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9" r:id="rId2"/>
    <p:sldId id="263" r:id="rId3"/>
    <p:sldId id="264" r:id="rId4"/>
    <p:sldId id="267" r:id="rId5"/>
    <p:sldId id="303" r:id="rId6"/>
    <p:sldId id="295" r:id="rId7"/>
    <p:sldId id="301" r:id="rId8"/>
    <p:sldId id="297" r:id="rId9"/>
    <p:sldId id="273" r:id="rId10"/>
    <p:sldId id="278" r:id="rId11"/>
    <p:sldId id="299" r:id="rId12"/>
    <p:sldId id="279" r:id="rId13"/>
    <p:sldId id="281" r:id="rId14"/>
    <p:sldId id="304" r:id="rId15"/>
    <p:sldId id="275" r:id="rId16"/>
    <p:sldId id="290" r:id="rId17"/>
    <p:sldId id="280" r:id="rId18"/>
    <p:sldId id="300" r:id="rId19"/>
    <p:sldId id="294" r:id="rId20"/>
    <p:sldId id="286" r:id="rId21"/>
    <p:sldId id="289" r:id="rId22"/>
    <p:sldId id="292" r:id="rId23"/>
    <p:sldId id="305" r:id="rId24"/>
    <p:sldId id="287" r:id="rId25"/>
    <p:sldId id="282" r:id="rId26"/>
    <p:sldId id="283" r:id="rId27"/>
    <p:sldId id="298" r:id="rId28"/>
    <p:sldId id="306" r:id="rId29"/>
    <p:sldId id="284" r:id="rId30"/>
    <p:sldId id="296" r:id="rId31"/>
    <p:sldId id="268" r:id="rId32"/>
    <p:sldId id="265" r:id="rId33"/>
  </p:sldIdLst>
  <p:sldSz cx="12192000" cy="6858000"/>
  <p:notesSz cx="6858000" cy="9144000"/>
  <p:embeddedFontLst>
    <p:embeddedFont>
      <p:font typeface="等线" panose="02010600030101010101" pitchFamily="2" charset="-122"/>
      <p:regular r:id="rId35"/>
      <p:bold r:id="rId36"/>
    </p:embeddedFont>
    <p:embeddedFont>
      <p:font typeface="等线 Light" panose="02010600030101010101" pitchFamily="2" charset="-122"/>
      <p:regular r:id="rId37"/>
    </p:embeddedFont>
    <p:embeddedFont>
      <p:font typeface="方正舒体" panose="02010601030101010101" pitchFamily="2" charset="-122"/>
      <p:regular r:id="rId38"/>
    </p:embeddedFont>
    <p:embeddedFont>
      <p:font typeface="华文行楷" panose="02010800040101010101" pitchFamily="2" charset="-122"/>
      <p:regular r:id="rId39"/>
    </p:embeddedFont>
    <p:embeddedFont>
      <p:font typeface="华文新魏" panose="02010800040101010101" pitchFamily="2" charset="-122"/>
      <p:regular r:id="rId40"/>
    </p:embeddedFont>
    <p:embeddedFont>
      <p:font typeface="微软雅黑" panose="020B0503020204020204" pitchFamily="34" charset="-122"/>
      <p:regular r:id="rId41"/>
      <p:bold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863">
          <p15:clr>
            <a:srgbClr val="A4A3A4"/>
          </p15:clr>
        </p15:guide>
        <p15:guide id="3" orient="horz" pos="663">
          <p15:clr>
            <a:srgbClr val="A4A3A4"/>
          </p15:clr>
        </p15:guide>
        <p15:guide id="4" orient="horz" pos="2591">
          <p15:clr>
            <a:srgbClr val="A4A3A4"/>
          </p15:clr>
        </p15:guide>
        <p15:guide id="5" pos="597">
          <p15:clr>
            <a:srgbClr val="A4A3A4"/>
          </p15:clr>
        </p15:guide>
        <p15:guide id="6" pos="7083">
          <p15:clr>
            <a:srgbClr val="A4A3A4"/>
          </p15:clr>
        </p15:guide>
        <p15:guide id="7" orient="horz" pos="3067">
          <p15:clr>
            <a:srgbClr val="A4A3A4"/>
          </p15:clr>
        </p15:guide>
        <p15:guide id="8" orient="horz" pos="32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0D0D"/>
    <a:srgbClr val="E60012"/>
    <a:srgbClr val="DB1318"/>
    <a:srgbClr val="AC0000"/>
    <a:srgbClr val="F0565A"/>
    <a:srgbClr val="EC1E24"/>
    <a:srgbClr val="EC1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1" d="100"/>
          <a:sy n="111" d="100"/>
        </p:scale>
        <p:origin x="594" y="114"/>
      </p:cViewPr>
      <p:guideLst>
        <p:guide orient="horz" pos="1366"/>
        <p:guide pos="3863"/>
        <p:guide orient="horz" pos="663"/>
        <p:guide orient="horz" pos="2591"/>
        <p:guide pos="597"/>
        <p:guide pos="7083"/>
        <p:guide orient="horz" pos="3067"/>
        <p:guide orient="horz" pos="32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400" b="0" i="0" u="none" strike="noStrike" kern="1200" spc="0" baseline="0">
              <a:solidFill>
                <a:schemeClr val="bg1"/>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部门一</c:v>
                </c:pt>
              </c:strCache>
            </c:strRef>
          </c:tx>
          <c:spPr>
            <a:solidFill>
              <a:srgbClr val="E6001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465</c:v>
                </c:pt>
                <c:pt idx="1">
                  <c:v>354</c:v>
                </c:pt>
                <c:pt idx="2">
                  <c:v>46</c:v>
                </c:pt>
                <c:pt idx="3">
                  <c:v>452</c:v>
                </c:pt>
              </c:numCache>
            </c:numRef>
          </c:val>
          <c:extLst>
            <c:ext xmlns:c16="http://schemas.microsoft.com/office/drawing/2014/chart" uri="{C3380CC4-5D6E-409C-BE32-E72D297353CC}">
              <c16:uniqueId val="{00000000-2ED3-4457-A177-21919BB84577}"/>
            </c:ext>
          </c:extLst>
        </c:ser>
        <c:ser>
          <c:idx val="1"/>
          <c:order val="1"/>
          <c:tx>
            <c:strRef>
              <c:f>Sheet1!$C$1</c:f>
              <c:strCache>
                <c:ptCount val="1"/>
                <c:pt idx="0">
                  <c:v>部门二</c:v>
                </c:pt>
              </c:strCache>
            </c:strRef>
          </c:tx>
          <c:spPr>
            <a:solidFill>
              <a:srgbClr val="AC0000"/>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653</c:v>
                </c:pt>
                <c:pt idx="1">
                  <c:v>157</c:v>
                </c:pt>
                <c:pt idx="2">
                  <c:v>57</c:v>
                </c:pt>
                <c:pt idx="3">
                  <c:v>54.3</c:v>
                </c:pt>
              </c:numCache>
            </c:numRef>
          </c:val>
          <c:extLst>
            <c:ext xmlns:c16="http://schemas.microsoft.com/office/drawing/2014/chart" uri="{C3380CC4-5D6E-409C-BE32-E72D297353CC}">
              <c16:uniqueId val="{00000001-2ED3-4457-A177-21919BB84577}"/>
            </c:ext>
          </c:extLst>
        </c:ser>
        <c:ser>
          <c:idx val="2"/>
          <c:order val="2"/>
          <c:tx>
            <c:strRef>
              <c:f>Sheet1!$D$1</c:f>
              <c:strCache>
                <c:ptCount val="1"/>
                <c:pt idx="0">
                  <c:v>部门三</c:v>
                </c:pt>
              </c:strCache>
            </c:strRef>
          </c:tx>
          <c:spPr>
            <a:solidFill>
              <a:srgbClr val="F0565A"/>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242</c:v>
                </c:pt>
                <c:pt idx="1">
                  <c:v>42</c:v>
                </c:pt>
                <c:pt idx="2">
                  <c:v>421</c:v>
                </c:pt>
                <c:pt idx="3">
                  <c:v>132</c:v>
                </c:pt>
              </c:numCache>
            </c:numRef>
          </c:val>
          <c:extLst>
            <c:ext xmlns:c16="http://schemas.microsoft.com/office/drawing/2014/chart" uri="{C3380CC4-5D6E-409C-BE32-E72D297353CC}">
              <c16:uniqueId val="{00000002-2ED3-4457-A177-21919BB84577}"/>
            </c:ext>
          </c:extLst>
        </c:ser>
        <c:dLbls>
          <c:showLegendKey val="0"/>
          <c:showVal val="1"/>
          <c:showCatName val="0"/>
          <c:showSerName val="0"/>
          <c:showPercent val="0"/>
          <c:showBubbleSize val="0"/>
        </c:dLbls>
        <c:gapWidth val="219"/>
        <c:overlap val="-27"/>
        <c:axId val="109828352"/>
        <c:axId val="109862912"/>
      </c:barChart>
      <c:catAx>
        <c:axId val="10982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05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109862912"/>
        <c:crosses val="autoZero"/>
        <c:auto val="1"/>
        <c:lblAlgn val="ctr"/>
        <c:lblOffset val="100"/>
        <c:noMultiLvlLbl val="0"/>
      </c:catAx>
      <c:valAx>
        <c:axId val="109862912"/>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109828352"/>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tx1">
              <a:lumMod val="85000"/>
              <a:lumOff val="1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819F1-29C1-416F-9F06-4E4680D8734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5805A-DC20-4933-A4AD-4E37A47491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Freeform 5"/>
          <p:cNvSpPr>
            <a:spLocks noEditPoints="1"/>
          </p:cNvSpPr>
          <p:nvPr userDrawn="1"/>
        </p:nvSpPr>
        <p:spPr bwMode="auto">
          <a:xfrm>
            <a:off x="1588" y="5408612"/>
            <a:ext cx="841375" cy="1449388"/>
          </a:xfrm>
          <a:custGeom>
            <a:avLst/>
            <a:gdLst>
              <a:gd name="T0" fmla="*/ 530 w 530"/>
              <a:gd name="T1" fmla="*/ 913 h 913"/>
              <a:gd name="T2" fmla="*/ 530 w 530"/>
              <a:gd name="T3" fmla="*/ 894 h 913"/>
              <a:gd name="T4" fmla="*/ 317 w 530"/>
              <a:gd name="T5" fmla="*/ 894 h 913"/>
              <a:gd name="T6" fmla="*/ 317 w 530"/>
              <a:gd name="T7" fmla="*/ 736 h 913"/>
              <a:gd name="T8" fmla="*/ 172 w 530"/>
              <a:gd name="T9" fmla="*/ 736 h 913"/>
              <a:gd name="T10" fmla="*/ 172 w 530"/>
              <a:gd name="T11" fmla="*/ 578 h 913"/>
              <a:gd name="T12" fmla="*/ 27 w 530"/>
              <a:gd name="T13" fmla="*/ 578 h 913"/>
              <a:gd name="T14" fmla="*/ 27 w 530"/>
              <a:gd name="T15" fmla="*/ 0 h 913"/>
              <a:gd name="T16" fmla="*/ 8 w 530"/>
              <a:gd name="T17" fmla="*/ 0 h 913"/>
              <a:gd name="T18" fmla="*/ 8 w 530"/>
              <a:gd name="T19" fmla="*/ 597 h 913"/>
              <a:gd name="T20" fmla="*/ 153 w 530"/>
              <a:gd name="T21" fmla="*/ 597 h 913"/>
              <a:gd name="T22" fmla="*/ 153 w 530"/>
              <a:gd name="T23" fmla="*/ 736 h 913"/>
              <a:gd name="T24" fmla="*/ 120 w 530"/>
              <a:gd name="T25" fmla="*/ 736 h 913"/>
              <a:gd name="T26" fmla="*/ 120 w 530"/>
              <a:gd name="T27" fmla="*/ 635 h 913"/>
              <a:gd name="T28" fmla="*/ 111 w 530"/>
              <a:gd name="T29" fmla="*/ 635 h 913"/>
              <a:gd name="T30" fmla="*/ 0 w 530"/>
              <a:gd name="T31" fmla="*/ 635 h 913"/>
              <a:gd name="T32" fmla="*/ 0 w 530"/>
              <a:gd name="T33" fmla="*/ 755 h 913"/>
              <a:gd name="T34" fmla="*/ 101 w 530"/>
              <a:gd name="T35" fmla="*/ 755 h 913"/>
              <a:gd name="T36" fmla="*/ 101 w 530"/>
              <a:gd name="T37" fmla="*/ 787 h 913"/>
              <a:gd name="T38" fmla="*/ 0 w 530"/>
              <a:gd name="T39" fmla="*/ 787 h 913"/>
              <a:gd name="T40" fmla="*/ 0 w 530"/>
              <a:gd name="T41" fmla="*/ 907 h 913"/>
              <a:gd name="T42" fmla="*/ 120 w 530"/>
              <a:gd name="T43" fmla="*/ 907 h 913"/>
              <a:gd name="T44" fmla="*/ 120 w 530"/>
              <a:gd name="T45" fmla="*/ 806 h 913"/>
              <a:gd name="T46" fmla="*/ 153 w 530"/>
              <a:gd name="T47" fmla="*/ 806 h 913"/>
              <a:gd name="T48" fmla="*/ 153 w 530"/>
              <a:gd name="T49" fmla="*/ 907 h 913"/>
              <a:gd name="T50" fmla="*/ 273 w 530"/>
              <a:gd name="T51" fmla="*/ 907 h 913"/>
              <a:gd name="T52" fmla="*/ 273 w 530"/>
              <a:gd name="T53" fmla="*/ 787 h 913"/>
              <a:gd name="T54" fmla="*/ 172 w 530"/>
              <a:gd name="T55" fmla="*/ 787 h 913"/>
              <a:gd name="T56" fmla="*/ 172 w 530"/>
              <a:gd name="T57" fmla="*/ 755 h 913"/>
              <a:gd name="T58" fmla="*/ 298 w 530"/>
              <a:gd name="T59" fmla="*/ 755 h 913"/>
              <a:gd name="T60" fmla="*/ 298 w 530"/>
              <a:gd name="T61" fmla="*/ 913 h 913"/>
              <a:gd name="T62" fmla="*/ 530 w 530"/>
              <a:gd name="T63" fmla="*/ 913 h 913"/>
              <a:gd name="T64" fmla="*/ 101 w 530"/>
              <a:gd name="T65" fmla="*/ 888 h 913"/>
              <a:gd name="T66" fmla="*/ 19 w 530"/>
              <a:gd name="T67" fmla="*/ 888 h 913"/>
              <a:gd name="T68" fmla="*/ 19 w 530"/>
              <a:gd name="T69" fmla="*/ 806 h 913"/>
              <a:gd name="T70" fmla="*/ 101 w 530"/>
              <a:gd name="T71" fmla="*/ 806 h 913"/>
              <a:gd name="T72" fmla="*/ 101 w 530"/>
              <a:gd name="T73" fmla="*/ 888 h 913"/>
              <a:gd name="T74" fmla="*/ 101 w 530"/>
              <a:gd name="T75" fmla="*/ 736 h 913"/>
              <a:gd name="T76" fmla="*/ 19 w 530"/>
              <a:gd name="T77" fmla="*/ 736 h 913"/>
              <a:gd name="T78" fmla="*/ 19 w 530"/>
              <a:gd name="T79" fmla="*/ 654 h 913"/>
              <a:gd name="T80" fmla="*/ 101 w 530"/>
              <a:gd name="T81" fmla="*/ 654 h 913"/>
              <a:gd name="T82" fmla="*/ 101 w 530"/>
              <a:gd name="T83" fmla="*/ 736 h 913"/>
              <a:gd name="T84" fmla="*/ 153 w 530"/>
              <a:gd name="T85" fmla="*/ 787 h 913"/>
              <a:gd name="T86" fmla="*/ 120 w 530"/>
              <a:gd name="T87" fmla="*/ 787 h 913"/>
              <a:gd name="T88" fmla="*/ 120 w 530"/>
              <a:gd name="T89" fmla="*/ 755 h 913"/>
              <a:gd name="T90" fmla="*/ 153 w 530"/>
              <a:gd name="T91" fmla="*/ 755 h 913"/>
              <a:gd name="T92" fmla="*/ 153 w 530"/>
              <a:gd name="T93" fmla="*/ 787 h 913"/>
              <a:gd name="T94" fmla="*/ 254 w 530"/>
              <a:gd name="T95" fmla="*/ 806 h 913"/>
              <a:gd name="T96" fmla="*/ 254 w 530"/>
              <a:gd name="T97" fmla="*/ 888 h 913"/>
              <a:gd name="T98" fmla="*/ 172 w 530"/>
              <a:gd name="T99" fmla="*/ 888 h 913"/>
              <a:gd name="T100" fmla="*/ 172 w 530"/>
              <a:gd name="T101" fmla="*/ 806 h 913"/>
              <a:gd name="T102" fmla="*/ 254 w 530"/>
              <a:gd name="T103" fmla="*/ 80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0" h="913">
                <a:moveTo>
                  <a:pt x="530" y="913"/>
                </a:moveTo>
                <a:lnTo>
                  <a:pt x="530" y="894"/>
                </a:lnTo>
                <a:lnTo>
                  <a:pt x="317" y="894"/>
                </a:lnTo>
                <a:lnTo>
                  <a:pt x="317" y="736"/>
                </a:lnTo>
                <a:lnTo>
                  <a:pt x="172" y="736"/>
                </a:lnTo>
                <a:lnTo>
                  <a:pt x="172" y="578"/>
                </a:lnTo>
                <a:lnTo>
                  <a:pt x="27" y="578"/>
                </a:lnTo>
                <a:lnTo>
                  <a:pt x="27" y="0"/>
                </a:lnTo>
                <a:lnTo>
                  <a:pt x="8" y="0"/>
                </a:lnTo>
                <a:lnTo>
                  <a:pt x="8" y="597"/>
                </a:lnTo>
                <a:lnTo>
                  <a:pt x="153" y="597"/>
                </a:lnTo>
                <a:lnTo>
                  <a:pt x="153" y="736"/>
                </a:lnTo>
                <a:lnTo>
                  <a:pt x="120" y="736"/>
                </a:lnTo>
                <a:lnTo>
                  <a:pt x="120" y="635"/>
                </a:lnTo>
                <a:lnTo>
                  <a:pt x="111" y="635"/>
                </a:lnTo>
                <a:lnTo>
                  <a:pt x="0" y="635"/>
                </a:lnTo>
                <a:lnTo>
                  <a:pt x="0" y="755"/>
                </a:lnTo>
                <a:lnTo>
                  <a:pt x="101" y="755"/>
                </a:lnTo>
                <a:lnTo>
                  <a:pt x="101" y="787"/>
                </a:lnTo>
                <a:lnTo>
                  <a:pt x="0" y="787"/>
                </a:lnTo>
                <a:lnTo>
                  <a:pt x="0" y="907"/>
                </a:lnTo>
                <a:lnTo>
                  <a:pt x="120" y="907"/>
                </a:lnTo>
                <a:lnTo>
                  <a:pt x="120" y="806"/>
                </a:lnTo>
                <a:lnTo>
                  <a:pt x="153" y="806"/>
                </a:lnTo>
                <a:lnTo>
                  <a:pt x="153" y="907"/>
                </a:lnTo>
                <a:lnTo>
                  <a:pt x="273" y="907"/>
                </a:lnTo>
                <a:lnTo>
                  <a:pt x="273" y="787"/>
                </a:lnTo>
                <a:lnTo>
                  <a:pt x="172" y="787"/>
                </a:lnTo>
                <a:lnTo>
                  <a:pt x="172" y="755"/>
                </a:lnTo>
                <a:lnTo>
                  <a:pt x="298" y="755"/>
                </a:lnTo>
                <a:lnTo>
                  <a:pt x="298" y="913"/>
                </a:lnTo>
                <a:lnTo>
                  <a:pt x="530" y="913"/>
                </a:lnTo>
                <a:close/>
                <a:moveTo>
                  <a:pt x="101" y="888"/>
                </a:moveTo>
                <a:lnTo>
                  <a:pt x="19" y="888"/>
                </a:lnTo>
                <a:lnTo>
                  <a:pt x="19" y="806"/>
                </a:lnTo>
                <a:lnTo>
                  <a:pt x="101" y="806"/>
                </a:lnTo>
                <a:lnTo>
                  <a:pt x="101" y="888"/>
                </a:lnTo>
                <a:close/>
                <a:moveTo>
                  <a:pt x="101" y="736"/>
                </a:moveTo>
                <a:lnTo>
                  <a:pt x="19" y="736"/>
                </a:lnTo>
                <a:lnTo>
                  <a:pt x="19" y="654"/>
                </a:lnTo>
                <a:lnTo>
                  <a:pt x="101" y="654"/>
                </a:lnTo>
                <a:lnTo>
                  <a:pt x="101" y="736"/>
                </a:lnTo>
                <a:close/>
                <a:moveTo>
                  <a:pt x="153" y="787"/>
                </a:moveTo>
                <a:lnTo>
                  <a:pt x="120" y="787"/>
                </a:lnTo>
                <a:lnTo>
                  <a:pt x="120" y="755"/>
                </a:lnTo>
                <a:lnTo>
                  <a:pt x="153" y="755"/>
                </a:lnTo>
                <a:lnTo>
                  <a:pt x="153" y="787"/>
                </a:lnTo>
                <a:close/>
                <a:moveTo>
                  <a:pt x="254" y="806"/>
                </a:moveTo>
                <a:lnTo>
                  <a:pt x="254" y="888"/>
                </a:lnTo>
                <a:lnTo>
                  <a:pt x="172" y="888"/>
                </a:lnTo>
                <a:lnTo>
                  <a:pt x="172" y="806"/>
                </a:lnTo>
                <a:lnTo>
                  <a:pt x="254" y="806"/>
                </a:lnTo>
                <a:close/>
              </a:path>
            </a:pathLst>
          </a:custGeom>
          <a:solidFill>
            <a:srgbClr val="ED1F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5"/>
          <p:cNvSpPr>
            <a:spLocks noEditPoints="1"/>
          </p:cNvSpPr>
          <p:nvPr userDrawn="1"/>
        </p:nvSpPr>
        <p:spPr bwMode="auto">
          <a:xfrm flipH="1">
            <a:off x="11350625" y="5408612"/>
            <a:ext cx="841375" cy="1449388"/>
          </a:xfrm>
          <a:custGeom>
            <a:avLst/>
            <a:gdLst>
              <a:gd name="T0" fmla="*/ 530 w 530"/>
              <a:gd name="T1" fmla="*/ 913 h 913"/>
              <a:gd name="T2" fmla="*/ 530 w 530"/>
              <a:gd name="T3" fmla="*/ 894 h 913"/>
              <a:gd name="T4" fmla="*/ 317 w 530"/>
              <a:gd name="T5" fmla="*/ 894 h 913"/>
              <a:gd name="T6" fmla="*/ 317 w 530"/>
              <a:gd name="T7" fmla="*/ 736 h 913"/>
              <a:gd name="T8" fmla="*/ 172 w 530"/>
              <a:gd name="T9" fmla="*/ 736 h 913"/>
              <a:gd name="T10" fmla="*/ 172 w 530"/>
              <a:gd name="T11" fmla="*/ 578 h 913"/>
              <a:gd name="T12" fmla="*/ 27 w 530"/>
              <a:gd name="T13" fmla="*/ 578 h 913"/>
              <a:gd name="T14" fmla="*/ 27 w 530"/>
              <a:gd name="T15" fmla="*/ 0 h 913"/>
              <a:gd name="T16" fmla="*/ 8 w 530"/>
              <a:gd name="T17" fmla="*/ 0 h 913"/>
              <a:gd name="T18" fmla="*/ 8 w 530"/>
              <a:gd name="T19" fmla="*/ 597 h 913"/>
              <a:gd name="T20" fmla="*/ 153 w 530"/>
              <a:gd name="T21" fmla="*/ 597 h 913"/>
              <a:gd name="T22" fmla="*/ 153 w 530"/>
              <a:gd name="T23" fmla="*/ 736 h 913"/>
              <a:gd name="T24" fmla="*/ 120 w 530"/>
              <a:gd name="T25" fmla="*/ 736 h 913"/>
              <a:gd name="T26" fmla="*/ 120 w 530"/>
              <a:gd name="T27" fmla="*/ 635 h 913"/>
              <a:gd name="T28" fmla="*/ 111 w 530"/>
              <a:gd name="T29" fmla="*/ 635 h 913"/>
              <a:gd name="T30" fmla="*/ 0 w 530"/>
              <a:gd name="T31" fmla="*/ 635 h 913"/>
              <a:gd name="T32" fmla="*/ 0 w 530"/>
              <a:gd name="T33" fmla="*/ 755 h 913"/>
              <a:gd name="T34" fmla="*/ 101 w 530"/>
              <a:gd name="T35" fmla="*/ 755 h 913"/>
              <a:gd name="T36" fmla="*/ 101 w 530"/>
              <a:gd name="T37" fmla="*/ 787 h 913"/>
              <a:gd name="T38" fmla="*/ 0 w 530"/>
              <a:gd name="T39" fmla="*/ 787 h 913"/>
              <a:gd name="T40" fmla="*/ 0 w 530"/>
              <a:gd name="T41" fmla="*/ 907 h 913"/>
              <a:gd name="T42" fmla="*/ 120 w 530"/>
              <a:gd name="T43" fmla="*/ 907 h 913"/>
              <a:gd name="T44" fmla="*/ 120 w 530"/>
              <a:gd name="T45" fmla="*/ 806 h 913"/>
              <a:gd name="T46" fmla="*/ 153 w 530"/>
              <a:gd name="T47" fmla="*/ 806 h 913"/>
              <a:gd name="T48" fmla="*/ 153 w 530"/>
              <a:gd name="T49" fmla="*/ 907 h 913"/>
              <a:gd name="T50" fmla="*/ 273 w 530"/>
              <a:gd name="T51" fmla="*/ 907 h 913"/>
              <a:gd name="T52" fmla="*/ 273 w 530"/>
              <a:gd name="T53" fmla="*/ 787 h 913"/>
              <a:gd name="T54" fmla="*/ 172 w 530"/>
              <a:gd name="T55" fmla="*/ 787 h 913"/>
              <a:gd name="T56" fmla="*/ 172 w 530"/>
              <a:gd name="T57" fmla="*/ 755 h 913"/>
              <a:gd name="T58" fmla="*/ 298 w 530"/>
              <a:gd name="T59" fmla="*/ 755 h 913"/>
              <a:gd name="T60" fmla="*/ 298 w 530"/>
              <a:gd name="T61" fmla="*/ 913 h 913"/>
              <a:gd name="T62" fmla="*/ 530 w 530"/>
              <a:gd name="T63" fmla="*/ 913 h 913"/>
              <a:gd name="T64" fmla="*/ 101 w 530"/>
              <a:gd name="T65" fmla="*/ 888 h 913"/>
              <a:gd name="T66" fmla="*/ 19 w 530"/>
              <a:gd name="T67" fmla="*/ 888 h 913"/>
              <a:gd name="T68" fmla="*/ 19 w 530"/>
              <a:gd name="T69" fmla="*/ 806 h 913"/>
              <a:gd name="T70" fmla="*/ 101 w 530"/>
              <a:gd name="T71" fmla="*/ 806 h 913"/>
              <a:gd name="T72" fmla="*/ 101 w 530"/>
              <a:gd name="T73" fmla="*/ 888 h 913"/>
              <a:gd name="T74" fmla="*/ 101 w 530"/>
              <a:gd name="T75" fmla="*/ 736 h 913"/>
              <a:gd name="T76" fmla="*/ 19 w 530"/>
              <a:gd name="T77" fmla="*/ 736 h 913"/>
              <a:gd name="T78" fmla="*/ 19 w 530"/>
              <a:gd name="T79" fmla="*/ 654 h 913"/>
              <a:gd name="T80" fmla="*/ 101 w 530"/>
              <a:gd name="T81" fmla="*/ 654 h 913"/>
              <a:gd name="T82" fmla="*/ 101 w 530"/>
              <a:gd name="T83" fmla="*/ 736 h 913"/>
              <a:gd name="T84" fmla="*/ 153 w 530"/>
              <a:gd name="T85" fmla="*/ 787 h 913"/>
              <a:gd name="T86" fmla="*/ 120 w 530"/>
              <a:gd name="T87" fmla="*/ 787 h 913"/>
              <a:gd name="T88" fmla="*/ 120 w 530"/>
              <a:gd name="T89" fmla="*/ 755 h 913"/>
              <a:gd name="T90" fmla="*/ 153 w 530"/>
              <a:gd name="T91" fmla="*/ 755 h 913"/>
              <a:gd name="T92" fmla="*/ 153 w 530"/>
              <a:gd name="T93" fmla="*/ 787 h 913"/>
              <a:gd name="T94" fmla="*/ 254 w 530"/>
              <a:gd name="T95" fmla="*/ 806 h 913"/>
              <a:gd name="T96" fmla="*/ 254 w 530"/>
              <a:gd name="T97" fmla="*/ 888 h 913"/>
              <a:gd name="T98" fmla="*/ 172 w 530"/>
              <a:gd name="T99" fmla="*/ 888 h 913"/>
              <a:gd name="T100" fmla="*/ 172 w 530"/>
              <a:gd name="T101" fmla="*/ 806 h 913"/>
              <a:gd name="T102" fmla="*/ 254 w 530"/>
              <a:gd name="T103" fmla="*/ 80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0" h="913">
                <a:moveTo>
                  <a:pt x="530" y="913"/>
                </a:moveTo>
                <a:lnTo>
                  <a:pt x="530" y="894"/>
                </a:lnTo>
                <a:lnTo>
                  <a:pt x="317" y="894"/>
                </a:lnTo>
                <a:lnTo>
                  <a:pt x="317" y="736"/>
                </a:lnTo>
                <a:lnTo>
                  <a:pt x="172" y="736"/>
                </a:lnTo>
                <a:lnTo>
                  <a:pt x="172" y="578"/>
                </a:lnTo>
                <a:lnTo>
                  <a:pt x="27" y="578"/>
                </a:lnTo>
                <a:lnTo>
                  <a:pt x="27" y="0"/>
                </a:lnTo>
                <a:lnTo>
                  <a:pt x="8" y="0"/>
                </a:lnTo>
                <a:lnTo>
                  <a:pt x="8" y="597"/>
                </a:lnTo>
                <a:lnTo>
                  <a:pt x="153" y="597"/>
                </a:lnTo>
                <a:lnTo>
                  <a:pt x="153" y="736"/>
                </a:lnTo>
                <a:lnTo>
                  <a:pt x="120" y="736"/>
                </a:lnTo>
                <a:lnTo>
                  <a:pt x="120" y="635"/>
                </a:lnTo>
                <a:lnTo>
                  <a:pt x="111" y="635"/>
                </a:lnTo>
                <a:lnTo>
                  <a:pt x="0" y="635"/>
                </a:lnTo>
                <a:lnTo>
                  <a:pt x="0" y="755"/>
                </a:lnTo>
                <a:lnTo>
                  <a:pt x="101" y="755"/>
                </a:lnTo>
                <a:lnTo>
                  <a:pt x="101" y="787"/>
                </a:lnTo>
                <a:lnTo>
                  <a:pt x="0" y="787"/>
                </a:lnTo>
                <a:lnTo>
                  <a:pt x="0" y="907"/>
                </a:lnTo>
                <a:lnTo>
                  <a:pt x="120" y="907"/>
                </a:lnTo>
                <a:lnTo>
                  <a:pt x="120" y="806"/>
                </a:lnTo>
                <a:lnTo>
                  <a:pt x="153" y="806"/>
                </a:lnTo>
                <a:lnTo>
                  <a:pt x="153" y="907"/>
                </a:lnTo>
                <a:lnTo>
                  <a:pt x="273" y="907"/>
                </a:lnTo>
                <a:lnTo>
                  <a:pt x="273" y="787"/>
                </a:lnTo>
                <a:lnTo>
                  <a:pt x="172" y="787"/>
                </a:lnTo>
                <a:lnTo>
                  <a:pt x="172" y="755"/>
                </a:lnTo>
                <a:lnTo>
                  <a:pt x="298" y="755"/>
                </a:lnTo>
                <a:lnTo>
                  <a:pt x="298" y="913"/>
                </a:lnTo>
                <a:lnTo>
                  <a:pt x="530" y="913"/>
                </a:lnTo>
                <a:close/>
                <a:moveTo>
                  <a:pt x="101" y="888"/>
                </a:moveTo>
                <a:lnTo>
                  <a:pt x="19" y="888"/>
                </a:lnTo>
                <a:lnTo>
                  <a:pt x="19" y="806"/>
                </a:lnTo>
                <a:lnTo>
                  <a:pt x="101" y="806"/>
                </a:lnTo>
                <a:lnTo>
                  <a:pt x="101" y="888"/>
                </a:lnTo>
                <a:close/>
                <a:moveTo>
                  <a:pt x="101" y="736"/>
                </a:moveTo>
                <a:lnTo>
                  <a:pt x="19" y="736"/>
                </a:lnTo>
                <a:lnTo>
                  <a:pt x="19" y="654"/>
                </a:lnTo>
                <a:lnTo>
                  <a:pt x="101" y="654"/>
                </a:lnTo>
                <a:lnTo>
                  <a:pt x="101" y="736"/>
                </a:lnTo>
                <a:close/>
                <a:moveTo>
                  <a:pt x="153" y="787"/>
                </a:moveTo>
                <a:lnTo>
                  <a:pt x="120" y="787"/>
                </a:lnTo>
                <a:lnTo>
                  <a:pt x="120" y="755"/>
                </a:lnTo>
                <a:lnTo>
                  <a:pt x="153" y="755"/>
                </a:lnTo>
                <a:lnTo>
                  <a:pt x="153" y="787"/>
                </a:lnTo>
                <a:close/>
                <a:moveTo>
                  <a:pt x="254" y="806"/>
                </a:moveTo>
                <a:lnTo>
                  <a:pt x="254" y="888"/>
                </a:lnTo>
                <a:lnTo>
                  <a:pt x="172" y="888"/>
                </a:lnTo>
                <a:lnTo>
                  <a:pt x="172" y="806"/>
                </a:lnTo>
                <a:lnTo>
                  <a:pt x="254" y="806"/>
                </a:lnTo>
                <a:close/>
              </a:path>
            </a:pathLst>
          </a:custGeom>
          <a:solidFill>
            <a:srgbClr val="ED1F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5"/>
          <p:cNvSpPr>
            <a:spLocks noEditPoints="1"/>
          </p:cNvSpPr>
          <p:nvPr userDrawn="1"/>
        </p:nvSpPr>
        <p:spPr bwMode="auto">
          <a:xfrm flipV="1">
            <a:off x="1588" y="2424"/>
            <a:ext cx="841375" cy="1449388"/>
          </a:xfrm>
          <a:custGeom>
            <a:avLst/>
            <a:gdLst>
              <a:gd name="T0" fmla="*/ 530 w 530"/>
              <a:gd name="T1" fmla="*/ 913 h 913"/>
              <a:gd name="T2" fmla="*/ 530 w 530"/>
              <a:gd name="T3" fmla="*/ 894 h 913"/>
              <a:gd name="T4" fmla="*/ 317 w 530"/>
              <a:gd name="T5" fmla="*/ 894 h 913"/>
              <a:gd name="T6" fmla="*/ 317 w 530"/>
              <a:gd name="T7" fmla="*/ 736 h 913"/>
              <a:gd name="T8" fmla="*/ 172 w 530"/>
              <a:gd name="T9" fmla="*/ 736 h 913"/>
              <a:gd name="T10" fmla="*/ 172 w 530"/>
              <a:gd name="T11" fmla="*/ 578 h 913"/>
              <a:gd name="T12" fmla="*/ 27 w 530"/>
              <a:gd name="T13" fmla="*/ 578 h 913"/>
              <a:gd name="T14" fmla="*/ 27 w 530"/>
              <a:gd name="T15" fmla="*/ 0 h 913"/>
              <a:gd name="T16" fmla="*/ 8 w 530"/>
              <a:gd name="T17" fmla="*/ 0 h 913"/>
              <a:gd name="T18" fmla="*/ 8 w 530"/>
              <a:gd name="T19" fmla="*/ 597 h 913"/>
              <a:gd name="T20" fmla="*/ 153 w 530"/>
              <a:gd name="T21" fmla="*/ 597 h 913"/>
              <a:gd name="T22" fmla="*/ 153 w 530"/>
              <a:gd name="T23" fmla="*/ 736 h 913"/>
              <a:gd name="T24" fmla="*/ 120 w 530"/>
              <a:gd name="T25" fmla="*/ 736 h 913"/>
              <a:gd name="T26" fmla="*/ 120 w 530"/>
              <a:gd name="T27" fmla="*/ 635 h 913"/>
              <a:gd name="T28" fmla="*/ 111 w 530"/>
              <a:gd name="T29" fmla="*/ 635 h 913"/>
              <a:gd name="T30" fmla="*/ 0 w 530"/>
              <a:gd name="T31" fmla="*/ 635 h 913"/>
              <a:gd name="T32" fmla="*/ 0 w 530"/>
              <a:gd name="T33" fmla="*/ 755 h 913"/>
              <a:gd name="T34" fmla="*/ 101 w 530"/>
              <a:gd name="T35" fmla="*/ 755 h 913"/>
              <a:gd name="T36" fmla="*/ 101 w 530"/>
              <a:gd name="T37" fmla="*/ 787 h 913"/>
              <a:gd name="T38" fmla="*/ 0 w 530"/>
              <a:gd name="T39" fmla="*/ 787 h 913"/>
              <a:gd name="T40" fmla="*/ 0 w 530"/>
              <a:gd name="T41" fmla="*/ 907 h 913"/>
              <a:gd name="T42" fmla="*/ 120 w 530"/>
              <a:gd name="T43" fmla="*/ 907 h 913"/>
              <a:gd name="T44" fmla="*/ 120 w 530"/>
              <a:gd name="T45" fmla="*/ 806 h 913"/>
              <a:gd name="T46" fmla="*/ 153 w 530"/>
              <a:gd name="T47" fmla="*/ 806 h 913"/>
              <a:gd name="T48" fmla="*/ 153 w 530"/>
              <a:gd name="T49" fmla="*/ 907 h 913"/>
              <a:gd name="T50" fmla="*/ 273 w 530"/>
              <a:gd name="T51" fmla="*/ 907 h 913"/>
              <a:gd name="T52" fmla="*/ 273 w 530"/>
              <a:gd name="T53" fmla="*/ 787 h 913"/>
              <a:gd name="T54" fmla="*/ 172 w 530"/>
              <a:gd name="T55" fmla="*/ 787 h 913"/>
              <a:gd name="T56" fmla="*/ 172 w 530"/>
              <a:gd name="T57" fmla="*/ 755 h 913"/>
              <a:gd name="T58" fmla="*/ 298 w 530"/>
              <a:gd name="T59" fmla="*/ 755 h 913"/>
              <a:gd name="T60" fmla="*/ 298 w 530"/>
              <a:gd name="T61" fmla="*/ 913 h 913"/>
              <a:gd name="T62" fmla="*/ 530 w 530"/>
              <a:gd name="T63" fmla="*/ 913 h 913"/>
              <a:gd name="T64" fmla="*/ 101 w 530"/>
              <a:gd name="T65" fmla="*/ 888 h 913"/>
              <a:gd name="T66" fmla="*/ 19 w 530"/>
              <a:gd name="T67" fmla="*/ 888 h 913"/>
              <a:gd name="T68" fmla="*/ 19 w 530"/>
              <a:gd name="T69" fmla="*/ 806 h 913"/>
              <a:gd name="T70" fmla="*/ 101 w 530"/>
              <a:gd name="T71" fmla="*/ 806 h 913"/>
              <a:gd name="T72" fmla="*/ 101 w 530"/>
              <a:gd name="T73" fmla="*/ 888 h 913"/>
              <a:gd name="T74" fmla="*/ 101 w 530"/>
              <a:gd name="T75" fmla="*/ 736 h 913"/>
              <a:gd name="T76" fmla="*/ 19 w 530"/>
              <a:gd name="T77" fmla="*/ 736 h 913"/>
              <a:gd name="T78" fmla="*/ 19 w 530"/>
              <a:gd name="T79" fmla="*/ 654 h 913"/>
              <a:gd name="T80" fmla="*/ 101 w 530"/>
              <a:gd name="T81" fmla="*/ 654 h 913"/>
              <a:gd name="T82" fmla="*/ 101 w 530"/>
              <a:gd name="T83" fmla="*/ 736 h 913"/>
              <a:gd name="T84" fmla="*/ 153 w 530"/>
              <a:gd name="T85" fmla="*/ 787 h 913"/>
              <a:gd name="T86" fmla="*/ 120 w 530"/>
              <a:gd name="T87" fmla="*/ 787 h 913"/>
              <a:gd name="T88" fmla="*/ 120 w 530"/>
              <a:gd name="T89" fmla="*/ 755 h 913"/>
              <a:gd name="T90" fmla="*/ 153 w 530"/>
              <a:gd name="T91" fmla="*/ 755 h 913"/>
              <a:gd name="T92" fmla="*/ 153 w 530"/>
              <a:gd name="T93" fmla="*/ 787 h 913"/>
              <a:gd name="T94" fmla="*/ 254 w 530"/>
              <a:gd name="T95" fmla="*/ 806 h 913"/>
              <a:gd name="T96" fmla="*/ 254 w 530"/>
              <a:gd name="T97" fmla="*/ 888 h 913"/>
              <a:gd name="T98" fmla="*/ 172 w 530"/>
              <a:gd name="T99" fmla="*/ 888 h 913"/>
              <a:gd name="T100" fmla="*/ 172 w 530"/>
              <a:gd name="T101" fmla="*/ 806 h 913"/>
              <a:gd name="T102" fmla="*/ 254 w 530"/>
              <a:gd name="T103" fmla="*/ 80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0" h="913">
                <a:moveTo>
                  <a:pt x="530" y="913"/>
                </a:moveTo>
                <a:lnTo>
                  <a:pt x="530" y="894"/>
                </a:lnTo>
                <a:lnTo>
                  <a:pt x="317" y="894"/>
                </a:lnTo>
                <a:lnTo>
                  <a:pt x="317" y="736"/>
                </a:lnTo>
                <a:lnTo>
                  <a:pt x="172" y="736"/>
                </a:lnTo>
                <a:lnTo>
                  <a:pt x="172" y="578"/>
                </a:lnTo>
                <a:lnTo>
                  <a:pt x="27" y="578"/>
                </a:lnTo>
                <a:lnTo>
                  <a:pt x="27" y="0"/>
                </a:lnTo>
                <a:lnTo>
                  <a:pt x="8" y="0"/>
                </a:lnTo>
                <a:lnTo>
                  <a:pt x="8" y="597"/>
                </a:lnTo>
                <a:lnTo>
                  <a:pt x="153" y="597"/>
                </a:lnTo>
                <a:lnTo>
                  <a:pt x="153" y="736"/>
                </a:lnTo>
                <a:lnTo>
                  <a:pt x="120" y="736"/>
                </a:lnTo>
                <a:lnTo>
                  <a:pt x="120" y="635"/>
                </a:lnTo>
                <a:lnTo>
                  <a:pt x="111" y="635"/>
                </a:lnTo>
                <a:lnTo>
                  <a:pt x="0" y="635"/>
                </a:lnTo>
                <a:lnTo>
                  <a:pt x="0" y="755"/>
                </a:lnTo>
                <a:lnTo>
                  <a:pt x="101" y="755"/>
                </a:lnTo>
                <a:lnTo>
                  <a:pt x="101" y="787"/>
                </a:lnTo>
                <a:lnTo>
                  <a:pt x="0" y="787"/>
                </a:lnTo>
                <a:lnTo>
                  <a:pt x="0" y="907"/>
                </a:lnTo>
                <a:lnTo>
                  <a:pt x="120" y="907"/>
                </a:lnTo>
                <a:lnTo>
                  <a:pt x="120" y="806"/>
                </a:lnTo>
                <a:lnTo>
                  <a:pt x="153" y="806"/>
                </a:lnTo>
                <a:lnTo>
                  <a:pt x="153" y="907"/>
                </a:lnTo>
                <a:lnTo>
                  <a:pt x="273" y="907"/>
                </a:lnTo>
                <a:lnTo>
                  <a:pt x="273" y="787"/>
                </a:lnTo>
                <a:lnTo>
                  <a:pt x="172" y="787"/>
                </a:lnTo>
                <a:lnTo>
                  <a:pt x="172" y="755"/>
                </a:lnTo>
                <a:lnTo>
                  <a:pt x="298" y="755"/>
                </a:lnTo>
                <a:lnTo>
                  <a:pt x="298" y="913"/>
                </a:lnTo>
                <a:lnTo>
                  <a:pt x="530" y="913"/>
                </a:lnTo>
                <a:close/>
                <a:moveTo>
                  <a:pt x="101" y="888"/>
                </a:moveTo>
                <a:lnTo>
                  <a:pt x="19" y="888"/>
                </a:lnTo>
                <a:lnTo>
                  <a:pt x="19" y="806"/>
                </a:lnTo>
                <a:lnTo>
                  <a:pt x="101" y="806"/>
                </a:lnTo>
                <a:lnTo>
                  <a:pt x="101" y="888"/>
                </a:lnTo>
                <a:close/>
                <a:moveTo>
                  <a:pt x="101" y="736"/>
                </a:moveTo>
                <a:lnTo>
                  <a:pt x="19" y="736"/>
                </a:lnTo>
                <a:lnTo>
                  <a:pt x="19" y="654"/>
                </a:lnTo>
                <a:lnTo>
                  <a:pt x="101" y="654"/>
                </a:lnTo>
                <a:lnTo>
                  <a:pt x="101" y="736"/>
                </a:lnTo>
                <a:close/>
                <a:moveTo>
                  <a:pt x="153" y="787"/>
                </a:moveTo>
                <a:lnTo>
                  <a:pt x="120" y="787"/>
                </a:lnTo>
                <a:lnTo>
                  <a:pt x="120" y="755"/>
                </a:lnTo>
                <a:lnTo>
                  <a:pt x="153" y="755"/>
                </a:lnTo>
                <a:lnTo>
                  <a:pt x="153" y="787"/>
                </a:lnTo>
                <a:close/>
                <a:moveTo>
                  <a:pt x="254" y="806"/>
                </a:moveTo>
                <a:lnTo>
                  <a:pt x="254" y="888"/>
                </a:lnTo>
                <a:lnTo>
                  <a:pt x="172" y="888"/>
                </a:lnTo>
                <a:lnTo>
                  <a:pt x="172" y="806"/>
                </a:lnTo>
                <a:lnTo>
                  <a:pt x="254" y="806"/>
                </a:lnTo>
                <a:close/>
              </a:path>
            </a:pathLst>
          </a:custGeom>
          <a:solidFill>
            <a:srgbClr val="ED1F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5"/>
          <p:cNvSpPr>
            <a:spLocks noEditPoints="1"/>
          </p:cNvSpPr>
          <p:nvPr userDrawn="1"/>
        </p:nvSpPr>
        <p:spPr bwMode="auto">
          <a:xfrm flipH="1" flipV="1">
            <a:off x="11350625" y="2424"/>
            <a:ext cx="841375" cy="1449388"/>
          </a:xfrm>
          <a:custGeom>
            <a:avLst/>
            <a:gdLst>
              <a:gd name="T0" fmla="*/ 530 w 530"/>
              <a:gd name="T1" fmla="*/ 913 h 913"/>
              <a:gd name="T2" fmla="*/ 530 w 530"/>
              <a:gd name="T3" fmla="*/ 894 h 913"/>
              <a:gd name="T4" fmla="*/ 317 w 530"/>
              <a:gd name="T5" fmla="*/ 894 h 913"/>
              <a:gd name="T6" fmla="*/ 317 w 530"/>
              <a:gd name="T7" fmla="*/ 736 h 913"/>
              <a:gd name="T8" fmla="*/ 172 w 530"/>
              <a:gd name="T9" fmla="*/ 736 h 913"/>
              <a:gd name="T10" fmla="*/ 172 w 530"/>
              <a:gd name="T11" fmla="*/ 578 h 913"/>
              <a:gd name="T12" fmla="*/ 27 w 530"/>
              <a:gd name="T13" fmla="*/ 578 h 913"/>
              <a:gd name="T14" fmla="*/ 27 w 530"/>
              <a:gd name="T15" fmla="*/ 0 h 913"/>
              <a:gd name="T16" fmla="*/ 8 w 530"/>
              <a:gd name="T17" fmla="*/ 0 h 913"/>
              <a:gd name="T18" fmla="*/ 8 w 530"/>
              <a:gd name="T19" fmla="*/ 597 h 913"/>
              <a:gd name="T20" fmla="*/ 153 w 530"/>
              <a:gd name="T21" fmla="*/ 597 h 913"/>
              <a:gd name="T22" fmla="*/ 153 w 530"/>
              <a:gd name="T23" fmla="*/ 736 h 913"/>
              <a:gd name="T24" fmla="*/ 120 w 530"/>
              <a:gd name="T25" fmla="*/ 736 h 913"/>
              <a:gd name="T26" fmla="*/ 120 w 530"/>
              <a:gd name="T27" fmla="*/ 635 h 913"/>
              <a:gd name="T28" fmla="*/ 111 w 530"/>
              <a:gd name="T29" fmla="*/ 635 h 913"/>
              <a:gd name="T30" fmla="*/ 0 w 530"/>
              <a:gd name="T31" fmla="*/ 635 h 913"/>
              <a:gd name="T32" fmla="*/ 0 w 530"/>
              <a:gd name="T33" fmla="*/ 755 h 913"/>
              <a:gd name="T34" fmla="*/ 101 w 530"/>
              <a:gd name="T35" fmla="*/ 755 h 913"/>
              <a:gd name="T36" fmla="*/ 101 w 530"/>
              <a:gd name="T37" fmla="*/ 787 h 913"/>
              <a:gd name="T38" fmla="*/ 0 w 530"/>
              <a:gd name="T39" fmla="*/ 787 h 913"/>
              <a:gd name="T40" fmla="*/ 0 w 530"/>
              <a:gd name="T41" fmla="*/ 907 h 913"/>
              <a:gd name="T42" fmla="*/ 120 w 530"/>
              <a:gd name="T43" fmla="*/ 907 h 913"/>
              <a:gd name="T44" fmla="*/ 120 w 530"/>
              <a:gd name="T45" fmla="*/ 806 h 913"/>
              <a:gd name="T46" fmla="*/ 153 w 530"/>
              <a:gd name="T47" fmla="*/ 806 h 913"/>
              <a:gd name="T48" fmla="*/ 153 w 530"/>
              <a:gd name="T49" fmla="*/ 907 h 913"/>
              <a:gd name="T50" fmla="*/ 273 w 530"/>
              <a:gd name="T51" fmla="*/ 907 h 913"/>
              <a:gd name="T52" fmla="*/ 273 w 530"/>
              <a:gd name="T53" fmla="*/ 787 h 913"/>
              <a:gd name="T54" fmla="*/ 172 w 530"/>
              <a:gd name="T55" fmla="*/ 787 h 913"/>
              <a:gd name="T56" fmla="*/ 172 w 530"/>
              <a:gd name="T57" fmla="*/ 755 h 913"/>
              <a:gd name="T58" fmla="*/ 298 w 530"/>
              <a:gd name="T59" fmla="*/ 755 h 913"/>
              <a:gd name="T60" fmla="*/ 298 w 530"/>
              <a:gd name="T61" fmla="*/ 913 h 913"/>
              <a:gd name="T62" fmla="*/ 530 w 530"/>
              <a:gd name="T63" fmla="*/ 913 h 913"/>
              <a:gd name="T64" fmla="*/ 101 w 530"/>
              <a:gd name="T65" fmla="*/ 888 h 913"/>
              <a:gd name="T66" fmla="*/ 19 w 530"/>
              <a:gd name="T67" fmla="*/ 888 h 913"/>
              <a:gd name="T68" fmla="*/ 19 w 530"/>
              <a:gd name="T69" fmla="*/ 806 h 913"/>
              <a:gd name="T70" fmla="*/ 101 w 530"/>
              <a:gd name="T71" fmla="*/ 806 h 913"/>
              <a:gd name="T72" fmla="*/ 101 w 530"/>
              <a:gd name="T73" fmla="*/ 888 h 913"/>
              <a:gd name="T74" fmla="*/ 101 w 530"/>
              <a:gd name="T75" fmla="*/ 736 h 913"/>
              <a:gd name="T76" fmla="*/ 19 w 530"/>
              <a:gd name="T77" fmla="*/ 736 h 913"/>
              <a:gd name="T78" fmla="*/ 19 w 530"/>
              <a:gd name="T79" fmla="*/ 654 h 913"/>
              <a:gd name="T80" fmla="*/ 101 w 530"/>
              <a:gd name="T81" fmla="*/ 654 h 913"/>
              <a:gd name="T82" fmla="*/ 101 w 530"/>
              <a:gd name="T83" fmla="*/ 736 h 913"/>
              <a:gd name="T84" fmla="*/ 153 w 530"/>
              <a:gd name="T85" fmla="*/ 787 h 913"/>
              <a:gd name="T86" fmla="*/ 120 w 530"/>
              <a:gd name="T87" fmla="*/ 787 h 913"/>
              <a:gd name="T88" fmla="*/ 120 w 530"/>
              <a:gd name="T89" fmla="*/ 755 h 913"/>
              <a:gd name="T90" fmla="*/ 153 w 530"/>
              <a:gd name="T91" fmla="*/ 755 h 913"/>
              <a:gd name="T92" fmla="*/ 153 w 530"/>
              <a:gd name="T93" fmla="*/ 787 h 913"/>
              <a:gd name="T94" fmla="*/ 254 w 530"/>
              <a:gd name="T95" fmla="*/ 806 h 913"/>
              <a:gd name="T96" fmla="*/ 254 w 530"/>
              <a:gd name="T97" fmla="*/ 888 h 913"/>
              <a:gd name="T98" fmla="*/ 172 w 530"/>
              <a:gd name="T99" fmla="*/ 888 h 913"/>
              <a:gd name="T100" fmla="*/ 172 w 530"/>
              <a:gd name="T101" fmla="*/ 806 h 913"/>
              <a:gd name="T102" fmla="*/ 254 w 530"/>
              <a:gd name="T103" fmla="*/ 80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0" h="913">
                <a:moveTo>
                  <a:pt x="530" y="913"/>
                </a:moveTo>
                <a:lnTo>
                  <a:pt x="530" y="894"/>
                </a:lnTo>
                <a:lnTo>
                  <a:pt x="317" y="894"/>
                </a:lnTo>
                <a:lnTo>
                  <a:pt x="317" y="736"/>
                </a:lnTo>
                <a:lnTo>
                  <a:pt x="172" y="736"/>
                </a:lnTo>
                <a:lnTo>
                  <a:pt x="172" y="578"/>
                </a:lnTo>
                <a:lnTo>
                  <a:pt x="27" y="578"/>
                </a:lnTo>
                <a:lnTo>
                  <a:pt x="27" y="0"/>
                </a:lnTo>
                <a:lnTo>
                  <a:pt x="8" y="0"/>
                </a:lnTo>
                <a:lnTo>
                  <a:pt x="8" y="597"/>
                </a:lnTo>
                <a:lnTo>
                  <a:pt x="153" y="597"/>
                </a:lnTo>
                <a:lnTo>
                  <a:pt x="153" y="736"/>
                </a:lnTo>
                <a:lnTo>
                  <a:pt x="120" y="736"/>
                </a:lnTo>
                <a:lnTo>
                  <a:pt x="120" y="635"/>
                </a:lnTo>
                <a:lnTo>
                  <a:pt x="111" y="635"/>
                </a:lnTo>
                <a:lnTo>
                  <a:pt x="0" y="635"/>
                </a:lnTo>
                <a:lnTo>
                  <a:pt x="0" y="755"/>
                </a:lnTo>
                <a:lnTo>
                  <a:pt x="101" y="755"/>
                </a:lnTo>
                <a:lnTo>
                  <a:pt x="101" y="787"/>
                </a:lnTo>
                <a:lnTo>
                  <a:pt x="0" y="787"/>
                </a:lnTo>
                <a:lnTo>
                  <a:pt x="0" y="907"/>
                </a:lnTo>
                <a:lnTo>
                  <a:pt x="120" y="907"/>
                </a:lnTo>
                <a:lnTo>
                  <a:pt x="120" y="806"/>
                </a:lnTo>
                <a:lnTo>
                  <a:pt x="153" y="806"/>
                </a:lnTo>
                <a:lnTo>
                  <a:pt x="153" y="907"/>
                </a:lnTo>
                <a:lnTo>
                  <a:pt x="273" y="907"/>
                </a:lnTo>
                <a:lnTo>
                  <a:pt x="273" y="787"/>
                </a:lnTo>
                <a:lnTo>
                  <a:pt x="172" y="787"/>
                </a:lnTo>
                <a:lnTo>
                  <a:pt x="172" y="755"/>
                </a:lnTo>
                <a:lnTo>
                  <a:pt x="298" y="755"/>
                </a:lnTo>
                <a:lnTo>
                  <a:pt x="298" y="913"/>
                </a:lnTo>
                <a:lnTo>
                  <a:pt x="530" y="913"/>
                </a:lnTo>
                <a:close/>
                <a:moveTo>
                  <a:pt x="101" y="888"/>
                </a:moveTo>
                <a:lnTo>
                  <a:pt x="19" y="888"/>
                </a:lnTo>
                <a:lnTo>
                  <a:pt x="19" y="806"/>
                </a:lnTo>
                <a:lnTo>
                  <a:pt x="101" y="806"/>
                </a:lnTo>
                <a:lnTo>
                  <a:pt x="101" y="888"/>
                </a:lnTo>
                <a:close/>
                <a:moveTo>
                  <a:pt x="101" y="736"/>
                </a:moveTo>
                <a:lnTo>
                  <a:pt x="19" y="736"/>
                </a:lnTo>
                <a:lnTo>
                  <a:pt x="19" y="654"/>
                </a:lnTo>
                <a:lnTo>
                  <a:pt x="101" y="654"/>
                </a:lnTo>
                <a:lnTo>
                  <a:pt x="101" y="736"/>
                </a:lnTo>
                <a:close/>
                <a:moveTo>
                  <a:pt x="153" y="787"/>
                </a:moveTo>
                <a:lnTo>
                  <a:pt x="120" y="787"/>
                </a:lnTo>
                <a:lnTo>
                  <a:pt x="120" y="755"/>
                </a:lnTo>
                <a:lnTo>
                  <a:pt x="153" y="755"/>
                </a:lnTo>
                <a:lnTo>
                  <a:pt x="153" y="787"/>
                </a:lnTo>
                <a:close/>
                <a:moveTo>
                  <a:pt x="254" y="806"/>
                </a:moveTo>
                <a:lnTo>
                  <a:pt x="254" y="888"/>
                </a:lnTo>
                <a:lnTo>
                  <a:pt x="172" y="888"/>
                </a:lnTo>
                <a:lnTo>
                  <a:pt x="172" y="806"/>
                </a:lnTo>
                <a:lnTo>
                  <a:pt x="254" y="806"/>
                </a:lnTo>
                <a:close/>
              </a:path>
            </a:pathLst>
          </a:custGeom>
          <a:solidFill>
            <a:srgbClr val="ED1F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 name="组合 5"/>
          <p:cNvGrpSpPr/>
          <p:nvPr userDrawn="1"/>
        </p:nvGrpSpPr>
        <p:grpSpPr>
          <a:xfrm>
            <a:off x="3368842" y="0"/>
            <a:ext cx="5441930" cy="6858000"/>
            <a:chOff x="3368842" y="0"/>
            <a:chExt cx="5441930" cy="6858000"/>
          </a:xfrm>
        </p:grpSpPr>
        <p:pic>
          <p:nvPicPr>
            <p:cNvPr id="7" name="图片 6"/>
            <p:cNvPicPr>
              <a:picLocks noChangeAspect="1"/>
            </p:cNvPicPr>
            <p:nvPr userDrawn="1"/>
          </p:nvPicPr>
          <p:blipFill>
            <a:blip r:embed="rId2" cstate="email"/>
            <a:stretch>
              <a:fillRect/>
            </a:stretch>
          </p:blipFill>
          <p:spPr>
            <a:xfrm>
              <a:off x="3381228" y="0"/>
              <a:ext cx="5429544" cy="6858000"/>
            </a:xfrm>
            <a:prstGeom prst="rect">
              <a:avLst/>
            </a:prstGeom>
          </p:spPr>
        </p:pic>
        <p:sp>
          <p:nvSpPr>
            <p:cNvPr id="8" name="矩形 7"/>
            <p:cNvSpPr/>
            <p:nvPr userDrawn="1"/>
          </p:nvSpPr>
          <p:spPr>
            <a:xfrm>
              <a:off x="3368842" y="0"/>
              <a:ext cx="5438274"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a:off x="312821" y="-216568"/>
            <a:ext cx="5441930" cy="6858000"/>
            <a:chOff x="3368842" y="0"/>
            <a:chExt cx="5441930" cy="6858000"/>
          </a:xfrm>
        </p:grpSpPr>
        <p:pic>
          <p:nvPicPr>
            <p:cNvPr id="11" name="图片 10"/>
            <p:cNvPicPr>
              <a:picLocks noChangeAspect="1"/>
            </p:cNvPicPr>
            <p:nvPr userDrawn="1"/>
          </p:nvPicPr>
          <p:blipFill>
            <a:blip r:embed="rId2" cstate="email"/>
            <a:stretch>
              <a:fillRect/>
            </a:stretch>
          </p:blipFill>
          <p:spPr>
            <a:xfrm>
              <a:off x="3381228" y="0"/>
              <a:ext cx="5429544" cy="6858000"/>
            </a:xfrm>
            <a:prstGeom prst="rect">
              <a:avLst/>
            </a:prstGeom>
          </p:spPr>
        </p:pic>
        <p:sp>
          <p:nvSpPr>
            <p:cNvPr id="12" name="矩形 11"/>
            <p:cNvSpPr/>
            <p:nvPr userDrawn="1"/>
          </p:nvSpPr>
          <p:spPr>
            <a:xfrm>
              <a:off x="3368842" y="0"/>
              <a:ext cx="5438274"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userDrawn="1"/>
        </p:nvGrpSpPr>
        <p:grpSpPr>
          <a:xfrm>
            <a:off x="5257855" y="-1163350"/>
            <a:ext cx="5441930" cy="6858000"/>
            <a:chOff x="3368842" y="0"/>
            <a:chExt cx="5441930" cy="6858000"/>
          </a:xfrm>
        </p:grpSpPr>
        <p:pic>
          <p:nvPicPr>
            <p:cNvPr id="14" name="图片 13"/>
            <p:cNvPicPr>
              <a:picLocks noChangeAspect="1"/>
            </p:cNvPicPr>
            <p:nvPr userDrawn="1"/>
          </p:nvPicPr>
          <p:blipFill>
            <a:blip r:embed="rId2" cstate="email"/>
            <a:stretch>
              <a:fillRect/>
            </a:stretch>
          </p:blipFill>
          <p:spPr>
            <a:xfrm>
              <a:off x="3381228" y="0"/>
              <a:ext cx="5429544" cy="6858000"/>
            </a:xfrm>
            <a:prstGeom prst="rect">
              <a:avLst/>
            </a:prstGeom>
          </p:spPr>
        </p:pic>
        <p:sp>
          <p:nvSpPr>
            <p:cNvPr id="18" name="矩形 17"/>
            <p:cNvSpPr/>
            <p:nvPr userDrawn="1"/>
          </p:nvSpPr>
          <p:spPr>
            <a:xfrm>
              <a:off x="3368842" y="0"/>
              <a:ext cx="5438274"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图片 18"/>
          <p:cNvPicPr>
            <a:picLocks noChangeAspect="1"/>
          </p:cNvPicPr>
          <p:nvPr userDrawn="1"/>
        </p:nvPicPr>
        <p:blipFill>
          <a:blip r:embed="rId3" cstate="email"/>
          <a:stretch>
            <a:fillRect/>
          </a:stretch>
        </p:blipFill>
        <p:spPr>
          <a:xfrm>
            <a:off x="3526300" y="152103"/>
            <a:ext cx="5444200" cy="6858594"/>
          </a:xfrm>
          <a:prstGeom prst="rect">
            <a:avLst/>
          </a:prstGeom>
        </p:spPr>
      </p:pic>
      <p:pic>
        <p:nvPicPr>
          <p:cNvPr id="20" name="图片 19"/>
          <p:cNvPicPr>
            <a:picLocks noChangeAspect="1"/>
          </p:cNvPicPr>
          <p:nvPr userDrawn="1"/>
        </p:nvPicPr>
        <p:blipFill>
          <a:blip r:embed="rId3" cstate="email"/>
          <a:stretch>
            <a:fillRect/>
          </a:stretch>
        </p:blipFill>
        <p:spPr>
          <a:xfrm>
            <a:off x="3678700" y="304503"/>
            <a:ext cx="5444200" cy="685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F71F0E8-E34B-425C-9043-4ABF165F5FD3}"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9CC570F-45BF-40A8-A92D-DD7503E3677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F71F0E8-E34B-425C-9043-4ABF165F5FD3}"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9CC570F-45BF-40A8-A92D-DD7503E3677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Freeform 7"/>
          <p:cNvSpPr>
            <a:spLocks noEditPoints="1"/>
          </p:cNvSpPr>
          <p:nvPr userDrawn="1"/>
        </p:nvSpPr>
        <p:spPr bwMode="auto">
          <a:xfrm>
            <a:off x="1588" y="1588"/>
            <a:ext cx="3995738" cy="1450975"/>
          </a:xfrm>
          <a:custGeom>
            <a:avLst/>
            <a:gdLst>
              <a:gd name="T0" fmla="*/ 298 w 2517"/>
              <a:gd name="T1" fmla="*/ 0 h 914"/>
              <a:gd name="T2" fmla="*/ 298 w 2517"/>
              <a:gd name="T3" fmla="*/ 158 h 914"/>
              <a:gd name="T4" fmla="*/ 172 w 2517"/>
              <a:gd name="T5" fmla="*/ 158 h 914"/>
              <a:gd name="T6" fmla="*/ 172 w 2517"/>
              <a:gd name="T7" fmla="*/ 126 h 914"/>
              <a:gd name="T8" fmla="*/ 273 w 2517"/>
              <a:gd name="T9" fmla="*/ 126 h 914"/>
              <a:gd name="T10" fmla="*/ 273 w 2517"/>
              <a:gd name="T11" fmla="*/ 6 h 914"/>
              <a:gd name="T12" fmla="*/ 153 w 2517"/>
              <a:gd name="T13" fmla="*/ 6 h 914"/>
              <a:gd name="T14" fmla="*/ 153 w 2517"/>
              <a:gd name="T15" fmla="*/ 107 h 914"/>
              <a:gd name="T16" fmla="*/ 120 w 2517"/>
              <a:gd name="T17" fmla="*/ 107 h 914"/>
              <a:gd name="T18" fmla="*/ 120 w 2517"/>
              <a:gd name="T19" fmla="*/ 6 h 914"/>
              <a:gd name="T20" fmla="*/ 0 w 2517"/>
              <a:gd name="T21" fmla="*/ 6 h 914"/>
              <a:gd name="T22" fmla="*/ 0 w 2517"/>
              <a:gd name="T23" fmla="*/ 126 h 914"/>
              <a:gd name="T24" fmla="*/ 101 w 2517"/>
              <a:gd name="T25" fmla="*/ 126 h 914"/>
              <a:gd name="T26" fmla="*/ 101 w 2517"/>
              <a:gd name="T27" fmla="*/ 158 h 914"/>
              <a:gd name="T28" fmla="*/ 0 w 2517"/>
              <a:gd name="T29" fmla="*/ 158 h 914"/>
              <a:gd name="T30" fmla="*/ 0 w 2517"/>
              <a:gd name="T31" fmla="*/ 278 h 914"/>
              <a:gd name="T32" fmla="*/ 111 w 2517"/>
              <a:gd name="T33" fmla="*/ 278 h 914"/>
              <a:gd name="T34" fmla="*/ 120 w 2517"/>
              <a:gd name="T35" fmla="*/ 278 h 914"/>
              <a:gd name="T36" fmla="*/ 120 w 2517"/>
              <a:gd name="T37" fmla="*/ 177 h 914"/>
              <a:gd name="T38" fmla="*/ 153 w 2517"/>
              <a:gd name="T39" fmla="*/ 177 h 914"/>
              <a:gd name="T40" fmla="*/ 153 w 2517"/>
              <a:gd name="T41" fmla="*/ 316 h 914"/>
              <a:gd name="T42" fmla="*/ 8 w 2517"/>
              <a:gd name="T43" fmla="*/ 316 h 914"/>
              <a:gd name="T44" fmla="*/ 8 w 2517"/>
              <a:gd name="T45" fmla="*/ 914 h 914"/>
              <a:gd name="T46" fmla="*/ 27 w 2517"/>
              <a:gd name="T47" fmla="*/ 914 h 914"/>
              <a:gd name="T48" fmla="*/ 27 w 2517"/>
              <a:gd name="T49" fmla="*/ 335 h 914"/>
              <a:gd name="T50" fmla="*/ 172 w 2517"/>
              <a:gd name="T51" fmla="*/ 335 h 914"/>
              <a:gd name="T52" fmla="*/ 172 w 2517"/>
              <a:gd name="T53" fmla="*/ 177 h 914"/>
              <a:gd name="T54" fmla="*/ 317 w 2517"/>
              <a:gd name="T55" fmla="*/ 177 h 914"/>
              <a:gd name="T56" fmla="*/ 317 w 2517"/>
              <a:gd name="T57" fmla="*/ 19 h 914"/>
              <a:gd name="T58" fmla="*/ 2517 w 2517"/>
              <a:gd name="T59" fmla="*/ 19 h 914"/>
              <a:gd name="T60" fmla="*/ 2517 w 2517"/>
              <a:gd name="T61" fmla="*/ 0 h 914"/>
              <a:gd name="T62" fmla="*/ 298 w 2517"/>
              <a:gd name="T63" fmla="*/ 0 h 914"/>
              <a:gd name="T64" fmla="*/ 101 w 2517"/>
              <a:gd name="T65" fmla="*/ 107 h 914"/>
              <a:gd name="T66" fmla="*/ 19 w 2517"/>
              <a:gd name="T67" fmla="*/ 107 h 914"/>
              <a:gd name="T68" fmla="*/ 19 w 2517"/>
              <a:gd name="T69" fmla="*/ 25 h 914"/>
              <a:gd name="T70" fmla="*/ 101 w 2517"/>
              <a:gd name="T71" fmla="*/ 25 h 914"/>
              <a:gd name="T72" fmla="*/ 101 w 2517"/>
              <a:gd name="T73" fmla="*/ 107 h 914"/>
              <a:gd name="T74" fmla="*/ 101 w 2517"/>
              <a:gd name="T75" fmla="*/ 259 h 914"/>
              <a:gd name="T76" fmla="*/ 19 w 2517"/>
              <a:gd name="T77" fmla="*/ 259 h 914"/>
              <a:gd name="T78" fmla="*/ 19 w 2517"/>
              <a:gd name="T79" fmla="*/ 177 h 914"/>
              <a:gd name="T80" fmla="*/ 101 w 2517"/>
              <a:gd name="T81" fmla="*/ 177 h 914"/>
              <a:gd name="T82" fmla="*/ 101 w 2517"/>
              <a:gd name="T83" fmla="*/ 259 h 914"/>
              <a:gd name="T84" fmla="*/ 153 w 2517"/>
              <a:gd name="T85" fmla="*/ 158 h 914"/>
              <a:gd name="T86" fmla="*/ 120 w 2517"/>
              <a:gd name="T87" fmla="*/ 158 h 914"/>
              <a:gd name="T88" fmla="*/ 120 w 2517"/>
              <a:gd name="T89" fmla="*/ 126 h 914"/>
              <a:gd name="T90" fmla="*/ 153 w 2517"/>
              <a:gd name="T91" fmla="*/ 126 h 914"/>
              <a:gd name="T92" fmla="*/ 153 w 2517"/>
              <a:gd name="T93" fmla="*/ 158 h 914"/>
              <a:gd name="T94" fmla="*/ 172 w 2517"/>
              <a:gd name="T95" fmla="*/ 107 h 914"/>
              <a:gd name="T96" fmla="*/ 172 w 2517"/>
              <a:gd name="T97" fmla="*/ 25 h 914"/>
              <a:gd name="T98" fmla="*/ 254 w 2517"/>
              <a:gd name="T99" fmla="*/ 25 h 914"/>
              <a:gd name="T100" fmla="*/ 254 w 2517"/>
              <a:gd name="T101" fmla="*/ 107 h 914"/>
              <a:gd name="T102" fmla="*/ 172 w 2517"/>
              <a:gd name="T103" fmla="*/ 107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7" h="914">
                <a:moveTo>
                  <a:pt x="298" y="0"/>
                </a:moveTo>
                <a:lnTo>
                  <a:pt x="298" y="158"/>
                </a:lnTo>
                <a:lnTo>
                  <a:pt x="172" y="158"/>
                </a:lnTo>
                <a:lnTo>
                  <a:pt x="172" y="126"/>
                </a:lnTo>
                <a:lnTo>
                  <a:pt x="273" y="126"/>
                </a:lnTo>
                <a:lnTo>
                  <a:pt x="273" y="6"/>
                </a:lnTo>
                <a:lnTo>
                  <a:pt x="153" y="6"/>
                </a:lnTo>
                <a:lnTo>
                  <a:pt x="153" y="107"/>
                </a:lnTo>
                <a:lnTo>
                  <a:pt x="120" y="107"/>
                </a:lnTo>
                <a:lnTo>
                  <a:pt x="120" y="6"/>
                </a:lnTo>
                <a:lnTo>
                  <a:pt x="0" y="6"/>
                </a:lnTo>
                <a:lnTo>
                  <a:pt x="0" y="126"/>
                </a:lnTo>
                <a:lnTo>
                  <a:pt x="101" y="126"/>
                </a:lnTo>
                <a:lnTo>
                  <a:pt x="101" y="158"/>
                </a:lnTo>
                <a:lnTo>
                  <a:pt x="0" y="158"/>
                </a:lnTo>
                <a:lnTo>
                  <a:pt x="0" y="278"/>
                </a:lnTo>
                <a:lnTo>
                  <a:pt x="111" y="278"/>
                </a:lnTo>
                <a:lnTo>
                  <a:pt x="120" y="278"/>
                </a:lnTo>
                <a:lnTo>
                  <a:pt x="120" y="177"/>
                </a:lnTo>
                <a:lnTo>
                  <a:pt x="153" y="177"/>
                </a:lnTo>
                <a:lnTo>
                  <a:pt x="153" y="316"/>
                </a:lnTo>
                <a:lnTo>
                  <a:pt x="8" y="316"/>
                </a:lnTo>
                <a:lnTo>
                  <a:pt x="8" y="914"/>
                </a:lnTo>
                <a:lnTo>
                  <a:pt x="27" y="914"/>
                </a:lnTo>
                <a:lnTo>
                  <a:pt x="27" y="335"/>
                </a:lnTo>
                <a:lnTo>
                  <a:pt x="172" y="335"/>
                </a:lnTo>
                <a:lnTo>
                  <a:pt x="172" y="177"/>
                </a:lnTo>
                <a:lnTo>
                  <a:pt x="317" y="177"/>
                </a:lnTo>
                <a:lnTo>
                  <a:pt x="317" y="19"/>
                </a:lnTo>
                <a:lnTo>
                  <a:pt x="2517" y="19"/>
                </a:lnTo>
                <a:lnTo>
                  <a:pt x="2517" y="0"/>
                </a:lnTo>
                <a:lnTo>
                  <a:pt x="298" y="0"/>
                </a:lnTo>
                <a:close/>
                <a:moveTo>
                  <a:pt x="101" y="107"/>
                </a:moveTo>
                <a:lnTo>
                  <a:pt x="19" y="107"/>
                </a:lnTo>
                <a:lnTo>
                  <a:pt x="19" y="25"/>
                </a:lnTo>
                <a:lnTo>
                  <a:pt x="101" y="25"/>
                </a:lnTo>
                <a:lnTo>
                  <a:pt x="101" y="107"/>
                </a:lnTo>
                <a:close/>
                <a:moveTo>
                  <a:pt x="101" y="259"/>
                </a:moveTo>
                <a:lnTo>
                  <a:pt x="19" y="259"/>
                </a:lnTo>
                <a:lnTo>
                  <a:pt x="19" y="177"/>
                </a:lnTo>
                <a:lnTo>
                  <a:pt x="101" y="177"/>
                </a:lnTo>
                <a:lnTo>
                  <a:pt x="101" y="259"/>
                </a:lnTo>
                <a:close/>
                <a:moveTo>
                  <a:pt x="153" y="158"/>
                </a:moveTo>
                <a:lnTo>
                  <a:pt x="120" y="158"/>
                </a:lnTo>
                <a:lnTo>
                  <a:pt x="120" y="126"/>
                </a:lnTo>
                <a:lnTo>
                  <a:pt x="153" y="126"/>
                </a:lnTo>
                <a:lnTo>
                  <a:pt x="153" y="158"/>
                </a:lnTo>
                <a:close/>
                <a:moveTo>
                  <a:pt x="172" y="107"/>
                </a:moveTo>
                <a:lnTo>
                  <a:pt x="172" y="25"/>
                </a:lnTo>
                <a:lnTo>
                  <a:pt x="254" y="25"/>
                </a:lnTo>
                <a:lnTo>
                  <a:pt x="254" y="107"/>
                </a:lnTo>
                <a:lnTo>
                  <a:pt x="172" y="107"/>
                </a:lnTo>
                <a:close/>
              </a:path>
            </a:pathLst>
          </a:custGeom>
          <a:solidFill>
            <a:srgbClr val="ED1F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a:spLocks noEditPoints="1"/>
          </p:cNvSpPr>
          <p:nvPr userDrawn="1"/>
        </p:nvSpPr>
        <p:spPr bwMode="auto">
          <a:xfrm flipH="1">
            <a:off x="8196262" y="1588"/>
            <a:ext cx="3995738" cy="1450975"/>
          </a:xfrm>
          <a:custGeom>
            <a:avLst/>
            <a:gdLst>
              <a:gd name="T0" fmla="*/ 298 w 2517"/>
              <a:gd name="T1" fmla="*/ 0 h 914"/>
              <a:gd name="T2" fmla="*/ 298 w 2517"/>
              <a:gd name="T3" fmla="*/ 158 h 914"/>
              <a:gd name="T4" fmla="*/ 172 w 2517"/>
              <a:gd name="T5" fmla="*/ 158 h 914"/>
              <a:gd name="T6" fmla="*/ 172 w 2517"/>
              <a:gd name="T7" fmla="*/ 126 h 914"/>
              <a:gd name="T8" fmla="*/ 273 w 2517"/>
              <a:gd name="T9" fmla="*/ 126 h 914"/>
              <a:gd name="T10" fmla="*/ 273 w 2517"/>
              <a:gd name="T11" fmla="*/ 6 h 914"/>
              <a:gd name="T12" fmla="*/ 153 w 2517"/>
              <a:gd name="T13" fmla="*/ 6 h 914"/>
              <a:gd name="T14" fmla="*/ 153 w 2517"/>
              <a:gd name="T15" fmla="*/ 107 h 914"/>
              <a:gd name="T16" fmla="*/ 120 w 2517"/>
              <a:gd name="T17" fmla="*/ 107 h 914"/>
              <a:gd name="T18" fmla="*/ 120 w 2517"/>
              <a:gd name="T19" fmla="*/ 6 h 914"/>
              <a:gd name="T20" fmla="*/ 0 w 2517"/>
              <a:gd name="T21" fmla="*/ 6 h 914"/>
              <a:gd name="T22" fmla="*/ 0 w 2517"/>
              <a:gd name="T23" fmla="*/ 126 h 914"/>
              <a:gd name="T24" fmla="*/ 101 w 2517"/>
              <a:gd name="T25" fmla="*/ 126 h 914"/>
              <a:gd name="T26" fmla="*/ 101 w 2517"/>
              <a:gd name="T27" fmla="*/ 158 h 914"/>
              <a:gd name="T28" fmla="*/ 0 w 2517"/>
              <a:gd name="T29" fmla="*/ 158 h 914"/>
              <a:gd name="T30" fmla="*/ 0 w 2517"/>
              <a:gd name="T31" fmla="*/ 278 h 914"/>
              <a:gd name="T32" fmla="*/ 111 w 2517"/>
              <a:gd name="T33" fmla="*/ 278 h 914"/>
              <a:gd name="T34" fmla="*/ 120 w 2517"/>
              <a:gd name="T35" fmla="*/ 278 h 914"/>
              <a:gd name="T36" fmla="*/ 120 w 2517"/>
              <a:gd name="T37" fmla="*/ 177 h 914"/>
              <a:gd name="T38" fmla="*/ 153 w 2517"/>
              <a:gd name="T39" fmla="*/ 177 h 914"/>
              <a:gd name="T40" fmla="*/ 153 w 2517"/>
              <a:gd name="T41" fmla="*/ 316 h 914"/>
              <a:gd name="T42" fmla="*/ 8 w 2517"/>
              <a:gd name="T43" fmla="*/ 316 h 914"/>
              <a:gd name="T44" fmla="*/ 8 w 2517"/>
              <a:gd name="T45" fmla="*/ 914 h 914"/>
              <a:gd name="T46" fmla="*/ 27 w 2517"/>
              <a:gd name="T47" fmla="*/ 914 h 914"/>
              <a:gd name="T48" fmla="*/ 27 w 2517"/>
              <a:gd name="T49" fmla="*/ 335 h 914"/>
              <a:gd name="T50" fmla="*/ 172 w 2517"/>
              <a:gd name="T51" fmla="*/ 335 h 914"/>
              <a:gd name="T52" fmla="*/ 172 w 2517"/>
              <a:gd name="T53" fmla="*/ 177 h 914"/>
              <a:gd name="T54" fmla="*/ 317 w 2517"/>
              <a:gd name="T55" fmla="*/ 177 h 914"/>
              <a:gd name="T56" fmla="*/ 317 w 2517"/>
              <a:gd name="T57" fmla="*/ 19 h 914"/>
              <a:gd name="T58" fmla="*/ 2517 w 2517"/>
              <a:gd name="T59" fmla="*/ 19 h 914"/>
              <a:gd name="T60" fmla="*/ 2517 w 2517"/>
              <a:gd name="T61" fmla="*/ 0 h 914"/>
              <a:gd name="T62" fmla="*/ 298 w 2517"/>
              <a:gd name="T63" fmla="*/ 0 h 914"/>
              <a:gd name="T64" fmla="*/ 101 w 2517"/>
              <a:gd name="T65" fmla="*/ 107 h 914"/>
              <a:gd name="T66" fmla="*/ 19 w 2517"/>
              <a:gd name="T67" fmla="*/ 107 h 914"/>
              <a:gd name="T68" fmla="*/ 19 w 2517"/>
              <a:gd name="T69" fmla="*/ 25 h 914"/>
              <a:gd name="T70" fmla="*/ 101 w 2517"/>
              <a:gd name="T71" fmla="*/ 25 h 914"/>
              <a:gd name="T72" fmla="*/ 101 w 2517"/>
              <a:gd name="T73" fmla="*/ 107 h 914"/>
              <a:gd name="T74" fmla="*/ 101 w 2517"/>
              <a:gd name="T75" fmla="*/ 259 h 914"/>
              <a:gd name="T76" fmla="*/ 19 w 2517"/>
              <a:gd name="T77" fmla="*/ 259 h 914"/>
              <a:gd name="T78" fmla="*/ 19 w 2517"/>
              <a:gd name="T79" fmla="*/ 177 h 914"/>
              <a:gd name="T80" fmla="*/ 101 w 2517"/>
              <a:gd name="T81" fmla="*/ 177 h 914"/>
              <a:gd name="T82" fmla="*/ 101 w 2517"/>
              <a:gd name="T83" fmla="*/ 259 h 914"/>
              <a:gd name="T84" fmla="*/ 153 w 2517"/>
              <a:gd name="T85" fmla="*/ 158 h 914"/>
              <a:gd name="T86" fmla="*/ 120 w 2517"/>
              <a:gd name="T87" fmla="*/ 158 h 914"/>
              <a:gd name="T88" fmla="*/ 120 w 2517"/>
              <a:gd name="T89" fmla="*/ 126 h 914"/>
              <a:gd name="T90" fmla="*/ 153 w 2517"/>
              <a:gd name="T91" fmla="*/ 126 h 914"/>
              <a:gd name="T92" fmla="*/ 153 w 2517"/>
              <a:gd name="T93" fmla="*/ 158 h 914"/>
              <a:gd name="T94" fmla="*/ 172 w 2517"/>
              <a:gd name="T95" fmla="*/ 107 h 914"/>
              <a:gd name="T96" fmla="*/ 172 w 2517"/>
              <a:gd name="T97" fmla="*/ 25 h 914"/>
              <a:gd name="T98" fmla="*/ 254 w 2517"/>
              <a:gd name="T99" fmla="*/ 25 h 914"/>
              <a:gd name="T100" fmla="*/ 254 w 2517"/>
              <a:gd name="T101" fmla="*/ 107 h 914"/>
              <a:gd name="T102" fmla="*/ 172 w 2517"/>
              <a:gd name="T103" fmla="*/ 107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7" h="914">
                <a:moveTo>
                  <a:pt x="298" y="0"/>
                </a:moveTo>
                <a:lnTo>
                  <a:pt x="298" y="158"/>
                </a:lnTo>
                <a:lnTo>
                  <a:pt x="172" y="158"/>
                </a:lnTo>
                <a:lnTo>
                  <a:pt x="172" y="126"/>
                </a:lnTo>
                <a:lnTo>
                  <a:pt x="273" y="126"/>
                </a:lnTo>
                <a:lnTo>
                  <a:pt x="273" y="6"/>
                </a:lnTo>
                <a:lnTo>
                  <a:pt x="153" y="6"/>
                </a:lnTo>
                <a:lnTo>
                  <a:pt x="153" y="107"/>
                </a:lnTo>
                <a:lnTo>
                  <a:pt x="120" y="107"/>
                </a:lnTo>
                <a:lnTo>
                  <a:pt x="120" y="6"/>
                </a:lnTo>
                <a:lnTo>
                  <a:pt x="0" y="6"/>
                </a:lnTo>
                <a:lnTo>
                  <a:pt x="0" y="126"/>
                </a:lnTo>
                <a:lnTo>
                  <a:pt x="101" y="126"/>
                </a:lnTo>
                <a:lnTo>
                  <a:pt x="101" y="158"/>
                </a:lnTo>
                <a:lnTo>
                  <a:pt x="0" y="158"/>
                </a:lnTo>
                <a:lnTo>
                  <a:pt x="0" y="278"/>
                </a:lnTo>
                <a:lnTo>
                  <a:pt x="111" y="278"/>
                </a:lnTo>
                <a:lnTo>
                  <a:pt x="120" y="278"/>
                </a:lnTo>
                <a:lnTo>
                  <a:pt x="120" y="177"/>
                </a:lnTo>
                <a:lnTo>
                  <a:pt x="153" y="177"/>
                </a:lnTo>
                <a:lnTo>
                  <a:pt x="153" y="316"/>
                </a:lnTo>
                <a:lnTo>
                  <a:pt x="8" y="316"/>
                </a:lnTo>
                <a:lnTo>
                  <a:pt x="8" y="914"/>
                </a:lnTo>
                <a:lnTo>
                  <a:pt x="27" y="914"/>
                </a:lnTo>
                <a:lnTo>
                  <a:pt x="27" y="335"/>
                </a:lnTo>
                <a:lnTo>
                  <a:pt x="172" y="335"/>
                </a:lnTo>
                <a:lnTo>
                  <a:pt x="172" y="177"/>
                </a:lnTo>
                <a:lnTo>
                  <a:pt x="317" y="177"/>
                </a:lnTo>
                <a:lnTo>
                  <a:pt x="317" y="19"/>
                </a:lnTo>
                <a:lnTo>
                  <a:pt x="2517" y="19"/>
                </a:lnTo>
                <a:lnTo>
                  <a:pt x="2517" y="0"/>
                </a:lnTo>
                <a:lnTo>
                  <a:pt x="298" y="0"/>
                </a:lnTo>
                <a:close/>
                <a:moveTo>
                  <a:pt x="101" y="107"/>
                </a:moveTo>
                <a:lnTo>
                  <a:pt x="19" y="107"/>
                </a:lnTo>
                <a:lnTo>
                  <a:pt x="19" y="25"/>
                </a:lnTo>
                <a:lnTo>
                  <a:pt x="101" y="25"/>
                </a:lnTo>
                <a:lnTo>
                  <a:pt x="101" y="107"/>
                </a:lnTo>
                <a:close/>
                <a:moveTo>
                  <a:pt x="101" y="259"/>
                </a:moveTo>
                <a:lnTo>
                  <a:pt x="19" y="259"/>
                </a:lnTo>
                <a:lnTo>
                  <a:pt x="19" y="177"/>
                </a:lnTo>
                <a:lnTo>
                  <a:pt x="101" y="177"/>
                </a:lnTo>
                <a:lnTo>
                  <a:pt x="101" y="259"/>
                </a:lnTo>
                <a:close/>
                <a:moveTo>
                  <a:pt x="153" y="158"/>
                </a:moveTo>
                <a:lnTo>
                  <a:pt x="120" y="158"/>
                </a:lnTo>
                <a:lnTo>
                  <a:pt x="120" y="126"/>
                </a:lnTo>
                <a:lnTo>
                  <a:pt x="153" y="126"/>
                </a:lnTo>
                <a:lnTo>
                  <a:pt x="153" y="158"/>
                </a:lnTo>
                <a:close/>
                <a:moveTo>
                  <a:pt x="172" y="107"/>
                </a:moveTo>
                <a:lnTo>
                  <a:pt x="172" y="25"/>
                </a:lnTo>
                <a:lnTo>
                  <a:pt x="254" y="25"/>
                </a:lnTo>
                <a:lnTo>
                  <a:pt x="254" y="107"/>
                </a:lnTo>
                <a:lnTo>
                  <a:pt x="172" y="107"/>
                </a:lnTo>
                <a:close/>
              </a:path>
            </a:pathLst>
          </a:custGeom>
          <a:solidFill>
            <a:srgbClr val="ED1F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a:spLocks noEditPoints="1"/>
          </p:cNvSpPr>
          <p:nvPr userDrawn="1"/>
        </p:nvSpPr>
        <p:spPr bwMode="auto">
          <a:xfrm flipV="1">
            <a:off x="1588" y="5423820"/>
            <a:ext cx="3995738" cy="1450975"/>
          </a:xfrm>
          <a:custGeom>
            <a:avLst/>
            <a:gdLst>
              <a:gd name="T0" fmla="*/ 298 w 2517"/>
              <a:gd name="T1" fmla="*/ 0 h 914"/>
              <a:gd name="T2" fmla="*/ 298 w 2517"/>
              <a:gd name="T3" fmla="*/ 158 h 914"/>
              <a:gd name="T4" fmla="*/ 172 w 2517"/>
              <a:gd name="T5" fmla="*/ 158 h 914"/>
              <a:gd name="T6" fmla="*/ 172 w 2517"/>
              <a:gd name="T7" fmla="*/ 126 h 914"/>
              <a:gd name="T8" fmla="*/ 273 w 2517"/>
              <a:gd name="T9" fmla="*/ 126 h 914"/>
              <a:gd name="T10" fmla="*/ 273 w 2517"/>
              <a:gd name="T11" fmla="*/ 6 h 914"/>
              <a:gd name="T12" fmla="*/ 153 w 2517"/>
              <a:gd name="T13" fmla="*/ 6 h 914"/>
              <a:gd name="T14" fmla="*/ 153 w 2517"/>
              <a:gd name="T15" fmla="*/ 107 h 914"/>
              <a:gd name="T16" fmla="*/ 120 w 2517"/>
              <a:gd name="T17" fmla="*/ 107 h 914"/>
              <a:gd name="T18" fmla="*/ 120 w 2517"/>
              <a:gd name="T19" fmla="*/ 6 h 914"/>
              <a:gd name="T20" fmla="*/ 0 w 2517"/>
              <a:gd name="T21" fmla="*/ 6 h 914"/>
              <a:gd name="T22" fmla="*/ 0 w 2517"/>
              <a:gd name="T23" fmla="*/ 126 h 914"/>
              <a:gd name="T24" fmla="*/ 101 w 2517"/>
              <a:gd name="T25" fmla="*/ 126 h 914"/>
              <a:gd name="T26" fmla="*/ 101 w 2517"/>
              <a:gd name="T27" fmla="*/ 158 h 914"/>
              <a:gd name="T28" fmla="*/ 0 w 2517"/>
              <a:gd name="T29" fmla="*/ 158 h 914"/>
              <a:gd name="T30" fmla="*/ 0 w 2517"/>
              <a:gd name="T31" fmla="*/ 278 h 914"/>
              <a:gd name="T32" fmla="*/ 111 w 2517"/>
              <a:gd name="T33" fmla="*/ 278 h 914"/>
              <a:gd name="T34" fmla="*/ 120 w 2517"/>
              <a:gd name="T35" fmla="*/ 278 h 914"/>
              <a:gd name="T36" fmla="*/ 120 w 2517"/>
              <a:gd name="T37" fmla="*/ 177 h 914"/>
              <a:gd name="T38" fmla="*/ 153 w 2517"/>
              <a:gd name="T39" fmla="*/ 177 h 914"/>
              <a:gd name="T40" fmla="*/ 153 w 2517"/>
              <a:gd name="T41" fmla="*/ 316 h 914"/>
              <a:gd name="T42" fmla="*/ 8 w 2517"/>
              <a:gd name="T43" fmla="*/ 316 h 914"/>
              <a:gd name="T44" fmla="*/ 8 w 2517"/>
              <a:gd name="T45" fmla="*/ 914 h 914"/>
              <a:gd name="T46" fmla="*/ 27 w 2517"/>
              <a:gd name="T47" fmla="*/ 914 h 914"/>
              <a:gd name="T48" fmla="*/ 27 w 2517"/>
              <a:gd name="T49" fmla="*/ 335 h 914"/>
              <a:gd name="T50" fmla="*/ 172 w 2517"/>
              <a:gd name="T51" fmla="*/ 335 h 914"/>
              <a:gd name="T52" fmla="*/ 172 w 2517"/>
              <a:gd name="T53" fmla="*/ 177 h 914"/>
              <a:gd name="T54" fmla="*/ 317 w 2517"/>
              <a:gd name="T55" fmla="*/ 177 h 914"/>
              <a:gd name="T56" fmla="*/ 317 w 2517"/>
              <a:gd name="T57" fmla="*/ 19 h 914"/>
              <a:gd name="T58" fmla="*/ 2517 w 2517"/>
              <a:gd name="T59" fmla="*/ 19 h 914"/>
              <a:gd name="T60" fmla="*/ 2517 w 2517"/>
              <a:gd name="T61" fmla="*/ 0 h 914"/>
              <a:gd name="T62" fmla="*/ 298 w 2517"/>
              <a:gd name="T63" fmla="*/ 0 h 914"/>
              <a:gd name="T64" fmla="*/ 101 w 2517"/>
              <a:gd name="T65" fmla="*/ 107 h 914"/>
              <a:gd name="T66" fmla="*/ 19 w 2517"/>
              <a:gd name="T67" fmla="*/ 107 h 914"/>
              <a:gd name="T68" fmla="*/ 19 w 2517"/>
              <a:gd name="T69" fmla="*/ 25 h 914"/>
              <a:gd name="T70" fmla="*/ 101 w 2517"/>
              <a:gd name="T71" fmla="*/ 25 h 914"/>
              <a:gd name="T72" fmla="*/ 101 w 2517"/>
              <a:gd name="T73" fmla="*/ 107 h 914"/>
              <a:gd name="T74" fmla="*/ 101 w 2517"/>
              <a:gd name="T75" fmla="*/ 259 h 914"/>
              <a:gd name="T76" fmla="*/ 19 w 2517"/>
              <a:gd name="T77" fmla="*/ 259 h 914"/>
              <a:gd name="T78" fmla="*/ 19 w 2517"/>
              <a:gd name="T79" fmla="*/ 177 h 914"/>
              <a:gd name="T80" fmla="*/ 101 w 2517"/>
              <a:gd name="T81" fmla="*/ 177 h 914"/>
              <a:gd name="T82" fmla="*/ 101 w 2517"/>
              <a:gd name="T83" fmla="*/ 259 h 914"/>
              <a:gd name="T84" fmla="*/ 153 w 2517"/>
              <a:gd name="T85" fmla="*/ 158 h 914"/>
              <a:gd name="T86" fmla="*/ 120 w 2517"/>
              <a:gd name="T87" fmla="*/ 158 h 914"/>
              <a:gd name="T88" fmla="*/ 120 w 2517"/>
              <a:gd name="T89" fmla="*/ 126 h 914"/>
              <a:gd name="T90" fmla="*/ 153 w 2517"/>
              <a:gd name="T91" fmla="*/ 126 h 914"/>
              <a:gd name="T92" fmla="*/ 153 w 2517"/>
              <a:gd name="T93" fmla="*/ 158 h 914"/>
              <a:gd name="T94" fmla="*/ 172 w 2517"/>
              <a:gd name="T95" fmla="*/ 107 h 914"/>
              <a:gd name="T96" fmla="*/ 172 w 2517"/>
              <a:gd name="T97" fmla="*/ 25 h 914"/>
              <a:gd name="T98" fmla="*/ 254 w 2517"/>
              <a:gd name="T99" fmla="*/ 25 h 914"/>
              <a:gd name="T100" fmla="*/ 254 w 2517"/>
              <a:gd name="T101" fmla="*/ 107 h 914"/>
              <a:gd name="T102" fmla="*/ 172 w 2517"/>
              <a:gd name="T103" fmla="*/ 107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7" h="914">
                <a:moveTo>
                  <a:pt x="298" y="0"/>
                </a:moveTo>
                <a:lnTo>
                  <a:pt x="298" y="158"/>
                </a:lnTo>
                <a:lnTo>
                  <a:pt x="172" y="158"/>
                </a:lnTo>
                <a:lnTo>
                  <a:pt x="172" y="126"/>
                </a:lnTo>
                <a:lnTo>
                  <a:pt x="273" y="126"/>
                </a:lnTo>
                <a:lnTo>
                  <a:pt x="273" y="6"/>
                </a:lnTo>
                <a:lnTo>
                  <a:pt x="153" y="6"/>
                </a:lnTo>
                <a:lnTo>
                  <a:pt x="153" y="107"/>
                </a:lnTo>
                <a:lnTo>
                  <a:pt x="120" y="107"/>
                </a:lnTo>
                <a:lnTo>
                  <a:pt x="120" y="6"/>
                </a:lnTo>
                <a:lnTo>
                  <a:pt x="0" y="6"/>
                </a:lnTo>
                <a:lnTo>
                  <a:pt x="0" y="126"/>
                </a:lnTo>
                <a:lnTo>
                  <a:pt x="101" y="126"/>
                </a:lnTo>
                <a:lnTo>
                  <a:pt x="101" y="158"/>
                </a:lnTo>
                <a:lnTo>
                  <a:pt x="0" y="158"/>
                </a:lnTo>
                <a:lnTo>
                  <a:pt x="0" y="278"/>
                </a:lnTo>
                <a:lnTo>
                  <a:pt x="111" y="278"/>
                </a:lnTo>
                <a:lnTo>
                  <a:pt x="120" y="278"/>
                </a:lnTo>
                <a:lnTo>
                  <a:pt x="120" y="177"/>
                </a:lnTo>
                <a:lnTo>
                  <a:pt x="153" y="177"/>
                </a:lnTo>
                <a:lnTo>
                  <a:pt x="153" y="316"/>
                </a:lnTo>
                <a:lnTo>
                  <a:pt x="8" y="316"/>
                </a:lnTo>
                <a:lnTo>
                  <a:pt x="8" y="914"/>
                </a:lnTo>
                <a:lnTo>
                  <a:pt x="27" y="914"/>
                </a:lnTo>
                <a:lnTo>
                  <a:pt x="27" y="335"/>
                </a:lnTo>
                <a:lnTo>
                  <a:pt x="172" y="335"/>
                </a:lnTo>
                <a:lnTo>
                  <a:pt x="172" y="177"/>
                </a:lnTo>
                <a:lnTo>
                  <a:pt x="317" y="177"/>
                </a:lnTo>
                <a:lnTo>
                  <a:pt x="317" y="19"/>
                </a:lnTo>
                <a:lnTo>
                  <a:pt x="2517" y="19"/>
                </a:lnTo>
                <a:lnTo>
                  <a:pt x="2517" y="0"/>
                </a:lnTo>
                <a:lnTo>
                  <a:pt x="298" y="0"/>
                </a:lnTo>
                <a:close/>
                <a:moveTo>
                  <a:pt x="101" y="107"/>
                </a:moveTo>
                <a:lnTo>
                  <a:pt x="19" y="107"/>
                </a:lnTo>
                <a:lnTo>
                  <a:pt x="19" y="25"/>
                </a:lnTo>
                <a:lnTo>
                  <a:pt x="101" y="25"/>
                </a:lnTo>
                <a:lnTo>
                  <a:pt x="101" y="107"/>
                </a:lnTo>
                <a:close/>
                <a:moveTo>
                  <a:pt x="101" y="259"/>
                </a:moveTo>
                <a:lnTo>
                  <a:pt x="19" y="259"/>
                </a:lnTo>
                <a:lnTo>
                  <a:pt x="19" y="177"/>
                </a:lnTo>
                <a:lnTo>
                  <a:pt x="101" y="177"/>
                </a:lnTo>
                <a:lnTo>
                  <a:pt x="101" y="259"/>
                </a:lnTo>
                <a:close/>
                <a:moveTo>
                  <a:pt x="153" y="158"/>
                </a:moveTo>
                <a:lnTo>
                  <a:pt x="120" y="158"/>
                </a:lnTo>
                <a:lnTo>
                  <a:pt x="120" y="126"/>
                </a:lnTo>
                <a:lnTo>
                  <a:pt x="153" y="126"/>
                </a:lnTo>
                <a:lnTo>
                  <a:pt x="153" y="158"/>
                </a:lnTo>
                <a:close/>
                <a:moveTo>
                  <a:pt x="172" y="107"/>
                </a:moveTo>
                <a:lnTo>
                  <a:pt x="172" y="25"/>
                </a:lnTo>
                <a:lnTo>
                  <a:pt x="254" y="25"/>
                </a:lnTo>
                <a:lnTo>
                  <a:pt x="254" y="107"/>
                </a:lnTo>
                <a:lnTo>
                  <a:pt x="172" y="107"/>
                </a:lnTo>
                <a:close/>
              </a:path>
            </a:pathLst>
          </a:custGeom>
          <a:solidFill>
            <a:srgbClr val="ED1F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a:spLocks noEditPoints="1"/>
          </p:cNvSpPr>
          <p:nvPr userDrawn="1"/>
        </p:nvSpPr>
        <p:spPr bwMode="auto">
          <a:xfrm flipH="1" flipV="1">
            <a:off x="8196262" y="5423820"/>
            <a:ext cx="3995738" cy="1450975"/>
          </a:xfrm>
          <a:custGeom>
            <a:avLst/>
            <a:gdLst>
              <a:gd name="T0" fmla="*/ 298 w 2517"/>
              <a:gd name="T1" fmla="*/ 0 h 914"/>
              <a:gd name="T2" fmla="*/ 298 w 2517"/>
              <a:gd name="T3" fmla="*/ 158 h 914"/>
              <a:gd name="T4" fmla="*/ 172 w 2517"/>
              <a:gd name="T5" fmla="*/ 158 h 914"/>
              <a:gd name="T6" fmla="*/ 172 w 2517"/>
              <a:gd name="T7" fmla="*/ 126 h 914"/>
              <a:gd name="T8" fmla="*/ 273 w 2517"/>
              <a:gd name="T9" fmla="*/ 126 h 914"/>
              <a:gd name="T10" fmla="*/ 273 w 2517"/>
              <a:gd name="T11" fmla="*/ 6 h 914"/>
              <a:gd name="T12" fmla="*/ 153 w 2517"/>
              <a:gd name="T13" fmla="*/ 6 h 914"/>
              <a:gd name="T14" fmla="*/ 153 w 2517"/>
              <a:gd name="T15" fmla="*/ 107 h 914"/>
              <a:gd name="T16" fmla="*/ 120 w 2517"/>
              <a:gd name="T17" fmla="*/ 107 h 914"/>
              <a:gd name="T18" fmla="*/ 120 w 2517"/>
              <a:gd name="T19" fmla="*/ 6 h 914"/>
              <a:gd name="T20" fmla="*/ 0 w 2517"/>
              <a:gd name="T21" fmla="*/ 6 h 914"/>
              <a:gd name="T22" fmla="*/ 0 w 2517"/>
              <a:gd name="T23" fmla="*/ 126 h 914"/>
              <a:gd name="T24" fmla="*/ 101 w 2517"/>
              <a:gd name="T25" fmla="*/ 126 h 914"/>
              <a:gd name="T26" fmla="*/ 101 w 2517"/>
              <a:gd name="T27" fmla="*/ 158 h 914"/>
              <a:gd name="T28" fmla="*/ 0 w 2517"/>
              <a:gd name="T29" fmla="*/ 158 h 914"/>
              <a:gd name="T30" fmla="*/ 0 w 2517"/>
              <a:gd name="T31" fmla="*/ 278 h 914"/>
              <a:gd name="T32" fmla="*/ 111 w 2517"/>
              <a:gd name="T33" fmla="*/ 278 h 914"/>
              <a:gd name="T34" fmla="*/ 120 w 2517"/>
              <a:gd name="T35" fmla="*/ 278 h 914"/>
              <a:gd name="T36" fmla="*/ 120 w 2517"/>
              <a:gd name="T37" fmla="*/ 177 h 914"/>
              <a:gd name="T38" fmla="*/ 153 w 2517"/>
              <a:gd name="T39" fmla="*/ 177 h 914"/>
              <a:gd name="T40" fmla="*/ 153 w 2517"/>
              <a:gd name="T41" fmla="*/ 316 h 914"/>
              <a:gd name="T42" fmla="*/ 8 w 2517"/>
              <a:gd name="T43" fmla="*/ 316 h 914"/>
              <a:gd name="T44" fmla="*/ 8 w 2517"/>
              <a:gd name="T45" fmla="*/ 914 h 914"/>
              <a:gd name="T46" fmla="*/ 27 w 2517"/>
              <a:gd name="T47" fmla="*/ 914 h 914"/>
              <a:gd name="T48" fmla="*/ 27 w 2517"/>
              <a:gd name="T49" fmla="*/ 335 h 914"/>
              <a:gd name="T50" fmla="*/ 172 w 2517"/>
              <a:gd name="T51" fmla="*/ 335 h 914"/>
              <a:gd name="T52" fmla="*/ 172 w 2517"/>
              <a:gd name="T53" fmla="*/ 177 h 914"/>
              <a:gd name="T54" fmla="*/ 317 w 2517"/>
              <a:gd name="T55" fmla="*/ 177 h 914"/>
              <a:gd name="T56" fmla="*/ 317 w 2517"/>
              <a:gd name="T57" fmla="*/ 19 h 914"/>
              <a:gd name="T58" fmla="*/ 2517 w 2517"/>
              <a:gd name="T59" fmla="*/ 19 h 914"/>
              <a:gd name="T60" fmla="*/ 2517 w 2517"/>
              <a:gd name="T61" fmla="*/ 0 h 914"/>
              <a:gd name="T62" fmla="*/ 298 w 2517"/>
              <a:gd name="T63" fmla="*/ 0 h 914"/>
              <a:gd name="T64" fmla="*/ 101 w 2517"/>
              <a:gd name="T65" fmla="*/ 107 h 914"/>
              <a:gd name="T66" fmla="*/ 19 w 2517"/>
              <a:gd name="T67" fmla="*/ 107 h 914"/>
              <a:gd name="T68" fmla="*/ 19 w 2517"/>
              <a:gd name="T69" fmla="*/ 25 h 914"/>
              <a:gd name="T70" fmla="*/ 101 w 2517"/>
              <a:gd name="T71" fmla="*/ 25 h 914"/>
              <a:gd name="T72" fmla="*/ 101 w 2517"/>
              <a:gd name="T73" fmla="*/ 107 h 914"/>
              <a:gd name="T74" fmla="*/ 101 w 2517"/>
              <a:gd name="T75" fmla="*/ 259 h 914"/>
              <a:gd name="T76" fmla="*/ 19 w 2517"/>
              <a:gd name="T77" fmla="*/ 259 h 914"/>
              <a:gd name="T78" fmla="*/ 19 w 2517"/>
              <a:gd name="T79" fmla="*/ 177 h 914"/>
              <a:gd name="T80" fmla="*/ 101 w 2517"/>
              <a:gd name="T81" fmla="*/ 177 h 914"/>
              <a:gd name="T82" fmla="*/ 101 w 2517"/>
              <a:gd name="T83" fmla="*/ 259 h 914"/>
              <a:gd name="T84" fmla="*/ 153 w 2517"/>
              <a:gd name="T85" fmla="*/ 158 h 914"/>
              <a:gd name="T86" fmla="*/ 120 w 2517"/>
              <a:gd name="T87" fmla="*/ 158 h 914"/>
              <a:gd name="T88" fmla="*/ 120 w 2517"/>
              <a:gd name="T89" fmla="*/ 126 h 914"/>
              <a:gd name="T90" fmla="*/ 153 w 2517"/>
              <a:gd name="T91" fmla="*/ 126 h 914"/>
              <a:gd name="T92" fmla="*/ 153 w 2517"/>
              <a:gd name="T93" fmla="*/ 158 h 914"/>
              <a:gd name="T94" fmla="*/ 172 w 2517"/>
              <a:gd name="T95" fmla="*/ 107 h 914"/>
              <a:gd name="T96" fmla="*/ 172 w 2517"/>
              <a:gd name="T97" fmla="*/ 25 h 914"/>
              <a:gd name="T98" fmla="*/ 254 w 2517"/>
              <a:gd name="T99" fmla="*/ 25 h 914"/>
              <a:gd name="T100" fmla="*/ 254 w 2517"/>
              <a:gd name="T101" fmla="*/ 107 h 914"/>
              <a:gd name="T102" fmla="*/ 172 w 2517"/>
              <a:gd name="T103" fmla="*/ 107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7" h="914">
                <a:moveTo>
                  <a:pt x="298" y="0"/>
                </a:moveTo>
                <a:lnTo>
                  <a:pt x="298" y="158"/>
                </a:lnTo>
                <a:lnTo>
                  <a:pt x="172" y="158"/>
                </a:lnTo>
                <a:lnTo>
                  <a:pt x="172" y="126"/>
                </a:lnTo>
                <a:lnTo>
                  <a:pt x="273" y="126"/>
                </a:lnTo>
                <a:lnTo>
                  <a:pt x="273" y="6"/>
                </a:lnTo>
                <a:lnTo>
                  <a:pt x="153" y="6"/>
                </a:lnTo>
                <a:lnTo>
                  <a:pt x="153" y="107"/>
                </a:lnTo>
                <a:lnTo>
                  <a:pt x="120" y="107"/>
                </a:lnTo>
                <a:lnTo>
                  <a:pt x="120" y="6"/>
                </a:lnTo>
                <a:lnTo>
                  <a:pt x="0" y="6"/>
                </a:lnTo>
                <a:lnTo>
                  <a:pt x="0" y="126"/>
                </a:lnTo>
                <a:lnTo>
                  <a:pt x="101" y="126"/>
                </a:lnTo>
                <a:lnTo>
                  <a:pt x="101" y="158"/>
                </a:lnTo>
                <a:lnTo>
                  <a:pt x="0" y="158"/>
                </a:lnTo>
                <a:lnTo>
                  <a:pt x="0" y="278"/>
                </a:lnTo>
                <a:lnTo>
                  <a:pt x="111" y="278"/>
                </a:lnTo>
                <a:lnTo>
                  <a:pt x="120" y="278"/>
                </a:lnTo>
                <a:lnTo>
                  <a:pt x="120" y="177"/>
                </a:lnTo>
                <a:lnTo>
                  <a:pt x="153" y="177"/>
                </a:lnTo>
                <a:lnTo>
                  <a:pt x="153" y="316"/>
                </a:lnTo>
                <a:lnTo>
                  <a:pt x="8" y="316"/>
                </a:lnTo>
                <a:lnTo>
                  <a:pt x="8" y="914"/>
                </a:lnTo>
                <a:lnTo>
                  <a:pt x="27" y="914"/>
                </a:lnTo>
                <a:lnTo>
                  <a:pt x="27" y="335"/>
                </a:lnTo>
                <a:lnTo>
                  <a:pt x="172" y="335"/>
                </a:lnTo>
                <a:lnTo>
                  <a:pt x="172" y="177"/>
                </a:lnTo>
                <a:lnTo>
                  <a:pt x="317" y="177"/>
                </a:lnTo>
                <a:lnTo>
                  <a:pt x="317" y="19"/>
                </a:lnTo>
                <a:lnTo>
                  <a:pt x="2517" y="19"/>
                </a:lnTo>
                <a:lnTo>
                  <a:pt x="2517" y="0"/>
                </a:lnTo>
                <a:lnTo>
                  <a:pt x="298" y="0"/>
                </a:lnTo>
                <a:close/>
                <a:moveTo>
                  <a:pt x="101" y="107"/>
                </a:moveTo>
                <a:lnTo>
                  <a:pt x="19" y="107"/>
                </a:lnTo>
                <a:lnTo>
                  <a:pt x="19" y="25"/>
                </a:lnTo>
                <a:lnTo>
                  <a:pt x="101" y="25"/>
                </a:lnTo>
                <a:lnTo>
                  <a:pt x="101" y="107"/>
                </a:lnTo>
                <a:close/>
                <a:moveTo>
                  <a:pt x="101" y="259"/>
                </a:moveTo>
                <a:lnTo>
                  <a:pt x="19" y="259"/>
                </a:lnTo>
                <a:lnTo>
                  <a:pt x="19" y="177"/>
                </a:lnTo>
                <a:lnTo>
                  <a:pt x="101" y="177"/>
                </a:lnTo>
                <a:lnTo>
                  <a:pt x="101" y="259"/>
                </a:lnTo>
                <a:close/>
                <a:moveTo>
                  <a:pt x="153" y="158"/>
                </a:moveTo>
                <a:lnTo>
                  <a:pt x="120" y="158"/>
                </a:lnTo>
                <a:lnTo>
                  <a:pt x="120" y="126"/>
                </a:lnTo>
                <a:lnTo>
                  <a:pt x="153" y="126"/>
                </a:lnTo>
                <a:lnTo>
                  <a:pt x="153" y="158"/>
                </a:lnTo>
                <a:close/>
                <a:moveTo>
                  <a:pt x="172" y="107"/>
                </a:moveTo>
                <a:lnTo>
                  <a:pt x="172" y="25"/>
                </a:lnTo>
                <a:lnTo>
                  <a:pt x="254" y="25"/>
                </a:lnTo>
                <a:lnTo>
                  <a:pt x="254" y="107"/>
                </a:lnTo>
                <a:lnTo>
                  <a:pt x="172" y="107"/>
                </a:lnTo>
                <a:close/>
              </a:path>
            </a:pathLst>
          </a:custGeom>
          <a:solidFill>
            <a:srgbClr val="ED1F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F71F0E8-E34B-425C-9043-4ABF165F5FD3}"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9CC570F-45BF-40A8-A92D-DD7503E3677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F71F0E8-E34B-425C-9043-4ABF165F5FD3}"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9CC570F-45BF-40A8-A92D-DD7503E3677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F71F0E8-E34B-425C-9043-4ABF165F5FD3}" type="datetimeFigureOut">
              <a:rPr lang="zh-CN" altLang="en-US" smtClean="0"/>
              <a:t>2021/1/6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9CC570F-45BF-40A8-A92D-DD7503E3677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F71F0E8-E34B-425C-9043-4ABF165F5FD3}"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9CC570F-45BF-40A8-A92D-DD7503E3677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F71F0E8-E34B-425C-9043-4ABF165F5FD3}"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9CC570F-45BF-40A8-A92D-DD7503E3677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F71F0E8-E34B-425C-9043-4ABF165F5FD3}"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9CC570F-45BF-40A8-A92D-DD7503E3677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F71F0E8-E34B-425C-9043-4ABF165F5FD3}"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9CC570F-45BF-40A8-A92D-DD7503E3677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email"/>
          <a:srcRect/>
          <a:stretch>
            <a:fillRect/>
          </a:stretch>
        </p:blipFill>
        <p:spPr>
          <a:xfrm>
            <a:off x="128336" y="5951620"/>
            <a:ext cx="4572215" cy="762001"/>
          </a:xfrm>
          <a:prstGeom prst="rect">
            <a:avLst/>
          </a:prstGeom>
        </p:spPr>
      </p:pic>
      <p:pic>
        <p:nvPicPr>
          <p:cNvPr id="13" name="图片 12"/>
          <p:cNvPicPr>
            <a:picLocks noChangeAspect="1"/>
          </p:cNvPicPr>
          <p:nvPr/>
        </p:nvPicPr>
        <p:blipFill rotWithShape="1">
          <a:blip r:embed="rId2" cstate="email"/>
          <a:srcRect/>
          <a:stretch>
            <a:fillRect/>
          </a:stretch>
        </p:blipFill>
        <p:spPr>
          <a:xfrm>
            <a:off x="7496920" y="5951620"/>
            <a:ext cx="4572215" cy="762001"/>
          </a:xfrm>
          <a:prstGeom prst="rect">
            <a:avLst/>
          </a:prstGeom>
        </p:spPr>
      </p:pic>
      <p:pic>
        <p:nvPicPr>
          <p:cNvPr id="14" name="图片 13"/>
          <p:cNvPicPr>
            <a:picLocks noChangeAspect="1"/>
          </p:cNvPicPr>
          <p:nvPr/>
        </p:nvPicPr>
        <p:blipFill rotWithShape="1">
          <a:blip r:embed="rId3" cstate="email"/>
          <a:srcRect/>
          <a:stretch>
            <a:fillRect/>
          </a:stretch>
        </p:blipFill>
        <p:spPr>
          <a:xfrm>
            <a:off x="3574760" y="5994022"/>
            <a:ext cx="4572215" cy="729917"/>
          </a:xfrm>
          <a:prstGeom prst="rect">
            <a:avLst/>
          </a:prstGeom>
          <a:effectLst>
            <a:softEdge rad="63500"/>
          </a:effectLst>
        </p:spPr>
      </p:pic>
      <p:pic>
        <p:nvPicPr>
          <p:cNvPr id="4" name="图片 3"/>
          <p:cNvPicPr>
            <a:picLocks noChangeAspect="1"/>
          </p:cNvPicPr>
          <p:nvPr/>
        </p:nvPicPr>
        <p:blipFill rotWithShape="1">
          <a:blip r:embed="rId4" cstate="email"/>
          <a:srcRect/>
          <a:stretch>
            <a:fillRect/>
          </a:stretch>
        </p:blipFill>
        <p:spPr>
          <a:xfrm>
            <a:off x="176462" y="160420"/>
            <a:ext cx="4513104" cy="4363454"/>
          </a:xfrm>
          <a:prstGeom prst="rect">
            <a:avLst/>
          </a:prstGeom>
          <a:effectLst>
            <a:outerShdw blurRad="76200" dist="38100" dir="2700000" algn="tl" rotWithShape="0">
              <a:schemeClr val="tx1">
                <a:lumMod val="65000"/>
                <a:lumOff val="35000"/>
                <a:alpha val="40000"/>
              </a:schemeClr>
            </a:outerShdw>
          </a:effectLst>
        </p:spPr>
      </p:pic>
      <p:pic>
        <p:nvPicPr>
          <p:cNvPr id="5" name="图片 4"/>
          <p:cNvPicPr>
            <a:picLocks noChangeAspect="1"/>
          </p:cNvPicPr>
          <p:nvPr/>
        </p:nvPicPr>
        <p:blipFill rotWithShape="1">
          <a:blip r:embed="rId5" cstate="email"/>
          <a:srcRect t="-2"/>
          <a:stretch>
            <a:fillRect/>
          </a:stretch>
        </p:blipFill>
        <p:spPr>
          <a:xfrm flipH="1">
            <a:off x="7443968" y="144378"/>
            <a:ext cx="4571570" cy="4090738"/>
          </a:xfrm>
          <a:prstGeom prst="rect">
            <a:avLst/>
          </a:prstGeom>
          <a:effectLst>
            <a:outerShdw blurRad="76200" dist="38100" dir="8100000" algn="tr" rotWithShape="0">
              <a:schemeClr val="tx1">
                <a:lumMod val="65000"/>
                <a:lumOff val="35000"/>
                <a:alpha val="40000"/>
              </a:schemeClr>
            </a:outerShdw>
          </a:effectLst>
        </p:spPr>
      </p:pic>
      <p:sp>
        <p:nvSpPr>
          <p:cNvPr id="7" name="文本框 6"/>
          <p:cNvSpPr txBox="1"/>
          <p:nvPr/>
        </p:nvSpPr>
        <p:spPr>
          <a:xfrm>
            <a:off x="1900990" y="2850394"/>
            <a:ext cx="8390021" cy="2215991"/>
          </a:xfrm>
          <a:prstGeom prst="rect">
            <a:avLst/>
          </a:prstGeom>
          <a:noFill/>
        </p:spPr>
        <p:txBody>
          <a:bodyPr wrap="square" rtlCol="0">
            <a:spAutoFit/>
          </a:bodyPr>
          <a:lstStyle/>
          <a:p>
            <a:pPr algn="ctr"/>
            <a:r>
              <a:rPr lang="zh-CN" altLang="en-US" sz="13800" b="1">
                <a:solidFill>
                  <a:srgbClr val="F30D0D"/>
                </a:solidFill>
                <a:effectLst>
                  <a:outerShdw blurRad="190500" dist="76200" sx="102000" sy="102000" algn="ctr" rotWithShape="0">
                    <a:schemeClr val="tx1">
                      <a:lumMod val="75000"/>
                      <a:lumOff val="25000"/>
                      <a:alpha val="17000"/>
                    </a:schemeClr>
                  </a:outerShdw>
                </a:effectLst>
                <a:latin typeface="华文行楷" panose="02010800040101010101" pitchFamily="2" charset="-122"/>
                <a:ea typeface="华文行楷" panose="02010800040101010101" pitchFamily="2" charset="-122"/>
              </a:rPr>
              <a:t>年终盛会</a:t>
            </a:r>
          </a:p>
        </p:txBody>
      </p:sp>
      <p:sp>
        <p:nvSpPr>
          <p:cNvPr id="6" name="图文框 5"/>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9"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0-#ppt_w/2"/>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par>
                                <p:cTn id="12" presetID="2" presetClass="entr" presetSubtype="3"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2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41" presetClass="entr" presetSubtype="0" fill="hold" grpId="0" nodeType="withEffect">
                                  <p:stCondLst>
                                    <p:cond delay="10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3" name="图文框 2"/>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5" name="同心圆 4"/>
          <p:cNvSpPr/>
          <p:nvPr/>
        </p:nvSpPr>
        <p:spPr>
          <a:xfrm>
            <a:off x="3878240" y="-1275849"/>
            <a:ext cx="4080679" cy="4080675"/>
          </a:xfrm>
          <a:prstGeom prst="donut">
            <a:avLst>
              <a:gd name="adj" fmla="val 4087"/>
            </a:avLst>
          </a:prstGeom>
          <a:solidFill>
            <a:srgbClr val="DB1318"/>
          </a:solidFill>
          <a:ln>
            <a:noFill/>
          </a:ln>
          <a:effectLst>
            <a:outerShdw blurRad="101600" dist="25400" sx="102000" sy="102000" algn="ctr" rotWithShape="0">
              <a:schemeClr val="tx1">
                <a:lumMod val="75000"/>
                <a:lumOff val="2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cstate="email"/>
          <a:stretch>
            <a:fillRect/>
          </a:stretch>
        </p:blipFill>
        <p:spPr>
          <a:xfrm>
            <a:off x="4173662" y="-884588"/>
            <a:ext cx="3330054" cy="3376278"/>
          </a:xfrm>
          <a:prstGeom prst="rect">
            <a:avLst/>
          </a:prstGeom>
          <a:effectLst>
            <a:outerShdw blurRad="76200" dist="25400" sx="102000" sy="102000" algn="ctr" rotWithShape="0">
              <a:schemeClr val="tx1">
                <a:lumMod val="85000"/>
                <a:lumOff val="15000"/>
                <a:alpha val="35000"/>
              </a:schemeClr>
            </a:outerShdw>
          </a:effectLst>
        </p:spPr>
      </p:pic>
      <p:sp>
        <p:nvSpPr>
          <p:cNvPr id="8" name="文本框 7"/>
          <p:cNvSpPr txBox="1"/>
          <p:nvPr/>
        </p:nvSpPr>
        <p:spPr>
          <a:xfrm>
            <a:off x="1463954" y="2519013"/>
            <a:ext cx="2186784" cy="1107996"/>
          </a:xfrm>
          <a:prstGeom prst="rect">
            <a:avLst/>
          </a:prstGeom>
          <a:noFill/>
          <a:effectLst>
            <a:outerShdw blurRad="101600" dist="38100" sx="102000" sy="102000" algn="ctr" rotWithShape="0">
              <a:schemeClr val="tx1">
                <a:lumMod val="85000"/>
                <a:lumOff val="15000"/>
                <a:alpha val="35000"/>
              </a:schemeClr>
            </a:outerShdw>
          </a:effectLst>
        </p:spPr>
        <p:txBody>
          <a:bodyPr wrap="square" rtlCol="0">
            <a:spAutoFit/>
          </a:bodyPr>
          <a:lstStyle/>
          <a:p>
            <a:pPr algn="dist"/>
            <a:r>
              <a:rPr lang="zh-CN" altLang="en-US" sz="6600" b="1" dirty="0">
                <a:solidFill>
                  <a:srgbClr val="EC1E24"/>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瑞犬</a:t>
            </a:r>
            <a:endParaRPr lang="en-US" altLang="zh-CN" sz="6600" b="1" dirty="0">
              <a:solidFill>
                <a:srgbClr val="EC1E24"/>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endParaRPr>
          </a:p>
        </p:txBody>
      </p:sp>
      <p:sp>
        <p:nvSpPr>
          <p:cNvPr id="9" name="文本框 8"/>
          <p:cNvSpPr txBox="1"/>
          <p:nvPr/>
        </p:nvSpPr>
        <p:spPr>
          <a:xfrm>
            <a:off x="8545384" y="2475970"/>
            <a:ext cx="2186784" cy="1107996"/>
          </a:xfrm>
          <a:prstGeom prst="rect">
            <a:avLst/>
          </a:prstGeom>
          <a:noFill/>
          <a:effectLst>
            <a:outerShdw blurRad="101600" dist="38100" sx="102000" sy="102000" algn="ctr" rotWithShape="0">
              <a:schemeClr val="tx1">
                <a:lumMod val="85000"/>
                <a:lumOff val="15000"/>
                <a:alpha val="35000"/>
              </a:schemeClr>
            </a:outerShdw>
          </a:effectLst>
        </p:spPr>
        <p:txBody>
          <a:bodyPr wrap="square" rtlCol="0">
            <a:spAutoFit/>
          </a:bodyPr>
          <a:lstStyle/>
          <a:p>
            <a:pPr algn="dist"/>
            <a:r>
              <a:rPr lang="zh-CN" altLang="en-US" sz="6600" b="1" dirty="0">
                <a:solidFill>
                  <a:srgbClr val="EC1E24"/>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迎春</a:t>
            </a:r>
            <a:endParaRPr lang="en-US" altLang="zh-CN" sz="6600" b="1" dirty="0">
              <a:solidFill>
                <a:srgbClr val="EC1E24"/>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endParaRPr>
          </a:p>
        </p:txBody>
      </p:sp>
      <p:sp>
        <p:nvSpPr>
          <p:cNvPr id="10" name="文本框 9"/>
          <p:cNvSpPr txBox="1"/>
          <p:nvPr/>
        </p:nvSpPr>
        <p:spPr>
          <a:xfrm>
            <a:off x="947738" y="3689414"/>
            <a:ext cx="923330" cy="1928011"/>
          </a:xfrm>
          <a:prstGeom prst="rect">
            <a:avLst/>
          </a:prstGeom>
          <a:noFill/>
        </p:spPr>
        <p:txBody>
          <a:bodyPr vert="eaVert" wrap="square" rtlCol="0">
            <a:spAutoFit/>
          </a:bodyPr>
          <a:lstStyle/>
          <a:p>
            <a:pPr>
              <a:lnSpc>
                <a:spcPct val="150000"/>
              </a:lnSpc>
            </a:pPr>
            <a:r>
              <a:rPr lang="zh-CN" altLang="en-US" sz="1600" u="sng" dirty="0">
                <a:solidFill>
                  <a:schemeClr val="tx1">
                    <a:lumMod val="75000"/>
                    <a:lumOff val="25000"/>
                  </a:schemeClr>
                </a:solidFill>
                <a:latin typeface="微软雅黑" panose="020B0503020204020204" pitchFamily="34" charset="-122"/>
                <a:ea typeface="微软雅黑" panose="020B0503020204020204" pitchFamily="34" charset="-122"/>
              </a:rPr>
              <a:t>点击添加标题点击添加标题点击添加标题</a:t>
            </a:r>
          </a:p>
        </p:txBody>
      </p:sp>
      <p:sp>
        <p:nvSpPr>
          <p:cNvPr id="11" name="文本框 10"/>
          <p:cNvSpPr txBox="1"/>
          <p:nvPr/>
        </p:nvSpPr>
        <p:spPr>
          <a:xfrm>
            <a:off x="2822377" y="3689414"/>
            <a:ext cx="923330" cy="1928011"/>
          </a:xfrm>
          <a:prstGeom prst="rect">
            <a:avLst/>
          </a:prstGeom>
          <a:noFill/>
        </p:spPr>
        <p:txBody>
          <a:bodyPr vert="eaVert" wrap="square" rtlCol="0">
            <a:spAutoFit/>
          </a:bodyPr>
          <a:lstStyle/>
          <a:p>
            <a:pPr>
              <a:lnSpc>
                <a:spcPct val="150000"/>
              </a:lnSpc>
            </a:pPr>
            <a:r>
              <a:rPr lang="zh-CN" altLang="en-US" sz="1600" u="sng" dirty="0">
                <a:solidFill>
                  <a:schemeClr val="tx1">
                    <a:lumMod val="75000"/>
                    <a:lumOff val="25000"/>
                  </a:schemeClr>
                </a:solidFill>
                <a:latin typeface="微软雅黑" panose="020B0503020204020204" pitchFamily="34" charset="-122"/>
                <a:ea typeface="微软雅黑" panose="020B0503020204020204" pitchFamily="34" charset="-122"/>
              </a:rPr>
              <a:t>点击添加标题点击添加标题点击添加标题</a:t>
            </a:r>
          </a:p>
        </p:txBody>
      </p:sp>
      <p:sp>
        <p:nvSpPr>
          <p:cNvPr id="12" name="文本框 11"/>
          <p:cNvSpPr txBox="1"/>
          <p:nvPr/>
        </p:nvSpPr>
        <p:spPr>
          <a:xfrm>
            <a:off x="4697016" y="3689414"/>
            <a:ext cx="923330" cy="1928011"/>
          </a:xfrm>
          <a:prstGeom prst="rect">
            <a:avLst/>
          </a:prstGeom>
          <a:noFill/>
        </p:spPr>
        <p:txBody>
          <a:bodyPr vert="eaVert" wrap="square" rtlCol="0">
            <a:spAutoFit/>
          </a:bodyPr>
          <a:lstStyle/>
          <a:p>
            <a:pPr>
              <a:lnSpc>
                <a:spcPct val="150000"/>
              </a:lnSpc>
            </a:pPr>
            <a:r>
              <a:rPr lang="zh-CN" altLang="en-US" sz="1600" u="sng" dirty="0">
                <a:solidFill>
                  <a:schemeClr val="tx1">
                    <a:lumMod val="75000"/>
                    <a:lumOff val="25000"/>
                  </a:schemeClr>
                </a:solidFill>
                <a:latin typeface="微软雅黑" panose="020B0503020204020204" pitchFamily="34" charset="-122"/>
                <a:ea typeface="微软雅黑" panose="020B0503020204020204" pitchFamily="34" charset="-122"/>
              </a:rPr>
              <a:t>点击添加标题点击添加标题点击添加标题</a:t>
            </a:r>
          </a:p>
        </p:txBody>
      </p:sp>
      <p:sp>
        <p:nvSpPr>
          <p:cNvPr id="13" name="文本框 12"/>
          <p:cNvSpPr txBox="1"/>
          <p:nvPr/>
        </p:nvSpPr>
        <p:spPr>
          <a:xfrm>
            <a:off x="6571655" y="3689414"/>
            <a:ext cx="923330" cy="1928011"/>
          </a:xfrm>
          <a:prstGeom prst="rect">
            <a:avLst/>
          </a:prstGeom>
          <a:noFill/>
        </p:spPr>
        <p:txBody>
          <a:bodyPr vert="eaVert" wrap="square" rtlCol="0">
            <a:spAutoFit/>
          </a:bodyPr>
          <a:lstStyle/>
          <a:p>
            <a:pPr>
              <a:lnSpc>
                <a:spcPct val="150000"/>
              </a:lnSpc>
            </a:pPr>
            <a:r>
              <a:rPr lang="zh-CN" altLang="en-US" sz="1600" u="sng" dirty="0">
                <a:solidFill>
                  <a:schemeClr val="tx1">
                    <a:lumMod val="75000"/>
                    <a:lumOff val="25000"/>
                  </a:schemeClr>
                </a:solidFill>
                <a:latin typeface="微软雅黑" panose="020B0503020204020204" pitchFamily="34" charset="-122"/>
                <a:ea typeface="微软雅黑" panose="020B0503020204020204" pitchFamily="34" charset="-122"/>
              </a:rPr>
              <a:t>点击添加标题点击添加标题点击添加标题</a:t>
            </a:r>
          </a:p>
        </p:txBody>
      </p:sp>
      <p:sp>
        <p:nvSpPr>
          <p:cNvPr id="14" name="文本框 13"/>
          <p:cNvSpPr txBox="1"/>
          <p:nvPr/>
        </p:nvSpPr>
        <p:spPr>
          <a:xfrm>
            <a:off x="8446294" y="3689414"/>
            <a:ext cx="923330" cy="1928011"/>
          </a:xfrm>
          <a:prstGeom prst="rect">
            <a:avLst/>
          </a:prstGeom>
          <a:noFill/>
        </p:spPr>
        <p:txBody>
          <a:bodyPr vert="eaVert" wrap="square" rtlCol="0">
            <a:spAutoFit/>
          </a:bodyPr>
          <a:lstStyle/>
          <a:p>
            <a:pPr>
              <a:lnSpc>
                <a:spcPct val="150000"/>
              </a:lnSpc>
            </a:pPr>
            <a:r>
              <a:rPr lang="zh-CN" altLang="en-US" sz="1600" u="sng" dirty="0">
                <a:solidFill>
                  <a:schemeClr val="tx1">
                    <a:lumMod val="75000"/>
                    <a:lumOff val="25000"/>
                  </a:schemeClr>
                </a:solidFill>
                <a:latin typeface="微软雅黑" panose="020B0503020204020204" pitchFamily="34" charset="-122"/>
                <a:ea typeface="微软雅黑" panose="020B0503020204020204" pitchFamily="34" charset="-122"/>
              </a:rPr>
              <a:t>点击添加标题点击添加标题点击添加标题</a:t>
            </a:r>
          </a:p>
        </p:txBody>
      </p:sp>
      <p:sp>
        <p:nvSpPr>
          <p:cNvPr id="15" name="文本框 14"/>
          <p:cNvSpPr txBox="1"/>
          <p:nvPr/>
        </p:nvSpPr>
        <p:spPr>
          <a:xfrm>
            <a:off x="10320933" y="3689414"/>
            <a:ext cx="923330" cy="1928011"/>
          </a:xfrm>
          <a:prstGeom prst="rect">
            <a:avLst/>
          </a:prstGeom>
          <a:noFill/>
        </p:spPr>
        <p:txBody>
          <a:bodyPr vert="eaVert" wrap="square" rtlCol="0">
            <a:spAutoFit/>
          </a:bodyPr>
          <a:lstStyle/>
          <a:p>
            <a:pPr>
              <a:lnSpc>
                <a:spcPct val="150000"/>
              </a:lnSpc>
            </a:pPr>
            <a:r>
              <a:rPr lang="zh-CN" altLang="en-US" sz="1600" u="sng" dirty="0">
                <a:solidFill>
                  <a:schemeClr val="tx1">
                    <a:lumMod val="75000"/>
                    <a:lumOff val="25000"/>
                  </a:schemeClr>
                </a:solidFill>
                <a:latin typeface="微软雅黑" panose="020B0503020204020204" pitchFamily="34" charset="-122"/>
                <a:ea typeface="微软雅黑" panose="020B0503020204020204" pitchFamily="34" charset="-122"/>
              </a:rPr>
              <a:t>点击添加标题点击添加标题点击添加标题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35" presetClass="emph" presetSubtype="0" repeatCount="indefinite" fill="hold" grpId="1" nodeType="withEffect">
                                  <p:stCondLst>
                                    <p:cond delay="500"/>
                                  </p:stCondLst>
                                  <p:childTnLst>
                                    <p:anim calcmode="discrete" valueType="str">
                                      <p:cBhvr>
                                        <p:cTn id="14" dur="1000" fill="hold"/>
                                        <p:tgtEl>
                                          <p:spTgt spid="5"/>
                                        </p:tgtEl>
                                        <p:attrNameLst>
                                          <p:attrName>style.visibility</p:attrName>
                                        </p:attrNameLst>
                                      </p:cBhvr>
                                      <p:tavLst>
                                        <p:tav tm="0">
                                          <p:val>
                                            <p:strVal val="hidden"/>
                                          </p:val>
                                        </p:tav>
                                        <p:tav tm="50000">
                                          <p:val>
                                            <p:strVal val="visible"/>
                                          </p:val>
                                        </p:tav>
                                      </p:tavLst>
                                    </p:anim>
                                  </p:childTnLst>
                                </p:cTn>
                              </p:par>
                              <p:par>
                                <p:cTn id="15" presetID="10" presetClass="entr" presetSubtype="0" fill="hold" grpId="0" nodeType="withEffect">
                                  <p:stCondLst>
                                    <p:cond delay="7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2" presetClass="entr" presetSubtype="4" fill="hold" grpId="0" nodeType="withEffect">
                                  <p:stCondLst>
                                    <p:cond delay="10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25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图片 112"/>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114" name="图文框 113"/>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15" name="图片 114"/>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grpSp>
        <p:nvGrpSpPr>
          <p:cNvPr id="118" name="组合 117"/>
          <p:cNvGrpSpPr/>
          <p:nvPr/>
        </p:nvGrpSpPr>
        <p:grpSpPr>
          <a:xfrm>
            <a:off x="4037404" y="1948197"/>
            <a:ext cx="1999634" cy="903538"/>
            <a:chOff x="4132879" y="1679241"/>
            <a:chExt cx="1999634" cy="903538"/>
          </a:xfrm>
        </p:grpSpPr>
        <p:sp>
          <p:nvSpPr>
            <p:cNvPr id="116" name="圆角矩形 115"/>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7" name="文本框 116"/>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一汽大众</a:t>
              </a:r>
            </a:p>
          </p:txBody>
        </p:sp>
      </p:grpSp>
      <p:grpSp>
        <p:nvGrpSpPr>
          <p:cNvPr id="119" name="组合 118"/>
          <p:cNvGrpSpPr/>
          <p:nvPr/>
        </p:nvGrpSpPr>
        <p:grpSpPr>
          <a:xfrm>
            <a:off x="6154962" y="1948197"/>
            <a:ext cx="1999634" cy="903538"/>
            <a:chOff x="4132879" y="1679241"/>
            <a:chExt cx="1999634" cy="903538"/>
          </a:xfrm>
        </p:grpSpPr>
        <p:sp>
          <p:nvSpPr>
            <p:cNvPr id="120" name="圆角矩形 119"/>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1" name="文本框 120"/>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国电电力</a:t>
              </a:r>
            </a:p>
          </p:txBody>
        </p:sp>
      </p:grpSp>
      <p:grpSp>
        <p:nvGrpSpPr>
          <p:cNvPr id="124" name="组合 123"/>
          <p:cNvGrpSpPr/>
          <p:nvPr/>
        </p:nvGrpSpPr>
        <p:grpSpPr>
          <a:xfrm>
            <a:off x="947738" y="2926765"/>
            <a:ext cx="1999634" cy="903538"/>
            <a:chOff x="4132879" y="1679241"/>
            <a:chExt cx="1999634" cy="903538"/>
          </a:xfrm>
        </p:grpSpPr>
        <p:sp>
          <p:nvSpPr>
            <p:cNvPr id="128" name="圆角矩形 127"/>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9" name="文本框 128"/>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上汽大通</a:t>
              </a:r>
            </a:p>
          </p:txBody>
        </p:sp>
      </p:grpSp>
      <p:grpSp>
        <p:nvGrpSpPr>
          <p:cNvPr id="125" name="组合 124"/>
          <p:cNvGrpSpPr/>
          <p:nvPr/>
        </p:nvGrpSpPr>
        <p:grpSpPr>
          <a:xfrm>
            <a:off x="3021900" y="2926765"/>
            <a:ext cx="1999634" cy="903538"/>
            <a:chOff x="4132879" y="1679241"/>
            <a:chExt cx="1999634" cy="903538"/>
          </a:xfrm>
        </p:grpSpPr>
        <p:sp>
          <p:nvSpPr>
            <p:cNvPr id="126" name="圆角矩形 125"/>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7" name="文本框 126"/>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阿里巴巴</a:t>
              </a:r>
            </a:p>
          </p:txBody>
        </p:sp>
      </p:grpSp>
      <p:grpSp>
        <p:nvGrpSpPr>
          <p:cNvPr id="131" name="组合 130"/>
          <p:cNvGrpSpPr/>
          <p:nvPr/>
        </p:nvGrpSpPr>
        <p:grpSpPr>
          <a:xfrm>
            <a:off x="5096062" y="2926765"/>
            <a:ext cx="1999634" cy="903538"/>
            <a:chOff x="4132879" y="1679241"/>
            <a:chExt cx="1999634" cy="903538"/>
          </a:xfrm>
        </p:grpSpPr>
        <p:sp>
          <p:nvSpPr>
            <p:cNvPr id="135" name="圆角矩形 134"/>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6" name="文本框 135"/>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来伊份</a:t>
              </a:r>
            </a:p>
          </p:txBody>
        </p:sp>
      </p:grpSp>
      <p:grpSp>
        <p:nvGrpSpPr>
          <p:cNvPr id="132" name="组合 131"/>
          <p:cNvGrpSpPr/>
          <p:nvPr/>
        </p:nvGrpSpPr>
        <p:grpSpPr>
          <a:xfrm>
            <a:off x="7170224" y="2926765"/>
            <a:ext cx="1999634" cy="903538"/>
            <a:chOff x="4132879" y="1679241"/>
            <a:chExt cx="1999634" cy="903538"/>
          </a:xfrm>
        </p:grpSpPr>
        <p:sp>
          <p:nvSpPr>
            <p:cNvPr id="133" name="圆角矩形 132"/>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4" name="文本框 133"/>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新钢股份</a:t>
              </a:r>
            </a:p>
          </p:txBody>
        </p:sp>
      </p:grpSp>
      <p:grpSp>
        <p:nvGrpSpPr>
          <p:cNvPr id="137" name="组合 136"/>
          <p:cNvGrpSpPr/>
          <p:nvPr/>
        </p:nvGrpSpPr>
        <p:grpSpPr>
          <a:xfrm>
            <a:off x="9244386" y="2926765"/>
            <a:ext cx="1999634" cy="903538"/>
            <a:chOff x="4132879" y="1679241"/>
            <a:chExt cx="1999634" cy="903538"/>
          </a:xfrm>
        </p:grpSpPr>
        <p:sp>
          <p:nvSpPr>
            <p:cNvPr id="138" name="圆角矩形 137"/>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9" name="文本框 138"/>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三一重工 </a:t>
              </a:r>
            </a:p>
          </p:txBody>
        </p:sp>
      </p:grpSp>
      <p:grpSp>
        <p:nvGrpSpPr>
          <p:cNvPr id="140" name="组合 139"/>
          <p:cNvGrpSpPr/>
          <p:nvPr/>
        </p:nvGrpSpPr>
        <p:grpSpPr>
          <a:xfrm>
            <a:off x="2022083" y="3928864"/>
            <a:ext cx="1999634" cy="903538"/>
            <a:chOff x="4132879" y="1679241"/>
            <a:chExt cx="1999634" cy="903538"/>
          </a:xfrm>
        </p:grpSpPr>
        <p:sp>
          <p:nvSpPr>
            <p:cNvPr id="141" name="圆角矩形 140"/>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2" name="文本框 141"/>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江铃汽车</a:t>
              </a:r>
            </a:p>
          </p:txBody>
        </p:sp>
      </p:grpSp>
      <p:grpSp>
        <p:nvGrpSpPr>
          <p:cNvPr id="143" name="组合 142"/>
          <p:cNvGrpSpPr/>
          <p:nvPr/>
        </p:nvGrpSpPr>
        <p:grpSpPr>
          <a:xfrm>
            <a:off x="4096245" y="3928864"/>
            <a:ext cx="1999634" cy="903538"/>
            <a:chOff x="4132879" y="1679241"/>
            <a:chExt cx="1999634" cy="903538"/>
          </a:xfrm>
        </p:grpSpPr>
        <p:sp>
          <p:nvSpPr>
            <p:cNvPr id="144" name="圆角矩形 143"/>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5" name="文本框 144"/>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中兴通讯</a:t>
              </a:r>
            </a:p>
          </p:txBody>
        </p:sp>
      </p:grpSp>
      <p:grpSp>
        <p:nvGrpSpPr>
          <p:cNvPr id="146" name="组合 145"/>
          <p:cNvGrpSpPr/>
          <p:nvPr/>
        </p:nvGrpSpPr>
        <p:grpSpPr>
          <a:xfrm>
            <a:off x="6170407" y="3928864"/>
            <a:ext cx="1999634" cy="903538"/>
            <a:chOff x="4132879" y="1679241"/>
            <a:chExt cx="1999634" cy="903538"/>
          </a:xfrm>
        </p:grpSpPr>
        <p:sp>
          <p:nvSpPr>
            <p:cNvPr id="147" name="圆角矩形 146"/>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8" name="文本框 147"/>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中国电信</a:t>
              </a:r>
            </a:p>
          </p:txBody>
        </p:sp>
      </p:grpSp>
      <p:grpSp>
        <p:nvGrpSpPr>
          <p:cNvPr id="149" name="组合 148"/>
          <p:cNvGrpSpPr/>
          <p:nvPr/>
        </p:nvGrpSpPr>
        <p:grpSpPr>
          <a:xfrm>
            <a:off x="8244569" y="3928864"/>
            <a:ext cx="1999634" cy="903538"/>
            <a:chOff x="4132879" y="1679241"/>
            <a:chExt cx="1999634" cy="903538"/>
          </a:xfrm>
        </p:grpSpPr>
        <p:sp>
          <p:nvSpPr>
            <p:cNvPr id="150" name="圆角矩形 149"/>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1" name="文本框 150"/>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中国石化</a:t>
              </a:r>
            </a:p>
          </p:txBody>
        </p:sp>
      </p:grpSp>
      <p:grpSp>
        <p:nvGrpSpPr>
          <p:cNvPr id="156" name="组合 155"/>
          <p:cNvGrpSpPr/>
          <p:nvPr/>
        </p:nvGrpSpPr>
        <p:grpSpPr>
          <a:xfrm>
            <a:off x="4037404" y="4901950"/>
            <a:ext cx="1999634" cy="903538"/>
            <a:chOff x="4132879" y="1679241"/>
            <a:chExt cx="1999634" cy="903538"/>
          </a:xfrm>
        </p:grpSpPr>
        <p:sp>
          <p:nvSpPr>
            <p:cNvPr id="160" name="圆角矩形 159"/>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1" name="文本框 160"/>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科大讯飞</a:t>
              </a:r>
            </a:p>
          </p:txBody>
        </p:sp>
      </p:grpSp>
      <p:grpSp>
        <p:nvGrpSpPr>
          <p:cNvPr id="157" name="组合 156"/>
          <p:cNvGrpSpPr/>
          <p:nvPr/>
        </p:nvGrpSpPr>
        <p:grpSpPr>
          <a:xfrm>
            <a:off x="6154962" y="4901950"/>
            <a:ext cx="1999634" cy="903538"/>
            <a:chOff x="4132879" y="1679241"/>
            <a:chExt cx="1999634" cy="903538"/>
          </a:xfrm>
        </p:grpSpPr>
        <p:sp>
          <p:nvSpPr>
            <p:cNvPr id="158" name="圆角矩形 157"/>
            <p:cNvSpPr/>
            <p:nvPr/>
          </p:nvSpPr>
          <p:spPr>
            <a:xfrm>
              <a:off x="4132879" y="1679241"/>
              <a:ext cx="1999634" cy="903538"/>
            </a:xfrm>
            <a:prstGeom prst="roundRect">
              <a:avLst>
                <a:gd name="adj" fmla="val 5192"/>
              </a:avLst>
            </a:prstGeom>
            <a:solidFill>
              <a:srgbClr val="DB1318"/>
            </a:solidFill>
            <a:ln>
              <a:noFill/>
            </a:ln>
            <a:effectLst>
              <a:outerShdw blurRad="114300" dist="381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9" name="文本框 158"/>
            <p:cNvSpPr txBox="1"/>
            <p:nvPr/>
          </p:nvSpPr>
          <p:spPr>
            <a:xfrm>
              <a:off x="4236552" y="1869400"/>
              <a:ext cx="1792287" cy="523220"/>
            </a:xfrm>
            <a:prstGeom prst="rect">
              <a:avLst/>
            </a:prstGeom>
            <a:noFill/>
          </p:spPr>
          <p:txBody>
            <a:bodyPr wrap="square" rtlCol="0">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赣锋锂业</a:t>
              </a:r>
            </a:p>
          </p:txBody>
        </p:sp>
      </p:grpSp>
      <p:sp>
        <p:nvSpPr>
          <p:cNvPr id="162" name="文本框 161"/>
          <p:cNvSpPr txBox="1"/>
          <p:nvPr/>
        </p:nvSpPr>
        <p:spPr>
          <a:xfrm>
            <a:off x="5280188" y="1148023"/>
            <a:ext cx="1711834" cy="523220"/>
          </a:xfrm>
          <a:prstGeom prst="rect">
            <a:avLst/>
          </a:prstGeom>
          <a:noFill/>
        </p:spPr>
        <p:txBody>
          <a:bodyPr wrap="square" rtlCol="0">
            <a:spAutoFit/>
          </a:bodyPr>
          <a:lstStyle/>
          <a:p>
            <a:pPr algn="dist"/>
            <a:r>
              <a:rPr lang="zh-CN" altLang="en-US" sz="2800" b="1" dirty="0">
                <a:solidFill>
                  <a:srgbClr val="DB131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合作伙伴</a:t>
            </a:r>
          </a:p>
        </p:txBody>
      </p:sp>
      <p:cxnSp>
        <p:nvCxnSpPr>
          <p:cNvPr id="164" name="直接连接符 163"/>
          <p:cNvCxnSpPr/>
          <p:nvPr/>
        </p:nvCxnSpPr>
        <p:spPr>
          <a:xfrm>
            <a:off x="4199918" y="1409633"/>
            <a:ext cx="1119177" cy="0"/>
          </a:xfrm>
          <a:prstGeom prst="line">
            <a:avLst/>
          </a:prstGeom>
          <a:ln w="28575">
            <a:solidFill>
              <a:srgbClr val="DB131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6931745" y="1409633"/>
            <a:ext cx="1119177" cy="0"/>
          </a:xfrm>
          <a:prstGeom prst="line">
            <a:avLst/>
          </a:prstGeom>
          <a:ln w="28575">
            <a:solidFill>
              <a:srgbClr val="DB131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fill="hold"/>
                                        <p:tgtEl>
                                          <p:spTgt spid="164"/>
                                        </p:tgtEl>
                                        <p:attrNameLst>
                                          <p:attrName>ppt_x</p:attrName>
                                        </p:attrNameLst>
                                      </p:cBhvr>
                                      <p:tavLst>
                                        <p:tav tm="0">
                                          <p:val>
                                            <p:strVal val="0-#ppt_w/2"/>
                                          </p:val>
                                        </p:tav>
                                        <p:tav tm="100000">
                                          <p:val>
                                            <p:strVal val="#ppt_x"/>
                                          </p:val>
                                        </p:tav>
                                      </p:tavLst>
                                    </p:anim>
                                    <p:anim calcmode="lin" valueType="num">
                                      <p:cBhvr additive="base">
                                        <p:cTn id="8" dur="500" fill="hold"/>
                                        <p:tgtEl>
                                          <p:spTgt spid="16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500" fill="hold"/>
                                        <p:tgtEl>
                                          <p:spTgt spid="165"/>
                                        </p:tgtEl>
                                        <p:attrNameLst>
                                          <p:attrName>ppt_x</p:attrName>
                                        </p:attrNameLst>
                                      </p:cBhvr>
                                      <p:tavLst>
                                        <p:tav tm="0">
                                          <p:val>
                                            <p:strVal val="1+#ppt_w/2"/>
                                          </p:val>
                                        </p:tav>
                                        <p:tav tm="100000">
                                          <p:val>
                                            <p:strVal val="#ppt_x"/>
                                          </p:val>
                                        </p:tav>
                                      </p:tavLst>
                                    </p:anim>
                                    <p:anim calcmode="lin" valueType="num">
                                      <p:cBhvr additive="base">
                                        <p:cTn id="12" dur="500" fill="hold"/>
                                        <p:tgtEl>
                                          <p:spTgt spid="16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162"/>
                                        </p:tgtEl>
                                        <p:attrNameLst>
                                          <p:attrName>style.visibility</p:attrName>
                                        </p:attrNameLst>
                                      </p:cBhvr>
                                      <p:to>
                                        <p:strVal val="visible"/>
                                      </p:to>
                                    </p:set>
                                    <p:anim calcmode="lin" valueType="num">
                                      <p:cBhvr>
                                        <p:cTn id="15" dur="500" fill="hold"/>
                                        <p:tgtEl>
                                          <p:spTgt spid="162"/>
                                        </p:tgtEl>
                                        <p:attrNameLst>
                                          <p:attrName>ppt_w</p:attrName>
                                        </p:attrNameLst>
                                      </p:cBhvr>
                                      <p:tavLst>
                                        <p:tav tm="0">
                                          <p:val>
                                            <p:fltVal val="0"/>
                                          </p:val>
                                        </p:tav>
                                        <p:tav tm="100000">
                                          <p:val>
                                            <p:strVal val="#ppt_w"/>
                                          </p:val>
                                        </p:tav>
                                      </p:tavLst>
                                    </p:anim>
                                    <p:anim calcmode="lin" valueType="num">
                                      <p:cBhvr>
                                        <p:cTn id="16" dur="500" fill="hold"/>
                                        <p:tgtEl>
                                          <p:spTgt spid="162"/>
                                        </p:tgtEl>
                                        <p:attrNameLst>
                                          <p:attrName>ppt_h</p:attrName>
                                        </p:attrNameLst>
                                      </p:cBhvr>
                                      <p:tavLst>
                                        <p:tav tm="0">
                                          <p:val>
                                            <p:fltVal val="0"/>
                                          </p:val>
                                        </p:tav>
                                        <p:tav tm="100000">
                                          <p:val>
                                            <p:strVal val="#ppt_h"/>
                                          </p:val>
                                        </p:tav>
                                      </p:tavLst>
                                    </p:anim>
                                    <p:animEffect transition="in" filter="fade">
                                      <p:cBhvr>
                                        <p:cTn id="17" dur="500"/>
                                        <p:tgtEl>
                                          <p:spTgt spid="162"/>
                                        </p:tgtEl>
                                      </p:cBhvr>
                                    </p:animEffect>
                                  </p:childTnLst>
                                </p:cTn>
                              </p:par>
                              <p:par>
                                <p:cTn id="18" presetID="23" presetClass="entr" presetSubtype="528" fill="hold" nodeType="withEffect">
                                  <p:stCondLst>
                                    <p:cond delay="750"/>
                                  </p:stCondLst>
                                  <p:childTnLst>
                                    <p:set>
                                      <p:cBhvr>
                                        <p:cTn id="19" dur="1" fill="hold">
                                          <p:stCondLst>
                                            <p:cond delay="0"/>
                                          </p:stCondLst>
                                        </p:cTn>
                                        <p:tgtEl>
                                          <p:spTgt spid="118"/>
                                        </p:tgtEl>
                                        <p:attrNameLst>
                                          <p:attrName>style.visibility</p:attrName>
                                        </p:attrNameLst>
                                      </p:cBhvr>
                                      <p:to>
                                        <p:strVal val="visible"/>
                                      </p:to>
                                    </p:set>
                                    <p:anim calcmode="lin" valueType="num">
                                      <p:cBhvr>
                                        <p:cTn id="20" dur="250" fill="hold"/>
                                        <p:tgtEl>
                                          <p:spTgt spid="118"/>
                                        </p:tgtEl>
                                        <p:attrNameLst>
                                          <p:attrName>ppt_w</p:attrName>
                                        </p:attrNameLst>
                                      </p:cBhvr>
                                      <p:tavLst>
                                        <p:tav tm="0">
                                          <p:val>
                                            <p:fltVal val="0"/>
                                          </p:val>
                                        </p:tav>
                                        <p:tav tm="100000">
                                          <p:val>
                                            <p:strVal val="#ppt_w"/>
                                          </p:val>
                                        </p:tav>
                                      </p:tavLst>
                                    </p:anim>
                                    <p:anim calcmode="lin" valueType="num">
                                      <p:cBhvr>
                                        <p:cTn id="21" dur="250" fill="hold"/>
                                        <p:tgtEl>
                                          <p:spTgt spid="118"/>
                                        </p:tgtEl>
                                        <p:attrNameLst>
                                          <p:attrName>ppt_h</p:attrName>
                                        </p:attrNameLst>
                                      </p:cBhvr>
                                      <p:tavLst>
                                        <p:tav tm="0">
                                          <p:val>
                                            <p:fltVal val="0"/>
                                          </p:val>
                                        </p:tav>
                                        <p:tav tm="100000">
                                          <p:val>
                                            <p:strVal val="#ppt_h"/>
                                          </p:val>
                                        </p:tav>
                                      </p:tavLst>
                                    </p:anim>
                                    <p:anim calcmode="lin" valueType="num">
                                      <p:cBhvr>
                                        <p:cTn id="22" dur="250" fill="hold"/>
                                        <p:tgtEl>
                                          <p:spTgt spid="118"/>
                                        </p:tgtEl>
                                        <p:attrNameLst>
                                          <p:attrName>ppt_x</p:attrName>
                                        </p:attrNameLst>
                                      </p:cBhvr>
                                      <p:tavLst>
                                        <p:tav tm="0">
                                          <p:val>
                                            <p:fltVal val="0.5"/>
                                          </p:val>
                                        </p:tav>
                                        <p:tav tm="100000">
                                          <p:val>
                                            <p:strVal val="#ppt_x"/>
                                          </p:val>
                                        </p:tav>
                                      </p:tavLst>
                                    </p:anim>
                                    <p:anim calcmode="lin" valueType="num">
                                      <p:cBhvr>
                                        <p:cTn id="23" dur="250" fill="hold"/>
                                        <p:tgtEl>
                                          <p:spTgt spid="118"/>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1000"/>
                                  </p:stCondLst>
                                  <p:childTnLst>
                                    <p:set>
                                      <p:cBhvr>
                                        <p:cTn id="25" dur="1" fill="hold">
                                          <p:stCondLst>
                                            <p:cond delay="0"/>
                                          </p:stCondLst>
                                        </p:cTn>
                                        <p:tgtEl>
                                          <p:spTgt spid="119"/>
                                        </p:tgtEl>
                                        <p:attrNameLst>
                                          <p:attrName>style.visibility</p:attrName>
                                        </p:attrNameLst>
                                      </p:cBhvr>
                                      <p:to>
                                        <p:strVal val="visible"/>
                                      </p:to>
                                    </p:set>
                                    <p:anim calcmode="lin" valueType="num">
                                      <p:cBhvr>
                                        <p:cTn id="26" dur="250" fill="hold"/>
                                        <p:tgtEl>
                                          <p:spTgt spid="119"/>
                                        </p:tgtEl>
                                        <p:attrNameLst>
                                          <p:attrName>ppt_w</p:attrName>
                                        </p:attrNameLst>
                                      </p:cBhvr>
                                      <p:tavLst>
                                        <p:tav tm="0">
                                          <p:val>
                                            <p:fltVal val="0"/>
                                          </p:val>
                                        </p:tav>
                                        <p:tav tm="100000">
                                          <p:val>
                                            <p:strVal val="#ppt_w"/>
                                          </p:val>
                                        </p:tav>
                                      </p:tavLst>
                                    </p:anim>
                                    <p:anim calcmode="lin" valueType="num">
                                      <p:cBhvr>
                                        <p:cTn id="27" dur="250" fill="hold"/>
                                        <p:tgtEl>
                                          <p:spTgt spid="119"/>
                                        </p:tgtEl>
                                        <p:attrNameLst>
                                          <p:attrName>ppt_h</p:attrName>
                                        </p:attrNameLst>
                                      </p:cBhvr>
                                      <p:tavLst>
                                        <p:tav tm="0">
                                          <p:val>
                                            <p:fltVal val="0"/>
                                          </p:val>
                                        </p:tav>
                                        <p:tav tm="100000">
                                          <p:val>
                                            <p:strVal val="#ppt_h"/>
                                          </p:val>
                                        </p:tav>
                                      </p:tavLst>
                                    </p:anim>
                                    <p:anim calcmode="lin" valueType="num">
                                      <p:cBhvr>
                                        <p:cTn id="28" dur="250" fill="hold"/>
                                        <p:tgtEl>
                                          <p:spTgt spid="119"/>
                                        </p:tgtEl>
                                        <p:attrNameLst>
                                          <p:attrName>ppt_x</p:attrName>
                                        </p:attrNameLst>
                                      </p:cBhvr>
                                      <p:tavLst>
                                        <p:tav tm="0">
                                          <p:val>
                                            <p:fltVal val="0.5"/>
                                          </p:val>
                                        </p:tav>
                                        <p:tav tm="100000">
                                          <p:val>
                                            <p:strVal val="#ppt_x"/>
                                          </p:val>
                                        </p:tav>
                                      </p:tavLst>
                                    </p:anim>
                                    <p:anim calcmode="lin" valueType="num">
                                      <p:cBhvr>
                                        <p:cTn id="29" dur="250" fill="hold"/>
                                        <p:tgtEl>
                                          <p:spTgt spid="119"/>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1250"/>
                                  </p:stCondLst>
                                  <p:childTnLst>
                                    <p:set>
                                      <p:cBhvr>
                                        <p:cTn id="31" dur="1" fill="hold">
                                          <p:stCondLst>
                                            <p:cond delay="0"/>
                                          </p:stCondLst>
                                        </p:cTn>
                                        <p:tgtEl>
                                          <p:spTgt spid="124"/>
                                        </p:tgtEl>
                                        <p:attrNameLst>
                                          <p:attrName>style.visibility</p:attrName>
                                        </p:attrNameLst>
                                      </p:cBhvr>
                                      <p:to>
                                        <p:strVal val="visible"/>
                                      </p:to>
                                    </p:set>
                                    <p:anim calcmode="lin" valueType="num">
                                      <p:cBhvr>
                                        <p:cTn id="32" dur="250" fill="hold"/>
                                        <p:tgtEl>
                                          <p:spTgt spid="124"/>
                                        </p:tgtEl>
                                        <p:attrNameLst>
                                          <p:attrName>ppt_w</p:attrName>
                                        </p:attrNameLst>
                                      </p:cBhvr>
                                      <p:tavLst>
                                        <p:tav tm="0">
                                          <p:val>
                                            <p:fltVal val="0"/>
                                          </p:val>
                                        </p:tav>
                                        <p:tav tm="100000">
                                          <p:val>
                                            <p:strVal val="#ppt_w"/>
                                          </p:val>
                                        </p:tav>
                                      </p:tavLst>
                                    </p:anim>
                                    <p:anim calcmode="lin" valueType="num">
                                      <p:cBhvr>
                                        <p:cTn id="33" dur="250" fill="hold"/>
                                        <p:tgtEl>
                                          <p:spTgt spid="124"/>
                                        </p:tgtEl>
                                        <p:attrNameLst>
                                          <p:attrName>ppt_h</p:attrName>
                                        </p:attrNameLst>
                                      </p:cBhvr>
                                      <p:tavLst>
                                        <p:tav tm="0">
                                          <p:val>
                                            <p:fltVal val="0"/>
                                          </p:val>
                                        </p:tav>
                                        <p:tav tm="100000">
                                          <p:val>
                                            <p:strVal val="#ppt_h"/>
                                          </p:val>
                                        </p:tav>
                                      </p:tavLst>
                                    </p:anim>
                                    <p:anim calcmode="lin" valueType="num">
                                      <p:cBhvr>
                                        <p:cTn id="34" dur="250" fill="hold"/>
                                        <p:tgtEl>
                                          <p:spTgt spid="124"/>
                                        </p:tgtEl>
                                        <p:attrNameLst>
                                          <p:attrName>ppt_x</p:attrName>
                                        </p:attrNameLst>
                                      </p:cBhvr>
                                      <p:tavLst>
                                        <p:tav tm="0">
                                          <p:val>
                                            <p:fltVal val="0.5"/>
                                          </p:val>
                                        </p:tav>
                                        <p:tav tm="100000">
                                          <p:val>
                                            <p:strVal val="#ppt_x"/>
                                          </p:val>
                                        </p:tav>
                                      </p:tavLst>
                                    </p:anim>
                                    <p:anim calcmode="lin" valueType="num">
                                      <p:cBhvr>
                                        <p:cTn id="35" dur="250" fill="hold"/>
                                        <p:tgtEl>
                                          <p:spTgt spid="124"/>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150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250" fill="hold"/>
                                        <p:tgtEl>
                                          <p:spTgt spid="125"/>
                                        </p:tgtEl>
                                        <p:attrNameLst>
                                          <p:attrName>ppt_w</p:attrName>
                                        </p:attrNameLst>
                                      </p:cBhvr>
                                      <p:tavLst>
                                        <p:tav tm="0">
                                          <p:val>
                                            <p:fltVal val="0"/>
                                          </p:val>
                                        </p:tav>
                                        <p:tav tm="100000">
                                          <p:val>
                                            <p:strVal val="#ppt_w"/>
                                          </p:val>
                                        </p:tav>
                                      </p:tavLst>
                                    </p:anim>
                                    <p:anim calcmode="lin" valueType="num">
                                      <p:cBhvr>
                                        <p:cTn id="39" dur="250" fill="hold"/>
                                        <p:tgtEl>
                                          <p:spTgt spid="125"/>
                                        </p:tgtEl>
                                        <p:attrNameLst>
                                          <p:attrName>ppt_h</p:attrName>
                                        </p:attrNameLst>
                                      </p:cBhvr>
                                      <p:tavLst>
                                        <p:tav tm="0">
                                          <p:val>
                                            <p:fltVal val="0"/>
                                          </p:val>
                                        </p:tav>
                                        <p:tav tm="100000">
                                          <p:val>
                                            <p:strVal val="#ppt_h"/>
                                          </p:val>
                                        </p:tav>
                                      </p:tavLst>
                                    </p:anim>
                                    <p:anim calcmode="lin" valueType="num">
                                      <p:cBhvr>
                                        <p:cTn id="40" dur="250" fill="hold"/>
                                        <p:tgtEl>
                                          <p:spTgt spid="125"/>
                                        </p:tgtEl>
                                        <p:attrNameLst>
                                          <p:attrName>ppt_x</p:attrName>
                                        </p:attrNameLst>
                                      </p:cBhvr>
                                      <p:tavLst>
                                        <p:tav tm="0">
                                          <p:val>
                                            <p:fltVal val="0.5"/>
                                          </p:val>
                                        </p:tav>
                                        <p:tav tm="100000">
                                          <p:val>
                                            <p:strVal val="#ppt_x"/>
                                          </p:val>
                                        </p:tav>
                                      </p:tavLst>
                                    </p:anim>
                                    <p:anim calcmode="lin" valueType="num">
                                      <p:cBhvr>
                                        <p:cTn id="41" dur="250" fill="hold"/>
                                        <p:tgtEl>
                                          <p:spTgt spid="125"/>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1750"/>
                                  </p:stCondLst>
                                  <p:childTnLst>
                                    <p:set>
                                      <p:cBhvr>
                                        <p:cTn id="43" dur="1" fill="hold">
                                          <p:stCondLst>
                                            <p:cond delay="0"/>
                                          </p:stCondLst>
                                        </p:cTn>
                                        <p:tgtEl>
                                          <p:spTgt spid="131"/>
                                        </p:tgtEl>
                                        <p:attrNameLst>
                                          <p:attrName>style.visibility</p:attrName>
                                        </p:attrNameLst>
                                      </p:cBhvr>
                                      <p:to>
                                        <p:strVal val="visible"/>
                                      </p:to>
                                    </p:set>
                                    <p:anim calcmode="lin" valueType="num">
                                      <p:cBhvr>
                                        <p:cTn id="44" dur="250" fill="hold"/>
                                        <p:tgtEl>
                                          <p:spTgt spid="131"/>
                                        </p:tgtEl>
                                        <p:attrNameLst>
                                          <p:attrName>ppt_w</p:attrName>
                                        </p:attrNameLst>
                                      </p:cBhvr>
                                      <p:tavLst>
                                        <p:tav tm="0">
                                          <p:val>
                                            <p:fltVal val="0"/>
                                          </p:val>
                                        </p:tav>
                                        <p:tav tm="100000">
                                          <p:val>
                                            <p:strVal val="#ppt_w"/>
                                          </p:val>
                                        </p:tav>
                                      </p:tavLst>
                                    </p:anim>
                                    <p:anim calcmode="lin" valueType="num">
                                      <p:cBhvr>
                                        <p:cTn id="45" dur="250" fill="hold"/>
                                        <p:tgtEl>
                                          <p:spTgt spid="131"/>
                                        </p:tgtEl>
                                        <p:attrNameLst>
                                          <p:attrName>ppt_h</p:attrName>
                                        </p:attrNameLst>
                                      </p:cBhvr>
                                      <p:tavLst>
                                        <p:tav tm="0">
                                          <p:val>
                                            <p:fltVal val="0"/>
                                          </p:val>
                                        </p:tav>
                                        <p:tav tm="100000">
                                          <p:val>
                                            <p:strVal val="#ppt_h"/>
                                          </p:val>
                                        </p:tav>
                                      </p:tavLst>
                                    </p:anim>
                                    <p:anim calcmode="lin" valueType="num">
                                      <p:cBhvr>
                                        <p:cTn id="46" dur="250" fill="hold"/>
                                        <p:tgtEl>
                                          <p:spTgt spid="131"/>
                                        </p:tgtEl>
                                        <p:attrNameLst>
                                          <p:attrName>ppt_x</p:attrName>
                                        </p:attrNameLst>
                                      </p:cBhvr>
                                      <p:tavLst>
                                        <p:tav tm="0">
                                          <p:val>
                                            <p:fltVal val="0.5"/>
                                          </p:val>
                                        </p:tav>
                                        <p:tav tm="100000">
                                          <p:val>
                                            <p:strVal val="#ppt_x"/>
                                          </p:val>
                                        </p:tav>
                                      </p:tavLst>
                                    </p:anim>
                                    <p:anim calcmode="lin" valueType="num">
                                      <p:cBhvr>
                                        <p:cTn id="47" dur="250" fill="hold"/>
                                        <p:tgtEl>
                                          <p:spTgt spid="131"/>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2000"/>
                                  </p:stCondLst>
                                  <p:childTnLst>
                                    <p:set>
                                      <p:cBhvr>
                                        <p:cTn id="49" dur="1" fill="hold">
                                          <p:stCondLst>
                                            <p:cond delay="0"/>
                                          </p:stCondLst>
                                        </p:cTn>
                                        <p:tgtEl>
                                          <p:spTgt spid="132"/>
                                        </p:tgtEl>
                                        <p:attrNameLst>
                                          <p:attrName>style.visibility</p:attrName>
                                        </p:attrNameLst>
                                      </p:cBhvr>
                                      <p:to>
                                        <p:strVal val="visible"/>
                                      </p:to>
                                    </p:set>
                                    <p:anim calcmode="lin" valueType="num">
                                      <p:cBhvr>
                                        <p:cTn id="50" dur="250" fill="hold"/>
                                        <p:tgtEl>
                                          <p:spTgt spid="132"/>
                                        </p:tgtEl>
                                        <p:attrNameLst>
                                          <p:attrName>ppt_w</p:attrName>
                                        </p:attrNameLst>
                                      </p:cBhvr>
                                      <p:tavLst>
                                        <p:tav tm="0">
                                          <p:val>
                                            <p:fltVal val="0"/>
                                          </p:val>
                                        </p:tav>
                                        <p:tav tm="100000">
                                          <p:val>
                                            <p:strVal val="#ppt_w"/>
                                          </p:val>
                                        </p:tav>
                                      </p:tavLst>
                                    </p:anim>
                                    <p:anim calcmode="lin" valueType="num">
                                      <p:cBhvr>
                                        <p:cTn id="51" dur="250" fill="hold"/>
                                        <p:tgtEl>
                                          <p:spTgt spid="132"/>
                                        </p:tgtEl>
                                        <p:attrNameLst>
                                          <p:attrName>ppt_h</p:attrName>
                                        </p:attrNameLst>
                                      </p:cBhvr>
                                      <p:tavLst>
                                        <p:tav tm="0">
                                          <p:val>
                                            <p:fltVal val="0"/>
                                          </p:val>
                                        </p:tav>
                                        <p:tav tm="100000">
                                          <p:val>
                                            <p:strVal val="#ppt_h"/>
                                          </p:val>
                                        </p:tav>
                                      </p:tavLst>
                                    </p:anim>
                                    <p:anim calcmode="lin" valueType="num">
                                      <p:cBhvr>
                                        <p:cTn id="52" dur="250" fill="hold"/>
                                        <p:tgtEl>
                                          <p:spTgt spid="132"/>
                                        </p:tgtEl>
                                        <p:attrNameLst>
                                          <p:attrName>ppt_x</p:attrName>
                                        </p:attrNameLst>
                                      </p:cBhvr>
                                      <p:tavLst>
                                        <p:tav tm="0">
                                          <p:val>
                                            <p:fltVal val="0.5"/>
                                          </p:val>
                                        </p:tav>
                                        <p:tav tm="100000">
                                          <p:val>
                                            <p:strVal val="#ppt_x"/>
                                          </p:val>
                                        </p:tav>
                                      </p:tavLst>
                                    </p:anim>
                                    <p:anim calcmode="lin" valueType="num">
                                      <p:cBhvr>
                                        <p:cTn id="53" dur="250" fill="hold"/>
                                        <p:tgtEl>
                                          <p:spTgt spid="132"/>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2250"/>
                                  </p:stCondLst>
                                  <p:childTnLst>
                                    <p:set>
                                      <p:cBhvr>
                                        <p:cTn id="55" dur="1" fill="hold">
                                          <p:stCondLst>
                                            <p:cond delay="0"/>
                                          </p:stCondLst>
                                        </p:cTn>
                                        <p:tgtEl>
                                          <p:spTgt spid="137"/>
                                        </p:tgtEl>
                                        <p:attrNameLst>
                                          <p:attrName>style.visibility</p:attrName>
                                        </p:attrNameLst>
                                      </p:cBhvr>
                                      <p:to>
                                        <p:strVal val="visible"/>
                                      </p:to>
                                    </p:set>
                                    <p:anim calcmode="lin" valueType="num">
                                      <p:cBhvr>
                                        <p:cTn id="56" dur="250" fill="hold"/>
                                        <p:tgtEl>
                                          <p:spTgt spid="137"/>
                                        </p:tgtEl>
                                        <p:attrNameLst>
                                          <p:attrName>ppt_w</p:attrName>
                                        </p:attrNameLst>
                                      </p:cBhvr>
                                      <p:tavLst>
                                        <p:tav tm="0">
                                          <p:val>
                                            <p:fltVal val="0"/>
                                          </p:val>
                                        </p:tav>
                                        <p:tav tm="100000">
                                          <p:val>
                                            <p:strVal val="#ppt_w"/>
                                          </p:val>
                                        </p:tav>
                                      </p:tavLst>
                                    </p:anim>
                                    <p:anim calcmode="lin" valueType="num">
                                      <p:cBhvr>
                                        <p:cTn id="57" dur="250" fill="hold"/>
                                        <p:tgtEl>
                                          <p:spTgt spid="137"/>
                                        </p:tgtEl>
                                        <p:attrNameLst>
                                          <p:attrName>ppt_h</p:attrName>
                                        </p:attrNameLst>
                                      </p:cBhvr>
                                      <p:tavLst>
                                        <p:tav tm="0">
                                          <p:val>
                                            <p:fltVal val="0"/>
                                          </p:val>
                                        </p:tav>
                                        <p:tav tm="100000">
                                          <p:val>
                                            <p:strVal val="#ppt_h"/>
                                          </p:val>
                                        </p:tav>
                                      </p:tavLst>
                                    </p:anim>
                                    <p:anim calcmode="lin" valueType="num">
                                      <p:cBhvr>
                                        <p:cTn id="58" dur="250" fill="hold"/>
                                        <p:tgtEl>
                                          <p:spTgt spid="137"/>
                                        </p:tgtEl>
                                        <p:attrNameLst>
                                          <p:attrName>ppt_x</p:attrName>
                                        </p:attrNameLst>
                                      </p:cBhvr>
                                      <p:tavLst>
                                        <p:tav tm="0">
                                          <p:val>
                                            <p:fltVal val="0.5"/>
                                          </p:val>
                                        </p:tav>
                                        <p:tav tm="100000">
                                          <p:val>
                                            <p:strVal val="#ppt_x"/>
                                          </p:val>
                                        </p:tav>
                                      </p:tavLst>
                                    </p:anim>
                                    <p:anim calcmode="lin" valueType="num">
                                      <p:cBhvr>
                                        <p:cTn id="59" dur="250" fill="hold"/>
                                        <p:tgtEl>
                                          <p:spTgt spid="137"/>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2500"/>
                                  </p:stCondLst>
                                  <p:childTnLst>
                                    <p:set>
                                      <p:cBhvr>
                                        <p:cTn id="61" dur="1" fill="hold">
                                          <p:stCondLst>
                                            <p:cond delay="0"/>
                                          </p:stCondLst>
                                        </p:cTn>
                                        <p:tgtEl>
                                          <p:spTgt spid="140"/>
                                        </p:tgtEl>
                                        <p:attrNameLst>
                                          <p:attrName>style.visibility</p:attrName>
                                        </p:attrNameLst>
                                      </p:cBhvr>
                                      <p:to>
                                        <p:strVal val="visible"/>
                                      </p:to>
                                    </p:set>
                                    <p:anim calcmode="lin" valueType="num">
                                      <p:cBhvr>
                                        <p:cTn id="62" dur="250" fill="hold"/>
                                        <p:tgtEl>
                                          <p:spTgt spid="140"/>
                                        </p:tgtEl>
                                        <p:attrNameLst>
                                          <p:attrName>ppt_w</p:attrName>
                                        </p:attrNameLst>
                                      </p:cBhvr>
                                      <p:tavLst>
                                        <p:tav tm="0">
                                          <p:val>
                                            <p:fltVal val="0"/>
                                          </p:val>
                                        </p:tav>
                                        <p:tav tm="100000">
                                          <p:val>
                                            <p:strVal val="#ppt_w"/>
                                          </p:val>
                                        </p:tav>
                                      </p:tavLst>
                                    </p:anim>
                                    <p:anim calcmode="lin" valueType="num">
                                      <p:cBhvr>
                                        <p:cTn id="63" dur="250" fill="hold"/>
                                        <p:tgtEl>
                                          <p:spTgt spid="140"/>
                                        </p:tgtEl>
                                        <p:attrNameLst>
                                          <p:attrName>ppt_h</p:attrName>
                                        </p:attrNameLst>
                                      </p:cBhvr>
                                      <p:tavLst>
                                        <p:tav tm="0">
                                          <p:val>
                                            <p:fltVal val="0"/>
                                          </p:val>
                                        </p:tav>
                                        <p:tav tm="100000">
                                          <p:val>
                                            <p:strVal val="#ppt_h"/>
                                          </p:val>
                                        </p:tav>
                                      </p:tavLst>
                                    </p:anim>
                                    <p:anim calcmode="lin" valueType="num">
                                      <p:cBhvr>
                                        <p:cTn id="64" dur="250" fill="hold"/>
                                        <p:tgtEl>
                                          <p:spTgt spid="140"/>
                                        </p:tgtEl>
                                        <p:attrNameLst>
                                          <p:attrName>ppt_x</p:attrName>
                                        </p:attrNameLst>
                                      </p:cBhvr>
                                      <p:tavLst>
                                        <p:tav tm="0">
                                          <p:val>
                                            <p:fltVal val="0.5"/>
                                          </p:val>
                                        </p:tav>
                                        <p:tav tm="100000">
                                          <p:val>
                                            <p:strVal val="#ppt_x"/>
                                          </p:val>
                                        </p:tav>
                                      </p:tavLst>
                                    </p:anim>
                                    <p:anim calcmode="lin" valueType="num">
                                      <p:cBhvr>
                                        <p:cTn id="65" dur="250" fill="hold"/>
                                        <p:tgtEl>
                                          <p:spTgt spid="140"/>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2750"/>
                                  </p:stCondLst>
                                  <p:childTnLst>
                                    <p:set>
                                      <p:cBhvr>
                                        <p:cTn id="67" dur="1" fill="hold">
                                          <p:stCondLst>
                                            <p:cond delay="0"/>
                                          </p:stCondLst>
                                        </p:cTn>
                                        <p:tgtEl>
                                          <p:spTgt spid="143"/>
                                        </p:tgtEl>
                                        <p:attrNameLst>
                                          <p:attrName>style.visibility</p:attrName>
                                        </p:attrNameLst>
                                      </p:cBhvr>
                                      <p:to>
                                        <p:strVal val="visible"/>
                                      </p:to>
                                    </p:set>
                                    <p:anim calcmode="lin" valueType="num">
                                      <p:cBhvr>
                                        <p:cTn id="68" dur="250" fill="hold"/>
                                        <p:tgtEl>
                                          <p:spTgt spid="143"/>
                                        </p:tgtEl>
                                        <p:attrNameLst>
                                          <p:attrName>ppt_w</p:attrName>
                                        </p:attrNameLst>
                                      </p:cBhvr>
                                      <p:tavLst>
                                        <p:tav tm="0">
                                          <p:val>
                                            <p:fltVal val="0"/>
                                          </p:val>
                                        </p:tav>
                                        <p:tav tm="100000">
                                          <p:val>
                                            <p:strVal val="#ppt_w"/>
                                          </p:val>
                                        </p:tav>
                                      </p:tavLst>
                                    </p:anim>
                                    <p:anim calcmode="lin" valueType="num">
                                      <p:cBhvr>
                                        <p:cTn id="69" dur="250" fill="hold"/>
                                        <p:tgtEl>
                                          <p:spTgt spid="143"/>
                                        </p:tgtEl>
                                        <p:attrNameLst>
                                          <p:attrName>ppt_h</p:attrName>
                                        </p:attrNameLst>
                                      </p:cBhvr>
                                      <p:tavLst>
                                        <p:tav tm="0">
                                          <p:val>
                                            <p:fltVal val="0"/>
                                          </p:val>
                                        </p:tav>
                                        <p:tav tm="100000">
                                          <p:val>
                                            <p:strVal val="#ppt_h"/>
                                          </p:val>
                                        </p:tav>
                                      </p:tavLst>
                                    </p:anim>
                                    <p:anim calcmode="lin" valueType="num">
                                      <p:cBhvr>
                                        <p:cTn id="70" dur="250" fill="hold"/>
                                        <p:tgtEl>
                                          <p:spTgt spid="143"/>
                                        </p:tgtEl>
                                        <p:attrNameLst>
                                          <p:attrName>ppt_x</p:attrName>
                                        </p:attrNameLst>
                                      </p:cBhvr>
                                      <p:tavLst>
                                        <p:tav tm="0">
                                          <p:val>
                                            <p:fltVal val="0.5"/>
                                          </p:val>
                                        </p:tav>
                                        <p:tav tm="100000">
                                          <p:val>
                                            <p:strVal val="#ppt_x"/>
                                          </p:val>
                                        </p:tav>
                                      </p:tavLst>
                                    </p:anim>
                                    <p:anim calcmode="lin" valueType="num">
                                      <p:cBhvr>
                                        <p:cTn id="71" dur="250" fill="hold"/>
                                        <p:tgtEl>
                                          <p:spTgt spid="143"/>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3000"/>
                                  </p:stCondLst>
                                  <p:childTnLst>
                                    <p:set>
                                      <p:cBhvr>
                                        <p:cTn id="73" dur="1" fill="hold">
                                          <p:stCondLst>
                                            <p:cond delay="0"/>
                                          </p:stCondLst>
                                        </p:cTn>
                                        <p:tgtEl>
                                          <p:spTgt spid="146"/>
                                        </p:tgtEl>
                                        <p:attrNameLst>
                                          <p:attrName>style.visibility</p:attrName>
                                        </p:attrNameLst>
                                      </p:cBhvr>
                                      <p:to>
                                        <p:strVal val="visible"/>
                                      </p:to>
                                    </p:set>
                                    <p:anim calcmode="lin" valueType="num">
                                      <p:cBhvr>
                                        <p:cTn id="74" dur="250" fill="hold"/>
                                        <p:tgtEl>
                                          <p:spTgt spid="146"/>
                                        </p:tgtEl>
                                        <p:attrNameLst>
                                          <p:attrName>ppt_w</p:attrName>
                                        </p:attrNameLst>
                                      </p:cBhvr>
                                      <p:tavLst>
                                        <p:tav tm="0">
                                          <p:val>
                                            <p:fltVal val="0"/>
                                          </p:val>
                                        </p:tav>
                                        <p:tav tm="100000">
                                          <p:val>
                                            <p:strVal val="#ppt_w"/>
                                          </p:val>
                                        </p:tav>
                                      </p:tavLst>
                                    </p:anim>
                                    <p:anim calcmode="lin" valueType="num">
                                      <p:cBhvr>
                                        <p:cTn id="75" dur="250" fill="hold"/>
                                        <p:tgtEl>
                                          <p:spTgt spid="146"/>
                                        </p:tgtEl>
                                        <p:attrNameLst>
                                          <p:attrName>ppt_h</p:attrName>
                                        </p:attrNameLst>
                                      </p:cBhvr>
                                      <p:tavLst>
                                        <p:tav tm="0">
                                          <p:val>
                                            <p:fltVal val="0"/>
                                          </p:val>
                                        </p:tav>
                                        <p:tav tm="100000">
                                          <p:val>
                                            <p:strVal val="#ppt_h"/>
                                          </p:val>
                                        </p:tav>
                                      </p:tavLst>
                                    </p:anim>
                                    <p:anim calcmode="lin" valueType="num">
                                      <p:cBhvr>
                                        <p:cTn id="76" dur="250" fill="hold"/>
                                        <p:tgtEl>
                                          <p:spTgt spid="146"/>
                                        </p:tgtEl>
                                        <p:attrNameLst>
                                          <p:attrName>ppt_x</p:attrName>
                                        </p:attrNameLst>
                                      </p:cBhvr>
                                      <p:tavLst>
                                        <p:tav tm="0">
                                          <p:val>
                                            <p:fltVal val="0.5"/>
                                          </p:val>
                                        </p:tav>
                                        <p:tav tm="100000">
                                          <p:val>
                                            <p:strVal val="#ppt_x"/>
                                          </p:val>
                                        </p:tav>
                                      </p:tavLst>
                                    </p:anim>
                                    <p:anim calcmode="lin" valueType="num">
                                      <p:cBhvr>
                                        <p:cTn id="77" dur="250" fill="hold"/>
                                        <p:tgtEl>
                                          <p:spTgt spid="146"/>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250"/>
                                  </p:stCondLst>
                                  <p:childTnLst>
                                    <p:set>
                                      <p:cBhvr>
                                        <p:cTn id="79" dur="1" fill="hold">
                                          <p:stCondLst>
                                            <p:cond delay="0"/>
                                          </p:stCondLst>
                                        </p:cTn>
                                        <p:tgtEl>
                                          <p:spTgt spid="149"/>
                                        </p:tgtEl>
                                        <p:attrNameLst>
                                          <p:attrName>style.visibility</p:attrName>
                                        </p:attrNameLst>
                                      </p:cBhvr>
                                      <p:to>
                                        <p:strVal val="visible"/>
                                      </p:to>
                                    </p:set>
                                    <p:anim calcmode="lin" valueType="num">
                                      <p:cBhvr>
                                        <p:cTn id="80" dur="250" fill="hold"/>
                                        <p:tgtEl>
                                          <p:spTgt spid="149"/>
                                        </p:tgtEl>
                                        <p:attrNameLst>
                                          <p:attrName>ppt_w</p:attrName>
                                        </p:attrNameLst>
                                      </p:cBhvr>
                                      <p:tavLst>
                                        <p:tav tm="0">
                                          <p:val>
                                            <p:fltVal val="0"/>
                                          </p:val>
                                        </p:tav>
                                        <p:tav tm="100000">
                                          <p:val>
                                            <p:strVal val="#ppt_w"/>
                                          </p:val>
                                        </p:tav>
                                      </p:tavLst>
                                    </p:anim>
                                    <p:anim calcmode="lin" valueType="num">
                                      <p:cBhvr>
                                        <p:cTn id="81" dur="250" fill="hold"/>
                                        <p:tgtEl>
                                          <p:spTgt spid="149"/>
                                        </p:tgtEl>
                                        <p:attrNameLst>
                                          <p:attrName>ppt_h</p:attrName>
                                        </p:attrNameLst>
                                      </p:cBhvr>
                                      <p:tavLst>
                                        <p:tav tm="0">
                                          <p:val>
                                            <p:fltVal val="0"/>
                                          </p:val>
                                        </p:tav>
                                        <p:tav tm="100000">
                                          <p:val>
                                            <p:strVal val="#ppt_h"/>
                                          </p:val>
                                        </p:tav>
                                      </p:tavLst>
                                    </p:anim>
                                    <p:anim calcmode="lin" valueType="num">
                                      <p:cBhvr>
                                        <p:cTn id="82" dur="250" fill="hold"/>
                                        <p:tgtEl>
                                          <p:spTgt spid="149"/>
                                        </p:tgtEl>
                                        <p:attrNameLst>
                                          <p:attrName>ppt_x</p:attrName>
                                        </p:attrNameLst>
                                      </p:cBhvr>
                                      <p:tavLst>
                                        <p:tav tm="0">
                                          <p:val>
                                            <p:fltVal val="0.5"/>
                                          </p:val>
                                        </p:tav>
                                        <p:tav tm="100000">
                                          <p:val>
                                            <p:strVal val="#ppt_x"/>
                                          </p:val>
                                        </p:tav>
                                      </p:tavLst>
                                    </p:anim>
                                    <p:anim calcmode="lin" valueType="num">
                                      <p:cBhvr>
                                        <p:cTn id="83" dur="250" fill="hold"/>
                                        <p:tgtEl>
                                          <p:spTgt spid="149"/>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500"/>
                                  </p:stCondLst>
                                  <p:childTnLst>
                                    <p:set>
                                      <p:cBhvr>
                                        <p:cTn id="85" dur="1" fill="hold">
                                          <p:stCondLst>
                                            <p:cond delay="0"/>
                                          </p:stCondLst>
                                        </p:cTn>
                                        <p:tgtEl>
                                          <p:spTgt spid="156"/>
                                        </p:tgtEl>
                                        <p:attrNameLst>
                                          <p:attrName>style.visibility</p:attrName>
                                        </p:attrNameLst>
                                      </p:cBhvr>
                                      <p:to>
                                        <p:strVal val="visible"/>
                                      </p:to>
                                    </p:set>
                                    <p:anim calcmode="lin" valueType="num">
                                      <p:cBhvr>
                                        <p:cTn id="86" dur="250" fill="hold"/>
                                        <p:tgtEl>
                                          <p:spTgt spid="156"/>
                                        </p:tgtEl>
                                        <p:attrNameLst>
                                          <p:attrName>ppt_w</p:attrName>
                                        </p:attrNameLst>
                                      </p:cBhvr>
                                      <p:tavLst>
                                        <p:tav tm="0">
                                          <p:val>
                                            <p:fltVal val="0"/>
                                          </p:val>
                                        </p:tav>
                                        <p:tav tm="100000">
                                          <p:val>
                                            <p:strVal val="#ppt_w"/>
                                          </p:val>
                                        </p:tav>
                                      </p:tavLst>
                                    </p:anim>
                                    <p:anim calcmode="lin" valueType="num">
                                      <p:cBhvr>
                                        <p:cTn id="87" dur="250" fill="hold"/>
                                        <p:tgtEl>
                                          <p:spTgt spid="156"/>
                                        </p:tgtEl>
                                        <p:attrNameLst>
                                          <p:attrName>ppt_h</p:attrName>
                                        </p:attrNameLst>
                                      </p:cBhvr>
                                      <p:tavLst>
                                        <p:tav tm="0">
                                          <p:val>
                                            <p:fltVal val="0"/>
                                          </p:val>
                                        </p:tav>
                                        <p:tav tm="100000">
                                          <p:val>
                                            <p:strVal val="#ppt_h"/>
                                          </p:val>
                                        </p:tav>
                                      </p:tavLst>
                                    </p:anim>
                                    <p:anim calcmode="lin" valueType="num">
                                      <p:cBhvr>
                                        <p:cTn id="88" dur="250" fill="hold"/>
                                        <p:tgtEl>
                                          <p:spTgt spid="156"/>
                                        </p:tgtEl>
                                        <p:attrNameLst>
                                          <p:attrName>ppt_x</p:attrName>
                                        </p:attrNameLst>
                                      </p:cBhvr>
                                      <p:tavLst>
                                        <p:tav tm="0">
                                          <p:val>
                                            <p:fltVal val="0.5"/>
                                          </p:val>
                                        </p:tav>
                                        <p:tav tm="100000">
                                          <p:val>
                                            <p:strVal val="#ppt_x"/>
                                          </p:val>
                                        </p:tav>
                                      </p:tavLst>
                                    </p:anim>
                                    <p:anim calcmode="lin" valueType="num">
                                      <p:cBhvr>
                                        <p:cTn id="89" dur="250" fill="hold"/>
                                        <p:tgtEl>
                                          <p:spTgt spid="156"/>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3750"/>
                                  </p:stCondLst>
                                  <p:childTnLst>
                                    <p:set>
                                      <p:cBhvr>
                                        <p:cTn id="91" dur="1" fill="hold">
                                          <p:stCondLst>
                                            <p:cond delay="0"/>
                                          </p:stCondLst>
                                        </p:cTn>
                                        <p:tgtEl>
                                          <p:spTgt spid="157"/>
                                        </p:tgtEl>
                                        <p:attrNameLst>
                                          <p:attrName>style.visibility</p:attrName>
                                        </p:attrNameLst>
                                      </p:cBhvr>
                                      <p:to>
                                        <p:strVal val="visible"/>
                                      </p:to>
                                    </p:set>
                                    <p:anim calcmode="lin" valueType="num">
                                      <p:cBhvr>
                                        <p:cTn id="92" dur="250" fill="hold"/>
                                        <p:tgtEl>
                                          <p:spTgt spid="157"/>
                                        </p:tgtEl>
                                        <p:attrNameLst>
                                          <p:attrName>ppt_w</p:attrName>
                                        </p:attrNameLst>
                                      </p:cBhvr>
                                      <p:tavLst>
                                        <p:tav tm="0">
                                          <p:val>
                                            <p:fltVal val="0"/>
                                          </p:val>
                                        </p:tav>
                                        <p:tav tm="100000">
                                          <p:val>
                                            <p:strVal val="#ppt_w"/>
                                          </p:val>
                                        </p:tav>
                                      </p:tavLst>
                                    </p:anim>
                                    <p:anim calcmode="lin" valueType="num">
                                      <p:cBhvr>
                                        <p:cTn id="93" dur="250" fill="hold"/>
                                        <p:tgtEl>
                                          <p:spTgt spid="157"/>
                                        </p:tgtEl>
                                        <p:attrNameLst>
                                          <p:attrName>ppt_h</p:attrName>
                                        </p:attrNameLst>
                                      </p:cBhvr>
                                      <p:tavLst>
                                        <p:tav tm="0">
                                          <p:val>
                                            <p:fltVal val="0"/>
                                          </p:val>
                                        </p:tav>
                                        <p:tav tm="100000">
                                          <p:val>
                                            <p:strVal val="#ppt_h"/>
                                          </p:val>
                                        </p:tav>
                                      </p:tavLst>
                                    </p:anim>
                                    <p:anim calcmode="lin" valueType="num">
                                      <p:cBhvr>
                                        <p:cTn id="94" dur="250" fill="hold"/>
                                        <p:tgtEl>
                                          <p:spTgt spid="157"/>
                                        </p:tgtEl>
                                        <p:attrNameLst>
                                          <p:attrName>ppt_x</p:attrName>
                                        </p:attrNameLst>
                                      </p:cBhvr>
                                      <p:tavLst>
                                        <p:tav tm="0">
                                          <p:val>
                                            <p:fltVal val="0.5"/>
                                          </p:val>
                                        </p:tav>
                                        <p:tav tm="100000">
                                          <p:val>
                                            <p:strVal val="#ppt_x"/>
                                          </p:val>
                                        </p:tav>
                                      </p:tavLst>
                                    </p:anim>
                                    <p:anim calcmode="lin" valueType="num">
                                      <p:cBhvr>
                                        <p:cTn id="95" dur="250" fill="hold"/>
                                        <p:tgtEl>
                                          <p:spTgt spid="1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8" name="图文框 7"/>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grpSp>
        <p:nvGrpSpPr>
          <p:cNvPr id="2" name="组合 1"/>
          <p:cNvGrpSpPr/>
          <p:nvPr/>
        </p:nvGrpSpPr>
        <p:grpSpPr>
          <a:xfrm>
            <a:off x="2692946" y="2617616"/>
            <a:ext cx="1801504" cy="1801504"/>
            <a:chOff x="2692946" y="2617616"/>
            <a:chExt cx="1801504" cy="1801504"/>
          </a:xfrm>
        </p:grpSpPr>
        <p:sp>
          <p:nvSpPr>
            <p:cNvPr id="5" name="泪滴形 4"/>
            <p:cNvSpPr/>
            <p:nvPr/>
          </p:nvSpPr>
          <p:spPr>
            <a:xfrm rot="18828152" flipH="1">
              <a:off x="2692946" y="2617616"/>
              <a:ext cx="1801504" cy="1801504"/>
            </a:xfrm>
            <a:prstGeom prst="teardrop">
              <a:avLst/>
            </a:prstGeom>
            <a:solidFill>
              <a:srgbClr val="DB1318"/>
            </a:solidFill>
            <a:ln>
              <a:noFill/>
            </a:ln>
            <a:effectLst>
              <a:outerShdw blurRad="101600" dist="38100" dir="2700000" algn="tl" rotWithShape="0">
                <a:schemeClr val="tx1">
                  <a:lumMod val="85000"/>
                  <a:lumOff val="1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文本框 9"/>
            <p:cNvSpPr txBox="1"/>
            <p:nvPr/>
          </p:nvSpPr>
          <p:spPr>
            <a:xfrm>
              <a:off x="2879678" y="3006497"/>
              <a:ext cx="1282889" cy="1023742"/>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点击添加文本点击添加文本点击添加文本</a:t>
              </a:r>
            </a:p>
          </p:txBody>
        </p:sp>
      </p:grpSp>
      <p:grpSp>
        <p:nvGrpSpPr>
          <p:cNvPr id="6" name="组合 5"/>
          <p:cNvGrpSpPr/>
          <p:nvPr/>
        </p:nvGrpSpPr>
        <p:grpSpPr>
          <a:xfrm>
            <a:off x="995505" y="3518369"/>
            <a:ext cx="1276847" cy="1416269"/>
            <a:chOff x="1043273" y="3518369"/>
            <a:chExt cx="1276847" cy="1416269"/>
          </a:xfrm>
        </p:grpSpPr>
        <p:sp>
          <p:nvSpPr>
            <p:cNvPr id="3" name="Freeform 74"/>
            <p:cNvSpPr>
              <a:spLocks noEditPoints="1"/>
            </p:cNvSpPr>
            <p:nvPr/>
          </p:nvSpPr>
          <p:spPr bwMode="auto">
            <a:xfrm>
              <a:off x="1207494" y="4514166"/>
              <a:ext cx="199490" cy="164221"/>
            </a:xfrm>
            <a:custGeom>
              <a:avLst/>
              <a:gdLst>
                <a:gd name="T0" fmla="*/ 21 w 153"/>
                <a:gd name="T1" fmla="*/ 37 h 126"/>
                <a:gd name="T2" fmla="*/ 10 w 153"/>
                <a:gd name="T3" fmla="*/ 26 h 126"/>
                <a:gd name="T4" fmla="*/ 1 w 153"/>
                <a:gd name="T5" fmla="*/ 18 h 126"/>
                <a:gd name="T6" fmla="*/ 36 w 153"/>
                <a:gd name="T7" fmla="*/ 11 h 126"/>
                <a:gd name="T8" fmla="*/ 31 w 153"/>
                <a:gd name="T9" fmla="*/ 36 h 126"/>
                <a:gd name="T10" fmla="*/ 34 w 153"/>
                <a:gd name="T11" fmla="*/ 38 h 126"/>
                <a:gd name="T12" fmla="*/ 48 w 153"/>
                <a:gd name="T13" fmla="*/ 5 h 126"/>
                <a:gd name="T14" fmla="*/ 86 w 153"/>
                <a:gd name="T15" fmla="*/ 0 h 126"/>
                <a:gd name="T16" fmla="*/ 122 w 153"/>
                <a:gd name="T17" fmla="*/ 16 h 126"/>
                <a:gd name="T18" fmla="*/ 122 w 153"/>
                <a:gd name="T19" fmla="*/ 36 h 126"/>
                <a:gd name="T20" fmla="*/ 101 w 153"/>
                <a:gd name="T21" fmla="*/ 37 h 126"/>
                <a:gd name="T22" fmla="*/ 97 w 153"/>
                <a:gd name="T23" fmla="*/ 16 h 126"/>
                <a:gd name="T24" fmla="*/ 68 w 153"/>
                <a:gd name="T25" fmla="*/ 17 h 126"/>
                <a:gd name="T26" fmla="*/ 83 w 153"/>
                <a:gd name="T27" fmla="*/ 34 h 126"/>
                <a:gd name="T28" fmla="*/ 86 w 153"/>
                <a:gd name="T29" fmla="*/ 22 h 126"/>
                <a:gd name="T30" fmla="*/ 74 w 153"/>
                <a:gd name="T31" fmla="*/ 22 h 126"/>
                <a:gd name="T32" fmla="*/ 85 w 153"/>
                <a:gd name="T33" fmla="*/ 24 h 126"/>
                <a:gd name="T34" fmla="*/ 77 w 153"/>
                <a:gd name="T35" fmla="*/ 33 h 126"/>
                <a:gd name="T36" fmla="*/ 65 w 153"/>
                <a:gd name="T37" fmla="*/ 26 h 126"/>
                <a:gd name="T38" fmla="*/ 101 w 153"/>
                <a:gd name="T39" fmla="*/ 26 h 126"/>
                <a:gd name="T40" fmla="*/ 48 w 153"/>
                <a:gd name="T41" fmla="*/ 44 h 126"/>
                <a:gd name="T42" fmla="*/ 48 w 153"/>
                <a:gd name="T43" fmla="*/ 64 h 126"/>
                <a:gd name="T44" fmla="*/ 65 w 153"/>
                <a:gd name="T45" fmla="*/ 51 h 126"/>
                <a:gd name="T46" fmla="*/ 104 w 153"/>
                <a:gd name="T47" fmla="*/ 67 h 126"/>
                <a:gd name="T48" fmla="*/ 137 w 153"/>
                <a:gd name="T49" fmla="*/ 90 h 126"/>
                <a:gd name="T50" fmla="*/ 105 w 153"/>
                <a:gd name="T51" fmla="*/ 105 h 126"/>
                <a:gd name="T52" fmla="*/ 130 w 153"/>
                <a:gd name="T53" fmla="*/ 126 h 126"/>
                <a:gd name="T54" fmla="*/ 96 w 153"/>
                <a:gd name="T55" fmla="*/ 109 h 126"/>
                <a:gd name="T56" fmla="*/ 113 w 153"/>
                <a:gd name="T57" fmla="*/ 94 h 126"/>
                <a:gd name="T58" fmla="*/ 105 w 153"/>
                <a:gd name="T59" fmla="*/ 72 h 126"/>
                <a:gd name="T60" fmla="*/ 48 w 153"/>
                <a:gd name="T61" fmla="*/ 64 h 126"/>
                <a:gd name="T62" fmla="*/ 113 w 153"/>
                <a:gd name="T63" fmla="*/ 76 h 126"/>
                <a:gd name="T64" fmla="*/ 118 w 153"/>
                <a:gd name="T65" fmla="*/ 91 h 126"/>
                <a:gd name="T66" fmla="*/ 70 w 153"/>
                <a:gd name="T67" fmla="*/ 49 h 126"/>
                <a:gd name="T68" fmla="*/ 67 w 153"/>
                <a:gd name="T69" fmla="*/ 50 h 126"/>
                <a:gd name="T70" fmla="*/ 125 w 153"/>
                <a:gd name="T71" fmla="*/ 46 h 126"/>
                <a:gd name="T72" fmla="*/ 124 w 153"/>
                <a:gd name="T73" fmla="*/ 38 h 126"/>
                <a:gd name="T74" fmla="*/ 123 w 153"/>
                <a:gd name="T75" fmla="*/ 14 h 126"/>
                <a:gd name="T76" fmla="*/ 151 w 153"/>
                <a:gd name="T77" fmla="*/ 24 h 126"/>
                <a:gd name="T78" fmla="*/ 145 w 153"/>
                <a:gd name="T79" fmla="*/ 35 h 126"/>
                <a:gd name="T80" fmla="*/ 133 w 153"/>
                <a:gd name="T81" fmla="*/ 45 h 126"/>
                <a:gd name="T82" fmla="*/ 128 w 153"/>
                <a:gd name="T83"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6">
                  <a:moveTo>
                    <a:pt x="31" y="37"/>
                  </a:moveTo>
                  <a:cubicBezTo>
                    <a:pt x="29" y="38"/>
                    <a:pt x="26" y="41"/>
                    <a:pt x="21" y="37"/>
                  </a:cubicBezTo>
                  <a:cubicBezTo>
                    <a:pt x="21" y="37"/>
                    <a:pt x="16" y="41"/>
                    <a:pt x="9" y="34"/>
                  </a:cubicBezTo>
                  <a:cubicBezTo>
                    <a:pt x="9" y="34"/>
                    <a:pt x="7" y="32"/>
                    <a:pt x="10" y="26"/>
                  </a:cubicBezTo>
                  <a:cubicBezTo>
                    <a:pt x="10" y="26"/>
                    <a:pt x="0" y="25"/>
                    <a:pt x="1" y="19"/>
                  </a:cubicBezTo>
                  <a:cubicBezTo>
                    <a:pt x="1" y="19"/>
                    <a:pt x="1" y="19"/>
                    <a:pt x="1" y="18"/>
                  </a:cubicBezTo>
                  <a:cubicBezTo>
                    <a:pt x="3" y="12"/>
                    <a:pt x="8" y="7"/>
                    <a:pt x="15" y="9"/>
                  </a:cubicBezTo>
                  <a:cubicBezTo>
                    <a:pt x="15" y="9"/>
                    <a:pt x="25" y="1"/>
                    <a:pt x="36" y="11"/>
                  </a:cubicBezTo>
                  <a:cubicBezTo>
                    <a:pt x="32" y="16"/>
                    <a:pt x="36" y="22"/>
                    <a:pt x="36" y="22"/>
                  </a:cubicBezTo>
                  <a:cubicBezTo>
                    <a:pt x="28" y="25"/>
                    <a:pt x="31" y="36"/>
                    <a:pt x="31" y="36"/>
                  </a:cubicBezTo>
                  <a:cubicBezTo>
                    <a:pt x="31" y="36"/>
                    <a:pt x="31" y="37"/>
                    <a:pt x="31" y="37"/>
                  </a:cubicBezTo>
                  <a:moveTo>
                    <a:pt x="34" y="38"/>
                  </a:moveTo>
                  <a:cubicBezTo>
                    <a:pt x="30" y="27"/>
                    <a:pt x="39" y="23"/>
                    <a:pt x="39" y="23"/>
                  </a:cubicBezTo>
                  <a:cubicBezTo>
                    <a:pt x="31" y="10"/>
                    <a:pt x="48" y="5"/>
                    <a:pt x="48" y="5"/>
                  </a:cubicBezTo>
                  <a:cubicBezTo>
                    <a:pt x="57" y="2"/>
                    <a:pt x="65" y="7"/>
                    <a:pt x="65" y="7"/>
                  </a:cubicBezTo>
                  <a:cubicBezTo>
                    <a:pt x="72" y="0"/>
                    <a:pt x="86" y="0"/>
                    <a:pt x="86" y="0"/>
                  </a:cubicBezTo>
                  <a:cubicBezTo>
                    <a:pt x="100" y="0"/>
                    <a:pt x="106" y="9"/>
                    <a:pt x="106" y="9"/>
                  </a:cubicBezTo>
                  <a:cubicBezTo>
                    <a:pt x="117" y="5"/>
                    <a:pt x="122" y="16"/>
                    <a:pt x="122" y="16"/>
                  </a:cubicBezTo>
                  <a:cubicBezTo>
                    <a:pt x="130" y="18"/>
                    <a:pt x="128" y="28"/>
                    <a:pt x="128" y="28"/>
                  </a:cubicBezTo>
                  <a:cubicBezTo>
                    <a:pt x="126" y="38"/>
                    <a:pt x="122" y="36"/>
                    <a:pt x="122" y="36"/>
                  </a:cubicBezTo>
                  <a:cubicBezTo>
                    <a:pt x="122" y="40"/>
                    <a:pt x="117" y="42"/>
                    <a:pt x="117" y="42"/>
                  </a:cubicBezTo>
                  <a:cubicBezTo>
                    <a:pt x="108" y="46"/>
                    <a:pt x="103" y="40"/>
                    <a:pt x="101" y="37"/>
                  </a:cubicBezTo>
                  <a:cubicBezTo>
                    <a:pt x="107" y="32"/>
                    <a:pt x="103" y="24"/>
                    <a:pt x="103" y="24"/>
                  </a:cubicBezTo>
                  <a:cubicBezTo>
                    <a:pt x="102" y="21"/>
                    <a:pt x="100" y="18"/>
                    <a:pt x="97" y="16"/>
                  </a:cubicBezTo>
                  <a:cubicBezTo>
                    <a:pt x="93" y="13"/>
                    <a:pt x="88" y="12"/>
                    <a:pt x="83" y="13"/>
                  </a:cubicBezTo>
                  <a:cubicBezTo>
                    <a:pt x="78" y="13"/>
                    <a:pt x="72" y="14"/>
                    <a:pt x="68" y="17"/>
                  </a:cubicBezTo>
                  <a:cubicBezTo>
                    <a:pt x="64" y="19"/>
                    <a:pt x="61" y="25"/>
                    <a:pt x="64" y="30"/>
                  </a:cubicBezTo>
                  <a:cubicBezTo>
                    <a:pt x="70" y="39"/>
                    <a:pt x="83" y="34"/>
                    <a:pt x="83" y="34"/>
                  </a:cubicBezTo>
                  <a:cubicBezTo>
                    <a:pt x="84" y="33"/>
                    <a:pt x="86" y="32"/>
                    <a:pt x="87" y="31"/>
                  </a:cubicBezTo>
                  <a:cubicBezTo>
                    <a:pt x="90" y="29"/>
                    <a:pt x="90" y="24"/>
                    <a:pt x="86" y="22"/>
                  </a:cubicBezTo>
                  <a:cubicBezTo>
                    <a:pt x="84" y="20"/>
                    <a:pt x="81" y="20"/>
                    <a:pt x="78" y="20"/>
                  </a:cubicBezTo>
                  <a:cubicBezTo>
                    <a:pt x="77" y="21"/>
                    <a:pt x="75" y="22"/>
                    <a:pt x="74" y="22"/>
                  </a:cubicBezTo>
                  <a:cubicBezTo>
                    <a:pt x="71" y="25"/>
                    <a:pt x="74" y="25"/>
                    <a:pt x="74" y="25"/>
                  </a:cubicBezTo>
                  <a:cubicBezTo>
                    <a:pt x="80" y="20"/>
                    <a:pt x="85" y="24"/>
                    <a:pt x="85" y="24"/>
                  </a:cubicBezTo>
                  <a:cubicBezTo>
                    <a:pt x="89" y="27"/>
                    <a:pt x="85" y="30"/>
                    <a:pt x="82" y="31"/>
                  </a:cubicBezTo>
                  <a:cubicBezTo>
                    <a:pt x="80" y="32"/>
                    <a:pt x="79" y="33"/>
                    <a:pt x="77" y="33"/>
                  </a:cubicBezTo>
                  <a:cubicBezTo>
                    <a:pt x="74" y="33"/>
                    <a:pt x="72" y="33"/>
                    <a:pt x="70" y="32"/>
                  </a:cubicBezTo>
                  <a:cubicBezTo>
                    <a:pt x="68" y="31"/>
                    <a:pt x="65" y="29"/>
                    <a:pt x="65" y="26"/>
                  </a:cubicBezTo>
                  <a:cubicBezTo>
                    <a:pt x="64" y="23"/>
                    <a:pt x="67" y="19"/>
                    <a:pt x="70" y="18"/>
                  </a:cubicBezTo>
                  <a:cubicBezTo>
                    <a:pt x="97" y="8"/>
                    <a:pt x="101" y="26"/>
                    <a:pt x="101" y="26"/>
                  </a:cubicBezTo>
                  <a:cubicBezTo>
                    <a:pt x="106" y="43"/>
                    <a:pt x="78" y="40"/>
                    <a:pt x="78" y="40"/>
                  </a:cubicBezTo>
                  <a:cubicBezTo>
                    <a:pt x="67" y="57"/>
                    <a:pt x="48" y="44"/>
                    <a:pt x="48" y="44"/>
                  </a:cubicBezTo>
                  <a:cubicBezTo>
                    <a:pt x="37" y="48"/>
                    <a:pt x="34" y="38"/>
                    <a:pt x="34" y="38"/>
                  </a:cubicBezTo>
                  <a:moveTo>
                    <a:pt x="48" y="64"/>
                  </a:moveTo>
                  <a:cubicBezTo>
                    <a:pt x="48" y="64"/>
                    <a:pt x="45" y="58"/>
                    <a:pt x="53" y="49"/>
                  </a:cubicBezTo>
                  <a:cubicBezTo>
                    <a:pt x="58" y="51"/>
                    <a:pt x="62" y="51"/>
                    <a:pt x="65" y="51"/>
                  </a:cubicBezTo>
                  <a:cubicBezTo>
                    <a:pt x="62" y="63"/>
                    <a:pt x="75" y="66"/>
                    <a:pt x="81" y="67"/>
                  </a:cubicBezTo>
                  <a:cubicBezTo>
                    <a:pt x="91" y="69"/>
                    <a:pt x="104" y="67"/>
                    <a:pt x="104" y="67"/>
                  </a:cubicBezTo>
                  <a:cubicBezTo>
                    <a:pt x="128" y="64"/>
                    <a:pt x="136" y="76"/>
                    <a:pt x="136" y="76"/>
                  </a:cubicBezTo>
                  <a:cubicBezTo>
                    <a:pt x="142" y="84"/>
                    <a:pt x="137" y="90"/>
                    <a:pt x="137" y="90"/>
                  </a:cubicBezTo>
                  <a:cubicBezTo>
                    <a:pt x="133" y="95"/>
                    <a:pt x="120" y="95"/>
                    <a:pt x="120" y="95"/>
                  </a:cubicBezTo>
                  <a:cubicBezTo>
                    <a:pt x="105" y="95"/>
                    <a:pt x="105" y="105"/>
                    <a:pt x="105" y="105"/>
                  </a:cubicBezTo>
                  <a:cubicBezTo>
                    <a:pt x="104" y="114"/>
                    <a:pt x="121" y="120"/>
                    <a:pt x="121" y="120"/>
                  </a:cubicBezTo>
                  <a:cubicBezTo>
                    <a:pt x="125" y="121"/>
                    <a:pt x="128" y="124"/>
                    <a:pt x="130" y="126"/>
                  </a:cubicBezTo>
                  <a:cubicBezTo>
                    <a:pt x="127" y="123"/>
                    <a:pt x="122" y="120"/>
                    <a:pt x="113" y="119"/>
                  </a:cubicBezTo>
                  <a:cubicBezTo>
                    <a:pt x="113" y="119"/>
                    <a:pt x="96" y="117"/>
                    <a:pt x="96" y="109"/>
                  </a:cubicBezTo>
                  <a:cubicBezTo>
                    <a:pt x="96" y="109"/>
                    <a:pt x="94" y="102"/>
                    <a:pt x="101" y="97"/>
                  </a:cubicBezTo>
                  <a:cubicBezTo>
                    <a:pt x="101" y="97"/>
                    <a:pt x="106" y="94"/>
                    <a:pt x="113" y="94"/>
                  </a:cubicBezTo>
                  <a:cubicBezTo>
                    <a:pt x="113" y="94"/>
                    <a:pt x="128" y="94"/>
                    <a:pt x="126" y="84"/>
                  </a:cubicBezTo>
                  <a:cubicBezTo>
                    <a:pt x="126" y="84"/>
                    <a:pt x="124" y="75"/>
                    <a:pt x="105" y="72"/>
                  </a:cubicBezTo>
                  <a:cubicBezTo>
                    <a:pt x="105" y="72"/>
                    <a:pt x="88" y="71"/>
                    <a:pt x="70" y="73"/>
                  </a:cubicBezTo>
                  <a:cubicBezTo>
                    <a:pt x="70" y="73"/>
                    <a:pt x="54" y="74"/>
                    <a:pt x="48" y="64"/>
                  </a:cubicBezTo>
                  <a:moveTo>
                    <a:pt x="120" y="82"/>
                  </a:moveTo>
                  <a:cubicBezTo>
                    <a:pt x="118" y="79"/>
                    <a:pt x="116" y="78"/>
                    <a:pt x="113" y="76"/>
                  </a:cubicBezTo>
                  <a:cubicBezTo>
                    <a:pt x="114" y="77"/>
                    <a:pt x="121" y="79"/>
                    <a:pt x="123" y="84"/>
                  </a:cubicBezTo>
                  <a:cubicBezTo>
                    <a:pt x="123" y="84"/>
                    <a:pt x="125" y="89"/>
                    <a:pt x="118" y="91"/>
                  </a:cubicBezTo>
                  <a:cubicBezTo>
                    <a:pt x="123" y="87"/>
                    <a:pt x="120" y="82"/>
                    <a:pt x="120" y="82"/>
                  </a:cubicBezTo>
                  <a:moveTo>
                    <a:pt x="70" y="49"/>
                  </a:moveTo>
                  <a:cubicBezTo>
                    <a:pt x="66" y="56"/>
                    <a:pt x="71" y="61"/>
                    <a:pt x="73" y="63"/>
                  </a:cubicBezTo>
                  <a:cubicBezTo>
                    <a:pt x="65" y="60"/>
                    <a:pt x="67" y="52"/>
                    <a:pt x="67" y="50"/>
                  </a:cubicBezTo>
                  <a:cubicBezTo>
                    <a:pt x="68" y="50"/>
                    <a:pt x="69" y="50"/>
                    <a:pt x="70" y="49"/>
                  </a:cubicBezTo>
                  <a:moveTo>
                    <a:pt x="125" y="46"/>
                  </a:moveTo>
                  <a:cubicBezTo>
                    <a:pt x="123" y="46"/>
                    <a:pt x="121" y="44"/>
                    <a:pt x="120" y="43"/>
                  </a:cubicBezTo>
                  <a:cubicBezTo>
                    <a:pt x="123" y="41"/>
                    <a:pt x="124" y="38"/>
                    <a:pt x="124" y="38"/>
                  </a:cubicBezTo>
                  <a:cubicBezTo>
                    <a:pt x="129" y="38"/>
                    <a:pt x="131" y="29"/>
                    <a:pt x="131" y="29"/>
                  </a:cubicBezTo>
                  <a:cubicBezTo>
                    <a:pt x="134" y="18"/>
                    <a:pt x="125" y="14"/>
                    <a:pt x="123" y="14"/>
                  </a:cubicBezTo>
                  <a:cubicBezTo>
                    <a:pt x="137" y="7"/>
                    <a:pt x="141" y="17"/>
                    <a:pt x="141" y="17"/>
                  </a:cubicBezTo>
                  <a:cubicBezTo>
                    <a:pt x="149" y="18"/>
                    <a:pt x="151" y="24"/>
                    <a:pt x="151" y="24"/>
                  </a:cubicBezTo>
                  <a:cubicBezTo>
                    <a:pt x="153" y="34"/>
                    <a:pt x="145" y="35"/>
                    <a:pt x="145" y="35"/>
                  </a:cubicBezTo>
                  <a:cubicBezTo>
                    <a:pt x="145" y="35"/>
                    <a:pt x="145" y="35"/>
                    <a:pt x="145" y="35"/>
                  </a:cubicBezTo>
                  <a:cubicBezTo>
                    <a:pt x="143" y="44"/>
                    <a:pt x="137" y="43"/>
                    <a:pt x="137" y="43"/>
                  </a:cubicBezTo>
                  <a:cubicBezTo>
                    <a:pt x="135" y="43"/>
                    <a:pt x="134" y="43"/>
                    <a:pt x="133" y="45"/>
                  </a:cubicBezTo>
                  <a:cubicBezTo>
                    <a:pt x="132" y="46"/>
                    <a:pt x="132" y="47"/>
                    <a:pt x="130" y="48"/>
                  </a:cubicBezTo>
                  <a:cubicBezTo>
                    <a:pt x="130" y="48"/>
                    <a:pt x="129" y="48"/>
                    <a:pt x="128" y="48"/>
                  </a:cubicBezTo>
                  <a:cubicBezTo>
                    <a:pt x="127" y="47"/>
                    <a:pt x="126" y="47"/>
                    <a:pt x="125" y="46"/>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 name="Freeform 75"/>
            <p:cNvSpPr>
              <a:spLocks noEditPoints="1"/>
            </p:cNvSpPr>
            <p:nvPr/>
          </p:nvSpPr>
          <p:spPr bwMode="auto">
            <a:xfrm>
              <a:off x="1043273" y="3518369"/>
              <a:ext cx="1276847" cy="1416269"/>
            </a:xfrm>
            <a:custGeom>
              <a:avLst/>
              <a:gdLst>
                <a:gd name="T0" fmla="*/ 367 w 978"/>
                <a:gd name="T1" fmla="*/ 797 h 1085"/>
                <a:gd name="T2" fmla="*/ 391 w 978"/>
                <a:gd name="T3" fmla="*/ 722 h 1085"/>
                <a:gd name="T4" fmla="*/ 435 w 978"/>
                <a:gd name="T5" fmla="*/ 691 h 1085"/>
                <a:gd name="T6" fmla="*/ 420 w 978"/>
                <a:gd name="T7" fmla="*/ 749 h 1085"/>
                <a:gd name="T8" fmla="*/ 487 w 978"/>
                <a:gd name="T9" fmla="*/ 776 h 1085"/>
                <a:gd name="T10" fmla="*/ 458 w 978"/>
                <a:gd name="T11" fmla="*/ 716 h 1085"/>
                <a:gd name="T12" fmla="*/ 441 w 978"/>
                <a:gd name="T13" fmla="*/ 679 h 1085"/>
                <a:gd name="T14" fmla="*/ 397 w 978"/>
                <a:gd name="T15" fmla="*/ 691 h 1085"/>
                <a:gd name="T16" fmla="*/ 458 w 978"/>
                <a:gd name="T17" fmla="*/ 772 h 1085"/>
                <a:gd name="T18" fmla="*/ 475 w 978"/>
                <a:gd name="T19" fmla="*/ 766 h 1085"/>
                <a:gd name="T20" fmla="*/ 408 w 978"/>
                <a:gd name="T21" fmla="*/ 722 h 1085"/>
                <a:gd name="T22" fmla="*/ 396 w 978"/>
                <a:gd name="T23" fmla="*/ 705 h 1085"/>
                <a:gd name="T24" fmla="*/ 542 w 978"/>
                <a:gd name="T25" fmla="*/ 806 h 1085"/>
                <a:gd name="T26" fmla="*/ 965 w 978"/>
                <a:gd name="T27" fmla="*/ 421 h 1085"/>
                <a:gd name="T28" fmla="*/ 838 w 978"/>
                <a:gd name="T29" fmla="*/ 291 h 1085"/>
                <a:gd name="T30" fmla="*/ 787 w 978"/>
                <a:gd name="T31" fmla="*/ 239 h 1085"/>
                <a:gd name="T32" fmla="*/ 808 w 978"/>
                <a:gd name="T33" fmla="*/ 284 h 1085"/>
                <a:gd name="T34" fmla="*/ 781 w 978"/>
                <a:gd name="T35" fmla="*/ 221 h 1085"/>
                <a:gd name="T36" fmla="*/ 811 w 978"/>
                <a:gd name="T37" fmla="*/ 290 h 1085"/>
                <a:gd name="T38" fmla="*/ 869 w 978"/>
                <a:gd name="T39" fmla="*/ 248 h 1085"/>
                <a:gd name="T40" fmla="*/ 760 w 978"/>
                <a:gd name="T41" fmla="*/ 155 h 1085"/>
                <a:gd name="T42" fmla="*/ 619 w 978"/>
                <a:gd name="T43" fmla="*/ 154 h 1085"/>
                <a:gd name="T44" fmla="*/ 579 w 978"/>
                <a:gd name="T45" fmla="*/ 235 h 1085"/>
                <a:gd name="T46" fmla="*/ 676 w 978"/>
                <a:gd name="T47" fmla="*/ 100 h 1085"/>
                <a:gd name="T48" fmla="*/ 561 w 978"/>
                <a:gd name="T49" fmla="*/ 174 h 1085"/>
                <a:gd name="T50" fmla="*/ 539 w 978"/>
                <a:gd name="T51" fmla="*/ 239 h 1085"/>
                <a:gd name="T52" fmla="*/ 799 w 978"/>
                <a:gd name="T53" fmla="*/ 205 h 1085"/>
                <a:gd name="T54" fmla="*/ 826 w 978"/>
                <a:gd name="T55" fmla="*/ 302 h 1085"/>
                <a:gd name="T56" fmla="*/ 715 w 978"/>
                <a:gd name="T57" fmla="*/ 283 h 1085"/>
                <a:gd name="T58" fmla="*/ 864 w 978"/>
                <a:gd name="T59" fmla="*/ 508 h 1085"/>
                <a:gd name="T60" fmla="*/ 601 w 978"/>
                <a:gd name="T61" fmla="*/ 762 h 1085"/>
                <a:gd name="T62" fmla="*/ 622 w 978"/>
                <a:gd name="T63" fmla="*/ 826 h 1085"/>
                <a:gd name="T64" fmla="*/ 485 w 978"/>
                <a:gd name="T65" fmla="*/ 572 h 1085"/>
                <a:gd name="T66" fmla="*/ 515 w 978"/>
                <a:gd name="T67" fmla="*/ 424 h 1085"/>
                <a:gd name="T68" fmla="*/ 674 w 978"/>
                <a:gd name="T69" fmla="*/ 426 h 1085"/>
                <a:gd name="T70" fmla="*/ 848 w 978"/>
                <a:gd name="T71" fmla="*/ 416 h 1085"/>
                <a:gd name="T72" fmla="*/ 455 w 978"/>
                <a:gd name="T73" fmla="*/ 406 h 1085"/>
                <a:gd name="T74" fmla="*/ 296 w 978"/>
                <a:gd name="T75" fmla="*/ 535 h 1085"/>
                <a:gd name="T76" fmla="*/ 274 w 978"/>
                <a:gd name="T77" fmla="*/ 396 h 1085"/>
                <a:gd name="T78" fmla="*/ 119 w 978"/>
                <a:gd name="T79" fmla="*/ 522 h 1085"/>
                <a:gd name="T80" fmla="*/ 226 w 978"/>
                <a:gd name="T81" fmla="*/ 398 h 1085"/>
                <a:gd name="T82" fmla="*/ 208 w 978"/>
                <a:gd name="T83" fmla="*/ 454 h 1085"/>
                <a:gd name="T84" fmla="*/ 201 w 978"/>
                <a:gd name="T85" fmla="*/ 554 h 1085"/>
                <a:gd name="T86" fmla="*/ 139 w 978"/>
                <a:gd name="T87" fmla="*/ 428 h 1085"/>
                <a:gd name="T88" fmla="*/ 51 w 978"/>
                <a:gd name="T89" fmla="*/ 612 h 1085"/>
                <a:gd name="T90" fmla="*/ 163 w 978"/>
                <a:gd name="T91" fmla="*/ 907 h 1085"/>
                <a:gd name="T92" fmla="*/ 116 w 978"/>
                <a:gd name="T93" fmla="*/ 571 h 1085"/>
                <a:gd name="T94" fmla="*/ 281 w 978"/>
                <a:gd name="T95" fmla="*/ 417 h 1085"/>
                <a:gd name="T96" fmla="*/ 560 w 978"/>
                <a:gd name="T97" fmla="*/ 831 h 1085"/>
                <a:gd name="T98" fmla="*/ 586 w 978"/>
                <a:gd name="T99" fmla="*/ 810 h 1085"/>
                <a:gd name="T100" fmla="*/ 609 w 978"/>
                <a:gd name="T101" fmla="*/ 865 h 1085"/>
                <a:gd name="T102" fmla="*/ 446 w 978"/>
                <a:gd name="T103" fmla="*/ 965 h 1085"/>
                <a:gd name="T104" fmla="*/ 348 w 978"/>
                <a:gd name="T105" fmla="*/ 914 h 1085"/>
                <a:gd name="T106" fmla="*/ 348 w 978"/>
                <a:gd name="T107" fmla="*/ 1051 h 1085"/>
                <a:gd name="T108" fmla="*/ 590 w 978"/>
                <a:gd name="T109" fmla="*/ 1011 h 1085"/>
                <a:gd name="T110" fmla="*/ 690 w 978"/>
                <a:gd name="T111" fmla="*/ 816 h 1085"/>
                <a:gd name="T112" fmla="*/ 792 w 978"/>
                <a:gd name="T113" fmla="*/ 503 h 1085"/>
                <a:gd name="T114" fmla="*/ 822 w 978"/>
                <a:gd name="T115" fmla="*/ 505 h 1085"/>
                <a:gd name="T116" fmla="*/ 875 w 978"/>
                <a:gd name="T117" fmla="*/ 497 h 1085"/>
                <a:gd name="T118" fmla="*/ 926 w 978"/>
                <a:gd name="T119" fmla="*/ 481 h 1085"/>
                <a:gd name="T120" fmla="*/ 832 w 978"/>
                <a:gd name="T121" fmla="*/ 538 h 1085"/>
                <a:gd name="T122" fmla="*/ 716 w 978"/>
                <a:gd name="T123" fmla="*/ 194 h 1085"/>
                <a:gd name="T124" fmla="*/ 598 w 978"/>
                <a:gd name="T125" fmla="*/ 279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1085">
                  <a:moveTo>
                    <a:pt x="349" y="728"/>
                  </a:move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7" y="729"/>
                    <a:pt x="347" y="729"/>
                    <a:pt x="347" y="729"/>
                  </a:cubicBezTo>
                  <a:cubicBezTo>
                    <a:pt x="347" y="733"/>
                    <a:pt x="347" y="733"/>
                    <a:pt x="347" y="733"/>
                  </a:cubicBezTo>
                  <a:cubicBezTo>
                    <a:pt x="347" y="737"/>
                    <a:pt x="347" y="737"/>
                    <a:pt x="347" y="737"/>
                  </a:cubicBezTo>
                  <a:cubicBezTo>
                    <a:pt x="346" y="738"/>
                    <a:pt x="346" y="738"/>
                    <a:pt x="346" y="738"/>
                  </a:cubicBezTo>
                  <a:cubicBezTo>
                    <a:pt x="347" y="740"/>
                    <a:pt x="347" y="740"/>
                    <a:pt x="347" y="740"/>
                  </a:cubicBezTo>
                  <a:cubicBezTo>
                    <a:pt x="348" y="741"/>
                    <a:pt x="348" y="741"/>
                    <a:pt x="348" y="741"/>
                  </a:cubicBezTo>
                  <a:cubicBezTo>
                    <a:pt x="348" y="743"/>
                    <a:pt x="348" y="743"/>
                    <a:pt x="348" y="743"/>
                  </a:cubicBezTo>
                  <a:cubicBezTo>
                    <a:pt x="349" y="744"/>
                    <a:pt x="349" y="744"/>
                    <a:pt x="349" y="744"/>
                  </a:cubicBezTo>
                  <a:cubicBezTo>
                    <a:pt x="351" y="745"/>
                    <a:pt x="351" y="745"/>
                    <a:pt x="351" y="745"/>
                  </a:cubicBezTo>
                  <a:cubicBezTo>
                    <a:pt x="354" y="747"/>
                    <a:pt x="354" y="747"/>
                    <a:pt x="354" y="747"/>
                  </a:cubicBezTo>
                  <a:cubicBezTo>
                    <a:pt x="355" y="747"/>
                    <a:pt x="355" y="747"/>
                    <a:pt x="355" y="747"/>
                  </a:cubicBezTo>
                  <a:cubicBezTo>
                    <a:pt x="356" y="747"/>
                    <a:pt x="356" y="747"/>
                    <a:pt x="356" y="747"/>
                  </a:cubicBezTo>
                  <a:cubicBezTo>
                    <a:pt x="356" y="747"/>
                    <a:pt x="356" y="747"/>
                    <a:pt x="356" y="747"/>
                  </a:cubicBezTo>
                  <a:cubicBezTo>
                    <a:pt x="359" y="747"/>
                    <a:pt x="359" y="747"/>
                    <a:pt x="359" y="747"/>
                  </a:cubicBezTo>
                  <a:cubicBezTo>
                    <a:pt x="360" y="750"/>
                    <a:pt x="360" y="750"/>
                    <a:pt x="360" y="750"/>
                  </a:cubicBezTo>
                  <a:cubicBezTo>
                    <a:pt x="360" y="753"/>
                    <a:pt x="360" y="753"/>
                    <a:pt x="360" y="753"/>
                  </a:cubicBezTo>
                  <a:cubicBezTo>
                    <a:pt x="358" y="757"/>
                    <a:pt x="358" y="757"/>
                    <a:pt x="358" y="757"/>
                  </a:cubicBezTo>
                  <a:cubicBezTo>
                    <a:pt x="355" y="760"/>
                    <a:pt x="355" y="760"/>
                    <a:pt x="355" y="760"/>
                  </a:cubicBezTo>
                  <a:cubicBezTo>
                    <a:pt x="350" y="773"/>
                    <a:pt x="350" y="773"/>
                    <a:pt x="350" y="773"/>
                  </a:cubicBezTo>
                  <a:cubicBezTo>
                    <a:pt x="346" y="779"/>
                    <a:pt x="346" y="779"/>
                    <a:pt x="346" y="779"/>
                  </a:cubicBezTo>
                  <a:cubicBezTo>
                    <a:pt x="346" y="779"/>
                    <a:pt x="346" y="779"/>
                    <a:pt x="346" y="779"/>
                  </a:cubicBezTo>
                  <a:cubicBezTo>
                    <a:pt x="346" y="780"/>
                    <a:pt x="346" y="780"/>
                    <a:pt x="346" y="780"/>
                  </a:cubicBezTo>
                  <a:cubicBezTo>
                    <a:pt x="346" y="781"/>
                    <a:pt x="346" y="781"/>
                    <a:pt x="346" y="781"/>
                  </a:cubicBezTo>
                  <a:cubicBezTo>
                    <a:pt x="346" y="782"/>
                    <a:pt x="346" y="782"/>
                    <a:pt x="346" y="782"/>
                  </a:cubicBezTo>
                  <a:cubicBezTo>
                    <a:pt x="346" y="782"/>
                    <a:pt x="346" y="782"/>
                    <a:pt x="346" y="782"/>
                  </a:cubicBezTo>
                  <a:cubicBezTo>
                    <a:pt x="346" y="783"/>
                    <a:pt x="346" y="783"/>
                    <a:pt x="346" y="783"/>
                  </a:cubicBezTo>
                  <a:cubicBezTo>
                    <a:pt x="346" y="784"/>
                    <a:pt x="346" y="784"/>
                    <a:pt x="346" y="784"/>
                  </a:cubicBezTo>
                  <a:cubicBezTo>
                    <a:pt x="349" y="789"/>
                    <a:pt x="349" y="789"/>
                    <a:pt x="349" y="789"/>
                  </a:cubicBezTo>
                  <a:cubicBezTo>
                    <a:pt x="349" y="789"/>
                    <a:pt x="349" y="789"/>
                    <a:pt x="349" y="789"/>
                  </a:cubicBezTo>
                  <a:cubicBezTo>
                    <a:pt x="350" y="789"/>
                    <a:pt x="350" y="789"/>
                    <a:pt x="350" y="789"/>
                  </a:cubicBezTo>
                  <a:cubicBezTo>
                    <a:pt x="351" y="789"/>
                    <a:pt x="351" y="789"/>
                    <a:pt x="351" y="789"/>
                  </a:cubicBezTo>
                  <a:cubicBezTo>
                    <a:pt x="351" y="789"/>
                    <a:pt x="351" y="789"/>
                    <a:pt x="351" y="789"/>
                  </a:cubicBezTo>
                  <a:cubicBezTo>
                    <a:pt x="352" y="790"/>
                    <a:pt x="352" y="790"/>
                    <a:pt x="352" y="790"/>
                  </a:cubicBezTo>
                  <a:cubicBezTo>
                    <a:pt x="352" y="790"/>
                    <a:pt x="352" y="790"/>
                    <a:pt x="352" y="790"/>
                  </a:cubicBezTo>
                  <a:cubicBezTo>
                    <a:pt x="353" y="790"/>
                    <a:pt x="353" y="790"/>
                    <a:pt x="353" y="790"/>
                  </a:cubicBezTo>
                  <a:cubicBezTo>
                    <a:pt x="353" y="791"/>
                    <a:pt x="353" y="791"/>
                    <a:pt x="353" y="791"/>
                  </a:cubicBezTo>
                  <a:cubicBezTo>
                    <a:pt x="353" y="791"/>
                    <a:pt x="353" y="791"/>
                    <a:pt x="353" y="791"/>
                  </a:cubicBezTo>
                  <a:cubicBezTo>
                    <a:pt x="354" y="791"/>
                    <a:pt x="354" y="791"/>
                    <a:pt x="354" y="791"/>
                  </a:cubicBezTo>
                  <a:cubicBezTo>
                    <a:pt x="354" y="791"/>
                    <a:pt x="354" y="791"/>
                    <a:pt x="354" y="791"/>
                  </a:cubicBezTo>
                  <a:cubicBezTo>
                    <a:pt x="354" y="791"/>
                    <a:pt x="354" y="791"/>
                    <a:pt x="354" y="791"/>
                  </a:cubicBezTo>
                  <a:cubicBezTo>
                    <a:pt x="354" y="791"/>
                    <a:pt x="354" y="791"/>
                    <a:pt x="354" y="791"/>
                  </a:cubicBezTo>
                  <a:cubicBezTo>
                    <a:pt x="355" y="790"/>
                    <a:pt x="355" y="790"/>
                    <a:pt x="355" y="790"/>
                  </a:cubicBezTo>
                  <a:cubicBezTo>
                    <a:pt x="356" y="789"/>
                    <a:pt x="356" y="789"/>
                    <a:pt x="356" y="789"/>
                  </a:cubicBezTo>
                  <a:cubicBezTo>
                    <a:pt x="358" y="788"/>
                    <a:pt x="358" y="788"/>
                    <a:pt x="358" y="788"/>
                  </a:cubicBezTo>
                  <a:cubicBezTo>
                    <a:pt x="358" y="787"/>
                    <a:pt x="358" y="787"/>
                    <a:pt x="358" y="787"/>
                  </a:cubicBezTo>
                  <a:cubicBezTo>
                    <a:pt x="358" y="787"/>
                    <a:pt x="358" y="787"/>
                    <a:pt x="358" y="787"/>
                  </a:cubicBezTo>
                  <a:cubicBezTo>
                    <a:pt x="358" y="787"/>
                    <a:pt x="358" y="787"/>
                    <a:pt x="358" y="787"/>
                  </a:cubicBezTo>
                  <a:cubicBezTo>
                    <a:pt x="359" y="787"/>
                    <a:pt x="359" y="787"/>
                    <a:pt x="359" y="787"/>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5"/>
                    <a:pt x="359" y="785"/>
                    <a:pt x="359" y="785"/>
                  </a:cubicBezTo>
                  <a:cubicBezTo>
                    <a:pt x="365" y="777"/>
                    <a:pt x="365" y="777"/>
                    <a:pt x="365" y="777"/>
                  </a:cubicBezTo>
                  <a:cubicBezTo>
                    <a:pt x="365" y="778"/>
                    <a:pt x="365" y="778"/>
                    <a:pt x="365" y="778"/>
                  </a:cubicBezTo>
                  <a:cubicBezTo>
                    <a:pt x="365" y="781"/>
                    <a:pt x="365" y="781"/>
                    <a:pt x="365" y="781"/>
                  </a:cubicBezTo>
                  <a:cubicBezTo>
                    <a:pt x="365" y="791"/>
                    <a:pt x="365" y="791"/>
                    <a:pt x="365" y="791"/>
                  </a:cubicBezTo>
                  <a:cubicBezTo>
                    <a:pt x="365" y="792"/>
                    <a:pt x="365" y="792"/>
                    <a:pt x="365" y="792"/>
                  </a:cubicBezTo>
                  <a:cubicBezTo>
                    <a:pt x="365" y="792"/>
                    <a:pt x="365" y="792"/>
                    <a:pt x="365" y="792"/>
                  </a:cubicBezTo>
                  <a:cubicBezTo>
                    <a:pt x="366" y="794"/>
                    <a:pt x="366" y="794"/>
                    <a:pt x="366" y="794"/>
                  </a:cubicBezTo>
                  <a:cubicBezTo>
                    <a:pt x="366" y="795"/>
                    <a:pt x="366" y="795"/>
                    <a:pt x="366" y="795"/>
                  </a:cubicBezTo>
                  <a:cubicBezTo>
                    <a:pt x="367" y="796"/>
                    <a:pt x="367" y="796"/>
                    <a:pt x="367" y="796"/>
                  </a:cubicBezTo>
                  <a:cubicBezTo>
                    <a:pt x="367" y="796"/>
                    <a:pt x="367" y="796"/>
                    <a:pt x="367" y="796"/>
                  </a:cubicBezTo>
                  <a:cubicBezTo>
                    <a:pt x="367" y="797"/>
                    <a:pt x="367" y="797"/>
                    <a:pt x="367" y="797"/>
                  </a:cubicBezTo>
                  <a:cubicBezTo>
                    <a:pt x="367" y="797"/>
                    <a:pt x="367" y="797"/>
                    <a:pt x="367" y="797"/>
                  </a:cubicBezTo>
                  <a:cubicBezTo>
                    <a:pt x="367" y="797"/>
                    <a:pt x="367" y="797"/>
                    <a:pt x="367" y="797"/>
                  </a:cubicBezTo>
                  <a:cubicBezTo>
                    <a:pt x="367" y="797"/>
                    <a:pt x="367" y="797"/>
                    <a:pt x="367" y="797"/>
                  </a:cubicBezTo>
                  <a:cubicBezTo>
                    <a:pt x="368" y="798"/>
                    <a:pt x="368" y="798"/>
                    <a:pt x="368" y="798"/>
                  </a:cubicBezTo>
                  <a:cubicBezTo>
                    <a:pt x="369" y="798"/>
                    <a:pt x="369" y="798"/>
                    <a:pt x="369" y="798"/>
                  </a:cubicBezTo>
                  <a:cubicBezTo>
                    <a:pt x="369" y="798"/>
                    <a:pt x="369" y="798"/>
                    <a:pt x="369" y="798"/>
                  </a:cubicBezTo>
                  <a:cubicBezTo>
                    <a:pt x="370" y="798"/>
                    <a:pt x="370" y="798"/>
                    <a:pt x="370" y="798"/>
                  </a:cubicBezTo>
                  <a:cubicBezTo>
                    <a:pt x="370" y="798"/>
                    <a:pt x="370" y="798"/>
                    <a:pt x="370" y="798"/>
                  </a:cubicBezTo>
                  <a:cubicBezTo>
                    <a:pt x="370" y="798"/>
                    <a:pt x="370" y="798"/>
                    <a:pt x="370" y="798"/>
                  </a:cubicBezTo>
                  <a:cubicBezTo>
                    <a:pt x="371" y="798"/>
                    <a:pt x="371" y="798"/>
                    <a:pt x="371" y="798"/>
                  </a:cubicBezTo>
                  <a:cubicBezTo>
                    <a:pt x="371" y="798"/>
                    <a:pt x="371" y="798"/>
                    <a:pt x="371" y="798"/>
                  </a:cubicBezTo>
                  <a:cubicBezTo>
                    <a:pt x="371" y="798"/>
                    <a:pt x="371" y="798"/>
                    <a:pt x="371" y="798"/>
                  </a:cubicBezTo>
                  <a:cubicBezTo>
                    <a:pt x="373" y="799"/>
                    <a:pt x="373" y="799"/>
                    <a:pt x="373" y="799"/>
                  </a:cubicBezTo>
                  <a:cubicBezTo>
                    <a:pt x="373" y="798"/>
                    <a:pt x="373" y="798"/>
                    <a:pt x="373" y="798"/>
                  </a:cubicBezTo>
                  <a:cubicBezTo>
                    <a:pt x="373" y="798"/>
                    <a:pt x="373" y="798"/>
                    <a:pt x="373" y="798"/>
                  </a:cubicBezTo>
                  <a:cubicBezTo>
                    <a:pt x="373" y="798"/>
                    <a:pt x="373" y="798"/>
                    <a:pt x="373" y="798"/>
                  </a:cubicBezTo>
                  <a:cubicBezTo>
                    <a:pt x="373" y="798"/>
                    <a:pt x="373" y="798"/>
                    <a:pt x="373" y="798"/>
                  </a:cubicBezTo>
                  <a:cubicBezTo>
                    <a:pt x="374" y="798"/>
                    <a:pt x="374" y="798"/>
                    <a:pt x="374" y="798"/>
                  </a:cubicBezTo>
                  <a:cubicBezTo>
                    <a:pt x="374" y="797"/>
                    <a:pt x="374" y="797"/>
                    <a:pt x="374" y="797"/>
                  </a:cubicBezTo>
                  <a:cubicBezTo>
                    <a:pt x="374" y="797"/>
                    <a:pt x="374" y="797"/>
                    <a:pt x="374" y="797"/>
                  </a:cubicBezTo>
                  <a:cubicBezTo>
                    <a:pt x="374" y="797"/>
                    <a:pt x="374" y="797"/>
                    <a:pt x="374" y="797"/>
                  </a:cubicBezTo>
                  <a:cubicBezTo>
                    <a:pt x="374" y="797"/>
                    <a:pt x="374" y="797"/>
                    <a:pt x="374"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6" y="796"/>
                    <a:pt x="376" y="796"/>
                    <a:pt x="376" y="796"/>
                  </a:cubicBezTo>
                  <a:cubicBezTo>
                    <a:pt x="377" y="795"/>
                    <a:pt x="377" y="795"/>
                    <a:pt x="377" y="795"/>
                  </a:cubicBezTo>
                  <a:cubicBezTo>
                    <a:pt x="377" y="795"/>
                    <a:pt x="377" y="795"/>
                    <a:pt x="377" y="795"/>
                  </a:cubicBezTo>
                  <a:cubicBezTo>
                    <a:pt x="377" y="795"/>
                    <a:pt x="377" y="795"/>
                    <a:pt x="377" y="795"/>
                  </a:cubicBezTo>
                  <a:cubicBezTo>
                    <a:pt x="377" y="795"/>
                    <a:pt x="377" y="795"/>
                    <a:pt x="377"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9" y="794"/>
                    <a:pt x="379" y="794"/>
                    <a:pt x="379" y="794"/>
                  </a:cubicBezTo>
                  <a:cubicBezTo>
                    <a:pt x="379" y="794"/>
                    <a:pt x="379" y="794"/>
                    <a:pt x="379" y="794"/>
                  </a:cubicBezTo>
                  <a:cubicBezTo>
                    <a:pt x="379" y="794"/>
                    <a:pt x="379" y="794"/>
                    <a:pt x="379" y="794"/>
                  </a:cubicBezTo>
                  <a:cubicBezTo>
                    <a:pt x="379" y="793"/>
                    <a:pt x="379" y="793"/>
                    <a:pt x="379" y="793"/>
                  </a:cubicBezTo>
                  <a:cubicBezTo>
                    <a:pt x="378" y="786"/>
                    <a:pt x="378" y="786"/>
                    <a:pt x="378" y="786"/>
                  </a:cubicBezTo>
                  <a:cubicBezTo>
                    <a:pt x="378" y="786"/>
                    <a:pt x="378" y="786"/>
                    <a:pt x="378" y="786"/>
                  </a:cubicBezTo>
                  <a:cubicBezTo>
                    <a:pt x="378" y="785"/>
                    <a:pt x="378" y="785"/>
                    <a:pt x="378" y="785"/>
                  </a:cubicBezTo>
                  <a:cubicBezTo>
                    <a:pt x="378" y="785"/>
                    <a:pt x="378" y="785"/>
                    <a:pt x="378" y="785"/>
                  </a:cubicBezTo>
                  <a:cubicBezTo>
                    <a:pt x="378" y="785"/>
                    <a:pt x="378" y="785"/>
                    <a:pt x="378" y="785"/>
                  </a:cubicBezTo>
                  <a:cubicBezTo>
                    <a:pt x="378" y="784"/>
                    <a:pt x="378" y="784"/>
                    <a:pt x="378" y="784"/>
                  </a:cubicBezTo>
                  <a:cubicBezTo>
                    <a:pt x="379" y="782"/>
                    <a:pt x="379" y="782"/>
                    <a:pt x="379" y="782"/>
                  </a:cubicBezTo>
                  <a:cubicBezTo>
                    <a:pt x="380" y="761"/>
                    <a:pt x="380" y="761"/>
                    <a:pt x="380" y="761"/>
                  </a:cubicBezTo>
                  <a:cubicBezTo>
                    <a:pt x="379" y="760"/>
                    <a:pt x="379" y="760"/>
                    <a:pt x="379" y="760"/>
                  </a:cubicBezTo>
                  <a:cubicBezTo>
                    <a:pt x="379" y="760"/>
                    <a:pt x="379" y="760"/>
                    <a:pt x="379" y="760"/>
                  </a:cubicBezTo>
                  <a:cubicBezTo>
                    <a:pt x="380" y="759"/>
                    <a:pt x="380" y="759"/>
                    <a:pt x="380" y="759"/>
                  </a:cubicBezTo>
                  <a:cubicBezTo>
                    <a:pt x="380" y="758"/>
                    <a:pt x="380" y="758"/>
                    <a:pt x="380" y="758"/>
                  </a:cubicBezTo>
                  <a:cubicBezTo>
                    <a:pt x="380" y="758"/>
                    <a:pt x="380" y="758"/>
                    <a:pt x="380" y="758"/>
                  </a:cubicBezTo>
                  <a:cubicBezTo>
                    <a:pt x="380" y="757"/>
                    <a:pt x="380" y="757"/>
                    <a:pt x="380" y="757"/>
                  </a:cubicBezTo>
                  <a:cubicBezTo>
                    <a:pt x="380" y="757"/>
                    <a:pt x="380" y="757"/>
                    <a:pt x="380" y="757"/>
                  </a:cubicBezTo>
                  <a:cubicBezTo>
                    <a:pt x="380" y="757"/>
                    <a:pt x="380" y="757"/>
                    <a:pt x="380" y="757"/>
                  </a:cubicBezTo>
                  <a:cubicBezTo>
                    <a:pt x="380" y="757"/>
                    <a:pt x="380" y="757"/>
                    <a:pt x="380" y="757"/>
                  </a:cubicBezTo>
                  <a:cubicBezTo>
                    <a:pt x="380" y="756"/>
                    <a:pt x="380" y="756"/>
                    <a:pt x="380" y="756"/>
                  </a:cubicBezTo>
                  <a:cubicBezTo>
                    <a:pt x="380" y="756"/>
                    <a:pt x="380" y="756"/>
                    <a:pt x="380" y="756"/>
                  </a:cubicBezTo>
                  <a:cubicBezTo>
                    <a:pt x="380" y="755"/>
                    <a:pt x="380" y="755"/>
                    <a:pt x="380" y="755"/>
                  </a:cubicBezTo>
                  <a:cubicBezTo>
                    <a:pt x="381" y="753"/>
                    <a:pt x="381" y="753"/>
                    <a:pt x="381" y="753"/>
                  </a:cubicBezTo>
                  <a:cubicBezTo>
                    <a:pt x="382" y="751"/>
                    <a:pt x="382" y="751"/>
                    <a:pt x="382" y="751"/>
                  </a:cubicBezTo>
                  <a:cubicBezTo>
                    <a:pt x="382" y="749"/>
                    <a:pt x="382" y="749"/>
                    <a:pt x="382" y="749"/>
                  </a:cubicBezTo>
                  <a:cubicBezTo>
                    <a:pt x="382" y="747"/>
                    <a:pt x="382" y="747"/>
                    <a:pt x="382" y="747"/>
                  </a:cubicBezTo>
                  <a:cubicBezTo>
                    <a:pt x="386" y="735"/>
                    <a:pt x="386" y="735"/>
                    <a:pt x="386" y="735"/>
                  </a:cubicBezTo>
                  <a:cubicBezTo>
                    <a:pt x="388" y="732"/>
                    <a:pt x="388" y="732"/>
                    <a:pt x="388" y="732"/>
                  </a:cubicBezTo>
                  <a:cubicBezTo>
                    <a:pt x="389" y="731"/>
                    <a:pt x="389" y="731"/>
                    <a:pt x="389" y="731"/>
                  </a:cubicBezTo>
                  <a:cubicBezTo>
                    <a:pt x="388" y="730"/>
                    <a:pt x="388" y="730"/>
                    <a:pt x="388" y="730"/>
                  </a:cubicBezTo>
                  <a:cubicBezTo>
                    <a:pt x="389" y="728"/>
                    <a:pt x="389" y="728"/>
                    <a:pt x="389" y="728"/>
                  </a:cubicBezTo>
                  <a:cubicBezTo>
                    <a:pt x="391" y="722"/>
                    <a:pt x="391" y="722"/>
                    <a:pt x="391" y="722"/>
                  </a:cubicBezTo>
                  <a:cubicBezTo>
                    <a:pt x="392" y="721"/>
                    <a:pt x="392" y="721"/>
                    <a:pt x="392" y="721"/>
                  </a:cubicBezTo>
                  <a:cubicBezTo>
                    <a:pt x="392" y="720"/>
                    <a:pt x="392" y="720"/>
                    <a:pt x="392" y="720"/>
                  </a:cubicBezTo>
                  <a:cubicBezTo>
                    <a:pt x="392" y="720"/>
                    <a:pt x="392" y="720"/>
                    <a:pt x="392" y="720"/>
                  </a:cubicBezTo>
                  <a:cubicBezTo>
                    <a:pt x="392" y="720"/>
                    <a:pt x="392" y="720"/>
                    <a:pt x="392" y="720"/>
                  </a:cubicBezTo>
                  <a:cubicBezTo>
                    <a:pt x="392" y="719"/>
                    <a:pt x="392" y="719"/>
                    <a:pt x="392" y="719"/>
                  </a:cubicBezTo>
                  <a:cubicBezTo>
                    <a:pt x="392" y="719"/>
                    <a:pt x="392" y="719"/>
                    <a:pt x="392" y="719"/>
                  </a:cubicBezTo>
                  <a:cubicBezTo>
                    <a:pt x="393" y="719"/>
                    <a:pt x="393" y="719"/>
                    <a:pt x="393" y="719"/>
                  </a:cubicBezTo>
                  <a:cubicBezTo>
                    <a:pt x="393" y="719"/>
                    <a:pt x="393" y="719"/>
                    <a:pt x="393" y="719"/>
                  </a:cubicBezTo>
                  <a:cubicBezTo>
                    <a:pt x="393" y="719"/>
                    <a:pt x="393" y="719"/>
                    <a:pt x="393" y="719"/>
                  </a:cubicBezTo>
                  <a:cubicBezTo>
                    <a:pt x="393" y="719"/>
                    <a:pt x="393" y="719"/>
                    <a:pt x="393" y="719"/>
                  </a:cubicBezTo>
                  <a:cubicBezTo>
                    <a:pt x="393" y="718"/>
                    <a:pt x="393" y="718"/>
                    <a:pt x="393" y="718"/>
                  </a:cubicBezTo>
                  <a:cubicBezTo>
                    <a:pt x="393" y="718"/>
                    <a:pt x="393" y="718"/>
                    <a:pt x="393" y="718"/>
                  </a:cubicBezTo>
                  <a:cubicBezTo>
                    <a:pt x="393" y="717"/>
                    <a:pt x="393" y="717"/>
                    <a:pt x="393" y="717"/>
                  </a:cubicBezTo>
                  <a:cubicBezTo>
                    <a:pt x="394" y="716"/>
                    <a:pt x="394" y="716"/>
                    <a:pt x="394" y="716"/>
                  </a:cubicBezTo>
                  <a:cubicBezTo>
                    <a:pt x="394" y="716"/>
                    <a:pt x="394" y="716"/>
                    <a:pt x="394" y="716"/>
                  </a:cubicBezTo>
                  <a:cubicBezTo>
                    <a:pt x="394" y="716"/>
                    <a:pt x="394" y="716"/>
                    <a:pt x="394" y="716"/>
                  </a:cubicBezTo>
                  <a:cubicBezTo>
                    <a:pt x="394" y="716"/>
                    <a:pt x="394" y="716"/>
                    <a:pt x="394" y="716"/>
                  </a:cubicBezTo>
                  <a:cubicBezTo>
                    <a:pt x="394" y="715"/>
                    <a:pt x="394" y="715"/>
                    <a:pt x="394" y="715"/>
                  </a:cubicBezTo>
                  <a:cubicBezTo>
                    <a:pt x="394" y="715"/>
                    <a:pt x="394" y="715"/>
                    <a:pt x="394" y="715"/>
                  </a:cubicBezTo>
                  <a:cubicBezTo>
                    <a:pt x="394" y="715"/>
                    <a:pt x="394" y="715"/>
                    <a:pt x="394" y="715"/>
                  </a:cubicBezTo>
                  <a:cubicBezTo>
                    <a:pt x="394" y="714"/>
                    <a:pt x="394" y="714"/>
                    <a:pt x="394" y="714"/>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9" y="708"/>
                    <a:pt x="399" y="708"/>
                    <a:pt x="399" y="708"/>
                  </a:cubicBezTo>
                  <a:cubicBezTo>
                    <a:pt x="399" y="707"/>
                    <a:pt x="399" y="707"/>
                    <a:pt x="399" y="707"/>
                  </a:cubicBezTo>
                  <a:cubicBezTo>
                    <a:pt x="399" y="707"/>
                    <a:pt x="399" y="707"/>
                    <a:pt x="399" y="707"/>
                  </a:cubicBezTo>
                  <a:cubicBezTo>
                    <a:pt x="399" y="707"/>
                    <a:pt x="399" y="707"/>
                    <a:pt x="399" y="707"/>
                  </a:cubicBezTo>
                  <a:cubicBezTo>
                    <a:pt x="399" y="707"/>
                    <a:pt x="399" y="707"/>
                    <a:pt x="399" y="707"/>
                  </a:cubicBezTo>
                  <a:cubicBezTo>
                    <a:pt x="399" y="706"/>
                    <a:pt x="399" y="706"/>
                    <a:pt x="399" y="706"/>
                  </a:cubicBezTo>
                  <a:cubicBezTo>
                    <a:pt x="399" y="706"/>
                    <a:pt x="399" y="706"/>
                    <a:pt x="399" y="706"/>
                  </a:cubicBezTo>
                  <a:cubicBezTo>
                    <a:pt x="399" y="706"/>
                    <a:pt x="399" y="706"/>
                    <a:pt x="399" y="706"/>
                  </a:cubicBezTo>
                  <a:cubicBezTo>
                    <a:pt x="399" y="705"/>
                    <a:pt x="399" y="705"/>
                    <a:pt x="399" y="705"/>
                  </a:cubicBezTo>
                  <a:cubicBezTo>
                    <a:pt x="400" y="704"/>
                    <a:pt x="400" y="704"/>
                    <a:pt x="400" y="704"/>
                  </a:cubicBezTo>
                  <a:cubicBezTo>
                    <a:pt x="402" y="700"/>
                    <a:pt x="402" y="700"/>
                    <a:pt x="402" y="700"/>
                  </a:cubicBezTo>
                  <a:cubicBezTo>
                    <a:pt x="404" y="696"/>
                    <a:pt x="404" y="696"/>
                    <a:pt x="404" y="696"/>
                  </a:cubicBezTo>
                  <a:cubicBezTo>
                    <a:pt x="406" y="693"/>
                    <a:pt x="406" y="693"/>
                    <a:pt x="406" y="693"/>
                  </a:cubicBezTo>
                  <a:cubicBezTo>
                    <a:pt x="413" y="682"/>
                    <a:pt x="413" y="682"/>
                    <a:pt x="413" y="682"/>
                  </a:cubicBezTo>
                  <a:cubicBezTo>
                    <a:pt x="412" y="681"/>
                    <a:pt x="412" y="681"/>
                    <a:pt x="412" y="681"/>
                  </a:cubicBezTo>
                  <a:cubicBezTo>
                    <a:pt x="416" y="676"/>
                    <a:pt x="416" y="676"/>
                    <a:pt x="416" y="676"/>
                  </a:cubicBezTo>
                  <a:cubicBezTo>
                    <a:pt x="419" y="671"/>
                    <a:pt x="419" y="671"/>
                    <a:pt x="419" y="671"/>
                  </a:cubicBezTo>
                  <a:cubicBezTo>
                    <a:pt x="427" y="663"/>
                    <a:pt x="427" y="663"/>
                    <a:pt x="427" y="663"/>
                  </a:cubicBezTo>
                  <a:cubicBezTo>
                    <a:pt x="427" y="663"/>
                    <a:pt x="427" y="663"/>
                    <a:pt x="427" y="663"/>
                  </a:cubicBezTo>
                  <a:cubicBezTo>
                    <a:pt x="427" y="663"/>
                    <a:pt x="427" y="663"/>
                    <a:pt x="427" y="663"/>
                  </a:cubicBezTo>
                  <a:cubicBezTo>
                    <a:pt x="427" y="662"/>
                    <a:pt x="427" y="662"/>
                    <a:pt x="427" y="662"/>
                  </a:cubicBezTo>
                  <a:cubicBezTo>
                    <a:pt x="427" y="662"/>
                    <a:pt x="427" y="662"/>
                    <a:pt x="427" y="662"/>
                  </a:cubicBezTo>
                  <a:cubicBezTo>
                    <a:pt x="428" y="661"/>
                    <a:pt x="428" y="661"/>
                    <a:pt x="428" y="661"/>
                  </a:cubicBezTo>
                  <a:cubicBezTo>
                    <a:pt x="429" y="661"/>
                    <a:pt x="429" y="661"/>
                    <a:pt x="429" y="661"/>
                  </a:cubicBezTo>
                  <a:cubicBezTo>
                    <a:pt x="430" y="660"/>
                    <a:pt x="430" y="660"/>
                    <a:pt x="430" y="660"/>
                  </a:cubicBezTo>
                  <a:cubicBezTo>
                    <a:pt x="431" y="660"/>
                    <a:pt x="431" y="660"/>
                    <a:pt x="431" y="660"/>
                  </a:cubicBezTo>
                  <a:cubicBezTo>
                    <a:pt x="432" y="660"/>
                    <a:pt x="432" y="660"/>
                    <a:pt x="432" y="660"/>
                  </a:cubicBezTo>
                  <a:cubicBezTo>
                    <a:pt x="432" y="660"/>
                    <a:pt x="432" y="660"/>
                    <a:pt x="432" y="660"/>
                  </a:cubicBezTo>
                  <a:cubicBezTo>
                    <a:pt x="433" y="660"/>
                    <a:pt x="433" y="660"/>
                    <a:pt x="433" y="660"/>
                  </a:cubicBezTo>
                  <a:cubicBezTo>
                    <a:pt x="433" y="661"/>
                    <a:pt x="433" y="661"/>
                    <a:pt x="433" y="661"/>
                  </a:cubicBezTo>
                  <a:cubicBezTo>
                    <a:pt x="433" y="661"/>
                    <a:pt x="433" y="661"/>
                    <a:pt x="433" y="661"/>
                  </a:cubicBezTo>
                  <a:cubicBezTo>
                    <a:pt x="433" y="661"/>
                    <a:pt x="433" y="661"/>
                    <a:pt x="433" y="661"/>
                  </a:cubicBezTo>
                  <a:cubicBezTo>
                    <a:pt x="433" y="662"/>
                    <a:pt x="433" y="662"/>
                    <a:pt x="433" y="662"/>
                  </a:cubicBezTo>
                  <a:cubicBezTo>
                    <a:pt x="434" y="662"/>
                    <a:pt x="434" y="662"/>
                    <a:pt x="434" y="662"/>
                  </a:cubicBezTo>
                  <a:cubicBezTo>
                    <a:pt x="434" y="663"/>
                    <a:pt x="434" y="663"/>
                    <a:pt x="434" y="663"/>
                  </a:cubicBezTo>
                  <a:cubicBezTo>
                    <a:pt x="434" y="665"/>
                    <a:pt x="434" y="665"/>
                    <a:pt x="434" y="665"/>
                  </a:cubicBezTo>
                  <a:cubicBezTo>
                    <a:pt x="434" y="669"/>
                    <a:pt x="434" y="669"/>
                    <a:pt x="434" y="669"/>
                  </a:cubicBezTo>
                  <a:cubicBezTo>
                    <a:pt x="432" y="676"/>
                    <a:pt x="432" y="676"/>
                    <a:pt x="432" y="676"/>
                  </a:cubicBezTo>
                  <a:cubicBezTo>
                    <a:pt x="431" y="683"/>
                    <a:pt x="431" y="683"/>
                    <a:pt x="431" y="683"/>
                  </a:cubicBezTo>
                  <a:cubicBezTo>
                    <a:pt x="431" y="684"/>
                    <a:pt x="431" y="684"/>
                    <a:pt x="431" y="684"/>
                  </a:cubicBezTo>
                  <a:cubicBezTo>
                    <a:pt x="430" y="684"/>
                    <a:pt x="430" y="684"/>
                    <a:pt x="430" y="684"/>
                  </a:cubicBezTo>
                  <a:cubicBezTo>
                    <a:pt x="430" y="684"/>
                    <a:pt x="430" y="684"/>
                    <a:pt x="430" y="684"/>
                  </a:cubicBezTo>
                  <a:cubicBezTo>
                    <a:pt x="430" y="684"/>
                    <a:pt x="430" y="684"/>
                    <a:pt x="430" y="684"/>
                  </a:cubicBezTo>
                  <a:cubicBezTo>
                    <a:pt x="430" y="685"/>
                    <a:pt x="430" y="685"/>
                    <a:pt x="430" y="685"/>
                  </a:cubicBezTo>
                  <a:cubicBezTo>
                    <a:pt x="430" y="685"/>
                    <a:pt x="430" y="685"/>
                    <a:pt x="430" y="685"/>
                  </a:cubicBezTo>
                  <a:cubicBezTo>
                    <a:pt x="430" y="686"/>
                    <a:pt x="430" y="686"/>
                    <a:pt x="430" y="686"/>
                  </a:cubicBezTo>
                  <a:cubicBezTo>
                    <a:pt x="433" y="689"/>
                    <a:pt x="433" y="689"/>
                    <a:pt x="433" y="689"/>
                  </a:cubicBezTo>
                  <a:cubicBezTo>
                    <a:pt x="434" y="691"/>
                    <a:pt x="434" y="691"/>
                    <a:pt x="434" y="691"/>
                  </a:cubicBezTo>
                  <a:cubicBezTo>
                    <a:pt x="435" y="691"/>
                    <a:pt x="435" y="691"/>
                    <a:pt x="435" y="691"/>
                  </a:cubicBezTo>
                  <a:cubicBezTo>
                    <a:pt x="435" y="692"/>
                    <a:pt x="435" y="692"/>
                    <a:pt x="435" y="692"/>
                  </a:cubicBezTo>
                  <a:cubicBezTo>
                    <a:pt x="435" y="692"/>
                    <a:pt x="435" y="692"/>
                    <a:pt x="435" y="692"/>
                  </a:cubicBezTo>
                  <a:cubicBezTo>
                    <a:pt x="435" y="692"/>
                    <a:pt x="435" y="692"/>
                    <a:pt x="435" y="692"/>
                  </a:cubicBezTo>
                  <a:cubicBezTo>
                    <a:pt x="435" y="691"/>
                    <a:pt x="435" y="691"/>
                    <a:pt x="435" y="691"/>
                  </a:cubicBezTo>
                  <a:cubicBezTo>
                    <a:pt x="435" y="691"/>
                    <a:pt x="435" y="691"/>
                    <a:pt x="435" y="691"/>
                  </a:cubicBezTo>
                  <a:cubicBezTo>
                    <a:pt x="436" y="691"/>
                    <a:pt x="436" y="691"/>
                    <a:pt x="436" y="691"/>
                  </a:cubicBezTo>
                  <a:cubicBezTo>
                    <a:pt x="437" y="691"/>
                    <a:pt x="437" y="691"/>
                    <a:pt x="437" y="691"/>
                  </a:cubicBezTo>
                  <a:cubicBezTo>
                    <a:pt x="437" y="691"/>
                    <a:pt x="437" y="691"/>
                    <a:pt x="437" y="691"/>
                  </a:cubicBezTo>
                  <a:cubicBezTo>
                    <a:pt x="438" y="691"/>
                    <a:pt x="438" y="691"/>
                    <a:pt x="438" y="691"/>
                  </a:cubicBezTo>
                  <a:cubicBezTo>
                    <a:pt x="438" y="690"/>
                    <a:pt x="438" y="690"/>
                    <a:pt x="438" y="690"/>
                  </a:cubicBezTo>
                  <a:cubicBezTo>
                    <a:pt x="439" y="690"/>
                    <a:pt x="439" y="690"/>
                    <a:pt x="439" y="690"/>
                  </a:cubicBezTo>
                  <a:cubicBezTo>
                    <a:pt x="449" y="686"/>
                    <a:pt x="449" y="686"/>
                    <a:pt x="449" y="686"/>
                  </a:cubicBezTo>
                  <a:cubicBezTo>
                    <a:pt x="449" y="686"/>
                    <a:pt x="449" y="686"/>
                    <a:pt x="449" y="686"/>
                  </a:cubicBezTo>
                  <a:cubicBezTo>
                    <a:pt x="449" y="687"/>
                    <a:pt x="449" y="687"/>
                    <a:pt x="449" y="687"/>
                  </a:cubicBezTo>
                  <a:cubicBezTo>
                    <a:pt x="449" y="687"/>
                    <a:pt x="449" y="687"/>
                    <a:pt x="449" y="687"/>
                  </a:cubicBezTo>
                  <a:cubicBezTo>
                    <a:pt x="449" y="687"/>
                    <a:pt x="449" y="687"/>
                    <a:pt x="449" y="687"/>
                  </a:cubicBezTo>
                  <a:cubicBezTo>
                    <a:pt x="448" y="688"/>
                    <a:pt x="448" y="688"/>
                    <a:pt x="448" y="688"/>
                  </a:cubicBezTo>
                  <a:cubicBezTo>
                    <a:pt x="448" y="689"/>
                    <a:pt x="448" y="689"/>
                    <a:pt x="448" y="689"/>
                  </a:cubicBezTo>
                  <a:cubicBezTo>
                    <a:pt x="446" y="692"/>
                    <a:pt x="446" y="692"/>
                    <a:pt x="446" y="692"/>
                  </a:cubicBezTo>
                  <a:cubicBezTo>
                    <a:pt x="442" y="697"/>
                    <a:pt x="442" y="697"/>
                    <a:pt x="442" y="697"/>
                  </a:cubicBezTo>
                  <a:cubicBezTo>
                    <a:pt x="437" y="702"/>
                    <a:pt x="437" y="702"/>
                    <a:pt x="437" y="702"/>
                  </a:cubicBezTo>
                  <a:cubicBezTo>
                    <a:pt x="426" y="713"/>
                    <a:pt x="426" y="713"/>
                    <a:pt x="426" y="713"/>
                  </a:cubicBezTo>
                  <a:cubicBezTo>
                    <a:pt x="425" y="713"/>
                    <a:pt x="425" y="713"/>
                    <a:pt x="425" y="713"/>
                  </a:cubicBezTo>
                  <a:cubicBezTo>
                    <a:pt x="425" y="713"/>
                    <a:pt x="425" y="713"/>
                    <a:pt x="425" y="713"/>
                  </a:cubicBezTo>
                  <a:cubicBezTo>
                    <a:pt x="424" y="714"/>
                    <a:pt x="424" y="714"/>
                    <a:pt x="424" y="714"/>
                  </a:cubicBezTo>
                  <a:cubicBezTo>
                    <a:pt x="423" y="714"/>
                    <a:pt x="423" y="714"/>
                    <a:pt x="423" y="714"/>
                  </a:cubicBezTo>
                  <a:cubicBezTo>
                    <a:pt x="423" y="715"/>
                    <a:pt x="423" y="715"/>
                    <a:pt x="423" y="715"/>
                  </a:cubicBezTo>
                  <a:cubicBezTo>
                    <a:pt x="422" y="715"/>
                    <a:pt x="422" y="715"/>
                    <a:pt x="422" y="715"/>
                  </a:cubicBezTo>
                  <a:cubicBezTo>
                    <a:pt x="422" y="716"/>
                    <a:pt x="422" y="716"/>
                    <a:pt x="422" y="716"/>
                  </a:cubicBezTo>
                  <a:cubicBezTo>
                    <a:pt x="422" y="716"/>
                    <a:pt x="422" y="716"/>
                    <a:pt x="422" y="716"/>
                  </a:cubicBezTo>
                  <a:cubicBezTo>
                    <a:pt x="422" y="716"/>
                    <a:pt x="422" y="716"/>
                    <a:pt x="422" y="716"/>
                  </a:cubicBezTo>
                  <a:cubicBezTo>
                    <a:pt x="422" y="716"/>
                    <a:pt x="422" y="716"/>
                    <a:pt x="422" y="716"/>
                  </a:cubicBezTo>
                  <a:cubicBezTo>
                    <a:pt x="421" y="717"/>
                    <a:pt x="421" y="717"/>
                    <a:pt x="421" y="717"/>
                  </a:cubicBezTo>
                  <a:cubicBezTo>
                    <a:pt x="421" y="717"/>
                    <a:pt x="421" y="717"/>
                    <a:pt x="421" y="717"/>
                  </a:cubicBezTo>
                  <a:cubicBezTo>
                    <a:pt x="421" y="717"/>
                    <a:pt x="421" y="717"/>
                    <a:pt x="421" y="717"/>
                  </a:cubicBezTo>
                  <a:cubicBezTo>
                    <a:pt x="420" y="718"/>
                    <a:pt x="420" y="718"/>
                    <a:pt x="420" y="718"/>
                  </a:cubicBezTo>
                  <a:cubicBezTo>
                    <a:pt x="420" y="718"/>
                    <a:pt x="420" y="718"/>
                    <a:pt x="420" y="718"/>
                  </a:cubicBezTo>
                  <a:cubicBezTo>
                    <a:pt x="420" y="718"/>
                    <a:pt x="420" y="718"/>
                    <a:pt x="420" y="718"/>
                  </a:cubicBezTo>
                  <a:cubicBezTo>
                    <a:pt x="420" y="718"/>
                    <a:pt x="420" y="718"/>
                    <a:pt x="420" y="718"/>
                  </a:cubicBezTo>
                  <a:cubicBezTo>
                    <a:pt x="419" y="722"/>
                    <a:pt x="419" y="722"/>
                    <a:pt x="419" y="722"/>
                  </a:cubicBezTo>
                  <a:cubicBezTo>
                    <a:pt x="419" y="724"/>
                    <a:pt x="419" y="724"/>
                    <a:pt x="419" y="724"/>
                  </a:cubicBezTo>
                  <a:cubicBezTo>
                    <a:pt x="419" y="725"/>
                    <a:pt x="419" y="725"/>
                    <a:pt x="419" y="725"/>
                  </a:cubicBezTo>
                  <a:cubicBezTo>
                    <a:pt x="419" y="725"/>
                    <a:pt x="419" y="725"/>
                    <a:pt x="419" y="725"/>
                  </a:cubicBezTo>
                  <a:cubicBezTo>
                    <a:pt x="419" y="726"/>
                    <a:pt x="419" y="726"/>
                    <a:pt x="419" y="726"/>
                  </a:cubicBezTo>
                  <a:cubicBezTo>
                    <a:pt x="419" y="726"/>
                    <a:pt x="419" y="726"/>
                    <a:pt x="419" y="726"/>
                  </a:cubicBezTo>
                  <a:cubicBezTo>
                    <a:pt x="420" y="726"/>
                    <a:pt x="420" y="726"/>
                    <a:pt x="420" y="726"/>
                  </a:cubicBezTo>
                  <a:cubicBezTo>
                    <a:pt x="421" y="727"/>
                    <a:pt x="421" y="727"/>
                    <a:pt x="421" y="727"/>
                  </a:cubicBezTo>
                  <a:cubicBezTo>
                    <a:pt x="421" y="727"/>
                    <a:pt x="421" y="727"/>
                    <a:pt x="421" y="727"/>
                  </a:cubicBezTo>
                  <a:cubicBezTo>
                    <a:pt x="422" y="727"/>
                    <a:pt x="422" y="727"/>
                    <a:pt x="422" y="727"/>
                  </a:cubicBezTo>
                  <a:cubicBezTo>
                    <a:pt x="423" y="727"/>
                    <a:pt x="423" y="727"/>
                    <a:pt x="423" y="727"/>
                  </a:cubicBezTo>
                  <a:cubicBezTo>
                    <a:pt x="424" y="727"/>
                    <a:pt x="424" y="727"/>
                    <a:pt x="424" y="727"/>
                  </a:cubicBezTo>
                  <a:cubicBezTo>
                    <a:pt x="426" y="726"/>
                    <a:pt x="426" y="726"/>
                    <a:pt x="426" y="726"/>
                  </a:cubicBezTo>
                  <a:cubicBezTo>
                    <a:pt x="427" y="726"/>
                    <a:pt x="427" y="726"/>
                    <a:pt x="427" y="726"/>
                  </a:cubicBezTo>
                  <a:cubicBezTo>
                    <a:pt x="430" y="725"/>
                    <a:pt x="430" y="725"/>
                    <a:pt x="430" y="725"/>
                  </a:cubicBezTo>
                  <a:cubicBezTo>
                    <a:pt x="431" y="724"/>
                    <a:pt x="431" y="724"/>
                    <a:pt x="431" y="724"/>
                  </a:cubicBezTo>
                  <a:cubicBezTo>
                    <a:pt x="433" y="724"/>
                    <a:pt x="433" y="724"/>
                    <a:pt x="433" y="724"/>
                  </a:cubicBezTo>
                  <a:cubicBezTo>
                    <a:pt x="433" y="724"/>
                    <a:pt x="433" y="724"/>
                    <a:pt x="433" y="724"/>
                  </a:cubicBezTo>
                  <a:cubicBezTo>
                    <a:pt x="433" y="724"/>
                    <a:pt x="433" y="724"/>
                    <a:pt x="433" y="724"/>
                  </a:cubicBezTo>
                  <a:cubicBezTo>
                    <a:pt x="434" y="725"/>
                    <a:pt x="434" y="725"/>
                    <a:pt x="434" y="725"/>
                  </a:cubicBezTo>
                  <a:cubicBezTo>
                    <a:pt x="434" y="725"/>
                    <a:pt x="434" y="725"/>
                    <a:pt x="434" y="725"/>
                  </a:cubicBezTo>
                  <a:cubicBezTo>
                    <a:pt x="434" y="726"/>
                    <a:pt x="434" y="726"/>
                    <a:pt x="434" y="726"/>
                  </a:cubicBezTo>
                  <a:cubicBezTo>
                    <a:pt x="434" y="726"/>
                    <a:pt x="434" y="726"/>
                    <a:pt x="434" y="726"/>
                  </a:cubicBezTo>
                  <a:cubicBezTo>
                    <a:pt x="434" y="727"/>
                    <a:pt x="434" y="727"/>
                    <a:pt x="434" y="727"/>
                  </a:cubicBezTo>
                  <a:cubicBezTo>
                    <a:pt x="434" y="727"/>
                    <a:pt x="434" y="727"/>
                    <a:pt x="434" y="727"/>
                  </a:cubicBezTo>
                  <a:cubicBezTo>
                    <a:pt x="434" y="730"/>
                    <a:pt x="434" y="730"/>
                    <a:pt x="434" y="730"/>
                  </a:cubicBezTo>
                  <a:cubicBezTo>
                    <a:pt x="433" y="730"/>
                    <a:pt x="433" y="730"/>
                    <a:pt x="433" y="730"/>
                  </a:cubicBezTo>
                  <a:cubicBezTo>
                    <a:pt x="433" y="730"/>
                    <a:pt x="433" y="730"/>
                    <a:pt x="433" y="730"/>
                  </a:cubicBezTo>
                  <a:cubicBezTo>
                    <a:pt x="432" y="731"/>
                    <a:pt x="432" y="731"/>
                    <a:pt x="432" y="731"/>
                  </a:cubicBezTo>
                  <a:cubicBezTo>
                    <a:pt x="432" y="732"/>
                    <a:pt x="432" y="732"/>
                    <a:pt x="432" y="732"/>
                  </a:cubicBezTo>
                  <a:cubicBezTo>
                    <a:pt x="432" y="732"/>
                    <a:pt x="432" y="732"/>
                    <a:pt x="432" y="732"/>
                  </a:cubicBezTo>
                  <a:cubicBezTo>
                    <a:pt x="432" y="732"/>
                    <a:pt x="432" y="732"/>
                    <a:pt x="432" y="732"/>
                  </a:cubicBezTo>
                  <a:cubicBezTo>
                    <a:pt x="428" y="739"/>
                    <a:pt x="428" y="739"/>
                    <a:pt x="428" y="739"/>
                  </a:cubicBezTo>
                  <a:cubicBezTo>
                    <a:pt x="425" y="742"/>
                    <a:pt x="425" y="742"/>
                    <a:pt x="425" y="742"/>
                  </a:cubicBezTo>
                  <a:cubicBezTo>
                    <a:pt x="423" y="745"/>
                    <a:pt x="423" y="745"/>
                    <a:pt x="423" y="745"/>
                  </a:cubicBezTo>
                  <a:cubicBezTo>
                    <a:pt x="420" y="749"/>
                    <a:pt x="420" y="749"/>
                    <a:pt x="420" y="749"/>
                  </a:cubicBezTo>
                  <a:cubicBezTo>
                    <a:pt x="417" y="754"/>
                    <a:pt x="417" y="754"/>
                    <a:pt x="417" y="754"/>
                  </a:cubicBezTo>
                  <a:cubicBezTo>
                    <a:pt x="413" y="760"/>
                    <a:pt x="413" y="760"/>
                    <a:pt x="413" y="760"/>
                  </a:cubicBezTo>
                  <a:cubicBezTo>
                    <a:pt x="412" y="762"/>
                    <a:pt x="412" y="762"/>
                    <a:pt x="412" y="762"/>
                  </a:cubicBezTo>
                  <a:cubicBezTo>
                    <a:pt x="411" y="764"/>
                    <a:pt x="411" y="764"/>
                    <a:pt x="411" y="764"/>
                  </a:cubicBezTo>
                  <a:cubicBezTo>
                    <a:pt x="411" y="764"/>
                    <a:pt x="411" y="764"/>
                    <a:pt x="411" y="764"/>
                  </a:cubicBezTo>
                  <a:cubicBezTo>
                    <a:pt x="411" y="766"/>
                    <a:pt x="411" y="766"/>
                    <a:pt x="411" y="766"/>
                  </a:cubicBezTo>
                  <a:cubicBezTo>
                    <a:pt x="411" y="766"/>
                    <a:pt x="411" y="766"/>
                    <a:pt x="411" y="766"/>
                  </a:cubicBezTo>
                  <a:cubicBezTo>
                    <a:pt x="411" y="766"/>
                    <a:pt x="411" y="766"/>
                    <a:pt x="411" y="766"/>
                  </a:cubicBezTo>
                  <a:cubicBezTo>
                    <a:pt x="411" y="767"/>
                    <a:pt x="411" y="767"/>
                    <a:pt x="411" y="767"/>
                  </a:cubicBezTo>
                  <a:cubicBezTo>
                    <a:pt x="410" y="767"/>
                    <a:pt x="410" y="767"/>
                    <a:pt x="410" y="767"/>
                  </a:cubicBezTo>
                  <a:cubicBezTo>
                    <a:pt x="409" y="768"/>
                    <a:pt x="409" y="768"/>
                    <a:pt x="409" y="768"/>
                  </a:cubicBezTo>
                  <a:cubicBezTo>
                    <a:pt x="409" y="768"/>
                    <a:pt x="409" y="768"/>
                    <a:pt x="409" y="768"/>
                  </a:cubicBezTo>
                  <a:cubicBezTo>
                    <a:pt x="408" y="769"/>
                    <a:pt x="408" y="769"/>
                    <a:pt x="408" y="769"/>
                  </a:cubicBezTo>
                  <a:cubicBezTo>
                    <a:pt x="408" y="771"/>
                    <a:pt x="408" y="771"/>
                    <a:pt x="408" y="771"/>
                  </a:cubicBezTo>
                  <a:cubicBezTo>
                    <a:pt x="408" y="772"/>
                    <a:pt x="408" y="772"/>
                    <a:pt x="408" y="772"/>
                  </a:cubicBezTo>
                  <a:cubicBezTo>
                    <a:pt x="409" y="779"/>
                    <a:pt x="409" y="779"/>
                    <a:pt x="409" y="779"/>
                  </a:cubicBezTo>
                  <a:cubicBezTo>
                    <a:pt x="412" y="782"/>
                    <a:pt x="412" y="782"/>
                    <a:pt x="412" y="782"/>
                  </a:cubicBezTo>
                  <a:cubicBezTo>
                    <a:pt x="415" y="784"/>
                    <a:pt x="415" y="784"/>
                    <a:pt x="415" y="784"/>
                  </a:cubicBezTo>
                  <a:cubicBezTo>
                    <a:pt x="421" y="782"/>
                    <a:pt x="421" y="782"/>
                    <a:pt x="421" y="782"/>
                  </a:cubicBezTo>
                  <a:cubicBezTo>
                    <a:pt x="422" y="782"/>
                    <a:pt x="422" y="782"/>
                    <a:pt x="422" y="782"/>
                  </a:cubicBezTo>
                  <a:cubicBezTo>
                    <a:pt x="424" y="781"/>
                    <a:pt x="424" y="781"/>
                    <a:pt x="424" y="781"/>
                  </a:cubicBezTo>
                  <a:cubicBezTo>
                    <a:pt x="425" y="781"/>
                    <a:pt x="425" y="781"/>
                    <a:pt x="425" y="781"/>
                  </a:cubicBezTo>
                  <a:cubicBezTo>
                    <a:pt x="426" y="781"/>
                    <a:pt x="426" y="781"/>
                    <a:pt x="426" y="781"/>
                  </a:cubicBezTo>
                  <a:cubicBezTo>
                    <a:pt x="427" y="782"/>
                    <a:pt x="427" y="782"/>
                    <a:pt x="427" y="782"/>
                  </a:cubicBezTo>
                  <a:cubicBezTo>
                    <a:pt x="428" y="782"/>
                    <a:pt x="428" y="782"/>
                    <a:pt x="428" y="782"/>
                  </a:cubicBezTo>
                  <a:cubicBezTo>
                    <a:pt x="428" y="782"/>
                    <a:pt x="428" y="782"/>
                    <a:pt x="428" y="782"/>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4"/>
                    <a:pt x="428" y="784"/>
                    <a:pt x="428"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6" y="784"/>
                    <a:pt x="426" y="784"/>
                    <a:pt x="426" y="784"/>
                  </a:cubicBezTo>
                  <a:cubicBezTo>
                    <a:pt x="425" y="789"/>
                    <a:pt x="425" y="789"/>
                    <a:pt x="425" y="789"/>
                  </a:cubicBezTo>
                  <a:cubicBezTo>
                    <a:pt x="438" y="794"/>
                    <a:pt x="438" y="794"/>
                    <a:pt x="438" y="794"/>
                  </a:cubicBezTo>
                  <a:cubicBezTo>
                    <a:pt x="444" y="796"/>
                    <a:pt x="444" y="796"/>
                    <a:pt x="444" y="796"/>
                  </a:cubicBezTo>
                  <a:cubicBezTo>
                    <a:pt x="456" y="795"/>
                    <a:pt x="456" y="795"/>
                    <a:pt x="456" y="795"/>
                  </a:cubicBezTo>
                  <a:cubicBezTo>
                    <a:pt x="457" y="796"/>
                    <a:pt x="457" y="796"/>
                    <a:pt x="457" y="796"/>
                  </a:cubicBezTo>
                  <a:cubicBezTo>
                    <a:pt x="457" y="796"/>
                    <a:pt x="457" y="796"/>
                    <a:pt x="457" y="796"/>
                  </a:cubicBezTo>
                  <a:cubicBezTo>
                    <a:pt x="458" y="796"/>
                    <a:pt x="458" y="796"/>
                    <a:pt x="458" y="796"/>
                  </a:cubicBezTo>
                  <a:cubicBezTo>
                    <a:pt x="459" y="797"/>
                    <a:pt x="459" y="797"/>
                    <a:pt x="459" y="797"/>
                  </a:cubicBezTo>
                  <a:cubicBezTo>
                    <a:pt x="462" y="796"/>
                    <a:pt x="462" y="796"/>
                    <a:pt x="462" y="796"/>
                  </a:cubicBezTo>
                  <a:cubicBezTo>
                    <a:pt x="465" y="796"/>
                    <a:pt x="465" y="796"/>
                    <a:pt x="465" y="796"/>
                  </a:cubicBezTo>
                  <a:cubicBezTo>
                    <a:pt x="465" y="796"/>
                    <a:pt x="465" y="796"/>
                    <a:pt x="465" y="796"/>
                  </a:cubicBezTo>
                  <a:cubicBezTo>
                    <a:pt x="465" y="796"/>
                    <a:pt x="465" y="796"/>
                    <a:pt x="465" y="796"/>
                  </a:cubicBezTo>
                  <a:cubicBezTo>
                    <a:pt x="466" y="796"/>
                    <a:pt x="466" y="796"/>
                    <a:pt x="466" y="796"/>
                  </a:cubicBezTo>
                  <a:cubicBezTo>
                    <a:pt x="467" y="796"/>
                    <a:pt x="467" y="796"/>
                    <a:pt x="467" y="796"/>
                  </a:cubicBezTo>
                  <a:cubicBezTo>
                    <a:pt x="469" y="795"/>
                    <a:pt x="469" y="795"/>
                    <a:pt x="469" y="795"/>
                  </a:cubicBezTo>
                  <a:cubicBezTo>
                    <a:pt x="471" y="794"/>
                    <a:pt x="471" y="794"/>
                    <a:pt x="471" y="794"/>
                  </a:cubicBezTo>
                  <a:cubicBezTo>
                    <a:pt x="471" y="794"/>
                    <a:pt x="471" y="794"/>
                    <a:pt x="471" y="794"/>
                  </a:cubicBezTo>
                  <a:cubicBezTo>
                    <a:pt x="471" y="794"/>
                    <a:pt x="471" y="794"/>
                    <a:pt x="471" y="794"/>
                  </a:cubicBezTo>
                  <a:cubicBezTo>
                    <a:pt x="471" y="794"/>
                    <a:pt x="471" y="794"/>
                    <a:pt x="471" y="794"/>
                  </a:cubicBezTo>
                  <a:cubicBezTo>
                    <a:pt x="471" y="793"/>
                    <a:pt x="471" y="793"/>
                    <a:pt x="471" y="793"/>
                  </a:cubicBezTo>
                  <a:cubicBezTo>
                    <a:pt x="471" y="793"/>
                    <a:pt x="471" y="793"/>
                    <a:pt x="471" y="793"/>
                  </a:cubicBezTo>
                  <a:cubicBezTo>
                    <a:pt x="471" y="793"/>
                    <a:pt x="471" y="793"/>
                    <a:pt x="471" y="793"/>
                  </a:cubicBezTo>
                  <a:cubicBezTo>
                    <a:pt x="471" y="792"/>
                    <a:pt x="471" y="792"/>
                    <a:pt x="471" y="792"/>
                  </a:cubicBezTo>
                  <a:cubicBezTo>
                    <a:pt x="471" y="792"/>
                    <a:pt x="471" y="792"/>
                    <a:pt x="471" y="792"/>
                  </a:cubicBezTo>
                  <a:cubicBezTo>
                    <a:pt x="471" y="791"/>
                    <a:pt x="471" y="791"/>
                    <a:pt x="471" y="791"/>
                  </a:cubicBezTo>
                  <a:cubicBezTo>
                    <a:pt x="471" y="791"/>
                    <a:pt x="471" y="791"/>
                    <a:pt x="471" y="791"/>
                  </a:cubicBezTo>
                  <a:cubicBezTo>
                    <a:pt x="472" y="791"/>
                    <a:pt x="472" y="791"/>
                    <a:pt x="472" y="791"/>
                  </a:cubicBezTo>
                  <a:cubicBezTo>
                    <a:pt x="475" y="788"/>
                    <a:pt x="475" y="788"/>
                    <a:pt x="475" y="788"/>
                  </a:cubicBezTo>
                  <a:cubicBezTo>
                    <a:pt x="486" y="777"/>
                    <a:pt x="486" y="777"/>
                    <a:pt x="486" y="777"/>
                  </a:cubicBezTo>
                  <a:cubicBezTo>
                    <a:pt x="486" y="776"/>
                    <a:pt x="486" y="776"/>
                    <a:pt x="486" y="776"/>
                  </a:cubicBezTo>
                  <a:cubicBezTo>
                    <a:pt x="486" y="776"/>
                    <a:pt x="486" y="776"/>
                    <a:pt x="486" y="776"/>
                  </a:cubicBezTo>
                  <a:cubicBezTo>
                    <a:pt x="486" y="776"/>
                    <a:pt x="486" y="776"/>
                    <a:pt x="486" y="776"/>
                  </a:cubicBezTo>
                  <a:cubicBezTo>
                    <a:pt x="487" y="776"/>
                    <a:pt x="487" y="776"/>
                    <a:pt x="487" y="776"/>
                  </a:cubicBezTo>
                  <a:cubicBezTo>
                    <a:pt x="487" y="775"/>
                    <a:pt x="487" y="775"/>
                    <a:pt x="487" y="775"/>
                  </a:cubicBezTo>
                  <a:cubicBezTo>
                    <a:pt x="486" y="775"/>
                    <a:pt x="486" y="775"/>
                    <a:pt x="486" y="775"/>
                  </a:cubicBezTo>
                  <a:cubicBezTo>
                    <a:pt x="487" y="773"/>
                    <a:pt x="487" y="773"/>
                    <a:pt x="487" y="773"/>
                  </a:cubicBezTo>
                  <a:cubicBezTo>
                    <a:pt x="487" y="772"/>
                    <a:pt x="487" y="772"/>
                    <a:pt x="487" y="772"/>
                  </a:cubicBezTo>
                  <a:cubicBezTo>
                    <a:pt x="491" y="766"/>
                    <a:pt x="491" y="766"/>
                    <a:pt x="491" y="766"/>
                  </a:cubicBezTo>
                  <a:cubicBezTo>
                    <a:pt x="493" y="760"/>
                    <a:pt x="493" y="760"/>
                    <a:pt x="493" y="760"/>
                  </a:cubicBezTo>
                  <a:cubicBezTo>
                    <a:pt x="493" y="757"/>
                    <a:pt x="493" y="757"/>
                    <a:pt x="493" y="757"/>
                  </a:cubicBezTo>
                  <a:cubicBezTo>
                    <a:pt x="494" y="754"/>
                    <a:pt x="494" y="754"/>
                    <a:pt x="494" y="754"/>
                  </a:cubicBezTo>
                  <a:cubicBezTo>
                    <a:pt x="494" y="753"/>
                    <a:pt x="494" y="753"/>
                    <a:pt x="494" y="753"/>
                  </a:cubicBezTo>
                  <a:cubicBezTo>
                    <a:pt x="494" y="752"/>
                    <a:pt x="494" y="752"/>
                    <a:pt x="494" y="752"/>
                  </a:cubicBezTo>
                  <a:cubicBezTo>
                    <a:pt x="493" y="748"/>
                    <a:pt x="493" y="748"/>
                    <a:pt x="493" y="748"/>
                  </a:cubicBezTo>
                  <a:cubicBezTo>
                    <a:pt x="492" y="742"/>
                    <a:pt x="492" y="742"/>
                    <a:pt x="492" y="742"/>
                  </a:cubicBezTo>
                  <a:cubicBezTo>
                    <a:pt x="492" y="742"/>
                    <a:pt x="492" y="742"/>
                    <a:pt x="492" y="742"/>
                  </a:cubicBezTo>
                  <a:cubicBezTo>
                    <a:pt x="492" y="742"/>
                    <a:pt x="492" y="742"/>
                    <a:pt x="492" y="742"/>
                  </a:cubicBezTo>
                  <a:cubicBezTo>
                    <a:pt x="492" y="741"/>
                    <a:pt x="492" y="741"/>
                    <a:pt x="492" y="741"/>
                  </a:cubicBezTo>
                  <a:cubicBezTo>
                    <a:pt x="492" y="740"/>
                    <a:pt x="492" y="740"/>
                    <a:pt x="492" y="740"/>
                  </a:cubicBezTo>
                  <a:cubicBezTo>
                    <a:pt x="490" y="738"/>
                    <a:pt x="490" y="738"/>
                    <a:pt x="490" y="738"/>
                  </a:cubicBezTo>
                  <a:cubicBezTo>
                    <a:pt x="489" y="737"/>
                    <a:pt x="489" y="737"/>
                    <a:pt x="489" y="737"/>
                  </a:cubicBezTo>
                  <a:cubicBezTo>
                    <a:pt x="486" y="733"/>
                    <a:pt x="486" y="733"/>
                    <a:pt x="486" y="733"/>
                  </a:cubicBezTo>
                  <a:cubicBezTo>
                    <a:pt x="484" y="731"/>
                    <a:pt x="484" y="731"/>
                    <a:pt x="484" y="731"/>
                  </a:cubicBezTo>
                  <a:cubicBezTo>
                    <a:pt x="483" y="730"/>
                    <a:pt x="483" y="730"/>
                    <a:pt x="483" y="730"/>
                  </a:cubicBezTo>
                  <a:cubicBezTo>
                    <a:pt x="481" y="730"/>
                    <a:pt x="481" y="730"/>
                    <a:pt x="481" y="730"/>
                  </a:cubicBezTo>
                  <a:cubicBezTo>
                    <a:pt x="480" y="730"/>
                    <a:pt x="480" y="730"/>
                    <a:pt x="480" y="730"/>
                  </a:cubicBezTo>
                  <a:cubicBezTo>
                    <a:pt x="479" y="730"/>
                    <a:pt x="479" y="730"/>
                    <a:pt x="479" y="730"/>
                  </a:cubicBezTo>
                  <a:cubicBezTo>
                    <a:pt x="479" y="730"/>
                    <a:pt x="479" y="730"/>
                    <a:pt x="479" y="730"/>
                  </a:cubicBezTo>
                  <a:cubicBezTo>
                    <a:pt x="478" y="730"/>
                    <a:pt x="478" y="730"/>
                    <a:pt x="478" y="730"/>
                  </a:cubicBezTo>
                  <a:cubicBezTo>
                    <a:pt x="478" y="729"/>
                    <a:pt x="478" y="729"/>
                    <a:pt x="478" y="729"/>
                  </a:cubicBezTo>
                  <a:cubicBezTo>
                    <a:pt x="478" y="729"/>
                    <a:pt x="478" y="729"/>
                    <a:pt x="478" y="729"/>
                  </a:cubicBezTo>
                  <a:cubicBezTo>
                    <a:pt x="478" y="729"/>
                    <a:pt x="478" y="729"/>
                    <a:pt x="478" y="729"/>
                  </a:cubicBezTo>
                  <a:cubicBezTo>
                    <a:pt x="477" y="729"/>
                    <a:pt x="477" y="729"/>
                    <a:pt x="477" y="729"/>
                  </a:cubicBezTo>
                  <a:cubicBezTo>
                    <a:pt x="472" y="730"/>
                    <a:pt x="472" y="730"/>
                    <a:pt x="472"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0" y="731"/>
                    <a:pt x="470" y="731"/>
                    <a:pt x="470" y="731"/>
                  </a:cubicBezTo>
                  <a:cubicBezTo>
                    <a:pt x="470" y="731"/>
                    <a:pt x="470" y="731"/>
                    <a:pt x="470" y="731"/>
                  </a:cubicBezTo>
                  <a:cubicBezTo>
                    <a:pt x="470" y="731"/>
                    <a:pt x="470" y="731"/>
                    <a:pt x="470" y="731"/>
                  </a:cubicBezTo>
                  <a:cubicBezTo>
                    <a:pt x="469" y="731"/>
                    <a:pt x="469" y="731"/>
                    <a:pt x="469" y="731"/>
                  </a:cubicBezTo>
                  <a:cubicBezTo>
                    <a:pt x="468" y="731"/>
                    <a:pt x="468" y="731"/>
                    <a:pt x="468" y="731"/>
                  </a:cubicBezTo>
                  <a:cubicBezTo>
                    <a:pt x="468" y="731"/>
                    <a:pt x="468" y="731"/>
                    <a:pt x="468" y="731"/>
                  </a:cubicBezTo>
                  <a:cubicBezTo>
                    <a:pt x="467" y="731"/>
                    <a:pt x="467" y="731"/>
                    <a:pt x="467" y="731"/>
                  </a:cubicBezTo>
                  <a:cubicBezTo>
                    <a:pt x="466" y="732"/>
                    <a:pt x="466" y="732"/>
                    <a:pt x="466" y="732"/>
                  </a:cubicBezTo>
                  <a:cubicBezTo>
                    <a:pt x="466" y="732"/>
                    <a:pt x="466" y="732"/>
                    <a:pt x="466" y="732"/>
                  </a:cubicBezTo>
                  <a:cubicBezTo>
                    <a:pt x="465" y="731"/>
                    <a:pt x="465" y="731"/>
                    <a:pt x="465" y="731"/>
                  </a:cubicBezTo>
                  <a:cubicBezTo>
                    <a:pt x="464" y="731"/>
                    <a:pt x="464" y="731"/>
                    <a:pt x="464" y="731"/>
                  </a:cubicBezTo>
                  <a:cubicBezTo>
                    <a:pt x="463" y="731"/>
                    <a:pt x="463" y="731"/>
                    <a:pt x="463" y="731"/>
                  </a:cubicBezTo>
                  <a:cubicBezTo>
                    <a:pt x="461" y="732"/>
                    <a:pt x="461" y="732"/>
                    <a:pt x="461" y="732"/>
                  </a:cubicBezTo>
                  <a:cubicBezTo>
                    <a:pt x="461" y="732"/>
                    <a:pt x="461" y="732"/>
                    <a:pt x="461" y="732"/>
                  </a:cubicBezTo>
                  <a:cubicBezTo>
                    <a:pt x="455" y="734"/>
                    <a:pt x="455" y="734"/>
                    <a:pt x="455" y="734"/>
                  </a:cubicBezTo>
                  <a:cubicBezTo>
                    <a:pt x="455" y="735"/>
                    <a:pt x="455" y="735"/>
                    <a:pt x="455" y="735"/>
                  </a:cubicBezTo>
                  <a:cubicBezTo>
                    <a:pt x="455" y="735"/>
                    <a:pt x="455" y="735"/>
                    <a:pt x="455" y="735"/>
                  </a:cubicBezTo>
                  <a:cubicBezTo>
                    <a:pt x="455" y="735"/>
                    <a:pt x="455" y="735"/>
                    <a:pt x="455" y="735"/>
                  </a:cubicBezTo>
                  <a:cubicBezTo>
                    <a:pt x="454" y="735"/>
                    <a:pt x="454" y="735"/>
                    <a:pt x="454" y="735"/>
                  </a:cubicBezTo>
                  <a:cubicBezTo>
                    <a:pt x="454" y="735"/>
                    <a:pt x="454" y="735"/>
                    <a:pt x="454" y="735"/>
                  </a:cubicBezTo>
                  <a:cubicBezTo>
                    <a:pt x="454" y="735"/>
                    <a:pt x="454" y="735"/>
                    <a:pt x="454" y="735"/>
                  </a:cubicBezTo>
                  <a:cubicBezTo>
                    <a:pt x="454" y="735"/>
                    <a:pt x="454" y="735"/>
                    <a:pt x="454" y="735"/>
                  </a:cubicBezTo>
                  <a:cubicBezTo>
                    <a:pt x="453" y="735"/>
                    <a:pt x="453" y="735"/>
                    <a:pt x="453" y="735"/>
                  </a:cubicBezTo>
                  <a:cubicBezTo>
                    <a:pt x="453" y="735"/>
                    <a:pt x="453" y="735"/>
                    <a:pt x="453" y="735"/>
                  </a:cubicBezTo>
                  <a:cubicBezTo>
                    <a:pt x="453" y="735"/>
                    <a:pt x="453" y="735"/>
                    <a:pt x="453" y="735"/>
                  </a:cubicBezTo>
                  <a:cubicBezTo>
                    <a:pt x="452" y="735"/>
                    <a:pt x="452" y="735"/>
                    <a:pt x="452" y="735"/>
                  </a:cubicBezTo>
                  <a:cubicBezTo>
                    <a:pt x="451" y="736"/>
                    <a:pt x="451" y="736"/>
                    <a:pt x="451" y="736"/>
                  </a:cubicBezTo>
                  <a:cubicBezTo>
                    <a:pt x="451" y="736"/>
                    <a:pt x="451" y="736"/>
                    <a:pt x="451" y="736"/>
                  </a:cubicBezTo>
                  <a:cubicBezTo>
                    <a:pt x="450" y="736"/>
                    <a:pt x="450" y="736"/>
                    <a:pt x="450" y="736"/>
                  </a:cubicBezTo>
                  <a:cubicBezTo>
                    <a:pt x="450" y="736"/>
                    <a:pt x="450" y="736"/>
                    <a:pt x="450" y="736"/>
                  </a:cubicBezTo>
                  <a:cubicBezTo>
                    <a:pt x="449" y="736"/>
                    <a:pt x="449" y="736"/>
                    <a:pt x="449" y="736"/>
                  </a:cubicBezTo>
                  <a:cubicBezTo>
                    <a:pt x="449" y="736"/>
                    <a:pt x="449" y="736"/>
                    <a:pt x="449" y="736"/>
                  </a:cubicBezTo>
                  <a:cubicBezTo>
                    <a:pt x="448" y="736"/>
                    <a:pt x="448" y="736"/>
                    <a:pt x="448" y="736"/>
                  </a:cubicBezTo>
                  <a:cubicBezTo>
                    <a:pt x="446" y="736"/>
                    <a:pt x="446" y="736"/>
                    <a:pt x="446" y="736"/>
                  </a:cubicBezTo>
                  <a:cubicBezTo>
                    <a:pt x="451" y="728"/>
                    <a:pt x="451" y="728"/>
                    <a:pt x="451" y="728"/>
                  </a:cubicBezTo>
                  <a:cubicBezTo>
                    <a:pt x="452" y="726"/>
                    <a:pt x="452" y="726"/>
                    <a:pt x="452" y="726"/>
                  </a:cubicBezTo>
                  <a:cubicBezTo>
                    <a:pt x="453" y="723"/>
                    <a:pt x="453" y="723"/>
                    <a:pt x="453" y="723"/>
                  </a:cubicBezTo>
                  <a:cubicBezTo>
                    <a:pt x="455" y="720"/>
                    <a:pt x="455" y="720"/>
                    <a:pt x="455" y="720"/>
                  </a:cubicBezTo>
                  <a:cubicBezTo>
                    <a:pt x="458" y="716"/>
                    <a:pt x="458" y="716"/>
                    <a:pt x="458" y="716"/>
                  </a:cubicBezTo>
                  <a:cubicBezTo>
                    <a:pt x="457" y="709"/>
                    <a:pt x="457" y="709"/>
                    <a:pt x="457" y="709"/>
                  </a:cubicBezTo>
                  <a:cubicBezTo>
                    <a:pt x="456" y="708"/>
                    <a:pt x="456" y="708"/>
                    <a:pt x="456" y="708"/>
                  </a:cubicBezTo>
                  <a:cubicBezTo>
                    <a:pt x="455" y="707"/>
                    <a:pt x="455" y="707"/>
                    <a:pt x="455" y="707"/>
                  </a:cubicBezTo>
                  <a:cubicBezTo>
                    <a:pt x="454" y="706"/>
                    <a:pt x="454" y="706"/>
                    <a:pt x="454" y="706"/>
                  </a:cubicBezTo>
                  <a:cubicBezTo>
                    <a:pt x="453" y="706"/>
                    <a:pt x="453" y="706"/>
                    <a:pt x="453" y="706"/>
                  </a:cubicBezTo>
                  <a:cubicBezTo>
                    <a:pt x="450" y="705"/>
                    <a:pt x="450" y="705"/>
                    <a:pt x="450" y="705"/>
                  </a:cubicBezTo>
                  <a:cubicBezTo>
                    <a:pt x="447" y="704"/>
                    <a:pt x="447" y="704"/>
                    <a:pt x="447" y="704"/>
                  </a:cubicBezTo>
                  <a:cubicBezTo>
                    <a:pt x="447" y="704"/>
                    <a:pt x="447" y="704"/>
                    <a:pt x="447" y="704"/>
                  </a:cubicBezTo>
                  <a:cubicBezTo>
                    <a:pt x="447" y="704"/>
                    <a:pt x="447" y="704"/>
                    <a:pt x="447" y="704"/>
                  </a:cubicBezTo>
                  <a:cubicBezTo>
                    <a:pt x="448" y="704"/>
                    <a:pt x="448" y="704"/>
                    <a:pt x="448" y="704"/>
                  </a:cubicBezTo>
                  <a:cubicBezTo>
                    <a:pt x="448" y="703"/>
                    <a:pt x="448" y="703"/>
                    <a:pt x="448" y="703"/>
                  </a:cubicBezTo>
                  <a:cubicBezTo>
                    <a:pt x="448" y="703"/>
                    <a:pt x="448" y="703"/>
                    <a:pt x="448" y="703"/>
                  </a:cubicBezTo>
                  <a:cubicBezTo>
                    <a:pt x="447" y="702"/>
                    <a:pt x="447" y="702"/>
                    <a:pt x="447" y="702"/>
                  </a:cubicBezTo>
                  <a:cubicBezTo>
                    <a:pt x="447" y="702"/>
                    <a:pt x="447" y="702"/>
                    <a:pt x="447" y="702"/>
                  </a:cubicBezTo>
                  <a:cubicBezTo>
                    <a:pt x="447" y="702"/>
                    <a:pt x="447" y="702"/>
                    <a:pt x="447" y="702"/>
                  </a:cubicBezTo>
                  <a:cubicBezTo>
                    <a:pt x="447" y="701"/>
                    <a:pt x="447" y="701"/>
                    <a:pt x="447" y="701"/>
                  </a:cubicBezTo>
                  <a:cubicBezTo>
                    <a:pt x="448" y="701"/>
                    <a:pt x="448" y="701"/>
                    <a:pt x="448" y="701"/>
                  </a:cubicBezTo>
                  <a:cubicBezTo>
                    <a:pt x="448" y="700"/>
                    <a:pt x="448" y="700"/>
                    <a:pt x="448" y="700"/>
                  </a:cubicBezTo>
                  <a:cubicBezTo>
                    <a:pt x="449" y="700"/>
                    <a:pt x="449" y="700"/>
                    <a:pt x="449" y="700"/>
                  </a:cubicBezTo>
                  <a:cubicBezTo>
                    <a:pt x="449" y="700"/>
                    <a:pt x="449" y="700"/>
                    <a:pt x="449" y="700"/>
                  </a:cubicBezTo>
                  <a:cubicBezTo>
                    <a:pt x="449" y="700"/>
                    <a:pt x="449" y="700"/>
                    <a:pt x="449" y="700"/>
                  </a:cubicBezTo>
                  <a:cubicBezTo>
                    <a:pt x="449" y="700"/>
                    <a:pt x="449" y="700"/>
                    <a:pt x="449" y="700"/>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1" y="698"/>
                    <a:pt x="451" y="698"/>
                    <a:pt x="451" y="698"/>
                  </a:cubicBezTo>
                  <a:cubicBezTo>
                    <a:pt x="451" y="698"/>
                    <a:pt x="451" y="698"/>
                    <a:pt x="451" y="698"/>
                  </a:cubicBezTo>
                  <a:cubicBezTo>
                    <a:pt x="451" y="698"/>
                    <a:pt x="451" y="698"/>
                    <a:pt x="451" y="698"/>
                  </a:cubicBezTo>
                  <a:cubicBezTo>
                    <a:pt x="451" y="697"/>
                    <a:pt x="451" y="697"/>
                    <a:pt x="451" y="697"/>
                  </a:cubicBezTo>
                  <a:cubicBezTo>
                    <a:pt x="451" y="697"/>
                    <a:pt x="451" y="697"/>
                    <a:pt x="451" y="697"/>
                  </a:cubicBezTo>
                  <a:cubicBezTo>
                    <a:pt x="452" y="696"/>
                    <a:pt x="452" y="696"/>
                    <a:pt x="452" y="696"/>
                  </a:cubicBezTo>
                  <a:cubicBezTo>
                    <a:pt x="452" y="696"/>
                    <a:pt x="452" y="696"/>
                    <a:pt x="452" y="696"/>
                  </a:cubicBezTo>
                  <a:cubicBezTo>
                    <a:pt x="453" y="695"/>
                    <a:pt x="453" y="695"/>
                    <a:pt x="453" y="695"/>
                  </a:cubicBezTo>
                  <a:cubicBezTo>
                    <a:pt x="453" y="695"/>
                    <a:pt x="453" y="695"/>
                    <a:pt x="453" y="695"/>
                  </a:cubicBezTo>
                  <a:cubicBezTo>
                    <a:pt x="453" y="695"/>
                    <a:pt x="453" y="695"/>
                    <a:pt x="453" y="695"/>
                  </a:cubicBezTo>
                  <a:cubicBezTo>
                    <a:pt x="454" y="694"/>
                    <a:pt x="454" y="694"/>
                    <a:pt x="454" y="694"/>
                  </a:cubicBezTo>
                  <a:cubicBezTo>
                    <a:pt x="454" y="694"/>
                    <a:pt x="454" y="694"/>
                    <a:pt x="454" y="694"/>
                  </a:cubicBezTo>
                  <a:cubicBezTo>
                    <a:pt x="454" y="693"/>
                    <a:pt x="454" y="693"/>
                    <a:pt x="454" y="693"/>
                  </a:cubicBezTo>
                  <a:cubicBezTo>
                    <a:pt x="454" y="693"/>
                    <a:pt x="454" y="693"/>
                    <a:pt x="454" y="693"/>
                  </a:cubicBezTo>
                  <a:cubicBezTo>
                    <a:pt x="455" y="693"/>
                    <a:pt x="455" y="693"/>
                    <a:pt x="455" y="693"/>
                  </a:cubicBezTo>
                  <a:cubicBezTo>
                    <a:pt x="455" y="693"/>
                    <a:pt x="455" y="693"/>
                    <a:pt x="455" y="693"/>
                  </a:cubicBezTo>
                  <a:cubicBezTo>
                    <a:pt x="455" y="693"/>
                    <a:pt x="455" y="693"/>
                    <a:pt x="455" y="693"/>
                  </a:cubicBezTo>
                  <a:cubicBezTo>
                    <a:pt x="455" y="692"/>
                    <a:pt x="455" y="692"/>
                    <a:pt x="455" y="692"/>
                  </a:cubicBezTo>
                  <a:cubicBezTo>
                    <a:pt x="455" y="692"/>
                    <a:pt x="455" y="692"/>
                    <a:pt x="455" y="692"/>
                  </a:cubicBezTo>
                  <a:cubicBezTo>
                    <a:pt x="455" y="692"/>
                    <a:pt x="455" y="692"/>
                    <a:pt x="455" y="692"/>
                  </a:cubicBezTo>
                  <a:cubicBezTo>
                    <a:pt x="459" y="687"/>
                    <a:pt x="459" y="687"/>
                    <a:pt x="459" y="687"/>
                  </a:cubicBezTo>
                  <a:cubicBezTo>
                    <a:pt x="459" y="683"/>
                    <a:pt x="459" y="683"/>
                    <a:pt x="459" y="683"/>
                  </a:cubicBezTo>
                  <a:cubicBezTo>
                    <a:pt x="459" y="682"/>
                    <a:pt x="459" y="682"/>
                    <a:pt x="459" y="682"/>
                  </a:cubicBezTo>
                  <a:cubicBezTo>
                    <a:pt x="459" y="682"/>
                    <a:pt x="459" y="682"/>
                    <a:pt x="459" y="682"/>
                  </a:cubicBezTo>
                  <a:cubicBezTo>
                    <a:pt x="459" y="682"/>
                    <a:pt x="459" y="682"/>
                    <a:pt x="459" y="682"/>
                  </a:cubicBezTo>
                  <a:cubicBezTo>
                    <a:pt x="459" y="681"/>
                    <a:pt x="459" y="681"/>
                    <a:pt x="459" y="681"/>
                  </a:cubicBezTo>
                  <a:cubicBezTo>
                    <a:pt x="458" y="681"/>
                    <a:pt x="458" y="681"/>
                    <a:pt x="458" y="681"/>
                  </a:cubicBezTo>
                  <a:cubicBezTo>
                    <a:pt x="458" y="681"/>
                    <a:pt x="458" y="681"/>
                    <a:pt x="458" y="681"/>
                  </a:cubicBezTo>
                  <a:cubicBezTo>
                    <a:pt x="458" y="680"/>
                    <a:pt x="458" y="680"/>
                    <a:pt x="458" y="680"/>
                  </a:cubicBezTo>
                  <a:cubicBezTo>
                    <a:pt x="458" y="680"/>
                    <a:pt x="458" y="680"/>
                    <a:pt x="458" y="680"/>
                  </a:cubicBezTo>
                  <a:cubicBezTo>
                    <a:pt x="457" y="680"/>
                    <a:pt x="457" y="680"/>
                    <a:pt x="457" y="680"/>
                  </a:cubicBezTo>
                  <a:cubicBezTo>
                    <a:pt x="456" y="680"/>
                    <a:pt x="456" y="680"/>
                    <a:pt x="456" y="680"/>
                  </a:cubicBezTo>
                  <a:cubicBezTo>
                    <a:pt x="454" y="680"/>
                    <a:pt x="454" y="680"/>
                    <a:pt x="454" y="680"/>
                  </a:cubicBezTo>
                  <a:cubicBezTo>
                    <a:pt x="454" y="679"/>
                    <a:pt x="454" y="679"/>
                    <a:pt x="454" y="679"/>
                  </a:cubicBezTo>
                  <a:cubicBezTo>
                    <a:pt x="453" y="679"/>
                    <a:pt x="453" y="679"/>
                    <a:pt x="453" y="679"/>
                  </a:cubicBezTo>
                  <a:cubicBezTo>
                    <a:pt x="453" y="679"/>
                    <a:pt x="453" y="679"/>
                    <a:pt x="453" y="679"/>
                  </a:cubicBezTo>
                  <a:cubicBezTo>
                    <a:pt x="452" y="678"/>
                    <a:pt x="452" y="678"/>
                    <a:pt x="452" y="678"/>
                  </a:cubicBezTo>
                  <a:cubicBezTo>
                    <a:pt x="451" y="678"/>
                    <a:pt x="451" y="678"/>
                    <a:pt x="451" y="678"/>
                  </a:cubicBezTo>
                  <a:cubicBezTo>
                    <a:pt x="451" y="678"/>
                    <a:pt x="451" y="678"/>
                    <a:pt x="451" y="678"/>
                  </a:cubicBezTo>
                  <a:cubicBezTo>
                    <a:pt x="450" y="679"/>
                    <a:pt x="450" y="679"/>
                    <a:pt x="450" y="679"/>
                  </a:cubicBezTo>
                  <a:cubicBezTo>
                    <a:pt x="449" y="679"/>
                    <a:pt x="449" y="679"/>
                    <a:pt x="449" y="679"/>
                  </a:cubicBezTo>
                  <a:cubicBezTo>
                    <a:pt x="449" y="679"/>
                    <a:pt x="449" y="679"/>
                    <a:pt x="449" y="679"/>
                  </a:cubicBezTo>
                  <a:cubicBezTo>
                    <a:pt x="443" y="681"/>
                    <a:pt x="443" y="681"/>
                    <a:pt x="443" y="681"/>
                  </a:cubicBezTo>
                  <a:cubicBezTo>
                    <a:pt x="442" y="680"/>
                    <a:pt x="442" y="680"/>
                    <a:pt x="442" y="680"/>
                  </a:cubicBezTo>
                  <a:cubicBezTo>
                    <a:pt x="442" y="680"/>
                    <a:pt x="442" y="680"/>
                    <a:pt x="442" y="680"/>
                  </a:cubicBezTo>
                  <a:cubicBezTo>
                    <a:pt x="441" y="680"/>
                    <a:pt x="441" y="680"/>
                    <a:pt x="441" y="680"/>
                  </a:cubicBezTo>
                  <a:cubicBezTo>
                    <a:pt x="441" y="679"/>
                    <a:pt x="441" y="679"/>
                    <a:pt x="441" y="679"/>
                  </a:cubicBezTo>
                  <a:cubicBezTo>
                    <a:pt x="441" y="679"/>
                    <a:pt x="441" y="679"/>
                    <a:pt x="441" y="679"/>
                  </a:cubicBezTo>
                  <a:cubicBezTo>
                    <a:pt x="441" y="679"/>
                    <a:pt x="441" y="679"/>
                    <a:pt x="441" y="679"/>
                  </a:cubicBezTo>
                  <a:cubicBezTo>
                    <a:pt x="441" y="678"/>
                    <a:pt x="441" y="678"/>
                    <a:pt x="441" y="678"/>
                  </a:cubicBezTo>
                  <a:cubicBezTo>
                    <a:pt x="441" y="678"/>
                    <a:pt x="441" y="678"/>
                    <a:pt x="441" y="678"/>
                  </a:cubicBezTo>
                  <a:cubicBezTo>
                    <a:pt x="441" y="677"/>
                    <a:pt x="441" y="677"/>
                    <a:pt x="441" y="677"/>
                  </a:cubicBezTo>
                  <a:cubicBezTo>
                    <a:pt x="441" y="677"/>
                    <a:pt x="441" y="677"/>
                    <a:pt x="441" y="677"/>
                  </a:cubicBezTo>
                  <a:cubicBezTo>
                    <a:pt x="443" y="672"/>
                    <a:pt x="443" y="672"/>
                    <a:pt x="443" y="672"/>
                  </a:cubicBezTo>
                  <a:cubicBezTo>
                    <a:pt x="443" y="667"/>
                    <a:pt x="443" y="667"/>
                    <a:pt x="443" y="667"/>
                  </a:cubicBezTo>
                  <a:cubicBezTo>
                    <a:pt x="443" y="667"/>
                    <a:pt x="443" y="667"/>
                    <a:pt x="443" y="667"/>
                  </a:cubicBezTo>
                  <a:cubicBezTo>
                    <a:pt x="442" y="666"/>
                    <a:pt x="442" y="666"/>
                    <a:pt x="442" y="666"/>
                  </a:cubicBezTo>
                  <a:cubicBezTo>
                    <a:pt x="442" y="666"/>
                    <a:pt x="442" y="666"/>
                    <a:pt x="442" y="666"/>
                  </a:cubicBezTo>
                  <a:cubicBezTo>
                    <a:pt x="442" y="666"/>
                    <a:pt x="442" y="666"/>
                    <a:pt x="442" y="666"/>
                  </a:cubicBezTo>
                  <a:cubicBezTo>
                    <a:pt x="442" y="665"/>
                    <a:pt x="442" y="665"/>
                    <a:pt x="442" y="665"/>
                  </a:cubicBezTo>
                  <a:cubicBezTo>
                    <a:pt x="443" y="664"/>
                    <a:pt x="443" y="664"/>
                    <a:pt x="443" y="664"/>
                  </a:cubicBezTo>
                  <a:cubicBezTo>
                    <a:pt x="443" y="664"/>
                    <a:pt x="443" y="664"/>
                    <a:pt x="443" y="664"/>
                  </a:cubicBezTo>
                  <a:cubicBezTo>
                    <a:pt x="443" y="663"/>
                    <a:pt x="443" y="663"/>
                    <a:pt x="443" y="663"/>
                  </a:cubicBezTo>
                  <a:cubicBezTo>
                    <a:pt x="444" y="662"/>
                    <a:pt x="444" y="662"/>
                    <a:pt x="444" y="662"/>
                  </a:cubicBezTo>
                  <a:cubicBezTo>
                    <a:pt x="444" y="662"/>
                    <a:pt x="444" y="662"/>
                    <a:pt x="444" y="662"/>
                  </a:cubicBezTo>
                  <a:cubicBezTo>
                    <a:pt x="444" y="661"/>
                    <a:pt x="444" y="661"/>
                    <a:pt x="444" y="661"/>
                  </a:cubicBezTo>
                  <a:cubicBezTo>
                    <a:pt x="444" y="661"/>
                    <a:pt x="444" y="661"/>
                    <a:pt x="444" y="661"/>
                  </a:cubicBezTo>
                  <a:cubicBezTo>
                    <a:pt x="444" y="661"/>
                    <a:pt x="444" y="661"/>
                    <a:pt x="444" y="661"/>
                  </a:cubicBezTo>
                  <a:cubicBezTo>
                    <a:pt x="440" y="657"/>
                    <a:pt x="440" y="657"/>
                    <a:pt x="440" y="657"/>
                  </a:cubicBezTo>
                  <a:cubicBezTo>
                    <a:pt x="440" y="656"/>
                    <a:pt x="440" y="656"/>
                    <a:pt x="440" y="656"/>
                  </a:cubicBezTo>
                  <a:cubicBezTo>
                    <a:pt x="440" y="656"/>
                    <a:pt x="440" y="656"/>
                    <a:pt x="440" y="656"/>
                  </a:cubicBezTo>
                  <a:cubicBezTo>
                    <a:pt x="439" y="655"/>
                    <a:pt x="439" y="655"/>
                    <a:pt x="439" y="655"/>
                  </a:cubicBezTo>
                  <a:cubicBezTo>
                    <a:pt x="439" y="655"/>
                    <a:pt x="439" y="655"/>
                    <a:pt x="439" y="655"/>
                  </a:cubicBezTo>
                  <a:cubicBezTo>
                    <a:pt x="438" y="655"/>
                    <a:pt x="438" y="655"/>
                    <a:pt x="438" y="655"/>
                  </a:cubicBezTo>
                  <a:cubicBezTo>
                    <a:pt x="438" y="655"/>
                    <a:pt x="438" y="655"/>
                    <a:pt x="438" y="655"/>
                  </a:cubicBezTo>
                  <a:cubicBezTo>
                    <a:pt x="437" y="655"/>
                    <a:pt x="437" y="655"/>
                    <a:pt x="437" y="655"/>
                  </a:cubicBezTo>
                  <a:cubicBezTo>
                    <a:pt x="437" y="655"/>
                    <a:pt x="437" y="655"/>
                    <a:pt x="437" y="655"/>
                  </a:cubicBezTo>
                  <a:cubicBezTo>
                    <a:pt x="437" y="656"/>
                    <a:pt x="437" y="656"/>
                    <a:pt x="437" y="656"/>
                  </a:cubicBezTo>
                  <a:cubicBezTo>
                    <a:pt x="437" y="656"/>
                    <a:pt x="437" y="656"/>
                    <a:pt x="437" y="656"/>
                  </a:cubicBezTo>
                  <a:cubicBezTo>
                    <a:pt x="436" y="656"/>
                    <a:pt x="436" y="656"/>
                    <a:pt x="436" y="656"/>
                  </a:cubicBezTo>
                  <a:cubicBezTo>
                    <a:pt x="436" y="656"/>
                    <a:pt x="436" y="656"/>
                    <a:pt x="436" y="656"/>
                  </a:cubicBezTo>
                  <a:cubicBezTo>
                    <a:pt x="436" y="656"/>
                    <a:pt x="436" y="656"/>
                    <a:pt x="436" y="656"/>
                  </a:cubicBezTo>
                  <a:cubicBezTo>
                    <a:pt x="435" y="656"/>
                    <a:pt x="435" y="656"/>
                    <a:pt x="435" y="656"/>
                  </a:cubicBezTo>
                  <a:cubicBezTo>
                    <a:pt x="435" y="656"/>
                    <a:pt x="435" y="656"/>
                    <a:pt x="435" y="656"/>
                  </a:cubicBezTo>
                  <a:cubicBezTo>
                    <a:pt x="435" y="656"/>
                    <a:pt x="435" y="656"/>
                    <a:pt x="435" y="656"/>
                  </a:cubicBezTo>
                  <a:cubicBezTo>
                    <a:pt x="435" y="656"/>
                    <a:pt x="435" y="656"/>
                    <a:pt x="435" y="656"/>
                  </a:cubicBezTo>
                  <a:cubicBezTo>
                    <a:pt x="434" y="656"/>
                    <a:pt x="434" y="656"/>
                    <a:pt x="434" y="656"/>
                  </a:cubicBezTo>
                  <a:cubicBezTo>
                    <a:pt x="434" y="656"/>
                    <a:pt x="434" y="656"/>
                    <a:pt x="434" y="656"/>
                  </a:cubicBezTo>
                  <a:cubicBezTo>
                    <a:pt x="433" y="655"/>
                    <a:pt x="433" y="655"/>
                    <a:pt x="433" y="655"/>
                  </a:cubicBezTo>
                  <a:cubicBezTo>
                    <a:pt x="422" y="661"/>
                    <a:pt x="422" y="661"/>
                    <a:pt x="422" y="661"/>
                  </a:cubicBezTo>
                  <a:cubicBezTo>
                    <a:pt x="422" y="661"/>
                    <a:pt x="422" y="661"/>
                    <a:pt x="422" y="661"/>
                  </a:cubicBezTo>
                  <a:cubicBezTo>
                    <a:pt x="422" y="662"/>
                    <a:pt x="422" y="662"/>
                    <a:pt x="422" y="662"/>
                  </a:cubicBezTo>
                  <a:cubicBezTo>
                    <a:pt x="422" y="662"/>
                    <a:pt x="422" y="662"/>
                    <a:pt x="422" y="662"/>
                  </a:cubicBezTo>
                  <a:cubicBezTo>
                    <a:pt x="422" y="662"/>
                    <a:pt x="422" y="662"/>
                    <a:pt x="422" y="662"/>
                  </a:cubicBezTo>
                  <a:cubicBezTo>
                    <a:pt x="421" y="662"/>
                    <a:pt x="421" y="662"/>
                    <a:pt x="421" y="662"/>
                  </a:cubicBezTo>
                  <a:cubicBezTo>
                    <a:pt x="421" y="662"/>
                    <a:pt x="421" y="662"/>
                    <a:pt x="421" y="662"/>
                  </a:cubicBezTo>
                  <a:cubicBezTo>
                    <a:pt x="421" y="663"/>
                    <a:pt x="421" y="663"/>
                    <a:pt x="421" y="663"/>
                  </a:cubicBezTo>
                  <a:cubicBezTo>
                    <a:pt x="421" y="663"/>
                    <a:pt x="421" y="663"/>
                    <a:pt x="421" y="663"/>
                  </a:cubicBezTo>
                  <a:cubicBezTo>
                    <a:pt x="420" y="663"/>
                    <a:pt x="420" y="663"/>
                    <a:pt x="420" y="663"/>
                  </a:cubicBezTo>
                  <a:cubicBezTo>
                    <a:pt x="420" y="663"/>
                    <a:pt x="420" y="663"/>
                    <a:pt x="420" y="663"/>
                  </a:cubicBezTo>
                  <a:cubicBezTo>
                    <a:pt x="420" y="663"/>
                    <a:pt x="420" y="663"/>
                    <a:pt x="420" y="663"/>
                  </a:cubicBezTo>
                  <a:cubicBezTo>
                    <a:pt x="420" y="663"/>
                    <a:pt x="420" y="663"/>
                    <a:pt x="420" y="663"/>
                  </a:cubicBezTo>
                  <a:cubicBezTo>
                    <a:pt x="407" y="677"/>
                    <a:pt x="407" y="677"/>
                    <a:pt x="407" y="677"/>
                  </a:cubicBezTo>
                  <a:cubicBezTo>
                    <a:pt x="407" y="678"/>
                    <a:pt x="407" y="678"/>
                    <a:pt x="407" y="678"/>
                  </a:cubicBezTo>
                  <a:cubicBezTo>
                    <a:pt x="402" y="684"/>
                    <a:pt x="402" y="684"/>
                    <a:pt x="402" y="684"/>
                  </a:cubicBezTo>
                  <a:cubicBezTo>
                    <a:pt x="402" y="685"/>
                    <a:pt x="402" y="685"/>
                    <a:pt x="402" y="685"/>
                  </a:cubicBezTo>
                  <a:cubicBezTo>
                    <a:pt x="402" y="685"/>
                    <a:pt x="402" y="685"/>
                    <a:pt x="402" y="685"/>
                  </a:cubicBezTo>
                  <a:cubicBezTo>
                    <a:pt x="402" y="685"/>
                    <a:pt x="402" y="685"/>
                    <a:pt x="402" y="685"/>
                  </a:cubicBezTo>
                  <a:cubicBezTo>
                    <a:pt x="402" y="685"/>
                    <a:pt x="402" y="685"/>
                    <a:pt x="402" y="685"/>
                  </a:cubicBezTo>
                  <a:cubicBezTo>
                    <a:pt x="401" y="686"/>
                    <a:pt x="401" y="686"/>
                    <a:pt x="401" y="686"/>
                  </a:cubicBezTo>
                  <a:cubicBezTo>
                    <a:pt x="401" y="686"/>
                    <a:pt x="401" y="686"/>
                    <a:pt x="401" y="686"/>
                  </a:cubicBezTo>
                  <a:cubicBezTo>
                    <a:pt x="401" y="686"/>
                    <a:pt x="401" y="686"/>
                    <a:pt x="401" y="686"/>
                  </a:cubicBezTo>
                  <a:cubicBezTo>
                    <a:pt x="401" y="686"/>
                    <a:pt x="401" y="686"/>
                    <a:pt x="401" y="686"/>
                  </a:cubicBezTo>
                  <a:cubicBezTo>
                    <a:pt x="401" y="687"/>
                    <a:pt x="401" y="687"/>
                    <a:pt x="401" y="687"/>
                  </a:cubicBezTo>
                  <a:cubicBezTo>
                    <a:pt x="401" y="687"/>
                    <a:pt x="401" y="687"/>
                    <a:pt x="401" y="687"/>
                  </a:cubicBezTo>
                  <a:cubicBezTo>
                    <a:pt x="400" y="687"/>
                    <a:pt x="400" y="687"/>
                    <a:pt x="400" y="687"/>
                  </a:cubicBezTo>
                  <a:cubicBezTo>
                    <a:pt x="398" y="689"/>
                    <a:pt x="398" y="689"/>
                    <a:pt x="398" y="689"/>
                  </a:cubicBezTo>
                  <a:cubicBezTo>
                    <a:pt x="398" y="689"/>
                    <a:pt x="398" y="689"/>
                    <a:pt x="398" y="689"/>
                  </a:cubicBezTo>
                  <a:cubicBezTo>
                    <a:pt x="398" y="690"/>
                    <a:pt x="398" y="690"/>
                    <a:pt x="398" y="690"/>
                  </a:cubicBezTo>
                  <a:cubicBezTo>
                    <a:pt x="398" y="690"/>
                    <a:pt x="398" y="690"/>
                    <a:pt x="398" y="690"/>
                  </a:cubicBezTo>
                  <a:cubicBezTo>
                    <a:pt x="398" y="690"/>
                    <a:pt x="398" y="690"/>
                    <a:pt x="398" y="690"/>
                  </a:cubicBezTo>
                  <a:cubicBezTo>
                    <a:pt x="397" y="691"/>
                    <a:pt x="397" y="691"/>
                    <a:pt x="397" y="691"/>
                  </a:cubicBezTo>
                  <a:cubicBezTo>
                    <a:pt x="397" y="691"/>
                    <a:pt x="397" y="691"/>
                    <a:pt x="397" y="691"/>
                  </a:cubicBezTo>
                  <a:cubicBezTo>
                    <a:pt x="397" y="691"/>
                    <a:pt x="397" y="691"/>
                    <a:pt x="397" y="691"/>
                  </a:cubicBezTo>
                  <a:cubicBezTo>
                    <a:pt x="397" y="691"/>
                    <a:pt x="397" y="691"/>
                    <a:pt x="397" y="691"/>
                  </a:cubicBezTo>
                  <a:cubicBezTo>
                    <a:pt x="397" y="692"/>
                    <a:pt x="397" y="692"/>
                    <a:pt x="397" y="692"/>
                  </a:cubicBezTo>
                  <a:cubicBezTo>
                    <a:pt x="396" y="692"/>
                    <a:pt x="396" y="692"/>
                    <a:pt x="396" y="692"/>
                  </a:cubicBezTo>
                  <a:cubicBezTo>
                    <a:pt x="396" y="693"/>
                    <a:pt x="396" y="693"/>
                    <a:pt x="396" y="693"/>
                  </a:cubicBezTo>
                  <a:cubicBezTo>
                    <a:pt x="394" y="694"/>
                    <a:pt x="394" y="694"/>
                    <a:pt x="394" y="694"/>
                  </a:cubicBezTo>
                  <a:cubicBezTo>
                    <a:pt x="392" y="699"/>
                    <a:pt x="392" y="699"/>
                    <a:pt x="392" y="699"/>
                  </a:cubicBezTo>
                  <a:cubicBezTo>
                    <a:pt x="386" y="708"/>
                    <a:pt x="386" y="708"/>
                    <a:pt x="386" y="708"/>
                  </a:cubicBezTo>
                  <a:cubicBezTo>
                    <a:pt x="384" y="712"/>
                    <a:pt x="384" y="712"/>
                    <a:pt x="384" y="712"/>
                  </a:cubicBezTo>
                  <a:cubicBezTo>
                    <a:pt x="382" y="715"/>
                    <a:pt x="382" y="715"/>
                    <a:pt x="382" y="715"/>
                  </a:cubicBezTo>
                  <a:cubicBezTo>
                    <a:pt x="379" y="719"/>
                    <a:pt x="379" y="719"/>
                    <a:pt x="379" y="719"/>
                  </a:cubicBezTo>
                  <a:cubicBezTo>
                    <a:pt x="378" y="718"/>
                    <a:pt x="378" y="718"/>
                    <a:pt x="378" y="718"/>
                  </a:cubicBezTo>
                  <a:cubicBezTo>
                    <a:pt x="377" y="718"/>
                    <a:pt x="377" y="718"/>
                    <a:pt x="377" y="718"/>
                  </a:cubicBezTo>
                  <a:cubicBezTo>
                    <a:pt x="377" y="718"/>
                    <a:pt x="377" y="718"/>
                    <a:pt x="377" y="718"/>
                  </a:cubicBezTo>
                  <a:cubicBezTo>
                    <a:pt x="376" y="717"/>
                    <a:pt x="376" y="717"/>
                    <a:pt x="376" y="717"/>
                  </a:cubicBezTo>
                  <a:cubicBezTo>
                    <a:pt x="374" y="717"/>
                    <a:pt x="374" y="717"/>
                    <a:pt x="374" y="717"/>
                  </a:cubicBezTo>
                  <a:cubicBezTo>
                    <a:pt x="373" y="717"/>
                    <a:pt x="373" y="717"/>
                    <a:pt x="373" y="717"/>
                  </a:cubicBezTo>
                  <a:cubicBezTo>
                    <a:pt x="371" y="718"/>
                    <a:pt x="371" y="718"/>
                    <a:pt x="371" y="718"/>
                  </a:cubicBezTo>
                  <a:cubicBezTo>
                    <a:pt x="370" y="718"/>
                    <a:pt x="370" y="718"/>
                    <a:pt x="370" y="718"/>
                  </a:cubicBezTo>
                  <a:cubicBezTo>
                    <a:pt x="369" y="719"/>
                    <a:pt x="369" y="719"/>
                    <a:pt x="369" y="719"/>
                  </a:cubicBezTo>
                  <a:cubicBezTo>
                    <a:pt x="368" y="719"/>
                    <a:pt x="368" y="719"/>
                    <a:pt x="368" y="719"/>
                  </a:cubicBezTo>
                  <a:cubicBezTo>
                    <a:pt x="368" y="719"/>
                    <a:pt x="368" y="719"/>
                    <a:pt x="368" y="719"/>
                  </a:cubicBezTo>
                  <a:cubicBezTo>
                    <a:pt x="367" y="720"/>
                    <a:pt x="367" y="720"/>
                    <a:pt x="367" y="720"/>
                  </a:cubicBezTo>
                  <a:cubicBezTo>
                    <a:pt x="365" y="721"/>
                    <a:pt x="365" y="721"/>
                    <a:pt x="365" y="721"/>
                  </a:cubicBezTo>
                  <a:cubicBezTo>
                    <a:pt x="364" y="722"/>
                    <a:pt x="364" y="722"/>
                    <a:pt x="364" y="722"/>
                  </a:cubicBezTo>
                  <a:cubicBezTo>
                    <a:pt x="364" y="722"/>
                    <a:pt x="364" y="722"/>
                    <a:pt x="364" y="722"/>
                  </a:cubicBezTo>
                  <a:cubicBezTo>
                    <a:pt x="363" y="722"/>
                    <a:pt x="363" y="722"/>
                    <a:pt x="363" y="722"/>
                  </a:cubicBezTo>
                  <a:cubicBezTo>
                    <a:pt x="360" y="723"/>
                    <a:pt x="360" y="723"/>
                    <a:pt x="360" y="723"/>
                  </a:cubicBezTo>
                  <a:cubicBezTo>
                    <a:pt x="359" y="724"/>
                    <a:pt x="359" y="724"/>
                    <a:pt x="359" y="724"/>
                  </a:cubicBezTo>
                  <a:cubicBezTo>
                    <a:pt x="358" y="725"/>
                    <a:pt x="358" y="725"/>
                    <a:pt x="358" y="725"/>
                  </a:cubicBezTo>
                  <a:cubicBezTo>
                    <a:pt x="358" y="725"/>
                    <a:pt x="358" y="725"/>
                    <a:pt x="358" y="725"/>
                  </a:cubicBezTo>
                  <a:cubicBezTo>
                    <a:pt x="358" y="726"/>
                    <a:pt x="358" y="726"/>
                    <a:pt x="358" y="726"/>
                  </a:cubicBezTo>
                  <a:cubicBezTo>
                    <a:pt x="357" y="727"/>
                    <a:pt x="357" y="727"/>
                    <a:pt x="357" y="727"/>
                  </a:cubicBezTo>
                  <a:cubicBezTo>
                    <a:pt x="356" y="727"/>
                    <a:pt x="356" y="727"/>
                    <a:pt x="356" y="727"/>
                  </a:cubicBezTo>
                  <a:cubicBezTo>
                    <a:pt x="356" y="727"/>
                    <a:pt x="356" y="727"/>
                    <a:pt x="356" y="727"/>
                  </a:cubicBezTo>
                  <a:cubicBezTo>
                    <a:pt x="356" y="727"/>
                    <a:pt x="356" y="727"/>
                    <a:pt x="356" y="727"/>
                  </a:cubicBezTo>
                  <a:cubicBezTo>
                    <a:pt x="355" y="727"/>
                    <a:pt x="355" y="727"/>
                    <a:pt x="355" y="727"/>
                  </a:cubicBezTo>
                  <a:cubicBezTo>
                    <a:pt x="355" y="727"/>
                    <a:pt x="355" y="727"/>
                    <a:pt x="355" y="727"/>
                  </a:cubicBezTo>
                  <a:cubicBezTo>
                    <a:pt x="355" y="726"/>
                    <a:pt x="355" y="726"/>
                    <a:pt x="355" y="726"/>
                  </a:cubicBezTo>
                  <a:cubicBezTo>
                    <a:pt x="355" y="726"/>
                    <a:pt x="355" y="726"/>
                    <a:pt x="355" y="726"/>
                  </a:cubicBezTo>
                  <a:cubicBezTo>
                    <a:pt x="350" y="728"/>
                    <a:pt x="350" y="728"/>
                    <a:pt x="350" y="728"/>
                  </a:cubicBezTo>
                  <a:lnTo>
                    <a:pt x="349" y="728"/>
                  </a:lnTo>
                  <a:close/>
                  <a:moveTo>
                    <a:pt x="443" y="755"/>
                  </a:moveTo>
                  <a:cubicBezTo>
                    <a:pt x="442" y="757"/>
                    <a:pt x="442" y="757"/>
                    <a:pt x="442" y="757"/>
                  </a:cubicBezTo>
                  <a:cubicBezTo>
                    <a:pt x="442" y="758"/>
                    <a:pt x="442" y="758"/>
                    <a:pt x="442" y="758"/>
                  </a:cubicBezTo>
                  <a:cubicBezTo>
                    <a:pt x="439" y="760"/>
                    <a:pt x="439" y="760"/>
                    <a:pt x="439" y="760"/>
                  </a:cubicBezTo>
                  <a:cubicBezTo>
                    <a:pt x="434" y="763"/>
                    <a:pt x="434" y="763"/>
                    <a:pt x="434" y="763"/>
                  </a:cubicBezTo>
                  <a:cubicBezTo>
                    <a:pt x="429" y="768"/>
                    <a:pt x="429" y="768"/>
                    <a:pt x="429" y="768"/>
                  </a:cubicBezTo>
                  <a:cubicBezTo>
                    <a:pt x="429" y="766"/>
                    <a:pt x="429" y="766"/>
                    <a:pt x="429" y="766"/>
                  </a:cubicBezTo>
                  <a:cubicBezTo>
                    <a:pt x="429" y="764"/>
                    <a:pt x="429" y="764"/>
                    <a:pt x="429" y="764"/>
                  </a:cubicBezTo>
                  <a:cubicBezTo>
                    <a:pt x="429" y="764"/>
                    <a:pt x="429" y="764"/>
                    <a:pt x="429" y="764"/>
                  </a:cubicBezTo>
                  <a:cubicBezTo>
                    <a:pt x="430" y="762"/>
                    <a:pt x="430" y="762"/>
                    <a:pt x="430" y="762"/>
                  </a:cubicBezTo>
                  <a:cubicBezTo>
                    <a:pt x="430" y="761"/>
                    <a:pt x="430" y="761"/>
                    <a:pt x="430" y="761"/>
                  </a:cubicBezTo>
                  <a:cubicBezTo>
                    <a:pt x="431" y="760"/>
                    <a:pt x="431" y="760"/>
                    <a:pt x="431" y="760"/>
                  </a:cubicBezTo>
                  <a:cubicBezTo>
                    <a:pt x="431" y="760"/>
                    <a:pt x="431" y="760"/>
                    <a:pt x="431" y="760"/>
                  </a:cubicBezTo>
                  <a:cubicBezTo>
                    <a:pt x="432" y="759"/>
                    <a:pt x="432" y="759"/>
                    <a:pt x="432" y="759"/>
                  </a:cubicBezTo>
                  <a:cubicBezTo>
                    <a:pt x="439" y="755"/>
                    <a:pt x="439" y="755"/>
                    <a:pt x="439" y="755"/>
                  </a:cubicBezTo>
                  <a:cubicBezTo>
                    <a:pt x="440" y="755"/>
                    <a:pt x="440" y="755"/>
                    <a:pt x="440" y="755"/>
                  </a:cubicBezTo>
                  <a:cubicBezTo>
                    <a:pt x="441" y="754"/>
                    <a:pt x="441" y="754"/>
                    <a:pt x="441" y="754"/>
                  </a:cubicBezTo>
                  <a:cubicBezTo>
                    <a:pt x="441" y="754"/>
                    <a:pt x="441" y="754"/>
                    <a:pt x="441" y="754"/>
                  </a:cubicBezTo>
                  <a:cubicBezTo>
                    <a:pt x="442" y="754"/>
                    <a:pt x="442" y="754"/>
                    <a:pt x="442" y="754"/>
                  </a:cubicBezTo>
                  <a:cubicBezTo>
                    <a:pt x="442" y="754"/>
                    <a:pt x="442" y="754"/>
                    <a:pt x="442" y="754"/>
                  </a:cubicBezTo>
                  <a:cubicBezTo>
                    <a:pt x="443" y="754"/>
                    <a:pt x="443" y="754"/>
                    <a:pt x="443" y="754"/>
                  </a:cubicBezTo>
                  <a:cubicBezTo>
                    <a:pt x="443" y="754"/>
                    <a:pt x="443" y="754"/>
                    <a:pt x="443" y="754"/>
                  </a:cubicBezTo>
                  <a:cubicBezTo>
                    <a:pt x="443" y="755"/>
                    <a:pt x="443" y="755"/>
                    <a:pt x="443" y="755"/>
                  </a:cubicBezTo>
                  <a:cubicBezTo>
                    <a:pt x="443" y="755"/>
                    <a:pt x="443" y="755"/>
                    <a:pt x="443" y="755"/>
                  </a:cubicBezTo>
                  <a:close/>
                  <a:moveTo>
                    <a:pt x="452" y="779"/>
                  </a:moveTo>
                  <a:cubicBezTo>
                    <a:pt x="454" y="778"/>
                    <a:pt x="454" y="778"/>
                    <a:pt x="454" y="778"/>
                  </a:cubicBezTo>
                  <a:cubicBezTo>
                    <a:pt x="455" y="777"/>
                    <a:pt x="455" y="777"/>
                    <a:pt x="455" y="777"/>
                  </a:cubicBezTo>
                  <a:cubicBezTo>
                    <a:pt x="459" y="774"/>
                    <a:pt x="459" y="774"/>
                    <a:pt x="459" y="774"/>
                  </a:cubicBezTo>
                  <a:cubicBezTo>
                    <a:pt x="458" y="773"/>
                    <a:pt x="458" y="773"/>
                    <a:pt x="458" y="773"/>
                  </a:cubicBezTo>
                  <a:cubicBezTo>
                    <a:pt x="458" y="773"/>
                    <a:pt x="458" y="773"/>
                    <a:pt x="458" y="773"/>
                  </a:cubicBezTo>
                  <a:cubicBezTo>
                    <a:pt x="458" y="772"/>
                    <a:pt x="458" y="772"/>
                    <a:pt x="458" y="772"/>
                  </a:cubicBezTo>
                  <a:cubicBezTo>
                    <a:pt x="458" y="772"/>
                    <a:pt x="458" y="772"/>
                    <a:pt x="458" y="772"/>
                  </a:cubicBezTo>
                  <a:cubicBezTo>
                    <a:pt x="458" y="772"/>
                    <a:pt x="458" y="772"/>
                    <a:pt x="458"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1"/>
                    <a:pt x="459" y="771"/>
                    <a:pt x="459"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0"/>
                    <a:pt x="460" y="770"/>
                    <a:pt x="460" y="770"/>
                  </a:cubicBezTo>
                  <a:cubicBezTo>
                    <a:pt x="460" y="769"/>
                    <a:pt x="460" y="769"/>
                    <a:pt x="460" y="769"/>
                  </a:cubicBezTo>
                  <a:cubicBezTo>
                    <a:pt x="461" y="769"/>
                    <a:pt x="461" y="769"/>
                    <a:pt x="461" y="769"/>
                  </a:cubicBezTo>
                  <a:cubicBezTo>
                    <a:pt x="461" y="769"/>
                    <a:pt x="461" y="769"/>
                    <a:pt x="461" y="769"/>
                  </a:cubicBezTo>
                  <a:cubicBezTo>
                    <a:pt x="461" y="768"/>
                    <a:pt x="461" y="768"/>
                    <a:pt x="461" y="768"/>
                  </a:cubicBezTo>
                  <a:cubicBezTo>
                    <a:pt x="461" y="768"/>
                    <a:pt x="461" y="768"/>
                    <a:pt x="461" y="768"/>
                  </a:cubicBezTo>
                  <a:cubicBezTo>
                    <a:pt x="461" y="768"/>
                    <a:pt x="461" y="768"/>
                    <a:pt x="461" y="768"/>
                  </a:cubicBezTo>
                  <a:cubicBezTo>
                    <a:pt x="462" y="768"/>
                    <a:pt x="462" y="768"/>
                    <a:pt x="462" y="768"/>
                  </a:cubicBezTo>
                  <a:cubicBezTo>
                    <a:pt x="462" y="767"/>
                    <a:pt x="462" y="767"/>
                    <a:pt x="462" y="767"/>
                  </a:cubicBezTo>
                  <a:cubicBezTo>
                    <a:pt x="462" y="767"/>
                    <a:pt x="462" y="767"/>
                    <a:pt x="462" y="767"/>
                  </a:cubicBezTo>
                  <a:cubicBezTo>
                    <a:pt x="462" y="766"/>
                    <a:pt x="462" y="766"/>
                    <a:pt x="462" y="766"/>
                  </a:cubicBezTo>
                  <a:cubicBezTo>
                    <a:pt x="461" y="763"/>
                    <a:pt x="461" y="763"/>
                    <a:pt x="461" y="763"/>
                  </a:cubicBezTo>
                  <a:cubicBezTo>
                    <a:pt x="461" y="760"/>
                    <a:pt x="461" y="760"/>
                    <a:pt x="461" y="760"/>
                  </a:cubicBezTo>
                  <a:cubicBezTo>
                    <a:pt x="463" y="757"/>
                    <a:pt x="463" y="757"/>
                    <a:pt x="463" y="757"/>
                  </a:cubicBezTo>
                  <a:cubicBezTo>
                    <a:pt x="463" y="754"/>
                    <a:pt x="463" y="754"/>
                    <a:pt x="463" y="754"/>
                  </a:cubicBezTo>
                  <a:cubicBezTo>
                    <a:pt x="464" y="753"/>
                    <a:pt x="464" y="753"/>
                    <a:pt x="464" y="753"/>
                  </a:cubicBezTo>
                  <a:cubicBezTo>
                    <a:pt x="463" y="752"/>
                    <a:pt x="463" y="752"/>
                    <a:pt x="463" y="752"/>
                  </a:cubicBezTo>
                  <a:cubicBezTo>
                    <a:pt x="463" y="751"/>
                    <a:pt x="463" y="751"/>
                    <a:pt x="463" y="751"/>
                  </a:cubicBezTo>
                  <a:cubicBezTo>
                    <a:pt x="462" y="750"/>
                    <a:pt x="462" y="750"/>
                    <a:pt x="462" y="750"/>
                  </a:cubicBezTo>
                  <a:cubicBezTo>
                    <a:pt x="462" y="750"/>
                    <a:pt x="462" y="750"/>
                    <a:pt x="462" y="750"/>
                  </a:cubicBezTo>
                  <a:cubicBezTo>
                    <a:pt x="462" y="750"/>
                    <a:pt x="462" y="750"/>
                    <a:pt x="462" y="750"/>
                  </a:cubicBezTo>
                  <a:cubicBezTo>
                    <a:pt x="462" y="750"/>
                    <a:pt x="462" y="750"/>
                    <a:pt x="462" y="750"/>
                  </a:cubicBezTo>
                  <a:cubicBezTo>
                    <a:pt x="461" y="747"/>
                    <a:pt x="461" y="747"/>
                    <a:pt x="461" y="747"/>
                  </a:cubicBezTo>
                  <a:cubicBezTo>
                    <a:pt x="460" y="747"/>
                    <a:pt x="460" y="747"/>
                    <a:pt x="460" y="747"/>
                  </a:cubicBezTo>
                  <a:cubicBezTo>
                    <a:pt x="459" y="746"/>
                    <a:pt x="459" y="746"/>
                    <a:pt x="459" y="746"/>
                  </a:cubicBezTo>
                  <a:cubicBezTo>
                    <a:pt x="459" y="746"/>
                    <a:pt x="459" y="746"/>
                    <a:pt x="459" y="746"/>
                  </a:cubicBezTo>
                  <a:cubicBezTo>
                    <a:pt x="459" y="745"/>
                    <a:pt x="459" y="745"/>
                    <a:pt x="459" y="745"/>
                  </a:cubicBezTo>
                  <a:cubicBezTo>
                    <a:pt x="460" y="746"/>
                    <a:pt x="460" y="746"/>
                    <a:pt x="460" y="746"/>
                  </a:cubicBezTo>
                  <a:cubicBezTo>
                    <a:pt x="465" y="742"/>
                    <a:pt x="465" y="742"/>
                    <a:pt x="465" y="742"/>
                  </a:cubicBezTo>
                  <a:cubicBezTo>
                    <a:pt x="469" y="739"/>
                    <a:pt x="469" y="739"/>
                    <a:pt x="469" y="739"/>
                  </a:cubicBezTo>
                  <a:cubicBezTo>
                    <a:pt x="472" y="738"/>
                    <a:pt x="472" y="738"/>
                    <a:pt x="472" y="738"/>
                  </a:cubicBezTo>
                  <a:cubicBezTo>
                    <a:pt x="473" y="738"/>
                    <a:pt x="473" y="738"/>
                    <a:pt x="473" y="738"/>
                  </a:cubicBezTo>
                  <a:cubicBezTo>
                    <a:pt x="473" y="738"/>
                    <a:pt x="473" y="738"/>
                    <a:pt x="473" y="738"/>
                  </a:cubicBezTo>
                  <a:cubicBezTo>
                    <a:pt x="474" y="737"/>
                    <a:pt x="474" y="737"/>
                    <a:pt x="474" y="737"/>
                  </a:cubicBezTo>
                  <a:cubicBezTo>
                    <a:pt x="474" y="737"/>
                    <a:pt x="474" y="737"/>
                    <a:pt x="474" y="737"/>
                  </a:cubicBezTo>
                  <a:cubicBezTo>
                    <a:pt x="475" y="737"/>
                    <a:pt x="475" y="737"/>
                    <a:pt x="475" y="737"/>
                  </a:cubicBezTo>
                  <a:cubicBezTo>
                    <a:pt x="475" y="738"/>
                    <a:pt x="475" y="738"/>
                    <a:pt x="475" y="738"/>
                  </a:cubicBezTo>
                  <a:cubicBezTo>
                    <a:pt x="476" y="738"/>
                    <a:pt x="476" y="738"/>
                    <a:pt x="476" y="738"/>
                  </a:cubicBezTo>
                  <a:cubicBezTo>
                    <a:pt x="477" y="738"/>
                    <a:pt x="477" y="738"/>
                    <a:pt x="477" y="738"/>
                  </a:cubicBezTo>
                  <a:cubicBezTo>
                    <a:pt x="478" y="739"/>
                    <a:pt x="478" y="739"/>
                    <a:pt x="478" y="739"/>
                  </a:cubicBezTo>
                  <a:cubicBezTo>
                    <a:pt x="478" y="739"/>
                    <a:pt x="478" y="739"/>
                    <a:pt x="478" y="739"/>
                  </a:cubicBezTo>
                  <a:cubicBezTo>
                    <a:pt x="479" y="740"/>
                    <a:pt x="479" y="740"/>
                    <a:pt x="479" y="740"/>
                  </a:cubicBezTo>
                  <a:cubicBezTo>
                    <a:pt x="480" y="744"/>
                    <a:pt x="480" y="744"/>
                    <a:pt x="480" y="744"/>
                  </a:cubicBezTo>
                  <a:cubicBezTo>
                    <a:pt x="480" y="753"/>
                    <a:pt x="480" y="753"/>
                    <a:pt x="480" y="753"/>
                  </a:cubicBezTo>
                  <a:cubicBezTo>
                    <a:pt x="479" y="754"/>
                    <a:pt x="479" y="754"/>
                    <a:pt x="479" y="754"/>
                  </a:cubicBezTo>
                  <a:cubicBezTo>
                    <a:pt x="479" y="755"/>
                    <a:pt x="479" y="755"/>
                    <a:pt x="479" y="755"/>
                  </a:cubicBezTo>
                  <a:cubicBezTo>
                    <a:pt x="479" y="755"/>
                    <a:pt x="479" y="755"/>
                    <a:pt x="479" y="755"/>
                  </a:cubicBezTo>
                  <a:cubicBezTo>
                    <a:pt x="479" y="755"/>
                    <a:pt x="479" y="755"/>
                    <a:pt x="479" y="755"/>
                  </a:cubicBezTo>
                  <a:cubicBezTo>
                    <a:pt x="479" y="755"/>
                    <a:pt x="479" y="755"/>
                    <a:pt x="479" y="755"/>
                  </a:cubicBezTo>
                  <a:cubicBezTo>
                    <a:pt x="479" y="756"/>
                    <a:pt x="479" y="756"/>
                    <a:pt x="479" y="756"/>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8"/>
                    <a:pt x="479" y="758"/>
                    <a:pt x="479" y="758"/>
                  </a:cubicBezTo>
                  <a:cubicBezTo>
                    <a:pt x="479" y="758"/>
                    <a:pt x="479" y="758"/>
                    <a:pt x="479" y="758"/>
                  </a:cubicBezTo>
                  <a:cubicBezTo>
                    <a:pt x="479" y="758"/>
                    <a:pt x="479" y="758"/>
                    <a:pt x="479" y="758"/>
                  </a:cubicBezTo>
                  <a:cubicBezTo>
                    <a:pt x="475" y="763"/>
                    <a:pt x="475" y="763"/>
                    <a:pt x="475" y="763"/>
                  </a:cubicBezTo>
                  <a:cubicBezTo>
                    <a:pt x="475" y="765"/>
                    <a:pt x="475" y="765"/>
                    <a:pt x="475" y="765"/>
                  </a:cubicBezTo>
                  <a:cubicBezTo>
                    <a:pt x="475" y="766"/>
                    <a:pt x="475" y="766"/>
                    <a:pt x="475" y="766"/>
                  </a:cubicBezTo>
                  <a:cubicBezTo>
                    <a:pt x="475" y="766"/>
                    <a:pt x="475" y="766"/>
                    <a:pt x="475" y="766"/>
                  </a:cubicBezTo>
                  <a:cubicBezTo>
                    <a:pt x="475" y="766"/>
                    <a:pt x="475" y="766"/>
                    <a:pt x="475" y="766"/>
                  </a:cubicBezTo>
                  <a:cubicBezTo>
                    <a:pt x="474" y="766"/>
                    <a:pt x="474" y="766"/>
                    <a:pt x="474" y="766"/>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8"/>
                    <a:pt x="474" y="768"/>
                    <a:pt x="474" y="768"/>
                  </a:cubicBezTo>
                  <a:cubicBezTo>
                    <a:pt x="474" y="768"/>
                    <a:pt x="474" y="768"/>
                    <a:pt x="474" y="768"/>
                  </a:cubicBezTo>
                  <a:cubicBezTo>
                    <a:pt x="473" y="768"/>
                    <a:pt x="473" y="768"/>
                    <a:pt x="473" y="768"/>
                  </a:cubicBezTo>
                  <a:cubicBezTo>
                    <a:pt x="473" y="768"/>
                    <a:pt x="473" y="768"/>
                    <a:pt x="473" y="768"/>
                  </a:cubicBezTo>
                  <a:cubicBezTo>
                    <a:pt x="473" y="768"/>
                    <a:pt x="473" y="768"/>
                    <a:pt x="473" y="768"/>
                  </a:cubicBezTo>
                  <a:cubicBezTo>
                    <a:pt x="473" y="769"/>
                    <a:pt x="473" y="769"/>
                    <a:pt x="473" y="769"/>
                  </a:cubicBezTo>
                  <a:cubicBezTo>
                    <a:pt x="473" y="769"/>
                    <a:pt x="473" y="769"/>
                    <a:pt x="473" y="769"/>
                  </a:cubicBezTo>
                  <a:cubicBezTo>
                    <a:pt x="473" y="769"/>
                    <a:pt x="473" y="769"/>
                    <a:pt x="473" y="769"/>
                  </a:cubicBezTo>
                  <a:cubicBezTo>
                    <a:pt x="472" y="769"/>
                    <a:pt x="472" y="769"/>
                    <a:pt x="472" y="769"/>
                  </a:cubicBezTo>
                  <a:cubicBezTo>
                    <a:pt x="471" y="773"/>
                    <a:pt x="471" y="773"/>
                    <a:pt x="471" y="773"/>
                  </a:cubicBezTo>
                  <a:cubicBezTo>
                    <a:pt x="463" y="779"/>
                    <a:pt x="463" y="779"/>
                    <a:pt x="463" y="779"/>
                  </a:cubicBezTo>
                  <a:cubicBezTo>
                    <a:pt x="462" y="780"/>
                    <a:pt x="462" y="780"/>
                    <a:pt x="462" y="780"/>
                  </a:cubicBezTo>
                  <a:cubicBezTo>
                    <a:pt x="461" y="780"/>
                    <a:pt x="461" y="780"/>
                    <a:pt x="461" y="780"/>
                  </a:cubicBezTo>
                  <a:cubicBezTo>
                    <a:pt x="461" y="780"/>
                    <a:pt x="461" y="781"/>
                    <a:pt x="461" y="781"/>
                  </a:cubicBezTo>
                  <a:cubicBezTo>
                    <a:pt x="460" y="781"/>
                    <a:pt x="460" y="781"/>
                    <a:pt x="460" y="781"/>
                  </a:cubicBezTo>
                  <a:cubicBezTo>
                    <a:pt x="459" y="782"/>
                    <a:pt x="459" y="782"/>
                    <a:pt x="459" y="782"/>
                  </a:cubicBezTo>
                  <a:cubicBezTo>
                    <a:pt x="459" y="782"/>
                    <a:pt x="459" y="782"/>
                    <a:pt x="459" y="782"/>
                  </a:cubicBezTo>
                  <a:cubicBezTo>
                    <a:pt x="459" y="782"/>
                    <a:pt x="459" y="782"/>
                    <a:pt x="459" y="782"/>
                  </a:cubicBezTo>
                  <a:cubicBezTo>
                    <a:pt x="459" y="782"/>
                    <a:pt x="459" y="782"/>
                    <a:pt x="459" y="782"/>
                  </a:cubicBezTo>
                  <a:cubicBezTo>
                    <a:pt x="458" y="783"/>
                    <a:pt x="458" y="783"/>
                    <a:pt x="458" y="783"/>
                  </a:cubicBezTo>
                  <a:cubicBezTo>
                    <a:pt x="457" y="783"/>
                    <a:pt x="457" y="783"/>
                    <a:pt x="457" y="783"/>
                  </a:cubicBezTo>
                  <a:cubicBezTo>
                    <a:pt x="457" y="783"/>
                    <a:pt x="457" y="783"/>
                    <a:pt x="457" y="783"/>
                  </a:cubicBezTo>
                  <a:cubicBezTo>
                    <a:pt x="456" y="783"/>
                    <a:pt x="456" y="783"/>
                    <a:pt x="456" y="783"/>
                  </a:cubicBezTo>
                  <a:cubicBezTo>
                    <a:pt x="456" y="783"/>
                    <a:pt x="456" y="783"/>
                    <a:pt x="456" y="783"/>
                  </a:cubicBezTo>
                  <a:cubicBezTo>
                    <a:pt x="455" y="783"/>
                    <a:pt x="455" y="783"/>
                    <a:pt x="455" y="783"/>
                  </a:cubicBezTo>
                  <a:cubicBezTo>
                    <a:pt x="452" y="784"/>
                    <a:pt x="452" y="784"/>
                    <a:pt x="452" y="784"/>
                  </a:cubicBezTo>
                  <a:cubicBezTo>
                    <a:pt x="452" y="785"/>
                    <a:pt x="452" y="785"/>
                    <a:pt x="452" y="785"/>
                  </a:cubicBezTo>
                  <a:cubicBezTo>
                    <a:pt x="451" y="786"/>
                    <a:pt x="451" y="786"/>
                    <a:pt x="451" y="786"/>
                  </a:cubicBezTo>
                  <a:cubicBezTo>
                    <a:pt x="450" y="786"/>
                    <a:pt x="450" y="786"/>
                    <a:pt x="450" y="786"/>
                  </a:cubicBezTo>
                  <a:cubicBezTo>
                    <a:pt x="449" y="786"/>
                    <a:pt x="449" y="786"/>
                    <a:pt x="449" y="786"/>
                  </a:cubicBezTo>
                  <a:cubicBezTo>
                    <a:pt x="449" y="786"/>
                    <a:pt x="449" y="786"/>
                    <a:pt x="449" y="786"/>
                  </a:cubicBezTo>
                  <a:cubicBezTo>
                    <a:pt x="444" y="786"/>
                    <a:pt x="444" y="786"/>
                    <a:pt x="444" y="786"/>
                  </a:cubicBezTo>
                  <a:cubicBezTo>
                    <a:pt x="444" y="785"/>
                    <a:pt x="444" y="785"/>
                    <a:pt x="444" y="785"/>
                  </a:cubicBezTo>
                  <a:cubicBezTo>
                    <a:pt x="444" y="785"/>
                    <a:pt x="444" y="785"/>
                    <a:pt x="444" y="785"/>
                  </a:cubicBezTo>
                  <a:cubicBezTo>
                    <a:pt x="445" y="785"/>
                    <a:pt x="445" y="785"/>
                    <a:pt x="445" y="785"/>
                  </a:cubicBezTo>
                  <a:cubicBezTo>
                    <a:pt x="445" y="785"/>
                    <a:pt x="445" y="785"/>
                    <a:pt x="445" y="785"/>
                  </a:cubicBezTo>
                  <a:cubicBezTo>
                    <a:pt x="445" y="785"/>
                    <a:pt x="445" y="785"/>
                    <a:pt x="445" y="785"/>
                  </a:cubicBezTo>
                  <a:lnTo>
                    <a:pt x="452" y="779"/>
                  </a:lnTo>
                  <a:close/>
                  <a:moveTo>
                    <a:pt x="397" y="709"/>
                  </a:moveTo>
                  <a:cubicBezTo>
                    <a:pt x="397" y="709"/>
                    <a:pt x="397" y="709"/>
                    <a:pt x="397" y="709"/>
                  </a:cubicBezTo>
                  <a:cubicBezTo>
                    <a:pt x="397" y="710"/>
                    <a:pt x="397" y="710"/>
                    <a:pt x="397" y="710"/>
                  </a:cubicBezTo>
                  <a:cubicBezTo>
                    <a:pt x="398" y="713"/>
                    <a:pt x="398" y="713"/>
                    <a:pt x="398" y="713"/>
                  </a:cubicBezTo>
                  <a:cubicBezTo>
                    <a:pt x="399" y="715"/>
                    <a:pt x="399" y="715"/>
                    <a:pt x="399" y="715"/>
                  </a:cubicBezTo>
                  <a:cubicBezTo>
                    <a:pt x="403" y="718"/>
                    <a:pt x="403" y="718"/>
                    <a:pt x="403" y="718"/>
                  </a:cubicBezTo>
                  <a:cubicBezTo>
                    <a:pt x="403" y="718"/>
                    <a:pt x="403" y="718"/>
                    <a:pt x="403" y="718"/>
                  </a:cubicBezTo>
                  <a:cubicBezTo>
                    <a:pt x="403" y="718"/>
                    <a:pt x="403" y="718"/>
                    <a:pt x="403" y="718"/>
                  </a:cubicBezTo>
                  <a:cubicBezTo>
                    <a:pt x="403" y="719"/>
                    <a:pt x="403" y="719"/>
                    <a:pt x="403" y="719"/>
                  </a:cubicBezTo>
                  <a:cubicBezTo>
                    <a:pt x="403" y="719"/>
                    <a:pt x="403" y="719"/>
                    <a:pt x="403" y="719"/>
                  </a:cubicBezTo>
                  <a:cubicBezTo>
                    <a:pt x="403" y="719"/>
                    <a:pt x="403" y="719"/>
                    <a:pt x="403" y="719"/>
                  </a:cubicBezTo>
                  <a:cubicBezTo>
                    <a:pt x="403" y="720"/>
                    <a:pt x="403" y="720"/>
                    <a:pt x="403" y="720"/>
                  </a:cubicBezTo>
                  <a:cubicBezTo>
                    <a:pt x="403" y="720"/>
                    <a:pt x="403" y="720"/>
                    <a:pt x="403" y="720"/>
                  </a:cubicBezTo>
                  <a:cubicBezTo>
                    <a:pt x="403" y="720"/>
                    <a:pt x="403" y="720"/>
                    <a:pt x="403" y="720"/>
                  </a:cubicBezTo>
                  <a:cubicBezTo>
                    <a:pt x="403" y="721"/>
                    <a:pt x="403" y="721"/>
                    <a:pt x="403" y="721"/>
                  </a:cubicBezTo>
                  <a:cubicBezTo>
                    <a:pt x="403" y="721"/>
                    <a:pt x="403" y="721"/>
                    <a:pt x="403" y="721"/>
                  </a:cubicBezTo>
                  <a:cubicBezTo>
                    <a:pt x="404" y="721"/>
                    <a:pt x="404" y="721"/>
                    <a:pt x="404" y="721"/>
                  </a:cubicBezTo>
                  <a:cubicBezTo>
                    <a:pt x="404" y="721"/>
                    <a:pt x="404" y="721"/>
                    <a:pt x="404" y="721"/>
                  </a:cubicBezTo>
                  <a:cubicBezTo>
                    <a:pt x="404" y="721"/>
                    <a:pt x="404" y="721"/>
                    <a:pt x="404" y="721"/>
                  </a:cubicBezTo>
                  <a:cubicBezTo>
                    <a:pt x="405" y="721"/>
                    <a:pt x="405" y="721"/>
                    <a:pt x="405" y="721"/>
                  </a:cubicBezTo>
                  <a:cubicBezTo>
                    <a:pt x="405" y="721"/>
                    <a:pt x="405" y="721"/>
                    <a:pt x="405" y="721"/>
                  </a:cubicBezTo>
                  <a:cubicBezTo>
                    <a:pt x="405" y="721"/>
                    <a:pt x="405" y="721"/>
                    <a:pt x="405" y="721"/>
                  </a:cubicBezTo>
                  <a:cubicBezTo>
                    <a:pt x="405" y="721"/>
                    <a:pt x="405" y="721"/>
                    <a:pt x="405" y="721"/>
                  </a:cubicBezTo>
                  <a:cubicBezTo>
                    <a:pt x="406" y="721"/>
                    <a:pt x="406" y="721"/>
                    <a:pt x="406" y="721"/>
                  </a:cubicBezTo>
                  <a:cubicBezTo>
                    <a:pt x="406" y="721"/>
                    <a:pt x="406" y="721"/>
                    <a:pt x="406" y="721"/>
                  </a:cubicBezTo>
                  <a:cubicBezTo>
                    <a:pt x="407" y="722"/>
                    <a:pt x="407" y="722"/>
                    <a:pt x="407" y="722"/>
                  </a:cubicBezTo>
                  <a:cubicBezTo>
                    <a:pt x="407" y="722"/>
                    <a:pt x="407" y="722"/>
                    <a:pt x="407" y="722"/>
                  </a:cubicBezTo>
                  <a:cubicBezTo>
                    <a:pt x="407" y="722"/>
                    <a:pt x="407" y="722"/>
                    <a:pt x="407" y="722"/>
                  </a:cubicBezTo>
                  <a:cubicBezTo>
                    <a:pt x="408" y="722"/>
                    <a:pt x="408" y="722"/>
                    <a:pt x="408" y="722"/>
                  </a:cubicBezTo>
                  <a:cubicBezTo>
                    <a:pt x="408" y="722"/>
                    <a:pt x="408" y="722"/>
                    <a:pt x="408" y="722"/>
                  </a:cubicBezTo>
                  <a:cubicBezTo>
                    <a:pt x="408" y="722"/>
                    <a:pt x="408" y="722"/>
                    <a:pt x="408" y="722"/>
                  </a:cubicBezTo>
                  <a:cubicBezTo>
                    <a:pt x="408" y="722"/>
                    <a:pt x="408" y="722"/>
                    <a:pt x="408" y="722"/>
                  </a:cubicBezTo>
                  <a:cubicBezTo>
                    <a:pt x="409" y="722"/>
                    <a:pt x="409" y="722"/>
                    <a:pt x="409" y="722"/>
                  </a:cubicBezTo>
                  <a:cubicBezTo>
                    <a:pt x="409" y="722"/>
                    <a:pt x="409" y="722"/>
                    <a:pt x="409" y="722"/>
                  </a:cubicBezTo>
                  <a:cubicBezTo>
                    <a:pt x="413" y="722"/>
                    <a:pt x="413" y="722"/>
                    <a:pt x="413" y="722"/>
                  </a:cubicBezTo>
                  <a:cubicBezTo>
                    <a:pt x="414" y="722"/>
                    <a:pt x="414" y="722"/>
                    <a:pt x="414" y="722"/>
                  </a:cubicBezTo>
                  <a:cubicBezTo>
                    <a:pt x="415" y="722"/>
                    <a:pt x="415" y="722"/>
                    <a:pt x="415" y="722"/>
                  </a:cubicBezTo>
                  <a:cubicBezTo>
                    <a:pt x="417" y="722"/>
                    <a:pt x="417" y="722"/>
                    <a:pt x="417" y="722"/>
                  </a:cubicBezTo>
                  <a:cubicBezTo>
                    <a:pt x="418" y="722"/>
                    <a:pt x="418" y="722"/>
                    <a:pt x="418" y="722"/>
                  </a:cubicBezTo>
                  <a:cubicBezTo>
                    <a:pt x="418" y="721"/>
                    <a:pt x="418" y="721"/>
                    <a:pt x="418" y="721"/>
                  </a:cubicBezTo>
                  <a:cubicBezTo>
                    <a:pt x="419" y="721"/>
                    <a:pt x="419" y="721"/>
                    <a:pt x="419" y="721"/>
                  </a:cubicBezTo>
                  <a:cubicBezTo>
                    <a:pt x="419" y="720"/>
                    <a:pt x="419" y="720"/>
                    <a:pt x="419" y="720"/>
                  </a:cubicBezTo>
                  <a:cubicBezTo>
                    <a:pt x="420" y="719"/>
                    <a:pt x="420" y="719"/>
                    <a:pt x="420" y="719"/>
                  </a:cubicBezTo>
                  <a:cubicBezTo>
                    <a:pt x="420" y="718"/>
                    <a:pt x="420" y="718"/>
                    <a:pt x="420" y="718"/>
                  </a:cubicBezTo>
                  <a:cubicBezTo>
                    <a:pt x="420" y="718"/>
                    <a:pt x="420" y="718"/>
                    <a:pt x="420" y="718"/>
                  </a:cubicBezTo>
                  <a:cubicBezTo>
                    <a:pt x="420" y="717"/>
                    <a:pt x="420" y="717"/>
                    <a:pt x="420" y="717"/>
                  </a:cubicBezTo>
                  <a:cubicBezTo>
                    <a:pt x="420" y="717"/>
                    <a:pt x="420" y="717"/>
                    <a:pt x="420" y="717"/>
                  </a:cubicBezTo>
                  <a:cubicBezTo>
                    <a:pt x="420" y="716"/>
                    <a:pt x="420" y="716"/>
                    <a:pt x="420" y="716"/>
                  </a:cubicBezTo>
                  <a:cubicBezTo>
                    <a:pt x="421" y="715"/>
                    <a:pt x="421" y="715"/>
                    <a:pt x="421" y="715"/>
                  </a:cubicBezTo>
                  <a:cubicBezTo>
                    <a:pt x="421" y="714"/>
                    <a:pt x="421" y="714"/>
                    <a:pt x="421" y="714"/>
                  </a:cubicBezTo>
                  <a:cubicBezTo>
                    <a:pt x="421" y="713"/>
                    <a:pt x="421" y="713"/>
                    <a:pt x="421" y="713"/>
                  </a:cubicBezTo>
                  <a:cubicBezTo>
                    <a:pt x="421" y="712"/>
                    <a:pt x="421" y="712"/>
                    <a:pt x="421" y="712"/>
                  </a:cubicBezTo>
                  <a:cubicBezTo>
                    <a:pt x="420" y="712"/>
                    <a:pt x="420" y="712"/>
                    <a:pt x="420" y="712"/>
                  </a:cubicBezTo>
                  <a:cubicBezTo>
                    <a:pt x="420" y="711"/>
                    <a:pt x="420" y="711"/>
                    <a:pt x="420"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5" y="710"/>
                    <a:pt x="415" y="710"/>
                    <a:pt x="415" y="710"/>
                  </a:cubicBezTo>
                  <a:cubicBezTo>
                    <a:pt x="414" y="709"/>
                    <a:pt x="414" y="709"/>
                    <a:pt x="414" y="709"/>
                  </a:cubicBezTo>
                  <a:cubicBezTo>
                    <a:pt x="413" y="709"/>
                    <a:pt x="413" y="709"/>
                    <a:pt x="413" y="709"/>
                  </a:cubicBezTo>
                  <a:cubicBezTo>
                    <a:pt x="413" y="708"/>
                    <a:pt x="413" y="708"/>
                    <a:pt x="413" y="708"/>
                  </a:cubicBezTo>
                  <a:cubicBezTo>
                    <a:pt x="413" y="708"/>
                    <a:pt x="413" y="708"/>
                    <a:pt x="413" y="708"/>
                  </a:cubicBezTo>
                  <a:cubicBezTo>
                    <a:pt x="413" y="708"/>
                    <a:pt x="413" y="708"/>
                    <a:pt x="413" y="708"/>
                  </a:cubicBezTo>
                  <a:cubicBezTo>
                    <a:pt x="413" y="708"/>
                    <a:pt x="413" y="708"/>
                    <a:pt x="413" y="708"/>
                  </a:cubicBezTo>
                  <a:cubicBezTo>
                    <a:pt x="413" y="707"/>
                    <a:pt x="413" y="707"/>
                    <a:pt x="413" y="707"/>
                  </a:cubicBezTo>
                  <a:cubicBezTo>
                    <a:pt x="412" y="707"/>
                    <a:pt x="412" y="707"/>
                    <a:pt x="412" y="707"/>
                  </a:cubicBezTo>
                  <a:cubicBezTo>
                    <a:pt x="412" y="707"/>
                    <a:pt x="412" y="707"/>
                    <a:pt x="412" y="707"/>
                  </a:cubicBezTo>
                  <a:cubicBezTo>
                    <a:pt x="412" y="707"/>
                    <a:pt x="412" y="707"/>
                    <a:pt x="412" y="707"/>
                  </a:cubicBezTo>
                  <a:cubicBezTo>
                    <a:pt x="411" y="708"/>
                    <a:pt x="411" y="708"/>
                    <a:pt x="411" y="708"/>
                  </a:cubicBezTo>
                  <a:cubicBezTo>
                    <a:pt x="411" y="708"/>
                    <a:pt x="411" y="708"/>
                    <a:pt x="411" y="708"/>
                  </a:cubicBezTo>
                  <a:cubicBezTo>
                    <a:pt x="410" y="708"/>
                    <a:pt x="410" y="708"/>
                    <a:pt x="410" y="708"/>
                  </a:cubicBezTo>
                  <a:cubicBezTo>
                    <a:pt x="410" y="708"/>
                    <a:pt x="410" y="708"/>
                    <a:pt x="410" y="708"/>
                  </a:cubicBezTo>
                  <a:cubicBezTo>
                    <a:pt x="410" y="707"/>
                    <a:pt x="410" y="707"/>
                    <a:pt x="410" y="707"/>
                  </a:cubicBezTo>
                  <a:cubicBezTo>
                    <a:pt x="409" y="707"/>
                    <a:pt x="409" y="707"/>
                    <a:pt x="409" y="707"/>
                  </a:cubicBezTo>
                  <a:cubicBezTo>
                    <a:pt x="409" y="707"/>
                    <a:pt x="409" y="707"/>
                    <a:pt x="409" y="707"/>
                  </a:cubicBezTo>
                  <a:cubicBezTo>
                    <a:pt x="409" y="707"/>
                    <a:pt x="409" y="707"/>
                    <a:pt x="409" y="707"/>
                  </a:cubicBezTo>
                  <a:cubicBezTo>
                    <a:pt x="409" y="707"/>
                    <a:pt x="409" y="707"/>
                    <a:pt x="409" y="707"/>
                  </a:cubicBezTo>
                  <a:cubicBezTo>
                    <a:pt x="409" y="706"/>
                    <a:pt x="409" y="706"/>
                    <a:pt x="409" y="706"/>
                  </a:cubicBezTo>
                  <a:cubicBezTo>
                    <a:pt x="408" y="706"/>
                    <a:pt x="408" y="706"/>
                    <a:pt x="408" y="706"/>
                  </a:cubicBezTo>
                  <a:cubicBezTo>
                    <a:pt x="408" y="706"/>
                    <a:pt x="408" y="706"/>
                    <a:pt x="408" y="706"/>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6" y="707"/>
                    <a:pt x="406" y="707"/>
                    <a:pt x="406" y="707"/>
                  </a:cubicBezTo>
                  <a:cubicBezTo>
                    <a:pt x="406" y="707"/>
                    <a:pt x="406" y="707"/>
                    <a:pt x="406" y="707"/>
                  </a:cubicBezTo>
                  <a:cubicBezTo>
                    <a:pt x="406" y="707"/>
                    <a:pt x="406" y="707"/>
                    <a:pt x="406" y="707"/>
                  </a:cubicBezTo>
                  <a:cubicBezTo>
                    <a:pt x="406" y="707"/>
                    <a:pt x="406" y="707"/>
                    <a:pt x="406" y="707"/>
                  </a:cubicBezTo>
                  <a:cubicBezTo>
                    <a:pt x="404" y="707"/>
                    <a:pt x="404" y="707"/>
                    <a:pt x="404"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0" y="707"/>
                    <a:pt x="400" y="707"/>
                    <a:pt x="400" y="707"/>
                  </a:cubicBezTo>
                  <a:cubicBezTo>
                    <a:pt x="398" y="706"/>
                    <a:pt x="398" y="706"/>
                    <a:pt x="398" y="706"/>
                  </a:cubicBezTo>
                  <a:cubicBezTo>
                    <a:pt x="397" y="705"/>
                    <a:pt x="397" y="705"/>
                    <a:pt x="397" y="705"/>
                  </a:cubicBezTo>
                  <a:cubicBezTo>
                    <a:pt x="397" y="705"/>
                    <a:pt x="397" y="705"/>
                    <a:pt x="397" y="705"/>
                  </a:cubicBezTo>
                  <a:cubicBezTo>
                    <a:pt x="396" y="705"/>
                    <a:pt x="396" y="705"/>
                    <a:pt x="396" y="705"/>
                  </a:cubicBezTo>
                  <a:cubicBezTo>
                    <a:pt x="396" y="705"/>
                    <a:pt x="396" y="705"/>
                    <a:pt x="396" y="705"/>
                  </a:cubicBezTo>
                  <a:cubicBezTo>
                    <a:pt x="396" y="705"/>
                    <a:pt x="396" y="705"/>
                    <a:pt x="396" y="705"/>
                  </a:cubicBezTo>
                  <a:cubicBezTo>
                    <a:pt x="396" y="708"/>
                    <a:pt x="396" y="708"/>
                    <a:pt x="396" y="708"/>
                  </a:cubicBezTo>
                  <a:lnTo>
                    <a:pt x="397" y="709"/>
                  </a:lnTo>
                  <a:close/>
                  <a:moveTo>
                    <a:pt x="153" y="421"/>
                  </a:moveTo>
                  <a:cubicBezTo>
                    <a:pt x="152" y="421"/>
                    <a:pt x="152" y="421"/>
                    <a:pt x="152" y="421"/>
                  </a:cubicBezTo>
                  <a:cubicBezTo>
                    <a:pt x="152" y="421"/>
                    <a:pt x="152" y="421"/>
                    <a:pt x="153" y="421"/>
                  </a:cubicBezTo>
                  <a:close/>
                  <a:moveTo>
                    <a:pt x="774" y="198"/>
                  </a:moveTo>
                  <a:cubicBezTo>
                    <a:pt x="773" y="198"/>
                    <a:pt x="772" y="198"/>
                    <a:pt x="772" y="198"/>
                  </a:cubicBezTo>
                  <a:cubicBezTo>
                    <a:pt x="772" y="198"/>
                    <a:pt x="772" y="198"/>
                    <a:pt x="773" y="198"/>
                  </a:cubicBezTo>
                  <a:cubicBezTo>
                    <a:pt x="773" y="198"/>
                    <a:pt x="773" y="198"/>
                    <a:pt x="774" y="198"/>
                  </a:cubicBezTo>
                  <a:close/>
                  <a:moveTo>
                    <a:pt x="781" y="199"/>
                  </a:moveTo>
                  <a:cubicBezTo>
                    <a:pt x="781" y="200"/>
                    <a:pt x="781" y="200"/>
                    <a:pt x="781" y="200"/>
                  </a:cubicBezTo>
                  <a:cubicBezTo>
                    <a:pt x="782" y="200"/>
                    <a:pt x="782" y="200"/>
                    <a:pt x="781" y="199"/>
                  </a:cubicBezTo>
                  <a:close/>
                  <a:moveTo>
                    <a:pt x="724" y="831"/>
                  </a:moveTo>
                  <a:cubicBezTo>
                    <a:pt x="724" y="831"/>
                    <a:pt x="723" y="831"/>
                    <a:pt x="723" y="832"/>
                  </a:cubicBezTo>
                  <a:lnTo>
                    <a:pt x="724" y="831"/>
                  </a:lnTo>
                  <a:close/>
                  <a:moveTo>
                    <a:pt x="508" y="830"/>
                  </a:moveTo>
                  <a:cubicBezTo>
                    <a:pt x="509" y="832"/>
                    <a:pt x="510" y="835"/>
                    <a:pt x="512" y="836"/>
                  </a:cubicBezTo>
                  <a:cubicBezTo>
                    <a:pt x="514" y="837"/>
                    <a:pt x="515" y="837"/>
                    <a:pt x="516" y="837"/>
                  </a:cubicBezTo>
                  <a:cubicBezTo>
                    <a:pt x="518" y="837"/>
                    <a:pt x="518" y="837"/>
                    <a:pt x="518" y="837"/>
                  </a:cubicBezTo>
                  <a:cubicBezTo>
                    <a:pt x="523" y="837"/>
                    <a:pt x="523" y="837"/>
                    <a:pt x="523" y="837"/>
                  </a:cubicBezTo>
                  <a:cubicBezTo>
                    <a:pt x="523" y="838"/>
                    <a:pt x="523" y="838"/>
                    <a:pt x="523" y="838"/>
                  </a:cubicBezTo>
                  <a:cubicBezTo>
                    <a:pt x="523" y="838"/>
                    <a:pt x="523" y="839"/>
                    <a:pt x="523" y="841"/>
                  </a:cubicBezTo>
                  <a:cubicBezTo>
                    <a:pt x="523" y="844"/>
                    <a:pt x="525" y="846"/>
                    <a:pt x="527" y="847"/>
                  </a:cubicBezTo>
                  <a:cubicBezTo>
                    <a:pt x="528" y="848"/>
                    <a:pt x="529" y="848"/>
                    <a:pt x="530" y="848"/>
                  </a:cubicBezTo>
                  <a:cubicBezTo>
                    <a:pt x="532" y="849"/>
                    <a:pt x="534" y="849"/>
                    <a:pt x="536" y="848"/>
                  </a:cubicBezTo>
                  <a:cubicBezTo>
                    <a:pt x="538" y="847"/>
                    <a:pt x="539" y="845"/>
                    <a:pt x="540" y="844"/>
                  </a:cubicBezTo>
                  <a:cubicBezTo>
                    <a:pt x="540" y="843"/>
                    <a:pt x="541" y="841"/>
                    <a:pt x="541" y="840"/>
                  </a:cubicBezTo>
                  <a:cubicBezTo>
                    <a:pt x="541" y="838"/>
                    <a:pt x="541" y="836"/>
                    <a:pt x="540" y="835"/>
                  </a:cubicBezTo>
                  <a:cubicBezTo>
                    <a:pt x="540" y="835"/>
                    <a:pt x="542" y="836"/>
                    <a:pt x="543" y="836"/>
                  </a:cubicBezTo>
                  <a:cubicBezTo>
                    <a:pt x="544" y="836"/>
                    <a:pt x="545" y="837"/>
                    <a:pt x="546" y="837"/>
                  </a:cubicBezTo>
                  <a:cubicBezTo>
                    <a:pt x="548" y="837"/>
                    <a:pt x="549" y="837"/>
                    <a:pt x="550" y="836"/>
                  </a:cubicBezTo>
                  <a:cubicBezTo>
                    <a:pt x="552" y="835"/>
                    <a:pt x="554" y="834"/>
                    <a:pt x="555" y="832"/>
                  </a:cubicBezTo>
                  <a:cubicBezTo>
                    <a:pt x="556" y="831"/>
                    <a:pt x="556" y="829"/>
                    <a:pt x="556" y="828"/>
                  </a:cubicBezTo>
                  <a:cubicBezTo>
                    <a:pt x="556" y="826"/>
                    <a:pt x="555" y="824"/>
                    <a:pt x="554" y="823"/>
                  </a:cubicBezTo>
                  <a:cubicBezTo>
                    <a:pt x="552" y="821"/>
                    <a:pt x="548" y="819"/>
                    <a:pt x="546" y="819"/>
                  </a:cubicBezTo>
                  <a:cubicBezTo>
                    <a:pt x="549" y="815"/>
                    <a:pt x="550" y="813"/>
                    <a:pt x="550" y="810"/>
                  </a:cubicBezTo>
                  <a:cubicBezTo>
                    <a:pt x="550" y="807"/>
                    <a:pt x="549" y="805"/>
                    <a:pt x="547" y="804"/>
                  </a:cubicBezTo>
                  <a:cubicBezTo>
                    <a:pt x="541" y="801"/>
                    <a:pt x="539" y="803"/>
                    <a:pt x="539" y="803"/>
                  </a:cubicBezTo>
                  <a:cubicBezTo>
                    <a:pt x="536" y="805"/>
                    <a:pt x="535" y="808"/>
                    <a:pt x="535" y="808"/>
                  </a:cubicBezTo>
                  <a:cubicBezTo>
                    <a:pt x="535" y="808"/>
                    <a:pt x="534" y="807"/>
                    <a:pt x="532" y="806"/>
                  </a:cubicBezTo>
                  <a:cubicBezTo>
                    <a:pt x="530" y="805"/>
                    <a:pt x="529" y="804"/>
                    <a:pt x="527" y="804"/>
                  </a:cubicBezTo>
                  <a:cubicBezTo>
                    <a:pt x="522" y="804"/>
                    <a:pt x="517" y="809"/>
                    <a:pt x="518" y="815"/>
                  </a:cubicBezTo>
                  <a:cubicBezTo>
                    <a:pt x="519" y="816"/>
                    <a:pt x="519" y="817"/>
                    <a:pt x="520" y="817"/>
                  </a:cubicBezTo>
                  <a:cubicBezTo>
                    <a:pt x="520" y="818"/>
                    <a:pt x="521" y="819"/>
                    <a:pt x="521" y="819"/>
                  </a:cubicBezTo>
                  <a:cubicBezTo>
                    <a:pt x="519" y="818"/>
                    <a:pt x="517" y="819"/>
                    <a:pt x="515" y="819"/>
                  </a:cubicBezTo>
                  <a:cubicBezTo>
                    <a:pt x="514" y="820"/>
                    <a:pt x="514" y="820"/>
                    <a:pt x="513" y="820"/>
                  </a:cubicBezTo>
                  <a:cubicBezTo>
                    <a:pt x="511" y="821"/>
                    <a:pt x="510" y="822"/>
                    <a:pt x="509" y="824"/>
                  </a:cubicBezTo>
                  <a:cubicBezTo>
                    <a:pt x="508" y="826"/>
                    <a:pt x="508" y="828"/>
                    <a:pt x="508" y="830"/>
                  </a:cubicBezTo>
                  <a:close/>
                  <a:moveTo>
                    <a:pt x="538" y="841"/>
                  </a:moveTo>
                  <a:cubicBezTo>
                    <a:pt x="537" y="843"/>
                    <a:pt x="535" y="846"/>
                    <a:pt x="531" y="845"/>
                  </a:cubicBezTo>
                  <a:cubicBezTo>
                    <a:pt x="528" y="845"/>
                    <a:pt x="525" y="842"/>
                    <a:pt x="525" y="838"/>
                  </a:cubicBezTo>
                  <a:cubicBezTo>
                    <a:pt x="526" y="835"/>
                    <a:pt x="527" y="833"/>
                    <a:pt x="528" y="832"/>
                  </a:cubicBezTo>
                  <a:cubicBezTo>
                    <a:pt x="528" y="834"/>
                    <a:pt x="528" y="840"/>
                    <a:pt x="528" y="840"/>
                  </a:cubicBezTo>
                  <a:cubicBezTo>
                    <a:pt x="528" y="840"/>
                    <a:pt x="532" y="833"/>
                    <a:pt x="532" y="833"/>
                  </a:cubicBezTo>
                  <a:cubicBezTo>
                    <a:pt x="534" y="840"/>
                    <a:pt x="534" y="840"/>
                    <a:pt x="534" y="840"/>
                  </a:cubicBezTo>
                  <a:cubicBezTo>
                    <a:pt x="535" y="831"/>
                    <a:pt x="535" y="831"/>
                    <a:pt x="535" y="831"/>
                  </a:cubicBezTo>
                  <a:cubicBezTo>
                    <a:pt x="535" y="831"/>
                    <a:pt x="539" y="836"/>
                    <a:pt x="538" y="841"/>
                  </a:cubicBezTo>
                  <a:close/>
                  <a:moveTo>
                    <a:pt x="550" y="824"/>
                  </a:moveTo>
                  <a:cubicBezTo>
                    <a:pt x="553" y="826"/>
                    <a:pt x="554" y="830"/>
                    <a:pt x="550" y="833"/>
                  </a:cubicBezTo>
                  <a:cubicBezTo>
                    <a:pt x="547" y="834"/>
                    <a:pt x="543" y="834"/>
                    <a:pt x="538" y="830"/>
                  </a:cubicBezTo>
                  <a:cubicBezTo>
                    <a:pt x="546" y="830"/>
                    <a:pt x="546" y="830"/>
                    <a:pt x="546" y="830"/>
                  </a:cubicBezTo>
                  <a:cubicBezTo>
                    <a:pt x="539" y="827"/>
                    <a:pt x="539" y="827"/>
                    <a:pt x="539" y="827"/>
                  </a:cubicBezTo>
                  <a:cubicBezTo>
                    <a:pt x="545" y="826"/>
                    <a:pt x="545" y="826"/>
                    <a:pt x="545" y="826"/>
                  </a:cubicBezTo>
                  <a:cubicBezTo>
                    <a:pt x="540" y="823"/>
                    <a:pt x="540" y="823"/>
                    <a:pt x="540" y="823"/>
                  </a:cubicBezTo>
                  <a:cubicBezTo>
                    <a:pt x="540" y="823"/>
                    <a:pt x="545" y="820"/>
                    <a:pt x="550" y="824"/>
                  </a:cubicBezTo>
                  <a:close/>
                  <a:moveTo>
                    <a:pt x="542" y="806"/>
                  </a:moveTo>
                  <a:cubicBezTo>
                    <a:pt x="546" y="806"/>
                    <a:pt x="548" y="808"/>
                    <a:pt x="548" y="811"/>
                  </a:cubicBezTo>
                  <a:cubicBezTo>
                    <a:pt x="546" y="817"/>
                    <a:pt x="539" y="820"/>
                    <a:pt x="539" y="821"/>
                  </a:cubicBezTo>
                  <a:cubicBezTo>
                    <a:pt x="543" y="814"/>
                    <a:pt x="543" y="814"/>
                    <a:pt x="543" y="814"/>
                  </a:cubicBezTo>
                  <a:cubicBezTo>
                    <a:pt x="537" y="817"/>
                    <a:pt x="537" y="817"/>
                    <a:pt x="537" y="817"/>
                  </a:cubicBezTo>
                  <a:cubicBezTo>
                    <a:pt x="540" y="811"/>
                    <a:pt x="540" y="811"/>
                    <a:pt x="540" y="811"/>
                  </a:cubicBezTo>
                  <a:cubicBezTo>
                    <a:pt x="540" y="811"/>
                    <a:pt x="537" y="813"/>
                    <a:pt x="535" y="815"/>
                  </a:cubicBezTo>
                  <a:cubicBezTo>
                    <a:pt x="535" y="809"/>
                    <a:pt x="539" y="806"/>
                    <a:pt x="542" y="806"/>
                  </a:cubicBezTo>
                  <a:close/>
                  <a:moveTo>
                    <a:pt x="535" y="826"/>
                  </a:moveTo>
                  <a:cubicBezTo>
                    <a:pt x="534" y="828"/>
                    <a:pt x="531" y="828"/>
                    <a:pt x="529" y="827"/>
                  </a:cubicBezTo>
                  <a:cubicBezTo>
                    <a:pt x="528" y="825"/>
                    <a:pt x="527" y="823"/>
                    <a:pt x="529" y="821"/>
                  </a:cubicBezTo>
                  <a:cubicBezTo>
                    <a:pt x="530" y="819"/>
                    <a:pt x="532" y="819"/>
                    <a:pt x="534" y="820"/>
                  </a:cubicBezTo>
                  <a:cubicBezTo>
                    <a:pt x="536" y="822"/>
                    <a:pt x="536" y="824"/>
                    <a:pt x="535" y="826"/>
                  </a:cubicBezTo>
                  <a:close/>
                  <a:moveTo>
                    <a:pt x="520" y="811"/>
                  </a:moveTo>
                  <a:cubicBezTo>
                    <a:pt x="523" y="805"/>
                    <a:pt x="528" y="806"/>
                    <a:pt x="531" y="808"/>
                  </a:cubicBezTo>
                  <a:cubicBezTo>
                    <a:pt x="535" y="812"/>
                    <a:pt x="532" y="815"/>
                    <a:pt x="532" y="815"/>
                  </a:cubicBezTo>
                  <a:cubicBezTo>
                    <a:pt x="529" y="811"/>
                    <a:pt x="529" y="811"/>
                    <a:pt x="529" y="811"/>
                  </a:cubicBezTo>
                  <a:cubicBezTo>
                    <a:pt x="529" y="816"/>
                    <a:pt x="529" y="816"/>
                    <a:pt x="529" y="816"/>
                  </a:cubicBezTo>
                  <a:cubicBezTo>
                    <a:pt x="524" y="812"/>
                    <a:pt x="524" y="812"/>
                    <a:pt x="524" y="812"/>
                  </a:cubicBezTo>
                  <a:cubicBezTo>
                    <a:pt x="524" y="812"/>
                    <a:pt x="526" y="819"/>
                    <a:pt x="526" y="819"/>
                  </a:cubicBezTo>
                  <a:cubicBezTo>
                    <a:pt x="520" y="816"/>
                    <a:pt x="520" y="813"/>
                    <a:pt x="520" y="811"/>
                  </a:cubicBezTo>
                  <a:close/>
                  <a:moveTo>
                    <a:pt x="517" y="821"/>
                  </a:moveTo>
                  <a:cubicBezTo>
                    <a:pt x="520" y="821"/>
                    <a:pt x="523" y="822"/>
                    <a:pt x="523" y="822"/>
                  </a:cubicBezTo>
                  <a:cubicBezTo>
                    <a:pt x="516" y="825"/>
                    <a:pt x="516" y="825"/>
                    <a:pt x="516" y="825"/>
                  </a:cubicBezTo>
                  <a:cubicBezTo>
                    <a:pt x="523" y="826"/>
                    <a:pt x="523" y="826"/>
                    <a:pt x="523" y="826"/>
                  </a:cubicBezTo>
                  <a:cubicBezTo>
                    <a:pt x="519" y="831"/>
                    <a:pt x="519" y="831"/>
                    <a:pt x="519" y="831"/>
                  </a:cubicBezTo>
                  <a:cubicBezTo>
                    <a:pt x="526" y="829"/>
                    <a:pt x="526" y="829"/>
                    <a:pt x="526" y="829"/>
                  </a:cubicBezTo>
                  <a:cubicBezTo>
                    <a:pt x="526" y="829"/>
                    <a:pt x="523" y="835"/>
                    <a:pt x="518" y="835"/>
                  </a:cubicBezTo>
                  <a:cubicBezTo>
                    <a:pt x="516" y="835"/>
                    <a:pt x="511" y="833"/>
                    <a:pt x="510" y="829"/>
                  </a:cubicBezTo>
                  <a:cubicBezTo>
                    <a:pt x="510" y="826"/>
                    <a:pt x="511" y="823"/>
                    <a:pt x="517" y="821"/>
                  </a:cubicBezTo>
                  <a:close/>
                  <a:moveTo>
                    <a:pt x="977" y="318"/>
                  </a:moveTo>
                  <a:cubicBezTo>
                    <a:pt x="975" y="281"/>
                    <a:pt x="974" y="242"/>
                    <a:pt x="967" y="205"/>
                  </a:cubicBezTo>
                  <a:cubicBezTo>
                    <a:pt x="966" y="199"/>
                    <a:pt x="965" y="192"/>
                    <a:pt x="964" y="185"/>
                  </a:cubicBezTo>
                  <a:cubicBezTo>
                    <a:pt x="961" y="165"/>
                    <a:pt x="959" y="145"/>
                    <a:pt x="959" y="125"/>
                  </a:cubicBezTo>
                  <a:cubicBezTo>
                    <a:pt x="959" y="122"/>
                    <a:pt x="959" y="118"/>
                    <a:pt x="959" y="115"/>
                  </a:cubicBezTo>
                  <a:cubicBezTo>
                    <a:pt x="960" y="95"/>
                    <a:pt x="964" y="75"/>
                    <a:pt x="969" y="55"/>
                  </a:cubicBezTo>
                  <a:cubicBezTo>
                    <a:pt x="972" y="46"/>
                    <a:pt x="972" y="37"/>
                    <a:pt x="972" y="28"/>
                  </a:cubicBezTo>
                  <a:cubicBezTo>
                    <a:pt x="973" y="20"/>
                    <a:pt x="970" y="14"/>
                    <a:pt x="964" y="8"/>
                  </a:cubicBezTo>
                  <a:cubicBezTo>
                    <a:pt x="958" y="0"/>
                    <a:pt x="946" y="0"/>
                    <a:pt x="939" y="6"/>
                  </a:cubicBezTo>
                  <a:cubicBezTo>
                    <a:pt x="930" y="14"/>
                    <a:pt x="925" y="23"/>
                    <a:pt x="924" y="35"/>
                  </a:cubicBezTo>
                  <a:cubicBezTo>
                    <a:pt x="924" y="42"/>
                    <a:pt x="922" y="49"/>
                    <a:pt x="920" y="56"/>
                  </a:cubicBezTo>
                  <a:cubicBezTo>
                    <a:pt x="918" y="67"/>
                    <a:pt x="912" y="75"/>
                    <a:pt x="904" y="82"/>
                  </a:cubicBezTo>
                  <a:cubicBezTo>
                    <a:pt x="900" y="84"/>
                    <a:pt x="897" y="86"/>
                    <a:pt x="893" y="87"/>
                  </a:cubicBezTo>
                  <a:cubicBezTo>
                    <a:pt x="889" y="89"/>
                    <a:pt x="885" y="90"/>
                    <a:pt x="881" y="91"/>
                  </a:cubicBezTo>
                  <a:cubicBezTo>
                    <a:pt x="846" y="100"/>
                    <a:pt x="815" y="81"/>
                    <a:pt x="781" y="80"/>
                  </a:cubicBezTo>
                  <a:cubicBezTo>
                    <a:pt x="777" y="80"/>
                    <a:pt x="773" y="79"/>
                    <a:pt x="768" y="79"/>
                  </a:cubicBezTo>
                  <a:cubicBezTo>
                    <a:pt x="731" y="75"/>
                    <a:pt x="693" y="79"/>
                    <a:pt x="657" y="88"/>
                  </a:cubicBezTo>
                  <a:cubicBezTo>
                    <a:pt x="642" y="92"/>
                    <a:pt x="628" y="95"/>
                    <a:pt x="615" y="101"/>
                  </a:cubicBezTo>
                  <a:cubicBezTo>
                    <a:pt x="586" y="113"/>
                    <a:pt x="560" y="133"/>
                    <a:pt x="538" y="154"/>
                  </a:cubicBezTo>
                  <a:cubicBezTo>
                    <a:pt x="520" y="172"/>
                    <a:pt x="507" y="192"/>
                    <a:pt x="495" y="215"/>
                  </a:cubicBezTo>
                  <a:cubicBezTo>
                    <a:pt x="485" y="234"/>
                    <a:pt x="475" y="253"/>
                    <a:pt x="470" y="274"/>
                  </a:cubicBezTo>
                  <a:cubicBezTo>
                    <a:pt x="465" y="300"/>
                    <a:pt x="463" y="367"/>
                    <a:pt x="458" y="371"/>
                  </a:cubicBezTo>
                  <a:cubicBezTo>
                    <a:pt x="454" y="376"/>
                    <a:pt x="405" y="370"/>
                    <a:pt x="370" y="361"/>
                  </a:cubicBezTo>
                  <a:cubicBezTo>
                    <a:pt x="369" y="361"/>
                    <a:pt x="367" y="361"/>
                    <a:pt x="366" y="360"/>
                  </a:cubicBezTo>
                  <a:cubicBezTo>
                    <a:pt x="363" y="360"/>
                    <a:pt x="361" y="360"/>
                    <a:pt x="359" y="359"/>
                  </a:cubicBezTo>
                  <a:cubicBezTo>
                    <a:pt x="346" y="356"/>
                    <a:pt x="332" y="355"/>
                    <a:pt x="319" y="355"/>
                  </a:cubicBezTo>
                  <a:cubicBezTo>
                    <a:pt x="319" y="356"/>
                    <a:pt x="319" y="356"/>
                    <a:pt x="319" y="356"/>
                  </a:cubicBezTo>
                  <a:cubicBezTo>
                    <a:pt x="316" y="357"/>
                    <a:pt x="313" y="357"/>
                    <a:pt x="311" y="355"/>
                  </a:cubicBezTo>
                  <a:cubicBezTo>
                    <a:pt x="295" y="356"/>
                    <a:pt x="282" y="357"/>
                    <a:pt x="275" y="359"/>
                  </a:cubicBezTo>
                  <a:cubicBezTo>
                    <a:pt x="264" y="362"/>
                    <a:pt x="148" y="373"/>
                    <a:pt x="69" y="473"/>
                  </a:cubicBezTo>
                  <a:cubicBezTo>
                    <a:pt x="69" y="474"/>
                    <a:pt x="47" y="505"/>
                    <a:pt x="45" y="509"/>
                  </a:cubicBezTo>
                  <a:cubicBezTo>
                    <a:pt x="45" y="509"/>
                    <a:pt x="45" y="510"/>
                    <a:pt x="45" y="510"/>
                  </a:cubicBezTo>
                  <a:cubicBezTo>
                    <a:pt x="28" y="539"/>
                    <a:pt x="10" y="597"/>
                    <a:pt x="9" y="603"/>
                  </a:cubicBezTo>
                  <a:cubicBezTo>
                    <a:pt x="0" y="649"/>
                    <a:pt x="3" y="695"/>
                    <a:pt x="14" y="740"/>
                  </a:cubicBezTo>
                  <a:cubicBezTo>
                    <a:pt x="27" y="793"/>
                    <a:pt x="50" y="842"/>
                    <a:pt x="81" y="886"/>
                  </a:cubicBezTo>
                  <a:cubicBezTo>
                    <a:pt x="95" y="906"/>
                    <a:pt x="109" y="924"/>
                    <a:pt x="127" y="940"/>
                  </a:cubicBezTo>
                  <a:cubicBezTo>
                    <a:pt x="142" y="953"/>
                    <a:pt x="156" y="965"/>
                    <a:pt x="171" y="977"/>
                  </a:cubicBezTo>
                  <a:cubicBezTo>
                    <a:pt x="197" y="998"/>
                    <a:pt x="224" y="1018"/>
                    <a:pt x="255" y="1034"/>
                  </a:cubicBezTo>
                  <a:cubicBezTo>
                    <a:pt x="283" y="1048"/>
                    <a:pt x="312" y="1062"/>
                    <a:pt x="343" y="1071"/>
                  </a:cubicBezTo>
                  <a:cubicBezTo>
                    <a:pt x="354" y="1075"/>
                    <a:pt x="366" y="1079"/>
                    <a:pt x="377" y="1080"/>
                  </a:cubicBezTo>
                  <a:cubicBezTo>
                    <a:pt x="411" y="1085"/>
                    <a:pt x="445" y="1083"/>
                    <a:pt x="479" y="1078"/>
                  </a:cubicBezTo>
                  <a:cubicBezTo>
                    <a:pt x="492" y="1075"/>
                    <a:pt x="506" y="1073"/>
                    <a:pt x="519" y="1069"/>
                  </a:cubicBezTo>
                  <a:cubicBezTo>
                    <a:pt x="553" y="1056"/>
                    <a:pt x="584" y="1035"/>
                    <a:pt x="613" y="1012"/>
                  </a:cubicBezTo>
                  <a:cubicBezTo>
                    <a:pt x="632" y="997"/>
                    <a:pt x="649" y="980"/>
                    <a:pt x="666" y="962"/>
                  </a:cubicBezTo>
                  <a:cubicBezTo>
                    <a:pt x="674" y="953"/>
                    <a:pt x="681" y="943"/>
                    <a:pt x="688" y="933"/>
                  </a:cubicBezTo>
                  <a:cubicBezTo>
                    <a:pt x="704" y="906"/>
                    <a:pt x="713" y="877"/>
                    <a:pt x="719" y="847"/>
                  </a:cubicBezTo>
                  <a:cubicBezTo>
                    <a:pt x="725" y="819"/>
                    <a:pt x="729" y="791"/>
                    <a:pt x="731" y="763"/>
                  </a:cubicBezTo>
                  <a:cubicBezTo>
                    <a:pt x="731" y="763"/>
                    <a:pt x="724" y="711"/>
                    <a:pt x="715" y="670"/>
                  </a:cubicBezTo>
                  <a:cubicBezTo>
                    <a:pt x="705" y="629"/>
                    <a:pt x="693" y="598"/>
                    <a:pt x="713" y="590"/>
                  </a:cubicBezTo>
                  <a:cubicBezTo>
                    <a:pt x="733" y="583"/>
                    <a:pt x="822" y="576"/>
                    <a:pt x="858" y="561"/>
                  </a:cubicBezTo>
                  <a:cubicBezTo>
                    <a:pt x="859" y="560"/>
                    <a:pt x="861" y="559"/>
                    <a:pt x="862" y="558"/>
                  </a:cubicBezTo>
                  <a:cubicBezTo>
                    <a:pt x="890" y="542"/>
                    <a:pt x="915" y="521"/>
                    <a:pt x="933" y="493"/>
                  </a:cubicBezTo>
                  <a:cubicBezTo>
                    <a:pt x="948" y="471"/>
                    <a:pt x="959" y="447"/>
                    <a:pt x="965" y="421"/>
                  </a:cubicBezTo>
                  <a:cubicBezTo>
                    <a:pt x="972" y="394"/>
                    <a:pt x="977" y="367"/>
                    <a:pt x="978" y="339"/>
                  </a:cubicBezTo>
                  <a:cubicBezTo>
                    <a:pt x="978" y="332"/>
                    <a:pt x="978" y="325"/>
                    <a:pt x="977" y="318"/>
                  </a:cubicBezTo>
                  <a:close/>
                  <a:moveTo>
                    <a:pt x="951" y="197"/>
                  </a:moveTo>
                  <a:cubicBezTo>
                    <a:pt x="951" y="197"/>
                    <a:pt x="963" y="276"/>
                    <a:pt x="958" y="303"/>
                  </a:cubicBezTo>
                  <a:cubicBezTo>
                    <a:pt x="958" y="303"/>
                    <a:pt x="945" y="298"/>
                    <a:pt x="941" y="273"/>
                  </a:cubicBezTo>
                  <a:cubicBezTo>
                    <a:pt x="941" y="273"/>
                    <a:pt x="934" y="227"/>
                    <a:pt x="951" y="197"/>
                  </a:cubicBezTo>
                  <a:close/>
                  <a:moveTo>
                    <a:pt x="946" y="389"/>
                  </a:moveTo>
                  <a:cubicBezTo>
                    <a:pt x="940" y="396"/>
                    <a:pt x="927" y="396"/>
                    <a:pt x="927" y="396"/>
                  </a:cubicBezTo>
                  <a:cubicBezTo>
                    <a:pt x="931" y="388"/>
                    <a:pt x="946" y="389"/>
                    <a:pt x="946" y="389"/>
                  </a:cubicBezTo>
                  <a:close/>
                  <a:moveTo>
                    <a:pt x="943" y="378"/>
                  </a:moveTo>
                  <a:cubicBezTo>
                    <a:pt x="940" y="386"/>
                    <a:pt x="924" y="390"/>
                    <a:pt x="924" y="390"/>
                  </a:cubicBezTo>
                  <a:cubicBezTo>
                    <a:pt x="924" y="386"/>
                    <a:pt x="943" y="378"/>
                    <a:pt x="943" y="378"/>
                  </a:cubicBezTo>
                  <a:close/>
                  <a:moveTo>
                    <a:pt x="923" y="382"/>
                  </a:moveTo>
                  <a:cubicBezTo>
                    <a:pt x="922" y="374"/>
                    <a:pt x="938" y="369"/>
                    <a:pt x="938" y="369"/>
                  </a:cubicBezTo>
                  <a:cubicBezTo>
                    <a:pt x="936" y="377"/>
                    <a:pt x="923" y="382"/>
                    <a:pt x="923" y="382"/>
                  </a:cubicBezTo>
                  <a:close/>
                  <a:moveTo>
                    <a:pt x="931" y="361"/>
                  </a:moveTo>
                  <a:cubicBezTo>
                    <a:pt x="926" y="375"/>
                    <a:pt x="919" y="375"/>
                    <a:pt x="919" y="375"/>
                  </a:cubicBezTo>
                  <a:cubicBezTo>
                    <a:pt x="920" y="369"/>
                    <a:pt x="931" y="361"/>
                    <a:pt x="931" y="361"/>
                  </a:cubicBezTo>
                  <a:close/>
                  <a:moveTo>
                    <a:pt x="914" y="372"/>
                  </a:moveTo>
                  <a:cubicBezTo>
                    <a:pt x="912" y="365"/>
                    <a:pt x="925" y="354"/>
                    <a:pt x="925" y="354"/>
                  </a:cubicBezTo>
                  <a:cubicBezTo>
                    <a:pt x="926" y="358"/>
                    <a:pt x="914" y="372"/>
                    <a:pt x="914" y="372"/>
                  </a:cubicBezTo>
                  <a:close/>
                  <a:moveTo>
                    <a:pt x="920" y="159"/>
                  </a:moveTo>
                  <a:cubicBezTo>
                    <a:pt x="921" y="158"/>
                    <a:pt x="921" y="157"/>
                    <a:pt x="921" y="156"/>
                  </a:cubicBezTo>
                  <a:cubicBezTo>
                    <a:pt x="922" y="152"/>
                    <a:pt x="923" y="148"/>
                    <a:pt x="922" y="144"/>
                  </a:cubicBezTo>
                  <a:cubicBezTo>
                    <a:pt x="922" y="139"/>
                    <a:pt x="923" y="134"/>
                    <a:pt x="927" y="129"/>
                  </a:cubicBezTo>
                  <a:cubicBezTo>
                    <a:pt x="929" y="132"/>
                    <a:pt x="930" y="134"/>
                    <a:pt x="932" y="137"/>
                  </a:cubicBezTo>
                  <a:cubicBezTo>
                    <a:pt x="933" y="140"/>
                    <a:pt x="934" y="144"/>
                    <a:pt x="935" y="147"/>
                  </a:cubicBezTo>
                  <a:cubicBezTo>
                    <a:pt x="939" y="163"/>
                    <a:pt x="934" y="179"/>
                    <a:pt x="929" y="195"/>
                  </a:cubicBezTo>
                  <a:cubicBezTo>
                    <a:pt x="928" y="200"/>
                    <a:pt x="926" y="204"/>
                    <a:pt x="924" y="208"/>
                  </a:cubicBezTo>
                  <a:cubicBezTo>
                    <a:pt x="922" y="212"/>
                    <a:pt x="920" y="216"/>
                    <a:pt x="918" y="219"/>
                  </a:cubicBezTo>
                  <a:cubicBezTo>
                    <a:pt x="914" y="214"/>
                    <a:pt x="918" y="208"/>
                    <a:pt x="917" y="203"/>
                  </a:cubicBezTo>
                  <a:cubicBezTo>
                    <a:pt x="920" y="188"/>
                    <a:pt x="920" y="174"/>
                    <a:pt x="920" y="159"/>
                  </a:cubicBezTo>
                  <a:close/>
                  <a:moveTo>
                    <a:pt x="916" y="157"/>
                  </a:moveTo>
                  <a:cubicBezTo>
                    <a:pt x="916" y="158"/>
                    <a:pt x="916" y="158"/>
                    <a:pt x="917" y="159"/>
                  </a:cubicBezTo>
                  <a:cubicBezTo>
                    <a:pt x="915" y="174"/>
                    <a:pt x="914" y="189"/>
                    <a:pt x="912" y="204"/>
                  </a:cubicBezTo>
                  <a:cubicBezTo>
                    <a:pt x="911" y="208"/>
                    <a:pt x="910" y="212"/>
                    <a:pt x="909" y="216"/>
                  </a:cubicBezTo>
                  <a:cubicBezTo>
                    <a:pt x="903" y="213"/>
                    <a:pt x="896" y="212"/>
                    <a:pt x="890" y="213"/>
                  </a:cubicBezTo>
                  <a:cubicBezTo>
                    <a:pt x="887" y="213"/>
                    <a:pt x="885" y="212"/>
                    <a:pt x="884" y="209"/>
                  </a:cubicBezTo>
                  <a:cubicBezTo>
                    <a:pt x="882" y="206"/>
                    <a:pt x="881" y="203"/>
                    <a:pt x="879" y="200"/>
                  </a:cubicBezTo>
                  <a:cubicBezTo>
                    <a:pt x="877" y="196"/>
                    <a:pt x="878" y="193"/>
                    <a:pt x="881" y="189"/>
                  </a:cubicBezTo>
                  <a:cubicBezTo>
                    <a:pt x="884" y="187"/>
                    <a:pt x="887" y="183"/>
                    <a:pt x="890" y="180"/>
                  </a:cubicBezTo>
                  <a:cubicBezTo>
                    <a:pt x="896" y="173"/>
                    <a:pt x="903" y="166"/>
                    <a:pt x="906" y="158"/>
                  </a:cubicBezTo>
                  <a:cubicBezTo>
                    <a:pt x="908" y="154"/>
                    <a:pt x="910" y="150"/>
                    <a:pt x="914" y="148"/>
                  </a:cubicBezTo>
                  <a:cubicBezTo>
                    <a:pt x="916" y="149"/>
                    <a:pt x="915" y="152"/>
                    <a:pt x="916" y="154"/>
                  </a:cubicBezTo>
                  <a:cubicBezTo>
                    <a:pt x="915" y="155"/>
                    <a:pt x="915" y="156"/>
                    <a:pt x="916" y="157"/>
                  </a:cubicBezTo>
                  <a:close/>
                  <a:moveTo>
                    <a:pt x="895" y="250"/>
                  </a:moveTo>
                  <a:cubicBezTo>
                    <a:pt x="894" y="250"/>
                    <a:pt x="892" y="251"/>
                    <a:pt x="891" y="250"/>
                  </a:cubicBezTo>
                  <a:cubicBezTo>
                    <a:pt x="890" y="249"/>
                    <a:pt x="890" y="247"/>
                    <a:pt x="892" y="246"/>
                  </a:cubicBezTo>
                  <a:cubicBezTo>
                    <a:pt x="893" y="245"/>
                    <a:pt x="894" y="245"/>
                    <a:pt x="895" y="246"/>
                  </a:cubicBezTo>
                  <a:cubicBezTo>
                    <a:pt x="897" y="248"/>
                    <a:pt x="896" y="249"/>
                    <a:pt x="895" y="250"/>
                  </a:cubicBezTo>
                  <a:close/>
                  <a:moveTo>
                    <a:pt x="851" y="295"/>
                  </a:moveTo>
                  <a:cubicBezTo>
                    <a:pt x="851" y="295"/>
                    <a:pt x="850" y="295"/>
                    <a:pt x="850" y="295"/>
                  </a:cubicBezTo>
                  <a:cubicBezTo>
                    <a:pt x="848" y="295"/>
                    <a:pt x="847" y="294"/>
                    <a:pt x="845" y="293"/>
                  </a:cubicBezTo>
                  <a:cubicBezTo>
                    <a:pt x="845" y="293"/>
                    <a:pt x="845" y="293"/>
                    <a:pt x="845" y="293"/>
                  </a:cubicBezTo>
                  <a:cubicBezTo>
                    <a:pt x="845" y="293"/>
                    <a:pt x="845" y="293"/>
                    <a:pt x="845" y="293"/>
                  </a:cubicBezTo>
                  <a:cubicBezTo>
                    <a:pt x="847" y="295"/>
                    <a:pt x="848" y="296"/>
                    <a:pt x="850" y="298"/>
                  </a:cubicBezTo>
                  <a:cubicBezTo>
                    <a:pt x="850" y="298"/>
                    <a:pt x="850" y="298"/>
                    <a:pt x="850" y="298"/>
                  </a:cubicBezTo>
                  <a:cubicBezTo>
                    <a:pt x="850" y="298"/>
                    <a:pt x="850" y="298"/>
                    <a:pt x="850" y="298"/>
                  </a:cubicBezTo>
                  <a:cubicBezTo>
                    <a:pt x="847" y="297"/>
                    <a:pt x="845" y="296"/>
                    <a:pt x="844" y="294"/>
                  </a:cubicBezTo>
                  <a:cubicBezTo>
                    <a:pt x="844" y="294"/>
                    <a:pt x="844" y="294"/>
                    <a:pt x="844" y="294"/>
                  </a:cubicBezTo>
                  <a:cubicBezTo>
                    <a:pt x="844" y="296"/>
                    <a:pt x="845" y="297"/>
                    <a:pt x="846" y="298"/>
                  </a:cubicBezTo>
                  <a:cubicBezTo>
                    <a:pt x="846" y="299"/>
                    <a:pt x="846" y="299"/>
                    <a:pt x="846" y="299"/>
                  </a:cubicBezTo>
                  <a:cubicBezTo>
                    <a:pt x="845" y="298"/>
                    <a:pt x="843" y="296"/>
                    <a:pt x="842" y="296"/>
                  </a:cubicBezTo>
                  <a:cubicBezTo>
                    <a:pt x="842" y="296"/>
                    <a:pt x="842" y="296"/>
                    <a:pt x="842" y="296"/>
                  </a:cubicBezTo>
                  <a:cubicBezTo>
                    <a:pt x="843" y="297"/>
                    <a:pt x="845" y="300"/>
                    <a:pt x="845" y="300"/>
                  </a:cubicBezTo>
                  <a:cubicBezTo>
                    <a:pt x="844" y="300"/>
                    <a:pt x="842" y="299"/>
                    <a:pt x="842" y="298"/>
                  </a:cubicBezTo>
                  <a:cubicBezTo>
                    <a:pt x="841" y="298"/>
                    <a:pt x="841" y="297"/>
                    <a:pt x="840" y="297"/>
                  </a:cubicBezTo>
                  <a:cubicBezTo>
                    <a:pt x="840" y="298"/>
                    <a:pt x="842" y="301"/>
                    <a:pt x="843" y="302"/>
                  </a:cubicBezTo>
                  <a:cubicBezTo>
                    <a:pt x="841" y="302"/>
                    <a:pt x="841" y="300"/>
                    <a:pt x="840" y="299"/>
                  </a:cubicBezTo>
                  <a:cubicBezTo>
                    <a:pt x="839" y="300"/>
                    <a:pt x="840" y="301"/>
                    <a:pt x="840" y="301"/>
                  </a:cubicBezTo>
                  <a:cubicBezTo>
                    <a:pt x="840" y="302"/>
                    <a:pt x="840" y="302"/>
                    <a:pt x="841" y="303"/>
                  </a:cubicBezTo>
                  <a:cubicBezTo>
                    <a:pt x="838" y="303"/>
                    <a:pt x="837" y="298"/>
                    <a:pt x="836" y="296"/>
                  </a:cubicBezTo>
                  <a:cubicBezTo>
                    <a:pt x="835" y="295"/>
                    <a:pt x="835" y="294"/>
                    <a:pt x="834" y="293"/>
                  </a:cubicBezTo>
                  <a:cubicBezTo>
                    <a:pt x="834" y="293"/>
                    <a:pt x="834" y="293"/>
                    <a:pt x="834" y="293"/>
                  </a:cubicBezTo>
                  <a:cubicBezTo>
                    <a:pt x="835" y="293"/>
                    <a:pt x="837" y="293"/>
                    <a:pt x="838" y="291"/>
                  </a:cubicBezTo>
                  <a:cubicBezTo>
                    <a:pt x="838" y="290"/>
                    <a:pt x="837" y="289"/>
                    <a:pt x="837" y="288"/>
                  </a:cubicBezTo>
                  <a:cubicBezTo>
                    <a:pt x="839" y="288"/>
                    <a:pt x="842" y="288"/>
                    <a:pt x="844" y="289"/>
                  </a:cubicBezTo>
                  <a:cubicBezTo>
                    <a:pt x="847" y="289"/>
                    <a:pt x="850" y="291"/>
                    <a:pt x="853" y="293"/>
                  </a:cubicBezTo>
                  <a:cubicBezTo>
                    <a:pt x="853" y="293"/>
                    <a:pt x="853" y="293"/>
                    <a:pt x="853" y="293"/>
                  </a:cubicBezTo>
                  <a:cubicBezTo>
                    <a:pt x="853" y="294"/>
                    <a:pt x="853" y="294"/>
                    <a:pt x="853" y="294"/>
                  </a:cubicBezTo>
                  <a:cubicBezTo>
                    <a:pt x="851" y="293"/>
                    <a:pt x="849" y="292"/>
                    <a:pt x="847" y="291"/>
                  </a:cubicBezTo>
                  <a:cubicBezTo>
                    <a:pt x="847" y="291"/>
                    <a:pt x="847" y="291"/>
                    <a:pt x="847" y="291"/>
                  </a:cubicBezTo>
                  <a:cubicBezTo>
                    <a:pt x="846" y="291"/>
                    <a:pt x="846" y="292"/>
                    <a:pt x="846" y="292"/>
                  </a:cubicBezTo>
                  <a:cubicBezTo>
                    <a:pt x="848" y="293"/>
                    <a:pt x="849" y="294"/>
                    <a:pt x="851" y="295"/>
                  </a:cubicBezTo>
                  <a:close/>
                  <a:moveTo>
                    <a:pt x="821" y="287"/>
                  </a:moveTo>
                  <a:cubicBezTo>
                    <a:pt x="821" y="287"/>
                    <a:pt x="821" y="287"/>
                    <a:pt x="821" y="287"/>
                  </a:cubicBezTo>
                  <a:cubicBezTo>
                    <a:pt x="823" y="288"/>
                    <a:pt x="826" y="289"/>
                    <a:pt x="825" y="293"/>
                  </a:cubicBezTo>
                  <a:cubicBezTo>
                    <a:pt x="825" y="293"/>
                    <a:pt x="825" y="293"/>
                    <a:pt x="825" y="293"/>
                  </a:cubicBezTo>
                  <a:cubicBezTo>
                    <a:pt x="824" y="292"/>
                    <a:pt x="822" y="292"/>
                    <a:pt x="822" y="292"/>
                  </a:cubicBezTo>
                  <a:cubicBezTo>
                    <a:pt x="821" y="291"/>
                    <a:pt x="822" y="290"/>
                    <a:pt x="822" y="290"/>
                  </a:cubicBezTo>
                  <a:cubicBezTo>
                    <a:pt x="822" y="289"/>
                    <a:pt x="821" y="288"/>
                    <a:pt x="821" y="287"/>
                  </a:cubicBezTo>
                  <a:close/>
                  <a:moveTo>
                    <a:pt x="814" y="285"/>
                  </a:moveTo>
                  <a:cubicBezTo>
                    <a:pt x="814" y="285"/>
                    <a:pt x="814" y="285"/>
                    <a:pt x="814" y="285"/>
                  </a:cubicBezTo>
                  <a:cubicBezTo>
                    <a:pt x="814" y="284"/>
                    <a:pt x="814" y="282"/>
                    <a:pt x="814" y="281"/>
                  </a:cubicBezTo>
                  <a:cubicBezTo>
                    <a:pt x="814" y="280"/>
                    <a:pt x="816" y="280"/>
                    <a:pt x="817" y="279"/>
                  </a:cubicBezTo>
                  <a:cubicBezTo>
                    <a:pt x="820" y="276"/>
                    <a:pt x="822" y="273"/>
                    <a:pt x="825" y="271"/>
                  </a:cubicBezTo>
                  <a:cubicBezTo>
                    <a:pt x="826" y="270"/>
                    <a:pt x="827" y="269"/>
                    <a:pt x="828" y="268"/>
                  </a:cubicBezTo>
                  <a:cubicBezTo>
                    <a:pt x="829" y="270"/>
                    <a:pt x="828" y="273"/>
                    <a:pt x="827" y="274"/>
                  </a:cubicBezTo>
                  <a:cubicBezTo>
                    <a:pt x="825" y="279"/>
                    <a:pt x="820" y="283"/>
                    <a:pt x="814" y="285"/>
                  </a:cubicBezTo>
                  <a:close/>
                  <a:moveTo>
                    <a:pt x="816" y="288"/>
                  </a:moveTo>
                  <a:cubicBezTo>
                    <a:pt x="816" y="288"/>
                    <a:pt x="817" y="288"/>
                    <a:pt x="817" y="287"/>
                  </a:cubicBezTo>
                  <a:cubicBezTo>
                    <a:pt x="818" y="287"/>
                    <a:pt x="818" y="288"/>
                    <a:pt x="819" y="288"/>
                  </a:cubicBezTo>
                  <a:cubicBezTo>
                    <a:pt x="820" y="288"/>
                    <a:pt x="820" y="290"/>
                    <a:pt x="820" y="292"/>
                  </a:cubicBezTo>
                  <a:cubicBezTo>
                    <a:pt x="819" y="292"/>
                    <a:pt x="818" y="292"/>
                    <a:pt x="817" y="292"/>
                  </a:cubicBezTo>
                  <a:cubicBezTo>
                    <a:pt x="816" y="291"/>
                    <a:pt x="816" y="291"/>
                    <a:pt x="816" y="291"/>
                  </a:cubicBezTo>
                  <a:cubicBezTo>
                    <a:pt x="817" y="290"/>
                    <a:pt x="816" y="289"/>
                    <a:pt x="816" y="288"/>
                  </a:cubicBezTo>
                  <a:close/>
                  <a:moveTo>
                    <a:pt x="769" y="213"/>
                  </a:moveTo>
                  <a:cubicBezTo>
                    <a:pt x="771" y="215"/>
                    <a:pt x="772" y="217"/>
                    <a:pt x="774" y="217"/>
                  </a:cubicBezTo>
                  <a:cubicBezTo>
                    <a:pt x="774" y="217"/>
                    <a:pt x="774" y="217"/>
                    <a:pt x="774" y="218"/>
                  </a:cubicBezTo>
                  <a:cubicBezTo>
                    <a:pt x="774" y="218"/>
                    <a:pt x="774" y="218"/>
                    <a:pt x="774" y="218"/>
                  </a:cubicBezTo>
                  <a:cubicBezTo>
                    <a:pt x="769" y="217"/>
                    <a:pt x="766" y="215"/>
                    <a:pt x="764" y="210"/>
                  </a:cubicBezTo>
                  <a:cubicBezTo>
                    <a:pt x="764" y="210"/>
                    <a:pt x="765" y="210"/>
                    <a:pt x="765" y="210"/>
                  </a:cubicBezTo>
                  <a:cubicBezTo>
                    <a:pt x="765" y="210"/>
                    <a:pt x="765" y="210"/>
                    <a:pt x="765" y="209"/>
                  </a:cubicBezTo>
                  <a:cubicBezTo>
                    <a:pt x="766" y="210"/>
                    <a:pt x="766" y="210"/>
                    <a:pt x="767" y="210"/>
                  </a:cubicBezTo>
                  <a:cubicBezTo>
                    <a:pt x="770" y="210"/>
                    <a:pt x="774" y="212"/>
                    <a:pt x="775" y="215"/>
                  </a:cubicBezTo>
                  <a:cubicBezTo>
                    <a:pt x="774" y="215"/>
                    <a:pt x="774" y="215"/>
                    <a:pt x="774" y="215"/>
                  </a:cubicBezTo>
                  <a:cubicBezTo>
                    <a:pt x="773" y="215"/>
                    <a:pt x="771" y="213"/>
                    <a:pt x="770" y="212"/>
                  </a:cubicBezTo>
                  <a:cubicBezTo>
                    <a:pt x="769" y="213"/>
                    <a:pt x="769" y="213"/>
                    <a:pt x="769" y="213"/>
                  </a:cubicBezTo>
                  <a:close/>
                  <a:moveTo>
                    <a:pt x="768" y="220"/>
                  </a:moveTo>
                  <a:cubicBezTo>
                    <a:pt x="770" y="220"/>
                    <a:pt x="771" y="220"/>
                    <a:pt x="773" y="221"/>
                  </a:cubicBezTo>
                  <a:cubicBezTo>
                    <a:pt x="773" y="221"/>
                    <a:pt x="773" y="221"/>
                    <a:pt x="773" y="221"/>
                  </a:cubicBezTo>
                  <a:cubicBezTo>
                    <a:pt x="772" y="221"/>
                    <a:pt x="766" y="223"/>
                    <a:pt x="765" y="224"/>
                  </a:cubicBezTo>
                  <a:cubicBezTo>
                    <a:pt x="765" y="224"/>
                    <a:pt x="765" y="224"/>
                    <a:pt x="765" y="224"/>
                  </a:cubicBezTo>
                  <a:cubicBezTo>
                    <a:pt x="768" y="224"/>
                    <a:pt x="770" y="223"/>
                    <a:pt x="773" y="223"/>
                  </a:cubicBezTo>
                  <a:cubicBezTo>
                    <a:pt x="773" y="223"/>
                    <a:pt x="773" y="223"/>
                    <a:pt x="773" y="223"/>
                  </a:cubicBezTo>
                  <a:cubicBezTo>
                    <a:pt x="770" y="227"/>
                    <a:pt x="762" y="228"/>
                    <a:pt x="758" y="226"/>
                  </a:cubicBezTo>
                  <a:cubicBezTo>
                    <a:pt x="758" y="226"/>
                    <a:pt x="758" y="226"/>
                    <a:pt x="758" y="226"/>
                  </a:cubicBezTo>
                  <a:cubicBezTo>
                    <a:pt x="760" y="223"/>
                    <a:pt x="761" y="222"/>
                    <a:pt x="766" y="221"/>
                  </a:cubicBezTo>
                  <a:cubicBezTo>
                    <a:pt x="767" y="220"/>
                    <a:pt x="767" y="220"/>
                    <a:pt x="768" y="220"/>
                  </a:cubicBezTo>
                  <a:close/>
                  <a:moveTo>
                    <a:pt x="775" y="225"/>
                  </a:moveTo>
                  <a:cubicBezTo>
                    <a:pt x="775" y="227"/>
                    <a:pt x="773" y="229"/>
                    <a:pt x="773" y="230"/>
                  </a:cubicBezTo>
                  <a:cubicBezTo>
                    <a:pt x="774" y="230"/>
                    <a:pt x="774" y="230"/>
                    <a:pt x="774" y="230"/>
                  </a:cubicBezTo>
                  <a:cubicBezTo>
                    <a:pt x="775" y="229"/>
                    <a:pt x="776" y="228"/>
                    <a:pt x="777" y="226"/>
                  </a:cubicBezTo>
                  <a:cubicBezTo>
                    <a:pt x="777" y="226"/>
                    <a:pt x="777" y="226"/>
                    <a:pt x="777" y="226"/>
                  </a:cubicBezTo>
                  <a:cubicBezTo>
                    <a:pt x="777" y="226"/>
                    <a:pt x="777" y="226"/>
                    <a:pt x="777" y="226"/>
                  </a:cubicBezTo>
                  <a:cubicBezTo>
                    <a:pt x="778" y="230"/>
                    <a:pt x="775" y="233"/>
                    <a:pt x="773" y="235"/>
                  </a:cubicBezTo>
                  <a:cubicBezTo>
                    <a:pt x="772" y="236"/>
                    <a:pt x="771" y="237"/>
                    <a:pt x="771" y="237"/>
                  </a:cubicBezTo>
                  <a:cubicBezTo>
                    <a:pt x="770" y="237"/>
                    <a:pt x="770" y="237"/>
                    <a:pt x="770" y="237"/>
                  </a:cubicBezTo>
                  <a:cubicBezTo>
                    <a:pt x="770" y="232"/>
                    <a:pt x="771" y="228"/>
                    <a:pt x="775" y="225"/>
                  </a:cubicBezTo>
                  <a:close/>
                  <a:moveTo>
                    <a:pt x="795" y="242"/>
                  </a:moveTo>
                  <a:cubicBezTo>
                    <a:pt x="796" y="244"/>
                    <a:pt x="798" y="245"/>
                    <a:pt x="800" y="246"/>
                  </a:cubicBezTo>
                  <a:cubicBezTo>
                    <a:pt x="800" y="247"/>
                    <a:pt x="800" y="253"/>
                    <a:pt x="800" y="254"/>
                  </a:cubicBezTo>
                  <a:cubicBezTo>
                    <a:pt x="800" y="254"/>
                    <a:pt x="800" y="254"/>
                    <a:pt x="800" y="254"/>
                  </a:cubicBezTo>
                  <a:cubicBezTo>
                    <a:pt x="796" y="249"/>
                    <a:pt x="789" y="242"/>
                    <a:pt x="783" y="240"/>
                  </a:cubicBezTo>
                  <a:cubicBezTo>
                    <a:pt x="781" y="239"/>
                    <a:pt x="780" y="238"/>
                    <a:pt x="778" y="238"/>
                  </a:cubicBezTo>
                  <a:cubicBezTo>
                    <a:pt x="776" y="238"/>
                    <a:pt x="775" y="238"/>
                    <a:pt x="774" y="237"/>
                  </a:cubicBezTo>
                  <a:cubicBezTo>
                    <a:pt x="774" y="237"/>
                    <a:pt x="774" y="237"/>
                    <a:pt x="774" y="237"/>
                  </a:cubicBezTo>
                  <a:cubicBezTo>
                    <a:pt x="777" y="236"/>
                    <a:pt x="777" y="232"/>
                    <a:pt x="779" y="230"/>
                  </a:cubicBezTo>
                  <a:cubicBezTo>
                    <a:pt x="780" y="231"/>
                    <a:pt x="780" y="233"/>
                    <a:pt x="781" y="234"/>
                  </a:cubicBezTo>
                  <a:cubicBezTo>
                    <a:pt x="782" y="236"/>
                    <a:pt x="786" y="238"/>
                    <a:pt x="787" y="239"/>
                  </a:cubicBezTo>
                  <a:cubicBezTo>
                    <a:pt x="788" y="239"/>
                    <a:pt x="788" y="239"/>
                    <a:pt x="788" y="239"/>
                  </a:cubicBezTo>
                  <a:cubicBezTo>
                    <a:pt x="788" y="236"/>
                    <a:pt x="789" y="233"/>
                    <a:pt x="789" y="229"/>
                  </a:cubicBezTo>
                  <a:cubicBezTo>
                    <a:pt x="789" y="229"/>
                    <a:pt x="789" y="229"/>
                    <a:pt x="789" y="229"/>
                  </a:cubicBezTo>
                  <a:cubicBezTo>
                    <a:pt x="791" y="231"/>
                    <a:pt x="794" y="231"/>
                    <a:pt x="797" y="231"/>
                  </a:cubicBezTo>
                  <a:cubicBezTo>
                    <a:pt x="797" y="231"/>
                    <a:pt x="797" y="231"/>
                    <a:pt x="797" y="231"/>
                  </a:cubicBezTo>
                  <a:cubicBezTo>
                    <a:pt x="795" y="233"/>
                    <a:pt x="793" y="239"/>
                    <a:pt x="795" y="242"/>
                  </a:cubicBezTo>
                  <a:close/>
                  <a:moveTo>
                    <a:pt x="821" y="263"/>
                  </a:moveTo>
                  <a:cubicBezTo>
                    <a:pt x="822" y="262"/>
                    <a:pt x="824" y="260"/>
                    <a:pt x="826" y="259"/>
                  </a:cubicBezTo>
                  <a:cubicBezTo>
                    <a:pt x="828" y="261"/>
                    <a:pt x="827" y="264"/>
                    <a:pt x="826" y="266"/>
                  </a:cubicBezTo>
                  <a:cubicBezTo>
                    <a:pt x="824" y="269"/>
                    <a:pt x="822" y="271"/>
                    <a:pt x="820" y="274"/>
                  </a:cubicBezTo>
                  <a:cubicBezTo>
                    <a:pt x="817" y="276"/>
                    <a:pt x="815" y="278"/>
                    <a:pt x="813" y="280"/>
                  </a:cubicBezTo>
                  <a:cubicBezTo>
                    <a:pt x="813" y="280"/>
                    <a:pt x="813" y="280"/>
                    <a:pt x="813" y="280"/>
                  </a:cubicBezTo>
                  <a:cubicBezTo>
                    <a:pt x="813" y="278"/>
                    <a:pt x="813" y="276"/>
                    <a:pt x="812" y="275"/>
                  </a:cubicBezTo>
                  <a:cubicBezTo>
                    <a:pt x="815" y="271"/>
                    <a:pt x="818" y="267"/>
                    <a:pt x="821" y="263"/>
                  </a:cubicBezTo>
                  <a:close/>
                  <a:moveTo>
                    <a:pt x="812" y="272"/>
                  </a:moveTo>
                  <a:cubicBezTo>
                    <a:pt x="811" y="272"/>
                    <a:pt x="812" y="272"/>
                    <a:pt x="811" y="272"/>
                  </a:cubicBezTo>
                  <a:cubicBezTo>
                    <a:pt x="811" y="272"/>
                    <a:pt x="810" y="268"/>
                    <a:pt x="810" y="268"/>
                  </a:cubicBezTo>
                  <a:cubicBezTo>
                    <a:pt x="811" y="266"/>
                    <a:pt x="813" y="263"/>
                    <a:pt x="814" y="261"/>
                  </a:cubicBezTo>
                  <a:cubicBezTo>
                    <a:pt x="816" y="259"/>
                    <a:pt x="817" y="256"/>
                    <a:pt x="819" y="253"/>
                  </a:cubicBezTo>
                  <a:cubicBezTo>
                    <a:pt x="820" y="251"/>
                    <a:pt x="821" y="249"/>
                    <a:pt x="823" y="248"/>
                  </a:cubicBezTo>
                  <a:cubicBezTo>
                    <a:pt x="824" y="249"/>
                    <a:pt x="825" y="253"/>
                    <a:pt x="825" y="255"/>
                  </a:cubicBezTo>
                  <a:cubicBezTo>
                    <a:pt x="824" y="258"/>
                    <a:pt x="822" y="260"/>
                    <a:pt x="820" y="262"/>
                  </a:cubicBezTo>
                  <a:cubicBezTo>
                    <a:pt x="818" y="264"/>
                    <a:pt x="816" y="267"/>
                    <a:pt x="814" y="269"/>
                  </a:cubicBezTo>
                  <a:cubicBezTo>
                    <a:pt x="813" y="270"/>
                    <a:pt x="812" y="271"/>
                    <a:pt x="812" y="272"/>
                  </a:cubicBezTo>
                  <a:close/>
                  <a:moveTo>
                    <a:pt x="826" y="232"/>
                  </a:moveTo>
                  <a:cubicBezTo>
                    <a:pt x="826" y="232"/>
                    <a:pt x="827" y="232"/>
                    <a:pt x="828" y="232"/>
                  </a:cubicBezTo>
                  <a:cubicBezTo>
                    <a:pt x="828" y="233"/>
                    <a:pt x="829" y="234"/>
                    <a:pt x="830" y="235"/>
                  </a:cubicBezTo>
                  <a:cubicBezTo>
                    <a:pt x="830" y="237"/>
                    <a:pt x="828" y="238"/>
                    <a:pt x="826" y="239"/>
                  </a:cubicBezTo>
                  <a:cubicBezTo>
                    <a:pt x="822" y="239"/>
                    <a:pt x="821" y="233"/>
                    <a:pt x="826" y="232"/>
                  </a:cubicBezTo>
                  <a:close/>
                  <a:moveTo>
                    <a:pt x="823" y="230"/>
                  </a:moveTo>
                  <a:cubicBezTo>
                    <a:pt x="819" y="230"/>
                    <a:pt x="818" y="224"/>
                    <a:pt x="823" y="223"/>
                  </a:cubicBezTo>
                  <a:cubicBezTo>
                    <a:pt x="823" y="223"/>
                    <a:pt x="823" y="223"/>
                    <a:pt x="823" y="223"/>
                  </a:cubicBezTo>
                  <a:cubicBezTo>
                    <a:pt x="824" y="225"/>
                    <a:pt x="825" y="227"/>
                    <a:pt x="826" y="229"/>
                  </a:cubicBezTo>
                  <a:cubicBezTo>
                    <a:pt x="825" y="229"/>
                    <a:pt x="824" y="230"/>
                    <a:pt x="823" y="230"/>
                  </a:cubicBezTo>
                  <a:close/>
                  <a:moveTo>
                    <a:pt x="822" y="243"/>
                  </a:moveTo>
                  <a:cubicBezTo>
                    <a:pt x="822" y="245"/>
                    <a:pt x="819" y="248"/>
                    <a:pt x="818" y="250"/>
                  </a:cubicBezTo>
                  <a:cubicBezTo>
                    <a:pt x="815" y="255"/>
                    <a:pt x="812" y="260"/>
                    <a:pt x="810" y="266"/>
                  </a:cubicBezTo>
                  <a:cubicBezTo>
                    <a:pt x="810" y="266"/>
                    <a:pt x="809" y="266"/>
                    <a:pt x="809" y="266"/>
                  </a:cubicBezTo>
                  <a:cubicBezTo>
                    <a:pt x="809" y="264"/>
                    <a:pt x="808" y="263"/>
                    <a:pt x="808" y="262"/>
                  </a:cubicBezTo>
                  <a:cubicBezTo>
                    <a:pt x="808" y="260"/>
                    <a:pt x="809" y="258"/>
                    <a:pt x="810" y="256"/>
                  </a:cubicBezTo>
                  <a:cubicBezTo>
                    <a:pt x="811" y="252"/>
                    <a:pt x="813" y="247"/>
                    <a:pt x="815" y="243"/>
                  </a:cubicBezTo>
                  <a:cubicBezTo>
                    <a:pt x="816" y="241"/>
                    <a:pt x="817" y="239"/>
                    <a:pt x="819" y="237"/>
                  </a:cubicBezTo>
                  <a:cubicBezTo>
                    <a:pt x="819" y="238"/>
                    <a:pt x="822" y="242"/>
                    <a:pt x="822" y="243"/>
                  </a:cubicBezTo>
                  <a:close/>
                  <a:moveTo>
                    <a:pt x="783" y="256"/>
                  </a:moveTo>
                  <a:cubicBezTo>
                    <a:pt x="786" y="257"/>
                    <a:pt x="788" y="259"/>
                    <a:pt x="790" y="263"/>
                  </a:cubicBezTo>
                  <a:cubicBezTo>
                    <a:pt x="791" y="264"/>
                    <a:pt x="791" y="267"/>
                    <a:pt x="792" y="269"/>
                  </a:cubicBezTo>
                  <a:cubicBezTo>
                    <a:pt x="792" y="270"/>
                    <a:pt x="794" y="275"/>
                    <a:pt x="793" y="276"/>
                  </a:cubicBezTo>
                  <a:cubicBezTo>
                    <a:pt x="792" y="275"/>
                    <a:pt x="789" y="275"/>
                    <a:pt x="789" y="274"/>
                  </a:cubicBezTo>
                  <a:cubicBezTo>
                    <a:pt x="788" y="270"/>
                    <a:pt x="788" y="270"/>
                    <a:pt x="788" y="270"/>
                  </a:cubicBezTo>
                  <a:cubicBezTo>
                    <a:pt x="786" y="267"/>
                    <a:pt x="785" y="264"/>
                    <a:pt x="784" y="260"/>
                  </a:cubicBezTo>
                  <a:cubicBezTo>
                    <a:pt x="783" y="259"/>
                    <a:pt x="783" y="258"/>
                    <a:pt x="783" y="257"/>
                  </a:cubicBezTo>
                  <a:cubicBezTo>
                    <a:pt x="783" y="256"/>
                    <a:pt x="783" y="256"/>
                    <a:pt x="783" y="256"/>
                  </a:cubicBezTo>
                  <a:close/>
                  <a:moveTo>
                    <a:pt x="783" y="246"/>
                  </a:moveTo>
                  <a:cubicBezTo>
                    <a:pt x="784" y="246"/>
                    <a:pt x="785" y="246"/>
                    <a:pt x="786" y="247"/>
                  </a:cubicBezTo>
                  <a:cubicBezTo>
                    <a:pt x="787" y="249"/>
                    <a:pt x="786" y="252"/>
                    <a:pt x="784" y="252"/>
                  </a:cubicBezTo>
                  <a:cubicBezTo>
                    <a:pt x="780" y="252"/>
                    <a:pt x="779" y="247"/>
                    <a:pt x="783" y="246"/>
                  </a:cubicBezTo>
                  <a:close/>
                  <a:moveTo>
                    <a:pt x="791" y="257"/>
                  </a:moveTo>
                  <a:cubicBezTo>
                    <a:pt x="788" y="257"/>
                    <a:pt x="787" y="252"/>
                    <a:pt x="790" y="251"/>
                  </a:cubicBezTo>
                  <a:cubicBezTo>
                    <a:pt x="792" y="251"/>
                    <a:pt x="793" y="251"/>
                    <a:pt x="793" y="252"/>
                  </a:cubicBezTo>
                  <a:cubicBezTo>
                    <a:pt x="794" y="254"/>
                    <a:pt x="793" y="257"/>
                    <a:pt x="791" y="257"/>
                  </a:cubicBezTo>
                  <a:close/>
                  <a:moveTo>
                    <a:pt x="795" y="257"/>
                  </a:moveTo>
                  <a:cubicBezTo>
                    <a:pt x="796" y="257"/>
                    <a:pt x="797" y="257"/>
                    <a:pt x="798" y="258"/>
                  </a:cubicBezTo>
                  <a:cubicBezTo>
                    <a:pt x="799" y="260"/>
                    <a:pt x="797" y="262"/>
                    <a:pt x="795" y="262"/>
                  </a:cubicBezTo>
                  <a:cubicBezTo>
                    <a:pt x="793" y="262"/>
                    <a:pt x="792" y="259"/>
                    <a:pt x="795" y="257"/>
                  </a:cubicBezTo>
                  <a:close/>
                  <a:moveTo>
                    <a:pt x="793" y="264"/>
                  </a:moveTo>
                  <a:cubicBezTo>
                    <a:pt x="793" y="264"/>
                    <a:pt x="793" y="264"/>
                    <a:pt x="793" y="264"/>
                  </a:cubicBezTo>
                  <a:cubicBezTo>
                    <a:pt x="797" y="266"/>
                    <a:pt x="801" y="271"/>
                    <a:pt x="801" y="277"/>
                  </a:cubicBezTo>
                  <a:cubicBezTo>
                    <a:pt x="801" y="278"/>
                    <a:pt x="802" y="280"/>
                    <a:pt x="802" y="282"/>
                  </a:cubicBezTo>
                  <a:cubicBezTo>
                    <a:pt x="802" y="282"/>
                    <a:pt x="802" y="282"/>
                    <a:pt x="802" y="282"/>
                  </a:cubicBezTo>
                  <a:cubicBezTo>
                    <a:pt x="801" y="280"/>
                    <a:pt x="798" y="279"/>
                    <a:pt x="797" y="277"/>
                  </a:cubicBezTo>
                  <a:lnTo>
                    <a:pt x="793" y="264"/>
                  </a:lnTo>
                  <a:close/>
                  <a:moveTo>
                    <a:pt x="800" y="262"/>
                  </a:moveTo>
                  <a:cubicBezTo>
                    <a:pt x="801" y="262"/>
                    <a:pt x="801" y="262"/>
                    <a:pt x="801" y="262"/>
                  </a:cubicBezTo>
                  <a:cubicBezTo>
                    <a:pt x="802" y="263"/>
                    <a:pt x="804" y="265"/>
                    <a:pt x="804" y="268"/>
                  </a:cubicBezTo>
                  <a:cubicBezTo>
                    <a:pt x="804" y="272"/>
                    <a:pt x="805" y="280"/>
                    <a:pt x="808" y="284"/>
                  </a:cubicBezTo>
                  <a:cubicBezTo>
                    <a:pt x="808" y="284"/>
                    <a:pt x="808" y="284"/>
                    <a:pt x="808" y="284"/>
                  </a:cubicBezTo>
                  <a:cubicBezTo>
                    <a:pt x="807" y="284"/>
                    <a:pt x="807" y="283"/>
                    <a:pt x="807" y="283"/>
                  </a:cubicBezTo>
                  <a:cubicBezTo>
                    <a:pt x="805" y="281"/>
                    <a:pt x="805" y="278"/>
                    <a:pt x="804" y="276"/>
                  </a:cubicBezTo>
                  <a:cubicBezTo>
                    <a:pt x="803" y="274"/>
                    <a:pt x="803" y="274"/>
                    <a:pt x="803" y="274"/>
                  </a:cubicBezTo>
                  <a:cubicBezTo>
                    <a:pt x="801" y="271"/>
                    <a:pt x="800" y="265"/>
                    <a:pt x="800" y="262"/>
                  </a:cubicBezTo>
                  <a:close/>
                  <a:moveTo>
                    <a:pt x="815" y="237"/>
                  </a:moveTo>
                  <a:cubicBezTo>
                    <a:pt x="814" y="239"/>
                    <a:pt x="813" y="240"/>
                    <a:pt x="812" y="242"/>
                  </a:cubicBezTo>
                  <a:cubicBezTo>
                    <a:pt x="810" y="248"/>
                    <a:pt x="807" y="254"/>
                    <a:pt x="806" y="260"/>
                  </a:cubicBezTo>
                  <a:cubicBezTo>
                    <a:pt x="806" y="260"/>
                    <a:pt x="806" y="260"/>
                    <a:pt x="806" y="260"/>
                  </a:cubicBezTo>
                  <a:cubicBezTo>
                    <a:pt x="805" y="259"/>
                    <a:pt x="804" y="258"/>
                    <a:pt x="804" y="257"/>
                  </a:cubicBezTo>
                  <a:cubicBezTo>
                    <a:pt x="804" y="256"/>
                    <a:pt x="804" y="254"/>
                    <a:pt x="804" y="252"/>
                  </a:cubicBezTo>
                  <a:cubicBezTo>
                    <a:pt x="804" y="250"/>
                    <a:pt x="805" y="248"/>
                    <a:pt x="805" y="247"/>
                  </a:cubicBezTo>
                  <a:cubicBezTo>
                    <a:pt x="807" y="243"/>
                    <a:pt x="808" y="239"/>
                    <a:pt x="810" y="235"/>
                  </a:cubicBezTo>
                  <a:cubicBezTo>
                    <a:pt x="811" y="234"/>
                    <a:pt x="812" y="232"/>
                    <a:pt x="814" y="230"/>
                  </a:cubicBezTo>
                  <a:cubicBezTo>
                    <a:pt x="814" y="231"/>
                    <a:pt x="817" y="233"/>
                    <a:pt x="816" y="235"/>
                  </a:cubicBezTo>
                  <a:cubicBezTo>
                    <a:pt x="816" y="235"/>
                    <a:pt x="816" y="236"/>
                    <a:pt x="815" y="237"/>
                  </a:cubicBezTo>
                  <a:close/>
                  <a:moveTo>
                    <a:pt x="806" y="234"/>
                  </a:moveTo>
                  <a:cubicBezTo>
                    <a:pt x="805" y="237"/>
                    <a:pt x="803" y="239"/>
                    <a:pt x="802" y="242"/>
                  </a:cubicBezTo>
                  <a:cubicBezTo>
                    <a:pt x="802" y="242"/>
                    <a:pt x="802" y="242"/>
                    <a:pt x="802" y="242"/>
                  </a:cubicBezTo>
                  <a:cubicBezTo>
                    <a:pt x="802" y="242"/>
                    <a:pt x="802" y="242"/>
                    <a:pt x="802" y="242"/>
                  </a:cubicBezTo>
                  <a:cubicBezTo>
                    <a:pt x="802" y="241"/>
                    <a:pt x="801" y="240"/>
                    <a:pt x="801" y="239"/>
                  </a:cubicBezTo>
                  <a:cubicBezTo>
                    <a:pt x="800" y="239"/>
                    <a:pt x="800" y="239"/>
                    <a:pt x="799" y="238"/>
                  </a:cubicBezTo>
                  <a:cubicBezTo>
                    <a:pt x="800" y="237"/>
                    <a:pt x="802" y="237"/>
                    <a:pt x="802" y="236"/>
                  </a:cubicBezTo>
                  <a:cubicBezTo>
                    <a:pt x="804" y="234"/>
                    <a:pt x="803" y="232"/>
                    <a:pt x="807" y="231"/>
                  </a:cubicBezTo>
                  <a:cubicBezTo>
                    <a:pt x="807" y="231"/>
                    <a:pt x="808" y="231"/>
                    <a:pt x="808" y="231"/>
                  </a:cubicBezTo>
                  <a:cubicBezTo>
                    <a:pt x="808" y="231"/>
                    <a:pt x="808" y="231"/>
                    <a:pt x="808" y="231"/>
                  </a:cubicBezTo>
                  <a:cubicBezTo>
                    <a:pt x="808" y="232"/>
                    <a:pt x="807" y="233"/>
                    <a:pt x="806" y="234"/>
                  </a:cubicBezTo>
                  <a:close/>
                  <a:moveTo>
                    <a:pt x="779" y="221"/>
                  </a:moveTo>
                  <a:cubicBezTo>
                    <a:pt x="779" y="221"/>
                    <a:pt x="779" y="221"/>
                    <a:pt x="780" y="221"/>
                  </a:cubicBezTo>
                  <a:cubicBezTo>
                    <a:pt x="780" y="222"/>
                    <a:pt x="780" y="223"/>
                    <a:pt x="780" y="223"/>
                  </a:cubicBezTo>
                  <a:cubicBezTo>
                    <a:pt x="779" y="223"/>
                    <a:pt x="779" y="223"/>
                    <a:pt x="779" y="223"/>
                  </a:cubicBezTo>
                  <a:cubicBezTo>
                    <a:pt x="778" y="223"/>
                    <a:pt x="777" y="223"/>
                    <a:pt x="777" y="222"/>
                  </a:cubicBezTo>
                  <a:cubicBezTo>
                    <a:pt x="777" y="221"/>
                    <a:pt x="778" y="221"/>
                    <a:pt x="779" y="221"/>
                  </a:cubicBezTo>
                  <a:close/>
                  <a:moveTo>
                    <a:pt x="777" y="218"/>
                  </a:moveTo>
                  <a:cubicBezTo>
                    <a:pt x="777" y="217"/>
                    <a:pt x="778" y="217"/>
                    <a:pt x="778" y="216"/>
                  </a:cubicBezTo>
                  <a:cubicBezTo>
                    <a:pt x="779" y="216"/>
                    <a:pt x="779" y="217"/>
                    <a:pt x="780" y="217"/>
                  </a:cubicBezTo>
                  <a:cubicBezTo>
                    <a:pt x="780" y="217"/>
                    <a:pt x="780" y="217"/>
                    <a:pt x="780" y="218"/>
                  </a:cubicBezTo>
                  <a:cubicBezTo>
                    <a:pt x="780" y="218"/>
                    <a:pt x="780" y="219"/>
                    <a:pt x="779" y="219"/>
                  </a:cubicBezTo>
                  <a:cubicBezTo>
                    <a:pt x="779" y="219"/>
                    <a:pt x="779" y="219"/>
                    <a:pt x="778" y="219"/>
                  </a:cubicBezTo>
                  <a:cubicBezTo>
                    <a:pt x="778" y="219"/>
                    <a:pt x="778" y="219"/>
                    <a:pt x="778" y="219"/>
                  </a:cubicBezTo>
                  <a:cubicBezTo>
                    <a:pt x="777" y="218"/>
                    <a:pt x="777" y="218"/>
                    <a:pt x="777" y="218"/>
                  </a:cubicBezTo>
                  <a:close/>
                  <a:moveTo>
                    <a:pt x="786" y="222"/>
                  </a:moveTo>
                  <a:cubicBezTo>
                    <a:pt x="787" y="221"/>
                    <a:pt x="787" y="221"/>
                    <a:pt x="787" y="221"/>
                  </a:cubicBezTo>
                  <a:cubicBezTo>
                    <a:pt x="789" y="222"/>
                    <a:pt x="792" y="222"/>
                    <a:pt x="794" y="222"/>
                  </a:cubicBezTo>
                  <a:cubicBezTo>
                    <a:pt x="793" y="221"/>
                    <a:pt x="788" y="221"/>
                    <a:pt x="787" y="220"/>
                  </a:cubicBezTo>
                  <a:cubicBezTo>
                    <a:pt x="787" y="220"/>
                    <a:pt x="787" y="220"/>
                    <a:pt x="787" y="220"/>
                  </a:cubicBezTo>
                  <a:cubicBezTo>
                    <a:pt x="787" y="219"/>
                    <a:pt x="787" y="219"/>
                    <a:pt x="788" y="219"/>
                  </a:cubicBezTo>
                  <a:cubicBezTo>
                    <a:pt x="788" y="219"/>
                    <a:pt x="789" y="219"/>
                    <a:pt x="790" y="219"/>
                  </a:cubicBezTo>
                  <a:cubicBezTo>
                    <a:pt x="791" y="219"/>
                    <a:pt x="792" y="219"/>
                    <a:pt x="793" y="219"/>
                  </a:cubicBezTo>
                  <a:cubicBezTo>
                    <a:pt x="796" y="219"/>
                    <a:pt x="799" y="221"/>
                    <a:pt x="801" y="223"/>
                  </a:cubicBezTo>
                  <a:cubicBezTo>
                    <a:pt x="801" y="223"/>
                    <a:pt x="801" y="223"/>
                    <a:pt x="801" y="223"/>
                  </a:cubicBezTo>
                  <a:cubicBezTo>
                    <a:pt x="796" y="225"/>
                    <a:pt x="788" y="225"/>
                    <a:pt x="786" y="222"/>
                  </a:cubicBezTo>
                  <a:close/>
                  <a:moveTo>
                    <a:pt x="786" y="216"/>
                  </a:moveTo>
                  <a:cubicBezTo>
                    <a:pt x="786" y="216"/>
                    <a:pt x="786" y="216"/>
                    <a:pt x="786" y="216"/>
                  </a:cubicBezTo>
                  <a:cubicBezTo>
                    <a:pt x="787" y="214"/>
                    <a:pt x="792" y="211"/>
                    <a:pt x="792" y="210"/>
                  </a:cubicBezTo>
                  <a:cubicBezTo>
                    <a:pt x="792" y="210"/>
                    <a:pt x="792" y="210"/>
                    <a:pt x="792" y="210"/>
                  </a:cubicBezTo>
                  <a:cubicBezTo>
                    <a:pt x="791" y="210"/>
                    <a:pt x="786" y="214"/>
                    <a:pt x="784" y="214"/>
                  </a:cubicBezTo>
                  <a:cubicBezTo>
                    <a:pt x="784" y="214"/>
                    <a:pt x="784" y="214"/>
                    <a:pt x="784" y="214"/>
                  </a:cubicBezTo>
                  <a:cubicBezTo>
                    <a:pt x="785" y="211"/>
                    <a:pt x="790" y="208"/>
                    <a:pt x="794" y="207"/>
                  </a:cubicBezTo>
                  <a:cubicBezTo>
                    <a:pt x="795" y="207"/>
                    <a:pt x="796" y="207"/>
                    <a:pt x="796" y="207"/>
                  </a:cubicBezTo>
                  <a:cubicBezTo>
                    <a:pt x="796" y="207"/>
                    <a:pt x="796" y="207"/>
                    <a:pt x="796" y="207"/>
                  </a:cubicBezTo>
                  <a:cubicBezTo>
                    <a:pt x="796" y="208"/>
                    <a:pt x="796" y="209"/>
                    <a:pt x="795" y="210"/>
                  </a:cubicBezTo>
                  <a:cubicBezTo>
                    <a:pt x="794" y="212"/>
                    <a:pt x="793" y="214"/>
                    <a:pt x="790" y="215"/>
                  </a:cubicBezTo>
                  <a:cubicBezTo>
                    <a:pt x="789" y="216"/>
                    <a:pt x="787" y="216"/>
                    <a:pt x="786" y="216"/>
                  </a:cubicBezTo>
                  <a:close/>
                  <a:moveTo>
                    <a:pt x="786" y="235"/>
                  </a:moveTo>
                  <a:cubicBezTo>
                    <a:pt x="786" y="235"/>
                    <a:pt x="786" y="235"/>
                    <a:pt x="786" y="235"/>
                  </a:cubicBezTo>
                  <a:cubicBezTo>
                    <a:pt x="783" y="234"/>
                    <a:pt x="781" y="232"/>
                    <a:pt x="781" y="228"/>
                  </a:cubicBezTo>
                  <a:cubicBezTo>
                    <a:pt x="781" y="227"/>
                    <a:pt x="781" y="226"/>
                    <a:pt x="781" y="225"/>
                  </a:cubicBezTo>
                  <a:cubicBezTo>
                    <a:pt x="782" y="226"/>
                    <a:pt x="783" y="229"/>
                    <a:pt x="784" y="230"/>
                  </a:cubicBezTo>
                  <a:cubicBezTo>
                    <a:pt x="784" y="230"/>
                    <a:pt x="784" y="230"/>
                    <a:pt x="784" y="230"/>
                  </a:cubicBezTo>
                  <a:cubicBezTo>
                    <a:pt x="784" y="230"/>
                    <a:pt x="784" y="230"/>
                    <a:pt x="784" y="230"/>
                  </a:cubicBezTo>
                  <a:cubicBezTo>
                    <a:pt x="784" y="229"/>
                    <a:pt x="782" y="225"/>
                    <a:pt x="783" y="225"/>
                  </a:cubicBezTo>
                  <a:cubicBezTo>
                    <a:pt x="787" y="227"/>
                    <a:pt x="787" y="230"/>
                    <a:pt x="786" y="235"/>
                  </a:cubicBezTo>
                  <a:close/>
                  <a:moveTo>
                    <a:pt x="783" y="220"/>
                  </a:moveTo>
                  <a:cubicBezTo>
                    <a:pt x="782" y="221"/>
                    <a:pt x="782" y="221"/>
                    <a:pt x="781" y="221"/>
                  </a:cubicBezTo>
                  <a:cubicBezTo>
                    <a:pt x="781" y="220"/>
                    <a:pt x="781" y="220"/>
                    <a:pt x="781" y="220"/>
                  </a:cubicBezTo>
                  <a:cubicBezTo>
                    <a:pt x="781" y="219"/>
                    <a:pt x="781" y="218"/>
                    <a:pt x="782" y="218"/>
                  </a:cubicBezTo>
                  <a:cubicBezTo>
                    <a:pt x="784" y="218"/>
                    <a:pt x="784" y="219"/>
                    <a:pt x="783" y="220"/>
                  </a:cubicBezTo>
                  <a:close/>
                  <a:moveTo>
                    <a:pt x="782" y="211"/>
                  </a:moveTo>
                  <a:cubicBezTo>
                    <a:pt x="782" y="212"/>
                    <a:pt x="782" y="213"/>
                    <a:pt x="781" y="213"/>
                  </a:cubicBezTo>
                  <a:cubicBezTo>
                    <a:pt x="781" y="213"/>
                    <a:pt x="781" y="213"/>
                    <a:pt x="781" y="213"/>
                  </a:cubicBezTo>
                  <a:cubicBezTo>
                    <a:pt x="781" y="212"/>
                    <a:pt x="780" y="207"/>
                    <a:pt x="779" y="206"/>
                  </a:cubicBezTo>
                  <a:cubicBezTo>
                    <a:pt x="779" y="206"/>
                    <a:pt x="779" y="206"/>
                    <a:pt x="779" y="206"/>
                  </a:cubicBezTo>
                  <a:cubicBezTo>
                    <a:pt x="779" y="206"/>
                    <a:pt x="779" y="206"/>
                    <a:pt x="779" y="206"/>
                  </a:cubicBezTo>
                  <a:cubicBezTo>
                    <a:pt x="779" y="209"/>
                    <a:pt x="779" y="211"/>
                    <a:pt x="779" y="214"/>
                  </a:cubicBezTo>
                  <a:cubicBezTo>
                    <a:pt x="779" y="214"/>
                    <a:pt x="778" y="214"/>
                    <a:pt x="778" y="214"/>
                  </a:cubicBezTo>
                  <a:cubicBezTo>
                    <a:pt x="778" y="213"/>
                    <a:pt x="777" y="211"/>
                    <a:pt x="777" y="210"/>
                  </a:cubicBezTo>
                  <a:cubicBezTo>
                    <a:pt x="776" y="207"/>
                    <a:pt x="777" y="202"/>
                    <a:pt x="779" y="200"/>
                  </a:cubicBezTo>
                  <a:cubicBezTo>
                    <a:pt x="779" y="200"/>
                    <a:pt x="779" y="200"/>
                    <a:pt x="779" y="200"/>
                  </a:cubicBezTo>
                  <a:cubicBezTo>
                    <a:pt x="781" y="204"/>
                    <a:pt x="782" y="208"/>
                    <a:pt x="782" y="211"/>
                  </a:cubicBezTo>
                  <a:close/>
                  <a:moveTo>
                    <a:pt x="774" y="242"/>
                  </a:moveTo>
                  <a:cubicBezTo>
                    <a:pt x="775" y="242"/>
                    <a:pt x="776" y="242"/>
                    <a:pt x="777" y="243"/>
                  </a:cubicBezTo>
                  <a:cubicBezTo>
                    <a:pt x="778" y="245"/>
                    <a:pt x="777" y="247"/>
                    <a:pt x="775" y="248"/>
                  </a:cubicBezTo>
                  <a:cubicBezTo>
                    <a:pt x="771" y="248"/>
                    <a:pt x="770" y="243"/>
                    <a:pt x="774" y="242"/>
                  </a:cubicBezTo>
                  <a:close/>
                  <a:moveTo>
                    <a:pt x="773" y="251"/>
                  </a:moveTo>
                  <a:cubicBezTo>
                    <a:pt x="774" y="251"/>
                    <a:pt x="774" y="252"/>
                    <a:pt x="775" y="252"/>
                  </a:cubicBezTo>
                  <a:cubicBezTo>
                    <a:pt x="777" y="252"/>
                    <a:pt x="778" y="254"/>
                    <a:pt x="779" y="255"/>
                  </a:cubicBezTo>
                  <a:cubicBezTo>
                    <a:pt x="782" y="258"/>
                    <a:pt x="782" y="263"/>
                    <a:pt x="784" y="266"/>
                  </a:cubicBezTo>
                  <a:cubicBezTo>
                    <a:pt x="784" y="267"/>
                    <a:pt x="786" y="272"/>
                    <a:pt x="786" y="273"/>
                  </a:cubicBezTo>
                  <a:cubicBezTo>
                    <a:pt x="786" y="273"/>
                    <a:pt x="786" y="273"/>
                    <a:pt x="786" y="273"/>
                  </a:cubicBezTo>
                  <a:cubicBezTo>
                    <a:pt x="784" y="273"/>
                    <a:pt x="783" y="273"/>
                    <a:pt x="782" y="272"/>
                  </a:cubicBezTo>
                  <a:cubicBezTo>
                    <a:pt x="779" y="268"/>
                    <a:pt x="778" y="263"/>
                    <a:pt x="776" y="258"/>
                  </a:cubicBezTo>
                  <a:cubicBezTo>
                    <a:pt x="775" y="257"/>
                    <a:pt x="773" y="253"/>
                    <a:pt x="773" y="251"/>
                  </a:cubicBezTo>
                  <a:close/>
                  <a:moveTo>
                    <a:pt x="786" y="287"/>
                  </a:moveTo>
                  <a:cubicBezTo>
                    <a:pt x="785" y="287"/>
                    <a:pt x="785" y="287"/>
                    <a:pt x="785" y="287"/>
                  </a:cubicBezTo>
                  <a:cubicBezTo>
                    <a:pt x="784" y="287"/>
                    <a:pt x="784" y="286"/>
                    <a:pt x="782" y="286"/>
                  </a:cubicBezTo>
                  <a:cubicBezTo>
                    <a:pt x="779" y="286"/>
                    <a:pt x="778" y="291"/>
                    <a:pt x="781" y="292"/>
                  </a:cubicBezTo>
                  <a:cubicBezTo>
                    <a:pt x="783" y="294"/>
                    <a:pt x="788" y="292"/>
                    <a:pt x="789" y="289"/>
                  </a:cubicBezTo>
                  <a:cubicBezTo>
                    <a:pt x="790" y="288"/>
                    <a:pt x="790" y="286"/>
                    <a:pt x="790" y="285"/>
                  </a:cubicBezTo>
                  <a:cubicBezTo>
                    <a:pt x="790" y="285"/>
                    <a:pt x="790" y="285"/>
                    <a:pt x="790" y="285"/>
                  </a:cubicBezTo>
                  <a:cubicBezTo>
                    <a:pt x="791" y="286"/>
                    <a:pt x="793" y="286"/>
                    <a:pt x="794" y="287"/>
                  </a:cubicBezTo>
                  <a:cubicBezTo>
                    <a:pt x="796" y="288"/>
                    <a:pt x="798" y="288"/>
                    <a:pt x="800" y="289"/>
                  </a:cubicBezTo>
                  <a:cubicBezTo>
                    <a:pt x="801" y="289"/>
                    <a:pt x="803" y="289"/>
                    <a:pt x="804" y="290"/>
                  </a:cubicBezTo>
                  <a:cubicBezTo>
                    <a:pt x="804" y="290"/>
                    <a:pt x="804" y="290"/>
                    <a:pt x="804" y="290"/>
                  </a:cubicBezTo>
                  <a:cubicBezTo>
                    <a:pt x="800" y="290"/>
                    <a:pt x="799" y="296"/>
                    <a:pt x="803" y="295"/>
                  </a:cubicBezTo>
                  <a:cubicBezTo>
                    <a:pt x="804" y="296"/>
                    <a:pt x="804" y="296"/>
                    <a:pt x="804" y="296"/>
                  </a:cubicBezTo>
                  <a:cubicBezTo>
                    <a:pt x="802" y="298"/>
                    <a:pt x="801" y="301"/>
                    <a:pt x="798" y="303"/>
                  </a:cubicBezTo>
                  <a:cubicBezTo>
                    <a:pt x="790" y="310"/>
                    <a:pt x="781" y="308"/>
                    <a:pt x="776" y="304"/>
                  </a:cubicBezTo>
                  <a:cubicBezTo>
                    <a:pt x="772" y="300"/>
                    <a:pt x="771" y="291"/>
                    <a:pt x="774" y="288"/>
                  </a:cubicBezTo>
                  <a:cubicBezTo>
                    <a:pt x="775" y="286"/>
                    <a:pt x="777" y="284"/>
                    <a:pt x="780" y="283"/>
                  </a:cubicBezTo>
                  <a:cubicBezTo>
                    <a:pt x="783" y="284"/>
                    <a:pt x="784" y="282"/>
                    <a:pt x="785" y="285"/>
                  </a:cubicBezTo>
                  <a:cubicBezTo>
                    <a:pt x="785" y="286"/>
                    <a:pt x="786" y="286"/>
                    <a:pt x="786" y="287"/>
                  </a:cubicBezTo>
                  <a:close/>
                  <a:moveTo>
                    <a:pt x="804" y="303"/>
                  </a:moveTo>
                  <a:cubicBezTo>
                    <a:pt x="805" y="301"/>
                    <a:pt x="805" y="300"/>
                    <a:pt x="806" y="299"/>
                  </a:cubicBezTo>
                  <a:cubicBezTo>
                    <a:pt x="806" y="299"/>
                    <a:pt x="806" y="299"/>
                    <a:pt x="807" y="299"/>
                  </a:cubicBezTo>
                  <a:cubicBezTo>
                    <a:pt x="807" y="300"/>
                    <a:pt x="809" y="301"/>
                    <a:pt x="811" y="300"/>
                  </a:cubicBezTo>
                  <a:cubicBezTo>
                    <a:pt x="812" y="299"/>
                    <a:pt x="811" y="297"/>
                    <a:pt x="811" y="296"/>
                  </a:cubicBezTo>
                  <a:cubicBezTo>
                    <a:pt x="812" y="295"/>
                    <a:pt x="812" y="295"/>
                    <a:pt x="812" y="295"/>
                  </a:cubicBezTo>
                  <a:cubicBezTo>
                    <a:pt x="813" y="295"/>
                    <a:pt x="813" y="295"/>
                    <a:pt x="813" y="295"/>
                  </a:cubicBezTo>
                  <a:cubicBezTo>
                    <a:pt x="813" y="296"/>
                    <a:pt x="813" y="297"/>
                    <a:pt x="813" y="298"/>
                  </a:cubicBezTo>
                  <a:cubicBezTo>
                    <a:pt x="813" y="299"/>
                    <a:pt x="813" y="301"/>
                    <a:pt x="813" y="303"/>
                  </a:cubicBezTo>
                  <a:cubicBezTo>
                    <a:pt x="813" y="305"/>
                    <a:pt x="815" y="308"/>
                    <a:pt x="814" y="309"/>
                  </a:cubicBezTo>
                  <a:cubicBezTo>
                    <a:pt x="813" y="309"/>
                    <a:pt x="812" y="310"/>
                    <a:pt x="811" y="310"/>
                  </a:cubicBezTo>
                  <a:cubicBezTo>
                    <a:pt x="809" y="312"/>
                    <a:pt x="806" y="317"/>
                    <a:pt x="808" y="320"/>
                  </a:cubicBezTo>
                  <a:cubicBezTo>
                    <a:pt x="810" y="323"/>
                    <a:pt x="814" y="324"/>
                    <a:pt x="817" y="320"/>
                  </a:cubicBezTo>
                  <a:cubicBezTo>
                    <a:pt x="818" y="319"/>
                    <a:pt x="818" y="315"/>
                    <a:pt x="815" y="315"/>
                  </a:cubicBezTo>
                  <a:cubicBezTo>
                    <a:pt x="815" y="315"/>
                    <a:pt x="814" y="315"/>
                    <a:pt x="814" y="315"/>
                  </a:cubicBezTo>
                  <a:cubicBezTo>
                    <a:pt x="813" y="316"/>
                    <a:pt x="813" y="317"/>
                    <a:pt x="812" y="317"/>
                  </a:cubicBezTo>
                  <a:cubicBezTo>
                    <a:pt x="812" y="317"/>
                    <a:pt x="812" y="317"/>
                    <a:pt x="812" y="317"/>
                  </a:cubicBezTo>
                  <a:cubicBezTo>
                    <a:pt x="810" y="316"/>
                    <a:pt x="812" y="312"/>
                    <a:pt x="814" y="311"/>
                  </a:cubicBezTo>
                  <a:cubicBezTo>
                    <a:pt x="816" y="311"/>
                    <a:pt x="818" y="311"/>
                    <a:pt x="820" y="312"/>
                  </a:cubicBezTo>
                  <a:cubicBezTo>
                    <a:pt x="826" y="316"/>
                    <a:pt x="823" y="325"/>
                    <a:pt x="818" y="328"/>
                  </a:cubicBezTo>
                  <a:cubicBezTo>
                    <a:pt x="817" y="328"/>
                    <a:pt x="815" y="328"/>
                    <a:pt x="814" y="328"/>
                  </a:cubicBezTo>
                  <a:cubicBezTo>
                    <a:pt x="808" y="329"/>
                    <a:pt x="806" y="327"/>
                    <a:pt x="803" y="322"/>
                  </a:cubicBezTo>
                  <a:cubicBezTo>
                    <a:pt x="803" y="321"/>
                    <a:pt x="802" y="320"/>
                    <a:pt x="802" y="318"/>
                  </a:cubicBezTo>
                  <a:cubicBezTo>
                    <a:pt x="801" y="312"/>
                    <a:pt x="803" y="308"/>
                    <a:pt x="804" y="303"/>
                  </a:cubicBezTo>
                  <a:close/>
                  <a:moveTo>
                    <a:pt x="814" y="292"/>
                  </a:moveTo>
                  <a:cubicBezTo>
                    <a:pt x="814" y="292"/>
                    <a:pt x="813" y="293"/>
                    <a:pt x="812" y="293"/>
                  </a:cubicBezTo>
                  <a:cubicBezTo>
                    <a:pt x="812" y="293"/>
                    <a:pt x="812" y="293"/>
                    <a:pt x="812" y="293"/>
                  </a:cubicBezTo>
                  <a:cubicBezTo>
                    <a:pt x="812" y="292"/>
                    <a:pt x="811" y="291"/>
                    <a:pt x="811" y="290"/>
                  </a:cubicBezTo>
                  <a:cubicBezTo>
                    <a:pt x="812" y="290"/>
                    <a:pt x="812" y="289"/>
                    <a:pt x="813" y="289"/>
                  </a:cubicBezTo>
                  <a:cubicBezTo>
                    <a:pt x="813" y="289"/>
                    <a:pt x="814" y="289"/>
                    <a:pt x="814" y="289"/>
                  </a:cubicBezTo>
                  <a:cubicBezTo>
                    <a:pt x="814" y="289"/>
                    <a:pt x="814" y="289"/>
                    <a:pt x="814" y="289"/>
                  </a:cubicBezTo>
                  <a:cubicBezTo>
                    <a:pt x="815" y="290"/>
                    <a:pt x="815" y="291"/>
                    <a:pt x="814" y="292"/>
                  </a:cubicBezTo>
                  <a:close/>
                  <a:moveTo>
                    <a:pt x="829" y="241"/>
                  </a:moveTo>
                  <a:cubicBezTo>
                    <a:pt x="831" y="241"/>
                    <a:pt x="832" y="241"/>
                    <a:pt x="833" y="242"/>
                  </a:cubicBezTo>
                  <a:cubicBezTo>
                    <a:pt x="834" y="243"/>
                    <a:pt x="833" y="246"/>
                    <a:pt x="831" y="246"/>
                  </a:cubicBezTo>
                  <a:cubicBezTo>
                    <a:pt x="826" y="247"/>
                    <a:pt x="825" y="242"/>
                    <a:pt x="829" y="241"/>
                  </a:cubicBezTo>
                  <a:close/>
                  <a:moveTo>
                    <a:pt x="833" y="256"/>
                  </a:moveTo>
                  <a:cubicBezTo>
                    <a:pt x="830" y="256"/>
                    <a:pt x="829" y="251"/>
                    <a:pt x="833" y="250"/>
                  </a:cubicBezTo>
                  <a:cubicBezTo>
                    <a:pt x="834" y="250"/>
                    <a:pt x="835" y="250"/>
                    <a:pt x="836" y="251"/>
                  </a:cubicBezTo>
                  <a:cubicBezTo>
                    <a:pt x="837" y="253"/>
                    <a:pt x="836" y="256"/>
                    <a:pt x="833" y="256"/>
                  </a:cubicBezTo>
                  <a:close/>
                  <a:moveTo>
                    <a:pt x="838" y="259"/>
                  </a:moveTo>
                  <a:cubicBezTo>
                    <a:pt x="840" y="261"/>
                    <a:pt x="839" y="264"/>
                    <a:pt x="836" y="265"/>
                  </a:cubicBezTo>
                  <a:cubicBezTo>
                    <a:pt x="832" y="265"/>
                    <a:pt x="831" y="260"/>
                    <a:pt x="836" y="259"/>
                  </a:cubicBezTo>
                  <a:cubicBezTo>
                    <a:pt x="837" y="259"/>
                    <a:pt x="838" y="259"/>
                    <a:pt x="838" y="259"/>
                  </a:cubicBezTo>
                  <a:close/>
                  <a:moveTo>
                    <a:pt x="833" y="275"/>
                  </a:moveTo>
                  <a:cubicBezTo>
                    <a:pt x="837" y="273"/>
                    <a:pt x="842" y="270"/>
                    <a:pt x="847" y="269"/>
                  </a:cubicBezTo>
                  <a:cubicBezTo>
                    <a:pt x="849" y="269"/>
                    <a:pt x="850" y="269"/>
                    <a:pt x="851" y="269"/>
                  </a:cubicBezTo>
                  <a:cubicBezTo>
                    <a:pt x="851" y="269"/>
                    <a:pt x="851" y="269"/>
                    <a:pt x="851" y="269"/>
                  </a:cubicBezTo>
                  <a:cubicBezTo>
                    <a:pt x="849" y="270"/>
                    <a:pt x="845" y="271"/>
                    <a:pt x="844" y="272"/>
                  </a:cubicBezTo>
                  <a:cubicBezTo>
                    <a:pt x="844" y="272"/>
                    <a:pt x="844" y="272"/>
                    <a:pt x="844" y="272"/>
                  </a:cubicBezTo>
                  <a:cubicBezTo>
                    <a:pt x="847" y="272"/>
                    <a:pt x="849" y="272"/>
                    <a:pt x="852" y="271"/>
                  </a:cubicBezTo>
                  <a:cubicBezTo>
                    <a:pt x="852" y="271"/>
                    <a:pt x="852" y="271"/>
                    <a:pt x="852" y="271"/>
                  </a:cubicBezTo>
                  <a:cubicBezTo>
                    <a:pt x="852" y="272"/>
                    <a:pt x="852" y="272"/>
                    <a:pt x="852" y="272"/>
                  </a:cubicBezTo>
                  <a:cubicBezTo>
                    <a:pt x="850" y="272"/>
                    <a:pt x="848" y="273"/>
                    <a:pt x="846" y="274"/>
                  </a:cubicBezTo>
                  <a:cubicBezTo>
                    <a:pt x="846" y="274"/>
                    <a:pt x="846" y="274"/>
                    <a:pt x="846" y="274"/>
                  </a:cubicBezTo>
                  <a:cubicBezTo>
                    <a:pt x="846" y="274"/>
                    <a:pt x="846" y="274"/>
                    <a:pt x="846" y="274"/>
                  </a:cubicBezTo>
                  <a:cubicBezTo>
                    <a:pt x="847" y="274"/>
                    <a:pt x="851" y="274"/>
                    <a:pt x="852" y="274"/>
                  </a:cubicBezTo>
                  <a:cubicBezTo>
                    <a:pt x="852" y="274"/>
                    <a:pt x="852" y="274"/>
                    <a:pt x="852" y="274"/>
                  </a:cubicBezTo>
                  <a:cubicBezTo>
                    <a:pt x="850" y="275"/>
                    <a:pt x="847" y="275"/>
                    <a:pt x="846" y="276"/>
                  </a:cubicBezTo>
                  <a:cubicBezTo>
                    <a:pt x="846" y="276"/>
                    <a:pt x="846" y="276"/>
                    <a:pt x="846" y="276"/>
                  </a:cubicBezTo>
                  <a:cubicBezTo>
                    <a:pt x="846" y="276"/>
                    <a:pt x="846" y="276"/>
                    <a:pt x="846" y="276"/>
                  </a:cubicBezTo>
                  <a:cubicBezTo>
                    <a:pt x="847" y="276"/>
                    <a:pt x="853" y="275"/>
                    <a:pt x="853" y="276"/>
                  </a:cubicBezTo>
                  <a:cubicBezTo>
                    <a:pt x="853" y="276"/>
                    <a:pt x="853" y="276"/>
                    <a:pt x="853" y="276"/>
                  </a:cubicBezTo>
                  <a:cubicBezTo>
                    <a:pt x="850" y="277"/>
                    <a:pt x="848" y="277"/>
                    <a:pt x="846" y="277"/>
                  </a:cubicBezTo>
                  <a:cubicBezTo>
                    <a:pt x="846" y="277"/>
                    <a:pt x="846" y="277"/>
                    <a:pt x="846" y="277"/>
                  </a:cubicBezTo>
                  <a:cubicBezTo>
                    <a:pt x="846" y="278"/>
                    <a:pt x="846" y="278"/>
                    <a:pt x="846" y="278"/>
                  </a:cubicBezTo>
                  <a:cubicBezTo>
                    <a:pt x="848" y="278"/>
                    <a:pt x="849" y="278"/>
                    <a:pt x="850" y="278"/>
                  </a:cubicBezTo>
                  <a:cubicBezTo>
                    <a:pt x="851" y="278"/>
                    <a:pt x="852" y="278"/>
                    <a:pt x="853" y="278"/>
                  </a:cubicBezTo>
                  <a:cubicBezTo>
                    <a:pt x="853" y="278"/>
                    <a:pt x="853" y="279"/>
                    <a:pt x="853" y="279"/>
                  </a:cubicBezTo>
                  <a:cubicBezTo>
                    <a:pt x="850" y="279"/>
                    <a:pt x="849" y="279"/>
                    <a:pt x="847" y="279"/>
                  </a:cubicBezTo>
                  <a:cubicBezTo>
                    <a:pt x="847" y="280"/>
                    <a:pt x="851" y="280"/>
                    <a:pt x="852" y="281"/>
                  </a:cubicBezTo>
                  <a:cubicBezTo>
                    <a:pt x="852" y="281"/>
                    <a:pt x="852" y="281"/>
                    <a:pt x="852" y="281"/>
                  </a:cubicBezTo>
                  <a:cubicBezTo>
                    <a:pt x="851" y="281"/>
                    <a:pt x="850" y="281"/>
                    <a:pt x="849" y="281"/>
                  </a:cubicBezTo>
                  <a:cubicBezTo>
                    <a:pt x="849" y="281"/>
                    <a:pt x="849" y="281"/>
                    <a:pt x="849" y="281"/>
                  </a:cubicBezTo>
                  <a:cubicBezTo>
                    <a:pt x="850" y="282"/>
                    <a:pt x="851" y="283"/>
                    <a:pt x="852" y="283"/>
                  </a:cubicBezTo>
                  <a:cubicBezTo>
                    <a:pt x="852" y="284"/>
                    <a:pt x="852" y="284"/>
                    <a:pt x="852" y="284"/>
                  </a:cubicBezTo>
                  <a:cubicBezTo>
                    <a:pt x="852" y="284"/>
                    <a:pt x="852" y="284"/>
                    <a:pt x="852" y="284"/>
                  </a:cubicBezTo>
                  <a:cubicBezTo>
                    <a:pt x="850" y="283"/>
                    <a:pt x="848" y="283"/>
                    <a:pt x="846" y="282"/>
                  </a:cubicBezTo>
                  <a:cubicBezTo>
                    <a:pt x="842" y="281"/>
                    <a:pt x="837" y="281"/>
                    <a:pt x="831" y="283"/>
                  </a:cubicBezTo>
                  <a:cubicBezTo>
                    <a:pt x="830" y="280"/>
                    <a:pt x="831" y="280"/>
                    <a:pt x="829" y="279"/>
                  </a:cubicBezTo>
                  <a:cubicBezTo>
                    <a:pt x="829" y="279"/>
                    <a:pt x="829" y="279"/>
                    <a:pt x="829" y="279"/>
                  </a:cubicBezTo>
                  <a:cubicBezTo>
                    <a:pt x="830" y="277"/>
                    <a:pt x="832" y="276"/>
                    <a:pt x="833" y="275"/>
                  </a:cubicBezTo>
                  <a:close/>
                  <a:moveTo>
                    <a:pt x="829" y="286"/>
                  </a:moveTo>
                  <a:cubicBezTo>
                    <a:pt x="833" y="284"/>
                    <a:pt x="833" y="284"/>
                    <a:pt x="833" y="284"/>
                  </a:cubicBezTo>
                  <a:cubicBezTo>
                    <a:pt x="835" y="284"/>
                    <a:pt x="837" y="284"/>
                    <a:pt x="839" y="284"/>
                  </a:cubicBezTo>
                  <a:cubicBezTo>
                    <a:pt x="843" y="283"/>
                    <a:pt x="848" y="284"/>
                    <a:pt x="850" y="287"/>
                  </a:cubicBezTo>
                  <a:cubicBezTo>
                    <a:pt x="850" y="287"/>
                    <a:pt x="850" y="287"/>
                    <a:pt x="850" y="287"/>
                  </a:cubicBezTo>
                  <a:cubicBezTo>
                    <a:pt x="847" y="286"/>
                    <a:pt x="842" y="285"/>
                    <a:pt x="838" y="285"/>
                  </a:cubicBezTo>
                  <a:cubicBezTo>
                    <a:pt x="836" y="286"/>
                    <a:pt x="830" y="287"/>
                    <a:pt x="829" y="286"/>
                  </a:cubicBezTo>
                  <a:cubicBezTo>
                    <a:pt x="829" y="286"/>
                    <a:pt x="829" y="286"/>
                    <a:pt x="829" y="286"/>
                  </a:cubicBezTo>
                  <a:close/>
                  <a:moveTo>
                    <a:pt x="846" y="266"/>
                  </a:moveTo>
                  <a:cubicBezTo>
                    <a:pt x="845" y="266"/>
                    <a:pt x="843" y="267"/>
                    <a:pt x="841" y="268"/>
                  </a:cubicBezTo>
                  <a:cubicBezTo>
                    <a:pt x="840" y="269"/>
                    <a:pt x="839" y="269"/>
                    <a:pt x="838" y="270"/>
                  </a:cubicBezTo>
                  <a:cubicBezTo>
                    <a:pt x="838" y="270"/>
                    <a:pt x="838" y="270"/>
                    <a:pt x="838" y="270"/>
                  </a:cubicBezTo>
                  <a:cubicBezTo>
                    <a:pt x="838" y="270"/>
                    <a:pt x="838" y="270"/>
                    <a:pt x="838" y="270"/>
                  </a:cubicBezTo>
                  <a:cubicBezTo>
                    <a:pt x="842" y="267"/>
                    <a:pt x="845" y="260"/>
                    <a:pt x="845" y="256"/>
                  </a:cubicBezTo>
                  <a:cubicBezTo>
                    <a:pt x="844" y="253"/>
                    <a:pt x="843" y="251"/>
                    <a:pt x="842" y="249"/>
                  </a:cubicBezTo>
                  <a:cubicBezTo>
                    <a:pt x="841" y="249"/>
                    <a:pt x="840" y="247"/>
                    <a:pt x="840" y="247"/>
                  </a:cubicBezTo>
                  <a:cubicBezTo>
                    <a:pt x="843" y="248"/>
                    <a:pt x="847" y="250"/>
                    <a:pt x="851" y="248"/>
                  </a:cubicBezTo>
                  <a:cubicBezTo>
                    <a:pt x="852" y="247"/>
                    <a:pt x="855" y="246"/>
                    <a:pt x="855" y="245"/>
                  </a:cubicBezTo>
                  <a:cubicBezTo>
                    <a:pt x="855" y="245"/>
                    <a:pt x="855" y="245"/>
                    <a:pt x="855" y="245"/>
                  </a:cubicBezTo>
                  <a:cubicBezTo>
                    <a:pt x="857" y="245"/>
                    <a:pt x="859" y="245"/>
                    <a:pt x="861" y="244"/>
                  </a:cubicBezTo>
                  <a:cubicBezTo>
                    <a:pt x="865" y="243"/>
                    <a:pt x="868" y="243"/>
                    <a:pt x="869" y="248"/>
                  </a:cubicBezTo>
                  <a:cubicBezTo>
                    <a:pt x="871" y="253"/>
                    <a:pt x="874" y="257"/>
                    <a:pt x="878" y="261"/>
                  </a:cubicBezTo>
                  <a:cubicBezTo>
                    <a:pt x="877" y="262"/>
                    <a:pt x="875" y="262"/>
                    <a:pt x="874" y="263"/>
                  </a:cubicBezTo>
                  <a:cubicBezTo>
                    <a:pt x="874" y="263"/>
                    <a:pt x="874" y="264"/>
                    <a:pt x="874" y="264"/>
                  </a:cubicBezTo>
                  <a:cubicBezTo>
                    <a:pt x="874" y="264"/>
                    <a:pt x="874" y="264"/>
                    <a:pt x="874" y="264"/>
                  </a:cubicBezTo>
                  <a:cubicBezTo>
                    <a:pt x="879" y="262"/>
                    <a:pt x="884" y="269"/>
                    <a:pt x="880" y="273"/>
                  </a:cubicBezTo>
                  <a:cubicBezTo>
                    <a:pt x="878" y="275"/>
                    <a:pt x="870" y="278"/>
                    <a:pt x="868" y="276"/>
                  </a:cubicBezTo>
                  <a:cubicBezTo>
                    <a:pt x="867" y="276"/>
                    <a:pt x="867" y="274"/>
                    <a:pt x="867" y="273"/>
                  </a:cubicBezTo>
                  <a:cubicBezTo>
                    <a:pt x="866" y="271"/>
                    <a:pt x="865" y="272"/>
                    <a:pt x="862" y="271"/>
                  </a:cubicBezTo>
                  <a:cubicBezTo>
                    <a:pt x="862" y="270"/>
                    <a:pt x="862" y="269"/>
                    <a:pt x="862" y="267"/>
                  </a:cubicBezTo>
                  <a:cubicBezTo>
                    <a:pt x="859" y="264"/>
                    <a:pt x="853" y="262"/>
                    <a:pt x="846" y="266"/>
                  </a:cubicBezTo>
                  <a:close/>
                  <a:moveTo>
                    <a:pt x="842" y="183"/>
                  </a:moveTo>
                  <a:cubicBezTo>
                    <a:pt x="843" y="174"/>
                    <a:pt x="842" y="167"/>
                    <a:pt x="841" y="160"/>
                  </a:cubicBezTo>
                  <a:cubicBezTo>
                    <a:pt x="848" y="158"/>
                    <a:pt x="854" y="157"/>
                    <a:pt x="860" y="156"/>
                  </a:cubicBezTo>
                  <a:cubicBezTo>
                    <a:pt x="874" y="154"/>
                    <a:pt x="887" y="151"/>
                    <a:pt x="899" y="144"/>
                  </a:cubicBezTo>
                  <a:cubicBezTo>
                    <a:pt x="901" y="143"/>
                    <a:pt x="903" y="142"/>
                    <a:pt x="904" y="143"/>
                  </a:cubicBezTo>
                  <a:cubicBezTo>
                    <a:pt x="906" y="145"/>
                    <a:pt x="905" y="147"/>
                    <a:pt x="904" y="148"/>
                  </a:cubicBezTo>
                  <a:cubicBezTo>
                    <a:pt x="897" y="163"/>
                    <a:pt x="887" y="175"/>
                    <a:pt x="877" y="187"/>
                  </a:cubicBezTo>
                  <a:cubicBezTo>
                    <a:pt x="875" y="190"/>
                    <a:pt x="872" y="190"/>
                    <a:pt x="869" y="188"/>
                  </a:cubicBezTo>
                  <a:cubicBezTo>
                    <a:pt x="861" y="184"/>
                    <a:pt x="852" y="181"/>
                    <a:pt x="842" y="183"/>
                  </a:cubicBezTo>
                  <a:close/>
                  <a:moveTo>
                    <a:pt x="851" y="227"/>
                  </a:moveTo>
                  <a:cubicBezTo>
                    <a:pt x="849" y="228"/>
                    <a:pt x="848" y="227"/>
                    <a:pt x="847" y="226"/>
                  </a:cubicBezTo>
                  <a:cubicBezTo>
                    <a:pt x="846" y="225"/>
                    <a:pt x="846" y="223"/>
                    <a:pt x="847" y="222"/>
                  </a:cubicBezTo>
                  <a:cubicBezTo>
                    <a:pt x="849" y="220"/>
                    <a:pt x="850" y="222"/>
                    <a:pt x="851" y="222"/>
                  </a:cubicBezTo>
                  <a:cubicBezTo>
                    <a:pt x="852" y="224"/>
                    <a:pt x="852" y="225"/>
                    <a:pt x="851" y="227"/>
                  </a:cubicBezTo>
                  <a:close/>
                  <a:moveTo>
                    <a:pt x="897" y="125"/>
                  </a:moveTo>
                  <a:cubicBezTo>
                    <a:pt x="903" y="122"/>
                    <a:pt x="909" y="120"/>
                    <a:pt x="916" y="119"/>
                  </a:cubicBezTo>
                  <a:cubicBezTo>
                    <a:pt x="908" y="131"/>
                    <a:pt x="896" y="138"/>
                    <a:pt x="884" y="144"/>
                  </a:cubicBezTo>
                  <a:cubicBezTo>
                    <a:pt x="868" y="151"/>
                    <a:pt x="852" y="153"/>
                    <a:pt x="836" y="152"/>
                  </a:cubicBezTo>
                  <a:cubicBezTo>
                    <a:pt x="831" y="152"/>
                    <a:pt x="830" y="150"/>
                    <a:pt x="829" y="146"/>
                  </a:cubicBezTo>
                  <a:cubicBezTo>
                    <a:pt x="833" y="135"/>
                    <a:pt x="851" y="141"/>
                    <a:pt x="860" y="136"/>
                  </a:cubicBezTo>
                  <a:cubicBezTo>
                    <a:pt x="863" y="136"/>
                    <a:pt x="867" y="136"/>
                    <a:pt x="870" y="135"/>
                  </a:cubicBezTo>
                  <a:cubicBezTo>
                    <a:pt x="879" y="133"/>
                    <a:pt x="888" y="129"/>
                    <a:pt x="897" y="125"/>
                  </a:cubicBezTo>
                  <a:close/>
                  <a:moveTo>
                    <a:pt x="798" y="96"/>
                  </a:moveTo>
                  <a:cubicBezTo>
                    <a:pt x="819" y="100"/>
                    <a:pt x="867" y="108"/>
                    <a:pt x="867" y="108"/>
                  </a:cubicBezTo>
                  <a:cubicBezTo>
                    <a:pt x="845" y="116"/>
                    <a:pt x="822" y="110"/>
                    <a:pt x="803" y="110"/>
                  </a:cubicBezTo>
                  <a:cubicBezTo>
                    <a:pt x="783" y="110"/>
                    <a:pt x="735" y="93"/>
                    <a:pt x="735" y="93"/>
                  </a:cubicBezTo>
                  <a:cubicBezTo>
                    <a:pt x="735" y="93"/>
                    <a:pt x="777" y="93"/>
                    <a:pt x="798" y="96"/>
                  </a:cubicBezTo>
                  <a:close/>
                  <a:moveTo>
                    <a:pt x="807" y="170"/>
                  </a:moveTo>
                  <a:cubicBezTo>
                    <a:pt x="805" y="171"/>
                    <a:pt x="804" y="171"/>
                    <a:pt x="802" y="170"/>
                  </a:cubicBezTo>
                  <a:cubicBezTo>
                    <a:pt x="801" y="169"/>
                    <a:pt x="801" y="167"/>
                    <a:pt x="802" y="165"/>
                  </a:cubicBezTo>
                  <a:cubicBezTo>
                    <a:pt x="803" y="164"/>
                    <a:pt x="805" y="164"/>
                    <a:pt x="807" y="166"/>
                  </a:cubicBezTo>
                  <a:cubicBezTo>
                    <a:pt x="808" y="167"/>
                    <a:pt x="808" y="169"/>
                    <a:pt x="807" y="170"/>
                  </a:cubicBezTo>
                  <a:close/>
                  <a:moveTo>
                    <a:pt x="760" y="148"/>
                  </a:moveTo>
                  <a:cubicBezTo>
                    <a:pt x="758" y="151"/>
                    <a:pt x="755" y="151"/>
                    <a:pt x="752" y="149"/>
                  </a:cubicBezTo>
                  <a:cubicBezTo>
                    <a:pt x="749" y="147"/>
                    <a:pt x="749" y="143"/>
                    <a:pt x="751" y="141"/>
                  </a:cubicBezTo>
                  <a:cubicBezTo>
                    <a:pt x="752" y="138"/>
                    <a:pt x="756" y="137"/>
                    <a:pt x="759" y="139"/>
                  </a:cubicBezTo>
                  <a:cubicBezTo>
                    <a:pt x="761" y="141"/>
                    <a:pt x="762" y="145"/>
                    <a:pt x="760" y="148"/>
                  </a:cubicBezTo>
                  <a:close/>
                  <a:moveTo>
                    <a:pt x="760" y="132"/>
                  </a:moveTo>
                  <a:cubicBezTo>
                    <a:pt x="760" y="131"/>
                    <a:pt x="760" y="129"/>
                    <a:pt x="760" y="128"/>
                  </a:cubicBezTo>
                  <a:cubicBezTo>
                    <a:pt x="761" y="128"/>
                    <a:pt x="762" y="129"/>
                    <a:pt x="763" y="129"/>
                  </a:cubicBezTo>
                  <a:cubicBezTo>
                    <a:pt x="762" y="130"/>
                    <a:pt x="761" y="131"/>
                    <a:pt x="760" y="132"/>
                  </a:cubicBezTo>
                  <a:close/>
                  <a:moveTo>
                    <a:pt x="756" y="132"/>
                  </a:moveTo>
                  <a:cubicBezTo>
                    <a:pt x="751" y="126"/>
                    <a:pt x="751" y="126"/>
                    <a:pt x="751" y="126"/>
                  </a:cubicBezTo>
                  <a:cubicBezTo>
                    <a:pt x="751" y="133"/>
                    <a:pt x="751" y="133"/>
                    <a:pt x="751" y="133"/>
                  </a:cubicBezTo>
                  <a:cubicBezTo>
                    <a:pt x="744" y="126"/>
                    <a:pt x="744" y="126"/>
                    <a:pt x="744" y="126"/>
                  </a:cubicBezTo>
                  <a:cubicBezTo>
                    <a:pt x="744" y="126"/>
                    <a:pt x="747" y="138"/>
                    <a:pt x="746" y="137"/>
                  </a:cubicBezTo>
                  <a:cubicBezTo>
                    <a:pt x="738" y="133"/>
                    <a:pt x="738" y="129"/>
                    <a:pt x="738" y="126"/>
                  </a:cubicBezTo>
                  <a:cubicBezTo>
                    <a:pt x="740" y="121"/>
                    <a:pt x="743" y="120"/>
                    <a:pt x="746" y="119"/>
                  </a:cubicBezTo>
                  <a:cubicBezTo>
                    <a:pt x="750" y="122"/>
                    <a:pt x="753" y="124"/>
                    <a:pt x="757" y="126"/>
                  </a:cubicBezTo>
                  <a:cubicBezTo>
                    <a:pt x="758" y="130"/>
                    <a:pt x="756" y="132"/>
                    <a:pt x="756" y="132"/>
                  </a:cubicBezTo>
                  <a:close/>
                  <a:moveTo>
                    <a:pt x="743" y="142"/>
                  </a:moveTo>
                  <a:cubicBezTo>
                    <a:pt x="732" y="147"/>
                    <a:pt x="732" y="147"/>
                    <a:pt x="732" y="147"/>
                  </a:cubicBezTo>
                  <a:cubicBezTo>
                    <a:pt x="743" y="148"/>
                    <a:pt x="743" y="148"/>
                    <a:pt x="743" y="148"/>
                  </a:cubicBezTo>
                  <a:cubicBezTo>
                    <a:pt x="736" y="155"/>
                    <a:pt x="736" y="155"/>
                    <a:pt x="736" y="155"/>
                  </a:cubicBezTo>
                  <a:cubicBezTo>
                    <a:pt x="746" y="152"/>
                    <a:pt x="746" y="152"/>
                    <a:pt x="746" y="152"/>
                  </a:cubicBezTo>
                  <a:cubicBezTo>
                    <a:pt x="746" y="152"/>
                    <a:pt x="742" y="161"/>
                    <a:pt x="735" y="162"/>
                  </a:cubicBezTo>
                  <a:cubicBezTo>
                    <a:pt x="731" y="162"/>
                    <a:pt x="724" y="158"/>
                    <a:pt x="724" y="152"/>
                  </a:cubicBezTo>
                  <a:cubicBezTo>
                    <a:pt x="724" y="147"/>
                    <a:pt x="725" y="143"/>
                    <a:pt x="733" y="141"/>
                  </a:cubicBezTo>
                  <a:cubicBezTo>
                    <a:pt x="738" y="140"/>
                    <a:pt x="742" y="141"/>
                    <a:pt x="743" y="142"/>
                  </a:cubicBezTo>
                  <a:close/>
                  <a:moveTo>
                    <a:pt x="746" y="166"/>
                  </a:moveTo>
                  <a:cubicBezTo>
                    <a:pt x="747" y="161"/>
                    <a:pt x="748" y="159"/>
                    <a:pt x="750" y="156"/>
                  </a:cubicBezTo>
                  <a:cubicBezTo>
                    <a:pt x="750" y="161"/>
                    <a:pt x="750" y="169"/>
                    <a:pt x="750" y="169"/>
                  </a:cubicBezTo>
                  <a:cubicBezTo>
                    <a:pt x="750" y="169"/>
                    <a:pt x="755" y="159"/>
                    <a:pt x="755" y="159"/>
                  </a:cubicBezTo>
                  <a:cubicBezTo>
                    <a:pt x="759" y="169"/>
                    <a:pt x="759" y="169"/>
                    <a:pt x="759" y="169"/>
                  </a:cubicBezTo>
                  <a:cubicBezTo>
                    <a:pt x="760" y="155"/>
                    <a:pt x="760" y="155"/>
                    <a:pt x="760" y="155"/>
                  </a:cubicBezTo>
                  <a:cubicBezTo>
                    <a:pt x="760" y="155"/>
                    <a:pt x="767" y="163"/>
                    <a:pt x="765" y="170"/>
                  </a:cubicBezTo>
                  <a:cubicBezTo>
                    <a:pt x="763" y="174"/>
                    <a:pt x="760" y="178"/>
                    <a:pt x="754" y="177"/>
                  </a:cubicBezTo>
                  <a:cubicBezTo>
                    <a:pt x="750" y="176"/>
                    <a:pt x="745" y="171"/>
                    <a:pt x="746" y="166"/>
                  </a:cubicBezTo>
                  <a:close/>
                  <a:moveTo>
                    <a:pt x="764" y="135"/>
                  </a:moveTo>
                  <a:cubicBezTo>
                    <a:pt x="766" y="130"/>
                    <a:pt x="766" y="130"/>
                    <a:pt x="766" y="130"/>
                  </a:cubicBezTo>
                  <a:cubicBezTo>
                    <a:pt x="767" y="131"/>
                    <a:pt x="768" y="131"/>
                    <a:pt x="770" y="132"/>
                  </a:cubicBezTo>
                  <a:lnTo>
                    <a:pt x="764" y="135"/>
                  </a:lnTo>
                  <a:close/>
                  <a:moveTo>
                    <a:pt x="771" y="132"/>
                  </a:moveTo>
                  <a:cubicBezTo>
                    <a:pt x="772" y="133"/>
                    <a:pt x="773" y="133"/>
                    <a:pt x="775" y="134"/>
                  </a:cubicBezTo>
                  <a:cubicBezTo>
                    <a:pt x="771" y="138"/>
                    <a:pt x="767" y="140"/>
                    <a:pt x="767" y="140"/>
                  </a:cubicBezTo>
                  <a:lnTo>
                    <a:pt x="771" y="132"/>
                  </a:lnTo>
                  <a:close/>
                  <a:moveTo>
                    <a:pt x="765" y="154"/>
                  </a:moveTo>
                  <a:cubicBezTo>
                    <a:pt x="776" y="153"/>
                    <a:pt x="776" y="153"/>
                    <a:pt x="776" y="153"/>
                  </a:cubicBezTo>
                  <a:cubicBezTo>
                    <a:pt x="767" y="149"/>
                    <a:pt x="767" y="149"/>
                    <a:pt x="767" y="149"/>
                  </a:cubicBezTo>
                  <a:cubicBezTo>
                    <a:pt x="775" y="148"/>
                    <a:pt x="775" y="148"/>
                    <a:pt x="775" y="148"/>
                  </a:cubicBezTo>
                  <a:cubicBezTo>
                    <a:pt x="767" y="144"/>
                    <a:pt x="767" y="144"/>
                    <a:pt x="767" y="144"/>
                  </a:cubicBezTo>
                  <a:cubicBezTo>
                    <a:pt x="767" y="144"/>
                    <a:pt x="775" y="139"/>
                    <a:pt x="783" y="144"/>
                  </a:cubicBezTo>
                  <a:cubicBezTo>
                    <a:pt x="786" y="148"/>
                    <a:pt x="789" y="153"/>
                    <a:pt x="782" y="158"/>
                  </a:cubicBezTo>
                  <a:cubicBezTo>
                    <a:pt x="779" y="160"/>
                    <a:pt x="773" y="160"/>
                    <a:pt x="765" y="154"/>
                  </a:cubicBezTo>
                  <a:close/>
                  <a:moveTo>
                    <a:pt x="777" y="137"/>
                  </a:moveTo>
                  <a:cubicBezTo>
                    <a:pt x="777" y="137"/>
                    <a:pt x="778" y="136"/>
                    <a:pt x="778" y="135"/>
                  </a:cubicBezTo>
                  <a:cubicBezTo>
                    <a:pt x="785" y="138"/>
                    <a:pt x="793" y="141"/>
                    <a:pt x="794" y="139"/>
                  </a:cubicBezTo>
                  <a:cubicBezTo>
                    <a:pt x="792" y="141"/>
                    <a:pt x="791" y="143"/>
                    <a:pt x="790" y="146"/>
                  </a:cubicBezTo>
                  <a:cubicBezTo>
                    <a:pt x="789" y="145"/>
                    <a:pt x="789" y="144"/>
                    <a:pt x="788" y="144"/>
                  </a:cubicBezTo>
                  <a:cubicBezTo>
                    <a:pt x="786" y="141"/>
                    <a:pt x="779" y="138"/>
                    <a:pt x="777" y="137"/>
                  </a:cubicBezTo>
                  <a:close/>
                  <a:moveTo>
                    <a:pt x="707" y="92"/>
                  </a:moveTo>
                  <a:cubicBezTo>
                    <a:pt x="708" y="95"/>
                    <a:pt x="708" y="96"/>
                    <a:pt x="709" y="98"/>
                  </a:cubicBezTo>
                  <a:cubicBezTo>
                    <a:pt x="709" y="96"/>
                    <a:pt x="710" y="94"/>
                    <a:pt x="710" y="92"/>
                  </a:cubicBezTo>
                  <a:cubicBezTo>
                    <a:pt x="710" y="92"/>
                    <a:pt x="710" y="92"/>
                    <a:pt x="710" y="92"/>
                  </a:cubicBezTo>
                  <a:cubicBezTo>
                    <a:pt x="711" y="94"/>
                    <a:pt x="711" y="95"/>
                    <a:pt x="712" y="96"/>
                  </a:cubicBezTo>
                  <a:cubicBezTo>
                    <a:pt x="712" y="96"/>
                    <a:pt x="712" y="95"/>
                    <a:pt x="713" y="93"/>
                  </a:cubicBezTo>
                  <a:cubicBezTo>
                    <a:pt x="713" y="93"/>
                    <a:pt x="714" y="93"/>
                    <a:pt x="714" y="94"/>
                  </a:cubicBezTo>
                  <a:cubicBezTo>
                    <a:pt x="714" y="94"/>
                    <a:pt x="714" y="95"/>
                    <a:pt x="714" y="96"/>
                  </a:cubicBezTo>
                  <a:cubicBezTo>
                    <a:pt x="714" y="101"/>
                    <a:pt x="710" y="105"/>
                    <a:pt x="710" y="106"/>
                  </a:cubicBezTo>
                  <a:cubicBezTo>
                    <a:pt x="709" y="106"/>
                    <a:pt x="709" y="105"/>
                    <a:pt x="708" y="102"/>
                  </a:cubicBezTo>
                  <a:cubicBezTo>
                    <a:pt x="706" y="98"/>
                    <a:pt x="707" y="92"/>
                    <a:pt x="707" y="92"/>
                  </a:cubicBezTo>
                  <a:close/>
                  <a:moveTo>
                    <a:pt x="694" y="94"/>
                  </a:moveTo>
                  <a:cubicBezTo>
                    <a:pt x="696" y="93"/>
                    <a:pt x="698" y="92"/>
                    <a:pt x="700" y="92"/>
                  </a:cubicBezTo>
                  <a:cubicBezTo>
                    <a:pt x="700" y="92"/>
                    <a:pt x="700" y="92"/>
                    <a:pt x="700" y="92"/>
                  </a:cubicBezTo>
                  <a:cubicBezTo>
                    <a:pt x="700" y="92"/>
                    <a:pt x="701" y="92"/>
                    <a:pt x="701" y="92"/>
                  </a:cubicBezTo>
                  <a:cubicBezTo>
                    <a:pt x="702" y="91"/>
                    <a:pt x="703" y="91"/>
                    <a:pt x="705" y="91"/>
                  </a:cubicBezTo>
                  <a:cubicBezTo>
                    <a:pt x="705" y="91"/>
                    <a:pt x="705" y="91"/>
                    <a:pt x="705" y="91"/>
                  </a:cubicBezTo>
                  <a:cubicBezTo>
                    <a:pt x="705" y="92"/>
                    <a:pt x="704" y="94"/>
                    <a:pt x="702" y="95"/>
                  </a:cubicBezTo>
                  <a:cubicBezTo>
                    <a:pt x="699" y="98"/>
                    <a:pt x="695" y="99"/>
                    <a:pt x="693" y="97"/>
                  </a:cubicBezTo>
                  <a:cubicBezTo>
                    <a:pt x="692" y="96"/>
                    <a:pt x="692" y="95"/>
                    <a:pt x="692" y="94"/>
                  </a:cubicBezTo>
                  <a:cubicBezTo>
                    <a:pt x="692" y="94"/>
                    <a:pt x="693" y="94"/>
                    <a:pt x="694" y="94"/>
                  </a:cubicBezTo>
                  <a:close/>
                  <a:moveTo>
                    <a:pt x="632" y="219"/>
                  </a:moveTo>
                  <a:cubicBezTo>
                    <a:pt x="629" y="222"/>
                    <a:pt x="622" y="225"/>
                    <a:pt x="618" y="222"/>
                  </a:cubicBezTo>
                  <a:cubicBezTo>
                    <a:pt x="616" y="224"/>
                    <a:pt x="607" y="228"/>
                    <a:pt x="603" y="222"/>
                  </a:cubicBezTo>
                  <a:cubicBezTo>
                    <a:pt x="601" y="218"/>
                    <a:pt x="602" y="217"/>
                    <a:pt x="602" y="216"/>
                  </a:cubicBezTo>
                  <a:cubicBezTo>
                    <a:pt x="604" y="217"/>
                    <a:pt x="608" y="221"/>
                    <a:pt x="608" y="221"/>
                  </a:cubicBezTo>
                  <a:cubicBezTo>
                    <a:pt x="608" y="217"/>
                    <a:pt x="608" y="215"/>
                    <a:pt x="608" y="212"/>
                  </a:cubicBezTo>
                  <a:cubicBezTo>
                    <a:pt x="611" y="215"/>
                    <a:pt x="612" y="216"/>
                    <a:pt x="615" y="220"/>
                  </a:cubicBezTo>
                  <a:cubicBezTo>
                    <a:pt x="614" y="215"/>
                    <a:pt x="614" y="213"/>
                    <a:pt x="613" y="209"/>
                  </a:cubicBezTo>
                  <a:cubicBezTo>
                    <a:pt x="613" y="209"/>
                    <a:pt x="624" y="215"/>
                    <a:pt x="624" y="215"/>
                  </a:cubicBezTo>
                  <a:cubicBezTo>
                    <a:pt x="624" y="215"/>
                    <a:pt x="618" y="204"/>
                    <a:pt x="618" y="204"/>
                  </a:cubicBezTo>
                  <a:cubicBezTo>
                    <a:pt x="622" y="204"/>
                    <a:pt x="625" y="204"/>
                    <a:pt x="629" y="205"/>
                  </a:cubicBezTo>
                  <a:cubicBezTo>
                    <a:pt x="626" y="202"/>
                    <a:pt x="624" y="201"/>
                    <a:pt x="621" y="198"/>
                  </a:cubicBezTo>
                  <a:cubicBezTo>
                    <a:pt x="626" y="197"/>
                    <a:pt x="628" y="197"/>
                    <a:pt x="632" y="197"/>
                  </a:cubicBezTo>
                  <a:cubicBezTo>
                    <a:pt x="629" y="195"/>
                    <a:pt x="627" y="194"/>
                    <a:pt x="624" y="192"/>
                  </a:cubicBezTo>
                  <a:cubicBezTo>
                    <a:pt x="628" y="191"/>
                    <a:pt x="630" y="190"/>
                    <a:pt x="634" y="189"/>
                  </a:cubicBezTo>
                  <a:cubicBezTo>
                    <a:pt x="631" y="187"/>
                    <a:pt x="629" y="187"/>
                    <a:pt x="625" y="186"/>
                  </a:cubicBezTo>
                  <a:cubicBezTo>
                    <a:pt x="625" y="186"/>
                    <a:pt x="633" y="182"/>
                    <a:pt x="638" y="188"/>
                  </a:cubicBezTo>
                  <a:cubicBezTo>
                    <a:pt x="640" y="191"/>
                    <a:pt x="643" y="197"/>
                    <a:pt x="634" y="205"/>
                  </a:cubicBezTo>
                  <a:cubicBezTo>
                    <a:pt x="635" y="206"/>
                    <a:pt x="639" y="212"/>
                    <a:pt x="632" y="219"/>
                  </a:cubicBezTo>
                  <a:close/>
                  <a:moveTo>
                    <a:pt x="634" y="155"/>
                  </a:moveTo>
                  <a:cubicBezTo>
                    <a:pt x="634" y="159"/>
                    <a:pt x="634" y="161"/>
                    <a:pt x="634" y="163"/>
                  </a:cubicBezTo>
                  <a:cubicBezTo>
                    <a:pt x="635" y="166"/>
                    <a:pt x="638" y="172"/>
                    <a:pt x="631" y="176"/>
                  </a:cubicBezTo>
                  <a:cubicBezTo>
                    <a:pt x="628" y="179"/>
                    <a:pt x="625" y="179"/>
                    <a:pt x="623" y="180"/>
                  </a:cubicBezTo>
                  <a:cubicBezTo>
                    <a:pt x="626" y="176"/>
                    <a:pt x="627" y="174"/>
                    <a:pt x="631" y="170"/>
                  </a:cubicBezTo>
                  <a:cubicBezTo>
                    <a:pt x="630" y="170"/>
                    <a:pt x="630" y="170"/>
                    <a:pt x="630" y="170"/>
                  </a:cubicBezTo>
                  <a:cubicBezTo>
                    <a:pt x="626" y="171"/>
                    <a:pt x="624" y="171"/>
                    <a:pt x="619" y="172"/>
                  </a:cubicBezTo>
                  <a:cubicBezTo>
                    <a:pt x="622" y="167"/>
                    <a:pt x="624" y="165"/>
                    <a:pt x="627" y="160"/>
                  </a:cubicBezTo>
                  <a:cubicBezTo>
                    <a:pt x="622" y="163"/>
                    <a:pt x="620" y="164"/>
                    <a:pt x="615" y="167"/>
                  </a:cubicBezTo>
                  <a:cubicBezTo>
                    <a:pt x="617" y="162"/>
                    <a:pt x="617" y="159"/>
                    <a:pt x="619" y="154"/>
                  </a:cubicBezTo>
                  <a:cubicBezTo>
                    <a:pt x="615" y="157"/>
                    <a:pt x="614" y="159"/>
                    <a:pt x="610" y="163"/>
                  </a:cubicBezTo>
                  <a:cubicBezTo>
                    <a:pt x="610" y="158"/>
                    <a:pt x="611" y="156"/>
                    <a:pt x="611" y="152"/>
                  </a:cubicBezTo>
                  <a:cubicBezTo>
                    <a:pt x="611" y="152"/>
                    <a:pt x="611" y="152"/>
                    <a:pt x="611" y="152"/>
                  </a:cubicBezTo>
                  <a:cubicBezTo>
                    <a:pt x="609" y="156"/>
                    <a:pt x="607" y="157"/>
                    <a:pt x="605" y="161"/>
                  </a:cubicBezTo>
                  <a:cubicBezTo>
                    <a:pt x="605" y="157"/>
                    <a:pt x="604" y="155"/>
                    <a:pt x="604" y="151"/>
                  </a:cubicBezTo>
                  <a:cubicBezTo>
                    <a:pt x="602" y="155"/>
                    <a:pt x="601" y="157"/>
                    <a:pt x="598" y="160"/>
                  </a:cubicBezTo>
                  <a:cubicBezTo>
                    <a:pt x="598" y="160"/>
                    <a:pt x="597" y="152"/>
                    <a:pt x="603" y="148"/>
                  </a:cubicBezTo>
                  <a:cubicBezTo>
                    <a:pt x="608" y="146"/>
                    <a:pt x="615" y="144"/>
                    <a:pt x="618" y="151"/>
                  </a:cubicBezTo>
                  <a:cubicBezTo>
                    <a:pt x="621" y="150"/>
                    <a:pt x="631" y="146"/>
                    <a:pt x="634" y="155"/>
                  </a:cubicBezTo>
                  <a:close/>
                  <a:moveTo>
                    <a:pt x="621" y="139"/>
                  </a:moveTo>
                  <a:cubicBezTo>
                    <a:pt x="621" y="139"/>
                    <a:pt x="623" y="136"/>
                    <a:pt x="626" y="131"/>
                  </a:cubicBezTo>
                  <a:cubicBezTo>
                    <a:pt x="629" y="126"/>
                    <a:pt x="635" y="123"/>
                    <a:pt x="636" y="122"/>
                  </a:cubicBezTo>
                  <a:cubicBezTo>
                    <a:pt x="637" y="122"/>
                    <a:pt x="636" y="122"/>
                    <a:pt x="633" y="128"/>
                  </a:cubicBezTo>
                  <a:cubicBezTo>
                    <a:pt x="629" y="136"/>
                    <a:pt x="621" y="139"/>
                    <a:pt x="621" y="139"/>
                  </a:cubicBezTo>
                  <a:close/>
                  <a:moveTo>
                    <a:pt x="601" y="167"/>
                  </a:moveTo>
                  <a:cubicBezTo>
                    <a:pt x="604" y="167"/>
                    <a:pt x="605" y="168"/>
                    <a:pt x="606" y="169"/>
                  </a:cubicBezTo>
                  <a:cubicBezTo>
                    <a:pt x="610" y="176"/>
                    <a:pt x="600" y="180"/>
                    <a:pt x="600" y="180"/>
                  </a:cubicBezTo>
                  <a:cubicBezTo>
                    <a:pt x="601" y="176"/>
                    <a:pt x="602" y="174"/>
                    <a:pt x="603" y="171"/>
                  </a:cubicBezTo>
                  <a:cubicBezTo>
                    <a:pt x="603" y="171"/>
                    <a:pt x="603" y="171"/>
                    <a:pt x="603" y="171"/>
                  </a:cubicBezTo>
                  <a:cubicBezTo>
                    <a:pt x="602" y="171"/>
                    <a:pt x="596" y="177"/>
                    <a:pt x="596" y="177"/>
                  </a:cubicBezTo>
                  <a:cubicBezTo>
                    <a:pt x="596" y="174"/>
                    <a:pt x="596" y="172"/>
                    <a:pt x="596" y="169"/>
                  </a:cubicBezTo>
                  <a:cubicBezTo>
                    <a:pt x="596" y="169"/>
                    <a:pt x="596" y="169"/>
                    <a:pt x="596" y="169"/>
                  </a:cubicBezTo>
                  <a:cubicBezTo>
                    <a:pt x="593" y="172"/>
                    <a:pt x="592" y="174"/>
                    <a:pt x="590" y="177"/>
                  </a:cubicBezTo>
                  <a:cubicBezTo>
                    <a:pt x="589" y="173"/>
                    <a:pt x="588" y="171"/>
                    <a:pt x="587" y="167"/>
                  </a:cubicBezTo>
                  <a:cubicBezTo>
                    <a:pt x="587" y="167"/>
                    <a:pt x="586" y="167"/>
                    <a:pt x="586" y="167"/>
                  </a:cubicBezTo>
                  <a:cubicBezTo>
                    <a:pt x="586" y="171"/>
                    <a:pt x="585" y="173"/>
                    <a:pt x="584" y="178"/>
                  </a:cubicBezTo>
                  <a:cubicBezTo>
                    <a:pt x="582" y="173"/>
                    <a:pt x="581" y="171"/>
                    <a:pt x="579" y="167"/>
                  </a:cubicBezTo>
                  <a:cubicBezTo>
                    <a:pt x="579" y="167"/>
                    <a:pt x="578" y="167"/>
                    <a:pt x="578" y="167"/>
                  </a:cubicBezTo>
                  <a:cubicBezTo>
                    <a:pt x="578" y="167"/>
                    <a:pt x="579" y="179"/>
                    <a:pt x="579" y="179"/>
                  </a:cubicBezTo>
                  <a:cubicBezTo>
                    <a:pt x="579" y="179"/>
                    <a:pt x="573" y="172"/>
                    <a:pt x="573" y="172"/>
                  </a:cubicBezTo>
                  <a:cubicBezTo>
                    <a:pt x="573" y="172"/>
                    <a:pt x="573" y="172"/>
                    <a:pt x="573" y="173"/>
                  </a:cubicBezTo>
                  <a:cubicBezTo>
                    <a:pt x="573" y="173"/>
                    <a:pt x="576" y="182"/>
                    <a:pt x="575" y="182"/>
                  </a:cubicBezTo>
                  <a:cubicBezTo>
                    <a:pt x="572" y="181"/>
                    <a:pt x="570" y="178"/>
                    <a:pt x="570" y="175"/>
                  </a:cubicBezTo>
                  <a:cubicBezTo>
                    <a:pt x="570" y="168"/>
                    <a:pt x="574" y="167"/>
                    <a:pt x="577" y="166"/>
                  </a:cubicBezTo>
                  <a:cubicBezTo>
                    <a:pt x="584" y="160"/>
                    <a:pt x="588" y="162"/>
                    <a:pt x="590" y="163"/>
                  </a:cubicBezTo>
                  <a:cubicBezTo>
                    <a:pt x="598" y="159"/>
                    <a:pt x="601" y="166"/>
                    <a:pt x="601" y="167"/>
                  </a:cubicBezTo>
                  <a:close/>
                  <a:moveTo>
                    <a:pt x="588" y="195"/>
                  </a:moveTo>
                  <a:cubicBezTo>
                    <a:pt x="585" y="196"/>
                    <a:pt x="582" y="195"/>
                    <a:pt x="581" y="192"/>
                  </a:cubicBezTo>
                  <a:cubicBezTo>
                    <a:pt x="581" y="189"/>
                    <a:pt x="582" y="186"/>
                    <a:pt x="585" y="186"/>
                  </a:cubicBezTo>
                  <a:cubicBezTo>
                    <a:pt x="588" y="185"/>
                    <a:pt x="591" y="186"/>
                    <a:pt x="591" y="189"/>
                  </a:cubicBezTo>
                  <a:cubicBezTo>
                    <a:pt x="592" y="191"/>
                    <a:pt x="590" y="194"/>
                    <a:pt x="588" y="195"/>
                  </a:cubicBezTo>
                  <a:close/>
                  <a:moveTo>
                    <a:pt x="572" y="185"/>
                  </a:moveTo>
                  <a:cubicBezTo>
                    <a:pt x="571" y="186"/>
                    <a:pt x="564" y="188"/>
                    <a:pt x="564" y="188"/>
                  </a:cubicBezTo>
                  <a:cubicBezTo>
                    <a:pt x="564" y="188"/>
                    <a:pt x="564" y="188"/>
                    <a:pt x="564" y="189"/>
                  </a:cubicBezTo>
                  <a:cubicBezTo>
                    <a:pt x="567" y="190"/>
                    <a:pt x="569" y="190"/>
                    <a:pt x="572" y="191"/>
                  </a:cubicBezTo>
                  <a:cubicBezTo>
                    <a:pt x="568" y="193"/>
                    <a:pt x="566" y="194"/>
                    <a:pt x="562" y="196"/>
                  </a:cubicBezTo>
                  <a:cubicBezTo>
                    <a:pt x="563" y="196"/>
                    <a:pt x="563" y="196"/>
                    <a:pt x="563" y="197"/>
                  </a:cubicBezTo>
                  <a:cubicBezTo>
                    <a:pt x="566" y="197"/>
                    <a:pt x="568" y="197"/>
                    <a:pt x="572" y="197"/>
                  </a:cubicBezTo>
                  <a:cubicBezTo>
                    <a:pt x="569" y="200"/>
                    <a:pt x="568" y="201"/>
                    <a:pt x="565" y="204"/>
                  </a:cubicBezTo>
                  <a:cubicBezTo>
                    <a:pt x="569" y="203"/>
                    <a:pt x="570" y="203"/>
                    <a:pt x="574" y="202"/>
                  </a:cubicBezTo>
                  <a:cubicBezTo>
                    <a:pt x="572" y="205"/>
                    <a:pt x="571" y="207"/>
                    <a:pt x="569" y="210"/>
                  </a:cubicBezTo>
                  <a:cubicBezTo>
                    <a:pt x="569" y="210"/>
                    <a:pt x="569" y="210"/>
                    <a:pt x="570" y="210"/>
                  </a:cubicBezTo>
                  <a:cubicBezTo>
                    <a:pt x="573" y="208"/>
                    <a:pt x="575" y="207"/>
                    <a:pt x="578" y="204"/>
                  </a:cubicBezTo>
                  <a:cubicBezTo>
                    <a:pt x="578" y="207"/>
                    <a:pt x="577" y="209"/>
                    <a:pt x="577" y="212"/>
                  </a:cubicBezTo>
                  <a:cubicBezTo>
                    <a:pt x="579" y="209"/>
                    <a:pt x="581" y="208"/>
                    <a:pt x="584" y="205"/>
                  </a:cubicBezTo>
                  <a:cubicBezTo>
                    <a:pt x="584" y="205"/>
                    <a:pt x="584" y="211"/>
                    <a:pt x="578" y="215"/>
                  </a:cubicBezTo>
                  <a:cubicBezTo>
                    <a:pt x="573" y="217"/>
                    <a:pt x="567" y="216"/>
                    <a:pt x="566" y="212"/>
                  </a:cubicBezTo>
                  <a:cubicBezTo>
                    <a:pt x="564" y="212"/>
                    <a:pt x="559" y="210"/>
                    <a:pt x="560" y="203"/>
                  </a:cubicBezTo>
                  <a:cubicBezTo>
                    <a:pt x="558" y="201"/>
                    <a:pt x="554" y="197"/>
                    <a:pt x="559" y="192"/>
                  </a:cubicBezTo>
                  <a:cubicBezTo>
                    <a:pt x="559" y="189"/>
                    <a:pt x="559" y="184"/>
                    <a:pt x="568" y="182"/>
                  </a:cubicBezTo>
                  <a:cubicBezTo>
                    <a:pt x="570" y="183"/>
                    <a:pt x="572" y="185"/>
                    <a:pt x="572" y="185"/>
                  </a:cubicBezTo>
                  <a:close/>
                  <a:moveTo>
                    <a:pt x="558" y="215"/>
                  </a:moveTo>
                  <a:cubicBezTo>
                    <a:pt x="555" y="226"/>
                    <a:pt x="555" y="226"/>
                    <a:pt x="555" y="226"/>
                  </a:cubicBezTo>
                  <a:cubicBezTo>
                    <a:pt x="558" y="224"/>
                    <a:pt x="560" y="222"/>
                    <a:pt x="562" y="220"/>
                  </a:cubicBezTo>
                  <a:cubicBezTo>
                    <a:pt x="562" y="225"/>
                    <a:pt x="562" y="227"/>
                    <a:pt x="561" y="232"/>
                  </a:cubicBezTo>
                  <a:cubicBezTo>
                    <a:pt x="565" y="228"/>
                    <a:pt x="566" y="226"/>
                    <a:pt x="569" y="223"/>
                  </a:cubicBezTo>
                  <a:cubicBezTo>
                    <a:pt x="570" y="227"/>
                    <a:pt x="570" y="229"/>
                    <a:pt x="570" y="234"/>
                  </a:cubicBezTo>
                  <a:cubicBezTo>
                    <a:pt x="573" y="229"/>
                    <a:pt x="574" y="227"/>
                    <a:pt x="576" y="223"/>
                  </a:cubicBezTo>
                  <a:cubicBezTo>
                    <a:pt x="578" y="226"/>
                    <a:pt x="579" y="228"/>
                    <a:pt x="581" y="231"/>
                  </a:cubicBezTo>
                  <a:cubicBezTo>
                    <a:pt x="581" y="231"/>
                    <a:pt x="585" y="221"/>
                    <a:pt x="585" y="221"/>
                  </a:cubicBezTo>
                  <a:cubicBezTo>
                    <a:pt x="585" y="221"/>
                    <a:pt x="591" y="227"/>
                    <a:pt x="591" y="227"/>
                  </a:cubicBezTo>
                  <a:cubicBezTo>
                    <a:pt x="592" y="224"/>
                    <a:pt x="592" y="222"/>
                    <a:pt x="593" y="219"/>
                  </a:cubicBezTo>
                  <a:cubicBezTo>
                    <a:pt x="593" y="219"/>
                    <a:pt x="597" y="221"/>
                    <a:pt x="597" y="227"/>
                  </a:cubicBezTo>
                  <a:cubicBezTo>
                    <a:pt x="596" y="232"/>
                    <a:pt x="591" y="236"/>
                    <a:pt x="584" y="236"/>
                  </a:cubicBezTo>
                  <a:cubicBezTo>
                    <a:pt x="581" y="236"/>
                    <a:pt x="580" y="235"/>
                    <a:pt x="579" y="235"/>
                  </a:cubicBezTo>
                  <a:cubicBezTo>
                    <a:pt x="579" y="236"/>
                    <a:pt x="577" y="241"/>
                    <a:pt x="570" y="244"/>
                  </a:cubicBezTo>
                  <a:cubicBezTo>
                    <a:pt x="567" y="245"/>
                    <a:pt x="558" y="245"/>
                    <a:pt x="557" y="235"/>
                  </a:cubicBezTo>
                  <a:cubicBezTo>
                    <a:pt x="554" y="234"/>
                    <a:pt x="550" y="232"/>
                    <a:pt x="551" y="224"/>
                  </a:cubicBezTo>
                  <a:cubicBezTo>
                    <a:pt x="552" y="219"/>
                    <a:pt x="556" y="217"/>
                    <a:pt x="558" y="215"/>
                  </a:cubicBezTo>
                  <a:close/>
                  <a:moveTo>
                    <a:pt x="587" y="210"/>
                  </a:moveTo>
                  <a:cubicBezTo>
                    <a:pt x="586" y="206"/>
                    <a:pt x="588" y="204"/>
                    <a:pt x="588" y="203"/>
                  </a:cubicBezTo>
                  <a:cubicBezTo>
                    <a:pt x="589" y="206"/>
                    <a:pt x="590" y="207"/>
                    <a:pt x="591" y="210"/>
                  </a:cubicBezTo>
                  <a:cubicBezTo>
                    <a:pt x="592" y="206"/>
                    <a:pt x="593" y="205"/>
                    <a:pt x="594" y="201"/>
                  </a:cubicBezTo>
                  <a:cubicBezTo>
                    <a:pt x="596" y="203"/>
                    <a:pt x="597" y="205"/>
                    <a:pt x="599" y="207"/>
                  </a:cubicBezTo>
                  <a:cubicBezTo>
                    <a:pt x="599" y="204"/>
                    <a:pt x="599" y="202"/>
                    <a:pt x="599" y="198"/>
                  </a:cubicBezTo>
                  <a:cubicBezTo>
                    <a:pt x="602" y="199"/>
                    <a:pt x="603" y="199"/>
                    <a:pt x="606" y="200"/>
                  </a:cubicBezTo>
                  <a:cubicBezTo>
                    <a:pt x="604" y="197"/>
                    <a:pt x="603" y="196"/>
                    <a:pt x="601" y="193"/>
                  </a:cubicBezTo>
                  <a:cubicBezTo>
                    <a:pt x="601" y="193"/>
                    <a:pt x="610" y="192"/>
                    <a:pt x="610" y="192"/>
                  </a:cubicBezTo>
                  <a:cubicBezTo>
                    <a:pt x="610" y="192"/>
                    <a:pt x="602" y="188"/>
                    <a:pt x="602" y="188"/>
                  </a:cubicBezTo>
                  <a:cubicBezTo>
                    <a:pt x="606" y="187"/>
                    <a:pt x="608" y="186"/>
                    <a:pt x="611" y="185"/>
                  </a:cubicBezTo>
                  <a:cubicBezTo>
                    <a:pt x="608" y="184"/>
                    <a:pt x="606" y="184"/>
                    <a:pt x="602" y="183"/>
                  </a:cubicBezTo>
                  <a:cubicBezTo>
                    <a:pt x="602" y="183"/>
                    <a:pt x="608" y="178"/>
                    <a:pt x="614" y="181"/>
                  </a:cubicBezTo>
                  <a:cubicBezTo>
                    <a:pt x="617" y="183"/>
                    <a:pt x="618" y="187"/>
                    <a:pt x="616" y="191"/>
                  </a:cubicBezTo>
                  <a:cubicBezTo>
                    <a:pt x="616" y="195"/>
                    <a:pt x="617" y="200"/>
                    <a:pt x="609" y="204"/>
                  </a:cubicBezTo>
                  <a:cubicBezTo>
                    <a:pt x="609" y="207"/>
                    <a:pt x="608" y="212"/>
                    <a:pt x="599" y="212"/>
                  </a:cubicBezTo>
                  <a:cubicBezTo>
                    <a:pt x="597" y="213"/>
                    <a:pt x="589" y="218"/>
                    <a:pt x="587" y="210"/>
                  </a:cubicBezTo>
                  <a:close/>
                  <a:moveTo>
                    <a:pt x="634" y="147"/>
                  </a:moveTo>
                  <a:cubicBezTo>
                    <a:pt x="635" y="146"/>
                    <a:pt x="638" y="144"/>
                    <a:pt x="643" y="141"/>
                  </a:cubicBezTo>
                  <a:cubicBezTo>
                    <a:pt x="648" y="139"/>
                    <a:pt x="653" y="139"/>
                    <a:pt x="654" y="139"/>
                  </a:cubicBezTo>
                  <a:cubicBezTo>
                    <a:pt x="650" y="140"/>
                    <a:pt x="646" y="142"/>
                    <a:pt x="643" y="144"/>
                  </a:cubicBezTo>
                  <a:cubicBezTo>
                    <a:pt x="639" y="146"/>
                    <a:pt x="634" y="147"/>
                    <a:pt x="634" y="147"/>
                  </a:cubicBezTo>
                  <a:close/>
                  <a:moveTo>
                    <a:pt x="659" y="142"/>
                  </a:moveTo>
                  <a:cubicBezTo>
                    <a:pt x="664" y="142"/>
                    <a:pt x="664" y="142"/>
                    <a:pt x="665" y="142"/>
                  </a:cubicBezTo>
                  <a:cubicBezTo>
                    <a:pt x="663" y="142"/>
                    <a:pt x="660" y="143"/>
                    <a:pt x="656" y="145"/>
                  </a:cubicBezTo>
                  <a:cubicBezTo>
                    <a:pt x="653" y="146"/>
                    <a:pt x="648" y="147"/>
                    <a:pt x="647" y="147"/>
                  </a:cubicBezTo>
                  <a:cubicBezTo>
                    <a:pt x="647" y="147"/>
                    <a:pt x="653" y="142"/>
                    <a:pt x="659" y="142"/>
                  </a:cubicBezTo>
                  <a:close/>
                  <a:moveTo>
                    <a:pt x="655" y="157"/>
                  </a:moveTo>
                  <a:cubicBezTo>
                    <a:pt x="651" y="158"/>
                    <a:pt x="645" y="160"/>
                    <a:pt x="640" y="155"/>
                  </a:cubicBezTo>
                  <a:cubicBezTo>
                    <a:pt x="640" y="155"/>
                    <a:pt x="652" y="154"/>
                    <a:pt x="655" y="157"/>
                  </a:cubicBezTo>
                  <a:close/>
                  <a:moveTo>
                    <a:pt x="654" y="152"/>
                  </a:moveTo>
                  <a:cubicBezTo>
                    <a:pt x="660" y="152"/>
                    <a:pt x="664" y="153"/>
                    <a:pt x="670" y="153"/>
                  </a:cubicBezTo>
                  <a:cubicBezTo>
                    <a:pt x="670" y="153"/>
                    <a:pt x="665" y="156"/>
                    <a:pt x="660" y="155"/>
                  </a:cubicBezTo>
                  <a:cubicBezTo>
                    <a:pt x="657" y="154"/>
                    <a:pt x="654" y="152"/>
                    <a:pt x="654" y="152"/>
                  </a:cubicBezTo>
                  <a:close/>
                  <a:moveTo>
                    <a:pt x="660" y="148"/>
                  </a:moveTo>
                  <a:cubicBezTo>
                    <a:pt x="660" y="148"/>
                    <a:pt x="670" y="143"/>
                    <a:pt x="678" y="147"/>
                  </a:cubicBezTo>
                  <a:cubicBezTo>
                    <a:pt x="675" y="149"/>
                    <a:pt x="674" y="150"/>
                    <a:pt x="660" y="148"/>
                  </a:cubicBezTo>
                  <a:close/>
                  <a:moveTo>
                    <a:pt x="669" y="139"/>
                  </a:moveTo>
                  <a:cubicBezTo>
                    <a:pt x="669" y="139"/>
                    <a:pt x="670" y="138"/>
                    <a:pt x="669" y="133"/>
                  </a:cubicBezTo>
                  <a:cubicBezTo>
                    <a:pt x="678" y="128"/>
                    <a:pt x="682" y="126"/>
                    <a:pt x="682" y="126"/>
                  </a:cubicBezTo>
                  <a:cubicBezTo>
                    <a:pt x="682" y="126"/>
                    <a:pt x="694" y="126"/>
                    <a:pt x="705" y="116"/>
                  </a:cubicBezTo>
                  <a:cubicBezTo>
                    <a:pt x="705" y="116"/>
                    <a:pt x="702" y="126"/>
                    <a:pt x="694" y="134"/>
                  </a:cubicBezTo>
                  <a:cubicBezTo>
                    <a:pt x="687" y="141"/>
                    <a:pt x="684" y="143"/>
                    <a:pt x="682" y="144"/>
                  </a:cubicBezTo>
                  <a:cubicBezTo>
                    <a:pt x="681" y="143"/>
                    <a:pt x="674" y="139"/>
                    <a:pt x="669" y="139"/>
                  </a:cubicBezTo>
                  <a:close/>
                  <a:moveTo>
                    <a:pt x="672" y="125"/>
                  </a:moveTo>
                  <a:cubicBezTo>
                    <a:pt x="675" y="123"/>
                    <a:pt x="678" y="122"/>
                    <a:pt x="682" y="119"/>
                  </a:cubicBezTo>
                  <a:cubicBezTo>
                    <a:pt x="681" y="121"/>
                    <a:pt x="680" y="123"/>
                    <a:pt x="675" y="125"/>
                  </a:cubicBezTo>
                  <a:cubicBezTo>
                    <a:pt x="672" y="126"/>
                    <a:pt x="671" y="126"/>
                    <a:pt x="669" y="126"/>
                  </a:cubicBezTo>
                  <a:cubicBezTo>
                    <a:pt x="669" y="126"/>
                    <a:pt x="669" y="126"/>
                    <a:pt x="672" y="125"/>
                  </a:cubicBezTo>
                  <a:close/>
                  <a:moveTo>
                    <a:pt x="689" y="120"/>
                  </a:moveTo>
                  <a:cubicBezTo>
                    <a:pt x="694" y="115"/>
                    <a:pt x="701" y="104"/>
                    <a:pt x="702" y="103"/>
                  </a:cubicBezTo>
                  <a:cubicBezTo>
                    <a:pt x="702" y="105"/>
                    <a:pt x="704" y="110"/>
                    <a:pt x="704" y="111"/>
                  </a:cubicBezTo>
                  <a:cubicBezTo>
                    <a:pt x="699" y="115"/>
                    <a:pt x="692" y="118"/>
                    <a:pt x="689" y="120"/>
                  </a:cubicBezTo>
                  <a:close/>
                  <a:moveTo>
                    <a:pt x="690" y="101"/>
                  </a:moveTo>
                  <a:cubicBezTo>
                    <a:pt x="694" y="104"/>
                    <a:pt x="698" y="101"/>
                    <a:pt x="698" y="101"/>
                  </a:cubicBezTo>
                  <a:cubicBezTo>
                    <a:pt x="695" y="109"/>
                    <a:pt x="691" y="111"/>
                    <a:pt x="689" y="111"/>
                  </a:cubicBezTo>
                  <a:cubicBezTo>
                    <a:pt x="685" y="109"/>
                    <a:pt x="688" y="103"/>
                    <a:pt x="690" y="101"/>
                  </a:cubicBezTo>
                  <a:close/>
                  <a:moveTo>
                    <a:pt x="680" y="100"/>
                  </a:moveTo>
                  <a:cubicBezTo>
                    <a:pt x="682" y="99"/>
                    <a:pt x="684" y="100"/>
                    <a:pt x="685" y="101"/>
                  </a:cubicBezTo>
                  <a:cubicBezTo>
                    <a:pt x="686" y="103"/>
                    <a:pt x="685" y="105"/>
                    <a:pt x="683" y="106"/>
                  </a:cubicBezTo>
                  <a:cubicBezTo>
                    <a:pt x="682" y="107"/>
                    <a:pt x="680" y="106"/>
                    <a:pt x="679" y="105"/>
                  </a:cubicBezTo>
                  <a:cubicBezTo>
                    <a:pt x="678" y="103"/>
                    <a:pt x="679" y="101"/>
                    <a:pt x="680" y="100"/>
                  </a:cubicBezTo>
                  <a:close/>
                  <a:moveTo>
                    <a:pt x="680" y="113"/>
                  </a:moveTo>
                  <a:cubicBezTo>
                    <a:pt x="681" y="114"/>
                    <a:pt x="680" y="116"/>
                    <a:pt x="679" y="117"/>
                  </a:cubicBezTo>
                  <a:cubicBezTo>
                    <a:pt x="677" y="118"/>
                    <a:pt x="675" y="118"/>
                    <a:pt x="674" y="116"/>
                  </a:cubicBezTo>
                  <a:cubicBezTo>
                    <a:pt x="674" y="115"/>
                    <a:pt x="674" y="113"/>
                    <a:pt x="676" y="112"/>
                  </a:cubicBezTo>
                  <a:cubicBezTo>
                    <a:pt x="678" y="111"/>
                    <a:pt x="680" y="111"/>
                    <a:pt x="680" y="113"/>
                  </a:cubicBezTo>
                  <a:close/>
                  <a:moveTo>
                    <a:pt x="636" y="109"/>
                  </a:moveTo>
                  <a:cubicBezTo>
                    <a:pt x="649" y="105"/>
                    <a:pt x="661" y="102"/>
                    <a:pt x="674" y="98"/>
                  </a:cubicBezTo>
                  <a:cubicBezTo>
                    <a:pt x="675" y="98"/>
                    <a:pt x="677" y="98"/>
                    <a:pt x="678" y="97"/>
                  </a:cubicBezTo>
                  <a:cubicBezTo>
                    <a:pt x="677" y="98"/>
                    <a:pt x="677" y="99"/>
                    <a:pt x="676" y="100"/>
                  </a:cubicBezTo>
                  <a:cubicBezTo>
                    <a:pt x="673" y="103"/>
                    <a:pt x="675" y="107"/>
                    <a:pt x="675" y="108"/>
                  </a:cubicBezTo>
                  <a:cubicBezTo>
                    <a:pt x="672" y="110"/>
                    <a:pt x="671" y="112"/>
                    <a:pt x="670" y="115"/>
                  </a:cubicBezTo>
                  <a:cubicBezTo>
                    <a:pt x="668" y="121"/>
                    <a:pt x="665" y="124"/>
                    <a:pt x="660" y="128"/>
                  </a:cubicBezTo>
                  <a:cubicBezTo>
                    <a:pt x="655" y="131"/>
                    <a:pt x="650" y="132"/>
                    <a:pt x="649" y="132"/>
                  </a:cubicBezTo>
                  <a:cubicBezTo>
                    <a:pt x="648" y="132"/>
                    <a:pt x="647" y="132"/>
                    <a:pt x="647" y="132"/>
                  </a:cubicBezTo>
                  <a:cubicBezTo>
                    <a:pt x="650" y="133"/>
                    <a:pt x="651" y="135"/>
                    <a:pt x="651" y="136"/>
                  </a:cubicBezTo>
                  <a:cubicBezTo>
                    <a:pt x="650" y="136"/>
                    <a:pt x="650" y="136"/>
                    <a:pt x="645" y="136"/>
                  </a:cubicBezTo>
                  <a:cubicBezTo>
                    <a:pt x="637" y="138"/>
                    <a:pt x="629" y="144"/>
                    <a:pt x="629" y="144"/>
                  </a:cubicBezTo>
                  <a:cubicBezTo>
                    <a:pt x="629" y="143"/>
                    <a:pt x="626" y="142"/>
                    <a:pt x="626" y="142"/>
                  </a:cubicBezTo>
                  <a:cubicBezTo>
                    <a:pt x="626" y="142"/>
                    <a:pt x="628" y="141"/>
                    <a:pt x="632" y="136"/>
                  </a:cubicBezTo>
                  <a:cubicBezTo>
                    <a:pt x="636" y="131"/>
                    <a:pt x="638" y="129"/>
                    <a:pt x="640" y="123"/>
                  </a:cubicBezTo>
                  <a:cubicBezTo>
                    <a:pt x="642" y="116"/>
                    <a:pt x="643" y="115"/>
                    <a:pt x="643" y="115"/>
                  </a:cubicBezTo>
                  <a:cubicBezTo>
                    <a:pt x="643" y="115"/>
                    <a:pt x="643" y="115"/>
                    <a:pt x="643" y="115"/>
                  </a:cubicBezTo>
                  <a:cubicBezTo>
                    <a:pt x="643" y="115"/>
                    <a:pt x="640" y="116"/>
                    <a:pt x="633" y="119"/>
                  </a:cubicBezTo>
                  <a:cubicBezTo>
                    <a:pt x="635" y="116"/>
                    <a:pt x="636" y="112"/>
                    <a:pt x="636" y="109"/>
                  </a:cubicBezTo>
                  <a:close/>
                  <a:moveTo>
                    <a:pt x="628" y="111"/>
                  </a:moveTo>
                  <a:cubicBezTo>
                    <a:pt x="627" y="112"/>
                    <a:pt x="627" y="113"/>
                    <a:pt x="627" y="113"/>
                  </a:cubicBezTo>
                  <a:cubicBezTo>
                    <a:pt x="626" y="113"/>
                    <a:pt x="626" y="112"/>
                    <a:pt x="626" y="111"/>
                  </a:cubicBezTo>
                  <a:cubicBezTo>
                    <a:pt x="627" y="111"/>
                    <a:pt x="628" y="111"/>
                    <a:pt x="628" y="111"/>
                  </a:cubicBezTo>
                  <a:close/>
                  <a:moveTo>
                    <a:pt x="631" y="110"/>
                  </a:moveTo>
                  <a:cubicBezTo>
                    <a:pt x="632" y="110"/>
                    <a:pt x="632" y="110"/>
                    <a:pt x="633" y="109"/>
                  </a:cubicBezTo>
                  <a:cubicBezTo>
                    <a:pt x="633" y="113"/>
                    <a:pt x="632" y="116"/>
                    <a:pt x="629" y="120"/>
                  </a:cubicBezTo>
                  <a:cubicBezTo>
                    <a:pt x="627" y="123"/>
                    <a:pt x="625" y="124"/>
                    <a:pt x="624" y="125"/>
                  </a:cubicBezTo>
                  <a:cubicBezTo>
                    <a:pt x="624" y="125"/>
                    <a:pt x="627" y="117"/>
                    <a:pt x="631" y="110"/>
                  </a:cubicBezTo>
                  <a:close/>
                  <a:moveTo>
                    <a:pt x="618" y="116"/>
                  </a:moveTo>
                  <a:cubicBezTo>
                    <a:pt x="618" y="115"/>
                    <a:pt x="618" y="114"/>
                    <a:pt x="618" y="113"/>
                  </a:cubicBezTo>
                  <a:cubicBezTo>
                    <a:pt x="619" y="113"/>
                    <a:pt x="621" y="112"/>
                    <a:pt x="622" y="112"/>
                  </a:cubicBezTo>
                  <a:cubicBezTo>
                    <a:pt x="622" y="112"/>
                    <a:pt x="622" y="112"/>
                    <a:pt x="623" y="112"/>
                  </a:cubicBezTo>
                  <a:cubicBezTo>
                    <a:pt x="623" y="113"/>
                    <a:pt x="623" y="113"/>
                    <a:pt x="622" y="114"/>
                  </a:cubicBezTo>
                  <a:cubicBezTo>
                    <a:pt x="621" y="122"/>
                    <a:pt x="617" y="126"/>
                    <a:pt x="617" y="126"/>
                  </a:cubicBezTo>
                  <a:cubicBezTo>
                    <a:pt x="617" y="125"/>
                    <a:pt x="617" y="122"/>
                    <a:pt x="618" y="116"/>
                  </a:cubicBezTo>
                  <a:close/>
                  <a:moveTo>
                    <a:pt x="618" y="132"/>
                  </a:moveTo>
                  <a:cubicBezTo>
                    <a:pt x="621" y="129"/>
                    <a:pt x="624" y="128"/>
                    <a:pt x="626" y="127"/>
                  </a:cubicBezTo>
                  <a:cubicBezTo>
                    <a:pt x="624" y="129"/>
                    <a:pt x="617" y="139"/>
                    <a:pt x="613" y="141"/>
                  </a:cubicBezTo>
                  <a:cubicBezTo>
                    <a:pt x="613" y="141"/>
                    <a:pt x="614" y="135"/>
                    <a:pt x="618" y="132"/>
                  </a:cubicBezTo>
                  <a:close/>
                  <a:moveTo>
                    <a:pt x="610" y="129"/>
                  </a:moveTo>
                  <a:cubicBezTo>
                    <a:pt x="610" y="126"/>
                    <a:pt x="610" y="125"/>
                    <a:pt x="610" y="125"/>
                  </a:cubicBezTo>
                  <a:cubicBezTo>
                    <a:pt x="610" y="120"/>
                    <a:pt x="613" y="117"/>
                    <a:pt x="614" y="116"/>
                  </a:cubicBezTo>
                  <a:cubicBezTo>
                    <a:pt x="613" y="118"/>
                    <a:pt x="613" y="123"/>
                    <a:pt x="613" y="129"/>
                  </a:cubicBezTo>
                  <a:cubicBezTo>
                    <a:pt x="613" y="135"/>
                    <a:pt x="609" y="137"/>
                    <a:pt x="609" y="137"/>
                  </a:cubicBezTo>
                  <a:cubicBezTo>
                    <a:pt x="611" y="133"/>
                    <a:pt x="610" y="132"/>
                    <a:pt x="610" y="129"/>
                  </a:cubicBezTo>
                  <a:close/>
                  <a:moveTo>
                    <a:pt x="604" y="119"/>
                  </a:moveTo>
                  <a:cubicBezTo>
                    <a:pt x="603" y="120"/>
                    <a:pt x="603" y="121"/>
                    <a:pt x="602" y="121"/>
                  </a:cubicBezTo>
                  <a:cubicBezTo>
                    <a:pt x="602" y="121"/>
                    <a:pt x="602" y="120"/>
                    <a:pt x="602" y="120"/>
                  </a:cubicBezTo>
                  <a:cubicBezTo>
                    <a:pt x="602" y="119"/>
                    <a:pt x="603" y="119"/>
                    <a:pt x="604" y="119"/>
                  </a:cubicBezTo>
                  <a:close/>
                  <a:moveTo>
                    <a:pt x="602" y="129"/>
                  </a:moveTo>
                  <a:cubicBezTo>
                    <a:pt x="604" y="122"/>
                    <a:pt x="607" y="118"/>
                    <a:pt x="607" y="118"/>
                  </a:cubicBezTo>
                  <a:cubicBezTo>
                    <a:pt x="610" y="129"/>
                    <a:pt x="601" y="142"/>
                    <a:pt x="601" y="142"/>
                  </a:cubicBezTo>
                  <a:cubicBezTo>
                    <a:pt x="601" y="140"/>
                    <a:pt x="601" y="135"/>
                    <a:pt x="602" y="129"/>
                  </a:cubicBezTo>
                  <a:close/>
                  <a:moveTo>
                    <a:pt x="592" y="125"/>
                  </a:moveTo>
                  <a:cubicBezTo>
                    <a:pt x="594" y="124"/>
                    <a:pt x="596" y="123"/>
                    <a:pt x="598" y="121"/>
                  </a:cubicBezTo>
                  <a:cubicBezTo>
                    <a:pt x="595" y="131"/>
                    <a:pt x="595" y="142"/>
                    <a:pt x="595" y="142"/>
                  </a:cubicBezTo>
                  <a:cubicBezTo>
                    <a:pt x="593" y="140"/>
                    <a:pt x="594" y="141"/>
                    <a:pt x="590" y="139"/>
                  </a:cubicBezTo>
                  <a:cubicBezTo>
                    <a:pt x="586" y="137"/>
                    <a:pt x="583" y="137"/>
                    <a:pt x="582" y="138"/>
                  </a:cubicBezTo>
                  <a:cubicBezTo>
                    <a:pt x="580" y="138"/>
                    <a:pt x="580" y="138"/>
                    <a:pt x="579" y="137"/>
                  </a:cubicBezTo>
                  <a:cubicBezTo>
                    <a:pt x="578" y="136"/>
                    <a:pt x="577" y="136"/>
                    <a:pt x="576" y="135"/>
                  </a:cubicBezTo>
                  <a:cubicBezTo>
                    <a:pt x="582" y="131"/>
                    <a:pt x="588" y="127"/>
                    <a:pt x="592" y="125"/>
                  </a:cubicBezTo>
                  <a:close/>
                  <a:moveTo>
                    <a:pt x="553" y="159"/>
                  </a:moveTo>
                  <a:cubicBezTo>
                    <a:pt x="556" y="154"/>
                    <a:pt x="559" y="153"/>
                    <a:pt x="563" y="153"/>
                  </a:cubicBezTo>
                  <a:cubicBezTo>
                    <a:pt x="564" y="150"/>
                    <a:pt x="565" y="141"/>
                    <a:pt x="573" y="141"/>
                  </a:cubicBezTo>
                  <a:cubicBezTo>
                    <a:pt x="578" y="142"/>
                    <a:pt x="579" y="142"/>
                    <a:pt x="581" y="144"/>
                  </a:cubicBezTo>
                  <a:cubicBezTo>
                    <a:pt x="582" y="144"/>
                    <a:pt x="591" y="142"/>
                    <a:pt x="593" y="149"/>
                  </a:cubicBezTo>
                  <a:cubicBezTo>
                    <a:pt x="594" y="153"/>
                    <a:pt x="595" y="156"/>
                    <a:pt x="593" y="159"/>
                  </a:cubicBezTo>
                  <a:cubicBezTo>
                    <a:pt x="592" y="155"/>
                    <a:pt x="591" y="154"/>
                    <a:pt x="590" y="150"/>
                  </a:cubicBezTo>
                  <a:cubicBezTo>
                    <a:pt x="589" y="153"/>
                    <a:pt x="588" y="155"/>
                    <a:pt x="586" y="159"/>
                  </a:cubicBezTo>
                  <a:cubicBezTo>
                    <a:pt x="585" y="155"/>
                    <a:pt x="584" y="154"/>
                    <a:pt x="582" y="150"/>
                  </a:cubicBezTo>
                  <a:cubicBezTo>
                    <a:pt x="581" y="154"/>
                    <a:pt x="580" y="155"/>
                    <a:pt x="579" y="159"/>
                  </a:cubicBezTo>
                  <a:cubicBezTo>
                    <a:pt x="576" y="155"/>
                    <a:pt x="575" y="153"/>
                    <a:pt x="572" y="150"/>
                  </a:cubicBezTo>
                  <a:cubicBezTo>
                    <a:pt x="573" y="154"/>
                    <a:pt x="573" y="156"/>
                    <a:pt x="573" y="161"/>
                  </a:cubicBezTo>
                  <a:cubicBezTo>
                    <a:pt x="570" y="159"/>
                    <a:pt x="568" y="158"/>
                    <a:pt x="565" y="156"/>
                  </a:cubicBezTo>
                  <a:cubicBezTo>
                    <a:pt x="566" y="159"/>
                    <a:pt x="567" y="161"/>
                    <a:pt x="568" y="165"/>
                  </a:cubicBezTo>
                  <a:cubicBezTo>
                    <a:pt x="565" y="163"/>
                    <a:pt x="563" y="162"/>
                    <a:pt x="560" y="160"/>
                  </a:cubicBezTo>
                  <a:cubicBezTo>
                    <a:pt x="562" y="164"/>
                    <a:pt x="563" y="166"/>
                    <a:pt x="564" y="170"/>
                  </a:cubicBezTo>
                  <a:cubicBezTo>
                    <a:pt x="561" y="168"/>
                    <a:pt x="559" y="167"/>
                    <a:pt x="556" y="166"/>
                  </a:cubicBezTo>
                  <a:cubicBezTo>
                    <a:pt x="558" y="169"/>
                    <a:pt x="559" y="171"/>
                    <a:pt x="561" y="174"/>
                  </a:cubicBezTo>
                  <a:cubicBezTo>
                    <a:pt x="561" y="174"/>
                    <a:pt x="549" y="170"/>
                    <a:pt x="553" y="159"/>
                  </a:cubicBezTo>
                  <a:close/>
                  <a:moveTo>
                    <a:pt x="559" y="178"/>
                  </a:moveTo>
                  <a:cubicBezTo>
                    <a:pt x="554" y="178"/>
                    <a:pt x="548" y="178"/>
                    <a:pt x="548" y="178"/>
                  </a:cubicBezTo>
                  <a:cubicBezTo>
                    <a:pt x="550" y="180"/>
                    <a:pt x="551" y="181"/>
                    <a:pt x="553" y="183"/>
                  </a:cubicBezTo>
                  <a:cubicBezTo>
                    <a:pt x="549" y="183"/>
                    <a:pt x="547" y="183"/>
                    <a:pt x="543" y="182"/>
                  </a:cubicBezTo>
                  <a:cubicBezTo>
                    <a:pt x="546" y="185"/>
                    <a:pt x="547" y="186"/>
                    <a:pt x="550" y="188"/>
                  </a:cubicBezTo>
                  <a:cubicBezTo>
                    <a:pt x="550" y="188"/>
                    <a:pt x="540" y="190"/>
                    <a:pt x="540" y="190"/>
                  </a:cubicBezTo>
                  <a:cubicBezTo>
                    <a:pt x="541" y="190"/>
                    <a:pt x="548" y="193"/>
                    <a:pt x="548" y="193"/>
                  </a:cubicBezTo>
                  <a:cubicBezTo>
                    <a:pt x="544" y="195"/>
                    <a:pt x="542" y="195"/>
                    <a:pt x="538" y="197"/>
                  </a:cubicBezTo>
                  <a:cubicBezTo>
                    <a:pt x="538" y="197"/>
                    <a:pt x="549" y="198"/>
                    <a:pt x="548" y="198"/>
                  </a:cubicBezTo>
                  <a:cubicBezTo>
                    <a:pt x="548" y="198"/>
                    <a:pt x="540" y="203"/>
                    <a:pt x="540" y="203"/>
                  </a:cubicBezTo>
                  <a:cubicBezTo>
                    <a:pt x="544" y="203"/>
                    <a:pt x="546" y="202"/>
                    <a:pt x="550" y="202"/>
                  </a:cubicBezTo>
                  <a:cubicBezTo>
                    <a:pt x="546" y="205"/>
                    <a:pt x="544" y="206"/>
                    <a:pt x="541" y="209"/>
                  </a:cubicBezTo>
                  <a:cubicBezTo>
                    <a:pt x="545" y="208"/>
                    <a:pt x="548" y="208"/>
                    <a:pt x="552" y="207"/>
                  </a:cubicBezTo>
                  <a:cubicBezTo>
                    <a:pt x="549" y="210"/>
                    <a:pt x="548" y="211"/>
                    <a:pt x="545" y="214"/>
                  </a:cubicBezTo>
                  <a:cubicBezTo>
                    <a:pt x="549" y="213"/>
                    <a:pt x="551" y="213"/>
                    <a:pt x="556" y="212"/>
                  </a:cubicBezTo>
                  <a:cubicBezTo>
                    <a:pt x="556" y="212"/>
                    <a:pt x="550" y="217"/>
                    <a:pt x="543" y="217"/>
                  </a:cubicBezTo>
                  <a:cubicBezTo>
                    <a:pt x="539" y="216"/>
                    <a:pt x="536" y="214"/>
                    <a:pt x="536" y="209"/>
                  </a:cubicBezTo>
                  <a:cubicBezTo>
                    <a:pt x="536" y="206"/>
                    <a:pt x="536" y="203"/>
                    <a:pt x="537" y="203"/>
                  </a:cubicBezTo>
                  <a:cubicBezTo>
                    <a:pt x="535" y="202"/>
                    <a:pt x="528" y="199"/>
                    <a:pt x="531" y="189"/>
                  </a:cubicBezTo>
                  <a:cubicBezTo>
                    <a:pt x="532" y="185"/>
                    <a:pt x="536" y="183"/>
                    <a:pt x="539" y="183"/>
                  </a:cubicBezTo>
                  <a:cubicBezTo>
                    <a:pt x="539" y="181"/>
                    <a:pt x="541" y="174"/>
                    <a:pt x="549" y="174"/>
                  </a:cubicBezTo>
                  <a:cubicBezTo>
                    <a:pt x="555" y="175"/>
                    <a:pt x="558" y="176"/>
                    <a:pt x="559" y="178"/>
                  </a:cubicBezTo>
                  <a:close/>
                  <a:moveTo>
                    <a:pt x="534" y="220"/>
                  </a:moveTo>
                  <a:cubicBezTo>
                    <a:pt x="531" y="220"/>
                    <a:pt x="525" y="223"/>
                    <a:pt x="519" y="226"/>
                  </a:cubicBezTo>
                  <a:cubicBezTo>
                    <a:pt x="511" y="232"/>
                    <a:pt x="502" y="231"/>
                    <a:pt x="502" y="231"/>
                  </a:cubicBezTo>
                  <a:cubicBezTo>
                    <a:pt x="504" y="231"/>
                    <a:pt x="507" y="228"/>
                    <a:pt x="514" y="223"/>
                  </a:cubicBezTo>
                  <a:cubicBezTo>
                    <a:pt x="522" y="217"/>
                    <a:pt x="530" y="219"/>
                    <a:pt x="534" y="220"/>
                  </a:cubicBezTo>
                  <a:close/>
                  <a:moveTo>
                    <a:pt x="509" y="214"/>
                  </a:moveTo>
                  <a:cubicBezTo>
                    <a:pt x="509" y="214"/>
                    <a:pt x="518" y="209"/>
                    <a:pt x="525" y="212"/>
                  </a:cubicBezTo>
                  <a:cubicBezTo>
                    <a:pt x="529" y="213"/>
                    <a:pt x="529" y="213"/>
                    <a:pt x="529" y="214"/>
                  </a:cubicBezTo>
                  <a:cubicBezTo>
                    <a:pt x="528" y="214"/>
                    <a:pt x="518" y="218"/>
                    <a:pt x="509" y="214"/>
                  </a:cubicBezTo>
                  <a:close/>
                  <a:moveTo>
                    <a:pt x="521" y="230"/>
                  </a:moveTo>
                  <a:cubicBezTo>
                    <a:pt x="520" y="234"/>
                    <a:pt x="499" y="243"/>
                    <a:pt x="499" y="243"/>
                  </a:cubicBezTo>
                  <a:cubicBezTo>
                    <a:pt x="503" y="235"/>
                    <a:pt x="516" y="231"/>
                    <a:pt x="521" y="230"/>
                  </a:cubicBezTo>
                  <a:close/>
                  <a:moveTo>
                    <a:pt x="512" y="245"/>
                  </a:moveTo>
                  <a:cubicBezTo>
                    <a:pt x="516" y="242"/>
                    <a:pt x="517" y="240"/>
                    <a:pt x="520" y="237"/>
                  </a:cubicBezTo>
                  <a:cubicBezTo>
                    <a:pt x="522" y="233"/>
                    <a:pt x="526" y="230"/>
                    <a:pt x="529" y="228"/>
                  </a:cubicBezTo>
                  <a:cubicBezTo>
                    <a:pt x="529" y="229"/>
                    <a:pt x="527" y="232"/>
                    <a:pt x="524" y="236"/>
                  </a:cubicBezTo>
                  <a:cubicBezTo>
                    <a:pt x="522" y="241"/>
                    <a:pt x="512" y="246"/>
                    <a:pt x="512" y="245"/>
                  </a:cubicBezTo>
                  <a:close/>
                  <a:moveTo>
                    <a:pt x="531" y="234"/>
                  </a:moveTo>
                  <a:cubicBezTo>
                    <a:pt x="533" y="227"/>
                    <a:pt x="538" y="225"/>
                    <a:pt x="542" y="223"/>
                  </a:cubicBezTo>
                  <a:cubicBezTo>
                    <a:pt x="540" y="226"/>
                    <a:pt x="538" y="228"/>
                    <a:pt x="536" y="233"/>
                  </a:cubicBezTo>
                  <a:cubicBezTo>
                    <a:pt x="533" y="242"/>
                    <a:pt x="524" y="245"/>
                    <a:pt x="524" y="245"/>
                  </a:cubicBezTo>
                  <a:cubicBezTo>
                    <a:pt x="527" y="241"/>
                    <a:pt x="528" y="238"/>
                    <a:pt x="531" y="234"/>
                  </a:cubicBezTo>
                  <a:close/>
                  <a:moveTo>
                    <a:pt x="535" y="173"/>
                  </a:moveTo>
                  <a:cubicBezTo>
                    <a:pt x="539" y="169"/>
                    <a:pt x="542" y="165"/>
                    <a:pt x="546" y="161"/>
                  </a:cubicBezTo>
                  <a:cubicBezTo>
                    <a:pt x="546" y="165"/>
                    <a:pt x="548" y="169"/>
                    <a:pt x="548" y="169"/>
                  </a:cubicBezTo>
                  <a:cubicBezTo>
                    <a:pt x="548" y="169"/>
                    <a:pt x="548" y="169"/>
                    <a:pt x="545" y="169"/>
                  </a:cubicBezTo>
                  <a:cubicBezTo>
                    <a:pt x="538" y="170"/>
                    <a:pt x="535" y="176"/>
                    <a:pt x="534" y="178"/>
                  </a:cubicBezTo>
                  <a:cubicBezTo>
                    <a:pt x="531" y="180"/>
                    <a:pt x="528" y="182"/>
                    <a:pt x="526" y="187"/>
                  </a:cubicBezTo>
                  <a:cubicBezTo>
                    <a:pt x="521" y="196"/>
                    <a:pt x="529" y="203"/>
                    <a:pt x="530" y="204"/>
                  </a:cubicBezTo>
                  <a:cubicBezTo>
                    <a:pt x="530" y="205"/>
                    <a:pt x="529" y="209"/>
                    <a:pt x="529" y="209"/>
                  </a:cubicBezTo>
                  <a:cubicBezTo>
                    <a:pt x="525" y="207"/>
                    <a:pt x="523" y="207"/>
                    <a:pt x="518" y="208"/>
                  </a:cubicBezTo>
                  <a:cubicBezTo>
                    <a:pt x="514" y="208"/>
                    <a:pt x="512" y="209"/>
                    <a:pt x="509" y="210"/>
                  </a:cubicBezTo>
                  <a:cubicBezTo>
                    <a:pt x="516" y="198"/>
                    <a:pt x="524" y="186"/>
                    <a:pt x="535" y="173"/>
                  </a:cubicBezTo>
                  <a:close/>
                  <a:moveTo>
                    <a:pt x="505" y="218"/>
                  </a:moveTo>
                  <a:cubicBezTo>
                    <a:pt x="507" y="219"/>
                    <a:pt x="510" y="219"/>
                    <a:pt x="512" y="219"/>
                  </a:cubicBezTo>
                  <a:cubicBezTo>
                    <a:pt x="509" y="221"/>
                    <a:pt x="503" y="225"/>
                    <a:pt x="501" y="227"/>
                  </a:cubicBezTo>
                  <a:cubicBezTo>
                    <a:pt x="502" y="224"/>
                    <a:pt x="504" y="221"/>
                    <a:pt x="505" y="218"/>
                  </a:cubicBezTo>
                  <a:close/>
                  <a:moveTo>
                    <a:pt x="497" y="235"/>
                  </a:moveTo>
                  <a:cubicBezTo>
                    <a:pt x="498" y="235"/>
                    <a:pt x="500" y="235"/>
                    <a:pt x="503" y="235"/>
                  </a:cubicBezTo>
                  <a:cubicBezTo>
                    <a:pt x="501" y="237"/>
                    <a:pt x="498" y="239"/>
                    <a:pt x="494" y="244"/>
                  </a:cubicBezTo>
                  <a:cubicBezTo>
                    <a:pt x="495" y="241"/>
                    <a:pt x="496" y="238"/>
                    <a:pt x="497" y="235"/>
                  </a:cubicBezTo>
                  <a:close/>
                  <a:moveTo>
                    <a:pt x="512" y="241"/>
                  </a:moveTo>
                  <a:cubicBezTo>
                    <a:pt x="504" y="250"/>
                    <a:pt x="492" y="257"/>
                    <a:pt x="492" y="257"/>
                  </a:cubicBezTo>
                  <a:cubicBezTo>
                    <a:pt x="496" y="247"/>
                    <a:pt x="506" y="243"/>
                    <a:pt x="512" y="241"/>
                  </a:cubicBezTo>
                  <a:close/>
                  <a:moveTo>
                    <a:pt x="487" y="275"/>
                  </a:moveTo>
                  <a:cubicBezTo>
                    <a:pt x="487" y="271"/>
                    <a:pt x="488" y="266"/>
                    <a:pt x="489" y="262"/>
                  </a:cubicBezTo>
                  <a:cubicBezTo>
                    <a:pt x="490" y="262"/>
                    <a:pt x="491" y="262"/>
                    <a:pt x="493" y="262"/>
                  </a:cubicBezTo>
                  <a:cubicBezTo>
                    <a:pt x="493" y="262"/>
                    <a:pt x="494" y="261"/>
                    <a:pt x="496" y="258"/>
                  </a:cubicBezTo>
                  <a:cubicBezTo>
                    <a:pt x="500" y="256"/>
                    <a:pt x="516" y="248"/>
                    <a:pt x="518" y="247"/>
                  </a:cubicBezTo>
                  <a:cubicBezTo>
                    <a:pt x="518" y="247"/>
                    <a:pt x="516" y="254"/>
                    <a:pt x="516" y="256"/>
                  </a:cubicBezTo>
                  <a:cubicBezTo>
                    <a:pt x="518" y="255"/>
                    <a:pt x="520" y="253"/>
                    <a:pt x="524" y="250"/>
                  </a:cubicBezTo>
                  <a:cubicBezTo>
                    <a:pt x="532" y="246"/>
                    <a:pt x="536" y="242"/>
                    <a:pt x="539" y="239"/>
                  </a:cubicBezTo>
                  <a:cubicBezTo>
                    <a:pt x="542" y="237"/>
                    <a:pt x="546" y="230"/>
                    <a:pt x="546" y="230"/>
                  </a:cubicBezTo>
                  <a:cubicBezTo>
                    <a:pt x="546" y="230"/>
                    <a:pt x="546" y="230"/>
                    <a:pt x="546" y="232"/>
                  </a:cubicBezTo>
                  <a:cubicBezTo>
                    <a:pt x="546" y="236"/>
                    <a:pt x="550" y="239"/>
                    <a:pt x="552" y="239"/>
                  </a:cubicBezTo>
                  <a:cubicBezTo>
                    <a:pt x="551" y="246"/>
                    <a:pt x="556" y="248"/>
                    <a:pt x="556" y="248"/>
                  </a:cubicBezTo>
                  <a:cubicBezTo>
                    <a:pt x="556" y="248"/>
                    <a:pt x="559" y="250"/>
                    <a:pt x="563" y="250"/>
                  </a:cubicBezTo>
                  <a:cubicBezTo>
                    <a:pt x="566" y="250"/>
                    <a:pt x="568" y="250"/>
                    <a:pt x="572" y="249"/>
                  </a:cubicBezTo>
                  <a:cubicBezTo>
                    <a:pt x="576" y="247"/>
                    <a:pt x="580" y="243"/>
                    <a:pt x="580" y="242"/>
                  </a:cubicBezTo>
                  <a:cubicBezTo>
                    <a:pt x="585" y="244"/>
                    <a:pt x="590" y="242"/>
                    <a:pt x="594" y="239"/>
                  </a:cubicBezTo>
                  <a:cubicBezTo>
                    <a:pt x="598" y="236"/>
                    <a:pt x="602" y="230"/>
                    <a:pt x="602" y="229"/>
                  </a:cubicBezTo>
                  <a:cubicBezTo>
                    <a:pt x="603" y="230"/>
                    <a:pt x="606" y="232"/>
                    <a:pt x="609" y="232"/>
                  </a:cubicBezTo>
                  <a:cubicBezTo>
                    <a:pt x="613" y="232"/>
                    <a:pt x="617" y="230"/>
                    <a:pt x="617" y="229"/>
                  </a:cubicBezTo>
                  <a:cubicBezTo>
                    <a:pt x="624" y="231"/>
                    <a:pt x="628" y="230"/>
                    <a:pt x="633" y="227"/>
                  </a:cubicBezTo>
                  <a:cubicBezTo>
                    <a:pt x="640" y="222"/>
                    <a:pt x="642" y="217"/>
                    <a:pt x="642" y="217"/>
                  </a:cubicBezTo>
                  <a:cubicBezTo>
                    <a:pt x="642" y="217"/>
                    <a:pt x="648" y="204"/>
                    <a:pt x="648" y="192"/>
                  </a:cubicBezTo>
                  <a:cubicBezTo>
                    <a:pt x="648" y="189"/>
                    <a:pt x="647" y="188"/>
                    <a:pt x="646" y="185"/>
                  </a:cubicBezTo>
                  <a:cubicBezTo>
                    <a:pt x="643" y="181"/>
                    <a:pt x="639" y="180"/>
                    <a:pt x="638" y="180"/>
                  </a:cubicBezTo>
                  <a:cubicBezTo>
                    <a:pt x="640" y="178"/>
                    <a:pt x="641" y="176"/>
                    <a:pt x="642" y="172"/>
                  </a:cubicBezTo>
                  <a:cubicBezTo>
                    <a:pt x="643" y="168"/>
                    <a:pt x="642" y="164"/>
                    <a:pt x="642" y="163"/>
                  </a:cubicBezTo>
                  <a:cubicBezTo>
                    <a:pt x="645" y="165"/>
                    <a:pt x="649" y="165"/>
                    <a:pt x="653" y="164"/>
                  </a:cubicBezTo>
                  <a:cubicBezTo>
                    <a:pt x="657" y="163"/>
                    <a:pt x="659" y="160"/>
                    <a:pt x="660" y="159"/>
                  </a:cubicBezTo>
                  <a:cubicBezTo>
                    <a:pt x="661" y="160"/>
                    <a:pt x="664" y="159"/>
                    <a:pt x="666" y="159"/>
                  </a:cubicBezTo>
                  <a:cubicBezTo>
                    <a:pt x="668" y="159"/>
                    <a:pt x="671" y="157"/>
                    <a:pt x="672" y="156"/>
                  </a:cubicBezTo>
                  <a:cubicBezTo>
                    <a:pt x="674" y="155"/>
                    <a:pt x="675" y="155"/>
                    <a:pt x="676" y="154"/>
                  </a:cubicBezTo>
                  <a:cubicBezTo>
                    <a:pt x="680" y="152"/>
                    <a:pt x="686" y="153"/>
                    <a:pt x="686" y="153"/>
                  </a:cubicBezTo>
                  <a:cubicBezTo>
                    <a:pt x="690" y="153"/>
                    <a:pt x="692" y="152"/>
                    <a:pt x="691" y="151"/>
                  </a:cubicBezTo>
                  <a:cubicBezTo>
                    <a:pt x="689" y="149"/>
                    <a:pt x="687" y="148"/>
                    <a:pt x="686" y="147"/>
                  </a:cubicBezTo>
                  <a:cubicBezTo>
                    <a:pt x="687" y="146"/>
                    <a:pt x="696" y="140"/>
                    <a:pt x="699" y="137"/>
                  </a:cubicBezTo>
                  <a:cubicBezTo>
                    <a:pt x="701" y="134"/>
                    <a:pt x="703" y="132"/>
                    <a:pt x="705" y="129"/>
                  </a:cubicBezTo>
                  <a:cubicBezTo>
                    <a:pt x="706" y="127"/>
                    <a:pt x="707" y="126"/>
                    <a:pt x="708" y="125"/>
                  </a:cubicBezTo>
                  <a:cubicBezTo>
                    <a:pt x="708" y="124"/>
                    <a:pt x="709" y="123"/>
                    <a:pt x="709" y="122"/>
                  </a:cubicBezTo>
                  <a:cubicBezTo>
                    <a:pt x="712" y="114"/>
                    <a:pt x="712" y="110"/>
                    <a:pt x="712" y="109"/>
                  </a:cubicBezTo>
                  <a:cubicBezTo>
                    <a:pt x="712" y="108"/>
                    <a:pt x="713" y="107"/>
                    <a:pt x="715" y="104"/>
                  </a:cubicBezTo>
                  <a:cubicBezTo>
                    <a:pt x="717" y="100"/>
                    <a:pt x="717" y="97"/>
                    <a:pt x="717" y="95"/>
                  </a:cubicBezTo>
                  <a:cubicBezTo>
                    <a:pt x="726" y="101"/>
                    <a:pt x="734" y="110"/>
                    <a:pt x="741" y="116"/>
                  </a:cubicBezTo>
                  <a:cubicBezTo>
                    <a:pt x="742" y="116"/>
                    <a:pt x="742" y="117"/>
                    <a:pt x="743" y="117"/>
                  </a:cubicBezTo>
                  <a:cubicBezTo>
                    <a:pt x="738" y="119"/>
                    <a:pt x="734" y="125"/>
                    <a:pt x="735" y="131"/>
                  </a:cubicBezTo>
                  <a:cubicBezTo>
                    <a:pt x="736" y="133"/>
                    <a:pt x="736" y="134"/>
                    <a:pt x="737" y="135"/>
                  </a:cubicBezTo>
                  <a:cubicBezTo>
                    <a:pt x="738" y="135"/>
                    <a:pt x="739" y="137"/>
                    <a:pt x="740" y="137"/>
                  </a:cubicBezTo>
                  <a:cubicBezTo>
                    <a:pt x="736" y="137"/>
                    <a:pt x="733" y="137"/>
                    <a:pt x="730" y="138"/>
                  </a:cubicBezTo>
                  <a:cubicBezTo>
                    <a:pt x="729" y="138"/>
                    <a:pt x="728" y="139"/>
                    <a:pt x="727" y="139"/>
                  </a:cubicBezTo>
                  <a:cubicBezTo>
                    <a:pt x="724" y="140"/>
                    <a:pt x="723" y="143"/>
                    <a:pt x="721" y="145"/>
                  </a:cubicBezTo>
                  <a:cubicBezTo>
                    <a:pt x="720" y="148"/>
                    <a:pt x="719" y="151"/>
                    <a:pt x="720" y="154"/>
                  </a:cubicBezTo>
                  <a:cubicBezTo>
                    <a:pt x="721" y="157"/>
                    <a:pt x="724" y="161"/>
                    <a:pt x="727" y="163"/>
                  </a:cubicBezTo>
                  <a:cubicBezTo>
                    <a:pt x="729" y="164"/>
                    <a:pt x="731" y="165"/>
                    <a:pt x="732" y="165"/>
                  </a:cubicBezTo>
                  <a:cubicBezTo>
                    <a:pt x="735" y="165"/>
                    <a:pt x="735" y="165"/>
                    <a:pt x="735" y="165"/>
                  </a:cubicBezTo>
                  <a:cubicBezTo>
                    <a:pt x="742" y="164"/>
                    <a:pt x="742" y="164"/>
                    <a:pt x="742" y="164"/>
                  </a:cubicBezTo>
                  <a:cubicBezTo>
                    <a:pt x="742" y="166"/>
                    <a:pt x="742" y="166"/>
                    <a:pt x="742" y="166"/>
                  </a:cubicBezTo>
                  <a:cubicBezTo>
                    <a:pt x="742" y="167"/>
                    <a:pt x="742" y="168"/>
                    <a:pt x="742" y="171"/>
                  </a:cubicBezTo>
                  <a:cubicBezTo>
                    <a:pt x="743" y="175"/>
                    <a:pt x="746" y="178"/>
                    <a:pt x="749" y="180"/>
                  </a:cubicBezTo>
                  <a:cubicBezTo>
                    <a:pt x="750" y="180"/>
                    <a:pt x="752" y="181"/>
                    <a:pt x="753" y="181"/>
                  </a:cubicBezTo>
                  <a:cubicBezTo>
                    <a:pt x="756" y="182"/>
                    <a:pt x="759" y="182"/>
                    <a:pt x="762" y="180"/>
                  </a:cubicBezTo>
                  <a:cubicBezTo>
                    <a:pt x="764" y="179"/>
                    <a:pt x="766" y="177"/>
                    <a:pt x="767" y="175"/>
                  </a:cubicBezTo>
                  <a:cubicBezTo>
                    <a:pt x="768" y="173"/>
                    <a:pt x="769" y="170"/>
                    <a:pt x="769" y="168"/>
                  </a:cubicBezTo>
                  <a:cubicBezTo>
                    <a:pt x="769" y="166"/>
                    <a:pt x="769" y="163"/>
                    <a:pt x="768" y="161"/>
                  </a:cubicBezTo>
                  <a:cubicBezTo>
                    <a:pt x="768" y="162"/>
                    <a:pt x="771" y="162"/>
                    <a:pt x="772" y="163"/>
                  </a:cubicBezTo>
                  <a:cubicBezTo>
                    <a:pt x="773" y="163"/>
                    <a:pt x="775" y="164"/>
                    <a:pt x="777" y="164"/>
                  </a:cubicBezTo>
                  <a:cubicBezTo>
                    <a:pt x="779" y="164"/>
                    <a:pt x="781" y="164"/>
                    <a:pt x="783" y="163"/>
                  </a:cubicBezTo>
                  <a:cubicBezTo>
                    <a:pt x="783" y="163"/>
                    <a:pt x="784" y="162"/>
                    <a:pt x="785" y="162"/>
                  </a:cubicBezTo>
                  <a:cubicBezTo>
                    <a:pt x="785" y="168"/>
                    <a:pt x="786" y="174"/>
                    <a:pt x="789" y="179"/>
                  </a:cubicBezTo>
                  <a:cubicBezTo>
                    <a:pt x="795" y="193"/>
                    <a:pt x="808" y="200"/>
                    <a:pt x="823" y="199"/>
                  </a:cubicBezTo>
                  <a:cubicBezTo>
                    <a:pt x="825" y="203"/>
                    <a:pt x="823" y="205"/>
                    <a:pt x="823" y="208"/>
                  </a:cubicBezTo>
                  <a:cubicBezTo>
                    <a:pt x="823" y="209"/>
                    <a:pt x="822" y="211"/>
                    <a:pt x="822" y="212"/>
                  </a:cubicBezTo>
                  <a:cubicBezTo>
                    <a:pt x="822" y="212"/>
                    <a:pt x="821" y="212"/>
                    <a:pt x="821" y="212"/>
                  </a:cubicBezTo>
                  <a:cubicBezTo>
                    <a:pt x="821" y="212"/>
                    <a:pt x="821" y="212"/>
                    <a:pt x="822" y="212"/>
                  </a:cubicBezTo>
                  <a:cubicBezTo>
                    <a:pt x="823" y="217"/>
                    <a:pt x="817" y="222"/>
                    <a:pt x="813" y="225"/>
                  </a:cubicBezTo>
                  <a:cubicBezTo>
                    <a:pt x="812" y="226"/>
                    <a:pt x="811" y="227"/>
                    <a:pt x="810" y="229"/>
                  </a:cubicBezTo>
                  <a:cubicBezTo>
                    <a:pt x="806" y="227"/>
                    <a:pt x="803" y="229"/>
                    <a:pt x="799" y="229"/>
                  </a:cubicBezTo>
                  <a:cubicBezTo>
                    <a:pt x="796" y="229"/>
                    <a:pt x="794" y="228"/>
                    <a:pt x="791" y="227"/>
                  </a:cubicBezTo>
                  <a:cubicBezTo>
                    <a:pt x="791" y="226"/>
                    <a:pt x="794" y="227"/>
                    <a:pt x="795" y="227"/>
                  </a:cubicBezTo>
                  <a:cubicBezTo>
                    <a:pt x="797" y="227"/>
                    <a:pt x="803" y="226"/>
                    <a:pt x="806" y="224"/>
                  </a:cubicBezTo>
                  <a:cubicBezTo>
                    <a:pt x="806" y="224"/>
                    <a:pt x="806" y="224"/>
                    <a:pt x="806" y="224"/>
                  </a:cubicBezTo>
                  <a:cubicBezTo>
                    <a:pt x="803" y="222"/>
                    <a:pt x="796" y="217"/>
                    <a:pt x="792" y="217"/>
                  </a:cubicBezTo>
                  <a:cubicBezTo>
                    <a:pt x="792" y="217"/>
                    <a:pt x="792" y="217"/>
                    <a:pt x="792" y="217"/>
                  </a:cubicBezTo>
                  <a:cubicBezTo>
                    <a:pt x="792" y="217"/>
                    <a:pt x="792" y="217"/>
                    <a:pt x="792" y="217"/>
                  </a:cubicBezTo>
                  <a:cubicBezTo>
                    <a:pt x="794" y="215"/>
                    <a:pt x="799" y="208"/>
                    <a:pt x="799" y="205"/>
                  </a:cubicBezTo>
                  <a:cubicBezTo>
                    <a:pt x="796" y="205"/>
                    <a:pt x="791" y="205"/>
                    <a:pt x="788" y="207"/>
                  </a:cubicBezTo>
                  <a:cubicBezTo>
                    <a:pt x="787" y="208"/>
                    <a:pt x="786" y="209"/>
                    <a:pt x="784" y="210"/>
                  </a:cubicBezTo>
                  <a:cubicBezTo>
                    <a:pt x="784" y="210"/>
                    <a:pt x="784" y="210"/>
                    <a:pt x="784" y="210"/>
                  </a:cubicBezTo>
                  <a:cubicBezTo>
                    <a:pt x="784" y="208"/>
                    <a:pt x="781" y="200"/>
                    <a:pt x="781" y="200"/>
                  </a:cubicBezTo>
                  <a:cubicBezTo>
                    <a:pt x="781" y="200"/>
                    <a:pt x="781" y="200"/>
                    <a:pt x="781" y="200"/>
                  </a:cubicBezTo>
                  <a:cubicBezTo>
                    <a:pt x="781" y="199"/>
                    <a:pt x="779" y="199"/>
                    <a:pt x="777" y="198"/>
                  </a:cubicBezTo>
                  <a:cubicBezTo>
                    <a:pt x="777" y="199"/>
                    <a:pt x="777" y="199"/>
                    <a:pt x="777" y="199"/>
                  </a:cubicBezTo>
                  <a:cubicBezTo>
                    <a:pt x="777" y="199"/>
                    <a:pt x="777" y="199"/>
                    <a:pt x="777" y="199"/>
                  </a:cubicBezTo>
                  <a:cubicBezTo>
                    <a:pt x="776" y="201"/>
                    <a:pt x="775" y="203"/>
                    <a:pt x="775" y="206"/>
                  </a:cubicBezTo>
                  <a:cubicBezTo>
                    <a:pt x="775" y="207"/>
                    <a:pt x="776" y="212"/>
                    <a:pt x="775" y="212"/>
                  </a:cubicBezTo>
                  <a:cubicBezTo>
                    <a:pt x="772" y="209"/>
                    <a:pt x="768" y="208"/>
                    <a:pt x="765" y="208"/>
                  </a:cubicBezTo>
                  <a:cubicBezTo>
                    <a:pt x="764" y="208"/>
                    <a:pt x="762" y="207"/>
                    <a:pt x="761" y="208"/>
                  </a:cubicBezTo>
                  <a:cubicBezTo>
                    <a:pt x="761" y="208"/>
                    <a:pt x="761" y="208"/>
                    <a:pt x="761" y="208"/>
                  </a:cubicBezTo>
                  <a:cubicBezTo>
                    <a:pt x="762" y="210"/>
                    <a:pt x="763" y="212"/>
                    <a:pt x="764" y="214"/>
                  </a:cubicBezTo>
                  <a:cubicBezTo>
                    <a:pt x="764" y="215"/>
                    <a:pt x="765" y="215"/>
                    <a:pt x="765" y="216"/>
                  </a:cubicBezTo>
                  <a:cubicBezTo>
                    <a:pt x="765" y="216"/>
                    <a:pt x="765" y="216"/>
                    <a:pt x="765" y="216"/>
                  </a:cubicBezTo>
                  <a:cubicBezTo>
                    <a:pt x="765" y="216"/>
                    <a:pt x="765" y="216"/>
                    <a:pt x="765" y="216"/>
                  </a:cubicBezTo>
                  <a:cubicBezTo>
                    <a:pt x="766" y="218"/>
                    <a:pt x="766" y="219"/>
                    <a:pt x="766" y="219"/>
                  </a:cubicBezTo>
                  <a:cubicBezTo>
                    <a:pt x="766" y="219"/>
                    <a:pt x="766" y="219"/>
                    <a:pt x="766" y="219"/>
                  </a:cubicBezTo>
                  <a:cubicBezTo>
                    <a:pt x="764" y="219"/>
                    <a:pt x="763" y="220"/>
                    <a:pt x="761" y="221"/>
                  </a:cubicBezTo>
                  <a:cubicBezTo>
                    <a:pt x="759" y="222"/>
                    <a:pt x="757" y="223"/>
                    <a:pt x="756" y="224"/>
                  </a:cubicBezTo>
                  <a:cubicBezTo>
                    <a:pt x="756" y="224"/>
                    <a:pt x="754" y="226"/>
                    <a:pt x="754" y="226"/>
                  </a:cubicBezTo>
                  <a:cubicBezTo>
                    <a:pt x="758" y="228"/>
                    <a:pt x="758" y="228"/>
                    <a:pt x="758" y="228"/>
                  </a:cubicBezTo>
                  <a:cubicBezTo>
                    <a:pt x="760" y="228"/>
                    <a:pt x="763" y="229"/>
                    <a:pt x="766" y="229"/>
                  </a:cubicBezTo>
                  <a:cubicBezTo>
                    <a:pt x="769" y="228"/>
                    <a:pt x="769" y="228"/>
                    <a:pt x="769" y="228"/>
                  </a:cubicBezTo>
                  <a:cubicBezTo>
                    <a:pt x="769" y="229"/>
                    <a:pt x="769" y="230"/>
                    <a:pt x="768" y="232"/>
                  </a:cubicBezTo>
                  <a:cubicBezTo>
                    <a:pt x="768" y="233"/>
                    <a:pt x="769" y="235"/>
                    <a:pt x="769" y="237"/>
                  </a:cubicBezTo>
                  <a:cubicBezTo>
                    <a:pt x="768" y="237"/>
                    <a:pt x="768" y="237"/>
                    <a:pt x="768" y="237"/>
                  </a:cubicBezTo>
                  <a:cubicBezTo>
                    <a:pt x="765" y="237"/>
                    <a:pt x="762" y="237"/>
                    <a:pt x="758" y="238"/>
                  </a:cubicBezTo>
                  <a:cubicBezTo>
                    <a:pt x="758" y="238"/>
                    <a:pt x="758" y="238"/>
                    <a:pt x="758" y="238"/>
                  </a:cubicBezTo>
                  <a:cubicBezTo>
                    <a:pt x="758" y="238"/>
                    <a:pt x="758" y="238"/>
                    <a:pt x="758" y="238"/>
                  </a:cubicBezTo>
                  <a:cubicBezTo>
                    <a:pt x="758" y="237"/>
                    <a:pt x="757" y="238"/>
                    <a:pt x="758" y="238"/>
                  </a:cubicBezTo>
                  <a:cubicBezTo>
                    <a:pt x="757" y="239"/>
                    <a:pt x="757" y="239"/>
                    <a:pt x="757" y="239"/>
                  </a:cubicBezTo>
                  <a:cubicBezTo>
                    <a:pt x="756" y="240"/>
                    <a:pt x="756" y="240"/>
                    <a:pt x="756" y="240"/>
                  </a:cubicBezTo>
                  <a:cubicBezTo>
                    <a:pt x="756" y="239"/>
                    <a:pt x="756" y="240"/>
                    <a:pt x="756" y="240"/>
                  </a:cubicBezTo>
                  <a:cubicBezTo>
                    <a:pt x="757" y="241"/>
                    <a:pt x="759" y="241"/>
                    <a:pt x="760" y="242"/>
                  </a:cubicBezTo>
                  <a:cubicBezTo>
                    <a:pt x="762" y="243"/>
                    <a:pt x="765" y="245"/>
                    <a:pt x="767" y="248"/>
                  </a:cubicBezTo>
                  <a:cubicBezTo>
                    <a:pt x="771" y="253"/>
                    <a:pt x="772" y="261"/>
                    <a:pt x="776" y="267"/>
                  </a:cubicBezTo>
                  <a:cubicBezTo>
                    <a:pt x="777" y="270"/>
                    <a:pt x="779" y="274"/>
                    <a:pt x="782" y="277"/>
                  </a:cubicBezTo>
                  <a:cubicBezTo>
                    <a:pt x="783" y="278"/>
                    <a:pt x="784" y="279"/>
                    <a:pt x="785" y="280"/>
                  </a:cubicBezTo>
                  <a:cubicBezTo>
                    <a:pt x="785" y="280"/>
                    <a:pt x="785" y="280"/>
                    <a:pt x="785" y="280"/>
                  </a:cubicBezTo>
                  <a:cubicBezTo>
                    <a:pt x="784" y="281"/>
                    <a:pt x="782" y="281"/>
                    <a:pt x="781" y="281"/>
                  </a:cubicBezTo>
                  <a:cubicBezTo>
                    <a:pt x="778" y="281"/>
                    <a:pt x="774" y="284"/>
                    <a:pt x="773" y="285"/>
                  </a:cubicBezTo>
                  <a:cubicBezTo>
                    <a:pt x="772" y="286"/>
                    <a:pt x="771" y="290"/>
                    <a:pt x="770" y="291"/>
                  </a:cubicBezTo>
                  <a:cubicBezTo>
                    <a:pt x="769" y="295"/>
                    <a:pt x="769" y="295"/>
                    <a:pt x="769" y="295"/>
                  </a:cubicBezTo>
                  <a:cubicBezTo>
                    <a:pt x="770" y="300"/>
                    <a:pt x="772" y="304"/>
                    <a:pt x="775" y="307"/>
                  </a:cubicBezTo>
                  <a:cubicBezTo>
                    <a:pt x="776" y="308"/>
                    <a:pt x="781" y="310"/>
                    <a:pt x="781" y="310"/>
                  </a:cubicBezTo>
                  <a:cubicBezTo>
                    <a:pt x="785" y="310"/>
                    <a:pt x="785" y="310"/>
                    <a:pt x="785" y="310"/>
                  </a:cubicBezTo>
                  <a:cubicBezTo>
                    <a:pt x="785" y="310"/>
                    <a:pt x="785" y="310"/>
                    <a:pt x="785" y="310"/>
                  </a:cubicBezTo>
                  <a:cubicBezTo>
                    <a:pt x="787" y="310"/>
                    <a:pt x="789" y="311"/>
                    <a:pt x="792" y="309"/>
                  </a:cubicBezTo>
                  <a:cubicBezTo>
                    <a:pt x="794" y="308"/>
                    <a:pt x="796" y="307"/>
                    <a:pt x="798" y="306"/>
                  </a:cubicBezTo>
                  <a:cubicBezTo>
                    <a:pt x="799" y="306"/>
                    <a:pt x="799" y="305"/>
                    <a:pt x="801" y="305"/>
                  </a:cubicBezTo>
                  <a:cubicBezTo>
                    <a:pt x="801" y="306"/>
                    <a:pt x="800" y="307"/>
                    <a:pt x="800" y="308"/>
                  </a:cubicBezTo>
                  <a:cubicBezTo>
                    <a:pt x="799" y="312"/>
                    <a:pt x="798" y="319"/>
                    <a:pt x="801" y="324"/>
                  </a:cubicBezTo>
                  <a:cubicBezTo>
                    <a:pt x="802" y="327"/>
                    <a:pt x="804" y="328"/>
                    <a:pt x="806" y="329"/>
                  </a:cubicBezTo>
                  <a:cubicBezTo>
                    <a:pt x="807" y="330"/>
                    <a:pt x="809" y="330"/>
                    <a:pt x="809" y="331"/>
                  </a:cubicBezTo>
                  <a:cubicBezTo>
                    <a:pt x="814" y="332"/>
                    <a:pt x="814" y="332"/>
                    <a:pt x="814" y="332"/>
                  </a:cubicBezTo>
                  <a:cubicBezTo>
                    <a:pt x="814" y="332"/>
                    <a:pt x="814" y="332"/>
                    <a:pt x="814" y="332"/>
                  </a:cubicBezTo>
                  <a:cubicBezTo>
                    <a:pt x="816" y="331"/>
                    <a:pt x="818" y="330"/>
                    <a:pt x="820" y="329"/>
                  </a:cubicBezTo>
                  <a:cubicBezTo>
                    <a:pt x="824" y="327"/>
                    <a:pt x="826" y="324"/>
                    <a:pt x="826" y="319"/>
                  </a:cubicBezTo>
                  <a:cubicBezTo>
                    <a:pt x="826" y="317"/>
                    <a:pt x="826" y="315"/>
                    <a:pt x="825" y="313"/>
                  </a:cubicBezTo>
                  <a:cubicBezTo>
                    <a:pt x="823" y="311"/>
                    <a:pt x="821" y="310"/>
                    <a:pt x="818" y="309"/>
                  </a:cubicBezTo>
                  <a:cubicBezTo>
                    <a:pt x="818" y="309"/>
                    <a:pt x="817" y="309"/>
                    <a:pt x="816" y="309"/>
                  </a:cubicBezTo>
                  <a:cubicBezTo>
                    <a:pt x="816" y="307"/>
                    <a:pt x="816" y="305"/>
                    <a:pt x="815" y="303"/>
                  </a:cubicBezTo>
                  <a:cubicBezTo>
                    <a:pt x="815" y="301"/>
                    <a:pt x="815" y="300"/>
                    <a:pt x="815" y="298"/>
                  </a:cubicBezTo>
                  <a:cubicBezTo>
                    <a:pt x="815" y="298"/>
                    <a:pt x="815" y="297"/>
                    <a:pt x="815" y="296"/>
                  </a:cubicBezTo>
                  <a:cubicBezTo>
                    <a:pt x="816" y="296"/>
                    <a:pt x="816" y="296"/>
                    <a:pt x="816" y="296"/>
                  </a:cubicBezTo>
                  <a:cubicBezTo>
                    <a:pt x="816" y="298"/>
                    <a:pt x="817" y="300"/>
                    <a:pt x="818" y="302"/>
                  </a:cubicBezTo>
                  <a:cubicBezTo>
                    <a:pt x="818" y="303"/>
                    <a:pt x="818" y="305"/>
                    <a:pt x="819" y="305"/>
                  </a:cubicBezTo>
                  <a:cubicBezTo>
                    <a:pt x="819" y="305"/>
                    <a:pt x="819" y="305"/>
                    <a:pt x="819" y="305"/>
                  </a:cubicBezTo>
                  <a:cubicBezTo>
                    <a:pt x="819" y="304"/>
                    <a:pt x="820" y="303"/>
                    <a:pt x="820" y="301"/>
                  </a:cubicBezTo>
                  <a:cubicBezTo>
                    <a:pt x="820" y="299"/>
                    <a:pt x="817" y="296"/>
                    <a:pt x="819" y="295"/>
                  </a:cubicBezTo>
                  <a:cubicBezTo>
                    <a:pt x="820" y="295"/>
                    <a:pt x="822" y="294"/>
                    <a:pt x="823" y="295"/>
                  </a:cubicBezTo>
                  <a:cubicBezTo>
                    <a:pt x="823" y="296"/>
                    <a:pt x="823" y="299"/>
                    <a:pt x="823" y="300"/>
                  </a:cubicBezTo>
                  <a:cubicBezTo>
                    <a:pt x="824" y="301"/>
                    <a:pt x="825" y="301"/>
                    <a:pt x="826" y="302"/>
                  </a:cubicBezTo>
                  <a:cubicBezTo>
                    <a:pt x="827" y="304"/>
                    <a:pt x="827" y="305"/>
                    <a:pt x="827" y="307"/>
                  </a:cubicBezTo>
                  <a:cubicBezTo>
                    <a:pt x="828" y="307"/>
                    <a:pt x="828" y="307"/>
                    <a:pt x="828" y="307"/>
                  </a:cubicBezTo>
                  <a:cubicBezTo>
                    <a:pt x="828" y="307"/>
                    <a:pt x="828" y="307"/>
                    <a:pt x="828" y="307"/>
                  </a:cubicBezTo>
                  <a:cubicBezTo>
                    <a:pt x="829" y="303"/>
                    <a:pt x="826" y="300"/>
                    <a:pt x="825" y="297"/>
                  </a:cubicBezTo>
                  <a:cubicBezTo>
                    <a:pt x="825" y="297"/>
                    <a:pt x="825" y="296"/>
                    <a:pt x="826" y="296"/>
                  </a:cubicBezTo>
                  <a:cubicBezTo>
                    <a:pt x="826" y="296"/>
                    <a:pt x="827" y="297"/>
                    <a:pt x="827" y="297"/>
                  </a:cubicBezTo>
                  <a:cubicBezTo>
                    <a:pt x="828" y="299"/>
                    <a:pt x="831" y="303"/>
                    <a:pt x="832" y="302"/>
                  </a:cubicBezTo>
                  <a:cubicBezTo>
                    <a:pt x="832" y="300"/>
                    <a:pt x="830" y="299"/>
                    <a:pt x="829" y="298"/>
                  </a:cubicBezTo>
                  <a:cubicBezTo>
                    <a:pt x="830" y="297"/>
                    <a:pt x="831" y="298"/>
                    <a:pt x="832" y="298"/>
                  </a:cubicBezTo>
                  <a:cubicBezTo>
                    <a:pt x="831" y="297"/>
                    <a:pt x="831" y="297"/>
                    <a:pt x="831" y="297"/>
                  </a:cubicBezTo>
                  <a:cubicBezTo>
                    <a:pt x="832" y="296"/>
                    <a:pt x="830" y="295"/>
                    <a:pt x="830" y="294"/>
                  </a:cubicBezTo>
                  <a:cubicBezTo>
                    <a:pt x="830" y="294"/>
                    <a:pt x="830" y="294"/>
                    <a:pt x="830" y="294"/>
                  </a:cubicBezTo>
                  <a:cubicBezTo>
                    <a:pt x="830" y="294"/>
                    <a:pt x="830" y="294"/>
                    <a:pt x="831" y="294"/>
                  </a:cubicBezTo>
                  <a:cubicBezTo>
                    <a:pt x="831" y="295"/>
                    <a:pt x="832" y="295"/>
                    <a:pt x="833" y="297"/>
                  </a:cubicBezTo>
                  <a:cubicBezTo>
                    <a:pt x="836" y="300"/>
                    <a:pt x="837" y="306"/>
                    <a:pt x="840" y="308"/>
                  </a:cubicBezTo>
                  <a:cubicBezTo>
                    <a:pt x="842" y="309"/>
                    <a:pt x="846" y="308"/>
                    <a:pt x="848" y="306"/>
                  </a:cubicBezTo>
                  <a:cubicBezTo>
                    <a:pt x="849" y="306"/>
                    <a:pt x="850" y="306"/>
                    <a:pt x="851" y="306"/>
                  </a:cubicBezTo>
                  <a:cubicBezTo>
                    <a:pt x="852" y="306"/>
                    <a:pt x="852" y="306"/>
                    <a:pt x="853" y="306"/>
                  </a:cubicBezTo>
                  <a:cubicBezTo>
                    <a:pt x="853" y="306"/>
                    <a:pt x="853" y="306"/>
                    <a:pt x="853" y="306"/>
                  </a:cubicBezTo>
                  <a:cubicBezTo>
                    <a:pt x="854" y="307"/>
                    <a:pt x="854" y="308"/>
                    <a:pt x="855" y="308"/>
                  </a:cubicBezTo>
                  <a:cubicBezTo>
                    <a:pt x="856" y="310"/>
                    <a:pt x="857" y="311"/>
                    <a:pt x="859" y="312"/>
                  </a:cubicBezTo>
                  <a:cubicBezTo>
                    <a:pt x="859" y="312"/>
                    <a:pt x="859" y="312"/>
                    <a:pt x="859" y="312"/>
                  </a:cubicBezTo>
                  <a:cubicBezTo>
                    <a:pt x="862" y="312"/>
                    <a:pt x="862" y="312"/>
                    <a:pt x="862" y="312"/>
                  </a:cubicBezTo>
                  <a:cubicBezTo>
                    <a:pt x="862" y="312"/>
                    <a:pt x="862" y="313"/>
                    <a:pt x="863" y="313"/>
                  </a:cubicBezTo>
                  <a:cubicBezTo>
                    <a:pt x="864" y="314"/>
                    <a:pt x="864" y="314"/>
                    <a:pt x="865" y="314"/>
                  </a:cubicBezTo>
                  <a:cubicBezTo>
                    <a:pt x="867" y="314"/>
                    <a:pt x="874" y="313"/>
                    <a:pt x="874" y="313"/>
                  </a:cubicBezTo>
                  <a:cubicBezTo>
                    <a:pt x="874" y="313"/>
                    <a:pt x="874" y="313"/>
                    <a:pt x="874" y="313"/>
                  </a:cubicBezTo>
                  <a:cubicBezTo>
                    <a:pt x="875" y="312"/>
                    <a:pt x="876" y="311"/>
                    <a:pt x="877" y="310"/>
                  </a:cubicBezTo>
                  <a:cubicBezTo>
                    <a:pt x="880" y="305"/>
                    <a:pt x="878" y="299"/>
                    <a:pt x="873" y="298"/>
                  </a:cubicBezTo>
                  <a:cubicBezTo>
                    <a:pt x="870" y="297"/>
                    <a:pt x="865" y="299"/>
                    <a:pt x="865" y="301"/>
                  </a:cubicBezTo>
                  <a:cubicBezTo>
                    <a:pt x="866" y="302"/>
                    <a:pt x="870" y="301"/>
                    <a:pt x="870" y="305"/>
                  </a:cubicBezTo>
                  <a:cubicBezTo>
                    <a:pt x="870" y="305"/>
                    <a:pt x="870" y="306"/>
                    <a:pt x="869" y="307"/>
                  </a:cubicBezTo>
                  <a:cubicBezTo>
                    <a:pt x="865" y="312"/>
                    <a:pt x="858" y="309"/>
                    <a:pt x="856" y="303"/>
                  </a:cubicBezTo>
                  <a:cubicBezTo>
                    <a:pt x="857" y="302"/>
                    <a:pt x="857" y="300"/>
                    <a:pt x="857" y="298"/>
                  </a:cubicBezTo>
                  <a:cubicBezTo>
                    <a:pt x="860" y="296"/>
                    <a:pt x="861" y="293"/>
                    <a:pt x="859" y="290"/>
                  </a:cubicBezTo>
                  <a:cubicBezTo>
                    <a:pt x="858" y="289"/>
                    <a:pt x="857" y="289"/>
                    <a:pt x="857" y="288"/>
                  </a:cubicBezTo>
                  <a:cubicBezTo>
                    <a:pt x="859" y="287"/>
                    <a:pt x="861" y="284"/>
                    <a:pt x="861" y="282"/>
                  </a:cubicBezTo>
                  <a:cubicBezTo>
                    <a:pt x="865" y="281"/>
                    <a:pt x="865" y="280"/>
                    <a:pt x="867" y="279"/>
                  </a:cubicBezTo>
                  <a:cubicBezTo>
                    <a:pt x="870" y="278"/>
                    <a:pt x="873" y="280"/>
                    <a:pt x="876" y="279"/>
                  </a:cubicBezTo>
                  <a:cubicBezTo>
                    <a:pt x="880" y="278"/>
                    <a:pt x="880" y="278"/>
                    <a:pt x="880" y="278"/>
                  </a:cubicBezTo>
                  <a:cubicBezTo>
                    <a:pt x="883" y="277"/>
                    <a:pt x="886" y="274"/>
                    <a:pt x="886" y="271"/>
                  </a:cubicBezTo>
                  <a:cubicBezTo>
                    <a:pt x="887" y="271"/>
                    <a:pt x="887" y="270"/>
                    <a:pt x="887" y="269"/>
                  </a:cubicBezTo>
                  <a:cubicBezTo>
                    <a:pt x="887" y="269"/>
                    <a:pt x="887" y="269"/>
                    <a:pt x="887" y="269"/>
                  </a:cubicBezTo>
                  <a:cubicBezTo>
                    <a:pt x="887" y="270"/>
                    <a:pt x="888" y="270"/>
                    <a:pt x="888" y="270"/>
                  </a:cubicBezTo>
                  <a:cubicBezTo>
                    <a:pt x="888" y="270"/>
                    <a:pt x="887" y="269"/>
                    <a:pt x="887" y="269"/>
                  </a:cubicBezTo>
                  <a:cubicBezTo>
                    <a:pt x="888" y="269"/>
                    <a:pt x="888" y="270"/>
                    <a:pt x="888" y="270"/>
                  </a:cubicBezTo>
                  <a:cubicBezTo>
                    <a:pt x="914" y="277"/>
                    <a:pt x="914" y="277"/>
                    <a:pt x="914" y="277"/>
                  </a:cubicBezTo>
                  <a:cubicBezTo>
                    <a:pt x="919" y="276"/>
                    <a:pt x="919" y="283"/>
                    <a:pt x="920" y="285"/>
                  </a:cubicBezTo>
                  <a:cubicBezTo>
                    <a:pt x="921" y="292"/>
                    <a:pt x="925" y="296"/>
                    <a:pt x="926" y="302"/>
                  </a:cubicBezTo>
                  <a:cubicBezTo>
                    <a:pt x="927" y="305"/>
                    <a:pt x="927" y="309"/>
                    <a:pt x="927" y="312"/>
                  </a:cubicBezTo>
                  <a:cubicBezTo>
                    <a:pt x="919" y="311"/>
                    <a:pt x="913" y="313"/>
                    <a:pt x="913" y="313"/>
                  </a:cubicBezTo>
                  <a:cubicBezTo>
                    <a:pt x="913" y="312"/>
                    <a:pt x="913" y="312"/>
                    <a:pt x="913" y="312"/>
                  </a:cubicBezTo>
                  <a:cubicBezTo>
                    <a:pt x="910" y="313"/>
                    <a:pt x="906" y="315"/>
                    <a:pt x="904" y="317"/>
                  </a:cubicBezTo>
                  <a:cubicBezTo>
                    <a:pt x="902" y="319"/>
                    <a:pt x="907" y="324"/>
                    <a:pt x="909" y="331"/>
                  </a:cubicBezTo>
                  <a:cubicBezTo>
                    <a:pt x="909" y="331"/>
                    <a:pt x="909" y="331"/>
                    <a:pt x="909" y="331"/>
                  </a:cubicBezTo>
                  <a:cubicBezTo>
                    <a:pt x="921" y="353"/>
                    <a:pt x="888" y="381"/>
                    <a:pt x="888" y="381"/>
                  </a:cubicBezTo>
                  <a:cubicBezTo>
                    <a:pt x="882" y="367"/>
                    <a:pt x="894" y="355"/>
                    <a:pt x="894" y="355"/>
                  </a:cubicBezTo>
                  <a:cubicBezTo>
                    <a:pt x="875" y="352"/>
                    <a:pt x="872" y="368"/>
                    <a:pt x="872" y="368"/>
                  </a:cubicBezTo>
                  <a:cubicBezTo>
                    <a:pt x="857" y="365"/>
                    <a:pt x="851" y="375"/>
                    <a:pt x="851" y="375"/>
                  </a:cubicBezTo>
                  <a:cubicBezTo>
                    <a:pt x="869" y="375"/>
                    <a:pt x="875" y="390"/>
                    <a:pt x="875" y="390"/>
                  </a:cubicBezTo>
                  <a:cubicBezTo>
                    <a:pt x="847" y="407"/>
                    <a:pt x="812" y="388"/>
                    <a:pt x="812" y="388"/>
                  </a:cubicBezTo>
                  <a:cubicBezTo>
                    <a:pt x="827" y="389"/>
                    <a:pt x="839" y="367"/>
                    <a:pt x="839" y="367"/>
                  </a:cubicBezTo>
                  <a:cubicBezTo>
                    <a:pt x="822" y="360"/>
                    <a:pt x="809" y="368"/>
                    <a:pt x="809" y="368"/>
                  </a:cubicBezTo>
                  <a:cubicBezTo>
                    <a:pt x="810" y="353"/>
                    <a:pt x="796" y="340"/>
                    <a:pt x="796" y="340"/>
                  </a:cubicBezTo>
                  <a:cubicBezTo>
                    <a:pt x="788" y="350"/>
                    <a:pt x="788" y="367"/>
                    <a:pt x="788" y="367"/>
                  </a:cubicBezTo>
                  <a:cubicBezTo>
                    <a:pt x="753" y="293"/>
                    <a:pt x="712" y="309"/>
                    <a:pt x="712" y="309"/>
                  </a:cubicBezTo>
                  <a:cubicBezTo>
                    <a:pt x="701" y="302"/>
                    <a:pt x="716" y="287"/>
                    <a:pt x="723" y="289"/>
                  </a:cubicBezTo>
                  <a:cubicBezTo>
                    <a:pt x="729" y="292"/>
                    <a:pt x="740" y="287"/>
                    <a:pt x="742" y="286"/>
                  </a:cubicBezTo>
                  <a:cubicBezTo>
                    <a:pt x="744" y="283"/>
                    <a:pt x="747" y="277"/>
                    <a:pt x="746" y="270"/>
                  </a:cubicBezTo>
                  <a:cubicBezTo>
                    <a:pt x="746" y="270"/>
                    <a:pt x="746" y="270"/>
                    <a:pt x="746" y="270"/>
                  </a:cubicBezTo>
                  <a:cubicBezTo>
                    <a:pt x="737" y="248"/>
                    <a:pt x="718" y="256"/>
                    <a:pt x="718" y="256"/>
                  </a:cubicBezTo>
                  <a:cubicBezTo>
                    <a:pt x="705" y="268"/>
                    <a:pt x="718" y="274"/>
                    <a:pt x="718" y="274"/>
                  </a:cubicBezTo>
                  <a:cubicBezTo>
                    <a:pt x="735" y="278"/>
                    <a:pt x="732" y="262"/>
                    <a:pt x="732" y="262"/>
                  </a:cubicBezTo>
                  <a:cubicBezTo>
                    <a:pt x="732" y="262"/>
                    <a:pt x="743" y="265"/>
                    <a:pt x="736" y="276"/>
                  </a:cubicBezTo>
                  <a:cubicBezTo>
                    <a:pt x="729" y="287"/>
                    <a:pt x="715" y="283"/>
                    <a:pt x="715" y="283"/>
                  </a:cubicBezTo>
                  <a:cubicBezTo>
                    <a:pt x="692" y="282"/>
                    <a:pt x="705" y="308"/>
                    <a:pt x="705" y="308"/>
                  </a:cubicBezTo>
                  <a:cubicBezTo>
                    <a:pt x="702" y="307"/>
                    <a:pt x="697" y="309"/>
                    <a:pt x="697" y="309"/>
                  </a:cubicBezTo>
                  <a:cubicBezTo>
                    <a:pt x="702" y="299"/>
                    <a:pt x="694" y="287"/>
                    <a:pt x="694" y="287"/>
                  </a:cubicBezTo>
                  <a:cubicBezTo>
                    <a:pt x="680" y="274"/>
                    <a:pt x="678" y="297"/>
                    <a:pt x="678" y="297"/>
                  </a:cubicBezTo>
                  <a:cubicBezTo>
                    <a:pt x="678" y="297"/>
                    <a:pt x="677" y="296"/>
                    <a:pt x="677" y="296"/>
                  </a:cubicBezTo>
                  <a:cubicBezTo>
                    <a:pt x="677" y="296"/>
                    <a:pt x="677" y="297"/>
                    <a:pt x="676" y="298"/>
                  </a:cubicBezTo>
                  <a:cubicBezTo>
                    <a:pt x="676" y="298"/>
                    <a:pt x="675" y="299"/>
                    <a:pt x="675" y="300"/>
                  </a:cubicBezTo>
                  <a:cubicBezTo>
                    <a:pt x="675" y="300"/>
                    <a:pt x="675" y="301"/>
                    <a:pt x="674" y="301"/>
                  </a:cubicBezTo>
                  <a:cubicBezTo>
                    <a:pt x="674" y="301"/>
                    <a:pt x="674" y="301"/>
                    <a:pt x="674" y="302"/>
                  </a:cubicBezTo>
                  <a:cubicBezTo>
                    <a:pt x="674" y="303"/>
                    <a:pt x="673" y="304"/>
                    <a:pt x="673" y="306"/>
                  </a:cubicBezTo>
                  <a:cubicBezTo>
                    <a:pt x="673" y="306"/>
                    <a:pt x="673" y="307"/>
                    <a:pt x="673" y="308"/>
                  </a:cubicBezTo>
                  <a:cubicBezTo>
                    <a:pt x="673" y="308"/>
                    <a:pt x="673" y="309"/>
                    <a:pt x="672" y="309"/>
                  </a:cubicBezTo>
                  <a:cubicBezTo>
                    <a:pt x="672" y="310"/>
                    <a:pt x="672" y="310"/>
                    <a:pt x="672" y="310"/>
                  </a:cubicBezTo>
                  <a:cubicBezTo>
                    <a:pt x="671" y="313"/>
                    <a:pt x="669" y="315"/>
                    <a:pt x="667" y="316"/>
                  </a:cubicBezTo>
                  <a:cubicBezTo>
                    <a:pt x="668" y="317"/>
                    <a:pt x="668" y="317"/>
                    <a:pt x="668" y="318"/>
                  </a:cubicBezTo>
                  <a:cubicBezTo>
                    <a:pt x="668" y="318"/>
                    <a:pt x="654" y="322"/>
                    <a:pt x="657" y="331"/>
                  </a:cubicBezTo>
                  <a:cubicBezTo>
                    <a:pt x="660" y="340"/>
                    <a:pt x="671" y="337"/>
                    <a:pt x="673" y="338"/>
                  </a:cubicBezTo>
                  <a:cubicBezTo>
                    <a:pt x="670" y="348"/>
                    <a:pt x="670" y="348"/>
                    <a:pt x="670" y="348"/>
                  </a:cubicBezTo>
                  <a:cubicBezTo>
                    <a:pt x="670" y="348"/>
                    <a:pt x="660" y="341"/>
                    <a:pt x="656" y="353"/>
                  </a:cubicBezTo>
                  <a:cubicBezTo>
                    <a:pt x="656" y="353"/>
                    <a:pt x="638" y="337"/>
                    <a:pt x="631" y="356"/>
                  </a:cubicBezTo>
                  <a:cubicBezTo>
                    <a:pt x="631" y="356"/>
                    <a:pt x="626" y="373"/>
                    <a:pt x="645" y="372"/>
                  </a:cubicBezTo>
                  <a:cubicBezTo>
                    <a:pt x="645" y="372"/>
                    <a:pt x="655" y="374"/>
                    <a:pt x="645" y="398"/>
                  </a:cubicBezTo>
                  <a:cubicBezTo>
                    <a:pt x="631" y="387"/>
                    <a:pt x="616" y="377"/>
                    <a:pt x="600" y="368"/>
                  </a:cubicBezTo>
                  <a:cubicBezTo>
                    <a:pt x="584" y="358"/>
                    <a:pt x="568" y="349"/>
                    <a:pt x="551" y="343"/>
                  </a:cubicBezTo>
                  <a:cubicBezTo>
                    <a:pt x="532" y="335"/>
                    <a:pt x="514" y="326"/>
                    <a:pt x="495" y="321"/>
                  </a:cubicBezTo>
                  <a:cubicBezTo>
                    <a:pt x="481" y="316"/>
                    <a:pt x="486" y="284"/>
                    <a:pt x="487" y="275"/>
                  </a:cubicBezTo>
                  <a:close/>
                  <a:moveTo>
                    <a:pt x="886" y="496"/>
                  </a:moveTo>
                  <a:cubicBezTo>
                    <a:pt x="887" y="494"/>
                    <a:pt x="885" y="492"/>
                    <a:pt x="882" y="491"/>
                  </a:cubicBezTo>
                  <a:cubicBezTo>
                    <a:pt x="882" y="491"/>
                    <a:pt x="881" y="491"/>
                    <a:pt x="881" y="491"/>
                  </a:cubicBezTo>
                  <a:cubicBezTo>
                    <a:pt x="883" y="491"/>
                    <a:pt x="885" y="490"/>
                    <a:pt x="888" y="490"/>
                  </a:cubicBezTo>
                  <a:cubicBezTo>
                    <a:pt x="888" y="490"/>
                    <a:pt x="889" y="491"/>
                    <a:pt x="889" y="491"/>
                  </a:cubicBezTo>
                  <a:cubicBezTo>
                    <a:pt x="891" y="496"/>
                    <a:pt x="890" y="502"/>
                    <a:pt x="884" y="502"/>
                  </a:cubicBezTo>
                  <a:cubicBezTo>
                    <a:pt x="880" y="503"/>
                    <a:pt x="879" y="499"/>
                    <a:pt x="879" y="497"/>
                  </a:cubicBezTo>
                  <a:cubicBezTo>
                    <a:pt x="879" y="495"/>
                    <a:pt x="880" y="493"/>
                    <a:pt x="882" y="494"/>
                  </a:cubicBezTo>
                  <a:cubicBezTo>
                    <a:pt x="885" y="494"/>
                    <a:pt x="884" y="498"/>
                    <a:pt x="882" y="499"/>
                  </a:cubicBezTo>
                  <a:cubicBezTo>
                    <a:pt x="883" y="499"/>
                    <a:pt x="885" y="499"/>
                    <a:pt x="886" y="496"/>
                  </a:cubicBezTo>
                  <a:close/>
                  <a:moveTo>
                    <a:pt x="868" y="448"/>
                  </a:moveTo>
                  <a:cubicBezTo>
                    <a:pt x="868" y="448"/>
                    <a:pt x="880" y="460"/>
                    <a:pt x="880" y="465"/>
                  </a:cubicBezTo>
                  <a:cubicBezTo>
                    <a:pt x="880" y="465"/>
                    <a:pt x="880" y="466"/>
                    <a:pt x="880" y="466"/>
                  </a:cubicBezTo>
                  <a:cubicBezTo>
                    <a:pt x="878" y="465"/>
                    <a:pt x="867" y="457"/>
                    <a:pt x="868" y="448"/>
                  </a:cubicBezTo>
                  <a:close/>
                  <a:moveTo>
                    <a:pt x="879" y="486"/>
                  </a:moveTo>
                  <a:cubicBezTo>
                    <a:pt x="879" y="486"/>
                    <a:pt x="879" y="486"/>
                    <a:pt x="879" y="486"/>
                  </a:cubicBezTo>
                  <a:cubicBezTo>
                    <a:pt x="879" y="486"/>
                    <a:pt x="879" y="486"/>
                    <a:pt x="879" y="486"/>
                  </a:cubicBezTo>
                  <a:cubicBezTo>
                    <a:pt x="879" y="486"/>
                    <a:pt x="879" y="486"/>
                    <a:pt x="879" y="486"/>
                  </a:cubicBezTo>
                  <a:close/>
                  <a:moveTo>
                    <a:pt x="877" y="484"/>
                  </a:moveTo>
                  <a:cubicBezTo>
                    <a:pt x="877" y="484"/>
                    <a:pt x="876" y="484"/>
                    <a:pt x="876" y="484"/>
                  </a:cubicBezTo>
                  <a:cubicBezTo>
                    <a:pt x="873" y="482"/>
                    <a:pt x="869" y="478"/>
                    <a:pt x="868" y="475"/>
                  </a:cubicBezTo>
                  <a:cubicBezTo>
                    <a:pt x="868" y="475"/>
                    <a:pt x="872" y="475"/>
                    <a:pt x="877" y="474"/>
                  </a:cubicBezTo>
                  <a:cubicBezTo>
                    <a:pt x="876" y="479"/>
                    <a:pt x="877" y="484"/>
                    <a:pt x="877" y="484"/>
                  </a:cubicBezTo>
                  <a:close/>
                  <a:moveTo>
                    <a:pt x="874" y="512"/>
                  </a:moveTo>
                  <a:cubicBezTo>
                    <a:pt x="878" y="518"/>
                    <a:pt x="880" y="519"/>
                    <a:pt x="880" y="519"/>
                  </a:cubicBezTo>
                  <a:cubicBezTo>
                    <a:pt x="880" y="519"/>
                    <a:pt x="877" y="519"/>
                    <a:pt x="874" y="517"/>
                  </a:cubicBezTo>
                  <a:cubicBezTo>
                    <a:pt x="866" y="511"/>
                    <a:pt x="864" y="502"/>
                    <a:pt x="867" y="494"/>
                  </a:cubicBezTo>
                  <a:cubicBezTo>
                    <a:pt x="868" y="494"/>
                    <a:pt x="869" y="494"/>
                    <a:pt x="870" y="494"/>
                  </a:cubicBezTo>
                  <a:cubicBezTo>
                    <a:pt x="869" y="495"/>
                    <a:pt x="869" y="496"/>
                    <a:pt x="869" y="497"/>
                  </a:cubicBezTo>
                  <a:cubicBezTo>
                    <a:pt x="868" y="501"/>
                    <a:pt x="869" y="506"/>
                    <a:pt x="874" y="512"/>
                  </a:cubicBezTo>
                  <a:close/>
                  <a:moveTo>
                    <a:pt x="856" y="538"/>
                  </a:moveTo>
                  <a:cubicBezTo>
                    <a:pt x="856" y="534"/>
                    <a:pt x="852" y="533"/>
                    <a:pt x="852" y="533"/>
                  </a:cubicBezTo>
                  <a:cubicBezTo>
                    <a:pt x="852" y="533"/>
                    <a:pt x="856" y="529"/>
                    <a:pt x="856" y="524"/>
                  </a:cubicBezTo>
                  <a:cubicBezTo>
                    <a:pt x="857" y="525"/>
                    <a:pt x="857" y="525"/>
                    <a:pt x="857" y="526"/>
                  </a:cubicBezTo>
                  <a:cubicBezTo>
                    <a:pt x="857" y="530"/>
                    <a:pt x="858" y="534"/>
                    <a:pt x="861" y="537"/>
                  </a:cubicBezTo>
                  <a:cubicBezTo>
                    <a:pt x="860" y="541"/>
                    <a:pt x="857" y="544"/>
                    <a:pt x="855" y="545"/>
                  </a:cubicBezTo>
                  <a:cubicBezTo>
                    <a:pt x="851" y="547"/>
                    <a:pt x="848" y="545"/>
                    <a:pt x="847" y="543"/>
                  </a:cubicBezTo>
                  <a:cubicBezTo>
                    <a:pt x="846" y="541"/>
                    <a:pt x="846" y="538"/>
                    <a:pt x="848" y="537"/>
                  </a:cubicBezTo>
                  <a:cubicBezTo>
                    <a:pt x="850" y="536"/>
                    <a:pt x="851" y="537"/>
                    <a:pt x="852" y="538"/>
                  </a:cubicBezTo>
                  <a:cubicBezTo>
                    <a:pt x="852" y="540"/>
                    <a:pt x="851" y="541"/>
                    <a:pt x="851" y="541"/>
                  </a:cubicBezTo>
                  <a:cubicBezTo>
                    <a:pt x="851" y="541"/>
                    <a:pt x="855" y="542"/>
                    <a:pt x="856" y="538"/>
                  </a:cubicBezTo>
                  <a:close/>
                  <a:moveTo>
                    <a:pt x="861" y="520"/>
                  </a:moveTo>
                  <a:cubicBezTo>
                    <a:pt x="859" y="517"/>
                    <a:pt x="856" y="516"/>
                    <a:pt x="856" y="516"/>
                  </a:cubicBezTo>
                  <a:cubicBezTo>
                    <a:pt x="856" y="516"/>
                    <a:pt x="854" y="509"/>
                    <a:pt x="853" y="508"/>
                  </a:cubicBezTo>
                  <a:cubicBezTo>
                    <a:pt x="852" y="506"/>
                    <a:pt x="851" y="505"/>
                    <a:pt x="847" y="500"/>
                  </a:cubicBezTo>
                  <a:cubicBezTo>
                    <a:pt x="844" y="497"/>
                    <a:pt x="838" y="495"/>
                    <a:pt x="833" y="494"/>
                  </a:cubicBezTo>
                  <a:cubicBezTo>
                    <a:pt x="832" y="493"/>
                    <a:pt x="832" y="493"/>
                    <a:pt x="832" y="493"/>
                  </a:cubicBezTo>
                  <a:cubicBezTo>
                    <a:pt x="832" y="493"/>
                    <a:pt x="842" y="499"/>
                    <a:pt x="863" y="495"/>
                  </a:cubicBezTo>
                  <a:cubicBezTo>
                    <a:pt x="862" y="499"/>
                    <a:pt x="862" y="503"/>
                    <a:pt x="864" y="508"/>
                  </a:cubicBezTo>
                  <a:cubicBezTo>
                    <a:pt x="865" y="513"/>
                    <a:pt x="869" y="516"/>
                    <a:pt x="869" y="516"/>
                  </a:cubicBezTo>
                  <a:cubicBezTo>
                    <a:pt x="869" y="516"/>
                    <a:pt x="865" y="516"/>
                    <a:pt x="863" y="518"/>
                  </a:cubicBezTo>
                  <a:cubicBezTo>
                    <a:pt x="862" y="518"/>
                    <a:pt x="861" y="519"/>
                    <a:pt x="861" y="520"/>
                  </a:cubicBezTo>
                  <a:close/>
                  <a:moveTo>
                    <a:pt x="818" y="459"/>
                  </a:moveTo>
                  <a:cubicBezTo>
                    <a:pt x="813" y="450"/>
                    <a:pt x="799" y="448"/>
                    <a:pt x="799" y="448"/>
                  </a:cubicBezTo>
                  <a:cubicBezTo>
                    <a:pt x="800" y="448"/>
                    <a:pt x="804" y="439"/>
                    <a:pt x="804" y="439"/>
                  </a:cubicBezTo>
                  <a:cubicBezTo>
                    <a:pt x="813" y="458"/>
                    <a:pt x="844" y="441"/>
                    <a:pt x="844" y="441"/>
                  </a:cubicBezTo>
                  <a:cubicBezTo>
                    <a:pt x="844" y="440"/>
                    <a:pt x="830" y="432"/>
                    <a:pt x="830" y="432"/>
                  </a:cubicBezTo>
                  <a:cubicBezTo>
                    <a:pt x="831" y="429"/>
                    <a:pt x="848" y="427"/>
                    <a:pt x="844" y="443"/>
                  </a:cubicBezTo>
                  <a:cubicBezTo>
                    <a:pt x="841" y="458"/>
                    <a:pt x="818" y="459"/>
                    <a:pt x="818" y="459"/>
                  </a:cubicBezTo>
                  <a:close/>
                  <a:moveTo>
                    <a:pt x="830" y="489"/>
                  </a:moveTo>
                  <a:cubicBezTo>
                    <a:pt x="824" y="488"/>
                    <a:pt x="824" y="466"/>
                    <a:pt x="824" y="466"/>
                  </a:cubicBezTo>
                  <a:cubicBezTo>
                    <a:pt x="832" y="472"/>
                    <a:pt x="830" y="489"/>
                    <a:pt x="830" y="489"/>
                  </a:cubicBezTo>
                  <a:close/>
                  <a:moveTo>
                    <a:pt x="774" y="459"/>
                  </a:moveTo>
                  <a:cubicBezTo>
                    <a:pt x="774" y="459"/>
                    <a:pt x="779" y="462"/>
                    <a:pt x="792" y="456"/>
                  </a:cubicBezTo>
                  <a:cubicBezTo>
                    <a:pt x="805" y="450"/>
                    <a:pt x="813" y="461"/>
                    <a:pt x="813" y="461"/>
                  </a:cubicBezTo>
                  <a:cubicBezTo>
                    <a:pt x="779" y="470"/>
                    <a:pt x="774" y="459"/>
                    <a:pt x="774" y="459"/>
                  </a:cubicBezTo>
                  <a:close/>
                  <a:moveTo>
                    <a:pt x="801" y="492"/>
                  </a:moveTo>
                  <a:cubicBezTo>
                    <a:pt x="801" y="492"/>
                    <a:pt x="796" y="484"/>
                    <a:pt x="799" y="472"/>
                  </a:cubicBezTo>
                  <a:cubicBezTo>
                    <a:pt x="799" y="472"/>
                    <a:pt x="803" y="488"/>
                    <a:pt x="801" y="492"/>
                  </a:cubicBezTo>
                  <a:close/>
                  <a:moveTo>
                    <a:pt x="787" y="486"/>
                  </a:moveTo>
                  <a:cubicBezTo>
                    <a:pt x="787" y="486"/>
                    <a:pt x="783" y="479"/>
                    <a:pt x="786" y="469"/>
                  </a:cubicBezTo>
                  <a:cubicBezTo>
                    <a:pt x="786" y="469"/>
                    <a:pt x="792" y="475"/>
                    <a:pt x="787" y="486"/>
                  </a:cubicBezTo>
                  <a:close/>
                  <a:moveTo>
                    <a:pt x="760" y="452"/>
                  </a:moveTo>
                  <a:cubicBezTo>
                    <a:pt x="748" y="446"/>
                    <a:pt x="752" y="442"/>
                    <a:pt x="752" y="442"/>
                  </a:cubicBezTo>
                  <a:cubicBezTo>
                    <a:pt x="752" y="442"/>
                    <a:pt x="759" y="442"/>
                    <a:pt x="762" y="439"/>
                  </a:cubicBezTo>
                  <a:cubicBezTo>
                    <a:pt x="762" y="439"/>
                    <a:pt x="763" y="453"/>
                    <a:pt x="776" y="447"/>
                  </a:cubicBezTo>
                  <a:cubicBezTo>
                    <a:pt x="776" y="447"/>
                    <a:pt x="773" y="459"/>
                    <a:pt x="760" y="452"/>
                  </a:cubicBezTo>
                  <a:close/>
                  <a:moveTo>
                    <a:pt x="760" y="487"/>
                  </a:moveTo>
                  <a:cubicBezTo>
                    <a:pt x="760" y="487"/>
                    <a:pt x="756" y="478"/>
                    <a:pt x="760" y="463"/>
                  </a:cubicBezTo>
                  <a:cubicBezTo>
                    <a:pt x="760" y="463"/>
                    <a:pt x="764" y="474"/>
                    <a:pt x="760" y="487"/>
                  </a:cubicBezTo>
                  <a:close/>
                  <a:moveTo>
                    <a:pt x="743" y="428"/>
                  </a:moveTo>
                  <a:cubicBezTo>
                    <a:pt x="743" y="428"/>
                    <a:pt x="749" y="435"/>
                    <a:pt x="755" y="431"/>
                  </a:cubicBezTo>
                  <a:cubicBezTo>
                    <a:pt x="760" y="427"/>
                    <a:pt x="757" y="420"/>
                    <a:pt x="757" y="420"/>
                  </a:cubicBezTo>
                  <a:cubicBezTo>
                    <a:pt x="757" y="420"/>
                    <a:pt x="764" y="430"/>
                    <a:pt x="755" y="435"/>
                  </a:cubicBezTo>
                  <a:cubicBezTo>
                    <a:pt x="747" y="440"/>
                    <a:pt x="743" y="428"/>
                    <a:pt x="743" y="428"/>
                  </a:cubicBezTo>
                  <a:close/>
                  <a:moveTo>
                    <a:pt x="748" y="479"/>
                  </a:moveTo>
                  <a:cubicBezTo>
                    <a:pt x="748" y="479"/>
                    <a:pt x="745" y="468"/>
                    <a:pt x="750" y="457"/>
                  </a:cubicBezTo>
                  <a:cubicBezTo>
                    <a:pt x="750" y="457"/>
                    <a:pt x="755" y="470"/>
                    <a:pt x="748" y="479"/>
                  </a:cubicBezTo>
                  <a:close/>
                  <a:moveTo>
                    <a:pt x="619" y="684"/>
                  </a:moveTo>
                  <a:cubicBezTo>
                    <a:pt x="625" y="688"/>
                    <a:pt x="633" y="688"/>
                    <a:pt x="639" y="684"/>
                  </a:cubicBezTo>
                  <a:cubicBezTo>
                    <a:pt x="642" y="681"/>
                    <a:pt x="646" y="678"/>
                    <a:pt x="650" y="675"/>
                  </a:cubicBezTo>
                  <a:cubicBezTo>
                    <a:pt x="650" y="688"/>
                    <a:pt x="642" y="695"/>
                    <a:pt x="630" y="694"/>
                  </a:cubicBezTo>
                  <a:cubicBezTo>
                    <a:pt x="616" y="694"/>
                    <a:pt x="602" y="681"/>
                    <a:pt x="600" y="668"/>
                  </a:cubicBezTo>
                  <a:cubicBezTo>
                    <a:pt x="597" y="653"/>
                    <a:pt x="597" y="637"/>
                    <a:pt x="599" y="622"/>
                  </a:cubicBezTo>
                  <a:cubicBezTo>
                    <a:pt x="601" y="612"/>
                    <a:pt x="601" y="602"/>
                    <a:pt x="600" y="592"/>
                  </a:cubicBezTo>
                  <a:cubicBezTo>
                    <a:pt x="599" y="590"/>
                    <a:pt x="598" y="587"/>
                    <a:pt x="600" y="584"/>
                  </a:cubicBezTo>
                  <a:cubicBezTo>
                    <a:pt x="613" y="592"/>
                    <a:pt x="626" y="598"/>
                    <a:pt x="640" y="605"/>
                  </a:cubicBezTo>
                  <a:cubicBezTo>
                    <a:pt x="635" y="609"/>
                    <a:pt x="630" y="613"/>
                    <a:pt x="625" y="616"/>
                  </a:cubicBezTo>
                  <a:cubicBezTo>
                    <a:pt x="614" y="623"/>
                    <a:pt x="608" y="634"/>
                    <a:pt x="605" y="646"/>
                  </a:cubicBezTo>
                  <a:cubicBezTo>
                    <a:pt x="602" y="658"/>
                    <a:pt x="609" y="677"/>
                    <a:pt x="619" y="684"/>
                  </a:cubicBezTo>
                  <a:close/>
                  <a:moveTo>
                    <a:pt x="687" y="804"/>
                  </a:moveTo>
                  <a:cubicBezTo>
                    <a:pt x="688" y="808"/>
                    <a:pt x="685" y="813"/>
                    <a:pt x="679" y="813"/>
                  </a:cubicBezTo>
                  <a:cubicBezTo>
                    <a:pt x="672" y="814"/>
                    <a:pt x="670" y="808"/>
                    <a:pt x="670" y="808"/>
                  </a:cubicBezTo>
                  <a:cubicBezTo>
                    <a:pt x="679" y="810"/>
                    <a:pt x="679" y="810"/>
                    <a:pt x="679" y="810"/>
                  </a:cubicBezTo>
                  <a:cubicBezTo>
                    <a:pt x="674" y="804"/>
                    <a:pt x="674" y="804"/>
                    <a:pt x="674" y="804"/>
                  </a:cubicBezTo>
                  <a:cubicBezTo>
                    <a:pt x="683" y="804"/>
                    <a:pt x="683" y="804"/>
                    <a:pt x="683" y="804"/>
                  </a:cubicBezTo>
                  <a:cubicBezTo>
                    <a:pt x="684" y="804"/>
                    <a:pt x="684" y="804"/>
                    <a:pt x="684" y="804"/>
                  </a:cubicBezTo>
                  <a:cubicBezTo>
                    <a:pt x="676" y="799"/>
                    <a:pt x="676" y="799"/>
                    <a:pt x="676" y="799"/>
                  </a:cubicBezTo>
                  <a:cubicBezTo>
                    <a:pt x="684" y="796"/>
                    <a:pt x="684" y="796"/>
                    <a:pt x="684" y="796"/>
                  </a:cubicBezTo>
                  <a:cubicBezTo>
                    <a:pt x="675" y="793"/>
                    <a:pt x="675" y="793"/>
                    <a:pt x="675" y="793"/>
                  </a:cubicBezTo>
                  <a:cubicBezTo>
                    <a:pt x="682" y="788"/>
                    <a:pt x="682" y="788"/>
                    <a:pt x="682" y="788"/>
                  </a:cubicBezTo>
                  <a:cubicBezTo>
                    <a:pt x="682" y="787"/>
                    <a:pt x="682" y="787"/>
                    <a:pt x="682" y="787"/>
                  </a:cubicBezTo>
                  <a:cubicBezTo>
                    <a:pt x="672" y="788"/>
                    <a:pt x="672" y="788"/>
                    <a:pt x="672" y="788"/>
                  </a:cubicBezTo>
                  <a:cubicBezTo>
                    <a:pt x="677" y="782"/>
                    <a:pt x="677" y="782"/>
                    <a:pt x="677" y="782"/>
                  </a:cubicBezTo>
                  <a:cubicBezTo>
                    <a:pt x="677" y="781"/>
                    <a:pt x="677" y="781"/>
                    <a:pt x="677" y="781"/>
                  </a:cubicBezTo>
                  <a:cubicBezTo>
                    <a:pt x="677" y="781"/>
                    <a:pt x="670" y="783"/>
                    <a:pt x="668" y="783"/>
                  </a:cubicBezTo>
                  <a:cubicBezTo>
                    <a:pt x="668" y="783"/>
                    <a:pt x="668" y="780"/>
                    <a:pt x="671" y="778"/>
                  </a:cubicBezTo>
                  <a:cubicBezTo>
                    <a:pt x="678" y="774"/>
                    <a:pt x="681" y="779"/>
                    <a:pt x="682" y="781"/>
                  </a:cubicBezTo>
                  <a:cubicBezTo>
                    <a:pt x="689" y="783"/>
                    <a:pt x="688" y="789"/>
                    <a:pt x="688" y="792"/>
                  </a:cubicBezTo>
                  <a:cubicBezTo>
                    <a:pt x="692" y="799"/>
                    <a:pt x="689" y="802"/>
                    <a:pt x="687" y="804"/>
                  </a:cubicBezTo>
                  <a:close/>
                  <a:moveTo>
                    <a:pt x="601" y="757"/>
                  </a:moveTo>
                  <a:cubicBezTo>
                    <a:pt x="601" y="757"/>
                    <a:pt x="602" y="758"/>
                    <a:pt x="604" y="760"/>
                  </a:cubicBezTo>
                  <a:cubicBezTo>
                    <a:pt x="605" y="763"/>
                    <a:pt x="606" y="764"/>
                    <a:pt x="609" y="766"/>
                  </a:cubicBezTo>
                  <a:cubicBezTo>
                    <a:pt x="609" y="766"/>
                    <a:pt x="606" y="767"/>
                    <a:pt x="601" y="762"/>
                  </a:cubicBezTo>
                  <a:cubicBezTo>
                    <a:pt x="597" y="757"/>
                    <a:pt x="594" y="753"/>
                    <a:pt x="591" y="752"/>
                  </a:cubicBezTo>
                  <a:cubicBezTo>
                    <a:pt x="593" y="752"/>
                    <a:pt x="598" y="753"/>
                    <a:pt x="601" y="757"/>
                  </a:cubicBezTo>
                  <a:close/>
                  <a:moveTo>
                    <a:pt x="598" y="749"/>
                  </a:moveTo>
                  <a:cubicBezTo>
                    <a:pt x="598" y="749"/>
                    <a:pt x="603" y="750"/>
                    <a:pt x="610" y="754"/>
                  </a:cubicBezTo>
                  <a:cubicBezTo>
                    <a:pt x="615" y="758"/>
                    <a:pt x="618" y="762"/>
                    <a:pt x="619" y="764"/>
                  </a:cubicBezTo>
                  <a:cubicBezTo>
                    <a:pt x="619" y="764"/>
                    <a:pt x="604" y="759"/>
                    <a:pt x="598" y="749"/>
                  </a:cubicBezTo>
                  <a:close/>
                  <a:moveTo>
                    <a:pt x="609" y="772"/>
                  </a:moveTo>
                  <a:cubicBezTo>
                    <a:pt x="605" y="773"/>
                    <a:pt x="592" y="770"/>
                    <a:pt x="590" y="769"/>
                  </a:cubicBezTo>
                  <a:cubicBezTo>
                    <a:pt x="592" y="769"/>
                    <a:pt x="595" y="768"/>
                    <a:pt x="599" y="768"/>
                  </a:cubicBezTo>
                  <a:cubicBezTo>
                    <a:pt x="604" y="768"/>
                    <a:pt x="609" y="772"/>
                    <a:pt x="609" y="772"/>
                  </a:cubicBezTo>
                  <a:close/>
                  <a:moveTo>
                    <a:pt x="596" y="763"/>
                  </a:moveTo>
                  <a:cubicBezTo>
                    <a:pt x="596" y="763"/>
                    <a:pt x="590" y="762"/>
                    <a:pt x="584" y="757"/>
                  </a:cubicBezTo>
                  <a:cubicBezTo>
                    <a:pt x="579" y="753"/>
                    <a:pt x="575" y="750"/>
                    <a:pt x="574" y="748"/>
                  </a:cubicBezTo>
                  <a:cubicBezTo>
                    <a:pt x="576" y="749"/>
                    <a:pt x="584" y="750"/>
                    <a:pt x="589" y="755"/>
                  </a:cubicBezTo>
                  <a:cubicBezTo>
                    <a:pt x="593" y="759"/>
                    <a:pt x="595" y="761"/>
                    <a:pt x="596" y="763"/>
                  </a:cubicBezTo>
                  <a:close/>
                  <a:moveTo>
                    <a:pt x="580" y="759"/>
                  </a:moveTo>
                  <a:cubicBezTo>
                    <a:pt x="580" y="759"/>
                    <a:pt x="570" y="758"/>
                    <a:pt x="564" y="747"/>
                  </a:cubicBezTo>
                  <a:cubicBezTo>
                    <a:pt x="564" y="747"/>
                    <a:pt x="575" y="751"/>
                    <a:pt x="580" y="759"/>
                  </a:cubicBezTo>
                  <a:close/>
                  <a:moveTo>
                    <a:pt x="591" y="766"/>
                  </a:moveTo>
                  <a:cubicBezTo>
                    <a:pt x="589" y="767"/>
                    <a:pt x="586" y="767"/>
                    <a:pt x="583" y="766"/>
                  </a:cubicBezTo>
                  <a:cubicBezTo>
                    <a:pt x="576" y="765"/>
                    <a:pt x="573" y="762"/>
                    <a:pt x="570" y="758"/>
                  </a:cubicBezTo>
                  <a:cubicBezTo>
                    <a:pt x="579" y="761"/>
                    <a:pt x="591" y="766"/>
                    <a:pt x="591" y="766"/>
                  </a:cubicBezTo>
                  <a:close/>
                  <a:moveTo>
                    <a:pt x="593" y="773"/>
                  </a:moveTo>
                  <a:cubicBezTo>
                    <a:pt x="598" y="775"/>
                    <a:pt x="602" y="775"/>
                    <a:pt x="602" y="776"/>
                  </a:cubicBezTo>
                  <a:cubicBezTo>
                    <a:pt x="602" y="776"/>
                    <a:pt x="594" y="779"/>
                    <a:pt x="585" y="776"/>
                  </a:cubicBezTo>
                  <a:cubicBezTo>
                    <a:pt x="579" y="774"/>
                    <a:pt x="578" y="774"/>
                    <a:pt x="580" y="773"/>
                  </a:cubicBezTo>
                  <a:cubicBezTo>
                    <a:pt x="581" y="773"/>
                    <a:pt x="587" y="772"/>
                    <a:pt x="593" y="773"/>
                  </a:cubicBezTo>
                  <a:close/>
                  <a:moveTo>
                    <a:pt x="612" y="784"/>
                  </a:moveTo>
                  <a:cubicBezTo>
                    <a:pt x="609" y="776"/>
                    <a:pt x="616" y="772"/>
                    <a:pt x="621" y="771"/>
                  </a:cubicBezTo>
                  <a:cubicBezTo>
                    <a:pt x="629" y="769"/>
                    <a:pt x="633" y="778"/>
                    <a:pt x="633" y="778"/>
                  </a:cubicBezTo>
                  <a:cubicBezTo>
                    <a:pt x="623" y="774"/>
                    <a:pt x="623" y="774"/>
                    <a:pt x="623" y="774"/>
                  </a:cubicBezTo>
                  <a:cubicBezTo>
                    <a:pt x="628" y="783"/>
                    <a:pt x="628" y="783"/>
                    <a:pt x="628" y="783"/>
                  </a:cubicBezTo>
                  <a:cubicBezTo>
                    <a:pt x="618" y="780"/>
                    <a:pt x="618" y="780"/>
                    <a:pt x="618" y="780"/>
                  </a:cubicBezTo>
                  <a:cubicBezTo>
                    <a:pt x="618" y="780"/>
                    <a:pt x="618" y="780"/>
                    <a:pt x="618" y="780"/>
                  </a:cubicBezTo>
                  <a:cubicBezTo>
                    <a:pt x="625" y="788"/>
                    <a:pt x="625" y="788"/>
                    <a:pt x="625" y="788"/>
                  </a:cubicBezTo>
                  <a:cubicBezTo>
                    <a:pt x="613" y="787"/>
                    <a:pt x="613" y="787"/>
                    <a:pt x="613" y="787"/>
                  </a:cubicBezTo>
                  <a:cubicBezTo>
                    <a:pt x="624" y="795"/>
                    <a:pt x="624" y="795"/>
                    <a:pt x="624" y="795"/>
                  </a:cubicBezTo>
                  <a:cubicBezTo>
                    <a:pt x="611" y="797"/>
                    <a:pt x="611" y="797"/>
                    <a:pt x="611" y="797"/>
                  </a:cubicBezTo>
                  <a:cubicBezTo>
                    <a:pt x="624" y="802"/>
                    <a:pt x="624" y="802"/>
                    <a:pt x="624" y="802"/>
                  </a:cubicBezTo>
                  <a:cubicBezTo>
                    <a:pt x="614" y="808"/>
                    <a:pt x="614" y="808"/>
                    <a:pt x="614" y="808"/>
                  </a:cubicBezTo>
                  <a:cubicBezTo>
                    <a:pt x="614" y="808"/>
                    <a:pt x="614" y="808"/>
                    <a:pt x="614" y="808"/>
                  </a:cubicBezTo>
                  <a:cubicBezTo>
                    <a:pt x="626" y="811"/>
                    <a:pt x="626" y="811"/>
                    <a:pt x="626" y="811"/>
                  </a:cubicBezTo>
                  <a:cubicBezTo>
                    <a:pt x="624" y="812"/>
                    <a:pt x="621" y="813"/>
                    <a:pt x="617" y="814"/>
                  </a:cubicBezTo>
                  <a:cubicBezTo>
                    <a:pt x="610" y="815"/>
                    <a:pt x="609" y="808"/>
                    <a:pt x="608" y="805"/>
                  </a:cubicBezTo>
                  <a:cubicBezTo>
                    <a:pt x="606" y="803"/>
                    <a:pt x="604" y="802"/>
                    <a:pt x="603" y="798"/>
                  </a:cubicBezTo>
                  <a:cubicBezTo>
                    <a:pt x="599" y="788"/>
                    <a:pt x="609" y="785"/>
                    <a:pt x="612" y="784"/>
                  </a:cubicBezTo>
                  <a:close/>
                  <a:moveTo>
                    <a:pt x="641" y="775"/>
                  </a:moveTo>
                  <a:cubicBezTo>
                    <a:pt x="642" y="772"/>
                    <a:pt x="644" y="768"/>
                    <a:pt x="653" y="769"/>
                  </a:cubicBezTo>
                  <a:cubicBezTo>
                    <a:pt x="656" y="768"/>
                    <a:pt x="660" y="766"/>
                    <a:pt x="665" y="773"/>
                  </a:cubicBezTo>
                  <a:cubicBezTo>
                    <a:pt x="666" y="775"/>
                    <a:pt x="666" y="779"/>
                    <a:pt x="664" y="782"/>
                  </a:cubicBezTo>
                  <a:cubicBezTo>
                    <a:pt x="664" y="783"/>
                    <a:pt x="661" y="772"/>
                    <a:pt x="661" y="772"/>
                  </a:cubicBezTo>
                  <a:cubicBezTo>
                    <a:pt x="660" y="772"/>
                    <a:pt x="660" y="772"/>
                    <a:pt x="660" y="772"/>
                  </a:cubicBezTo>
                  <a:cubicBezTo>
                    <a:pt x="660" y="772"/>
                    <a:pt x="659" y="781"/>
                    <a:pt x="659" y="781"/>
                  </a:cubicBezTo>
                  <a:cubicBezTo>
                    <a:pt x="659" y="781"/>
                    <a:pt x="653" y="771"/>
                    <a:pt x="653" y="771"/>
                  </a:cubicBezTo>
                  <a:cubicBezTo>
                    <a:pt x="653" y="771"/>
                    <a:pt x="653" y="771"/>
                    <a:pt x="653" y="771"/>
                  </a:cubicBezTo>
                  <a:cubicBezTo>
                    <a:pt x="654" y="784"/>
                    <a:pt x="654" y="784"/>
                    <a:pt x="654" y="784"/>
                  </a:cubicBezTo>
                  <a:cubicBezTo>
                    <a:pt x="646" y="776"/>
                    <a:pt x="646" y="776"/>
                    <a:pt x="646" y="776"/>
                  </a:cubicBezTo>
                  <a:cubicBezTo>
                    <a:pt x="646" y="776"/>
                    <a:pt x="646" y="776"/>
                    <a:pt x="646" y="776"/>
                  </a:cubicBezTo>
                  <a:cubicBezTo>
                    <a:pt x="649" y="787"/>
                    <a:pt x="649" y="787"/>
                    <a:pt x="649" y="787"/>
                  </a:cubicBezTo>
                  <a:cubicBezTo>
                    <a:pt x="640" y="784"/>
                    <a:pt x="640" y="784"/>
                    <a:pt x="640" y="784"/>
                  </a:cubicBezTo>
                  <a:cubicBezTo>
                    <a:pt x="640" y="784"/>
                    <a:pt x="640" y="784"/>
                    <a:pt x="640" y="784"/>
                  </a:cubicBezTo>
                  <a:cubicBezTo>
                    <a:pt x="645" y="791"/>
                    <a:pt x="645" y="791"/>
                    <a:pt x="645" y="791"/>
                  </a:cubicBezTo>
                  <a:cubicBezTo>
                    <a:pt x="645" y="791"/>
                    <a:pt x="636" y="790"/>
                    <a:pt x="636" y="790"/>
                  </a:cubicBezTo>
                  <a:cubicBezTo>
                    <a:pt x="636" y="790"/>
                    <a:pt x="635" y="790"/>
                    <a:pt x="635" y="790"/>
                  </a:cubicBezTo>
                  <a:cubicBezTo>
                    <a:pt x="643" y="796"/>
                    <a:pt x="643" y="796"/>
                    <a:pt x="643" y="796"/>
                  </a:cubicBezTo>
                  <a:cubicBezTo>
                    <a:pt x="643" y="796"/>
                    <a:pt x="633" y="799"/>
                    <a:pt x="632" y="791"/>
                  </a:cubicBezTo>
                  <a:cubicBezTo>
                    <a:pt x="632" y="788"/>
                    <a:pt x="633" y="787"/>
                    <a:pt x="634" y="785"/>
                  </a:cubicBezTo>
                  <a:cubicBezTo>
                    <a:pt x="634" y="784"/>
                    <a:pt x="632" y="777"/>
                    <a:pt x="641" y="775"/>
                  </a:cubicBezTo>
                  <a:close/>
                  <a:moveTo>
                    <a:pt x="661" y="801"/>
                  </a:moveTo>
                  <a:cubicBezTo>
                    <a:pt x="658" y="802"/>
                    <a:pt x="656" y="801"/>
                    <a:pt x="655" y="798"/>
                  </a:cubicBezTo>
                  <a:cubicBezTo>
                    <a:pt x="654" y="795"/>
                    <a:pt x="655" y="792"/>
                    <a:pt x="658" y="791"/>
                  </a:cubicBezTo>
                  <a:cubicBezTo>
                    <a:pt x="661" y="791"/>
                    <a:pt x="664" y="792"/>
                    <a:pt x="664" y="795"/>
                  </a:cubicBezTo>
                  <a:cubicBezTo>
                    <a:pt x="665" y="798"/>
                    <a:pt x="664" y="801"/>
                    <a:pt x="661" y="801"/>
                  </a:cubicBezTo>
                  <a:close/>
                  <a:moveTo>
                    <a:pt x="627" y="818"/>
                  </a:moveTo>
                  <a:cubicBezTo>
                    <a:pt x="622" y="826"/>
                    <a:pt x="622" y="826"/>
                    <a:pt x="622" y="826"/>
                  </a:cubicBezTo>
                  <a:cubicBezTo>
                    <a:pt x="632" y="822"/>
                    <a:pt x="632" y="822"/>
                    <a:pt x="632" y="822"/>
                  </a:cubicBezTo>
                  <a:cubicBezTo>
                    <a:pt x="628" y="832"/>
                    <a:pt x="628" y="832"/>
                    <a:pt x="628" y="832"/>
                  </a:cubicBezTo>
                  <a:cubicBezTo>
                    <a:pt x="637" y="826"/>
                    <a:pt x="637" y="826"/>
                    <a:pt x="637" y="826"/>
                  </a:cubicBezTo>
                  <a:cubicBezTo>
                    <a:pt x="635" y="836"/>
                    <a:pt x="635" y="836"/>
                    <a:pt x="635" y="836"/>
                  </a:cubicBezTo>
                  <a:cubicBezTo>
                    <a:pt x="643" y="829"/>
                    <a:pt x="643" y="829"/>
                    <a:pt x="643" y="829"/>
                  </a:cubicBezTo>
                  <a:cubicBezTo>
                    <a:pt x="643" y="829"/>
                    <a:pt x="644" y="842"/>
                    <a:pt x="644" y="842"/>
                  </a:cubicBezTo>
                  <a:cubicBezTo>
                    <a:pt x="644" y="842"/>
                    <a:pt x="649" y="830"/>
                    <a:pt x="649" y="830"/>
                  </a:cubicBezTo>
                  <a:cubicBezTo>
                    <a:pt x="653" y="840"/>
                    <a:pt x="653" y="840"/>
                    <a:pt x="653" y="840"/>
                  </a:cubicBezTo>
                  <a:cubicBezTo>
                    <a:pt x="654" y="829"/>
                    <a:pt x="654" y="829"/>
                    <a:pt x="654" y="829"/>
                  </a:cubicBezTo>
                  <a:cubicBezTo>
                    <a:pt x="659" y="837"/>
                    <a:pt x="659" y="837"/>
                    <a:pt x="659" y="837"/>
                  </a:cubicBezTo>
                  <a:cubicBezTo>
                    <a:pt x="659" y="837"/>
                    <a:pt x="660" y="831"/>
                    <a:pt x="661" y="829"/>
                  </a:cubicBezTo>
                  <a:cubicBezTo>
                    <a:pt x="661" y="830"/>
                    <a:pt x="662" y="830"/>
                    <a:pt x="663" y="835"/>
                  </a:cubicBezTo>
                  <a:cubicBezTo>
                    <a:pt x="663" y="843"/>
                    <a:pt x="654" y="845"/>
                    <a:pt x="652" y="845"/>
                  </a:cubicBezTo>
                  <a:cubicBezTo>
                    <a:pt x="651" y="849"/>
                    <a:pt x="644" y="852"/>
                    <a:pt x="640" y="851"/>
                  </a:cubicBezTo>
                  <a:cubicBezTo>
                    <a:pt x="632" y="849"/>
                    <a:pt x="631" y="842"/>
                    <a:pt x="631" y="840"/>
                  </a:cubicBezTo>
                  <a:cubicBezTo>
                    <a:pt x="621" y="839"/>
                    <a:pt x="619" y="832"/>
                    <a:pt x="619" y="828"/>
                  </a:cubicBezTo>
                  <a:cubicBezTo>
                    <a:pt x="620" y="820"/>
                    <a:pt x="627" y="818"/>
                    <a:pt x="627" y="818"/>
                  </a:cubicBezTo>
                  <a:close/>
                  <a:moveTo>
                    <a:pt x="661" y="824"/>
                  </a:moveTo>
                  <a:cubicBezTo>
                    <a:pt x="654" y="829"/>
                    <a:pt x="651" y="826"/>
                    <a:pt x="649" y="823"/>
                  </a:cubicBezTo>
                  <a:cubicBezTo>
                    <a:pt x="641" y="824"/>
                    <a:pt x="639" y="820"/>
                    <a:pt x="637" y="816"/>
                  </a:cubicBezTo>
                  <a:cubicBezTo>
                    <a:pt x="633" y="814"/>
                    <a:pt x="632" y="810"/>
                    <a:pt x="633" y="806"/>
                  </a:cubicBezTo>
                  <a:cubicBezTo>
                    <a:pt x="636" y="799"/>
                    <a:pt x="643" y="800"/>
                    <a:pt x="643" y="800"/>
                  </a:cubicBezTo>
                  <a:cubicBezTo>
                    <a:pt x="637" y="808"/>
                    <a:pt x="637" y="808"/>
                    <a:pt x="637" y="808"/>
                  </a:cubicBezTo>
                  <a:cubicBezTo>
                    <a:pt x="646" y="804"/>
                    <a:pt x="646" y="804"/>
                    <a:pt x="646" y="804"/>
                  </a:cubicBezTo>
                  <a:cubicBezTo>
                    <a:pt x="646" y="804"/>
                    <a:pt x="642" y="813"/>
                    <a:pt x="642" y="813"/>
                  </a:cubicBezTo>
                  <a:cubicBezTo>
                    <a:pt x="642" y="813"/>
                    <a:pt x="649" y="809"/>
                    <a:pt x="649" y="809"/>
                  </a:cubicBezTo>
                  <a:cubicBezTo>
                    <a:pt x="649" y="818"/>
                    <a:pt x="649" y="818"/>
                    <a:pt x="649" y="818"/>
                  </a:cubicBezTo>
                  <a:cubicBezTo>
                    <a:pt x="654" y="811"/>
                    <a:pt x="654" y="811"/>
                    <a:pt x="654" y="811"/>
                  </a:cubicBezTo>
                  <a:cubicBezTo>
                    <a:pt x="658" y="820"/>
                    <a:pt x="658" y="820"/>
                    <a:pt x="658" y="820"/>
                  </a:cubicBezTo>
                  <a:cubicBezTo>
                    <a:pt x="659" y="810"/>
                    <a:pt x="659" y="810"/>
                    <a:pt x="659" y="810"/>
                  </a:cubicBezTo>
                  <a:cubicBezTo>
                    <a:pt x="666" y="817"/>
                    <a:pt x="666" y="817"/>
                    <a:pt x="666" y="817"/>
                  </a:cubicBezTo>
                  <a:cubicBezTo>
                    <a:pt x="665" y="809"/>
                    <a:pt x="665" y="809"/>
                    <a:pt x="665" y="809"/>
                  </a:cubicBezTo>
                  <a:cubicBezTo>
                    <a:pt x="666" y="810"/>
                    <a:pt x="668" y="811"/>
                    <a:pt x="669" y="814"/>
                  </a:cubicBezTo>
                  <a:cubicBezTo>
                    <a:pt x="672" y="823"/>
                    <a:pt x="663" y="824"/>
                    <a:pt x="661" y="824"/>
                  </a:cubicBezTo>
                  <a:close/>
                  <a:moveTo>
                    <a:pt x="672" y="766"/>
                  </a:moveTo>
                  <a:cubicBezTo>
                    <a:pt x="671" y="756"/>
                    <a:pt x="671" y="756"/>
                    <a:pt x="671" y="756"/>
                  </a:cubicBezTo>
                  <a:cubicBezTo>
                    <a:pt x="666" y="764"/>
                    <a:pt x="666" y="764"/>
                    <a:pt x="666" y="764"/>
                  </a:cubicBezTo>
                  <a:cubicBezTo>
                    <a:pt x="664" y="753"/>
                    <a:pt x="664" y="753"/>
                    <a:pt x="664" y="753"/>
                  </a:cubicBezTo>
                  <a:cubicBezTo>
                    <a:pt x="660" y="762"/>
                    <a:pt x="660" y="762"/>
                    <a:pt x="660" y="762"/>
                  </a:cubicBezTo>
                  <a:cubicBezTo>
                    <a:pt x="657" y="752"/>
                    <a:pt x="657" y="752"/>
                    <a:pt x="657" y="752"/>
                  </a:cubicBezTo>
                  <a:cubicBezTo>
                    <a:pt x="654" y="762"/>
                    <a:pt x="654" y="762"/>
                    <a:pt x="654" y="762"/>
                  </a:cubicBezTo>
                  <a:cubicBezTo>
                    <a:pt x="648" y="752"/>
                    <a:pt x="648" y="752"/>
                    <a:pt x="648" y="752"/>
                  </a:cubicBezTo>
                  <a:cubicBezTo>
                    <a:pt x="648" y="764"/>
                    <a:pt x="648" y="764"/>
                    <a:pt x="648" y="764"/>
                  </a:cubicBezTo>
                  <a:cubicBezTo>
                    <a:pt x="640" y="758"/>
                    <a:pt x="640" y="758"/>
                    <a:pt x="640" y="758"/>
                  </a:cubicBezTo>
                  <a:cubicBezTo>
                    <a:pt x="641" y="769"/>
                    <a:pt x="641" y="769"/>
                    <a:pt x="641" y="769"/>
                  </a:cubicBezTo>
                  <a:cubicBezTo>
                    <a:pt x="633" y="764"/>
                    <a:pt x="633" y="764"/>
                    <a:pt x="633" y="764"/>
                  </a:cubicBezTo>
                  <a:cubicBezTo>
                    <a:pt x="637" y="773"/>
                    <a:pt x="637" y="773"/>
                    <a:pt x="637" y="773"/>
                  </a:cubicBezTo>
                  <a:cubicBezTo>
                    <a:pt x="633" y="771"/>
                    <a:pt x="632" y="769"/>
                    <a:pt x="630" y="765"/>
                  </a:cubicBezTo>
                  <a:cubicBezTo>
                    <a:pt x="627" y="758"/>
                    <a:pt x="636" y="753"/>
                    <a:pt x="637" y="752"/>
                  </a:cubicBezTo>
                  <a:cubicBezTo>
                    <a:pt x="637" y="749"/>
                    <a:pt x="638" y="748"/>
                    <a:pt x="642" y="745"/>
                  </a:cubicBezTo>
                  <a:cubicBezTo>
                    <a:pt x="642" y="744"/>
                    <a:pt x="643" y="744"/>
                    <a:pt x="644" y="743"/>
                  </a:cubicBezTo>
                  <a:cubicBezTo>
                    <a:pt x="648" y="744"/>
                    <a:pt x="651" y="745"/>
                    <a:pt x="653" y="745"/>
                  </a:cubicBezTo>
                  <a:cubicBezTo>
                    <a:pt x="655" y="746"/>
                    <a:pt x="656" y="748"/>
                    <a:pt x="657" y="749"/>
                  </a:cubicBezTo>
                  <a:cubicBezTo>
                    <a:pt x="661" y="746"/>
                    <a:pt x="665" y="745"/>
                    <a:pt x="670" y="748"/>
                  </a:cubicBezTo>
                  <a:cubicBezTo>
                    <a:pt x="679" y="756"/>
                    <a:pt x="672" y="766"/>
                    <a:pt x="672" y="766"/>
                  </a:cubicBezTo>
                  <a:close/>
                  <a:moveTo>
                    <a:pt x="603" y="576"/>
                  </a:moveTo>
                  <a:cubicBezTo>
                    <a:pt x="599" y="573"/>
                    <a:pt x="596" y="571"/>
                    <a:pt x="593" y="569"/>
                  </a:cubicBezTo>
                  <a:cubicBezTo>
                    <a:pt x="591" y="567"/>
                    <a:pt x="590" y="565"/>
                    <a:pt x="592" y="562"/>
                  </a:cubicBezTo>
                  <a:cubicBezTo>
                    <a:pt x="593" y="560"/>
                    <a:pt x="595" y="558"/>
                    <a:pt x="599" y="559"/>
                  </a:cubicBezTo>
                  <a:cubicBezTo>
                    <a:pt x="602" y="560"/>
                    <a:pt x="604" y="562"/>
                    <a:pt x="607" y="564"/>
                  </a:cubicBezTo>
                  <a:cubicBezTo>
                    <a:pt x="629" y="577"/>
                    <a:pt x="652" y="588"/>
                    <a:pt x="677" y="596"/>
                  </a:cubicBezTo>
                  <a:cubicBezTo>
                    <a:pt x="680" y="597"/>
                    <a:pt x="683" y="598"/>
                    <a:pt x="686" y="599"/>
                  </a:cubicBezTo>
                  <a:cubicBezTo>
                    <a:pt x="690" y="601"/>
                    <a:pt x="691" y="603"/>
                    <a:pt x="689" y="607"/>
                  </a:cubicBezTo>
                  <a:cubicBezTo>
                    <a:pt x="688" y="611"/>
                    <a:pt x="686" y="611"/>
                    <a:pt x="682" y="610"/>
                  </a:cubicBezTo>
                  <a:cubicBezTo>
                    <a:pt x="653" y="605"/>
                    <a:pt x="627" y="593"/>
                    <a:pt x="603" y="576"/>
                  </a:cubicBezTo>
                  <a:close/>
                  <a:moveTo>
                    <a:pt x="504" y="500"/>
                  </a:moveTo>
                  <a:cubicBezTo>
                    <a:pt x="519" y="513"/>
                    <a:pt x="526" y="530"/>
                    <a:pt x="541" y="540"/>
                  </a:cubicBezTo>
                  <a:cubicBezTo>
                    <a:pt x="533" y="542"/>
                    <a:pt x="525" y="543"/>
                    <a:pt x="517" y="546"/>
                  </a:cubicBezTo>
                  <a:cubicBezTo>
                    <a:pt x="507" y="549"/>
                    <a:pt x="501" y="556"/>
                    <a:pt x="497" y="565"/>
                  </a:cubicBezTo>
                  <a:cubicBezTo>
                    <a:pt x="493" y="575"/>
                    <a:pt x="491" y="585"/>
                    <a:pt x="494" y="596"/>
                  </a:cubicBezTo>
                  <a:cubicBezTo>
                    <a:pt x="498" y="612"/>
                    <a:pt x="511" y="618"/>
                    <a:pt x="526" y="611"/>
                  </a:cubicBezTo>
                  <a:cubicBezTo>
                    <a:pt x="528" y="610"/>
                    <a:pt x="530" y="608"/>
                    <a:pt x="533" y="608"/>
                  </a:cubicBezTo>
                  <a:cubicBezTo>
                    <a:pt x="531" y="617"/>
                    <a:pt x="524" y="622"/>
                    <a:pt x="515" y="624"/>
                  </a:cubicBezTo>
                  <a:cubicBezTo>
                    <a:pt x="506" y="626"/>
                    <a:pt x="498" y="623"/>
                    <a:pt x="492" y="615"/>
                  </a:cubicBezTo>
                  <a:cubicBezTo>
                    <a:pt x="483" y="602"/>
                    <a:pt x="482" y="587"/>
                    <a:pt x="485" y="572"/>
                  </a:cubicBezTo>
                  <a:cubicBezTo>
                    <a:pt x="490" y="554"/>
                    <a:pt x="495" y="536"/>
                    <a:pt x="503" y="519"/>
                  </a:cubicBezTo>
                  <a:cubicBezTo>
                    <a:pt x="505" y="514"/>
                    <a:pt x="505" y="508"/>
                    <a:pt x="504" y="500"/>
                  </a:cubicBezTo>
                  <a:close/>
                  <a:moveTo>
                    <a:pt x="646" y="358"/>
                  </a:moveTo>
                  <a:cubicBezTo>
                    <a:pt x="646" y="361"/>
                    <a:pt x="641" y="364"/>
                    <a:pt x="641" y="364"/>
                  </a:cubicBezTo>
                  <a:cubicBezTo>
                    <a:pt x="633" y="366"/>
                    <a:pt x="636" y="351"/>
                    <a:pt x="647" y="355"/>
                  </a:cubicBezTo>
                  <a:cubicBezTo>
                    <a:pt x="657" y="359"/>
                    <a:pt x="654" y="376"/>
                    <a:pt x="654" y="376"/>
                  </a:cubicBezTo>
                  <a:cubicBezTo>
                    <a:pt x="654" y="375"/>
                    <a:pt x="649" y="366"/>
                    <a:pt x="649" y="366"/>
                  </a:cubicBezTo>
                  <a:cubicBezTo>
                    <a:pt x="651" y="362"/>
                    <a:pt x="646" y="358"/>
                    <a:pt x="646" y="358"/>
                  </a:cubicBezTo>
                  <a:close/>
                  <a:moveTo>
                    <a:pt x="678" y="396"/>
                  </a:moveTo>
                  <a:cubicBezTo>
                    <a:pt x="684" y="405"/>
                    <a:pt x="671" y="408"/>
                    <a:pt x="670" y="403"/>
                  </a:cubicBezTo>
                  <a:cubicBezTo>
                    <a:pt x="669" y="397"/>
                    <a:pt x="676" y="397"/>
                    <a:pt x="676" y="397"/>
                  </a:cubicBezTo>
                  <a:cubicBezTo>
                    <a:pt x="670" y="394"/>
                    <a:pt x="662" y="390"/>
                    <a:pt x="657" y="408"/>
                  </a:cubicBezTo>
                  <a:cubicBezTo>
                    <a:pt x="657" y="408"/>
                    <a:pt x="657" y="408"/>
                    <a:pt x="657" y="408"/>
                  </a:cubicBezTo>
                  <a:cubicBezTo>
                    <a:pt x="655" y="406"/>
                    <a:pt x="653" y="404"/>
                    <a:pt x="651" y="403"/>
                  </a:cubicBezTo>
                  <a:cubicBezTo>
                    <a:pt x="658" y="385"/>
                    <a:pt x="674" y="388"/>
                    <a:pt x="678" y="396"/>
                  </a:cubicBezTo>
                  <a:close/>
                  <a:moveTo>
                    <a:pt x="662" y="364"/>
                  </a:moveTo>
                  <a:cubicBezTo>
                    <a:pt x="662" y="364"/>
                    <a:pt x="669" y="368"/>
                    <a:pt x="672" y="362"/>
                  </a:cubicBezTo>
                  <a:cubicBezTo>
                    <a:pt x="672" y="362"/>
                    <a:pt x="673" y="380"/>
                    <a:pt x="676" y="383"/>
                  </a:cubicBezTo>
                  <a:cubicBezTo>
                    <a:pt x="676" y="383"/>
                    <a:pt x="665" y="379"/>
                    <a:pt x="660" y="383"/>
                  </a:cubicBezTo>
                  <a:cubicBezTo>
                    <a:pt x="660" y="383"/>
                    <a:pt x="663" y="368"/>
                    <a:pt x="662" y="364"/>
                  </a:cubicBezTo>
                  <a:close/>
                  <a:moveTo>
                    <a:pt x="661" y="354"/>
                  </a:moveTo>
                  <a:cubicBezTo>
                    <a:pt x="661" y="352"/>
                    <a:pt x="663" y="351"/>
                    <a:pt x="665" y="351"/>
                  </a:cubicBezTo>
                  <a:cubicBezTo>
                    <a:pt x="667" y="352"/>
                    <a:pt x="669" y="354"/>
                    <a:pt x="668" y="356"/>
                  </a:cubicBezTo>
                  <a:cubicBezTo>
                    <a:pt x="668" y="358"/>
                    <a:pt x="665" y="360"/>
                    <a:pt x="663" y="359"/>
                  </a:cubicBezTo>
                  <a:cubicBezTo>
                    <a:pt x="661" y="358"/>
                    <a:pt x="660" y="356"/>
                    <a:pt x="661" y="354"/>
                  </a:cubicBezTo>
                  <a:close/>
                  <a:moveTo>
                    <a:pt x="668" y="469"/>
                  </a:moveTo>
                  <a:cubicBezTo>
                    <a:pt x="672" y="473"/>
                    <a:pt x="672" y="476"/>
                    <a:pt x="667" y="479"/>
                  </a:cubicBezTo>
                  <a:cubicBezTo>
                    <a:pt x="664" y="481"/>
                    <a:pt x="662" y="481"/>
                    <a:pt x="660" y="479"/>
                  </a:cubicBezTo>
                  <a:cubicBezTo>
                    <a:pt x="656" y="475"/>
                    <a:pt x="652" y="471"/>
                    <a:pt x="648" y="467"/>
                  </a:cubicBezTo>
                  <a:cubicBezTo>
                    <a:pt x="634" y="452"/>
                    <a:pt x="616" y="440"/>
                    <a:pt x="600" y="427"/>
                  </a:cubicBezTo>
                  <a:cubicBezTo>
                    <a:pt x="594" y="423"/>
                    <a:pt x="594" y="421"/>
                    <a:pt x="597" y="417"/>
                  </a:cubicBezTo>
                  <a:cubicBezTo>
                    <a:pt x="600" y="413"/>
                    <a:pt x="602" y="412"/>
                    <a:pt x="607" y="415"/>
                  </a:cubicBezTo>
                  <a:cubicBezTo>
                    <a:pt x="618" y="425"/>
                    <a:pt x="630" y="434"/>
                    <a:pt x="641" y="444"/>
                  </a:cubicBezTo>
                  <a:cubicBezTo>
                    <a:pt x="651" y="452"/>
                    <a:pt x="660" y="460"/>
                    <a:pt x="668" y="469"/>
                  </a:cubicBezTo>
                  <a:close/>
                  <a:moveTo>
                    <a:pt x="668" y="510"/>
                  </a:moveTo>
                  <a:cubicBezTo>
                    <a:pt x="649" y="513"/>
                    <a:pt x="640" y="527"/>
                    <a:pt x="631" y="542"/>
                  </a:cubicBezTo>
                  <a:cubicBezTo>
                    <a:pt x="629" y="545"/>
                    <a:pt x="627" y="549"/>
                    <a:pt x="625" y="552"/>
                  </a:cubicBezTo>
                  <a:cubicBezTo>
                    <a:pt x="620" y="563"/>
                    <a:pt x="620" y="563"/>
                    <a:pt x="610" y="557"/>
                  </a:cubicBezTo>
                  <a:cubicBezTo>
                    <a:pt x="606" y="554"/>
                    <a:pt x="605" y="552"/>
                    <a:pt x="606" y="549"/>
                  </a:cubicBezTo>
                  <a:cubicBezTo>
                    <a:pt x="612" y="525"/>
                    <a:pt x="628" y="503"/>
                    <a:pt x="655" y="496"/>
                  </a:cubicBezTo>
                  <a:cubicBezTo>
                    <a:pt x="662" y="494"/>
                    <a:pt x="663" y="495"/>
                    <a:pt x="666" y="501"/>
                  </a:cubicBezTo>
                  <a:cubicBezTo>
                    <a:pt x="666" y="503"/>
                    <a:pt x="667" y="505"/>
                    <a:pt x="668" y="507"/>
                  </a:cubicBezTo>
                  <a:cubicBezTo>
                    <a:pt x="668" y="508"/>
                    <a:pt x="668" y="509"/>
                    <a:pt x="668" y="510"/>
                  </a:cubicBezTo>
                  <a:close/>
                  <a:moveTo>
                    <a:pt x="596" y="443"/>
                  </a:moveTo>
                  <a:cubicBezTo>
                    <a:pt x="588" y="465"/>
                    <a:pt x="574" y="481"/>
                    <a:pt x="553" y="491"/>
                  </a:cubicBezTo>
                  <a:cubicBezTo>
                    <a:pt x="550" y="492"/>
                    <a:pt x="548" y="493"/>
                    <a:pt x="546" y="494"/>
                  </a:cubicBezTo>
                  <a:cubicBezTo>
                    <a:pt x="534" y="498"/>
                    <a:pt x="530" y="496"/>
                    <a:pt x="526" y="483"/>
                  </a:cubicBezTo>
                  <a:cubicBezTo>
                    <a:pt x="528" y="481"/>
                    <a:pt x="532" y="481"/>
                    <a:pt x="535" y="480"/>
                  </a:cubicBezTo>
                  <a:cubicBezTo>
                    <a:pt x="558" y="473"/>
                    <a:pt x="573" y="457"/>
                    <a:pt x="579" y="434"/>
                  </a:cubicBezTo>
                  <a:cubicBezTo>
                    <a:pt x="581" y="423"/>
                    <a:pt x="583" y="423"/>
                    <a:pt x="592" y="429"/>
                  </a:cubicBezTo>
                  <a:cubicBezTo>
                    <a:pt x="598" y="434"/>
                    <a:pt x="599" y="435"/>
                    <a:pt x="596" y="443"/>
                  </a:cubicBezTo>
                  <a:close/>
                  <a:moveTo>
                    <a:pt x="510" y="468"/>
                  </a:moveTo>
                  <a:cubicBezTo>
                    <a:pt x="528" y="459"/>
                    <a:pt x="541" y="445"/>
                    <a:pt x="551" y="428"/>
                  </a:cubicBezTo>
                  <a:cubicBezTo>
                    <a:pt x="553" y="423"/>
                    <a:pt x="555" y="419"/>
                    <a:pt x="558" y="415"/>
                  </a:cubicBezTo>
                  <a:cubicBezTo>
                    <a:pt x="561" y="413"/>
                    <a:pt x="562" y="409"/>
                    <a:pt x="566" y="412"/>
                  </a:cubicBezTo>
                  <a:cubicBezTo>
                    <a:pt x="571" y="415"/>
                    <a:pt x="574" y="416"/>
                    <a:pt x="574" y="422"/>
                  </a:cubicBezTo>
                  <a:cubicBezTo>
                    <a:pt x="572" y="438"/>
                    <a:pt x="565" y="450"/>
                    <a:pt x="554" y="461"/>
                  </a:cubicBezTo>
                  <a:cubicBezTo>
                    <a:pt x="546" y="470"/>
                    <a:pt x="537" y="473"/>
                    <a:pt x="526" y="475"/>
                  </a:cubicBezTo>
                  <a:cubicBezTo>
                    <a:pt x="519" y="476"/>
                    <a:pt x="513" y="474"/>
                    <a:pt x="510" y="468"/>
                  </a:cubicBezTo>
                  <a:close/>
                  <a:moveTo>
                    <a:pt x="587" y="412"/>
                  </a:moveTo>
                  <a:cubicBezTo>
                    <a:pt x="585" y="414"/>
                    <a:pt x="583" y="414"/>
                    <a:pt x="581" y="412"/>
                  </a:cubicBezTo>
                  <a:cubicBezTo>
                    <a:pt x="579" y="411"/>
                    <a:pt x="577" y="410"/>
                    <a:pt x="575" y="409"/>
                  </a:cubicBezTo>
                  <a:cubicBezTo>
                    <a:pt x="567" y="404"/>
                    <a:pt x="559" y="396"/>
                    <a:pt x="548" y="395"/>
                  </a:cubicBezTo>
                  <a:cubicBezTo>
                    <a:pt x="544" y="394"/>
                    <a:pt x="540" y="391"/>
                    <a:pt x="535" y="388"/>
                  </a:cubicBezTo>
                  <a:cubicBezTo>
                    <a:pt x="522" y="382"/>
                    <a:pt x="509" y="376"/>
                    <a:pt x="497" y="370"/>
                  </a:cubicBezTo>
                  <a:cubicBezTo>
                    <a:pt x="496" y="370"/>
                    <a:pt x="495" y="369"/>
                    <a:pt x="494" y="369"/>
                  </a:cubicBezTo>
                  <a:cubicBezTo>
                    <a:pt x="489" y="368"/>
                    <a:pt x="488" y="364"/>
                    <a:pt x="489" y="361"/>
                  </a:cubicBezTo>
                  <a:cubicBezTo>
                    <a:pt x="490" y="357"/>
                    <a:pt x="494" y="358"/>
                    <a:pt x="497" y="359"/>
                  </a:cubicBezTo>
                  <a:cubicBezTo>
                    <a:pt x="505" y="362"/>
                    <a:pt x="513" y="365"/>
                    <a:pt x="521" y="369"/>
                  </a:cubicBezTo>
                  <a:cubicBezTo>
                    <a:pt x="543" y="380"/>
                    <a:pt x="564" y="391"/>
                    <a:pt x="586" y="403"/>
                  </a:cubicBezTo>
                  <a:cubicBezTo>
                    <a:pt x="591" y="406"/>
                    <a:pt x="591" y="408"/>
                    <a:pt x="587" y="412"/>
                  </a:cubicBezTo>
                  <a:close/>
                  <a:moveTo>
                    <a:pt x="519" y="390"/>
                  </a:moveTo>
                  <a:cubicBezTo>
                    <a:pt x="523" y="392"/>
                    <a:pt x="528" y="391"/>
                    <a:pt x="528" y="398"/>
                  </a:cubicBezTo>
                  <a:cubicBezTo>
                    <a:pt x="528" y="404"/>
                    <a:pt x="525" y="410"/>
                    <a:pt x="522" y="415"/>
                  </a:cubicBezTo>
                  <a:cubicBezTo>
                    <a:pt x="520" y="418"/>
                    <a:pt x="517" y="421"/>
                    <a:pt x="515" y="424"/>
                  </a:cubicBezTo>
                  <a:cubicBezTo>
                    <a:pt x="511" y="429"/>
                    <a:pt x="505" y="431"/>
                    <a:pt x="500" y="434"/>
                  </a:cubicBezTo>
                  <a:cubicBezTo>
                    <a:pt x="492" y="438"/>
                    <a:pt x="490" y="438"/>
                    <a:pt x="485" y="431"/>
                  </a:cubicBezTo>
                  <a:cubicBezTo>
                    <a:pt x="481" y="426"/>
                    <a:pt x="481" y="425"/>
                    <a:pt x="486" y="422"/>
                  </a:cubicBezTo>
                  <a:cubicBezTo>
                    <a:pt x="493" y="419"/>
                    <a:pt x="499" y="415"/>
                    <a:pt x="504" y="409"/>
                  </a:cubicBezTo>
                  <a:cubicBezTo>
                    <a:pt x="508" y="404"/>
                    <a:pt x="511" y="400"/>
                    <a:pt x="513" y="394"/>
                  </a:cubicBezTo>
                  <a:cubicBezTo>
                    <a:pt x="514" y="391"/>
                    <a:pt x="515" y="388"/>
                    <a:pt x="519" y="390"/>
                  </a:cubicBezTo>
                  <a:close/>
                  <a:moveTo>
                    <a:pt x="497" y="443"/>
                  </a:moveTo>
                  <a:cubicBezTo>
                    <a:pt x="499" y="442"/>
                    <a:pt x="502" y="441"/>
                    <a:pt x="504" y="439"/>
                  </a:cubicBezTo>
                  <a:cubicBezTo>
                    <a:pt x="518" y="432"/>
                    <a:pt x="528" y="421"/>
                    <a:pt x="533" y="405"/>
                  </a:cubicBezTo>
                  <a:cubicBezTo>
                    <a:pt x="534" y="403"/>
                    <a:pt x="534" y="398"/>
                    <a:pt x="540" y="400"/>
                  </a:cubicBezTo>
                  <a:cubicBezTo>
                    <a:pt x="549" y="403"/>
                    <a:pt x="550" y="404"/>
                    <a:pt x="549" y="411"/>
                  </a:cubicBezTo>
                  <a:cubicBezTo>
                    <a:pt x="544" y="434"/>
                    <a:pt x="528" y="447"/>
                    <a:pt x="509" y="458"/>
                  </a:cubicBezTo>
                  <a:cubicBezTo>
                    <a:pt x="504" y="461"/>
                    <a:pt x="502" y="456"/>
                    <a:pt x="499" y="454"/>
                  </a:cubicBezTo>
                  <a:cubicBezTo>
                    <a:pt x="497" y="453"/>
                    <a:pt x="496" y="452"/>
                    <a:pt x="495" y="451"/>
                  </a:cubicBezTo>
                  <a:cubicBezTo>
                    <a:pt x="493" y="448"/>
                    <a:pt x="492" y="445"/>
                    <a:pt x="497" y="443"/>
                  </a:cubicBezTo>
                  <a:close/>
                  <a:moveTo>
                    <a:pt x="501" y="674"/>
                  </a:moveTo>
                  <a:cubicBezTo>
                    <a:pt x="527" y="676"/>
                    <a:pt x="554" y="654"/>
                    <a:pt x="559" y="629"/>
                  </a:cubicBezTo>
                  <a:cubicBezTo>
                    <a:pt x="563" y="605"/>
                    <a:pt x="555" y="592"/>
                    <a:pt x="540" y="580"/>
                  </a:cubicBezTo>
                  <a:cubicBezTo>
                    <a:pt x="532" y="574"/>
                    <a:pt x="526" y="576"/>
                    <a:pt x="517" y="585"/>
                  </a:cubicBezTo>
                  <a:cubicBezTo>
                    <a:pt x="516" y="585"/>
                    <a:pt x="515" y="585"/>
                    <a:pt x="514" y="585"/>
                  </a:cubicBezTo>
                  <a:cubicBezTo>
                    <a:pt x="519" y="571"/>
                    <a:pt x="539" y="567"/>
                    <a:pt x="552" y="577"/>
                  </a:cubicBezTo>
                  <a:cubicBezTo>
                    <a:pt x="561" y="584"/>
                    <a:pt x="563" y="595"/>
                    <a:pt x="565" y="605"/>
                  </a:cubicBezTo>
                  <a:cubicBezTo>
                    <a:pt x="567" y="615"/>
                    <a:pt x="566" y="626"/>
                    <a:pt x="566" y="636"/>
                  </a:cubicBezTo>
                  <a:cubicBezTo>
                    <a:pt x="566" y="642"/>
                    <a:pt x="566" y="648"/>
                    <a:pt x="565" y="654"/>
                  </a:cubicBezTo>
                  <a:cubicBezTo>
                    <a:pt x="563" y="673"/>
                    <a:pt x="571" y="689"/>
                    <a:pt x="579" y="704"/>
                  </a:cubicBezTo>
                  <a:cubicBezTo>
                    <a:pt x="581" y="708"/>
                    <a:pt x="585" y="710"/>
                    <a:pt x="586" y="715"/>
                  </a:cubicBezTo>
                  <a:cubicBezTo>
                    <a:pt x="555" y="707"/>
                    <a:pt x="526" y="697"/>
                    <a:pt x="501" y="678"/>
                  </a:cubicBezTo>
                  <a:cubicBezTo>
                    <a:pt x="501" y="677"/>
                    <a:pt x="501" y="676"/>
                    <a:pt x="501" y="674"/>
                  </a:cubicBezTo>
                  <a:close/>
                  <a:moveTo>
                    <a:pt x="581" y="561"/>
                  </a:moveTo>
                  <a:cubicBezTo>
                    <a:pt x="558" y="544"/>
                    <a:pt x="536" y="527"/>
                    <a:pt x="517" y="506"/>
                  </a:cubicBezTo>
                  <a:cubicBezTo>
                    <a:pt x="514" y="502"/>
                    <a:pt x="511" y="498"/>
                    <a:pt x="508" y="494"/>
                  </a:cubicBezTo>
                  <a:cubicBezTo>
                    <a:pt x="505" y="491"/>
                    <a:pt x="506" y="489"/>
                    <a:pt x="509" y="486"/>
                  </a:cubicBezTo>
                  <a:cubicBezTo>
                    <a:pt x="513" y="484"/>
                    <a:pt x="516" y="483"/>
                    <a:pt x="518" y="487"/>
                  </a:cubicBezTo>
                  <a:cubicBezTo>
                    <a:pt x="535" y="510"/>
                    <a:pt x="558" y="528"/>
                    <a:pt x="581" y="545"/>
                  </a:cubicBezTo>
                  <a:cubicBezTo>
                    <a:pt x="589" y="551"/>
                    <a:pt x="589" y="551"/>
                    <a:pt x="581" y="561"/>
                  </a:cubicBezTo>
                  <a:close/>
                  <a:moveTo>
                    <a:pt x="583" y="526"/>
                  </a:moveTo>
                  <a:cubicBezTo>
                    <a:pt x="582" y="528"/>
                    <a:pt x="581" y="531"/>
                    <a:pt x="579" y="533"/>
                  </a:cubicBezTo>
                  <a:cubicBezTo>
                    <a:pt x="567" y="527"/>
                    <a:pt x="558" y="516"/>
                    <a:pt x="547" y="508"/>
                  </a:cubicBezTo>
                  <a:cubicBezTo>
                    <a:pt x="542" y="504"/>
                    <a:pt x="543" y="502"/>
                    <a:pt x="549" y="499"/>
                  </a:cubicBezTo>
                  <a:cubicBezTo>
                    <a:pt x="559" y="495"/>
                    <a:pt x="568" y="489"/>
                    <a:pt x="576" y="482"/>
                  </a:cubicBezTo>
                  <a:cubicBezTo>
                    <a:pt x="588" y="474"/>
                    <a:pt x="596" y="462"/>
                    <a:pt x="602" y="448"/>
                  </a:cubicBezTo>
                  <a:cubicBezTo>
                    <a:pt x="605" y="440"/>
                    <a:pt x="606" y="440"/>
                    <a:pt x="612" y="445"/>
                  </a:cubicBezTo>
                  <a:cubicBezTo>
                    <a:pt x="620" y="452"/>
                    <a:pt x="627" y="459"/>
                    <a:pt x="635" y="464"/>
                  </a:cubicBezTo>
                  <a:cubicBezTo>
                    <a:pt x="641" y="468"/>
                    <a:pt x="640" y="470"/>
                    <a:pt x="635" y="472"/>
                  </a:cubicBezTo>
                  <a:cubicBezTo>
                    <a:pt x="622" y="478"/>
                    <a:pt x="611" y="487"/>
                    <a:pt x="602" y="497"/>
                  </a:cubicBezTo>
                  <a:cubicBezTo>
                    <a:pt x="594" y="506"/>
                    <a:pt x="590" y="517"/>
                    <a:pt x="583" y="526"/>
                  </a:cubicBezTo>
                  <a:close/>
                  <a:moveTo>
                    <a:pt x="592" y="528"/>
                  </a:moveTo>
                  <a:cubicBezTo>
                    <a:pt x="600" y="508"/>
                    <a:pt x="613" y="492"/>
                    <a:pt x="633" y="482"/>
                  </a:cubicBezTo>
                  <a:cubicBezTo>
                    <a:pt x="646" y="476"/>
                    <a:pt x="648" y="476"/>
                    <a:pt x="658" y="490"/>
                  </a:cubicBezTo>
                  <a:cubicBezTo>
                    <a:pt x="644" y="494"/>
                    <a:pt x="631" y="500"/>
                    <a:pt x="621" y="511"/>
                  </a:cubicBezTo>
                  <a:cubicBezTo>
                    <a:pt x="611" y="521"/>
                    <a:pt x="604" y="533"/>
                    <a:pt x="601" y="548"/>
                  </a:cubicBezTo>
                  <a:cubicBezTo>
                    <a:pt x="586" y="541"/>
                    <a:pt x="586" y="541"/>
                    <a:pt x="592" y="528"/>
                  </a:cubicBezTo>
                  <a:close/>
                  <a:moveTo>
                    <a:pt x="660" y="582"/>
                  </a:moveTo>
                  <a:cubicBezTo>
                    <a:pt x="649" y="579"/>
                    <a:pt x="649" y="578"/>
                    <a:pt x="652" y="567"/>
                  </a:cubicBezTo>
                  <a:cubicBezTo>
                    <a:pt x="656" y="554"/>
                    <a:pt x="665" y="545"/>
                    <a:pt x="675" y="537"/>
                  </a:cubicBezTo>
                  <a:cubicBezTo>
                    <a:pt x="682" y="532"/>
                    <a:pt x="685" y="533"/>
                    <a:pt x="689" y="541"/>
                  </a:cubicBezTo>
                  <a:cubicBezTo>
                    <a:pt x="692" y="545"/>
                    <a:pt x="694" y="550"/>
                    <a:pt x="696" y="555"/>
                  </a:cubicBezTo>
                  <a:cubicBezTo>
                    <a:pt x="683" y="559"/>
                    <a:pt x="675" y="568"/>
                    <a:pt x="670" y="579"/>
                  </a:cubicBezTo>
                  <a:cubicBezTo>
                    <a:pt x="667" y="584"/>
                    <a:pt x="664" y="584"/>
                    <a:pt x="660" y="582"/>
                  </a:cubicBezTo>
                  <a:close/>
                  <a:moveTo>
                    <a:pt x="680" y="529"/>
                  </a:moveTo>
                  <a:cubicBezTo>
                    <a:pt x="666" y="535"/>
                    <a:pt x="655" y="545"/>
                    <a:pt x="648" y="559"/>
                  </a:cubicBezTo>
                  <a:cubicBezTo>
                    <a:pt x="647" y="561"/>
                    <a:pt x="645" y="564"/>
                    <a:pt x="644" y="566"/>
                  </a:cubicBezTo>
                  <a:cubicBezTo>
                    <a:pt x="643" y="571"/>
                    <a:pt x="639" y="572"/>
                    <a:pt x="634" y="570"/>
                  </a:cubicBezTo>
                  <a:cubicBezTo>
                    <a:pt x="629" y="568"/>
                    <a:pt x="627" y="567"/>
                    <a:pt x="629" y="560"/>
                  </a:cubicBezTo>
                  <a:cubicBezTo>
                    <a:pt x="632" y="551"/>
                    <a:pt x="640" y="537"/>
                    <a:pt x="648" y="529"/>
                  </a:cubicBezTo>
                  <a:cubicBezTo>
                    <a:pt x="652" y="524"/>
                    <a:pt x="660" y="520"/>
                    <a:pt x="667" y="517"/>
                  </a:cubicBezTo>
                  <a:cubicBezTo>
                    <a:pt x="673" y="515"/>
                    <a:pt x="681" y="520"/>
                    <a:pt x="682" y="526"/>
                  </a:cubicBezTo>
                  <a:cubicBezTo>
                    <a:pt x="682" y="527"/>
                    <a:pt x="682" y="528"/>
                    <a:pt x="680" y="529"/>
                  </a:cubicBezTo>
                  <a:close/>
                  <a:moveTo>
                    <a:pt x="663" y="413"/>
                  </a:moveTo>
                  <a:cubicBezTo>
                    <a:pt x="663" y="412"/>
                    <a:pt x="664" y="410"/>
                    <a:pt x="664" y="408"/>
                  </a:cubicBezTo>
                  <a:cubicBezTo>
                    <a:pt x="664" y="408"/>
                    <a:pt x="678" y="416"/>
                    <a:pt x="683" y="405"/>
                  </a:cubicBezTo>
                  <a:cubicBezTo>
                    <a:pt x="683" y="405"/>
                    <a:pt x="698" y="429"/>
                    <a:pt x="700" y="429"/>
                  </a:cubicBezTo>
                  <a:cubicBezTo>
                    <a:pt x="702" y="430"/>
                    <a:pt x="686" y="434"/>
                    <a:pt x="678" y="420"/>
                  </a:cubicBezTo>
                  <a:cubicBezTo>
                    <a:pt x="678" y="420"/>
                    <a:pt x="678" y="420"/>
                    <a:pt x="678" y="419"/>
                  </a:cubicBezTo>
                  <a:cubicBezTo>
                    <a:pt x="678" y="420"/>
                    <a:pt x="676" y="423"/>
                    <a:pt x="674" y="426"/>
                  </a:cubicBezTo>
                  <a:cubicBezTo>
                    <a:pt x="671" y="421"/>
                    <a:pt x="667" y="417"/>
                    <a:pt x="663" y="413"/>
                  </a:cubicBezTo>
                  <a:close/>
                  <a:moveTo>
                    <a:pt x="698" y="362"/>
                  </a:moveTo>
                  <a:cubicBezTo>
                    <a:pt x="698" y="348"/>
                    <a:pt x="709" y="335"/>
                    <a:pt x="725" y="335"/>
                  </a:cubicBezTo>
                  <a:cubicBezTo>
                    <a:pt x="739" y="335"/>
                    <a:pt x="752" y="346"/>
                    <a:pt x="752" y="361"/>
                  </a:cubicBezTo>
                  <a:cubicBezTo>
                    <a:pt x="752" y="376"/>
                    <a:pt x="741" y="389"/>
                    <a:pt x="725" y="389"/>
                  </a:cubicBezTo>
                  <a:cubicBezTo>
                    <a:pt x="709" y="389"/>
                    <a:pt x="698" y="376"/>
                    <a:pt x="698" y="362"/>
                  </a:cubicBezTo>
                  <a:close/>
                  <a:moveTo>
                    <a:pt x="705" y="434"/>
                  </a:moveTo>
                  <a:cubicBezTo>
                    <a:pt x="705" y="434"/>
                    <a:pt x="698" y="445"/>
                    <a:pt x="688" y="442"/>
                  </a:cubicBezTo>
                  <a:cubicBezTo>
                    <a:pt x="687" y="441"/>
                    <a:pt x="687" y="440"/>
                    <a:pt x="686" y="440"/>
                  </a:cubicBezTo>
                  <a:cubicBezTo>
                    <a:pt x="690" y="438"/>
                    <a:pt x="700" y="434"/>
                    <a:pt x="705" y="434"/>
                  </a:cubicBezTo>
                  <a:close/>
                  <a:moveTo>
                    <a:pt x="709" y="440"/>
                  </a:moveTo>
                  <a:cubicBezTo>
                    <a:pt x="709" y="440"/>
                    <a:pt x="702" y="450"/>
                    <a:pt x="696" y="453"/>
                  </a:cubicBezTo>
                  <a:cubicBezTo>
                    <a:pt x="695" y="452"/>
                    <a:pt x="695" y="451"/>
                    <a:pt x="694" y="450"/>
                  </a:cubicBezTo>
                  <a:cubicBezTo>
                    <a:pt x="697" y="446"/>
                    <a:pt x="704" y="439"/>
                    <a:pt x="709" y="440"/>
                  </a:cubicBezTo>
                  <a:close/>
                  <a:moveTo>
                    <a:pt x="702" y="406"/>
                  </a:moveTo>
                  <a:cubicBezTo>
                    <a:pt x="714" y="418"/>
                    <a:pt x="728" y="416"/>
                    <a:pt x="728" y="416"/>
                  </a:cubicBezTo>
                  <a:cubicBezTo>
                    <a:pt x="729" y="419"/>
                    <a:pt x="728" y="421"/>
                    <a:pt x="728" y="421"/>
                  </a:cubicBezTo>
                  <a:cubicBezTo>
                    <a:pt x="701" y="421"/>
                    <a:pt x="702" y="406"/>
                    <a:pt x="702" y="406"/>
                  </a:cubicBezTo>
                  <a:close/>
                  <a:moveTo>
                    <a:pt x="725" y="437"/>
                  </a:moveTo>
                  <a:cubicBezTo>
                    <a:pt x="725" y="437"/>
                    <a:pt x="719" y="454"/>
                    <a:pt x="712" y="454"/>
                  </a:cubicBezTo>
                  <a:cubicBezTo>
                    <a:pt x="712" y="454"/>
                    <a:pt x="714" y="440"/>
                    <a:pt x="725" y="437"/>
                  </a:cubicBezTo>
                  <a:close/>
                  <a:moveTo>
                    <a:pt x="733" y="441"/>
                  </a:moveTo>
                  <a:cubicBezTo>
                    <a:pt x="733" y="441"/>
                    <a:pt x="728" y="465"/>
                    <a:pt x="720" y="464"/>
                  </a:cubicBezTo>
                  <a:cubicBezTo>
                    <a:pt x="720" y="464"/>
                    <a:pt x="726" y="444"/>
                    <a:pt x="733" y="441"/>
                  </a:cubicBezTo>
                  <a:close/>
                  <a:moveTo>
                    <a:pt x="738" y="450"/>
                  </a:moveTo>
                  <a:cubicBezTo>
                    <a:pt x="738" y="450"/>
                    <a:pt x="740" y="469"/>
                    <a:pt x="732" y="476"/>
                  </a:cubicBezTo>
                  <a:cubicBezTo>
                    <a:pt x="732" y="476"/>
                    <a:pt x="729" y="456"/>
                    <a:pt x="738" y="450"/>
                  </a:cubicBezTo>
                  <a:close/>
                  <a:moveTo>
                    <a:pt x="733" y="421"/>
                  </a:moveTo>
                  <a:cubicBezTo>
                    <a:pt x="732" y="419"/>
                    <a:pt x="733" y="416"/>
                    <a:pt x="733" y="416"/>
                  </a:cubicBezTo>
                  <a:cubicBezTo>
                    <a:pt x="759" y="416"/>
                    <a:pt x="769" y="389"/>
                    <a:pt x="769" y="389"/>
                  </a:cubicBezTo>
                  <a:cubicBezTo>
                    <a:pt x="770" y="389"/>
                    <a:pt x="772" y="392"/>
                    <a:pt x="772" y="392"/>
                  </a:cubicBezTo>
                  <a:cubicBezTo>
                    <a:pt x="761" y="421"/>
                    <a:pt x="733" y="421"/>
                    <a:pt x="733" y="421"/>
                  </a:cubicBezTo>
                  <a:close/>
                  <a:moveTo>
                    <a:pt x="783" y="378"/>
                  </a:moveTo>
                  <a:cubicBezTo>
                    <a:pt x="783" y="378"/>
                    <a:pt x="797" y="386"/>
                    <a:pt x="787" y="397"/>
                  </a:cubicBezTo>
                  <a:cubicBezTo>
                    <a:pt x="787" y="397"/>
                    <a:pt x="780" y="398"/>
                    <a:pt x="779" y="394"/>
                  </a:cubicBezTo>
                  <a:cubicBezTo>
                    <a:pt x="779" y="394"/>
                    <a:pt x="791" y="393"/>
                    <a:pt x="783" y="378"/>
                  </a:cubicBezTo>
                  <a:close/>
                  <a:moveTo>
                    <a:pt x="798" y="389"/>
                  </a:moveTo>
                  <a:cubicBezTo>
                    <a:pt x="799" y="389"/>
                    <a:pt x="811" y="400"/>
                    <a:pt x="811" y="400"/>
                  </a:cubicBezTo>
                  <a:cubicBezTo>
                    <a:pt x="797" y="408"/>
                    <a:pt x="797" y="420"/>
                    <a:pt x="797" y="420"/>
                  </a:cubicBezTo>
                  <a:cubicBezTo>
                    <a:pt x="794" y="415"/>
                    <a:pt x="782" y="414"/>
                    <a:pt x="782" y="414"/>
                  </a:cubicBezTo>
                  <a:cubicBezTo>
                    <a:pt x="785" y="412"/>
                    <a:pt x="783" y="405"/>
                    <a:pt x="783" y="405"/>
                  </a:cubicBezTo>
                  <a:cubicBezTo>
                    <a:pt x="802" y="403"/>
                    <a:pt x="798" y="389"/>
                    <a:pt x="798" y="389"/>
                  </a:cubicBezTo>
                  <a:close/>
                  <a:moveTo>
                    <a:pt x="796" y="353"/>
                  </a:moveTo>
                  <a:cubicBezTo>
                    <a:pt x="796" y="353"/>
                    <a:pt x="806" y="363"/>
                    <a:pt x="799" y="376"/>
                  </a:cubicBezTo>
                  <a:cubicBezTo>
                    <a:pt x="799" y="376"/>
                    <a:pt x="786" y="365"/>
                    <a:pt x="796" y="353"/>
                  </a:cubicBezTo>
                  <a:close/>
                  <a:moveTo>
                    <a:pt x="865" y="401"/>
                  </a:moveTo>
                  <a:cubicBezTo>
                    <a:pt x="865" y="401"/>
                    <a:pt x="879" y="401"/>
                    <a:pt x="861" y="412"/>
                  </a:cubicBezTo>
                  <a:cubicBezTo>
                    <a:pt x="861" y="412"/>
                    <a:pt x="867" y="407"/>
                    <a:pt x="865" y="401"/>
                  </a:cubicBezTo>
                  <a:close/>
                  <a:moveTo>
                    <a:pt x="865" y="421"/>
                  </a:moveTo>
                  <a:cubicBezTo>
                    <a:pt x="865" y="421"/>
                    <a:pt x="881" y="416"/>
                    <a:pt x="874" y="433"/>
                  </a:cubicBezTo>
                  <a:cubicBezTo>
                    <a:pt x="874" y="433"/>
                    <a:pt x="875" y="423"/>
                    <a:pt x="865" y="421"/>
                  </a:cubicBezTo>
                  <a:close/>
                  <a:moveTo>
                    <a:pt x="866" y="438"/>
                  </a:moveTo>
                  <a:cubicBezTo>
                    <a:pt x="860" y="435"/>
                    <a:pt x="854" y="437"/>
                    <a:pt x="854" y="437"/>
                  </a:cubicBezTo>
                  <a:cubicBezTo>
                    <a:pt x="854" y="437"/>
                    <a:pt x="854" y="433"/>
                    <a:pt x="859" y="433"/>
                  </a:cubicBezTo>
                  <a:cubicBezTo>
                    <a:pt x="865" y="433"/>
                    <a:pt x="866" y="438"/>
                    <a:pt x="866" y="438"/>
                  </a:cubicBezTo>
                  <a:close/>
                  <a:moveTo>
                    <a:pt x="863" y="470"/>
                  </a:moveTo>
                  <a:cubicBezTo>
                    <a:pt x="863" y="470"/>
                    <a:pt x="856" y="461"/>
                    <a:pt x="856" y="452"/>
                  </a:cubicBezTo>
                  <a:cubicBezTo>
                    <a:pt x="856" y="452"/>
                    <a:pt x="866" y="463"/>
                    <a:pt x="863" y="470"/>
                  </a:cubicBezTo>
                  <a:close/>
                  <a:moveTo>
                    <a:pt x="857" y="487"/>
                  </a:moveTo>
                  <a:cubicBezTo>
                    <a:pt x="857" y="487"/>
                    <a:pt x="847" y="468"/>
                    <a:pt x="847" y="460"/>
                  </a:cubicBezTo>
                  <a:cubicBezTo>
                    <a:pt x="847" y="460"/>
                    <a:pt x="862" y="479"/>
                    <a:pt x="857" y="487"/>
                  </a:cubicBezTo>
                  <a:close/>
                  <a:moveTo>
                    <a:pt x="848" y="489"/>
                  </a:moveTo>
                  <a:cubicBezTo>
                    <a:pt x="848" y="489"/>
                    <a:pt x="834" y="471"/>
                    <a:pt x="836" y="464"/>
                  </a:cubicBezTo>
                  <a:cubicBezTo>
                    <a:pt x="836" y="464"/>
                    <a:pt x="850" y="483"/>
                    <a:pt x="848" y="489"/>
                  </a:cubicBezTo>
                  <a:close/>
                  <a:moveTo>
                    <a:pt x="849" y="437"/>
                  </a:moveTo>
                  <a:cubicBezTo>
                    <a:pt x="849" y="437"/>
                    <a:pt x="842" y="427"/>
                    <a:pt x="840" y="428"/>
                  </a:cubicBezTo>
                  <a:cubicBezTo>
                    <a:pt x="840" y="428"/>
                    <a:pt x="844" y="423"/>
                    <a:pt x="847" y="424"/>
                  </a:cubicBezTo>
                  <a:cubicBezTo>
                    <a:pt x="847" y="424"/>
                    <a:pt x="853" y="430"/>
                    <a:pt x="849" y="437"/>
                  </a:cubicBezTo>
                  <a:close/>
                  <a:moveTo>
                    <a:pt x="848" y="416"/>
                  </a:moveTo>
                  <a:cubicBezTo>
                    <a:pt x="838" y="428"/>
                    <a:pt x="829" y="425"/>
                    <a:pt x="830" y="425"/>
                  </a:cubicBezTo>
                  <a:cubicBezTo>
                    <a:pt x="831" y="425"/>
                    <a:pt x="833" y="413"/>
                    <a:pt x="833" y="413"/>
                  </a:cubicBezTo>
                  <a:cubicBezTo>
                    <a:pt x="817" y="415"/>
                    <a:pt x="817" y="415"/>
                    <a:pt x="817" y="415"/>
                  </a:cubicBezTo>
                  <a:cubicBezTo>
                    <a:pt x="813" y="412"/>
                    <a:pt x="818" y="400"/>
                    <a:pt x="818" y="400"/>
                  </a:cubicBezTo>
                  <a:cubicBezTo>
                    <a:pt x="822" y="405"/>
                    <a:pt x="837" y="406"/>
                    <a:pt x="837" y="406"/>
                  </a:cubicBezTo>
                  <a:cubicBezTo>
                    <a:pt x="851" y="404"/>
                    <a:pt x="848" y="416"/>
                    <a:pt x="848" y="416"/>
                  </a:cubicBezTo>
                  <a:close/>
                  <a:moveTo>
                    <a:pt x="824" y="420"/>
                  </a:moveTo>
                  <a:cubicBezTo>
                    <a:pt x="826" y="429"/>
                    <a:pt x="810" y="432"/>
                    <a:pt x="810" y="432"/>
                  </a:cubicBezTo>
                  <a:cubicBezTo>
                    <a:pt x="814" y="417"/>
                    <a:pt x="824" y="420"/>
                    <a:pt x="824" y="420"/>
                  </a:cubicBezTo>
                  <a:close/>
                  <a:moveTo>
                    <a:pt x="833" y="440"/>
                  </a:moveTo>
                  <a:cubicBezTo>
                    <a:pt x="820" y="448"/>
                    <a:pt x="811" y="437"/>
                    <a:pt x="811" y="437"/>
                  </a:cubicBezTo>
                  <a:cubicBezTo>
                    <a:pt x="822" y="431"/>
                    <a:pt x="833" y="440"/>
                    <a:pt x="833" y="440"/>
                  </a:cubicBezTo>
                  <a:close/>
                  <a:moveTo>
                    <a:pt x="806" y="427"/>
                  </a:moveTo>
                  <a:cubicBezTo>
                    <a:pt x="806" y="427"/>
                    <a:pt x="798" y="411"/>
                    <a:pt x="811" y="407"/>
                  </a:cubicBezTo>
                  <a:cubicBezTo>
                    <a:pt x="811" y="407"/>
                    <a:pt x="815" y="417"/>
                    <a:pt x="806" y="427"/>
                  </a:cubicBezTo>
                  <a:close/>
                  <a:moveTo>
                    <a:pt x="803" y="380"/>
                  </a:moveTo>
                  <a:cubicBezTo>
                    <a:pt x="805" y="368"/>
                    <a:pt x="829" y="371"/>
                    <a:pt x="829" y="371"/>
                  </a:cubicBezTo>
                  <a:cubicBezTo>
                    <a:pt x="817" y="388"/>
                    <a:pt x="803" y="380"/>
                    <a:pt x="803" y="380"/>
                  </a:cubicBezTo>
                  <a:close/>
                  <a:moveTo>
                    <a:pt x="797" y="430"/>
                  </a:moveTo>
                  <a:cubicBezTo>
                    <a:pt x="782" y="429"/>
                    <a:pt x="785" y="418"/>
                    <a:pt x="785" y="418"/>
                  </a:cubicBezTo>
                  <a:cubicBezTo>
                    <a:pt x="793" y="417"/>
                    <a:pt x="797" y="430"/>
                    <a:pt x="797" y="430"/>
                  </a:cubicBezTo>
                  <a:close/>
                  <a:moveTo>
                    <a:pt x="780" y="421"/>
                  </a:moveTo>
                  <a:cubicBezTo>
                    <a:pt x="780" y="421"/>
                    <a:pt x="775" y="428"/>
                    <a:pt x="798" y="438"/>
                  </a:cubicBezTo>
                  <a:cubicBezTo>
                    <a:pt x="798" y="438"/>
                    <a:pt x="796" y="453"/>
                    <a:pt x="780" y="453"/>
                  </a:cubicBezTo>
                  <a:cubicBezTo>
                    <a:pt x="780" y="453"/>
                    <a:pt x="792" y="432"/>
                    <a:pt x="766" y="433"/>
                  </a:cubicBezTo>
                  <a:cubicBezTo>
                    <a:pt x="766" y="433"/>
                    <a:pt x="766" y="426"/>
                    <a:pt x="764" y="425"/>
                  </a:cubicBezTo>
                  <a:cubicBezTo>
                    <a:pt x="764" y="425"/>
                    <a:pt x="773" y="428"/>
                    <a:pt x="780" y="421"/>
                  </a:cubicBezTo>
                  <a:close/>
                  <a:moveTo>
                    <a:pt x="769" y="443"/>
                  </a:moveTo>
                  <a:cubicBezTo>
                    <a:pt x="769" y="443"/>
                    <a:pt x="764" y="438"/>
                    <a:pt x="769" y="436"/>
                  </a:cubicBezTo>
                  <a:cubicBezTo>
                    <a:pt x="774" y="434"/>
                    <a:pt x="776" y="438"/>
                    <a:pt x="776" y="438"/>
                  </a:cubicBezTo>
                  <a:cubicBezTo>
                    <a:pt x="776" y="441"/>
                    <a:pt x="771" y="439"/>
                    <a:pt x="771" y="439"/>
                  </a:cubicBezTo>
                  <a:cubicBezTo>
                    <a:pt x="772" y="441"/>
                    <a:pt x="769" y="443"/>
                    <a:pt x="769" y="443"/>
                  </a:cubicBezTo>
                  <a:close/>
                  <a:moveTo>
                    <a:pt x="772" y="419"/>
                  </a:moveTo>
                  <a:cubicBezTo>
                    <a:pt x="772" y="419"/>
                    <a:pt x="768" y="419"/>
                    <a:pt x="767" y="418"/>
                  </a:cubicBezTo>
                  <a:cubicBezTo>
                    <a:pt x="767" y="418"/>
                    <a:pt x="775" y="415"/>
                    <a:pt x="773" y="402"/>
                  </a:cubicBezTo>
                  <a:cubicBezTo>
                    <a:pt x="773" y="402"/>
                    <a:pt x="783" y="412"/>
                    <a:pt x="772" y="419"/>
                  </a:cubicBezTo>
                  <a:close/>
                  <a:moveTo>
                    <a:pt x="773" y="386"/>
                  </a:moveTo>
                  <a:cubicBezTo>
                    <a:pt x="771" y="385"/>
                    <a:pt x="771" y="385"/>
                    <a:pt x="771" y="385"/>
                  </a:cubicBezTo>
                  <a:cubicBezTo>
                    <a:pt x="771" y="385"/>
                    <a:pt x="776" y="361"/>
                    <a:pt x="770" y="353"/>
                  </a:cubicBezTo>
                  <a:cubicBezTo>
                    <a:pt x="770" y="353"/>
                    <a:pt x="782" y="363"/>
                    <a:pt x="773" y="386"/>
                  </a:cubicBezTo>
                  <a:close/>
                  <a:moveTo>
                    <a:pt x="773" y="466"/>
                  </a:moveTo>
                  <a:cubicBezTo>
                    <a:pt x="773" y="466"/>
                    <a:pt x="776" y="489"/>
                    <a:pt x="773" y="490"/>
                  </a:cubicBezTo>
                  <a:cubicBezTo>
                    <a:pt x="773" y="490"/>
                    <a:pt x="767" y="473"/>
                    <a:pt x="773" y="466"/>
                  </a:cubicBezTo>
                  <a:close/>
                  <a:moveTo>
                    <a:pt x="818" y="494"/>
                  </a:moveTo>
                  <a:cubicBezTo>
                    <a:pt x="817" y="494"/>
                    <a:pt x="816" y="494"/>
                    <a:pt x="815" y="495"/>
                  </a:cubicBezTo>
                  <a:cubicBezTo>
                    <a:pt x="813" y="490"/>
                    <a:pt x="810" y="481"/>
                    <a:pt x="814" y="470"/>
                  </a:cubicBezTo>
                  <a:cubicBezTo>
                    <a:pt x="814" y="470"/>
                    <a:pt x="819" y="486"/>
                    <a:pt x="818" y="494"/>
                  </a:cubicBezTo>
                  <a:close/>
                  <a:moveTo>
                    <a:pt x="818" y="504"/>
                  </a:moveTo>
                  <a:cubicBezTo>
                    <a:pt x="816" y="505"/>
                    <a:pt x="813" y="506"/>
                    <a:pt x="811" y="508"/>
                  </a:cubicBezTo>
                  <a:cubicBezTo>
                    <a:pt x="805" y="513"/>
                    <a:pt x="802" y="521"/>
                    <a:pt x="802" y="521"/>
                  </a:cubicBezTo>
                  <a:cubicBezTo>
                    <a:pt x="802" y="521"/>
                    <a:pt x="800" y="518"/>
                    <a:pt x="799" y="516"/>
                  </a:cubicBezTo>
                  <a:cubicBezTo>
                    <a:pt x="800" y="514"/>
                    <a:pt x="805" y="507"/>
                    <a:pt x="812" y="503"/>
                  </a:cubicBezTo>
                  <a:cubicBezTo>
                    <a:pt x="814" y="504"/>
                    <a:pt x="816" y="504"/>
                    <a:pt x="818" y="504"/>
                  </a:cubicBezTo>
                  <a:close/>
                  <a:moveTo>
                    <a:pt x="884" y="487"/>
                  </a:moveTo>
                  <a:cubicBezTo>
                    <a:pt x="880" y="486"/>
                    <a:pt x="880" y="486"/>
                    <a:pt x="880" y="486"/>
                  </a:cubicBezTo>
                  <a:cubicBezTo>
                    <a:pt x="879" y="486"/>
                    <a:pt x="879" y="486"/>
                    <a:pt x="879" y="486"/>
                  </a:cubicBezTo>
                  <a:cubicBezTo>
                    <a:pt x="881" y="486"/>
                    <a:pt x="883" y="486"/>
                    <a:pt x="884" y="487"/>
                  </a:cubicBezTo>
                  <a:close/>
                  <a:moveTo>
                    <a:pt x="882" y="483"/>
                  </a:moveTo>
                  <a:cubicBezTo>
                    <a:pt x="882" y="482"/>
                    <a:pt x="882" y="478"/>
                    <a:pt x="883" y="474"/>
                  </a:cubicBezTo>
                  <a:cubicBezTo>
                    <a:pt x="884" y="474"/>
                    <a:pt x="885" y="474"/>
                    <a:pt x="886" y="473"/>
                  </a:cubicBezTo>
                  <a:cubicBezTo>
                    <a:pt x="885" y="479"/>
                    <a:pt x="886" y="485"/>
                    <a:pt x="886" y="485"/>
                  </a:cubicBezTo>
                  <a:cubicBezTo>
                    <a:pt x="886" y="485"/>
                    <a:pt x="884" y="484"/>
                    <a:pt x="882" y="483"/>
                  </a:cubicBezTo>
                  <a:close/>
                  <a:moveTo>
                    <a:pt x="886" y="458"/>
                  </a:moveTo>
                  <a:cubicBezTo>
                    <a:pt x="881" y="454"/>
                    <a:pt x="875" y="447"/>
                    <a:pt x="876" y="439"/>
                  </a:cubicBezTo>
                  <a:cubicBezTo>
                    <a:pt x="876" y="439"/>
                    <a:pt x="885" y="447"/>
                    <a:pt x="889" y="455"/>
                  </a:cubicBezTo>
                  <a:cubicBezTo>
                    <a:pt x="889" y="455"/>
                    <a:pt x="889" y="455"/>
                    <a:pt x="889" y="455"/>
                  </a:cubicBezTo>
                  <a:cubicBezTo>
                    <a:pt x="888" y="456"/>
                    <a:pt x="887" y="457"/>
                    <a:pt x="886" y="458"/>
                  </a:cubicBezTo>
                  <a:close/>
                  <a:moveTo>
                    <a:pt x="883" y="414"/>
                  </a:moveTo>
                  <a:cubicBezTo>
                    <a:pt x="883" y="414"/>
                    <a:pt x="890" y="403"/>
                    <a:pt x="875" y="399"/>
                  </a:cubicBezTo>
                  <a:cubicBezTo>
                    <a:pt x="875" y="399"/>
                    <a:pt x="882" y="394"/>
                    <a:pt x="888" y="403"/>
                  </a:cubicBezTo>
                  <a:cubicBezTo>
                    <a:pt x="888" y="403"/>
                    <a:pt x="889" y="415"/>
                    <a:pt x="883" y="414"/>
                  </a:cubicBezTo>
                  <a:close/>
                  <a:moveTo>
                    <a:pt x="474" y="400"/>
                  </a:moveTo>
                  <a:cubicBezTo>
                    <a:pt x="475" y="400"/>
                    <a:pt x="475" y="400"/>
                    <a:pt x="476" y="399"/>
                  </a:cubicBezTo>
                  <a:cubicBezTo>
                    <a:pt x="485" y="395"/>
                    <a:pt x="490" y="388"/>
                    <a:pt x="490" y="378"/>
                  </a:cubicBezTo>
                  <a:cubicBezTo>
                    <a:pt x="507" y="381"/>
                    <a:pt x="511" y="390"/>
                    <a:pt x="500" y="404"/>
                  </a:cubicBezTo>
                  <a:cubicBezTo>
                    <a:pt x="495" y="410"/>
                    <a:pt x="488" y="413"/>
                    <a:pt x="482" y="418"/>
                  </a:cubicBezTo>
                  <a:cubicBezTo>
                    <a:pt x="480" y="420"/>
                    <a:pt x="477" y="419"/>
                    <a:pt x="476" y="416"/>
                  </a:cubicBezTo>
                  <a:cubicBezTo>
                    <a:pt x="474" y="414"/>
                    <a:pt x="473" y="411"/>
                    <a:pt x="472" y="409"/>
                  </a:cubicBezTo>
                  <a:cubicBezTo>
                    <a:pt x="469" y="405"/>
                    <a:pt x="470" y="402"/>
                    <a:pt x="474" y="400"/>
                  </a:cubicBezTo>
                  <a:close/>
                  <a:moveTo>
                    <a:pt x="449" y="407"/>
                  </a:moveTo>
                  <a:cubicBezTo>
                    <a:pt x="451" y="406"/>
                    <a:pt x="453" y="407"/>
                    <a:pt x="455" y="406"/>
                  </a:cubicBezTo>
                  <a:cubicBezTo>
                    <a:pt x="460" y="404"/>
                    <a:pt x="462" y="407"/>
                    <a:pt x="465" y="411"/>
                  </a:cubicBezTo>
                  <a:cubicBezTo>
                    <a:pt x="472" y="425"/>
                    <a:pt x="480" y="438"/>
                    <a:pt x="489" y="452"/>
                  </a:cubicBezTo>
                  <a:cubicBezTo>
                    <a:pt x="493" y="458"/>
                    <a:pt x="498" y="464"/>
                    <a:pt x="503" y="471"/>
                  </a:cubicBezTo>
                  <a:cubicBezTo>
                    <a:pt x="505" y="473"/>
                    <a:pt x="505" y="475"/>
                    <a:pt x="503" y="478"/>
                  </a:cubicBezTo>
                  <a:cubicBezTo>
                    <a:pt x="501" y="483"/>
                    <a:pt x="499" y="484"/>
                    <a:pt x="495" y="480"/>
                  </a:cubicBezTo>
                  <a:cubicBezTo>
                    <a:pt x="489" y="474"/>
                    <a:pt x="483" y="468"/>
                    <a:pt x="479" y="461"/>
                  </a:cubicBezTo>
                  <a:cubicBezTo>
                    <a:pt x="469" y="445"/>
                    <a:pt x="458" y="429"/>
                    <a:pt x="450" y="412"/>
                  </a:cubicBezTo>
                  <a:cubicBezTo>
                    <a:pt x="449" y="411"/>
                    <a:pt x="448" y="409"/>
                    <a:pt x="449" y="407"/>
                  </a:cubicBezTo>
                  <a:close/>
                  <a:moveTo>
                    <a:pt x="452" y="608"/>
                  </a:moveTo>
                  <a:cubicBezTo>
                    <a:pt x="452" y="616"/>
                    <a:pt x="450" y="624"/>
                    <a:pt x="454" y="632"/>
                  </a:cubicBezTo>
                  <a:cubicBezTo>
                    <a:pt x="437" y="625"/>
                    <a:pt x="402" y="585"/>
                    <a:pt x="391" y="560"/>
                  </a:cubicBezTo>
                  <a:cubicBezTo>
                    <a:pt x="395" y="559"/>
                    <a:pt x="399" y="560"/>
                    <a:pt x="402" y="560"/>
                  </a:cubicBezTo>
                  <a:cubicBezTo>
                    <a:pt x="418" y="561"/>
                    <a:pt x="433" y="557"/>
                    <a:pt x="446" y="548"/>
                  </a:cubicBezTo>
                  <a:cubicBezTo>
                    <a:pt x="446" y="548"/>
                    <a:pt x="447" y="548"/>
                    <a:pt x="447" y="547"/>
                  </a:cubicBezTo>
                  <a:cubicBezTo>
                    <a:pt x="459" y="539"/>
                    <a:pt x="468" y="513"/>
                    <a:pt x="465" y="499"/>
                  </a:cubicBezTo>
                  <a:cubicBezTo>
                    <a:pt x="462" y="487"/>
                    <a:pt x="453" y="480"/>
                    <a:pt x="443" y="474"/>
                  </a:cubicBezTo>
                  <a:cubicBezTo>
                    <a:pt x="439" y="471"/>
                    <a:pt x="434" y="473"/>
                    <a:pt x="429" y="472"/>
                  </a:cubicBezTo>
                  <a:cubicBezTo>
                    <a:pt x="429" y="471"/>
                    <a:pt x="428" y="471"/>
                    <a:pt x="428" y="471"/>
                  </a:cubicBezTo>
                  <a:cubicBezTo>
                    <a:pt x="437" y="463"/>
                    <a:pt x="447" y="466"/>
                    <a:pt x="457" y="470"/>
                  </a:cubicBezTo>
                  <a:cubicBezTo>
                    <a:pt x="467" y="474"/>
                    <a:pt x="473" y="483"/>
                    <a:pt x="475" y="495"/>
                  </a:cubicBezTo>
                  <a:cubicBezTo>
                    <a:pt x="477" y="507"/>
                    <a:pt x="476" y="519"/>
                    <a:pt x="471" y="531"/>
                  </a:cubicBezTo>
                  <a:cubicBezTo>
                    <a:pt x="466" y="548"/>
                    <a:pt x="459" y="563"/>
                    <a:pt x="455" y="580"/>
                  </a:cubicBezTo>
                  <a:cubicBezTo>
                    <a:pt x="453" y="589"/>
                    <a:pt x="451" y="598"/>
                    <a:pt x="452" y="608"/>
                  </a:cubicBezTo>
                  <a:close/>
                  <a:moveTo>
                    <a:pt x="440" y="415"/>
                  </a:moveTo>
                  <a:cubicBezTo>
                    <a:pt x="447" y="423"/>
                    <a:pt x="450" y="433"/>
                    <a:pt x="456" y="442"/>
                  </a:cubicBezTo>
                  <a:cubicBezTo>
                    <a:pt x="447" y="442"/>
                    <a:pt x="439" y="441"/>
                    <a:pt x="431" y="443"/>
                  </a:cubicBezTo>
                  <a:cubicBezTo>
                    <a:pt x="414" y="447"/>
                    <a:pt x="404" y="459"/>
                    <a:pt x="396" y="473"/>
                  </a:cubicBezTo>
                  <a:cubicBezTo>
                    <a:pt x="391" y="480"/>
                    <a:pt x="389" y="488"/>
                    <a:pt x="390" y="498"/>
                  </a:cubicBezTo>
                  <a:cubicBezTo>
                    <a:pt x="391" y="510"/>
                    <a:pt x="399" y="519"/>
                    <a:pt x="412" y="522"/>
                  </a:cubicBezTo>
                  <a:cubicBezTo>
                    <a:pt x="417" y="523"/>
                    <a:pt x="431" y="517"/>
                    <a:pt x="435" y="512"/>
                  </a:cubicBezTo>
                  <a:cubicBezTo>
                    <a:pt x="437" y="509"/>
                    <a:pt x="437" y="506"/>
                    <a:pt x="435" y="502"/>
                  </a:cubicBezTo>
                  <a:cubicBezTo>
                    <a:pt x="435" y="500"/>
                    <a:pt x="432" y="499"/>
                    <a:pt x="432" y="496"/>
                  </a:cubicBezTo>
                  <a:cubicBezTo>
                    <a:pt x="442" y="495"/>
                    <a:pt x="444" y="498"/>
                    <a:pt x="444" y="506"/>
                  </a:cubicBezTo>
                  <a:cubicBezTo>
                    <a:pt x="443" y="510"/>
                    <a:pt x="442" y="514"/>
                    <a:pt x="440" y="517"/>
                  </a:cubicBezTo>
                  <a:cubicBezTo>
                    <a:pt x="433" y="526"/>
                    <a:pt x="418" y="531"/>
                    <a:pt x="405" y="528"/>
                  </a:cubicBezTo>
                  <a:cubicBezTo>
                    <a:pt x="394" y="526"/>
                    <a:pt x="385" y="516"/>
                    <a:pt x="384" y="503"/>
                  </a:cubicBezTo>
                  <a:cubicBezTo>
                    <a:pt x="381" y="485"/>
                    <a:pt x="387" y="470"/>
                    <a:pt x="398" y="457"/>
                  </a:cubicBezTo>
                  <a:cubicBezTo>
                    <a:pt x="411" y="442"/>
                    <a:pt x="427" y="430"/>
                    <a:pt x="440" y="415"/>
                  </a:cubicBezTo>
                  <a:close/>
                  <a:moveTo>
                    <a:pt x="374" y="391"/>
                  </a:moveTo>
                  <a:cubicBezTo>
                    <a:pt x="370" y="390"/>
                    <a:pt x="366" y="390"/>
                    <a:pt x="363" y="391"/>
                  </a:cubicBezTo>
                  <a:cubicBezTo>
                    <a:pt x="355" y="393"/>
                    <a:pt x="351" y="400"/>
                    <a:pt x="353" y="407"/>
                  </a:cubicBezTo>
                  <a:cubicBezTo>
                    <a:pt x="354" y="411"/>
                    <a:pt x="355" y="414"/>
                    <a:pt x="356" y="418"/>
                  </a:cubicBezTo>
                  <a:cubicBezTo>
                    <a:pt x="349" y="414"/>
                    <a:pt x="346" y="408"/>
                    <a:pt x="348" y="400"/>
                  </a:cubicBezTo>
                  <a:cubicBezTo>
                    <a:pt x="351" y="390"/>
                    <a:pt x="361" y="384"/>
                    <a:pt x="372" y="386"/>
                  </a:cubicBezTo>
                  <a:cubicBezTo>
                    <a:pt x="388" y="392"/>
                    <a:pt x="395" y="407"/>
                    <a:pt x="389" y="422"/>
                  </a:cubicBezTo>
                  <a:cubicBezTo>
                    <a:pt x="385" y="431"/>
                    <a:pt x="379" y="440"/>
                    <a:pt x="372" y="447"/>
                  </a:cubicBezTo>
                  <a:cubicBezTo>
                    <a:pt x="363" y="456"/>
                    <a:pt x="356" y="467"/>
                    <a:pt x="352" y="480"/>
                  </a:cubicBezTo>
                  <a:cubicBezTo>
                    <a:pt x="351" y="482"/>
                    <a:pt x="351" y="484"/>
                    <a:pt x="349" y="485"/>
                  </a:cubicBezTo>
                  <a:cubicBezTo>
                    <a:pt x="340" y="478"/>
                    <a:pt x="328" y="457"/>
                    <a:pt x="324" y="442"/>
                  </a:cubicBezTo>
                  <a:cubicBezTo>
                    <a:pt x="335" y="445"/>
                    <a:pt x="346" y="447"/>
                    <a:pt x="357" y="444"/>
                  </a:cubicBezTo>
                  <a:cubicBezTo>
                    <a:pt x="368" y="440"/>
                    <a:pt x="378" y="435"/>
                    <a:pt x="382" y="423"/>
                  </a:cubicBezTo>
                  <a:cubicBezTo>
                    <a:pt x="387" y="410"/>
                    <a:pt x="385" y="401"/>
                    <a:pt x="374" y="391"/>
                  </a:cubicBezTo>
                  <a:close/>
                  <a:moveTo>
                    <a:pt x="332" y="521"/>
                  </a:moveTo>
                  <a:cubicBezTo>
                    <a:pt x="336" y="511"/>
                    <a:pt x="336" y="511"/>
                    <a:pt x="336" y="511"/>
                  </a:cubicBezTo>
                  <a:cubicBezTo>
                    <a:pt x="336" y="511"/>
                    <a:pt x="332" y="514"/>
                    <a:pt x="327" y="518"/>
                  </a:cubicBezTo>
                  <a:cubicBezTo>
                    <a:pt x="328" y="508"/>
                    <a:pt x="333" y="504"/>
                    <a:pt x="338" y="502"/>
                  </a:cubicBezTo>
                  <a:cubicBezTo>
                    <a:pt x="340" y="506"/>
                    <a:pt x="343" y="511"/>
                    <a:pt x="346" y="517"/>
                  </a:cubicBezTo>
                  <a:cubicBezTo>
                    <a:pt x="342" y="524"/>
                    <a:pt x="335" y="527"/>
                    <a:pt x="335" y="527"/>
                  </a:cubicBezTo>
                  <a:cubicBezTo>
                    <a:pt x="341" y="517"/>
                    <a:pt x="341" y="517"/>
                    <a:pt x="341" y="517"/>
                  </a:cubicBezTo>
                  <a:lnTo>
                    <a:pt x="332" y="521"/>
                  </a:lnTo>
                  <a:close/>
                  <a:moveTo>
                    <a:pt x="328" y="536"/>
                  </a:moveTo>
                  <a:cubicBezTo>
                    <a:pt x="326" y="539"/>
                    <a:pt x="322" y="539"/>
                    <a:pt x="319" y="537"/>
                  </a:cubicBezTo>
                  <a:cubicBezTo>
                    <a:pt x="316" y="535"/>
                    <a:pt x="315" y="531"/>
                    <a:pt x="317" y="528"/>
                  </a:cubicBezTo>
                  <a:cubicBezTo>
                    <a:pt x="319" y="525"/>
                    <a:pt x="323" y="524"/>
                    <a:pt x="326" y="526"/>
                  </a:cubicBezTo>
                  <a:cubicBezTo>
                    <a:pt x="329" y="528"/>
                    <a:pt x="330" y="533"/>
                    <a:pt x="328" y="536"/>
                  </a:cubicBezTo>
                  <a:close/>
                  <a:moveTo>
                    <a:pt x="323" y="518"/>
                  </a:moveTo>
                  <a:cubicBezTo>
                    <a:pt x="318" y="511"/>
                    <a:pt x="318" y="511"/>
                    <a:pt x="318" y="511"/>
                  </a:cubicBezTo>
                  <a:cubicBezTo>
                    <a:pt x="317" y="519"/>
                    <a:pt x="317" y="519"/>
                    <a:pt x="317" y="519"/>
                  </a:cubicBezTo>
                  <a:cubicBezTo>
                    <a:pt x="310" y="512"/>
                    <a:pt x="310" y="512"/>
                    <a:pt x="310" y="512"/>
                  </a:cubicBezTo>
                  <a:cubicBezTo>
                    <a:pt x="310" y="512"/>
                    <a:pt x="313" y="524"/>
                    <a:pt x="312" y="524"/>
                  </a:cubicBezTo>
                  <a:cubicBezTo>
                    <a:pt x="303" y="520"/>
                    <a:pt x="302" y="515"/>
                    <a:pt x="303" y="511"/>
                  </a:cubicBezTo>
                  <a:cubicBezTo>
                    <a:pt x="307" y="501"/>
                    <a:pt x="317" y="503"/>
                    <a:pt x="321" y="506"/>
                  </a:cubicBezTo>
                  <a:cubicBezTo>
                    <a:pt x="328" y="512"/>
                    <a:pt x="323" y="518"/>
                    <a:pt x="323" y="518"/>
                  </a:cubicBezTo>
                  <a:close/>
                  <a:moveTo>
                    <a:pt x="308" y="529"/>
                  </a:moveTo>
                  <a:cubicBezTo>
                    <a:pt x="296" y="535"/>
                    <a:pt x="296" y="535"/>
                    <a:pt x="296" y="535"/>
                  </a:cubicBezTo>
                  <a:cubicBezTo>
                    <a:pt x="308" y="536"/>
                    <a:pt x="308" y="536"/>
                    <a:pt x="308" y="536"/>
                  </a:cubicBezTo>
                  <a:cubicBezTo>
                    <a:pt x="300" y="544"/>
                    <a:pt x="300" y="544"/>
                    <a:pt x="300" y="544"/>
                  </a:cubicBezTo>
                  <a:cubicBezTo>
                    <a:pt x="312" y="541"/>
                    <a:pt x="312" y="541"/>
                    <a:pt x="312" y="541"/>
                  </a:cubicBezTo>
                  <a:cubicBezTo>
                    <a:pt x="312" y="541"/>
                    <a:pt x="308" y="550"/>
                    <a:pt x="300" y="551"/>
                  </a:cubicBezTo>
                  <a:cubicBezTo>
                    <a:pt x="295" y="552"/>
                    <a:pt x="287" y="548"/>
                    <a:pt x="287" y="541"/>
                  </a:cubicBezTo>
                  <a:cubicBezTo>
                    <a:pt x="287" y="535"/>
                    <a:pt x="288" y="530"/>
                    <a:pt x="297" y="528"/>
                  </a:cubicBezTo>
                  <a:cubicBezTo>
                    <a:pt x="303" y="528"/>
                    <a:pt x="308" y="529"/>
                    <a:pt x="308" y="529"/>
                  </a:cubicBezTo>
                  <a:close/>
                  <a:moveTo>
                    <a:pt x="312" y="556"/>
                  </a:moveTo>
                  <a:cubicBezTo>
                    <a:pt x="313" y="551"/>
                    <a:pt x="314" y="548"/>
                    <a:pt x="316" y="545"/>
                  </a:cubicBezTo>
                  <a:cubicBezTo>
                    <a:pt x="316" y="550"/>
                    <a:pt x="317" y="560"/>
                    <a:pt x="317" y="560"/>
                  </a:cubicBezTo>
                  <a:cubicBezTo>
                    <a:pt x="317" y="560"/>
                    <a:pt x="322" y="548"/>
                    <a:pt x="322" y="548"/>
                  </a:cubicBezTo>
                  <a:cubicBezTo>
                    <a:pt x="327" y="559"/>
                    <a:pt x="327" y="559"/>
                    <a:pt x="327" y="559"/>
                  </a:cubicBezTo>
                  <a:cubicBezTo>
                    <a:pt x="328" y="544"/>
                    <a:pt x="328" y="544"/>
                    <a:pt x="328" y="544"/>
                  </a:cubicBezTo>
                  <a:cubicBezTo>
                    <a:pt x="328" y="544"/>
                    <a:pt x="335" y="553"/>
                    <a:pt x="333" y="561"/>
                  </a:cubicBezTo>
                  <a:cubicBezTo>
                    <a:pt x="331" y="565"/>
                    <a:pt x="328" y="570"/>
                    <a:pt x="320" y="569"/>
                  </a:cubicBezTo>
                  <a:cubicBezTo>
                    <a:pt x="316" y="568"/>
                    <a:pt x="311" y="562"/>
                    <a:pt x="312" y="556"/>
                  </a:cubicBezTo>
                  <a:close/>
                  <a:moveTo>
                    <a:pt x="333" y="543"/>
                  </a:moveTo>
                  <a:cubicBezTo>
                    <a:pt x="346" y="542"/>
                    <a:pt x="346" y="542"/>
                    <a:pt x="346" y="542"/>
                  </a:cubicBezTo>
                  <a:cubicBezTo>
                    <a:pt x="335" y="537"/>
                    <a:pt x="335" y="537"/>
                    <a:pt x="335" y="537"/>
                  </a:cubicBezTo>
                  <a:cubicBezTo>
                    <a:pt x="344" y="535"/>
                    <a:pt x="344" y="535"/>
                    <a:pt x="344" y="535"/>
                  </a:cubicBezTo>
                  <a:cubicBezTo>
                    <a:pt x="336" y="531"/>
                    <a:pt x="336" y="531"/>
                    <a:pt x="336" y="531"/>
                  </a:cubicBezTo>
                  <a:cubicBezTo>
                    <a:pt x="336" y="531"/>
                    <a:pt x="345" y="525"/>
                    <a:pt x="354" y="532"/>
                  </a:cubicBezTo>
                  <a:cubicBezTo>
                    <a:pt x="357" y="535"/>
                    <a:pt x="360" y="542"/>
                    <a:pt x="353" y="547"/>
                  </a:cubicBezTo>
                  <a:cubicBezTo>
                    <a:pt x="349" y="550"/>
                    <a:pt x="342" y="549"/>
                    <a:pt x="333" y="543"/>
                  </a:cubicBezTo>
                  <a:close/>
                  <a:moveTo>
                    <a:pt x="347" y="524"/>
                  </a:moveTo>
                  <a:cubicBezTo>
                    <a:pt x="347" y="523"/>
                    <a:pt x="348" y="522"/>
                    <a:pt x="349" y="521"/>
                  </a:cubicBezTo>
                  <a:cubicBezTo>
                    <a:pt x="349" y="523"/>
                    <a:pt x="350" y="524"/>
                    <a:pt x="351" y="525"/>
                  </a:cubicBezTo>
                  <a:cubicBezTo>
                    <a:pt x="349" y="525"/>
                    <a:pt x="348" y="524"/>
                    <a:pt x="347" y="524"/>
                  </a:cubicBezTo>
                  <a:close/>
                  <a:moveTo>
                    <a:pt x="325" y="366"/>
                  </a:moveTo>
                  <a:cubicBezTo>
                    <a:pt x="316" y="379"/>
                    <a:pt x="309" y="391"/>
                    <a:pt x="305" y="405"/>
                  </a:cubicBezTo>
                  <a:cubicBezTo>
                    <a:pt x="295" y="398"/>
                    <a:pt x="290" y="385"/>
                    <a:pt x="290" y="369"/>
                  </a:cubicBezTo>
                  <a:cubicBezTo>
                    <a:pt x="301" y="367"/>
                    <a:pt x="312" y="363"/>
                    <a:pt x="325" y="366"/>
                  </a:cubicBezTo>
                  <a:close/>
                  <a:moveTo>
                    <a:pt x="249" y="380"/>
                  </a:moveTo>
                  <a:cubicBezTo>
                    <a:pt x="252" y="382"/>
                    <a:pt x="253" y="392"/>
                    <a:pt x="253" y="397"/>
                  </a:cubicBezTo>
                  <a:cubicBezTo>
                    <a:pt x="253" y="400"/>
                    <a:pt x="251" y="402"/>
                    <a:pt x="250" y="404"/>
                  </a:cubicBezTo>
                  <a:cubicBezTo>
                    <a:pt x="250" y="404"/>
                    <a:pt x="250" y="404"/>
                    <a:pt x="250" y="404"/>
                  </a:cubicBezTo>
                  <a:cubicBezTo>
                    <a:pt x="249" y="399"/>
                    <a:pt x="249" y="395"/>
                    <a:pt x="249" y="390"/>
                  </a:cubicBezTo>
                  <a:cubicBezTo>
                    <a:pt x="249" y="390"/>
                    <a:pt x="249" y="390"/>
                    <a:pt x="249" y="390"/>
                  </a:cubicBezTo>
                  <a:cubicBezTo>
                    <a:pt x="249" y="390"/>
                    <a:pt x="249" y="390"/>
                    <a:pt x="249" y="390"/>
                  </a:cubicBezTo>
                  <a:cubicBezTo>
                    <a:pt x="247" y="392"/>
                    <a:pt x="246" y="401"/>
                    <a:pt x="246" y="403"/>
                  </a:cubicBezTo>
                  <a:cubicBezTo>
                    <a:pt x="246" y="403"/>
                    <a:pt x="246" y="403"/>
                    <a:pt x="246" y="403"/>
                  </a:cubicBezTo>
                  <a:cubicBezTo>
                    <a:pt x="244" y="403"/>
                    <a:pt x="244" y="401"/>
                    <a:pt x="244" y="399"/>
                  </a:cubicBezTo>
                  <a:cubicBezTo>
                    <a:pt x="243" y="393"/>
                    <a:pt x="246" y="386"/>
                    <a:pt x="248" y="380"/>
                  </a:cubicBezTo>
                  <a:cubicBezTo>
                    <a:pt x="248" y="380"/>
                    <a:pt x="249" y="380"/>
                    <a:pt x="249" y="380"/>
                  </a:cubicBezTo>
                  <a:close/>
                  <a:moveTo>
                    <a:pt x="257" y="424"/>
                  </a:moveTo>
                  <a:cubicBezTo>
                    <a:pt x="263" y="429"/>
                    <a:pt x="265" y="437"/>
                    <a:pt x="264" y="445"/>
                  </a:cubicBezTo>
                  <a:cubicBezTo>
                    <a:pt x="264" y="445"/>
                    <a:pt x="264" y="445"/>
                    <a:pt x="264" y="445"/>
                  </a:cubicBezTo>
                  <a:cubicBezTo>
                    <a:pt x="262" y="445"/>
                    <a:pt x="261" y="443"/>
                    <a:pt x="260" y="442"/>
                  </a:cubicBezTo>
                  <a:cubicBezTo>
                    <a:pt x="255" y="438"/>
                    <a:pt x="251" y="432"/>
                    <a:pt x="252" y="426"/>
                  </a:cubicBezTo>
                  <a:cubicBezTo>
                    <a:pt x="252" y="426"/>
                    <a:pt x="252" y="426"/>
                    <a:pt x="252" y="426"/>
                  </a:cubicBezTo>
                  <a:cubicBezTo>
                    <a:pt x="252" y="426"/>
                    <a:pt x="253" y="426"/>
                    <a:pt x="253" y="426"/>
                  </a:cubicBezTo>
                  <a:cubicBezTo>
                    <a:pt x="255" y="428"/>
                    <a:pt x="257" y="431"/>
                    <a:pt x="259" y="433"/>
                  </a:cubicBezTo>
                  <a:cubicBezTo>
                    <a:pt x="259" y="433"/>
                    <a:pt x="259" y="433"/>
                    <a:pt x="259" y="433"/>
                  </a:cubicBezTo>
                  <a:cubicBezTo>
                    <a:pt x="259" y="430"/>
                    <a:pt x="256" y="427"/>
                    <a:pt x="257" y="424"/>
                  </a:cubicBezTo>
                  <a:close/>
                  <a:moveTo>
                    <a:pt x="260" y="417"/>
                  </a:moveTo>
                  <a:cubicBezTo>
                    <a:pt x="260" y="417"/>
                    <a:pt x="260" y="416"/>
                    <a:pt x="260" y="416"/>
                  </a:cubicBezTo>
                  <a:cubicBezTo>
                    <a:pt x="262" y="415"/>
                    <a:pt x="265" y="415"/>
                    <a:pt x="268" y="415"/>
                  </a:cubicBezTo>
                  <a:cubicBezTo>
                    <a:pt x="270" y="416"/>
                    <a:pt x="271" y="416"/>
                    <a:pt x="272" y="416"/>
                  </a:cubicBezTo>
                  <a:cubicBezTo>
                    <a:pt x="280" y="419"/>
                    <a:pt x="282" y="421"/>
                    <a:pt x="287" y="425"/>
                  </a:cubicBezTo>
                  <a:cubicBezTo>
                    <a:pt x="286" y="425"/>
                    <a:pt x="286" y="425"/>
                    <a:pt x="286" y="425"/>
                  </a:cubicBezTo>
                  <a:cubicBezTo>
                    <a:pt x="280" y="428"/>
                    <a:pt x="265" y="428"/>
                    <a:pt x="259" y="420"/>
                  </a:cubicBezTo>
                  <a:cubicBezTo>
                    <a:pt x="259" y="420"/>
                    <a:pt x="259" y="420"/>
                    <a:pt x="259" y="420"/>
                  </a:cubicBezTo>
                  <a:cubicBezTo>
                    <a:pt x="264" y="421"/>
                    <a:pt x="269" y="422"/>
                    <a:pt x="274" y="422"/>
                  </a:cubicBezTo>
                  <a:cubicBezTo>
                    <a:pt x="274" y="422"/>
                    <a:pt x="274" y="422"/>
                    <a:pt x="274" y="422"/>
                  </a:cubicBezTo>
                  <a:cubicBezTo>
                    <a:pt x="273" y="421"/>
                    <a:pt x="262" y="417"/>
                    <a:pt x="260" y="417"/>
                  </a:cubicBezTo>
                  <a:close/>
                  <a:moveTo>
                    <a:pt x="258" y="411"/>
                  </a:moveTo>
                  <a:cubicBezTo>
                    <a:pt x="258" y="411"/>
                    <a:pt x="258" y="411"/>
                    <a:pt x="258" y="411"/>
                  </a:cubicBezTo>
                  <a:cubicBezTo>
                    <a:pt x="258" y="411"/>
                    <a:pt x="258" y="410"/>
                    <a:pt x="258" y="410"/>
                  </a:cubicBezTo>
                  <a:cubicBezTo>
                    <a:pt x="261" y="409"/>
                    <a:pt x="264" y="405"/>
                    <a:pt x="266" y="403"/>
                  </a:cubicBezTo>
                  <a:cubicBezTo>
                    <a:pt x="266" y="402"/>
                    <a:pt x="266" y="402"/>
                    <a:pt x="266" y="402"/>
                  </a:cubicBezTo>
                  <a:cubicBezTo>
                    <a:pt x="266" y="402"/>
                    <a:pt x="266" y="402"/>
                    <a:pt x="266" y="402"/>
                  </a:cubicBezTo>
                  <a:cubicBezTo>
                    <a:pt x="263" y="403"/>
                    <a:pt x="260" y="405"/>
                    <a:pt x="257" y="407"/>
                  </a:cubicBezTo>
                  <a:cubicBezTo>
                    <a:pt x="257" y="407"/>
                    <a:pt x="257" y="407"/>
                    <a:pt x="257" y="407"/>
                  </a:cubicBezTo>
                  <a:cubicBezTo>
                    <a:pt x="259" y="401"/>
                    <a:pt x="265" y="398"/>
                    <a:pt x="270" y="397"/>
                  </a:cubicBezTo>
                  <a:cubicBezTo>
                    <a:pt x="271" y="397"/>
                    <a:pt x="273" y="396"/>
                    <a:pt x="274" y="396"/>
                  </a:cubicBezTo>
                  <a:cubicBezTo>
                    <a:pt x="274" y="397"/>
                    <a:pt x="274" y="397"/>
                    <a:pt x="274" y="397"/>
                  </a:cubicBezTo>
                  <a:cubicBezTo>
                    <a:pt x="275" y="397"/>
                    <a:pt x="275" y="397"/>
                    <a:pt x="275" y="397"/>
                  </a:cubicBezTo>
                  <a:cubicBezTo>
                    <a:pt x="272" y="406"/>
                    <a:pt x="266" y="410"/>
                    <a:pt x="258" y="411"/>
                  </a:cubicBezTo>
                  <a:close/>
                  <a:moveTo>
                    <a:pt x="183" y="541"/>
                  </a:moveTo>
                  <a:cubicBezTo>
                    <a:pt x="183" y="542"/>
                    <a:pt x="183" y="542"/>
                    <a:pt x="183" y="542"/>
                  </a:cubicBezTo>
                  <a:cubicBezTo>
                    <a:pt x="181" y="542"/>
                    <a:pt x="179" y="541"/>
                    <a:pt x="177" y="541"/>
                  </a:cubicBezTo>
                  <a:cubicBezTo>
                    <a:pt x="176" y="539"/>
                    <a:pt x="177" y="536"/>
                    <a:pt x="179" y="534"/>
                  </a:cubicBezTo>
                  <a:cubicBezTo>
                    <a:pt x="180" y="534"/>
                    <a:pt x="181" y="534"/>
                    <a:pt x="182" y="534"/>
                  </a:cubicBezTo>
                  <a:cubicBezTo>
                    <a:pt x="182" y="534"/>
                    <a:pt x="183" y="535"/>
                    <a:pt x="184" y="535"/>
                  </a:cubicBezTo>
                  <a:cubicBezTo>
                    <a:pt x="184" y="537"/>
                    <a:pt x="183" y="539"/>
                    <a:pt x="183" y="541"/>
                  </a:cubicBezTo>
                  <a:close/>
                  <a:moveTo>
                    <a:pt x="164" y="511"/>
                  </a:moveTo>
                  <a:cubicBezTo>
                    <a:pt x="162" y="508"/>
                    <a:pt x="160" y="503"/>
                    <a:pt x="162" y="500"/>
                  </a:cubicBezTo>
                  <a:cubicBezTo>
                    <a:pt x="164" y="501"/>
                    <a:pt x="166" y="503"/>
                    <a:pt x="167" y="504"/>
                  </a:cubicBezTo>
                  <a:cubicBezTo>
                    <a:pt x="172" y="509"/>
                    <a:pt x="177" y="514"/>
                    <a:pt x="182" y="519"/>
                  </a:cubicBezTo>
                  <a:cubicBezTo>
                    <a:pt x="184" y="520"/>
                    <a:pt x="186" y="522"/>
                    <a:pt x="187" y="524"/>
                  </a:cubicBezTo>
                  <a:cubicBezTo>
                    <a:pt x="188" y="525"/>
                    <a:pt x="187" y="528"/>
                    <a:pt x="187" y="530"/>
                  </a:cubicBezTo>
                  <a:cubicBezTo>
                    <a:pt x="187" y="530"/>
                    <a:pt x="187" y="530"/>
                    <a:pt x="187" y="530"/>
                  </a:cubicBezTo>
                  <a:cubicBezTo>
                    <a:pt x="177" y="525"/>
                    <a:pt x="168" y="518"/>
                    <a:pt x="164" y="511"/>
                  </a:cubicBezTo>
                  <a:close/>
                  <a:moveTo>
                    <a:pt x="174" y="541"/>
                  </a:moveTo>
                  <a:cubicBezTo>
                    <a:pt x="172" y="543"/>
                    <a:pt x="169" y="543"/>
                    <a:pt x="168" y="544"/>
                  </a:cubicBezTo>
                  <a:cubicBezTo>
                    <a:pt x="167" y="544"/>
                    <a:pt x="167" y="544"/>
                    <a:pt x="167" y="544"/>
                  </a:cubicBezTo>
                  <a:cubicBezTo>
                    <a:pt x="166" y="538"/>
                    <a:pt x="171" y="535"/>
                    <a:pt x="175" y="534"/>
                  </a:cubicBezTo>
                  <a:cubicBezTo>
                    <a:pt x="175" y="534"/>
                    <a:pt x="175" y="534"/>
                    <a:pt x="175" y="534"/>
                  </a:cubicBezTo>
                  <a:cubicBezTo>
                    <a:pt x="175" y="535"/>
                    <a:pt x="174" y="537"/>
                    <a:pt x="174" y="538"/>
                  </a:cubicBezTo>
                  <a:cubicBezTo>
                    <a:pt x="174" y="539"/>
                    <a:pt x="174" y="540"/>
                    <a:pt x="174" y="541"/>
                  </a:cubicBezTo>
                  <a:close/>
                  <a:moveTo>
                    <a:pt x="142" y="555"/>
                  </a:moveTo>
                  <a:cubicBezTo>
                    <a:pt x="140" y="556"/>
                    <a:pt x="139" y="560"/>
                    <a:pt x="136" y="559"/>
                  </a:cubicBezTo>
                  <a:cubicBezTo>
                    <a:pt x="138" y="557"/>
                    <a:pt x="140" y="553"/>
                    <a:pt x="141" y="550"/>
                  </a:cubicBezTo>
                  <a:cubicBezTo>
                    <a:pt x="140" y="551"/>
                    <a:pt x="139" y="552"/>
                    <a:pt x="139" y="553"/>
                  </a:cubicBezTo>
                  <a:cubicBezTo>
                    <a:pt x="137" y="554"/>
                    <a:pt x="135" y="556"/>
                    <a:pt x="133" y="557"/>
                  </a:cubicBezTo>
                  <a:cubicBezTo>
                    <a:pt x="133" y="555"/>
                    <a:pt x="137" y="551"/>
                    <a:pt x="137" y="549"/>
                  </a:cubicBezTo>
                  <a:cubicBezTo>
                    <a:pt x="137" y="549"/>
                    <a:pt x="137" y="549"/>
                    <a:pt x="137" y="549"/>
                  </a:cubicBezTo>
                  <a:cubicBezTo>
                    <a:pt x="135" y="549"/>
                    <a:pt x="132" y="552"/>
                    <a:pt x="131" y="554"/>
                  </a:cubicBezTo>
                  <a:cubicBezTo>
                    <a:pt x="131" y="553"/>
                    <a:pt x="131" y="553"/>
                    <a:pt x="131" y="553"/>
                  </a:cubicBezTo>
                  <a:cubicBezTo>
                    <a:pt x="132" y="551"/>
                    <a:pt x="134" y="549"/>
                    <a:pt x="135" y="546"/>
                  </a:cubicBezTo>
                  <a:cubicBezTo>
                    <a:pt x="134" y="546"/>
                    <a:pt x="134" y="546"/>
                    <a:pt x="134" y="546"/>
                  </a:cubicBezTo>
                  <a:cubicBezTo>
                    <a:pt x="132" y="550"/>
                    <a:pt x="128" y="551"/>
                    <a:pt x="125" y="553"/>
                  </a:cubicBezTo>
                  <a:cubicBezTo>
                    <a:pt x="124" y="553"/>
                    <a:pt x="124" y="553"/>
                    <a:pt x="124" y="553"/>
                  </a:cubicBezTo>
                  <a:cubicBezTo>
                    <a:pt x="124" y="553"/>
                    <a:pt x="124" y="553"/>
                    <a:pt x="124" y="553"/>
                  </a:cubicBezTo>
                  <a:cubicBezTo>
                    <a:pt x="127" y="550"/>
                    <a:pt x="130" y="547"/>
                    <a:pt x="132" y="544"/>
                  </a:cubicBezTo>
                  <a:cubicBezTo>
                    <a:pt x="132" y="544"/>
                    <a:pt x="132" y="544"/>
                    <a:pt x="132" y="544"/>
                  </a:cubicBezTo>
                  <a:cubicBezTo>
                    <a:pt x="132" y="544"/>
                    <a:pt x="132" y="544"/>
                    <a:pt x="132" y="544"/>
                  </a:cubicBezTo>
                  <a:cubicBezTo>
                    <a:pt x="129" y="545"/>
                    <a:pt x="126" y="548"/>
                    <a:pt x="123" y="548"/>
                  </a:cubicBezTo>
                  <a:cubicBezTo>
                    <a:pt x="123" y="548"/>
                    <a:pt x="123" y="548"/>
                    <a:pt x="123" y="548"/>
                  </a:cubicBezTo>
                  <a:cubicBezTo>
                    <a:pt x="125" y="545"/>
                    <a:pt x="128" y="544"/>
                    <a:pt x="130" y="541"/>
                  </a:cubicBezTo>
                  <a:cubicBezTo>
                    <a:pt x="130" y="541"/>
                    <a:pt x="130" y="541"/>
                    <a:pt x="130" y="541"/>
                  </a:cubicBezTo>
                  <a:cubicBezTo>
                    <a:pt x="129" y="541"/>
                    <a:pt x="129" y="541"/>
                    <a:pt x="129" y="541"/>
                  </a:cubicBezTo>
                  <a:cubicBezTo>
                    <a:pt x="126" y="542"/>
                    <a:pt x="122" y="544"/>
                    <a:pt x="118" y="545"/>
                  </a:cubicBezTo>
                  <a:cubicBezTo>
                    <a:pt x="118" y="545"/>
                    <a:pt x="118" y="545"/>
                    <a:pt x="118" y="545"/>
                  </a:cubicBezTo>
                  <a:cubicBezTo>
                    <a:pt x="118" y="544"/>
                    <a:pt x="118" y="544"/>
                    <a:pt x="118" y="544"/>
                  </a:cubicBezTo>
                  <a:cubicBezTo>
                    <a:pt x="123" y="541"/>
                    <a:pt x="128" y="537"/>
                    <a:pt x="135" y="536"/>
                  </a:cubicBezTo>
                  <a:cubicBezTo>
                    <a:pt x="138" y="535"/>
                    <a:pt x="143" y="535"/>
                    <a:pt x="147" y="535"/>
                  </a:cubicBezTo>
                  <a:cubicBezTo>
                    <a:pt x="147" y="536"/>
                    <a:pt x="145" y="539"/>
                    <a:pt x="145" y="541"/>
                  </a:cubicBezTo>
                  <a:cubicBezTo>
                    <a:pt x="146" y="543"/>
                    <a:pt x="149" y="543"/>
                    <a:pt x="151" y="544"/>
                  </a:cubicBezTo>
                  <a:cubicBezTo>
                    <a:pt x="152" y="544"/>
                    <a:pt x="152" y="544"/>
                    <a:pt x="152" y="544"/>
                  </a:cubicBezTo>
                  <a:cubicBezTo>
                    <a:pt x="151" y="546"/>
                    <a:pt x="150" y="547"/>
                    <a:pt x="149" y="548"/>
                  </a:cubicBezTo>
                  <a:cubicBezTo>
                    <a:pt x="147" y="552"/>
                    <a:pt x="144" y="561"/>
                    <a:pt x="140" y="562"/>
                  </a:cubicBezTo>
                  <a:cubicBezTo>
                    <a:pt x="141" y="561"/>
                    <a:pt x="141" y="560"/>
                    <a:pt x="141" y="559"/>
                  </a:cubicBezTo>
                  <a:cubicBezTo>
                    <a:pt x="142" y="558"/>
                    <a:pt x="143" y="555"/>
                    <a:pt x="142" y="555"/>
                  </a:cubicBezTo>
                  <a:close/>
                  <a:moveTo>
                    <a:pt x="145" y="531"/>
                  </a:moveTo>
                  <a:cubicBezTo>
                    <a:pt x="138" y="530"/>
                    <a:pt x="130" y="532"/>
                    <a:pt x="124" y="534"/>
                  </a:cubicBezTo>
                  <a:cubicBezTo>
                    <a:pt x="123" y="533"/>
                    <a:pt x="123" y="533"/>
                    <a:pt x="123" y="533"/>
                  </a:cubicBezTo>
                  <a:cubicBezTo>
                    <a:pt x="128" y="528"/>
                    <a:pt x="136" y="527"/>
                    <a:pt x="143" y="527"/>
                  </a:cubicBezTo>
                  <a:cubicBezTo>
                    <a:pt x="147" y="528"/>
                    <a:pt x="150" y="528"/>
                    <a:pt x="153" y="529"/>
                  </a:cubicBezTo>
                  <a:cubicBezTo>
                    <a:pt x="161" y="531"/>
                    <a:pt x="161" y="531"/>
                    <a:pt x="161" y="531"/>
                  </a:cubicBezTo>
                  <a:cubicBezTo>
                    <a:pt x="161" y="531"/>
                    <a:pt x="161" y="531"/>
                    <a:pt x="161" y="532"/>
                  </a:cubicBezTo>
                  <a:cubicBezTo>
                    <a:pt x="159" y="533"/>
                    <a:pt x="149" y="531"/>
                    <a:pt x="145" y="531"/>
                  </a:cubicBezTo>
                  <a:close/>
                  <a:moveTo>
                    <a:pt x="158" y="526"/>
                  </a:moveTo>
                  <a:cubicBezTo>
                    <a:pt x="148" y="523"/>
                    <a:pt x="138" y="523"/>
                    <a:pt x="130" y="525"/>
                  </a:cubicBezTo>
                  <a:cubicBezTo>
                    <a:pt x="127" y="526"/>
                    <a:pt x="124" y="527"/>
                    <a:pt x="121" y="527"/>
                  </a:cubicBezTo>
                  <a:cubicBezTo>
                    <a:pt x="120" y="527"/>
                    <a:pt x="120" y="527"/>
                    <a:pt x="120" y="527"/>
                  </a:cubicBezTo>
                  <a:cubicBezTo>
                    <a:pt x="121" y="527"/>
                    <a:pt x="121" y="527"/>
                    <a:pt x="121" y="527"/>
                  </a:cubicBezTo>
                  <a:cubicBezTo>
                    <a:pt x="122" y="526"/>
                    <a:pt x="125" y="525"/>
                    <a:pt x="126" y="523"/>
                  </a:cubicBezTo>
                  <a:cubicBezTo>
                    <a:pt x="126" y="523"/>
                    <a:pt x="126" y="523"/>
                    <a:pt x="126" y="523"/>
                  </a:cubicBezTo>
                  <a:cubicBezTo>
                    <a:pt x="124" y="522"/>
                    <a:pt x="122" y="523"/>
                    <a:pt x="119" y="522"/>
                  </a:cubicBezTo>
                  <a:cubicBezTo>
                    <a:pt x="119" y="522"/>
                    <a:pt x="119" y="522"/>
                    <a:pt x="119" y="522"/>
                  </a:cubicBezTo>
                  <a:cubicBezTo>
                    <a:pt x="121" y="522"/>
                    <a:pt x="129" y="521"/>
                    <a:pt x="129" y="519"/>
                  </a:cubicBezTo>
                  <a:cubicBezTo>
                    <a:pt x="126" y="518"/>
                    <a:pt x="123" y="520"/>
                    <a:pt x="119" y="518"/>
                  </a:cubicBezTo>
                  <a:cubicBezTo>
                    <a:pt x="119" y="518"/>
                    <a:pt x="119" y="518"/>
                    <a:pt x="119" y="518"/>
                  </a:cubicBezTo>
                  <a:cubicBezTo>
                    <a:pt x="121" y="518"/>
                    <a:pt x="122" y="518"/>
                    <a:pt x="124" y="518"/>
                  </a:cubicBezTo>
                  <a:cubicBezTo>
                    <a:pt x="126" y="517"/>
                    <a:pt x="128" y="517"/>
                    <a:pt x="130" y="517"/>
                  </a:cubicBezTo>
                  <a:cubicBezTo>
                    <a:pt x="130" y="517"/>
                    <a:pt x="130" y="516"/>
                    <a:pt x="131" y="516"/>
                  </a:cubicBezTo>
                  <a:cubicBezTo>
                    <a:pt x="130" y="516"/>
                    <a:pt x="130" y="516"/>
                    <a:pt x="130" y="516"/>
                  </a:cubicBezTo>
                  <a:cubicBezTo>
                    <a:pt x="127" y="515"/>
                    <a:pt x="123" y="516"/>
                    <a:pt x="119" y="514"/>
                  </a:cubicBezTo>
                  <a:cubicBezTo>
                    <a:pt x="119" y="514"/>
                    <a:pt x="118" y="514"/>
                    <a:pt x="118" y="514"/>
                  </a:cubicBezTo>
                  <a:cubicBezTo>
                    <a:pt x="119" y="513"/>
                    <a:pt x="128" y="514"/>
                    <a:pt x="130" y="514"/>
                  </a:cubicBezTo>
                  <a:cubicBezTo>
                    <a:pt x="131" y="514"/>
                    <a:pt x="131" y="513"/>
                    <a:pt x="131" y="513"/>
                  </a:cubicBezTo>
                  <a:cubicBezTo>
                    <a:pt x="131" y="513"/>
                    <a:pt x="131" y="513"/>
                    <a:pt x="131" y="513"/>
                  </a:cubicBezTo>
                  <a:cubicBezTo>
                    <a:pt x="129" y="512"/>
                    <a:pt x="124" y="512"/>
                    <a:pt x="121" y="510"/>
                  </a:cubicBezTo>
                  <a:cubicBezTo>
                    <a:pt x="121" y="510"/>
                    <a:pt x="121" y="510"/>
                    <a:pt x="121" y="510"/>
                  </a:cubicBezTo>
                  <a:cubicBezTo>
                    <a:pt x="122" y="509"/>
                    <a:pt x="129" y="510"/>
                    <a:pt x="131" y="510"/>
                  </a:cubicBezTo>
                  <a:cubicBezTo>
                    <a:pt x="131" y="510"/>
                    <a:pt x="131" y="510"/>
                    <a:pt x="131" y="510"/>
                  </a:cubicBezTo>
                  <a:cubicBezTo>
                    <a:pt x="131" y="509"/>
                    <a:pt x="131" y="509"/>
                    <a:pt x="131" y="509"/>
                  </a:cubicBezTo>
                  <a:cubicBezTo>
                    <a:pt x="128" y="508"/>
                    <a:pt x="124" y="507"/>
                    <a:pt x="121" y="506"/>
                  </a:cubicBezTo>
                  <a:cubicBezTo>
                    <a:pt x="121" y="506"/>
                    <a:pt x="121" y="506"/>
                    <a:pt x="121" y="506"/>
                  </a:cubicBezTo>
                  <a:cubicBezTo>
                    <a:pt x="121" y="506"/>
                    <a:pt x="121" y="506"/>
                    <a:pt x="121" y="506"/>
                  </a:cubicBezTo>
                  <a:cubicBezTo>
                    <a:pt x="125" y="506"/>
                    <a:pt x="129" y="507"/>
                    <a:pt x="134" y="507"/>
                  </a:cubicBezTo>
                  <a:cubicBezTo>
                    <a:pt x="134" y="507"/>
                    <a:pt x="134" y="507"/>
                    <a:pt x="134" y="507"/>
                  </a:cubicBezTo>
                  <a:cubicBezTo>
                    <a:pt x="132" y="505"/>
                    <a:pt x="125" y="503"/>
                    <a:pt x="121" y="502"/>
                  </a:cubicBezTo>
                  <a:cubicBezTo>
                    <a:pt x="121" y="502"/>
                    <a:pt x="121" y="501"/>
                    <a:pt x="121" y="501"/>
                  </a:cubicBezTo>
                  <a:cubicBezTo>
                    <a:pt x="124" y="501"/>
                    <a:pt x="126" y="501"/>
                    <a:pt x="129" y="501"/>
                  </a:cubicBezTo>
                  <a:cubicBezTo>
                    <a:pt x="138" y="503"/>
                    <a:pt x="147" y="508"/>
                    <a:pt x="153" y="512"/>
                  </a:cubicBezTo>
                  <a:cubicBezTo>
                    <a:pt x="156" y="514"/>
                    <a:pt x="159" y="516"/>
                    <a:pt x="161" y="518"/>
                  </a:cubicBezTo>
                  <a:cubicBezTo>
                    <a:pt x="161" y="519"/>
                    <a:pt x="161" y="519"/>
                    <a:pt x="161" y="519"/>
                  </a:cubicBezTo>
                  <a:cubicBezTo>
                    <a:pt x="157" y="522"/>
                    <a:pt x="159" y="521"/>
                    <a:pt x="158" y="526"/>
                  </a:cubicBezTo>
                  <a:close/>
                  <a:moveTo>
                    <a:pt x="149" y="483"/>
                  </a:moveTo>
                  <a:cubicBezTo>
                    <a:pt x="157" y="485"/>
                    <a:pt x="155" y="494"/>
                    <a:pt x="149" y="494"/>
                  </a:cubicBezTo>
                  <a:cubicBezTo>
                    <a:pt x="143" y="493"/>
                    <a:pt x="141" y="487"/>
                    <a:pt x="144" y="484"/>
                  </a:cubicBezTo>
                  <a:cubicBezTo>
                    <a:pt x="146" y="483"/>
                    <a:pt x="147" y="483"/>
                    <a:pt x="149" y="483"/>
                  </a:cubicBezTo>
                  <a:close/>
                  <a:moveTo>
                    <a:pt x="149" y="470"/>
                  </a:moveTo>
                  <a:cubicBezTo>
                    <a:pt x="150" y="468"/>
                    <a:pt x="151" y="468"/>
                    <a:pt x="153" y="468"/>
                  </a:cubicBezTo>
                  <a:cubicBezTo>
                    <a:pt x="161" y="470"/>
                    <a:pt x="159" y="478"/>
                    <a:pt x="153" y="478"/>
                  </a:cubicBezTo>
                  <a:cubicBezTo>
                    <a:pt x="148" y="478"/>
                    <a:pt x="146" y="473"/>
                    <a:pt x="149" y="470"/>
                  </a:cubicBezTo>
                  <a:close/>
                  <a:moveTo>
                    <a:pt x="158" y="461"/>
                  </a:moveTo>
                  <a:cubicBezTo>
                    <a:pt x="154" y="461"/>
                    <a:pt x="152" y="456"/>
                    <a:pt x="154" y="453"/>
                  </a:cubicBezTo>
                  <a:cubicBezTo>
                    <a:pt x="156" y="451"/>
                    <a:pt x="157" y="452"/>
                    <a:pt x="160" y="451"/>
                  </a:cubicBezTo>
                  <a:cubicBezTo>
                    <a:pt x="167" y="454"/>
                    <a:pt x="165" y="462"/>
                    <a:pt x="158" y="461"/>
                  </a:cubicBezTo>
                  <a:close/>
                  <a:moveTo>
                    <a:pt x="217" y="435"/>
                  </a:moveTo>
                  <a:cubicBezTo>
                    <a:pt x="217" y="435"/>
                    <a:pt x="217" y="435"/>
                    <a:pt x="217" y="434"/>
                  </a:cubicBezTo>
                  <a:cubicBezTo>
                    <a:pt x="222" y="435"/>
                    <a:pt x="227" y="434"/>
                    <a:pt x="231" y="431"/>
                  </a:cubicBezTo>
                  <a:cubicBezTo>
                    <a:pt x="232" y="431"/>
                    <a:pt x="232" y="431"/>
                    <a:pt x="232" y="431"/>
                  </a:cubicBezTo>
                  <a:cubicBezTo>
                    <a:pt x="231" y="437"/>
                    <a:pt x="233" y="443"/>
                    <a:pt x="234" y="448"/>
                  </a:cubicBezTo>
                  <a:cubicBezTo>
                    <a:pt x="234" y="448"/>
                    <a:pt x="234" y="448"/>
                    <a:pt x="234" y="448"/>
                  </a:cubicBezTo>
                  <a:cubicBezTo>
                    <a:pt x="237" y="447"/>
                    <a:pt x="244" y="443"/>
                    <a:pt x="246" y="440"/>
                  </a:cubicBezTo>
                  <a:cubicBezTo>
                    <a:pt x="247" y="438"/>
                    <a:pt x="248" y="435"/>
                    <a:pt x="249" y="433"/>
                  </a:cubicBezTo>
                  <a:cubicBezTo>
                    <a:pt x="252" y="436"/>
                    <a:pt x="253" y="442"/>
                    <a:pt x="258" y="445"/>
                  </a:cubicBezTo>
                  <a:cubicBezTo>
                    <a:pt x="258" y="446"/>
                    <a:pt x="258" y="446"/>
                    <a:pt x="258" y="446"/>
                  </a:cubicBezTo>
                  <a:cubicBezTo>
                    <a:pt x="256" y="447"/>
                    <a:pt x="253" y="446"/>
                    <a:pt x="251" y="447"/>
                  </a:cubicBezTo>
                  <a:cubicBezTo>
                    <a:pt x="248" y="447"/>
                    <a:pt x="245" y="449"/>
                    <a:pt x="241" y="450"/>
                  </a:cubicBezTo>
                  <a:cubicBezTo>
                    <a:pt x="232" y="453"/>
                    <a:pt x="219" y="465"/>
                    <a:pt x="212" y="475"/>
                  </a:cubicBezTo>
                  <a:cubicBezTo>
                    <a:pt x="212" y="475"/>
                    <a:pt x="212" y="475"/>
                    <a:pt x="212" y="475"/>
                  </a:cubicBezTo>
                  <a:cubicBezTo>
                    <a:pt x="212" y="474"/>
                    <a:pt x="211" y="463"/>
                    <a:pt x="212" y="461"/>
                  </a:cubicBezTo>
                  <a:cubicBezTo>
                    <a:pt x="215" y="459"/>
                    <a:pt x="218" y="458"/>
                    <a:pt x="221" y="454"/>
                  </a:cubicBezTo>
                  <a:cubicBezTo>
                    <a:pt x="225" y="448"/>
                    <a:pt x="221" y="438"/>
                    <a:pt x="217" y="435"/>
                  </a:cubicBezTo>
                  <a:close/>
                  <a:moveTo>
                    <a:pt x="243" y="423"/>
                  </a:moveTo>
                  <a:cubicBezTo>
                    <a:pt x="243" y="424"/>
                    <a:pt x="241" y="431"/>
                    <a:pt x="240" y="432"/>
                  </a:cubicBezTo>
                  <a:cubicBezTo>
                    <a:pt x="240" y="433"/>
                    <a:pt x="240" y="433"/>
                    <a:pt x="240" y="433"/>
                  </a:cubicBezTo>
                  <a:cubicBezTo>
                    <a:pt x="241" y="433"/>
                    <a:pt x="241" y="433"/>
                    <a:pt x="241" y="433"/>
                  </a:cubicBezTo>
                  <a:cubicBezTo>
                    <a:pt x="243" y="431"/>
                    <a:pt x="244" y="426"/>
                    <a:pt x="246" y="425"/>
                  </a:cubicBezTo>
                  <a:cubicBezTo>
                    <a:pt x="246" y="426"/>
                    <a:pt x="246" y="427"/>
                    <a:pt x="246" y="429"/>
                  </a:cubicBezTo>
                  <a:cubicBezTo>
                    <a:pt x="246" y="437"/>
                    <a:pt x="241" y="440"/>
                    <a:pt x="237" y="442"/>
                  </a:cubicBezTo>
                  <a:cubicBezTo>
                    <a:pt x="236" y="442"/>
                    <a:pt x="236" y="442"/>
                    <a:pt x="236" y="442"/>
                  </a:cubicBezTo>
                  <a:cubicBezTo>
                    <a:pt x="235" y="433"/>
                    <a:pt x="235" y="428"/>
                    <a:pt x="243" y="423"/>
                  </a:cubicBezTo>
                  <a:close/>
                  <a:moveTo>
                    <a:pt x="244" y="411"/>
                  </a:moveTo>
                  <a:cubicBezTo>
                    <a:pt x="246" y="412"/>
                    <a:pt x="246" y="413"/>
                    <a:pt x="246" y="414"/>
                  </a:cubicBezTo>
                  <a:cubicBezTo>
                    <a:pt x="246" y="415"/>
                    <a:pt x="245" y="415"/>
                    <a:pt x="245" y="416"/>
                  </a:cubicBezTo>
                  <a:cubicBezTo>
                    <a:pt x="244" y="416"/>
                    <a:pt x="243" y="416"/>
                    <a:pt x="242" y="416"/>
                  </a:cubicBezTo>
                  <a:cubicBezTo>
                    <a:pt x="241" y="413"/>
                    <a:pt x="241" y="412"/>
                    <a:pt x="244" y="411"/>
                  </a:cubicBezTo>
                  <a:close/>
                  <a:moveTo>
                    <a:pt x="239" y="405"/>
                  </a:moveTo>
                  <a:cubicBezTo>
                    <a:pt x="237" y="404"/>
                    <a:pt x="228" y="398"/>
                    <a:pt x="226" y="398"/>
                  </a:cubicBezTo>
                  <a:cubicBezTo>
                    <a:pt x="226" y="398"/>
                    <a:pt x="226" y="398"/>
                    <a:pt x="226" y="398"/>
                  </a:cubicBezTo>
                  <a:cubicBezTo>
                    <a:pt x="226" y="400"/>
                    <a:pt x="235" y="405"/>
                    <a:pt x="237" y="407"/>
                  </a:cubicBezTo>
                  <a:cubicBezTo>
                    <a:pt x="237" y="407"/>
                    <a:pt x="237" y="407"/>
                    <a:pt x="237" y="408"/>
                  </a:cubicBezTo>
                  <a:cubicBezTo>
                    <a:pt x="236" y="408"/>
                    <a:pt x="232" y="407"/>
                    <a:pt x="230" y="406"/>
                  </a:cubicBezTo>
                  <a:cubicBezTo>
                    <a:pt x="225" y="404"/>
                    <a:pt x="222" y="401"/>
                    <a:pt x="220" y="397"/>
                  </a:cubicBezTo>
                  <a:cubicBezTo>
                    <a:pt x="220" y="395"/>
                    <a:pt x="219" y="393"/>
                    <a:pt x="218" y="392"/>
                  </a:cubicBezTo>
                  <a:cubicBezTo>
                    <a:pt x="218" y="391"/>
                    <a:pt x="218" y="391"/>
                    <a:pt x="218" y="391"/>
                  </a:cubicBezTo>
                  <a:cubicBezTo>
                    <a:pt x="220" y="391"/>
                    <a:pt x="221" y="392"/>
                    <a:pt x="222" y="392"/>
                  </a:cubicBezTo>
                  <a:cubicBezTo>
                    <a:pt x="230" y="394"/>
                    <a:pt x="239" y="399"/>
                    <a:pt x="240" y="405"/>
                  </a:cubicBezTo>
                  <a:cubicBezTo>
                    <a:pt x="240" y="405"/>
                    <a:pt x="239" y="405"/>
                    <a:pt x="239" y="405"/>
                  </a:cubicBezTo>
                  <a:close/>
                  <a:moveTo>
                    <a:pt x="230" y="413"/>
                  </a:moveTo>
                  <a:cubicBezTo>
                    <a:pt x="232" y="413"/>
                    <a:pt x="233" y="413"/>
                    <a:pt x="234" y="414"/>
                  </a:cubicBezTo>
                  <a:cubicBezTo>
                    <a:pt x="234" y="414"/>
                    <a:pt x="235" y="414"/>
                    <a:pt x="236" y="414"/>
                  </a:cubicBezTo>
                  <a:cubicBezTo>
                    <a:pt x="236" y="414"/>
                    <a:pt x="236" y="415"/>
                    <a:pt x="236" y="415"/>
                  </a:cubicBezTo>
                  <a:cubicBezTo>
                    <a:pt x="233" y="416"/>
                    <a:pt x="224" y="417"/>
                    <a:pt x="222" y="419"/>
                  </a:cubicBezTo>
                  <a:cubicBezTo>
                    <a:pt x="227" y="419"/>
                    <a:pt x="232" y="418"/>
                    <a:pt x="236" y="418"/>
                  </a:cubicBezTo>
                  <a:cubicBezTo>
                    <a:pt x="236" y="418"/>
                    <a:pt x="236" y="418"/>
                    <a:pt x="236" y="418"/>
                  </a:cubicBezTo>
                  <a:cubicBezTo>
                    <a:pt x="233" y="424"/>
                    <a:pt x="219" y="424"/>
                    <a:pt x="209" y="421"/>
                  </a:cubicBezTo>
                  <a:cubicBezTo>
                    <a:pt x="209" y="421"/>
                    <a:pt x="209" y="421"/>
                    <a:pt x="209" y="421"/>
                  </a:cubicBezTo>
                  <a:cubicBezTo>
                    <a:pt x="214" y="418"/>
                    <a:pt x="219" y="413"/>
                    <a:pt x="225" y="413"/>
                  </a:cubicBezTo>
                  <a:cubicBezTo>
                    <a:pt x="227" y="413"/>
                    <a:pt x="229" y="413"/>
                    <a:pt x="230" y="413"/>
                  </a:cubicBezTo>
                  <a:close/>
                  <a:moveTo>
                    <a:pt x="247" y="417"/>
                  </a:moveTo>
                  <a:cubicBezTo>
                    <a:pt x="248" y="417"/>
                    <a:pt x="249" y="416"/>
                    <a:pt x="249" y="416"/>
                  </a:cubicBezTo>
                  <a:cubicBezTo>
                    <a:pt x="251" y="417"/>
                    <a:pt x="252" y="417"/>
                    <a:pt x="252" y="419"/>
                  </a:cubicBezTo>
                  <a:cubicBezTo>
                    <a:pt x="252" y="420"/>
                    <a:pt x="251" y="421"/>
                    <a:pt x="250" y="421"/>
                  </a:cubicBezTo>
                  <a:cubicBezTo>
                    <a:pt x="249" y="421"/>
                    <a:pt x="248" y="421"/>
                    <a:pt x="248" y="420"/>
                  </a:cubicBezTo>
                  <a:cubicBezTo>
                    <a:pt x="247" y="419"/>
                    <a:pt x="247" y="419"/>
                    <a:pt x="247" y="417"/>
                  </a:cubicBezTo>
                  <a:close/>
                  <a:moveTo>
                    <a:pt x="247" y="411"/>
                  </a:moveTo>
                  <a:cubicBezTo>
                    <a:pt x="247" y="410"/>
                    <a:pt x="248" y="410"/>
                    <a:pt x="248" y="409"/>
                  </a:cubicBezTo>
                  <a:cubicBezTo>
                    <a:pt x="249" y="409"/>
                    <a:pt x="250" y="409"/>
                    <a:pt x="250" y="409"/>
                  </a:cubicBezTo>
                  <a:cubicBezTo>
                    <a:pt x="251" y="409"/>
                    <a:pt x="252" y="410"/>
                    <a:pt x="252" y="411"/>
                  </a:cubicBezTo>
                  <a:cubicBezTo>
                    <a:pt x="252" y="412"/>
                    <a:pt x="252" y="412"/>
                    <a:pt x="252" y="413"/>
                  </a:cubicBezTo>
                  <a:cubicBezTo>
                    <a:pt x="251" y="413"/>
                    <a:pt x="251" y="413"/>
                    <a:pt x="250" y="413"/>
                  </a:cubicBezTo>
                  <a:cubicBezTo>
                    <a:pt x="250" y="413"/>
                    <a:pt x="249" y="413"/>
                    <a:pt x="248" y="413"/>
                  </a:cubicBezTo>
                  <a:cubicBezTo>
                    <a:pt x="248" y="413"/>
                    <a:pt x="248" y="412"/>
                    <a:pt x="247" y="411"/>
                  </a:cubicBezTo>
                  <a:close/>
                  <a:moveTo>
                    <a:pt x="210" y="515"/>
                  </a:moveTo>
                  <a:cubicBezTo>
                    <a:pt x="211" y="505"/>
                    <a:pt x="218" y="497"/>
                    <a:pt x="224" y="492"/>
                  </a:cubicBezTo>
                  <a:cubicBezTo>
                    <a:pt x="224" y="492"/>
                    <a:pt x="224" y="493"/>
                    <a:pt x="224" y="493"/>
                  </a:cubicBezTo>
                  <a:cubicBezTo>
                    <a:pt x="218" y="516"/>
                    <a:pt x="218" y="516"/>
                    <a:pt x="218" y="516"/>
                  </a:cubicBezTo>
                  <a:cubicBezTo>
                    <a:pt x="215" y="519"/>
                    <a:pt x="211" y="520"/>
                    <a:pt x="209" y="524"/>
                  </a:cubicBezTo>
                  <a:cubicBezTo>
                    <a:pt x="209" y="524"/>
                    <a:pt x="208" y="524"/>
                    <a:pt x="208" y="524"/>
                  </a:cubicBezTo>
                  <a:cubicBezTo>
                    <a:pt x="208" y="521"/>
                    <a:pt x="210" y="518"/>
                    <a:pt x="210" y="515"/>
                  </a:cubicBezTo>
                  <a:close/>
                  <a:moveTo>
                    <a:pt x="207" y="510"/>
                  </a:moveTo>
                  <a:cubicBezTo>
                    <a:pt x="205" y="514"/>
                    <a:pt x="205" y="514"/>
                    <a:pt x="205" y="514"/>
                  </a:cubicBezTo>
                  <a:cubicBezTo>
                    <a:pt x="204" y="518"/>
                    <a:pt x="203" y="522"/>
                    <a:pt x="200" y="526"/>
                  </a:cubicBezTo>
                  <a:cubicBezTo>
                    <a:pt x="200" y="527"/>
                    <a:pt x="199" y="527"/>
                    <a:pt x="198" y="528"/>
                  </a:cubicBezTo>
                  <a:cubicBezTo>
                    <a:pt x="198" y="528"/>
                    <a:pt x="198" y="528"/>
                    <a:pt x="198" y="528"/>
                  </a:cubicBezTo>
                  <a:cubicBezTo>
                    <a:pt x="202" y="521"/>
                    <a:pt x="204" y="507"/>
                    <a:pt x="205" y="499"/>
                  </a:cubicBezTo>
                  <a:cubicBezTo>
                    <a:pt x="205" y="495"/>
                    <a:pt x="209" y="491"/>
                    <a:pt x="210" y="489"/>
                  </a:cubicBezTo>
                  <a:cubicBezTo>
                    <a:pt x="211" y="489"/>
                    <a:pt x="211" y="489"/>
                    <a:pt x="211" y="489"/>
                  </a:cubicBezTo>
                  <a:cubicBezTo>
                    <a:pt x="212" y="495"/>
                    <a:pt x="209" y="504"/>
                    <a:pt x="207" y="510"/>
                  </a:cubicBezTo>
                  <a:close/>
                  <a:moveTo>
                    <a:pt x="220" y="489"/>
                  </a:moveTo>
                  <a:cubicBezTo>
                    <a:pt x="216" y="489"/>
                    <a:pt x="214" y="485"/>
                    <a:pt x="216" y="482"/>
                  </a:cubicBezTo>
                  <a:cubicBezTo>
                    <a:pt x="217" y="480"/>
                    <a:pt x="219" y="481"/>
                    <a:pt x="221" y="481"/>
                  </a:cubicBezTo>
                  <a:cubicBezTo>
                    <a:pt x="226" y="483"/>
                    <a:pt x="225" y="489"/>
                    <a:pt x="220" y="489"/>
                  </a:cubicBezTo>
                  <a:close/>
                  <a:moveTo>
                    <a:pt x="224" y="472"/>
                  </a:moveTo>
                  <a:cubicBezTo>
                    <a:pt x="225" y="470"/>
                    <a:pt x="227" y="470"/>
                    <a:pt x="229" y="470"/>
                  </a:cubicBezTo>
                  <a:cubicBezTo>
                    <a:pt x="235" y="471"/>
                    <a:pt x="234" y="480"/>
                    <a:pt x="228" y="479"/>
                  </a:cubicBezTo>
                  <a:cubicBezTo>
                    <a:pt x="224" y="479"/>
                    <a:pt x="222" y="475"/>
                    <a:pt x="224" y="472"/>
                  </a:cubicBezTo>
                  <a:close/>
                  <a:moveTo>
                    <a:pt x="226" y="501"/>
                  </a:moveTo>
                  <a:cubicBezTo>
                    <a:pt x="227" y="498"/>
                    <a:pt x="228" y="493"/>
                    <a:pt x="229" y="490"/>
                  </a:cubicBezTo>
                  <a:cubicBezTo>
                    <a:pt x="232" y="484"/>
                    <a:pt x="237" y="481"/>
                    <a:pt x="242" y="479"/>
                  </a:cubicBezTo>
                  <a:cubicBezTo>
                    <a:pt x="243" y="479"/>
                    <a:pt x="242" y="479"/>
                    <a:pt x="242" y="480"/>
                  </a:cubicBezTo>
                  <a:cubicBezTo>
                    <a:pt x="242" y="482"/>
                    <a:pt x="241" y="484"/>
                    <a:pt x="240" y="486"/>
                  </a:cubicBezTo>
                  <a:cubicBezTo>
                    <a:pt x="238" y="492"/>
                    <a:pt x="236" y="498"/>
                    <a:pt x="234" y="504"/>
                  </a:cubicBezTo>
                  <a:cubicBezTo>
                    <a:pt x="232" y="510"/>
                    <a:pt x="232" y="510"/>
                    <a:pt x="232" y="510"/>
                  </a:cubicBezTo>
                  <a:cubicBezTo>
                    <a:pt x="231" y="511"/>
                    <a:pt x="225" y="513"/>
                    <a:pt x="224" y="513"/>
                  </a:cubicBezTo>
                  <a:cubicBezTo>
                    <a:pt x="223" y="512"/>
                    <a:pt x="225" y="503"/>
                    <a:pt x="226" y="501"/>
                  </a:cubicBezTo>
                  <a:close/>
                  <a:moveTo>
                    <a:pt x="240" y="471"/>
                  </a:moveTo>
                  <a:cubicBezTo>
                    <a:pt x="236" y="471"/>
                    <a:pt x="235" y="466"/>
                    <a:pt x="237" y="463"/>
                  </a:cubicBezTo>
                  <a:cubicBezTo>
                    <a:pt x="238" y="461"/>
                    <a:pt x="240" y="461"/>
                    <a:pt x="242" y="461"/>
                  </a:cubicBezTo>
                  <a:cubicBezTo>
                    <a:pt x="249" y="463"/>
                    <a:pt x="246" y="471"/>
                    <a:pt x="240" y="471"/>
                  </a:cubicBezTo>
                  <a:close/>
                  <a:moveTo>
                    <a:pt x="211" y="449"/>
                  </a:moveTo>
                  <a:cubicBezTo>
                    <a:pt x="210" y="451"/>
                    <a:pt x="209" y="452"/>
                    <a:pt x="209" y="454"/>
                  </a:cubicBezTo>
                  <a:cubicBezTo>
                    <a:pt x="209" y="454"/>
                    <a:pt x="208" y="454"/>
                    <a:pt x="208" y="454"/>
                  </a:cubicBezTo>
                  <a:cubicBezTo>
                    <a:pt x="208" y="454"/>
                    <a:pt x="208" y="454"/>
                    <a:pt x="208" y="454"/>
                  </a:cubicBezTo>
                  <a:cubicBezTo>
                    <a:pt x="207" y="449"/>
                    <a:pt x="204" y="444"/>
                    <a:pt x="201" y="440"/>
                  </a:cubicBezTo>
                  <a:cubicBezTo>
                    <a:pt x="200" y="438"/>
                    <a:pt x="198" y="436"/>
                    <a:pt x="198" y="434"/>
                  </a:cubicBezTo>
                  <a:cubicBezTo>
                    <a:pt x="198" y="434"/>
                    <a:pt x="198" y="434"/>
                    <a:pt x="198" y="434"/>
                  </a:cubicBezTo>
                  <a:cubicBezTo>
                    <a:pt x="199" y="434"/>
                    <a:pt x="199" y="434"/>
                    <a:pt x="200" y="434"/>
                  </a:cubicBezTo>
                  <a:cubicBezTo>
                    <a:pt x="206" y="436"/>
                    <a:pt x="205" y="439"/>
                    <a:pt x="208" y="443"/>
                  </a:cubicBezTo>
                  <a:cubicBezTo>
                    <a:pt x="209" y="445"/>
                    <a:pt x="211" y="445"/>
                    <a:pt x="213" y="447"/>
                  </a:cubicBezTo>
                  <a:cubicBezTo>
                    <a:pt x="212" y="448"/>
                    <a:pt x="211" y="449"/>
                    <a:pt x="211" y="449"/>
                  </a:cubicBezTo>
                  <a:close/>
                  <a:moveTo>
                    <a:pt x="202" y="462"/>
                  </a:moveTo>
                  <a:cubicBezTo>
                    <a:pt x="203" y="465"/>
                    <a:pt x="205" y="469"/>
                    <a:pt x="205" y="472"/>
                  </a:cubicBezTo>
                  <a:cubicBezTo>
                    <a:pt x="205" y="475"/>
                    <a:pt x="205" y="478"/>
                    <a:pt x="206" y="481"/>
                  </a:cubicBezTo>
                  <a:cubicBezTo>
                    <a:pt x="204" y="482"/>
                    <a:pt x="203" y="484"/>
                    <a:pt x="202" y="485"/>
                  </a:cubicBezTo>
                  <a:cubicBezTo>
                    <a:pt x="202" y="485"/>
                    <a:pt x="201" y="485"/>
                    <a:pt x="201" y="485"/>
                  </a:cubicBezTo>
                  <a:cubicBezTo>
                    <a:pt x="199" y="474"/>
                    <a:pt x="195" y="464"/>
                    <a:pt x="190" y="454"/>
                  </a:cubicBezTo>
                  <a:cubicBezTo>
                    <a:pt x="188" y="451"/>
                    <a:pt x="187" y="448"/>
                    <a:pt x="185" y="445"/>
                  </a:cubicBezTo>
                  <a:cubicBezTo>
                    <a:pt x="184" y="443"/>
                    <a:pt x="183" y="442"/>
                    <a:pt x="183" y="441"/>
                  </a:cubicBezTo>
                  <a:cubicBezTo>
                    <a:pt x="183" y="439"/>
                    <a:pt x="186" y="434"/>
                    <a:pt x="187" y="433"/>
                  </a:cubicBezTo>
                  <a:cubicBezTo>
                    <a:pt x="191" y="436"/>
                    <a:pt x="192" y="439"/>
                    <a:pt x="194" y="442"/>
                  </a:cubicBezTo>
                  <a:cubicBezTo>
                    <a:pt x="199" y="448"/>
                    <a:pt x="200" y="455"/>
                    <a:pt x="202" y="462"/>
                  </a:cubicBezTo>
                  <a:close/>
                  <a:moveTo>
                    <a:pt x="185" y="455"/>
                  </a:moveTo>
                  <a:cubicBezTo>
                    <a:pt x="189" y="463"/>
                    <a:pt x="192" y="471"/>
                    <a:pt x="195" y="479"/>
                  </a:cubicBezTo>
                  <a:cubicBezTo>
                    <a:pt x="196" y="482"/>
                    <a:pt x="198" y="486"/>
                    <a:pt x="199" y="489"/>
                  </a:cubicBezTo>
                  <a:cubicBezTo>
                    <a:pt x="198" y="491"/>
                    <a:pt x="196" y="493"/>
                    <a:pt x="195" y="495"/>
                  </a:cubicBezTo>
                  <a:cubicBezTo>
                    <a:pt x="195" y="495"/>
                    <a:pt x="195" y="496"/>
                    <a:pt x="195" y="496"/>
                  </a:cubicBezTo>
                  <a:cubicBezTo>
                    <a:pt x="190" y="486"/>
                    <a:pt x="185" y="477"/>
                    <a:pt x="180" y="468"/>
                  </a:cubicBezTo>
                  <a:cubicBezTo>
                    <a:pt x="178" y="465"/>
                    <a:pt x="174" y="459"/>
                    <a:pt x="173" y="456"/>
                  </a:cubicBezTo>
                  <a:cubicBezTo>
                    <a:pt x="173" y="453"/>
                    <a:pt x="178" y="446"/>
                    <a:pt x="179" y="445"/>
                  </a:cubicBezTo>
                  <a:cubicBezTo>
                    <a:pt x="182" y="448"/>
                    <a:pt x="183" y="452"/>
                    <a:pt x="185" y="455"/>
                  </a:cubicBezTo>
                  <a:close/>
                  <a:moveTo>
                    <a:pt x="178" y="473"/>
                  </a:moveTo>
                  <a:cubicBezTo>
                    <a:pt x="182" y="478"/>
                    <a:pt x="184" y="483"/>
                    <a:pt x="187" y="488"/>
                  </a:cubicBezTo>
                  <a:cubicBezTo>
                    <a:pt x="189" y="492"/>
                    <a:pt x="192" y="496"/>
                    <a:pt x="194" y="499"/>
                  </a:cubicBezTo>
                  <a:cubicBezTo>
                    <a:pt x="194" y="500"/>
                    <a:pt x="192" y="506"/>
                    <a:pt x="192" y="507"/>
                  </a:cubicBezTo>
                  <a:cubicBezTo>
                    <a:pt x="191" y="507"/>
                    <a:pt x="192" y="507"/>
                    <a:pt x="191" y="507"/>
                  </a:cubicBezTo>
                  <a:cubicBezTo>
                    <a:pt x="190" y="505"/>
                    <a:pt x="189" y="503"/>
                    <a:pt x="187" y="501"/>
                  </a:cubicBezTo>
                  <a:cubicBezTo>
                    <a:pt x="184" y="497"/>
                    <a:pt x="180" y="493"/>
                    <a:pt x="177" y="488"/>
                  </a:cubicBezTo>
                  <a:cubicBezTo>
                    <a:pt x="174" y="485"/>
                    <a:pt x="170" y="482"/>
                    <a:pt x="168" y="477"/>
                  </a:cubicBezTo>
                  <a:cubicBezTo>
                    <a:pt x="167" y="474"/>
                    <a:pt x="169" y="466"/>
                    <a:pt x="172" y="464"/>
                  </a:cubicBezTo>
                  <a:cubicBezTo>
                    <a:pt x="174" y="465"/>
                    <a:pt x="177" y="471"/>
                    <a:pt x="178" y="473"/>
                  </a:cubicBezTo>
                  <a:close/>
                  <a:moveTo>
                    <a:pt x="190" y="512"/>
                  </a:moveTo>
                  <a:cubicBezTo>
                    <a:pt x="189" y="515"/>
                    <a:pt x="190" y="518"/>
                    <a:pt x="189" y="520"/>
                  </a:cubicBezTo>
                  <a:cubicBezTo>
                    <a:pt x="189" y="520"/>
                    <a:pt x="189" y="520"/>
                    <a:pt x="189" y="520"/>
                  </a:cubicBezTo>
                  <a:cubicBezTo>
                    <a:pt x="185" y="517"/>
                    <a:pt x="181" y="514"/>
                    <a:pt x="177" y="510"/>
                  </a:cubicBezTo>
                  <a:cubicBezTo>
                    <a:pt x="173" y="506"/>
                    <a:pt x="169" y="501"/>
                    <a:pt x="166" y="496"/>
                  </a:cubicBezTo>
                  <a:cubicBezTo>
                    <a:pt x="164" y="493"/>
                    <a:pt x="163" y="487"/>
                    <a:pt x="167" y="484"/>
                  </a:cubicBezTo>
                  <a:cubicBezTo>
                    <a:pt x="170" y="485"/>
                    <a:pt x="173" y="489"/>
                    <a:pt x="175" y="492"/>
                  </a:cubicBezTo>
                  <a:cubicBezTo>
                    <a:pt x="180" y="498"/>
                    <a:pt x="185" y="505"/>
                    <a:pt x="190" y="512"/>
                  </a:cubicBezTo>
                  <a:close/>
                  <a:moveTo>
                    <a:pt x="166" y="448"/>
                  </a:moveTo>
                  <a:cubicBezTo>
                    <a:pt x="161" y="447"/>
                    <a:pt x="158" y="442"/>
                    <a:pt x="161" y="438"/>
                  </a:cubicBezTo>
                  <a:cubicBezTo>
                    <a:pt x="162" y="437"/>
                    <a:pt x="164" y="436"/>
                    <a:pt x="167" y="436"/>
                  </a:cubicBezTo>
                  <a:cubicBezTo>
                    <a:pt x="175" y="439"/>
                    <a:pt x="173" y="449"/>
                    <a:pt x="166" y="448"/>
                  </a:cubicBezTo>
                  <a:close/>
                  <a:moveTo>
                    <a:pt x="187" y="537"/>
                  </a:moveTo>
                  <a:cubicBezTo>
                    <a:pt x="187" y="537"/>
                    <a:pt x="187" y="537"/>
                    <a:pt x="188" y="537"/>
                  </a:cubicBezTo>
                  <a:cubicBezTo>
                    <a:pt x="188" y="537"/>
                    <a:pt x="189" y="537"/>
                    <a:pt x="189" y="537"/>
                  </a:cubicBezTo>
                  <a:cubicBezTo>
                    <a:pt x="190" y="538"/>
                    <a:pt x="191" y="538"/>
                    <a:pt x="192" y="538"/>
                  </a:cubicBezTo>
                  <a:cubicBezTo>
                    <a:pt x="193" y="540"/>
                    <a:pt x="191" y="542"/>
                    <a:pt x="191" y="543"/>
                  </a:cubicBezTo>
                  <a:cubicBezTo>
                    <a:pt x="191" y="543"/>
                    <a:pt x="191" y="543"/>
                    <a:pt x="191" y="544"/>
                  </a:cubicBezTo>
                  <a:cubicBezTo>
                    <a:pt x="189" y="543"/>
                    <a:pt x="188" y="543"/>
                    <a:pt x="186" y="542"/>
                  </a:cubicBezTo>
                  <a:cubicBezTo>
                    <a:pt x="186" y="541"/>
                    <a:pt x="186" y="539"/>
                    <a:pt x="187" y="537"/>
                  </a:cubicBezTo>
                  <a:close/>
                  <a:moveTo>
                    <a:pt x="187" y="576"/>
                  </a:moveTo>
                  <a:cubicBezTo>
                    <a:pt x="191" y="577"/>
                    <a:pt x="194" y="584"/>
                    <a:pt x="191" y="586"/>
                  </a:cubicBezTo>
                  <a:cubicBezTo>
                    <a:pt x="190" y="587"/>
                    <a:pt x="190" y="587"/>
                    <a:pt x="190" y="587"/>
                  </a:cubicBezTo>
                  <a:cubicBezTo>
                    <a:pt x="189" y="585"/>
                    <a:pt x="189" y="584"/>
                    <a:pt x="188" y="583"/>
                  </a:cubicBezTo>
                  <a:cubicBezTo>
                    <a:pt x="187" y="583"/>
                    <a:pt x="186" y="583"/>
                    <a:pt x="185" y="583"/>
                  </a:cubicBezTo>
                  <a:cubicBezTo>
                    <a:pt x="181" y="583"/>
                    <a:pt x="180" y="589"/>
                    <a:pt x="182" y="592"/>
                  </a:cubicBezTo>
                  <a:cubicBezTo>
                    <a:pt x="187" y="599"/>
                    <a:pt x="195" y="596"/>
                    <a:pt x="198" y="591"/>
                  </a:cubicBezTo>
                  <a:cubicBezTo>
                    <a:pt x="202" y="585"/>
                    <a:pt x="196" y="577"/>
                    <a:pt x="192" y="575"/>
                  </a:cubicBezTo>
                  <a:cubicBezTo>
                    <a:pt x="191" y="574"/>
                    <a:pt x="188" y="573"/>
                    <a:pt x="188" y="572"/>
                  </a:cubicBezTo>
                  <a:cubicBezTo>
                    <a:pt x="186" y="570"/>
                    <a:pt x="189" y="564"/>
                    <a:pt x="189" y="561"/>
                  </a:cubicBezTo>
                  <a:cubicBezTo>
                    <a:pt x="189" y="558"/>
                    <a:pt x="189" y="555"/>
                    <a:pt x="189" y="552"/>
                  </a:cubicBezTo>
                  <a:cubicBezTo>
                    <a:pt x="188" y="551"/>
                    <a:pt x="188" y="549"/>
                    <a:pt x="188" y="548"/>
                  </a:cubicBezTo>
                  <a:cubicBezTo>
                    <a:pt x="189" y="547"/>
                    <a:pt x="189" y="548"/>
                    <a:pt x="190" y="548"/>
                  </a:cubicBezTo>
                  <a:cubicBezTo>
                    <a:pt x="192" y="548"/>
                    <a:pt x="192" y="548"/>
                    <a:pt x="192" y="548"/>
                  </a:cubicBezTo>
                  <a:cubicBezTo>
                    <a:pt x="192" y="552"/>
                    <a:pt x="191" y="554"/>
                    <a:pt x="193" y="556"/>
                  </a:cubicBezTo>
                  <a:cubicBezTo>
                    <a:pt x="196" y="559"/>
                    <a:pt x="200" y="556"/>
                    <a:pt x="200" y="554"/>
                  </a:cubicBezTo>
                  <a:cubicBezTo>
                    <a:pt x="201" y="554"/>
                    <a:pt x="201" y="554"/>
                    <a:pt x="201" y="554"/>
                  </a:cubicBezTo>
                  <a:cubicBezTo>
                    <a:pt x="202" y="556"/>
                    <a:pt x="203" y="559"/>
                    <a:pt x="204" y="561"/>
                  </a:cubicBezTo>
                  <a:cubicBezTo>
                    <a:pt x="207" y="570"/>
                    <a:pt x="210" y="578"/>
                    <a:pt x="209" y="589"/>
                  </a:cubicBezTo>
                  <a:cubicBezTo>
                    <a:pt x="209" y="591"/>
                    <a:pt x="207" y="593"/>
                    <a:pt x="207" y="595"/>
                  </a:cubicBezTo>
                  <a:cubicBezTo>
                    <a:pt x="202" y="604"/>
                    <a:pt x="197" y="607"/>
                    <a:pt x="187" y="606"/>
                  </a:cubicBezTo>
                  <a:cubicBezTo>
                    <a:pt x="185" y="606"/>
                    <a:pt x="182" y="606"/>
                    <a:pt x="180" y="605"/>
                  </a:cubicBezTo>
                  <a:cubicBezTo>
                    <a:pt x="171" y="600"/>
                    <a:pt x="166" y="584"/>
                    <a:pt x="177" y="577"/>
                  </a:cubicBezTo>
                  <a:cubicBezTo>
                    <a:pt x="180" y="576"/>
                    <a:pt x="183" y="576"/>
                    <a:pt x="187" y="576"/>
                  </a:cubicBezTo>
                  <a:close/>
                  <a:moveTo>
                    <a:pt x="206" y="549"/>
                  </a:moveTo>
                  <a:cubicBezTo>
                    <a:pt x="206" y="548"/>
                    <a:pt x="206" y="548"/>
                    <a:pt x="206" y="548"/>
                  </a:cubicBezTo>
                  <a:cubicBezTo>
                    <a:pt x="213" y="548"/>
                    <a:pt x="212" y="539"/>
                    <a:pt x="205" y="539"/>
                  </a:cubicBezTo>
                  <a:cubicBezTo>
                    <a:pt x="205" y="539"/>
                    <a:pt x="205" y="539"/>
                    <a:pt x="205" y="539"/>
                  </a:cubicBezTo>
                  <a:cubicBezTo>
                    <a:pt x="206" y="537"/>
                    <a:pt x="209" y="537"/>
                    <a:pt x="211" y="537"/>
                  </a:cubicBezTo>
                  <a:cubicBezTo>
                    <a:pt x="215" y="535"/>
                    <a:pt x="219" y="535"/>
                    <a:pt x="223" y="534"/>
                  </a:cubicBezTo>
                  <a:cubicBezTo>
                    <a:pt x="225" y="532"/>
                    <a:pt x="227" y="531"/>
                    <a:pt x="230" y="530"/>
                  </a:cubicBezTo>
                  <a:cubicBezTo>
                    <a:pt x="230" y="530"/>
                    <a:pt x="230" y="530"/>
                    <a:pt x="230" y="530"/>
                  </a:cubicBezTo>
                  <a:cubicBezTo>
                    <a:pt x="230" y="532"/>
                    <a:pt x="230" y="535"/>
                    <a:pt x="231" y="537"/>
                  </a:cubicBezTo>
                  <a:cubicBezTo>
                    <a:pt x="233" y="543"/>
                    <a:pt x="241" y="546"/>
                    <a:pt x="246" y="543"/>
                  </a:cubicBezTo>
                  <a:cubicBezTo>
                    <a:pt x="250" y="540"/>
                    <a:pt x="249" y="532"/>
                    <a:pt x="244" y="532"/>
                  </a:cubicBezTo>
                  <a:cubicBezTo>
                    <a:pt x="241" y="531"/>
                    <a:pt x="240" y="533"/>
                    <a:pt x="238" y="533"/>
                  </a:cubicBezTo>
                  <a:cubicBezTo>
                    <a:pt x="237" y="533"/>
                    <a:pt x="237" y="533"/>
                    <a:pt x="237" y="533"/>
                  </a:cubicBezTo>
                  <a:cubicBezTo>
                    <a:pt x="237" y="532"/>
                    <a:pt x="238" y="531"/>
                    <a:pt x="238" y="530"/>
                  </a:cubicBezTo>
                  <a:cubicBezTo>
                    <a:pt x="241" y="525"/>
                    <a:pt x="243" y="528"/>
                    <a:pt x="247" y="527"/>
                  </a:cubicBezTo>
                  <a:cubicBezTo>
                    <a:pt x="252" y="529"/>
                    <a:pt x="256" y="532"/>
                    <a:pt x="258" y="535"/>
                  </a:cubicBezTo>
                  <a:cubicBezTo>
                    <a:pt x="263" y="541"/>
                    <a:pt x="262" y="557"/>
                    <a:pt x="255" y="563"/>
                  </a:cubicBezTo>
                  <a:cubicBezTo>
                    <a:pt x="246" y="571"/>
                    <a:pt x="229" y="573"/>
                    <a:pt x="216" y="562"/>
                  </a:cubicBezTo>
                  <a:cubicBezTo>
                    <a:pt x="211" y="558"/>
                    <a:pt x="208" y="553"/>
                    <a:pt x="206" y="549"/>
                  </a:cubicBezTo>
                  <a:close/>
                  <a:moveTo>
                    <a:pt x="237" y="509"/>
                  </a:moveTo>
                  <a:cubicBezTo>
                    <a:pt x="237" y="509"/>
                    <a:pt x="237" y="509"/>
                    <a:pt x="237" y="508"/>
                  </a:cubicBezTo>
                  <a:cubicBezTo>
                    <a:pt x="237" y="507"/>
                    <a:pt x="240" y="498"/>
                    <a:pt x="241" y="497"/>
                  </a:cubicBezTo>
                  <a:cubicBezTo>
                    <a:pt x="244" y="490"/>
                    <a:pt x="244" y="481"/>
                    <a:pt x="249" y="476"/>
                  </a:cubicBezTo>
                  <a:cubicBezTo>
                    <a:pt x="250" y="474"/>
                    <a:pt x="253" y="472"/>
                    <a:pt x="256" y="471"/>
                  </a:cubicBezTo>
                  <a:cubicBezTo>
                    <a:pt x="257" y="471"/>
                    <a:pt x="258" y="471"/>
                    <a:pt x="259" y="470"/>
                  </a:cubicBezTo>
                  <a:cubicBezTo>
                    <a:pt x="260" y="470"/>
                    <a:pt x="260" y="470"/>
                    <a:pt x="260" y="470"/>
                  </a:cubicBezTo>
                  <a:cubicBezTo>
                    <a:pt x="260" y="473"/>
                    <a:pt x="256" y="480"/>
                    <a:pt x="255" y="483"/>
                  </a:cubicBezTo>
                  <a:cubicBezTo>
                    <a:pt x="251" y="491"/>
                    <a:pt x="249" y="500"/>
                    <a:pt x="244" y="507"/>
                  </a:cubicBezTo>
                  <a:cubicBezTo>
                    <a:pt x="242" y="508"/>
                    <a:pt x="240" y="508"/>
                    <a:pt x="237" y="509"/>
                  </a:cubicBezTo>
                  <a:close/>
                  <a:moveTo>
                    <a:pt x="256" y="464"/>
                  </a:moveTo>
                  <a:cubicBezTo>
                    <a:pt x="252" y="463"/>
                    <a:pt x="250" y="458"/>
                    <a:pt x="253" y="455"/>
                  </a:cubicBezTo>
                  <a:cubicBezTo>
                    <a:pt x="254" y="454"/>
                    <a:pt x="256" y="454"/>
                    <a:pt x="258" y="454"/>
                  </a:cubicBezTo>
                  <a:cubicBezTo>
                    <a:pt x="265" y="456"/>
                    <a:pt x="263" y="464"/>
                    <a:pt x="256" y="464"/>
                  </a:cubicBezTo>
                  <a:close/>
                  <a:moveTo>
                    <a:pt x="195" y="395"/>
                  </a:moveTo>
                  <a:cubicBezTo>
                    <a:pt x="210" y="388"/>
                    <a:pt x="230" y="383"/>
                    <a:pt x="245" y="380"/>
                  </a:cubicBezTo>
                  <a:cubicBezTo>
                    <a:pt x="244" y="383"/>
                    <a:pt x="240" y="394"/>
                    <a:pt x="240" y="397"/>
                  </a:cubicBezTo>
                  <a:cubicBezTo>
                    <a:pt x="240" y="397"/>
                    <a:pt x="240" y="397"/>
                    <a:pt x="239" y="397"/>
                  </a:cubicBezTo>
                  <a:cubicBezTo>
                    <a:pt x="237" y="396"/>
                    <a:pt x="235" y="394"/>
                    <a:pt x="233" y="392"/>
                  </a:cubicBezTo>
                  <a:cubicBezTo>
                    <a:pt x="227" y="389"/>
                    <a:pt x="218" y="388"/>
                    <a:pt x="214" y="389"/>
                  </a:cubicBezTo>
                  <a:cubicBezTo>
                    <a:pt x="214" y="393"/>
                    <a:pt x="222" y="407"/>
                    <a:pt x="226" y="409"/>
                  </a:cubicBezTo>
                  <a:cubicBezTo>
                    <a:pt x="226" y="409"/>
                    <a:pt x="226" y="409"/>
                    <a:pt x="226" y="409"/>
                  </a:cubicBezTo>
                  <a:cubicBezTo>
                    <a:pt x="226" y="410"/>
                    <a:pt x="226" y="410"/>
                    <a:pt x="226" y="410"/>
                  </a:cubicBezTo>
                  <a:cubicBezTo>
                    <a:pt x="219" y="410"/>
                    <a:pt x="206" y="418"/>
                    <a:pt x="201" y="422"/>
                  </a:cubicBezTo>
                  <a:cubicBezTo>
                    <a:pt x="201" y="423"/>
                    <a:pt x="201" y="423"/>
                    <a:pt x="201" y="423"/>
                  </a:cubicBezTo>
                  <a:cubicBezTo>
                    <a:pt x="206" y="425"/>
                    <a:pt x="217" y="427"/>
                    <a:pt x="222" y="427"/>
                  </a:cubicBezTo>
                  <a:cubicBezTo>
                    <a:pt x="223" y="427"/>
                    <a:pt x="227" y="426"/>
                    <a:pt x="227" y="427"/>
                  </a:cubicBezTo>
                  <a:cubicBezTo>
                    <a:pt x="223" y="430"/>
                    <a:pt x="219" y="431"/>
                    <a:pt x="213" y="431"/>
                  </a:cubicBezTo>
                  <a:cubicBezTo>
                    <a:pt x="206" y="430"/>
                    <a:pt x="201" y="428"/>
                    <a:pt x="195" y="430"/>
                  </a:cubicBezTo>
                  <a:cubicBezTo>
                    <a:pt x="193" y="428"/>
                    <a:pt x="191" y="426"/>
                    <a:pt x="189" y="424"/>
                  </a:cubicBezTo>
                  <a:cubicBezTo>
                    <a:pt x="183" y="420"/>
                    <a:pt x="175" y="413"/>
                    <a:pt x="174" y="405"/>
                  </a:cubicBezTo>
                  <a:cubicBezTo>
                    <a:pt x="183" y="401"/>
                    <a:pt x="190" y="398"/>
                    <a:pt x="195" y="395"/>
                  </a:cubicBezTo>
                  <a:close/>
                  <a:moveTo>
                    <a:pt x="171" y="420"/>
                  </a:moveTo>
                  <a:cubicBezTo>
                    <a:pt x="180" y="423"/>
                    <a:pt x="178" y="432"/>
                    <a:pt x="171" y="432"/>
                  </a:cubicBezTo>
                  <a:cubicBezTo>
                    <a:pt x="166" y="432"/>
                    <a:pt x="163" y="427"/>
                    <a:pt x="165" y="423"/>
                  </a:cubicBezTo>
                  <a:cubicBezTo>
                    <a:pt x="166" y="421"/>
                    <a:pt x="169" y="421"/>
                    <a:pt x="171" y="420"/>
                  </a:cubicBezTo>
                  <a:close/>
                  <a:moveTo>
                    <a:pt x="144" y="422"/>
                  </a:moveTo>
                  <a:cubicBezTo>
                    <a:pt x="149" y="421"/>
                    <a:pt x="153" y="420"/>
                    <a:pt x="153" y="421"/>
                  </a:cubicBezTo>
                  <a:cubicBezTo>
                    <a:pt x="157" y="417"/>
                    <a:pt x="159" y="414"/>
                    <a:pt x="161" y="412"/>
                  </a:cubicBezTo>
                  <a:cubicBezTo>
                    <a:pt x="162" y="412"/>
                    <a:pt x="163" y="411"/>
                    <a:pt x="165" y="410"/>
                  </a:cubicBezTo>
                  <a:cubicBezTo>
                    <a:pt x="165" y="410"/>
                    <a:pt x="165" y="410"/>
                    <a:pt x="165" y="410"/>
                  </a:cubicBezTo>
                  <a:cubicBezTo>
                    <a:pt x="165" y="410"/>
                    <a:pt x="164" y="411"/>
                    <a:pt x="164" y="411"/>
                  </a:cubicBezTo>
                  <a:cubicBezTo>
                    <a:pt x="162" y="415"/>
                    <a:pt x="155" y="416"/>
                    <a:pt x="155" y="423"/>
                  </a:cubicBezTo>
                  <a:cubicBezTo>
                    <a:pt x="155" y="425"/>
                    <a:pt x="155" y="427"/>
                    <a:pt x="155" y="429"/>
                  </a:cubicBezTo>
                  <a:cubicBezTo>
                    <a:pt x="156" y="431"/>
                    <a:pt x="157" y="433"/>
                    <a:pt x="157" y="435"/>
                  </a:cubicBezTo>
                  <a:cubicBezTo>
                    <a:pt x="153" y="437"/>
                    <a:pt x="149" y="438"/>
                    <a:pt x="146" y="443"/>
                  </a:cubicBezTo>
                  <a:cubicBezTo>
                    <a:pt x="145" y="443"/>
                    <a:pt x="145" y="443"/>
                    <a:pt x="145" y="443"/>
                  </a:cubicBezTo>
                  <a:cubicBezTo>
                    <a:pt x="145" y="442"/>
                    <a:pt x="144" y="440"/>
                    <a:pt x="144" y="439"/>
                  </a:cubicBezTo>
                  <a:cubicBezTo>
                    <a:pt x="143" y="435"/>
                    <a:pt x="140" y="432"/>
                    <a:pt x="139" y="428"/>
                  </a:cubicBezTo>
                  <a:cubicBezTo>
                    <a:pt x="135" y="427"/>
                    <a:pt x="132" y="435"/>
                    <a:pt x="131" y="439"/>
                  </a:cubicBezTo>
                  <a:cubicBezTo>
                    <a:pt x="130" y="439"/>
                    <a:pt x="128" y="437"/>
                    <a:pt x="127" y="436"/>
                  </a:cubicBezTo>
                  <a:cubicBezTo>
                    <a:pt x="133" y="431"/>
                    <a:pt x="139" y="426"/>
                    <a:pt x="144" y="422"/>
                  </a:cubicBezTo>
                  <a:close/>
                  <a:moveTo>
                    <a:pt x="138" y="449"/>
                  </a:moveTo>
                  <a:cubicBezTo>
                    <a:pt x="139" y="447"/>
                    <a:pt x="136" y="442"/>
                    <a:pt x="137" y="439"/>
                  </a:cubicBezTo>
                  <a:cubicBezTo>
                    <a:pt x="138" y="440"/>
                    <a:pt x="142" y="452"/>
                    <a:pt x="142" y="454"/>
                  </a:cubicBezTo>
                  <a:cubicBezTo>
                    <a:pt x="140" y="455"/>
                    <a:pt x="138" y="455"/>
                    <a:pt x="136" y="455"/>
                  </a:cubicBezTo>
                  <a:cubicBezTo>
                    <a:pt x="134" y="456"/>
                    <a:pt x="132" y="456"/>
                    <a:pt x="129" y="457"/>
                  </a:cubicBezTo>
                  <a:cubicBezTo>
                    <a:pt x="129" y="457"/>
                    <a:pt x="129" y="457"/>
                    <a:pt x="129" y="457"/>
                  </a:cubicBezTo>
                  <a:cubicBezTo>
                    <a:pt x="129" y="457"/>
                    <a:pt x="129" y="457"/>
                    <a:pt x="129" y="457"/>
                  </a:cubicBezTo>
                  <a:cubicBezTo>
                    <a:pt x="130" y="456"/>
                    <a:pt x="135" y="453"/>
                    <a:pt x="135" y="452"/>
                  </a:cubicBezTo>
                  <a:cubicBezTo>
                    <a:pt x="133" y="449"/>
                    <a:pt x="125" y="448"/>
                    <a:pt x="125" y="445"/>
                  </a:cubicBezTo>
                  <a:cubicBezTo>
                    <a:pt x="125" y="445"/>
                    <a:pt x="125" y="445"/>
                    <a:pt x="124" y="445"/>
                  </a:cubicBezTo>
                  <a:cubicBezTo>
                    <a:pt x="128" y="447"/>
                    <a:pt x="133" y="449"/>
                    <a:pt x="138" y="449"/>
                  </a:cubicBezTo>
                  <a:close/>
                  <a:moveTo>
                    <a:pt x="68" y="502"/>
                  </a:moveTo>
                  <a:cubicBezTo>
                    <a:pt x="69" y="499"/>
                    <a:pt x="71" y="496"/>
                    <a:pt x="73" y="494"/>
                  </a:cubicBezTo>
                  <a:cubicBezTo>
                    <a:pt x="75" y="492"/>
                    <a:pt x="78" y="491"/>
                    <a:pt x="81" y="492"/>
                  </a:cubicBezTo>
                  <a:cubicBezTo>
                    <a:pt x="82" y="492"/>
                    <a:pt x="82" y="492"/>
                    <a:pt x="82" y="492"/>
                  </a:cubicBezTo>
                  <a:cubicBezTo>
                    <a:pt x="82" y="492"/>
                    <a:pt x="82" y="492"/>
                    <a:pt x="82" y="491"/>
                  </a:cubicBezTo>
                  <a:cubicBezTo>
                    <a:pt x="80" y="490"/>
                    <a:pt x="78" y="489"/>
                    <a:pt x="76" y="489"/>
                  </a:cubicBezTo>
                  <a:cubicBezTo>
                    <a:pt x="89" y="472"/>
                    <a:pt x="102" y="457"/>
                    <a:pt x="114" y="446"/>
                  </a:cubicBezTo>
                  <a:cubicBezTo>
                    <a:pt x="116" y="449"/>
                    <a:pt x="119" y="451"/>
                    <a:pt x="123" y="453"/>
                  </a:cubicBezTo>
                  <a:cubicBezTo>
                    <a:pt x="123" y="453"/>
                    <a:pt x="123" y="453"/>
                    <a:pt x="123" y="453"/>
                  </a:cubicBezTo>
                  <a:cubicBezTo>
                    <a:pt x="122" y="454"/>
                    <a:pt x="114" y="459"/>
                    <a:pt x="114" y="460"/>
                  </a:cubicBezTo>
                  <a:cubicBezTo>
                    <a:pt x="115" y="461"/>
                    <a:pt x="120" y="463"/>
                    <a:pt x="121" y="464"/>
                  </a:cubicBezTo>
                  <a:cubicBezTo>
                    <a:pt x="129" y="468"/>
                    <a:pt x="137" y="465"/>
                    <a:pt x="141" y="463"/>
                  </a:cubicBezTo>
                  <a:cubicBezTo>
                    <a:pt x="142" y="463"/>
                    <a:pt x="139" y="466"/>
                    <a:pt x="138" y="467"/>
                  </a:cubicBezTo>
                  <a:cubicBezTo>
                    <a:pt x="136" y="469"/>
                    <a:pt x="134" y="474"/>
                    <a:pt x="133" y="478"/>
                  </a:cubicBezTo>
                  <a:cubicBezTo>
                    <a:pt x="133" y="485"/>
                    <a:pt x="139" y="499"/>
                    <a:pt x="145" y="502"/>
                  </a:cubicBezTo>
                  <a:cubicBezTo>
                    <a:pt x="145" y="503"/>
                    <a:pt x="145" y="503"/>
                    <a:pt x="145" y="503"/>
                  </a:cubicBezTo>
                  <a:cubicBezTo>
                    <a:pt x="145" y="503"/>
                    <a:pt x="145" y="503"/>
                    <a:pt x="145" y="503"/>
                  </a:cubicBezTo>
                  <a:cubicBezTo>
                    <a:pt x="143" y="502"/>
                    <a:pt x="141" y="501"/>
                    <a:pt x="139" y="500"/>
                  </a:cubicBezTo>
                  <a:cubicBezTo>
                    <a:pt x="136" y="498"/>
                    <a:pt x="133" y="497"/>
                    <a:pt x="130" y="496"/>
                  </a:cubicBezTo>
                  <a:cubicBezTo>
                    <a:pt x="119" y="490"/>
                    <a:pt x="108" y="492"/>
                    <a:pt x="103" y="499"/>
                  </a:cubicBezTo>
                  <a:cubicBezTo>
                    <a:pt x="102" y="501"/>
                    <a:pt x="102" y="503"/>
                    <a:pt x="102" y="506"/>
                  </a:cubicBezTo>
                  <a:cubicBezTo>
                    <a:pt x="98" y="506"/>
                    <a:pt x="96" y="505"/>
                    <a:pt x="94" y="509"/>
                  </a:cubicBezTo>
                  <a:cubicBezTo>
                    <a:pt x="93" y="510"/>
                    <a:pt x="93" y="513"/>
                    <a:pt x="91" y="514"/>
                  </a:cubicBezTo>
                  <a:cubicBezTo>
                    <a:pt x="88" y="517"/>
                    <a:pt x="74" y="511"/>
                    <a:pt x="70" y="508"/>
                  </a:cubicBezTo>
                  <a:cubicBezTo>
                    <a:pt x="68" y="506"/>
                    <a:pt x="67" y="504"/>
                    <a:pt x="68" y="502"/>
                  </a:cubicBezTo>
                  <a:close/>
                  <a:moveTo>
                    <a:pt x="62" y="511"/>
                  </a:moveTo>
                  <a:cubicBezTo>
                    <a:pt x="64" y="514"/>
                    <a:pt x="67" y="516"/>
                    <a:pt x="71" y="518"/>
                  </a:cubicBezTo>
                  <a:cubicBezTo>
                    <a:pt x="78" y="520"/>
                    <a:pt x="78" y="520"/>
                    <a:pt x="78" y="520"/>
                  </a:cubicBezTo>
                  <a:cubicBezTo>
                    <a:pt x="84" y="521"/>
                    <a:pt x="89" y="518"/>
                    <a:pt x="94" y="518"/>
                  </a:cubicBezTo>
                  <a:cubicBezTo>
                    <a:pt x="97" y="522"/>
                    <a:pt x="98" y="523"/>
                    <a:pt x="104" y="524"/>
                  </a:cubicBezTo>
                  <a:cubicBezTo>
                    <a:pt x="105" y="528"/>
                    <a:pt x="107" y="533"/>
                    <a:pt x="112" y="535"/>
                  </a:cubicBezTo>
                  <a:cubicBezTo>
                    <a:pt x="111" y="536"/>
                    <a:pt x="109" y="537"/>
                    <a:pt x="108" y="539"/>
                  </a:cubicBezTo>
                  <a:cubicBezTo>
                    <a:pt x="104" y="545"/>
                    <a:pt x="106" y="550"/>
                    <a:pt x="111" y="553"/>
                  </a:cubicBezTo>
                  <a:cubicBezTo>
                    <a:pt x="111" y="557"/>
                    <a:pt x="111" y="559"/>
                    <a:pt x="113" y="562"/>
                  </a:cubicBezTo>
                  <a:cubicBezTo>
                    <a:pt x="110" y="571"/>
                    <a:pt x="98" y="577"/>
                    <a:pt x="90" y="568"/>
                  </a:cubicBezTo>
                  <a:cubicBezTo>
                    <a:pt x="89" y="567"/>
                    <a:pt x="88" y="566"/>
                    <a:pt x="88" y="564"/>
                  </a:cubicBezTo>
                  <a:cubicBezTo>
                    <a:pt x="88" y="558"/>
                    <a:pt x="95" y="560"/>
                    <a:pt x="97" y="558"/>
                  </a:cubicBezTo>
                  <a:cubicBezTo>
                    <a:pt x="96" y="554"/>
                    <a:pt x="88" y="551"/>
                    <a:pt x="84" y="552"/>
                  </a:cubicBezTo>
                  <a:cubicBezTo>
                    <a:pt x="74" y="555"/>
                    <a:pt x="70" y="565"/>
                    <a:pt x="77" y="574"/>
                  </a:cubicBezTo>
                  <a:cubicBezTo>
                    <a:pt x="77" y="574"/>
                    <a:pt x="77" y="574"/>
                    <a:pt x="77" y="574"/>
                  </a:cubicBezTo>
                  <a:cubicBezTo>
                    <a:pt x="69" y="571"/>
                    <a:pt x="65" y="574"/>
                    <a:pt x="65" y="574"/>
                  </a:cubicBezTo>
                  <a:cubicBezTo>
                    <a:pt x="62" y="577"/>
                    <a:pt x="59" y="582"/>
                    <a:pt x="59" y="582"/>
                  </a:cubicBezTo>
                  <a:cubicBezTo>
                    <a:pt x="59" y="582"/>
                    <a:pt x="58" y="581"/>
                    <a:pt x="54" y="578"/>
                  </a:cubicBezTo>
                  <a:cubicBezTo>
                    <a:pt x="52" y="576"/>
                    <a:pt x="50" y="576"/>
                    <a:pt x="47" y="576"/>
                  </a:cubicBezTo>
                  <a:cubicBezTo>
                    <a:pt x="39" y="575"/>
                    <a:pt x="31" y="584"/>
                    <a:pt x="33" y="592"/>
                  </a:cubicBezTo>
                  <a:cubicBezTo>
                    <a:pt x="33" y="594"/>
                    <a:pt x="34" y="595"/>
                    <a:pt x="35" y="596"/>
                  </a:cubicBezTo>
                  <a:cubicBezTo>
                    <a:pt x="35" y="597"/>
                    <a:pt x="37" y="599"/>
                    <a:pt x="37" y="599"/>
                  </a:cubicBezTo>
                  <a:cubicBezTo>
                    <a:pt x="34" y="598"/>
                    <a:pt x="31" y="599"/>
                    <a:pt x="27" y="600"/>
                  </a:cubicBezTo>
                  <a:cubicBezTo>
                    <a:pt x="27" y="600"/>
                    <a:pt x="26" y="600"/>
                    <a:pt x="25" y="601"/>
                  </a:cubicBezTo>
                  <a:cubicBezTo>
                    <a:pt x="35" y="565"/>
                    <a:pt x="48" y="535"/>
                    <a:pt x="62" y="511"/>
                  </a:cubicBezTo>
                  <a:close/>
                  <a:moveTo>
                    <a:pt x="55" y="594"/>
                  </a:moveTo>
                  <a:cubicBezTo>
                    <a:pt x="50" y="587"/>
                    <a:pt x="50" y="587"/>
                    <a:pt x="50" y="587"/>
                  </a:cubicBezTo>
                  <a:cubicBezTo>
                    <a:pt x="50" y="594"/>
                    <a:pt x="50" y="594"/>
                    <a:pt x="50" y="594"/>
                  </a:cubicBezTo>
                  <a:cubicBezTo>
                    <a:pt x="42" y="587"/>
                    <a:pt x="42" y="587"/>
                    <a:pt x="42" y="587"/>
                  </a:cubicBezTo>
                  <a:cubicBezTo>
                    <a:pt x="42" y="587"/>
                    <a:pt x="45" y="599"/>
                    <a:pt x="45" y="599"/>
                  </a:cubicBezTo>
                  <a:cubicBezTo>
                    <a:pt x="36" y="595"/>
                    <a:pt x="35" y="590"/>
                    <a:pt x="36" y="586"/>
                  </a:cubicBezTo>
                  <a:cubicBezTo>
                    <a:pt x="40" y="577"/>
                    <a:pt x="49" y="579"/>
                    <a:pt x="53" y="582"/>
                  </a:cubicBezTo>
                  <a:cubicBezTo>
                    <a:pt x="60" y="587"/>
                    <a:pt x="55" y="594"/>
                    <a:pt x="55" y="594"/>
                  </a:cubicBezTo>
                  <a:close/>
                  <a:moveTo>
                    <a:pt x="58" y="601"/>
                  </a:moveTo>
                  <a:cubicBezTo>
                    <a:pt x="61" y="603"/>
                    <a:pt x="62" y="607"/>
                    <a:pt x="60" y="610"/>
                  </a:cubicBezTo>
                  <a:cubicBezTo>
                    <a:pt x="58" y="613"/>
                    <a:pt x="54" y="614"/>
                    <a:pt x="51" y="612"/>
                  </a:cubicBezTo>
                  <a:cubicBezTo>
                    <a:pt x="48" y="610"/>
                    <a:pt x="47" y="606"/>
                    <a:pt x="49" y="603"/>
                  </a:cubicBezTo>
                  <a:cubicBezTo>
                    <a:pt x="51" y="600"/>
                    <a:pt x="55" y="599"/>
                    <a:pt x="58" y="601"/>
                  </a:cubicBezTo>
                  <a:close/>
                  <a:moveTo>
                    <a:pt x="48" y="620"/>
                  </a:moveTo>
                  <a:cubicBezTo>
                    <a:pt x="48" y="624"/>
                    <a:pt x="49" y="633"/>
                    <a:pt x="49" y="633"/>
                  </a:cubicBezTo>
                  <a:cubicBezTo>
                    <a:pt x="49" y="633"/>
                    <a:pt x="54" y="622"/>
                    <a:pt x="54" y="622"/>
                  </a:cubicBezTo>
                  <a:cubicBezTo>
                    <a:pt x="58" y="633"/>
                    <a:pt x="58" y="633"/>
                    <a:pt x="58" y="633"/>
                  </a:cubicBezTo>
                  <a:cubicBezTo>
                    <a:pt x="60" y="618"/>
                    <a:pt x="60" y="618"/>
                    <a:pt x="60" y="618"/>
                  </a:cubicBezTo>
                  <a:cubicBezTo>
                    <a:pt x="60" y="618"/>
                    <a:pt x="67" y="627"/>
                    <a:pt x="65" y="634"/>
                  </a:cubicBezTo>
                  <a:cubicBezTo>
                    <a:pt x="63" y="638"/>
                    <a:pt x="60" y="643"/>
                    <a:pt x="53" y="642"/>
                  </a:cubicBezTo>
                  <a:cubicBezTo>
                    <a:pt x="48" y="641"/>
                    <a:pt x="43" y="636"/>
                    <a:pt x="44" y="630"/>
                  </a:cubicBezTo>
                  <a:cubicBezTo>
                    <a:pt x="45" y="624"/>
                    <a:pt x="46" y="622"/>
                    <a:pt x="48" y="620"/>
                  </a:cubicBezTo>
                  <a:close/>
                  <a:moveTo>
                    <a:pt x="64" y="617"/>
                  </a:moveTo>
                  <a:cubicBezTo>
                    <a:pt x="77" y="616"/>
                    <a:pt x="77" y="616"/>
                    <a:pt x="77" y="616"/>
                  </a:cubicBezTo>
                  <a:cubicBezTo>
                    <a:pt x="67" y="612"/>
                    <a:pt x="67" y="612"/>
                    <a:pt x="67" y="612"/>
                  </a:cubicBezTo>
                  <a:cubicBezTo>
                    <a:pt x="75" y="610"/>
                    <a:pt x="75" y="610"/>
                    <a:pt x="75" y="610"/>
                  </a:cubicBezTo>
                  <a:cubicBezTo>
                    <a:pt x="67" y="606"/>
                    <a:pt x="67" y="606"/>
                    <a:pt x="67" y="606"/>
                  </a:cubicBezTo>
                  <a:cubicBezTo>
                    <a:pt x="67" y="606"/>
                    <a:pt x="76" y="600"/>
                    <a:pt x="84" y="607"/>
                  </a:cubicBezTo>
                  <a:cubicBezTo>
                    <a:pt x="88" y="610"/>
                    <a:pt x="90" y="616"/>
                    <a:pt x="83" y="621"/>
                  </a:cubicBezTo>
                  <a:cubicBezTo>
                    <a:pt x="80" y="624"/>
                    <a:pt x="73" y="623"/>
                    <a:pt x="64" y="617"/>
                  </a:cubicBezTo>
                  <a:close/>
                  <a:moveTo>
                    <a:pt x="67" y="602"/>
                  </a:moveTo>
                  <a:cubicBezTo>
                    <a:pt x="72" y="592"/>
                    <a:pt x="72" y="592"/>
                    <a:pt x="72" y="592"/>
                  </a:cubicBezTo>
                  <a:cubicBezTo>
                    <a:pt x="64" y="596"/>
                    <a:pt x="64" y="596"/>
                    <a:pt x="64" y="596"/>
                  </a:cubicBezTo>
                  <a:cubicBezTo>
                    <a:pt x="67" y="587"/>
                    <a:pt x="67" y="587"/>
                    <a:pt x="67" y="587"/>
                  </a:cubicBezTo>
                  <a:cubicBezTo>
                    <a:pt x="67" y="587"/>
                    <a:pt x="63" y="590"/>
                    <a:pt x="59" y="594"/>
                  </a:cubicBezTo>
                  <a:cubicBezTo>
                    <a:pt x="60" y="583"/>
                    <a:pt x="66" y="579"/>
                    <a:pt x="71" y="578"/>
                  </a:cubicBezTo>
                  <a:cubicBezTo>
                    <a:pt x="77" y="578"/>
                    <a:pt x="81" y="582"/>
                    <a:pt x="80" y="586"/>
                  </a:cubicBezTo>
                  <a:cubicBezTo>
                    <a:pt x="78" y="597"/>
                    <a:pt x="67" y="602"/>
                    <a:pt x="67" y="602"/>
                  </a:cubicBezTo>
                  <a:close/>
                  <a:moveTo>
                    <a:pt x="23" y="609"/>
                  </a:moveTo>
                  <a:cubicBezTo>
                    <a:pt x="23" y="608"/>
                    <a:pt x="23" y="607"/>
                    <a:pt x="24" y="606"/>
                  </a:cubicBezTo>
                  <a:cubicBezTo>
                    <a:pt x="25" y="605"/>
                    <a:pt x="27" y="604"/>
                    <a:pt x="30" y="603"/>
                  </a:cubicBezTo>
                  <a:cubicBezTo>
                    <a:pt x="36" y="602"/>
                    <a:pt x="40" y="603"/>
                    <a:pt x="41" y="604"/>
                  </a:cubicBezTo>
                  <a:cubicBezTo>
                    <a:pt x="30" y="610"/>
                    <a:pt x="30" y="610"/>
                    <a:pt x="30" y="610"/>
                  </a:cubicBezTo>
                  <a:cubicBezTo>
                    <a:pt x="41" y="610"/>
                    <a:pt x="41" y="610"/>
                    <a:pt x="41" y="610"/>
                  </a:cubicBezTo>
                  <a:cubicBezTo>
                    <a:pt x="33" y="618"/>
                    <a:pt x="33" y="618"/>
                    <a:pt x="33" y="618"/>
                  </a:cubicBezTo>
                  <a:cubicBezTo>
                    <a:pt x="45" y="615"/>
                    <a:pt x="45" y="615"/>
                    <a:pt x="45" y="615"/>
                  </a:cubicBezTo>
                  <a:cubicBezTo>
                    <a:pt x="45" y="615"/>
                    <a:pt x="41" y="624"/>
                    <a:pt x="33" y="625"/>
                  </a:cubicBezTo>
                  <a:cubicBezTo>
                    <a:pt x="30" y="625"/>
                    <a:pt x="24" y="623"/>
                    <a:pt x="22" y="619"/>
                  </a:cubicBezTo>
                  <a:cubicBezTo>
                    <a:pt x="22" y="613"/>
                    <a:pt x="23" y="609"/>
                    <a:pt x="23" y="609"/>
                  </a:cubicBezTo>
                  <a:close/>
                  <a:moveTo>
                    <a:pt x="134" y="920"/>
                  </a:moveTo>
                  <a:cubicBezTo>
                    <a:pt x="134" y="914"/>
                    <a:pt x="135" y="910"/>
                    <a:pt x="144" y="907"/>
                  </a:cubicBezTo>
                  <a:cubicBezTo>
                    <a:pt x="149" y="907"/>
                    <a:pt x="154" y="908"/>
                    <a:pt x="155" y="909"/>
                  </a:cubicBezTo>
                  <a:cubicBezTo>
                    <a:pt x="143" y="914"/>
                    <a:pt x="143" y="914"/>
                    <a:pt x="143" y="914"/>
                  </a:cubicBezTo>
                  <a:cubicBezTo>
                    <a:pt x="155" y="915"/>
                    <a:pt x="155" y="915"/>
                    <a:pt x="155" y="915"/>
                  </a:cubicBezTo>
                  <a:cubicBezTo>
                    <a:pt x="147" y="923"/>
                    <a:pt x="147" y="923"/>
                    <a:pt x="147" y="923"/>
                  </a:cubicBezTo>
                  <a:cubicBezTo>
                    <a:pt x="158" y="920"/>
                    <a:pt x="158" y="920"/>
                    <a:pt x="158" y="920"/>
                  </a:cubicBezTo>
                  <a:cubicBezTo>
                    <a:pt x="158" y="920"/>
                    <a:pt x="154" y="929"/>
                    <a:pt x="147" y="930"/>
                  </a:cubicBezTo>
                  <a:cubicBezTo>
                    <a:pt x="142" y="930"/>
                    <a:pt x="135" y="926"/>
                    <a:pt x="134" y="920"/>
                  </a:cubicBezTo>
                  <a:close/>
                  <a:moveTo>
                    <a:pt x="178" y="922"/>
                  </a:moveTo>
                  <a:cubicBezTo>
                    <a:pt x="190" y="921"/>
                    <a:pt x="190" y="921"/>
                    <a:pt x="190" y="921"/>
                  </a:cubicBezTo>
                  <a:cubicBezTo>
                    <a:pt x="180" y="916"/>
                    <a:pt x="180" y="916"/>
                    <a:pt x="180" y="916"/>
                  </a:cubicBezTo>
                  <a:cubicBezTo>
                    <a:pt x="189" y="915"/>
                    <a:pt x="189" y="915"/>
                    <a:pt x="189" y="915"/>
                  </a:cubicBezTo>
                  <a:cubicBezTo>
                    <a:pt x="181" y="910"/>
                    <a:pt x="181" y="910"/>
                    <a:pt x="181" y="910"/>
                  </a:cubicBezTo>
                  <a:cubicBezTo>
                    <a:pt x="181" y="910"/>
                    <a:pt x="190" y="905"/>
                    <a:pt x="198" y="911"/>
                  </a:cubicBezTo>
                  <a:cubicBezTo>
                    <a:pt x="202" y="915"/>
                    <a:pt x="204" y="921"/>
                    <a:pt x="197" y="926"/>
                  </a:cubicBezTo>
                  <a:cubicBezTo>
                    <a:pt x="193" y="928"/>
                    <a:pt x="187" y="928"/>
                    <a:pt x="178" y="922"/>
                  </a:cubicBezTo>
                  <a:close/>
                  <a:moveTo>
                    <a:pt x="178" y="939"/>
                  </a:moveTo>
                  <a:cubicBezTo>
                    <a:pt x="177" y="943"/>
                    <a:pt x="173" y="948"/>
                    <a:pt x="166" y="947"/>
                  </a:cubicBezTo>
                  <a:cubicBezTo>
                    <a:pt x="162" y="945"/>
                    <a:pt x="157" y="940"/>
                    <a:pt x="158" y="934"/>
                  </a:cubicBezTo>
                  <a:cubicBezTo>
                    <a:pt x="159" y="929"/>
                    <a:pt x="160" y="927"/>
                    <a:pt x="162" y="924"/>
                  </a:cubicBezTo>
                  <a:cubicBezTo>
                    <a:pt x="162" y="929"/>
                    <a:pt x="163" y="938"/>
                    <a:pt x="163" y="938"/>
                  </a:cubicBezTo>
                  <a:cubicBezTo>
                    <a:pt x="163" y="938"/>
                    <a:pt x="168" y="927"/>
                    <a:pt x="168" y="927"/>
                  </a:cubicBezTo>
                  <a:cubicBezTo>
                    <a:pt x="172" y="937"/>
                    <a:pt x="172" y="937"/>
                    <a:pt x="172" y="937"/>
                  </a:cubicBezTo>
                  <a:cubicBezTo>
                    <a:pt x="174" y="923"/>
                    <a:pt x="174" y="923"/>
                    <a:pt x="174" y="923"/>
                  </a:cubicBezTo>
                  <a:cubicBezTo>
                    <a:pt x="174" y="923"/>
                    <a:pt x="180" y="931"/>
                    <a:pt x="178" y="939"/>
                  </a:cubicBezTo>
                  <a:close/>
                  <a:moveTo>
                    <a:pt x="180" y="906"/>
                  </a:moveTo>
                  <a:cubicBezTo>
                    <a:pt x="186" y="897"/>
                    <a:pt x="186" y="897"/>
                    <a:pt x="186" y="897"/>
                  </a:cubicBezTo>
                  <a:cubicBezTo>
                    <a:pt x="177" y="901"/>
                    <a:pt x="177" y="901"/>
                    <a:pt x="177" y="901"/>
                  </a:cubicBezTo>
                  <a:cubicBezTo>
                    <a:pt x="181" y="891"/>
                    <a:pt x="181" y="891"/>
                    <a:pt x="181" y="891"/>
                  </a:cubicBezTo>
                  <a:cubicBezTo>
                    <a:pt x="181" y="891"/>
                    <a:pt x="177" y="894"/>
                    <a:pt x="173" y="898"/>
                  </a:cubicBezTo>
                  <a:cubicBezTo>
                    <a:pt x="173" y="887"/>
                    <a:pt x="179" y="883"/>
                    <a:pt x="185" y="882"/>
                  </a:cubicBezTo>
                  <a:cubicBezTo>
                    <a:pt x="191" y="883"/>
                    <a:pt x="194" y="886"/>
                    <a:pt x="194" y="891"/>
                  </a:cubicBezTo>
                  <a:cubicBezTo>
                    <a:pt x="192" y="901"/>
                    <a:pt x="181" y="906"/>
                    <a:pt x="180" y="906"/>
                  </a:cubicBezTo>
                  <a:close/>
                  <a:moveTo>
                    <a:pt x="173" y="915"/>
                  </a:moveTo>
                  <a:cubicBezTo>
                    <a:pt x="171" y="918"/>
                    <a:pt x="167" y="919"/>
                    <a:pt x="164" y="916"/>
                  </a:cubicBezTo>
                  <a:cubicBezTo>
                    <a:pt x="162" y="914"/>
                    <a:pt x="161" y="910"/>
                    <a:pt x="163" y="907"/>
                  </a:cubicBezTo>
                  <a:cubicBezTo>
                    <a:pt x="165" y="904"/>
                    <a:pt x="169" y="904"/>
                    <a:pt x="172" y="906"/>
                  </a:cubicBezTo>
                  <a:cubicBezTo>
                    <a:pt x="175" y="908"/>
                    <a:pt x="175" y="912"/>
                    <a:pt x="173" y="915"/>
                  </a:cubicBezTo>
                  <a:close/>
                  <a:moveTo>
                    <a:pt x="169" y="898"/>
                  </a:moveTo>
                  <a:cubicBezTo>
                    <a:pt x="164" y="891"/>
                    <a:pt x="164" y="891"/>
                    <a:pt x="164" y="891"/>
                  </a:cubicBezTo>
                  <a:cubicBezTo>
                    <a:pt x="163" y="899"/>
                    <a:pt x="163" y="899"/>
                    <a:pt x="163" y="899"/>
                  </a:cubicBezTo>
                  <a:cubicBezTo>
                    <a:pt x="156" y="892"/>
                    <a:pt x="156" y="892"/>
                    <a:pt x="156" y="892"/>
                  </a:cubicBezTo>
                  <a:cubicBezTo>
                    <a:pt x="156" y="892"/>
                    <a:pt x="159" y="904"/>
                    <a:pt x="159" y="904"/>
                  </a:cubicBezTo>
                  <a:cubicBezTo>
                    <a:pt x="150" y="900"/>
                    <a:pt x="149" y="895"/>
                    <a:pt x="150" y="891"/>
                  </a:cubicBezTo>
                  <a:cubicBezTo>
                    <a:pt x="154" y="882"/>
                    <a:pt x="163" y="884"/>
                    <a:pt x="167" y="886"/>
                  </a:cubicBezTo>
                  <a:cubicBezTo>
                    <a:pt x="174" y="892"/>
                    <a:pt x="169" y="898"/>
                    <a:pt x="169" y="898"/>
                  </a:cubicBezTo>
                  <a:close/>
                  <a:moveTo>
                    <a:pt x="185" y="954"/>
                  </a:moveTo>
                  <a:cubicBezTo>
                    <a:pt x="185" y="954"/>
                    <a:pt x="185" y="954"/>
                    <a:pt x="185" y="954"/>
                  </a:cubicBezTo>
                  <a:cubicBezTo>
                    <a:pt x="185" y="954"/>
                    <a:pt x="185" y="954"/>
                    <a:pt x="185" y="954"/>
                  </a:cubicBezTo>
                  <a:cubicBezTo>
                    <a:pt x="183" y="958"/>
                    <a:pt x="179" y="960"/>
                    <a:pt x="178" y="964"/>
                  </a:cubicBezTo>
                  <a:cubicBezTo>
                    <a:pt x="166" y="955"/>
                    <a:pt x="155" y="945"/>
                    <a:pt x="143" y="933"/>
                  </a:cubicBezTo>
                  <a:cubicBezTo>
                    <a:pt x="143" y="933"/>
                    <a:pt x="143" y="933"/>
                    <a:pt x="143" y="933"/>
                  </a:cubicBezTo>
                  <a:cubicBezTo>
                    <a:pt x="147" y="934"/>
                    <a:pt x="147" y="934"/>
                    <a:pt x="147" y="934"/>
                  </a:cubicBezTo>
                  <a:cubicBezTo>
                    <a:pt x="154" y="933"/>
                    <a:pt x="154" y="933"/>
                    <a:pt x="154" y="933"/>
                  </a:cubicBezTo>
                  <a:cubicBezTo>
                    <a:pt x="154" y="934"/>
                    <a:pt x="154" y="934"/>
                    <a:pt x="154" y="934"/>
                  </a:cubicBezTo>
                  <a:cubicBezTo>
                    <a:pt x="154" y="935"/>
                    <a:pt x="154" y="937"/>
                    <a:pt x="154" y="940"/>
                  </a:cubicBezTo>
                  <a:cubicBezTo>
                    <a:pt x="155" y="944"/>
                    <a:pt x="158" y="947"/>
                    <a:pt x="161" y="949"/>
                  </a:cubicBezTo>
                  <a:cubicBezTo>
                    <a:pt x="163" y="950"/>
                    <a:pt x="164" y="951"/>
                    <a:pt x="166" y="951"/>
                  </a:cubicBezTo>
                  <a:cubicBezTo>
                    <a:pt x="169" y="952"/>
                    <a:pt x="172" y="951"/>
                    <a:pt x="175" y="950"/>
                  </a:cubicBezTo>
                  <a:cubicBezTo>
                    <a:pt x="178" y="949"/>
                    <a:pt x="179" y="946"/>
                    <a:pt x="181" y="944"/>
                  </a:cubicBezTo>
                  <a:cubicBezTo>
                    <a:pt x="182" y="942"/>
                    <a:pt x="183" y="939"/>
                    <a:pt x="183" y="937"/>
                  </a:cubicBezTo>
                  <a:cubicBezTo>
                    <a:pt x="183" y="935"/>
                    <a:pt x="183" y="932"/>
                    <a:pt x="182" y="929"/>
                  </a:cubicBezTo>
                  <a:cubicBezTo>
                    <a:pt x="182" y="930"/>
                    <a:pt x="185" y="931"/>
                    <a:pt x="186" y="931"/>
                  </a:cubicBezTo>
                  <a:cubicBezTo>
                    <a:pt x="187" y="932"/>
                    <a:pt x="189" y="932"/>
                    <a:pt x="191" y="932"/>
                  </a:cubicBezTo>
                  <a:cubicBezTo>
                    <a:pt x="193" y="932"/>
                    <a:pt x="196" y="932"/>
                    <a:pt x="198" y="931"/>
                  </a:cubicBezTo>
                  <a:cubicBezTo>
                    <a:pt x="201" y="930"/>
                    <a:pt x="203" y="928"/>
                    <a:pt x="205" y="925"/>
                  </a:cubicBezTo>
                  <a:cubicBezTo>
                    <a:pt x="206" y="923"/>
                    <a:pt x="207" y="920"/>
                    <a:pt x="207" y="918"/>
                  </a:cubicBezTo>
                  <a:cubicBezTo>
                    <a:pt x="207" y="915"/>
                    <a:pt x="205" y="913"/>
                    <a:pt x="204" y="911"/>
                  </a:cubicBezTo>
                  <a:cubicBezTo>
                    <a:pt x="201" y="907"/>
                    <a:pt x="194" y="904"/>
                    <a:pt x="191" y="904"/>
                  </a:cubicBezTo>
                  <a:cubicBezTo>
                    <a:pt x="196" y="897"/>
                    <a:pt x="198" y="894"/>
                    <a:pt x="198" y="890"/>
                  </a:cubicBezTo>
                  <a:cubicBezTo>
                    <a:pt x="198" y="885"/>
                    <a:pt x="195" y="882"/>
                    <a:pt x="192" y="879"/>
                  </a:cubicBezTo>
                  <a:cubicBezTo>
                    <a:pt x="184" y="875"/>
                    <a:pt x="179" y="879"/>
                    <a:pt x="179" y="879"/>
                  </a:cubicBezTo>
                  <a:cubicBezTo>
                    <a:pt x="175" y="881"/>
                    <a:pt x="173" y="887"/>
                    <a:pt x="173" y="887"/>
                  </a:cubicBezTo>
                  <a:cubicBezTo>
                    <a:pt x="173" y="887"/>
                    <a:pt x="171" y="885"/>
                    <a:pt x="168" y="883"/>
                  </a:cubicBezTo>
                  <a:cubicBezTo>
                    <a:pt x="166" y="881"/>
                    <a:pt x="163" y="881"/>
                    <a:pt x="161" y="880"/>
                  </a:cubicBezTo>
                  <a:cubicBezTo>
                    <a:pt x="153" y="879"/>
                    <a:pt x="144" y="889"/>
                    <a:pt x="147" y="897"/>
                  </a:cubicBezTo>
                  <a:cubicBezTo>
                    <a:pt x="147" y="899"/>
                    <a:pt x="148" y="900"/>
                    <a:pt x="149" y="901"/>
                  </a:cubicBezTo>
                  <a:cubicBezTo>
                    <a:pt x="149" y="902"/>
                    <a:pt x="150" y="903"/>
                    <a:pt x="151" y="903"/>
                  </a:cubicBezTo>
                  <a:cubicBezTo>
                    <a:pt x="148" y="903"/>
                    <a:pt x="144" y="904"/>
                    <a:pt x="141" y="905"/>
                  </a:cubicBezTo>
                  <a:cubicBezTo>
                    <a:pt x="140" y="905"/>
                    <a:pt x="139" y="905"/>
                    <a:pt x="138" y="905"/>
                  </a:cubicBezTo>
                  <a:cubicBezTo>
                    <a:pt x="135" y="907"/>
                    <a:pt x="133" y="909"/>
                    <a:pt x="132" y="912"/>
                  </a:cubicBezTo>
                  <a:cubicBezTo>
                    <a:pt x="130" y="915"/>
                    <a:pt x="130" y="918"/>
                    <a:pt x="130" y="920"/>
                  </a:cubicBezTo>
                  <a:cubicBezTo>
                    <a:pt x="124" y="914"/>
                    <a:pt x="118" y="908"/>
                    <a:pt x="111" y="901"/>
                  </a:cubicBezTo>
                  <a:cubicBezTo>
                    <a:pt x="18" y="796"/>
                    <a:pt x="18" y="668"/>
                    <a:pt x="21" y="625"/>
                  </a:cubicBezTo>
                  <a:cubicBezTo>
                    <a:pt x="22" y="626"/>
                    <a:pt x="23" y="626"/>
                    <a:pt x="23" y="627"/>
                  </a:cubicBezTo>
                  <a:cubicBezTo>
                    <a:pt x="26" y="628"/>
                    <a:pt x="28" y="628"/>
                    <a:pt x="30" y="629"/>
                  </a:cubicBezTo>
                  <a:cubicBezTo>
                    <a:pt x="33" y="629"/>
                    <a:pt x="33" y="629"/>
                    <a:pt x="33" y="629"/>
                  </a:cubicBezTo>
                  <a:cubicBezTo>
                    <a:pt x="40" y="628"/>
                    <a:pt x="40" y="628"/>
                    <a:pt x="40" y="628"/>
                  </a:cubicBezTo>
                  <a:cubicBezTo>
                    <a:pt x="40" y="630"/>
                    <a:pt x="40" y="630"/>
                    <a:pt x="40" y="630"/>
                  </a:cubicBezTo>
                  <a:cubicBezTo>
                    <a:pt x="40" y="631"/>
                    <a:pt x="40" y="632"/>
                    <a:pt x="40" y="635"/>
                  </a:cubicBezTo>
                  <a:cubicBezTo>
                    <a:pt x="41" y="640"/>
                    <a:pt x="44" y="643"/>
                    <a:pt x="48" y="645"/>
                  </a:cubicBezTo>
                  <a:cubicBezTo>
                    <a:pt x="49" y="646"/>
                    <a:pt x="51" y="646"/>
                    <a:pt x="52" y="646"/>
                  </a:cubicBezTo>
                  <a:cubicBezTo>
                    <a:pt x="56" y="647"/>
                    <a:pt x="59" y="647"/>
                    <a:pt x="61" y="645"/>
                  </a:cubicBezTo>
                  <a:cubicBezTo>
                    <a:pt x="64" y="644"/>
                    <a:pt x="66" y="642"/>
                    <a:pt x="67" y="639"/>
                  </a:cubicBezTo>
                  <a:cubicBezTo>
                    <a:pt x="68" y="638"/>
                    <a:pt x="70" y="635"/>
                    <a:pt x="69" y="632"/>
                  </a:cubicBezTo>
                  <a:cubicBezTo>
                    <a:pt x="69" y="630"/>
                    <a:pt x="69" y="627"/>
                    <a:pt x="68" y="625"/>
                  </a:cubicBezTo>
                  <a:cubicBezTo>
                    <a:pt x="68" y="625"/>
                    <a:pt x="71" y="626"/>
                    <a:pt x="72" y="626"/>
                  </a:cubicBezTo>
                  <a:cubicBezTo>
                    <a:pt x="74" y="627"/>
                    <a:pt x="76" y="627"/>
                    <a:pt x="78" y="628"/>
                  </a:cubicBezTo>
                  <a:cubicBezTo>
                    <a:pt x="80" y="628"/>
                    <a:pt x="82" y="627"/>
                    <a:pt x="84" y="627"/>
                  </a:cubicBezTo>
                  <a:cubicBezTo>
                    <a:pt x="87" y="626"/>
                    <a:pt x="90" y="623"/>
                    <a:pt x="91" y="620"/>
                  </a:cubicBezTo>
                  <a:cubicBezTo>
                    <a:pt x="93" y="618"/>
                    <a:pt x="93" y="615"/>
                    <a:pt x="93" y="613"/>
                  </a:cubicBezTo>
                  <a:cubicBezTo>
                    <a:pt x="94" y="610"/>
                    <a:pt x="92" y="608"/>
                    <a:pt x="90" y="606"/>
                  </a:cubicBezTo>
                  <a:cubicBezTo>
                    <a:pt x="88" y="602"/>
                    <a:pt x="80" y="600"/>
                    <a:pt x="78" y="599"/>
                  </a:cubicBezTo>
                  <a:cubicBezTo>
                    <a:pt x="83" y="593"/>
                    <a:pt x="84" y="589"/>
                    <a:pt x="84" y="585"/>
                  </a:cubicBezTo>
                  <a:cubicBezTo>
                    <a:pt x="84" y="583"/>
                    <a:pt x="84" y="581"/>
                    <a:pt x="83" y="579"/>
                  </a:cubicBezTo>
                  <a:cubicBezTo>
                    <a:pt x="86" y="580"/>
                    <a:pt x="94" y="582"/>
                    <a:pt x="97" y="581"/>
                  </a:cubicBezTo>
                  <a:cubicBezTo>
                    <a:pt x="98" y="581"/>
                    <a:pt x="99" y="580"/>
                    <a:pt x="101" y="580"/>
                  </a:cubicBezTo>
                  <a:cubicBezTo>
                    <a:pt x="102" y="579"/>
                    <a:pt x="102" y="578"/>
                    <a:pt x="102" y="578"/>
                  </a:cubicBezTo>
                  <a:cubicBezTo>
                    <a:pt x="107" y="578"/>
                    <a:pt x="107" y="578"/>
                    <a:pt x="107" y="578"/>
                  </a:cubicBezTo>
                  <a:cubicBezTo>
                    <a:pt x="107" y="577"/>
                    <a:pt x="107" y="577"/>
                    <a:pt x="107" y="577"/>
                  </a:cubicBezTo>
                  <a:cubicBezTo>
                    <a:pt x="111" y="576"/>
                    <a:pt x="113" y="574"/>
                    <a:pt x="116" y="571"/>
                  </a:cubicBezTo>
                  <a:cubicBezTo>
                    <a:pt x="116" y="570"/>
                    <a:pt x="117" y="568"/>
                    <a:pt x="118" y="567"/>
                  </a:cubicBezTo>
                  <a:cubicBezTo>
                    <a:pt x="118" y="567"/>
                    <a:pt x="118" y="567"/>
                    <a:pt x="118" y="567"/>
                  </a:cubicBezTo>
                  <a:cubicBezTo>
                    <a:pt x="119" y="567"/>
                    <a:pt x="120" y="567"/>
                    <a:pt x="121" y="567"/>
                  </a:cubicBezTo>
                  <a:cubicBezTo>
                    <a:pt x="123" y="567"/>
                    <a:pt x="125" y="567"/>
                    <a:pt x="127" y="566"/>
                  </a:cubicBezTo>
                  <a:cubicBezTo>
                    <a:pt x="130" y="570"/>
                    <a:pt x="138" y="573"/>
                    <a:pt x="141" y="570"/>
                  </a:cubicBezTo>
                  <a:cubicBezTo>
                    <a:pt x="147" y="566"/>
                    <a:pt x="149" y="557"/>
                    <a:pt x="153" y="550"/>
                  </a:cubicBezTo>
                  <a:cubicBezTo>
                    <a:pt x="155" y="548"/>
                    <a:pt x="157" y="547"/>
                    <a:pt x="158" y="545"/>
                  </a:cubicBezTo>
                  <a:cubicBezTo>
                    <a:pt x="158" y="545"/>
                    <a:pt x="158" y="545"/>
                    <a:pt x="159" y="545"/>
                  </a:cubicBezTo>
                  <a:cubicBezTo>
                    <a:pt x="159" y="545"/>
                    <a:pt x="159" y="545"/>
                    <a:pt x="159" y="545"/>
                  </a:cubicBezTo>
                  <a:cubicBezTo>
                    <a:pt x="158" y="547"/>
                    <a:pt x="156" y="550"/>
                    <a:pt x="156" y="552"/>
                  </a:cubicBezTo>
                  <a:cubicBezTo>
                    <a:pt x="156" y="552"/>
                    <a:pt x="156" y="552"/>
                    <a:pt x="156" y="552"/>
                  </a:cubicBezTo>
                  <a:cubicBezTo>
                    <a:pt x="158" y="552"/>
                    <a:pt x="159" y="551"/>
                    <a:pt x="160" y="552"/>
                  </a:cubicBezTo>
                  <a:cubicBezTo>
                    <a:pt x="159" y="555"/>
                    <a:pt x="156" y="556"/>
                    <a:pt x="155" y="560"/>
                  </a:cubicBezTo>
                  <a:cubicBezTo>
                    <a:pt x="157" y="561"/>
                    <a:pt x="163" y="554"/>
                    <a:pt x="164" y="550"/>
                  </a:cubicBezTo>
                  <a:cubicBezTo>
                    <a:pt x="165" y="550"/>
                    <a:pt x="166" y="550"/>
                    <a:pt x="167" y="550"/>
                  </a:cubicBezTo>
                  <a:cubicBezTo>
                    <a:pt x="167" y="550"/>
                    <a:pt x="167" y="550"/>
                    <a:pt x="167" y="550"/>
                  </a:cubicBezTo>
                  <a:cubicBezTo>
                    <a:pt x="167" y="556"/>
                    <a:pt x="161" y="562"/>
                    <a:pt x="163" y="568"/>
                  </a:cubicBezTo>
                  <a:cubicBezTo>
                    <a:pt x="163" y="568"/>
                    <a:pt x="163" y="568"/>
                    <a:pt x="163" y="568"/>
                  </a:cubicBezTo>
                  <a:cubicBezTo>
                    <a:pt x="163" y="568"/>
                    <a:pt x="163" y="568"/>
                    <a:pt x="163" y="568"/>
                  </a:cubicBezTo>
                  <a:cubicBezTo>
                    <a:pt x="165" y="566"/>
                    <a:pt x="165" y="563"/>
                    <a:pt x="166" y="561"/>
                  </a:cubicBezTo>
                  <a:cubicBezTo>
                    <a:pt x="167" y="559"/>
                    <a:pt x="170" y="558"/>
                    <a:pt x="171" y="556"/>
                  </a:cubicBezTo>
                  <a:cubicBezTo>
                    <a:pt x="172" y="554"/>
                    <a:pt x="171" y="550"/>
                    <a:pt x="172" y="547"/>
                  </a:cubicBezTo>
                  <a:cubicBezTo>
                    <a:pt x="173" y="546"/>
                    <a:pt x="176" y="547"/>
                    <a:pt x="178" y="547"/>
                  </a:cubicBezTo>
                  <a:cubicBezTo>
                    <a:pt x="182" y="548"/>
                    <a:pt x="177" y="555"/>
                    <a:pt x="177" y="558"/>
                  </a:cubicBezTo>
                  <a:cubicBezTo>
                    <a:pt x="177" y="561"/>
                    <a:pt x="178" y="563"/>
                    <a:pt x="178" y="565"/>
                  </a:cubicBezTo>
                  <a:cubicBezTo>
                    <a:pt x="178" y="565"/>
                    <a:pt x="179" y="565"/>
                    <a:pt x="179" y="565"/>
                  </a:cubicBezTo>
                  <a:cubicBezTo>
                    <a:pt x="180" y="564"/>
                    <a:pt x="180" y="562"/>
                    <a:pt x="180" y="560"/>
                  </a:cubicBezTo>
                  <a:cubicBezTo>
                    <a:pt x="182" y="556"/>
                    <a:pt x="183" y="553"/>
                    <a:pt x="184" y="549"/>
                  </a:cubicBezTo>
                  <a:cubicBezTo>
                    <a:pt x="185" y="549"/>
                    <a:pt x="185" y="549"/>
                    <a:pt x="185" y="549"/>
                  </a:cubicBezTo>
                  <a:cubicBezTo>
                    <a:pt x="185" y="551"/>
                    <a:pt x="186" y="552"/>
                    <a:pt x="186" y="553"/>
                  </a:cubicBezTo>
                  <a:cubicBezTo>
                    <a:pt x="186" y="556"/>
                    <a:pt x="185" y="558"/>
                    <a:pt x="185" y="561"/>
                  </a:cubicBezTo>
                  <a:cubicBezTo>
                    <a:pt x="184" y="565"/>
                    <a:pt x="184" y="569"/>
                    <a:pt x="184" y="572"/>
                  </a:cubicBezTo>
                  <a:cubicBezTo>
                    <a:pt x="183" y="572"/>
                    <a:pt x="181" y="572"/>
                    <a:pt x="180" y="572"/>
                  </a:cubicBezTo>
                  <a:cubicBezTo>
                    <a:pt x="175" y="573"/>
                    <a:pt x="171" y="575"/>
                    <a:pt x="168" y="580"/>
                  </a:cubicBezTo>
                  <a:cubicBezTo>
                    <a:pt x="167" y="582"/>
                    <a:pt x="166" y="587"/>
                    <a:pt x="166" y="589"/>
                  </a:cubicBezTo>
                  <a:cubicBezTo>
                    <a:pt x="166" y="598"/>
                    <a:pt x="169" y="603"/>
                    <a:pt x="177" y="608"/>
                  </a:cubicBezTo>
                  <a:cubicBezTo>
                    <a:pt x="179" y="609"/>
                    <a:pt x="184" y="612"/>
                    <a:pt x="188" y="612"/>
                  </a:cubicBezTo>
                  <a:cubicBezTo>
                    <a:pt x="188" y="612"/>
                    <a:pt x="188" y="612"/>
                    <a:pt x="188" y="612"/>
                  </a:cubicBezTo>
                  <a:cubicBezTo>
                    <a:pt x="196" y="611"/>
                    <a:pt x="196" y="611"/>
                    <a:pt x="196" y="611"/>
                  </a:cubicBezTo>
                  <a:cubicBezTo>
                    <a:pt x="197" y="609"/>
                    <a:pt x="200" y="609"/>
                    <a:pt x="202" y="608"/>
                  </a:cubicBezTo>
                  <a:cubicBezTo>
                    <a:pt x="205" y="606"/>
                    <a:pt x="208" y="603"/>
                    <a:pt x="210" y="599"/>
                  </a:cubicBezTo>
                  <a:cubicBezTo>
                    <a:pt x="215" y="590"/>
                    <a:pt x="213" y="577"/>
                    <a:pt x="212" y="570"/>
                  </a:cubicBezTo>
                  <a:cubicBezTo>
                    <a:pt x="212" y="569"/>
                    <a:pt x="211" y="567"/>
                    <a:pt x="211" y="565"/>
                  </a:cubicBezTo>
                  <a:cubicBezTo>
                    <a:pt x="213" y="565"/>
                    <a:pt x="214" y="567"/>
                    <a:pt x="216" y="568"/>
                  </a:cubicBezTo>
                  <a:cubicBezTo>
                    <a:pt x="219" y="569"/>
                    <a:pt x="222" y="571"/>
                    <a:pt x="226" y="573"/>
                  </a:cubicBezTo>
                  <a:cubicBezTo>
                    <a:pt x="231" y="575"/>
                    <a:pt x="235" y="574"/>
                    <a:pt x="239" y="575"/>
                  </a:cubicBezTo>
                  <a:cubicBezTo>
                    <a:pt x="239" y="575"/>
                    <a:pt x="239" y="575"/>
                    <a:pt x="239" y="575"/>
                  </a:cubicBezTo>
                  <a:cubicBezTo>
                    <a:pt x="245" y="574"/>
                    <a:pt x="245" y="574"/>
                    <a:pt x="245" y="574"/>
                  </a:cubicBezTo>
                  <a:cubicBezTo>
                    <a:pt x="245" y="574"/>
                    <a:pt x="254" y="570"/>
                    <a:pt x="255" y="568"/>
                  </a:cubicBezTo>
                  <a:cubicBezTo>
                    <a:pt x="261" y="564"/>
                    <a:pt x="264" y="556"/>
                    <a:pt x="266" y="547"/>
                  </a:cubicBezTo>
                  <a:cubicBezTo>
                    <a:pt x="265" y="540"/>
                    <a:pt x="265" y="540"/>
                    <a:pt x="265" y="540"/>
                  </a:cubicBezTo>
                  <a:cubicBezTo>
                    <a:pt x="264" y="539"/>
                    <a:pt x="261" y="532"/>
                    <a:pt x="259" y="530"/>
                  </a:cubicBezTo>
                  <a:cubicBezTo>
                    <a:pt x="257" y="527"/>
                    <a:pt x="250" y="523"/>
                    <a:pt x="245" y="522"/>
                  </a:cubicBezTo>
                  <a:cubicBezTo>
                    <a:pt x="243" y="522"/>
                    <a:pt x="241" y="522"/>
                    <a:pt x="239" y="522"/>
                  </a:cubicBezTo>
                  <a:cubicBezTo>
                    <a:pt x="239" y="522"/>
                    <a:pt x="239" y="522"/>
                    <a:pt x="239" y="522"/>
                  </a:cubicBezTo>
                  <a:cubicBezTo>
                    <a:pt x="241" y="520"/>
                    <a:pt x="243" y="517"/>
                    <a:pt x="245" y="515"/>
                  </a:cubicBezTo>
                  <a:cubicBezTo>
                    <a:pt x="248" y="510"/>
                    <a:pt x="252" y="504"/>
                    <a:pt x="255" y="498"/>
                  </a:cubicBezTo>
                  <a:cubicBezTo>
                    <a:pt x="261" y="487"/>
                    <a:pt x="263" y="473"/>
                    <a:pt x="270" y="465"/>
                  </a:cubicBezTo>
                  <a:cubicBezTo>
                    <a:pt x="273" y="460"/>
                    <a:pt x="278" y="456"/>
                    <a:pt x="283" y="453"/>
                  </a:cubicBezTo>
                  <a:cubicBezTo>
                    <a:pt x="285" y="452"/>
                    <a:pt x="287" y="451"/>
                    <a:pt x="289" y="450"/>
                  </a:cubicBezTo>
                  <a:cubicBezTo>
                    <a:pt x="289" y="450"/>
                    <a:pt x="289" y="449"/>
                    <a:pt x="290" y="450"/>
                  </a:cubicBezTo>
                  <a:cubicBezTo>
                    <a:pt x="289" y="448"/>
                    <a:pt x="289" y="448"/>
                    <a:pt x="289" y="448"/>
                  </a:cubicBezTo>
                  <a:cubicBezTo>
                    <a:pt x="287" y="446"/>
                    <a:pt x="287" y="446"/>
                    <a:pt x="287" y="446"/>
                  </a:cubicBezTo>
                  <a:cubicBezTo>
                    <a:pt x="287" y="447"/>
                    <a:pt x="285" y="446"/>
                    <a:pt x="286" y="446"/>
                  </a:cubicBezTo>
                  <a:cubicBezTo>
                    <a:pt x="285" y="446"/>
                    <a:pt x="285" y="446"/>
                    <a:pt x="285" y="446"/>
                  </a:cubicBezTo>
                  <a:cubicBezTo>
                    <a:pt x="285" y="446"/>
                    <a:pt x="285" y="446"/>
                    <a:pt x="285" y="446"/>
                  </a:cubicBezTo>
                  <a:cubicBezTo>
                    <a:pt x="280" y="446"/>
                    <a:pt x="274" y="445"/>
                    <a:pt x="268" y="445"/>
                  </a:cubicBezTo>
                  <a:cubicBezTo>
                    <a:pt x="267" y="445"/>
                    <a:pt x="267" y="445"/>
                    <a:pt x="267" y="445"/>
                  </a:cubicBezTo>
                  <a:cubicBezTo>
                    <a:pt x="267" y="441"/>
                    <a:pt x="268" y="438"/>
                    <a:pt x="268" y="435"/>
                  </a:cubicBezTo>
                  <a:cubicBezTo>
                    <a:pt x="267" y="433"/>
                    <a:pt x="267" y="431"/>
                    <a:pt x="267" y="428"/>
                  </a:cubicBezTo>
                  <a:cubicBezTo>
                    <a:pt x="273" y="430"/>
                    <a:pt x="273" y="430"/>
                    <a:pt x="273" y="430"/>
                  </a:cubicBezTo>
                  <a:cubicBezTo>
                    <a:pt x="278" y="431"/>
                    <a:pt x="282" y="430"/>
                    <a:pt x="287" y="429"/>
                  </a:cubicBezTo>
                  <a:cubicBezTo>
                    <a:pt x="293" y="426"/>
                    <a:pt x="293" y="426"/>
                    <a:pt x="293" y="426"/>
                  </a:cubicBezTo>
                  <a:cubicBezTo>
                    <a:pt x="293" y="426"/>
                    <a:pt x="290" y="423"/>
                    <a:pt x="290" y="423"/>
                  </a:cubicBezTo>
                  <a:cubicBezTo>
                    <a:pt x="287" y="421"/>
                    <a:pt x="284" y="419"/>
                    <a:pt x="281" y="417"/>
                  </a:cubicBezTo>
                  <a:cubicBezTo>
                    <a:pt x="278" y="415"/>
                    <a:pt x="275" y="414"/>
                    <a:pt x="272" y="413"/>
                  </a:cubicBezTo>
                  <a:cubicBezTo>
                    <a:pt x="272" y="413"/>
                    <a:pt x="272" y="412"/>
                    <a:pt x="272" y="412"/>
                  </a:cubicBezTo>
                  <a:cubicBezTo>
                    <a:pt x="272" y="412"/>
                    <a:pt x="272" y="411"/>
                    <a:pt x="274" y="407"/>
                  </a:cubicBezTo>
                  <a:cubicBezTo>
                    <a:pt x="274" y="407"/>
                    <a:pt x="274" y="407"/>
                    <a:pt x="273" y="407"/>
                  </a:cubicBezTo>
                  <a:cubicBezTo>
                    <a:pt x="273" y="407"/>
                    <a:pt x="273" y="407"/>
                    <a:pt x="273" y="407"/>
                  </a:cubicBezTo>
                  <a:cubicBezTo>
                    <a:pt x="273" y="406"/>
                    <a:pt x="275" y="405"/>
                    <a:pt x="275" y="404"/>
                  </a:cubicBezTo>
                  <a:cubicBezTo>
                    <a:pt x="277" y="401"/>
                    <a:pt x="279" y="397"/>
                    <a:pt x="281" y="393"/>
                  </a:cubicBezTo>
                  <a:cubicBezTo>
                    <a:pt x="281" y="393"/>
                    <a:pt x="281" y="393"/>
                    <a:pt x="281" y="393"/>
                  </a:cubicBezTo>
                  <a:cubicBezTo>
                    <a:pt x="279" y="392"/>
                    <a:pt x="276" y="393"/>
                    <a:pt x="274" y="393"/>
                  </a:cubicBezTo>
                  <a:cubicBezTo>
                    <a:pt x="268" y="394"/>
                    <a:pt x="261" y="396"/>
                    <a:pt x="257" y="400"/>
                  </a:cubicBezTo>
                  <a:cubicBezTo>
                    <a:pt x="255" y="401"/>
                    <a:pt x="256" y="393"/>
                    <a:pt x="257" y="390"/>
                  </a:cubicBezTo>
                  <a:cubicBezTo>
                    <a:pt x="257" y="385"/>
                    <a:pt x="255" y="382"/>
                    <a:pt x="252" y="378"/>
                  </a:cubicBezTo>
                  <a:cubicBezTo>
                    <a:pt x="260" y="377"/>
                    <a:pt x="265" y="376"/>
                    <a:pt x="265" y="376"/>
                  </a:cubicBezTo>
                  <a:cubicBezTo>
                    <a:pt x="277" y="375"/>
                    <a:pt x="277" y="375"/>
                    <a:pt x="277" y="375"/>
                  </a:cubicBezTo>
                  <a:cubicBezTo>
                    <a:pt x="282" y="383"/>
                    <a:pt x="282" y="383"/>
                    <a:pt x="282" y="383"/>
                  </a:cubicBezTo>
                  <a:cubicBezTo>
                    <a:pt x="331" y="490"/>
                    <a:pt x="331" y="490"/>
                    <a:pt x="331" y="490"/>
                  </a:cubicBezTo>
                  <a:cubicBezTo>
                    <a:pt x="331" y="490"/>
                    <a:pt x="332" y="493"/>
                    <a:pt x="335" y="497"/>
                  </a:cubicBezTo>
                  <a:cubicBezTo>
                    <a:pt x="334" y="498"/>
                    <a:pt x="334" y="498"/>
                    <a:pt x="334" y="498"/>
                  </a:cubicBezTo>
                  <a:cubicBezTo>
                    <a:pt x="330" y="500"/>
                    <a:pt x="327" y="506"/>
                    <a:pt x="327" y="506"/>
                  </a:cubicBezTo>
                  <a:cubicBezTo>
                    <a:pt x="327" y="506"/>
                    <a:pt x="326" y="505"/>
                    <a:pt x="322" y="502"/>
                  </a:cubicBezTo>
                  <a:cubicBezTo>
                    <a:pt x="320" y="500"/>
                    <a:pt x="317" y="500"/>
                    <a:pt x="315" y="499"/>
                  </a:cubicBezTo>
                  <a:cubicBezTo>
                    <a:pt x="306" y="499"/>
                    <a:pt x="297" y="508"/>
                    <a:pt x="300" y="517"/>
                  </a:cubicBezTo>
                  <a:cubicBezTo>
                    <a:pt x="300" y="519"/>
                    <a:pt x="301" y="520"/>
                    <a:pt x="302" y="521"/>
                  </a:cubicBezTo>
                  <a:cubicBezTo>
                    <a:pt x="302" y="522"/>
                    <a:pt x="304" y="524"/>
                    <a:pt x="305" y="524"/>
                  </a:cubicBezTo>
                  <a:cubicBezTo>
                    <a:pt x="301" y="523"/>
                    <a:pt x="297" y="524"/>
                    <a:pt x="294" y="525"/>
                  </a:cubicBezTo>
                  <a:cubicBezTo>
                    <a:pt x="293" y="525"/>
                    <a:pt x="292" y="525"/>
                    <a:pt x="291" y="526"/>
                  </a:cubicBezTo>
                  <a:cubicBezTo>
                    <a:pt x="287" y="527"/>
                    <a:pt x="286" y="530"/>
                    <a:pt x="284" y="533"/>
                  </a:cubicBezTo>
                  <a:cubicBezTo>
                    <a:pt x="282" y="536"/>
                    <a:pt x="282" y="540"/>
                    <a:pt x="283" y="543"/>
                  </a:cubicBezTo>
                  <a:cubicBezTo>
                    <a:pt x="284" y="546"/>
                    <a:pt x="287" y="551"/>
                    <a:pt x="290" y="553"/>
                  </a:cubicBezTo>
                  <a:cubicBezTo>
                    <a:pt x="292" y="554"/>
                    <a:pt x="294" y="555"/>
                    <a:pt x="296" y="555"/>
                  </a:cubicBezTo>
                  <a:cubicBezTo>
                    <a:pt x="300" y="555"/>
                    <a:pt x="300" y="555"/>
                    <a:pt x="300" y="555"/>
                  </a:cubicBezTo>
                  <a:cubicBezTo>
                    <a:pt x="307" y="554"/>
                    <a:pt x="307" y="554"/>
                    <a:pt x="307" y="554"/>
                  </a:cubicBezTo>
                  <a:cubicBezTo>
                    <a:pt x="307" y="556"/>
                    <a:pt x="307" y="556"/>
                    <a:pt x="307" y="556"/>
                  </a:cubicBezTo>
                  <a:cubicBezTo>
                    <a:pt x="307" y="557"/>
                    <a:pt x="307" y="559"/>
                    <a:pt x="308" y="562"/>
                  </a:cubicBezTo>
                  <a:cubicBezTo>
                    <a:pt x="308" y="566"/>
                    <a:pt x="312" y="570"/>
                    <a:pt x="315" y="572"/>
                  </a:cubicBezTo>
                  <a:cubicBezTo>
                    <a:pt x="317" y="573"/>
                    <a:pt x="319" y="573"/>
                    <a:pt x="320" y="573"/>
                  </a:cubicBezTo>
                  <a:cubicBezTo>
                    <a:pt x="323" y="574"/>
                    <a:pt x="327" y="574"/>
                    <a:pt x="330" y="572"/>
                  </a:cubicBezTo>
                  <a:cubicBezTo>
                    <a:pt x="332" y="571"/>
                    <a:pt x="334" y="569"/>
                    <a:pt x="336" y="566"/>
                  </a:cubicBezTo>
                  <a:cubicBezTo>
                    <a:pt x="337" y="564"/>
                    <a:pt x="338" y="561"/>
                    <a:pt x="338" y="559"/>
                  </a:cubicBezTo>
                  <a:cubicBezTo>
                    <a:pt x="338" y="556"/>
                    <a:pt x="338" y="553"/>
                    <a:pt x="337" y="551"/>
                  </a:cubicBezTo>
                  <a:cubicBezTo>
                    <a:pt x="337" y="552"/>
                    <a:pt x="340" y="552"/>
                    <a:pt x="341" y="552"/>
                  </a:cubicBezTo>
                  <a:cubicBezTo>
                    <a:pt x="343" y="553"/>
                    <a:pt x="345" y="554"/>
                    <a:pt x="347" y="554"/>
                  </a:cubicBezTo>
                  <a:cubicBezTo>
                    <a:pt x="349" y="554"/>
                    <a:pt x="351" y="554"/>
                    <a:pt x="353" y="553"/>
                  </a:cubicBezTo>
                  <a:cubicBezTo>
                    <a:pt x="357" y="552"/>
                    <a:pt x="359" y="549"/>
                    <a:pt x="361" y="546"/>
                  </a:cubicBezTo>
                  <a:cubicBezTo>
                    <a:pt x="362" y="545"/>
                    <a:pt x="362" y="544"/>
                    <a:pt x="362" y="543"/>
                  </a:cubicBezTo>
                  <a:cubicBezTo>
                    <a:pt x="391" y="588"/>
                    <a:pt x="435" y="649"/>
                    <a:pt x="482" y="680"/>
                  </a:cubicBezTo>
                  <a:cubicBezTo>
                    <a:pt x="541" y="718"/>
                    <a:pt x="604" y="735"/>
                    <a:pt x="636" y="742"/>
                  </a:cubicBezTo>
                  <a:cubicBezTo>
                    <a:pt x="635" y="743"/>
                    <a:pt x="634" y="744"/>
                    <a:pt x="634" y="745"/>
                  </a:cubicBezTo>
                  <a:cubicBezTo>
                    <a:pt x="633" y="747"/>
                    <a:pt x="634" y="747"/>
                    <a:pt x="632" y="748"/>
                  </a:cubicBezTo>
                  <a:cubicBezTo>
                    <a:pt x="631" y="748"/>
                    <a:pt x="628" y="750"/>
                    <a:pt x="626" y="754"/>
                  </a:cubicBezTo>
                  <a:cubicBezTo>
                    <a:pt x="624" y="758"/>
                    <a:pt x="625" y="757"/>
                    <a:pt x="624" y="760"/>
                  </a:cubicBezTo>
                  <a:cubicBezTo>
                    <a:pt x="624" y="760"/>
                    <a:pt x="614" y="748"/>
                    <a:pt x="603" y="743"/>
                  </a:cubicBezTo>
                  <a:cubicBezTo>
                    <a:pt x="603" y="743"/>
                    <a:pt x="603" y="742"/>
                    <a:pt x="604" y="748"/>
                  </a:cubicBezTo>
                  <a:cubicBezTo>
                    <a:pt x="604" y="748"/>
                    <a:pt x="602" y="747"/>
                    <a:pt x="598" y="744"/>
                  </a:cubicBezTo>
                  <a:cubicBezTo>
                    <a:pt x="595" y="741"/>
                    <a:pt x="591" y="737"/>
                    <a:pt x="590" y="735"/>
                  </a:cubicBezTo>
                  <a:cubicBezTo>
                    <a:pt x="589" y="735"/>
                    <a:pt x="587" y="735"/>
                    <a:pt x="586" y="735"/>
                  </a:cubicBezTo>
                  <a:cubicBezTo>
                    <a:pt x="586" y="735"/>
                    <a:pt x="586" y="735"/>
                    <a:pt x="586" y="735"/>
                  </a:cubicBezTo>
                  <a:cubicBezTo>
                    <a:pt x="591" y="748"/>
                    <a:pt x="591" y="748"/>
                    <a:pt x="591" y="748"/>
                  </a:cubicBezTo>
                  <a:cubicBezTo>
                    <a:pt x="590" y="748"/>
                    <a:pt x="589" y="747"/>
                    <a:pt x="585" y="746"/>
                  </a:cubicBezTo>
                  <a:cubicBezTo>
                    <a:pt x="581" y="745"/>
                    <a:pt x="576" y="745"/>
                    <a:pt x="571" y="745"/>
                  </a:cubicBezTo>
                  <a:cubicBezTo>
                    <a:pt x="565" y="745"/>
                    <a:pt x="561" y="741"/>
                    <a:pt x="559" y="738"/>
                  </a:cubicBezTo>
                  <a:cubicBezTo>
                    <a:pt x="555" y="738"/>
                    <a:pt x="555" y="738"/>
                    <a:pt x="555" y="738"/>
                  </a:cubicBezTo>
                  <a:cubicBezTo>
                    <a:pt x="555" y="738"/>
                    <a:pt x="557" y="748"/>
                    <a:pt x="562" y="754"/>
                  </a:cubicBezTo>
                  <a:cubicBezTo>
                    <a:pt x="566" y="761"/>
                    <a:pt x="574" y="766"/>
                    <a:pt x="579" y="769"/>
                  </a:cubicBezTo>
                  <a:cubicBezTo>
                    <a:pt x="572" y="771"/>
                    <a:pt x="569" y="773"/>
                    <a:pt x="569" y="773"/>
                  </a:cubicBezTo>
                  <a:cubicBezTo>
                    <a:pt x="569" y="773"/>
                    <a:pt x="569" y="773"/>
                    <a:pt x="569" y="773"/>
                  </a:cubicBezTo>
                  <a:cubicBezTo>
                    <a:pt x="569" y="773"/>
                    <a:pt x="571" y="773"/>
                    <a:pt x="577" y="778"/>
                  </a:cubicBezTo>
                  <a:cubicBezTo>
                    <a:pt x="582" y="780"/>
                    <a:pt x="585" y="781"/>
                    <a:pt x="592" y="782"/>
                  </a:cubicBezTo>
                  <a:cubicBezTo>
                    <a:pt x="598" y="782"/>
                    <a:pt x="600" y="782"/>
                    <a:pt x="600" y="782"/>
                  </a:cubicBezTo>
                  <a:cubicBezTo>
                    <a:pt x="600" y="782"/>
                    <a:pt x="598" y="785"/>
                    <a:pt x="599" y="786"/>
                  </a:cubicBezTo>
                  <a:cubicBezTo>
                    <a:pt x="599" y="786"/>
                    <a:pt x="589" y="786"/>
                    <a:pt x="583" y="791"/>
                  </a:cubicBezTo>
                  <a:cubicBezTo>
                    <a:pt x="579" y="794"/>
                    <a:pt x="578" y="795"/>
                    <a:pt x="578" y="795"/>
                  </a:cubicBezTo>
                  <a:cubicBezTo>
                    <a:pt x="574" y="802"/>
                    <a:pt x="564" y="819"/>
                    <a:pt x="562" y="824"/>
                  </a:cubicBezTo>
                  <a:cubicBezTo>
                    <a:pt x="562" y="825"/>
                    <a:pt x="562" y="825"/>
                    <a:pt x="562" y="825"/>
                  </a:cubicBezTo>
                  <a:cubicBezTo>
                    <a:pt x="561" y="828"/>
                    <a:pt x="561" y="830"/>
                    <a:pt x="560" y="831"/>
                  </a:cubicBezTo>
                  <a:cubicBezTo>
                    <a:pt x="561" y="831"/>
                    <a:pt x="561" y="831"/>
                    <a:pt x="561" y="831"/>
                  </a:cubicBezTo>
                  <a:cubicBezTo>
                    <a:pt x="561" y="832"/>
                    <a:pt x="561" y="835"/>
                    <a:pt x="561" y="837"/>
                  </a:cubicBezTo>
                  <a:cubicBezTo>
                    <a:pt x="565" y="835"/>
                    <a:pt x="565" y="835"/>
                    <a:pt x="565" y="835"/>
                  </a:cubicBezTo>
                  <a:cubicBezTo>
                    <a:pt x="565" y="835"/>
                    <a:pt x="569" y="830"/>
                    <a:pt x="572" y="829"/>
                  </a:cubicBezTo>
                  <a:cubicBezTo>
                    <a:pt x="574" y="828"/>
                    <a:pt x="575" y="828"/>
                    <a:pt x="576" y="827"/>
                  </a:cubicBezTo>
                  <a:cubicBezTo>
                    <a:pt x="578" y="827"/>
                    <a:pt x="581" y="826"/>
                    <a:pt x="582" y="825"/>
                  </a:cubicBezTo>
                  <a:cubicBezTo>
                    <a:pt x="584" y="823"/>
                    <a:pt x="586" y="822"/>
                    <a:pt x="587" y="821"/>
                  </a:cubicBezTo>
                  <a:cubicBezTo>
                    <a:pt x="588" y="821"/>
                    <a:pt x="591" y="821"/>
                    <a:pt x="594" y="819"/>
                  </a:cubicBezTo>
                  <a:cubicBezTo>
                    <a:pt x="597" y="817"/>
                    <a:pt x="601" y="814"/>
                    <a:pt x="602" y="810"/>
                  </a:cubicBezTo>
                  <a:cubicBezTo>
                    <a:pt x="602" y="811"/>
                    <a:pt x="604" y="816"/>
                    <a:pt x="607" y="818"/>
                  </a:cubicBezTo>
                  <a:cubicBezTo>
                    <a:pt x="610" y="821"/>
                    <a:pt x="612" y="821"/>
                    <a:pt x="614" y="822"/>
                  </a:cubicBezTo>
                  <a:cubicBezTo>
                    <a:pt x="614" y="823"/>
                    <a:pt x="612" y="826"/>
                    <a:pt x="612" y="831"/>
                  </a:cubicBezTo>
                  <a:cubicBezTo>
                    <a:pt x="613" y="835"/>
                    <a:pt x="613" y="836"/>
                    <a:pt x="614" y="838"/>
                  </a:cubicBezTo>
                  <a:cubicBezTo>
                    <a:pt x="616" y="841"/>
                    <a:pt x="625" y="850"/>
                    <a:pt x="629" y="854"/>
                  </a:cubicBezTo>
                  <a:cubicBezTo>
                    <a:pt x="627" y="853"/>
                    <a:pt x="623" y="851"/>
                    <a:pt x="622" y="851"/>
                  </a:cubicBezTo>
                  <a:cubicBezTo>
                    <a:pt x="620" y="851"/>
                    <a:pt x="618" y="849"/>
                    <a:pt x="616" y="849"/>
                  </a:cubicBezTo>
                  <a:cubicBezTo>
                    <a:pt x="613" y="847"/>
                    <a:pt x="602" y="845"/>
                    <a:pt x="598" y="846"/>
                  </a:cubicBezTo>
                  <a:cubicBezTo>
                    <a:pt x="597" y="846"/>
                    <a:pt x="593" y="848"/>
                    <a:pt x="593" y="848"/>
                  </a:cubicBezTo>
                  <a:cubicBezTo>
                    <a:pt x="593" y="848"/>
                    <a:pt x="587" y="851"/>
                    <a:pt x="587" y="851"/>
                  </a:cubicBezTo>
                  <a:cubicBezTo>
                    <a:pt x="586" y="852"/>
                    <a:pt x="585" y="854"/>
                    <a:pt x="583" y="855"/>
                  </a:cubicBezTo>
                  <a:cubicBezTo>
                    <a:pt x="582" y="856"/>
                    <a:pt x="581" y="863"/>
                    <a:pt x="580" y="863"/>
                  </a:cubicBezTo>
                  <a:cubicBezTo>
                    <a:pt x="578" y="864"/>
                    <a:pt x="574" y="862"/>
                    <a:pt x="573" y="861"/>
                  </a:cubicBezTo>
                  <a:cubicBezTo>
                    <a:pt x="569" y="860"/>
                    <a:pt x="562" y="860"/>
                    <a:pt x="556" y="861"/>
                  </a:cubicBezTo>
                  <a:cubicBezTo>
                    <a:pt x="551" y="863"/>
                    <a:pt x="546" y="866"/>
                    <a:pt x="542" y="868"/>
                  </a:cubicBezTo>
                  <a:cubicBezTo>
                    <a:pt x="542" y="869"/>
                    <a:pt x="541" y="870"/>
                    <a:pt x="541" y="870"/>
                  </a:cubicBezTo>
                  <a:cubicBezTo>
                    <a:pt x="538" y="870"/>
                    <a:pt x="535" y="871"/>
                    <a:pt x="532" y="871"/>
                  </a:cubicBezTo>
                  <a:cubicBezTo>
                    <a:pt x="527" y="872"/>
                    <a:pt x="523" y="876"/>
                    <a:pt x="520" y="880"/>
                  </a:cubicBezTo>
                  <a:cubicBezTo>
                    <a:pt x="507" y="900"/>
                    <a:pt x="521" y="925"/>
                    <a:pt x="538" y="932"/>
                  </a:cubicBezTo>
                  <a:cubicBezTo>
                    <a:pt x="541" y="933"/>
                    <a:pt x="543" y="935"/>
                    <a:pt x="547" y="935"/>
                  </a:cubicBezTo>
                  <a:cubicBezTo>
                    <a:pt x="548" y="935"/>
                    <a:pt x="548" y="935"/>
                    <a:pt x="548" y="936"/>
                  </a:cubicBezTo>
                  <a:cubicBezTo>
                    <a:pt x="544" y="944"/>
                    <a:pt x="534" y="956"/>
                    <a:pt x="525" y="959"/>
                  </a:cubicBezTo>
                  <a:cubicBezTo>
                    <a:pt x="521" y="960"/>
                    <a:pt x="517" y="960"/>
                    <a:pt x="513" y="960"/>
                  </a:cubicBezTo>
                  <a:cubicBezTo>
                    <a:pt x="510" y="961"/>
                    <a:pt x="507" y="962"/>
                    <a:pt x="504" y="961"/>
                  </a:cubicBezTo>
                  <a:cubicBezTo>
                    <a:pt x="502" y="960"/>
                    <a:pt x="500" y="957"/>
                    <a:pt x="498" y="956"/>
                  </a:cubicBezTo>
                  <a:cubicBezTo>
                    <a:pt x="494" y="955"/>
                    <a:pt x="489" y="956"/>
                    <a:pt x="488" y="952"/>
                  </a:cubicBezTo>
                  <a:cubicBezTo>
                    <a:pt x="490" y="948"/>
                    <a:pt x="492" y="943"/>
                    <a:pt x="493" y="938"/>
                  </a:cubicBezTo>
                  <a:cubicBezTo>
                    <a:pt x="495" y="934"/>
                    <a:pt x="497" y="930"/>
                    <a:pt x="499" y="926"/>
                  </a:cubicBezTo>
                  <a:cubicBezTo>
                    <a:pt x="500" y="921"/>
                    <a:pt x="499" y="915"/>
                    <a:pt x="498" y="911"/>
                  </a:cubicBezTo>
                  <a:cubicBezTo>
                    <a:pt x="494" y="899"/>
                    <a:pt x="493" y="895"/>
                    <a:pt x="483" y="890"/>
                  </a:cubicBezTo>
                  <a:cubicBezTo>
                    <a:pt x="480" y="889"/>
                    <a:pt x="478" y="886"/>
                    <a:pt x="474" y="885"/>
                  </a:cubicBezTo>
                  <a:cubicBezTo>
                    <a:pt x="463" y="883"/>
                    <a:pt x="452" y="892"/>
                    <a:pt x="439" y="890"/>
                  </a:cubicBezTo>
                  <a:cubicBezTo>
                    <a:pt x="431" y="889"/>
                    <a:pt x="420" y="870"/>
                    <a:pt x="407" y="880"/>
                  </a:cubicBezTo>
                  <a:cubicBezTo>
                    <a:pt x="389" y="893"/>
                    <a:pt x="406" y="921"/>
                    <a:pt x="421" y="927"/>
                  </a:cubicBezTo>
                  <a:cubicBezTo>
                    <a:pt x="429" y="931"/>
                    <a:pt x="439" y="931"/>
                    <a:pt x="446" y="935"/>
                  </a:cubicBezTo>
                  <a:cubicBezTo>
                    <a:pt x="450" y="938"/>
                    <a:pt x="455" y="945"/>
                    <a:pt x="454" y="952"/>
                  </a:cubicBezTo>
                  <a:cubicBezTo>
                    <a:pt x="452" y="952"/>
                    <a:pt x="450" y="951"/>
                    <a:pt x="449" y="951"/>
                  </a:cubicBezTo>
                  <a:cubicBezTo>
                    <a:pt x="447" y="950"/>
                    <a:pt x="445" y="950"/>
                    <a:pt x="442" y="950"/>
                  </a:cubicBezTo>
                  <a:cubicBezTo>
                    <a:pt x="440" y="949"/>
                    <a:pt x="438" y="945"/>
                    <a:pt x="436" y="943"/>
                  </a:cubicBezTo>
                  <a:cubicBezTo>
                    <a:pt x="433" y="939"/>
                    <a:pt x="428" y="936"/>
                    <a:pt x="424" y="934"/>
                  </a:cubicBezTo>
                  <a:cubicBezTo>
                    <a:pt x="418" y="931"/>
                    <a:pt x="410" y="930"/>
                    <a:pt x="402" y="930"/>
                  </a:cubicBezTo>
                  <a:cubicBezTo>
                    <a:pt x="400" y="930"/>
                    <a:pt x="397" y="931"/>
                    <a:pt x="394" y="931"/>
                  </a:cubicBezTo>
                  <a:cubicBezTo>
                    <a:pt x="393" y="931"/>
                    <a:pt x="391" y="930"/>
                    <a:pt x="390" y="930"/>
                  </a:cubicBezTo>
                  <a:cubicBezTo>
                    <a:pt x="381" y="927"/>
                    <a:pt x="372" y="922"/>
                    <a:pt x="365" y="917"/>
                  </a:cubicBezTo>
                  <a:cubicBezTo>
                    <a:pt x="352" y="908"/>
                    <a:pt x="349" y="888"/>
                    <a:pt x="337" y="877"/>
                  </a:cubicBezTo>
                  <a:cubicBezTo>
                    <a:pt x="335" y="875"/>
                    <a:pt x="332" y="873"/>
                    <a:pt x="330" y="872"/>
                  </a:cubicBezTo>
                  <a:cubicBezTo>
                    <a:pt x="326" y="870"/>
                    <a:pt x="322" y="867"/>
                    <a:pt x="317" y="866"/>
                  </a:cubicBezTo>
                  <a:cubicBezTo>
                    <a:pt x="317" y="866"/>
                    <a:pt x="318" y="865"/>
                    <a:pt x="318" y="865"/>
                  </a:cubicBezTo>
                  <a:cubicBezTo>
                    <a:pt x="315" y="864"/>
                    <a:pt x="315" y="864"/>
                    <a:pt x="315" y="864"/>
                  </a:cubicBezTo>
                  <a:cubicBezTo>
                    <a:pt x="292" y="868"/>
                    <a:pt x="292" y="868"/>
                    <a:pt x="292" y="868"/>
                  </a:cubicBezTo>
                  <a:cubicBezTo>
                    <a:pt x="289" y="868"/>
                    <a:pt x="289" y="868"/>
                    <a:pt x="289" y="868"/>
                  </a:cubicBezTo>
                  <a:cubicBezTo>
                    <a:pt x="289" y="868"/>
                    <a:pt x="289" y="868"/>
                    <a:pt x="289" y="868"/>
                  </a:cubicBezTo>
                  <a:cubicBezTo>
                    <a:pt x="288" y="871"/>
                    <a:pt x="282" y="874"/>
                    <a:pt x="280" y="877"/>
                  </a:cubicBezTo>
                  <a:cubicBezTo>
                    <a:pt x="275" y="885"/>
                    <a:pt x="266" y="899"/>
                    <a:pt x="271" y="913"/>
                  </a:cubicBezTo>
                  <a:cubicBezTo>
                    <a:pt x="273" y="918"/>
                    <a:pt x="274" y="922"/>
                    <a:pt x="276" y="926"/>
                  </a:cubicBezTo>
                  <a:cubicBezTo>
                    <a:pt x="274" y="930"/>
                    <a:pt x="268" y="931"/>
                    <a:pt x="263" y="929"/>
                  </a:cubicBezTo>
                  <a:cubicBezTo>
                    <a:pt x="261" y="928"/>
                    <a:pt x="259" y="927"/>
                    <a:pt x="257" y="926"/>
                  </a:cubicBezTo>
                  <a:cubicBezTo>
                    <a:pt x="249" y="923"/>
                    <a:pt x="245" y="923"/>
                    <a:pt x="236" y="926"/>
                  </a:cubicBezTo>
                  <a:cubicBezTo>
                    <a:pt x="235" y="926"/>
                    <a:pt x="235" y="926"/>
                    <a:pt x="235" y="926"/>
                  </a:cubicBezTo>
                  <a:cubicBezTo>
                    <a:pt x="234" y="921"/>
                    <a:pt x="235" y="916"/>
                    <a:pt x="233" y="912"/>
                  </a:cubicBezTo>
                  <a:cubicBezTo>
                    <a:pt x="232" y="910"/>
                    <a:pt x="229" y="908"/>
                    <a:pt x="227" y="906"/>
                  </a:cubicBezTo>
                  <a:cubicBezTo>
                    <a:pt x="226" y="904"/>
                    <a:pt x="226" y="902"/>
                    <a:pt x="224" y="900"/>
                  </a:cubicBezTo>
                  <a:cubicBezTo>
                    <a:pt x="217" y="905"/>
                    <a:pt x="217" y="918"/>
                    <a:pt x="214" y="927"/>
                  </a:cubicBezTo>
                  <a:cubicBezTo>
                    <a:pt x="211" y="937"/>
                    <a:pt x="202" y="944"/>
                    <a:pt x="189" y="945"/>
                  </a:cubicBezTo>
                  <a:cubicBezTo>
                    <a:pt x="184" y="950"/>
                    <a:pt x="185" y="954"/>
                    <a:pt x="185" y="954"/>
                  </a:cubicBezTo>
                  <a:close/>
                  <a:moveTo>
                    <a:pt x="586" y="810"/>
                  </a:moveTo>
                  <a:cubicBezTo>
                    <a:pt x="586" y="811"/>
                    <a:pt x="585" y="814"/>
                    <a:pt x="584" y="817"/>
                  </a:cubicBezTo>
                  <a:cubicBezTo>
                    <a:pt x="581" y="822"/>
                    <a:pt x="576" y="823"/>
                    <a:pt x="576" y="823"/>
                  </a:cubicBezTo>
                  <a:lnTo>
                    <a:pt x="586" y="810"/>
                  </a:lnTo>
                  <a:close/>
                  <a:moveTo>
                    <a:pt x="567" y="825"/>
                  </a:moveTo>
                  <a:cubicBezTo>
                    <a:pt x="569" y="816"/>
                    <a:pt x="580" y="812"/>
                    <a:pt x="580" y="812"/>
                  </a:cubicBezTo>
                  <a:cubicBezTo>
                    <a:pt x="571" y="824"/>
                    <a:pt x="570" y="824"/>
                    <a:pt x="567" y="825"/>
                  </a:cubicBezTo>
                  <a:close/>
                  <a:moveTo>
                    <a:pt x="580" y="806"/>
                  </a:moveTo>
                  <a:cubicBezTo>
                    <a:pt x="576" y="808"/>
                    <a:pt x="574" y="809"/>
                    <a:pt x="573" y="811"/>
                  </a:cubicBezTo>
                  <a:cubicBezTo>
                    <a:pt x="573" y="810"/>
                    <a:pt x="573" y="810"/>
                    <a:pt x="576" y="806"/>
                  </a:cubicBezTo>
                  <a:cubicBezTo>
                    <a:pt x="580" y="802"/>
                    <a:pt x="588" y="801"/>
                    <a:pt x="588" y="801"/>
                  </a:cubicBezTo>
                  <a:cubicBezTo>
                    <a:pt x="587" y="802"/>
                    <a:pt x="583" y="805"/>
                    <a:pt x="580" y="806"/>
                  </a:cubicBezTo>
                  <a:close/>
                  <a:moveTo>
                    <a:pt x="578" y="800"/>
                  </a:moveTo>
                  <a:cubicBezTo>
                    <a:pt x="579" y="799"/>
                    <a:pt x="582" y="795"/>
                    <a:pt x="588" y="793"/>
                  </a:cubicBezTo>
                  <a:cubicBezTo>
                    <a:pt x="592" y="792"/>
                    <a:pt x="596" y="792"/>
                    <a:pt x="597" y="792"/>
                  </a:cubicBezTo>
                  <a:cubicBezTo>
                    <a:pt x="597" y="792"/>
                    <a:pt x="593" y="795"/>
                    <a:pt x="589" y="796"/>
                  </a:cubicBezTo>
                  <a:cubicBezTo>
                    <a:pt x="585" y="797"/>
                    <a:pt x="581" y="797"/>
                    <a:pt x="578" y="800"/>
                  </a:cubicBezTo>
                  <a:close/>
                  <a:moveTo>
                    <a:pt x="598" y="802"/>
                  </a:moveTo>
                  <a:cubicBezTo>
                    <a:pt x="597" y="810"/>
                    <a:pt x="593" y="813"/>
                    <a:pt x="589" y="815"/>
                  </a:cubicBezTo>
                  <a:cubicBezTo>
                    <a:pt x="589" y="811"/>
                    <a:pt x="598" y="802"/>
                    <a:pt x="598" y="802"/>
                  </a:cubicBezTo>
                  <a:close/>
                  <a:moveTo>
                    <a:pt x="583" y="933"/>
                  </a:moveTo>
                  <a:cubicBezTo>
                    <a:pt x="583" y="933"/>
                    <a:pt x="583" y="933"/>
                    <a:pt x="583" y="933"/>
                  </a:cubicBezTo>
                  <a:cubicBezTo>
                    <a:pt x="583" y="933"/>
                    <a:pt x="583" y="933"/>
                    <a:pt x="583" y="933"/>
                  </a:cubicBezTo>
                  <a:cubicBezTo>
                    <a:pt x="581" y="927"/>
                    <a:pt x="585" y="925"/>
                    <a:pt x="588" y="922"/>
                  </a:cubicBezTo>
                  <a:cubicBezTo>
                    <a:pt x="599" y="922"/>
                    <a:pt x="605" y="938"/>
                    <a:pt x="594" y="939"/>
                  </a:cubicBezTo>
                  <a:cubicBezTo>
                    <a:pt x="593" y="938"/>
                    <a:pt x="593" y="938"/>
                    <a:pt x="593" y="938"/>
                  </a:cubicBezTo>
                  <a:cubicBezTo>
                    <a:pt x="593" y="936"/>
                    <a:pt x="594" y="934"/>
                    <a:pt x="594" y="932"/>
                  </a:cubicBezTo>
                  <a:cubicBezTo>
                    <a:pt x="592" y="925"/>
                    <a:pt x="585" y="929"/>
                    <a:pt x="583" y="933"/>
                  </a:cubicBezTo>
                  <a:close/>
                  <a:moveTo>
                    <a:pt x="556" y="933"/>
                  </a:moveTo>
                  <a:cubicBezTo>
                    <a:pt x="558" y="933"/>
                    <a:pt x="558" y="933"/>
                    <a:pt x="561" y="933"/>
                  </a:cubicBezTo>
                  <a:cubicBezTo>
                    <a:pt x="563" y="936"/>
                    <a:pt x="566" y="940"/>
                    <a:pt x="568" y="943"/>
                  </a:cubicBezTo>
                  <a:cubicBezTo>
                    <a:pt x="570" y="945"/>
                    <a:pt x="572" y="945"/>
                    <a:pt x="572" y="947"/>
                  </a:cubicBezTo>
                  <a:cubicBezTo>
                    <a:pt x="568" y="947"/>
                    <a:pt x="555" y="938"/>
                    <a:pt x="556" y="933"/>
                  </a:cubicBezTo>
                  <a:close/>
                  <a:moveTo>
                    <a:pt x="566" y="951"/>
                  </a:moveTo>
                  <a:cubicBezTo>
                    <a:pt x="562" y="957"/>
                    <a:pt x="557" y="963"/>
                    <a:pt x="547" y="964"/>
                  </a:cubicBezTo>
                  <a:cubicBezTo>
                    <a:pt x="545" y="964"/>
                    <a:pt x="544" y="965"/>
                    <a:pt x="543" y="964"/>
                  </a:cubicBezTo>
                  <a:cubicBezTo>
                    <a:pt x="542" y="964"/>
                    <a:pt x="542" y="964"/>
                    <a:pt x="542" y="964"/>
                  </a:cubicBezTo>
                  <a:cubicBezTo>
                    <a:pt x="542" y="963"/>
                    <a:pt x="542" y="963"/>
                    <a:pt x="542" y="963"/>
                  </a:cubicBezTo>
                  <a:cubicBezTo>
                    <a:pt x="550" y="962"/>
                    <a:pt x="556" y="958"/>
                    <a:pt x="559" y="953"/>
                  </a:cubicBezTo>
                  <a:cubicBezTo>
                    <a:pt x="560" y="951"/>
                    <a:pt x="560" y="949"/>
                    <a:pt x="562" y="948"/>
                  </a:cubicBezTo>
                  <a:cubicBezTo>
                    <a:pt x="563" y="949"/>
                    <a:pt x="564" y="950"/>
                    <a:pt x="566" y="950"/>
                  </a:cubicBezTo>
                  <a:cubicBezTo>
                    <a:pt x="566" y="951"/>
                    <a:pt x="566" y="951"/>
                    <a:pt x="566" y="951"/>
                  </a:cubicBezTo>
                  <a:close/>
                  <a:moveTo>
                    <a:pt x="568" y="919"/>
                  </a:moveTo>
                  <a:cubicBezTo>
                    <a:pt x="567" y="919"/>
                    <a:pt x="567" y="919"/>
                    <a:pt x="567" y="919"/>
                  </a:cubicBezTo>
                  <a:cubicBezTo>
                    <a:pt x="568" y="917"/>
                    <a:pt x="570" y="916"/>
                    <a:pt x="571" y="915"/>
                  </a:cubicBezTo>
                  <a:cubicBezTo>
                    <a:pt x="574" y="912"/>
                    <a:pt x="577" y="905"/>
                    <a:pt x="575" y="898"/>
                  </a:cubicBezTo>
                  <a:cubicBezTo>
                    <a:pt x="573" y="891"/>
                    <a:pt x="562" y="881"/>
                    <a:pt x="552" y="886"/>
                  </a:cubicBezTo>
                  <a:cubicBezTo>
                    <a:pt x="548" y="887"/>
                    <a:pt x="544" y="893"/>
                    <a:pt x="543" y="897"/>
                  </a:cubicBezTo>
                  <a:cubicBezTo>
                    <a:pt x="543" y="898"/>
                    <a:pt x="544" y="900"/>
                    <a:pt x="544" y="901"/>
                  </a:cubicBezTo>
                  <a:cubicBezTo>
                    <a:pt x="544" y="901"/>
                    <a:pt x="544" y="901"/>
                    <a:pt x="544" y="901"/>
                  </a:cubicBezTo>
                  <a:cubicBezTo>
                    <a:pt x="537" y="899"/>
                    <a:pt x="540" y="886"/>
                    <a:pt x="544" y="883"/>
                  </a:cubicBezTo>
                  <a:cubicBezTo>
                    <a:pt x="546" y="882"/>
                    <a:pt x="549" y="881"/>
                    <a:pt x="551" y="879"/>
                  </a:cubicBezTo>
                  <a:cubicBezTo>
                    <a:pt x="566" y="878"/>
                    <a:pt x="574" y="885"/>
                    <a:pt x="579" y="895"/>
                  </a:cubicBezTo>
                  <a:cubicBezTo>
                    <a:pt x="585" y="906"/>
                    <a:pt x="578" y="918"/>
                    <a:pt x="568" y="919"/>
                  </a:cubicBezTo>
                  <a:close/>
                  <a:moveTo>
                    <a:pt x="581" y="880"/>
                  </a:moveTo>
                  <a:cubicBezTo>
                    <a:pt x="582" y="878"/>
                    <a:pt x="583" y="876"/>
                    <a:pt x="585" y="875"/>
                  </a:cubicBezTo>
                  <a:cubicBezTo>
                    <a:pt x="593" y="874"/>
                    <a:pt x="594" y="883"/>
                    <a:pt x="589" y="886"/>
                  </a:cubicBezTo>
                  <a:cubicBezTo>
                    <a:pt x="585" y="887"/>
                    <a:pt x="581" y="883"/>
                    <a:pt x="581" y="880"/>
                  </a:cubicBezTo>
                  <a:close/>
                  <a:moveTo>
                    <a:pt x="594" y="872"/>
                  </a:moveTo>
                  <a:cubicBezTo>
                    <a:pt x="591" y="868"/>
                    <a:pt x="591" y="864"/>
                    <a:pt x="595" y="862"/>
                  </a:cubicBezTo>
                  <a:cubicBezTo>
                    <a:pt x="600" y="861"/>
                    <a:pt x="603" y="864"/>
                    <a:pt x="602" y="869"/>
                  </a:cubicBezTo>
                  <a:cubicBezTo>
                    <a:pt x="601" y="872"/>
                    <a:pt x="598" y="872"/>
                    <a:pt x="594" y="872"/>
                  </a:cubicBezTo>
                  <a:close/>
                  <a:moveTo>
                    <a:pt x="595" y="900"/>
                  </a:moveTo>
                  <a:cubicBezTo>
                    <a:pt x="590" y="902"/>
                    <a:pt x="586" y="896"/>
                    <a:pt x="588" y="892"/>
                  </a:cubicBezTo>
                  <a:cubicBezTo>
                    <a:pt x="589" y="891"/>
                    <a:pt x="590" y="890"/>
                    <a:pt x="591" y="889"/>
                  </a:cubicBezTo>
                  <a:cubicBezTo>
                    <a:pt x="598" y="888"/>
                    <a:pt x="600" y="897"/>
                    <a:pt x="595" y="900"/>
                  </a:cubicBezTo>
                  <a:close/>
                  <a:moveTo>
                    <a:pt x="600" y="878"/>
                  </a:moveTo>
                  <a:cubicBezTo>
                    <a:pt x="607" y="877"/>
                    <a:pt x="609" y="884"/>
                    <a:pt x="605" y="888"/>
                  </a:cubicBezTo>
                  <a:cubicBezTo>
                    <a:pt x="603" y="888"/>
                    <a:pt x="602" y="888"/>
                    <a:pt x="600" y="888"/>
                  </a:cubicBezTo>
                  <a:cubicBezTo>
                    <a:pt x="595" y="886"/>
                    <a:pt x="598" y="881"/>
                    <a:pt x="600" y="878"/>
                  </a:cubicBezTo>
                  <a:close/>
                  <a:moveTo>
                    <a:pt x="608" y="890"/>
                  </a:moveTo>
                  <a:cubicBezTo>
                    <a:pt x="609" y="891"/>
                    <a:pt x="610" y="891"/>
                    <a:pt x="611" y="891"/>
                  </a:cubicBezTo>
                  <a:cubicBezTo>
                    <a:pt x="615" y="892"/>
                    <a:pt x="615" y="901"/>
                    <a:pt x="609" y="900"/>
                  </a:cubicBezTo>
                  <a:cubicBezTo>
                    <a:pt x="602" y="900"/>
                    <a:pt x="604" y="893"/>
                    <a:pt x="608" y="890"/>
                  </a:cubicBezTo>
                  <a:close/>
                  <a:moveTo>
                    <a:pt x="606" y="868"/>
                  </a:moveTo>
                  <a:cubicBezTo>
                    <a:pt x="607" y="867"/>
                    <a:pt x="608" y="866"/>
                    <a:pt x="609" y="865"/>
                  </a:cubicBezTo>
                  <a:cubicBezTo>
                    <a:pt x="615" y="864"/>
                    <a:pt x="618" y="871"/>
                    <a:pt x="614" y="874"/>
                  </a:cubicBezTo>
                  <a:cubicBezTo>
                    <a:pt x="610" y="877"/>
                    <a:pt x="605" y="873"/>
                    <a:pt x="606" y="868"/>
                  </a:cubicBezTo>
                  <a:close/>
                  <a:moveTo>
                    <a:pt x="620" y="877"/>
                  </a:moveTo>
                  <a:cubicBezTo>
                    <a:pt x="624" y="877"/>
                    <a:pt x="626" y="880"/>
                    <a:pt x="626" y="884"/>
                  </a:cubicBezTo>
                  <a:cubicBezTo>
                    <a:pt x="622" y="888"/>
                    <a:pt x="616" y="889"/>
                    <a:pt x="616" y="881"/>
                  </a:cubicBezTo>
                  <a:cubicBezTo>
                    <a:pt x="617" y="879"/>
                    <a:pt x="618" y="879"/>
                    <a:pt x="620" y="877"/>
                  </a:cubicBezTo>
                  <a:close/>
                  <a:moveTo>
                    <a:pt x="541" y="975"/>
                  </a:moveTo>
                  <a:cubicBezTo>
                    <a:pt x="537" y="976"/>
                    <a:pt x="522" y="970"/>
                    <a:pt x="518" y="969"/>
                  </a:cubicBezTo>
                  <a:cubicBezTo>
                    <a:pt x="516" y="969"/>
                    <a:pt x="513" y="968"/>
                    <a:pt x="512" y="967"/>
                  </a:cubicBezTo>
                  <a:cubicBezTo>
                    <a:pt x="514" y="966"/>
                    <a:pt x="516" y="966"/>
                    <a:pt x="518" y="966"/>
                  </a:cubicBezTo>
                  <a:cubicBezTo>
                    <a:pt x="526" y="966"/>
                    <a:pt x="538" y="969"/>
                    <a:pt x="541" y="975"/>
                  </a:cubicBezTo>
                  <a:close/>
                  <a:moveTo>
                    <a:pt x="499" y="1021"/>
                  </a:moveTo>
                  <a:cubicBezTo>
                    <a:pt x="496" y="1018"/>
                    <a:pt x="488" y="1014"/>
                    <a:pt x="487" y="1010"/>
                  </a:cubicBezTo>
                  <a:cubicBezTo>
                    <a:pt x="495" y="1012"/>
                    <a:pt x="505" y="1018"/>
                    <a:pt x="509" y="1025"/>
                  </a:cubicBezTo>
                  <a:cubicBezTo>
                    <a:pt x="513" y="1032"/>
                    <a:pt x="509" y="1041"/>
                    <a:pt x="503" y="1043"/>
                  </a:cubicBezTo>
                  <a:cubicBezTo>
                    <a:pt x="503" y="1041"/>
                    <a:pt x="504" y="1040"/>
                    <a:pt x="505" y="1038"/>
                  </a:cubicBezTo>
                  <a:cubicBezTo>
                    <a:pt x="506" y="1031"/>
                    <a:pt x="502" y="1024"/>
                    <a:pt x="499" y="1021"/>
                  </a:cubicBezTo>
                  <a:close/>
                  <a:moveTo>
                    <a:pt x="456" y="909"/>
                  </a:moveTo>
                  <a:cubicBezTo>
                    <a:pt x="454" y="907"/>
                    <a:pt x="448" y="901"/>
                    <a:pt x="447" y="898"/>
                  </a:cubicBezTo>
                  <a:cubicBezTo>
                    <a:pt x="461" y="899"/>
                    <a:pt x="473" y="919"/>
                    <a:pt x="471" y="935"/>
                  </a:cubicBezTo>
                  <a:cubicBezTo>
                    <a:pt x="471" y="936"/>
                    <a:pt x="471" y="936"/>
                    <a:pt x="471" y="936"/>
                  </a:cubicBezTo>
                  <a:cubicBezTo>
                    <a:pt x="470" y="936"/>
                    <a:pt x="470" y="936"/>
                    <a:pt x="470" y="936"/>
                  </a:cubicBezTo>
                  <a:cubicBezTo>
                    <a:pt x="467" y="925"/>
                    <a:pt x="462" y="917"/>
                    <a:pt x="456" y="909"/>
                  </a:cubicBezTo>
                  <a:close/>
                  <a:moveTo>
                    <a:pt x="458" y="937"/>
                  </a:moveTo>
                  <a:cubicBezTo>
                    <a:pt x="458" y="937"/>
                    <a:pt x="458" y="937"/>
                    <a:pt x="458" y="937"/>
                  </a:cubicBezTo>
                  <a:cubicBezTo>
                    <a:pt x="455" y="936"/>
                    <a:pt x="450" y="930"/>
                    <a:pt x="447" y="928"/>
                  </a:cubicBezTo>
                  <a:cubicBezTo>
                    <a:pt x="438" y="923"/>
                    <a:pt x="426" y="923"/>
                    <a:pt x="420" y="915"/>
                  </a:cubicBezTo>
                  <a:cubicBezTo>
                    <a:pt x="417" y="910"/>
                    <a:pt x="418" y="903"/>
                    <a:pt x="421" y="899"/>
                  </a:cubicBezTo>
                  <a:cubicBezTo>
                    <a:pt x="439" y="897"/>
                    <a:pt x="457" y="919"/>
                    <a:pt x="458" y="937"/>
                  </a:cubicBezTo>
                  <a:close/>
                  <a:moveTo>
                    <a:pt x="486" y="965"/>
                  </a:moveTo>
                  <a:cubicBezTo>
                    <a:pt x="487" y="965"/>
                    <a:pt x="487" y="965"/>
                    <a:pt x="487" y="965"/>
                  </a:cubicBezTo>
                  <a:cubicBezTo>
                    <a:pt x="498" y="971"/>
                    <a:pt x="497" y="987"/>
                    <a:pt x="481" y="987"/>
                  </a:cubicBezTo>
                  <a:cubicBezTo>
                    <a:pt x="481" y="987"/>
                    <a:pt x="481" y="987"/>
                    <a:pt x="481" y="986"/>
                  </a:cubicBezTo>
                  <a:cubicBezTo>
                    <a:pt x="484" y="983"/>
                    <a:pt x="487" y="980"/>
                    <a:pt x="488" y="974"/>
                  </a:cubicBezTo>
                  <a:cubicBezTo>
                    <a:pt x="487" y="971"/>
                    <a:pt x="487" y="968"/>
                    <a:pt x="486" y="965"/>
                  </a:cubicBezTo>
                  <a:close/>
                  <a:moveTo>
                    <a:pt x="483" y="928"/>
                  </a:moveTo>
                  <a:cubicBezTo>
                    <a:pt x="483" y="932"/>
                    <a:pt x="482" y="934"/>
                    <a:pt x="480" y="935"/>
                  </a:cubicBezTo>
                  <a:cubicBezTo>
                    <a:pt x="479" y="934"/>
                    <a:pt x="480" y="922"/>
                    <a:pt x="479" y="917"/>
                  </a:cubicBezTo>
                  <a:cubicBezTo>
                    <a:pt x="478" y="914"/>
                    <a:pt x="477" y="911"/>
                    <a:pt x="476" y="909"/>
                  </a:cubicBezTo>
                  <a:cubicBezTo>
                    <a:pt x="475" y="906"/>
                    <a:pt x="472" y="903"/>
                    <a:pt x="471" y="901"/>
                  </a:cubicBezTo>
                  <a:cubicBezTo>
                    <a:pt x="482" y="904"/>
                    <a:pt x="487" y="916"/>
                    <a:pt x="483" y="928"/>
                  </a:cubicBezTo>
                  <a:close/>
                  <a:moveTo>
                    <a:pt x="474" y="962"/>
                  </a:moveTo>
                  <a:cubicBezTo>
                    <a:pt x="485" y="964"/>
                    <a:pt x="478" y="986"/>
                    <a:pt x="469" y="983"/>
                  </a:cubicBezTo>
                  <a:cubicBezTo>
                    <a:pt x="469" y="983"/>
                    <a:pt x="469" y="983"/>
                    <a:pt x="469" y="983"/>
                  </a:cubicBezTo>
                  <a:cubicBezTo>
                    <a:pt x="469" y="982"/>
                    <a:pt x="469" y="982"/>
                    <a:pt x="469" y="982"/>
                  </a:cubicBezTo>
                  <a:cubicBezTo>
                    <a:pt x="476" y="979"/>
                    <a:pt x="474" y="971"/>
                    <a:pt x="474" y="962"/>
                  </a:cubicBezTo>
                  <a:close/>
                  <a:moveTo>
                    <a:pt x="478" y="951"/>
                  </a:moveTo>
                  <a:cubicBezTo>
                    <a:pt x="478" y="952"/>
                    <a:pt x="478" y="952"/>
                    <a:pt x="478" y="952"/>
                  </a:cubicBezTo>
                  <a:cubicBezTo>
                    <a:pt x="474" y="953"/>
                    <a:pt x="471" y="950"/>
                    <a:pt x="467" y="950"/>
                  </a:cubicBezTo>
                  <a:cubicBezTo>
                    <a:pt x="467" y="950"/>
                    <a:pt x="467" y="950"/>
                    <a:pt x="467" y="949"/>
                  </a:cubicBezTo>
                  <a:cubicBezTo>
                    <a:pt x="467" y="949"/>
                    <a:pt x="467" y="949"/>
                    <a:pt x="467" y="949"/>
                  </a:cubicBezTo>
                  <a:cubicBezTo>
                    <a:pt x="468" y="949"/>
                    <a:pt x="469" y="948"/>
                    <a:pt x="469" y="948"/>
                  </a:cubicBezTo>
                  <a:cubicBezTo>
                    <a:pt x="474" y="947"/>
                    <a:pt x="476" y="949"/>
                    <a:pt x="478" y="951"/>
                  </a:cubicBezTo>
                  <a:close/>
                  <a:moveTo>
                    <a:pt x="461" y="957"/>
                  </a:moveTo>
                  <a:cubicBezTo>
                    <a:pt x="469" y="958"/>
                    <a:pt x="469" y="978"/>
                    <a:pt x="459" y="980"/>
                  </a:cubicBezTo>
                  <a:cubicBezTo>
                    <a:pt x="459" y="980"/>
                    <a:pt x="459" y="980"/>
                    <a:pt x="459" y="980"/>
                  </a:cubicBezTo>
                  <a:cubicBezTo>
                    <a:pt x="459" y="976"/>
                    <a:pt x="462" y="974"/>
                    <a:pt x="462" y="969"/>
                  </a:cubicBezTo>
                  <a:cubicBezTo>
                    <a:pt x="463" y="965"/>
                    <a:pt x="461" y="960"/>
                    <a:pt x="461" y="957"/>
                  </a:cubicBezTo>
                  <a:close/>
                  <a:moveTo>
                    <a:pt x="461" y="992"/>
                  </a:moveTo>
                  <a:cubicBezTo>
                    <a:pt x="464" y="992"/>
                    <a:pt x="464" y="994"/>
                    <a:pt x="466" y="994"/>
                  </a:cubicBezTo>
                  <a:cubicBezTo>
                    <a:pt x="470" y="995"/>
                    <a:pt x="473" y="995"/>
                    <a:pt x="478" y="994"/>
                  </a:cubicBezTo>
                  <a:cubicBezTo>
                    <a:pt x="480" y="996"/>
                    <a:pt x="483" y="997"/>
                    <a:pt x="487" y="998"/>
                  </a:cubicBezTo>
                  <a:cubicBezTo>
                    <a:pt x="487" y="998"/>
                    <a:pt x="487" y="998"/>
                    <a:pt x="487" y="998"/>
                  </a:cubicBezTo>
                  <a:cubicBezTo>
                    <a:pt x="487" y="999"/>
                    <a:pt x="487" y="999"/>
                    <a:pt x="487" y="999"/>
                  </a:cubicBezTo>
                  <a:cubicBezTo>
                    <a:pt x="483" y="1003"/>
                    <a:pt x="478" y="1002"/>
                    <a:pt x="474" y="999"/>
                  </a:cubicBezTo>
                  <a:cubicBezTo>
                    <a:pt x="469" y="1000"/>
                    <a:pt x="465" y="1000"/>
                    <a:pt x="463" y="996"/>
                  </a:cubicBezTo>
                  <a:cubicBezTo>
                    <a:pt x="462" y="995"/>
                    <a:pt x="461" y="994"/>
                    <a:pt x="461" y="992"/>
                  </a:cubicBezTo>
                  <a:close/>
                  <a:moveTo>
                    <a:pt x="494" y="992"/>
                  </a:moveTo>
                  <a:cubicBezTo>
                    <a:pt x="495" y="991"/>
                    <a:pt x="497" y="989"/>
                    <a:pt x="498" y="988"/>
                  </a:cubicBezTo>
                  <a:cubicBezTo>
                    <a:pt x="502" y="984"/>
                    <a:pt x="502" y="977"/>
                    <a:pt x="500" y="970"/>
                  </a:cubicBezTo>
                  <a:cubicBezTo>
                    <a:pt x="500" y="970"/>
                    <a:pt x="501" y="970"/>
                    <a:pt x="501" y="969"/>
                  </a:cubicBezTo>
                  <a:cubicBezTo>
                    <a:pt x="505" y="970"/>
                    <a:pt x="508" y="977"/>
                    <a:pt x="507" y="983"/>
                  </a:cubicBezTo>
                  <a:cubicBezTo>
                    <a:pt x="506" y="989"/>
                    <a:pt x="500" y="992"/>
                    <a:pt x="494" y="992"/>
                  </a:cubicBezTo>
                  <a:cubicBezTo>
                    <a:pt x="494" y="992"/>
                    <a:pt x="494" y="992"/>
                    <a:pt x="494" y="992"/>
                  </a:cubicBezTo>
                  <a:close/>
                  <a:moveTo>
                    <a:pt x="446" y="965"/>
                  </a:moveTo>
                  <a:cubicBezTo>
                    <a:pt x="441" y="967"/>
                    <a:pt x="436" y="963"/>
                    <a:pt x="439" y="958"/>
                  </a:cubicBezTo>
                  <a:cubicBezTo>
                    <a:pt x="439" y="958"/>
                    <a:pt x="440" y="957"/>
                    <a:pt x="441" y="956"/>
                  </a:cubicBezTo>
                  <a:cubicBezTo>
                    <a:pt x="448" y="955"/>
                    <a:pt x="448" y="961"/>
                    <a:pt x="446" y="965"/>
                  </a:cubicBezTo>
                  <a:close/>
                  <a:moveTo>
                    <a:pt x="386" y="948"/>
                  </a:moveTo>
                  <a:cubicBezTo>
                    <a:pt x="388" y="942"/>
                    <a:pt x="393" y="939"/>
                    <a:pt x="398" y="936"/>
                  </a:cubicBezTo>
                  <a:cubicBezTo>
                    <a:pt x="400" y="935"/>
                    <a:pt x="402" y="936"/>
                    <a:pt x="403" y="935"/>
                  </a:cubicBezTo>
                  <a:cubicBezTo>
                    <a:pt x="415" y="934"/>
                    <a:pt x="424" y="938"/>
                    <a:pt x="430" y="945"/>
                  </a:cubicBezTo>
                  <a:cubicBezTo>
                    <a:pt x="432" y="946"/>
                    <a:pt x="433" y="948"/>
                    <a:pt x="435" y="950"/>
                  </a:cubicBezTo>
                  <a:cubicBezTo>
                    <a:pt x="435" y="950"/>
                    <a:pt x="435" y="950"/>
                    <a:pt x="435" y="950"/>
                  </a:cubicBezTo>
                  <a:cubicBezTo>
                    <a:pt x="422" y="960"/>
                    <a:pt x="396" y="959"/>
                    <a:pt x="386" y="948"/>
                  </a:cubicBezTo>
                  <a:close/>
                  <a:moveTo>
                    <a:pt x="431" y="969"/>
                  </a:moveTo>
                  <a:cubicBezTo>
                    <a:pt x="426" y="971"/>
                    <a:pt x="421" y="964"/>
                    <a:pt x="427" y="959"/>
                  </a:cubicBezTo>
                  <a:cubicBezTo>
                    <a:pt x="434" y="958"/>
                    <a:pt x="436" y="966"/>
                    <a:pt x="431" y="969"/>
                  </a:cubicBezTo>
                  <a:close/>
                  <a:moveTo>
                    <a:pt x="416" y="969"/>
                  </a:moveTo>
                  <a:cubicBezTo>
                    <a:pt x="412" y="970"/>
                    <a:pt x="408" y="969"/>
                    <a:pt x="409" y="965"/>
                  </a:cubicBezTo>
                  <a:cubicBezTo>
                    <a:pt x="410" y="963"/>
                    <a:pt x="411" y="963"/>
                    <a:pt x="412" y="962"/>
                  </a:cubicBezTo>
                  <a:cubicBezTo>
                    <a:pt x="414" y="962"/>
                    <a:pt x="415" y="962"/>
                    <a:pt x="416" y="963"/>
                  </a:cubicBezTo>
                  <a:cubicBezTo>
                    <a:pt x="418" y="965"/>
                    <a:pt x="417" y="967"/>
                    <a:pt x="416" y="969"/>
                  </a:cubicBezTo>
                  <a:close/>
                  <a:moveTo>
                    <a:pt x="400" y="967"/>
                  </a:moveTo>
                  <a:cubicBezTo>
                    <a:pt x="397" y="968"/>
                    <a:pt x="395" y="968"/>
                    <a:pt x="393" y="967"/>
                  </a:cubicBezTo>
                  <a:cubicBezTo>
                    <a:pt x="392" y="963"/>
                    <a:pt x="393" y="962"/>
                    <a:pt x="396" y="960"/>
                  </a:cubicBezTo>
                  <a:cubicBezTo>
                    <a:pt x="398" y="960"/>
                    <a:pt x="400" y="961"/>
                    <a:pt x="401" y="962"/>
                  </a:cubicBezTo>
                  <a:cubicBezTo>
                    <a:pt x="402" y="964"/>
                    <a:pt x="401" y="966"/>
                    <a:pt x="400" y="967"/>
                  </a:cubicBezTo>
                  <a:close/>
                  <a:moveTo>
                    <a:pt x="381" y="953"/>
                  </a:moveTo>
                  <a:cubicBezTo>
                    <a:pt x="384" y="953"/>
                    <a:pt x="385" y="954"/>
                    <a:pt x="386" y="956"/>
                  </a:cubicBezTo>
                  <a:cubicBezTo>
                    <a:pt x="387" y="959"/>
                    <a:pt x="386" y="960"/>
                    <a:pt x="384" y="961"/>
                  </a:cubicBezTo>
                  <a:cubicBezTo>
                    <a:pt x="383" y="961"/>
                    <a:pt x="382" y="961"/>
                    <a:pt x="382" y="962"/>
                  </a:cubicBezTo>
                  <a:cubicBezTo>
                    <a:pt x="380" y="960"/>
                    <a:pt x="378" y="960"/>
                    <a:pt x="378" y="957"/>
                  </a:cubicBezTo>
                  <a:cubicBezTo>
                    <a:pt x="379" y="955"/>
                    <a:pt x="379" y="955"/>
                    <a:pt x="381" y="953"/>
                  </a:cubicBezTo>
                  <a:close/>
                  <a:moveTo>
                    <a:pt x="377" y="946"/>
                  </a:moveTo>
                  <a:cubicBezTo>
                    <a:pt x="376" y="946"/>
                    <a:pt x="376" y="946"/>
                    <a:pt x="376" y="946"/>
                  </a:cubicBezTo>
                  <a:cubicBezTo>
                    <a:pt x="376" y="946"/>
                    <a:pt x="376" y="946"/>
                    <a:pt x="376" y="946"/>
                  </a:cubicBezTo>
                  <a:cubicBezTo>
                    <a:pt x="373" y="940"/>
                    <a:pt x="382" y="938"/>
                    <a:pt x="386" y="936"/>
                  </a:cubicBezTo>
                  <a:cubicBezTo>
                    <a:pt x="387" y="936"/>
                    <a:pt x="387" y="936"/>
                    <a:pt x="387" y="936"/>
                  </a:cubicBezTo>
                  <a:cubicBezTo>
                    <a:pt x="388" y="936"/>
                    <a:pt x="388" y="936"/>
                    <a:pt x="388" y="936"/>
                  </a:cubicBezTo>
                  <a:cubicBezTo>
                    <a:pt x="387" y="938"/>
                    <a:pt x="379" y="945"/>
                    <a:pt x="377" y="946"/>
                  </a:cubicBezTo>
                  <a:close/>
                  <a:moveTo>
                    <a:pt x="327" y="926"/>
                  </a:moveTo>
                  <a:cubicBezTo>
                    <a:pt x="326" y="924"/>
                    <a:pt x="323" y="923"/>
                    <a:pt x="320" y="922"/>
                  </a:cubicBezTo>
                  <a:cubicBezTo>
                    <a:pt x="318" y="920"/>
                    <a:pt x="316" y="918"/>
                    <a:pt x="314" y="916"/>
                  </a:cubicBezTo>
                  <a:cubicBezTo>
                    <a:pt x="309" y="912"/>
                    <a:pt x="302" y="901"/>
                    <a:pt x="306" y="893"/>
                  </a:cubicBezTo>
                  <a:cubicBezTo>
                    <a:pt x="308" y="888"/>
                    <a:pt x="312" y="886"/>
                    <a:pt x="316" y="882"/>
                  </a:cubicBezTo>
                  <a:cubicBezTo>
                    <a:pt x="324" y="882"/>
                    <a:pt x="328" y="883"/>
                    <a:pt x="330" y="889"/>
                  </a:cubicBezTo>
                  <a:cubicBezTo>
                    <a:pt x="335" y="900"/>
                    <a:pt x="326" y="909"/>
                    <a:pt x="330" y="919"/>
                  </a:cubicBezTo>
                  <a:cubicBezTo>
                    <a:pt x="334" y="929"/>
                    <a:pt x="343" y="941"/>
                    <a:pt x="351" y="946"/>
                  </a:cubicBezTo>
                  <a:cubicBezTo>
                    <a:pt x="353" y="947"/>
                    <a:pt x="361" y="950"/>
                    <a:pt x="362" y="951"/>
                  </a:cubicBezTo>
                  <a:cubicBezTo>
                    <a:pt x="362" y="951"/>
                    <a:pt x="362" y="952"/>
                    <a:pt x="362" y="952"/>
                  </a:cubicBezTo>
                  <a:cubicBezTo>
                    <a:pt x="355" y="953"/>
                    <a:pt x="350" y="954"/>
                    <a:pt x="344" y="956"/>
                  </a:cubicBezTo>
                  <a:cubicBezTo>
                    <a:pt x="341" y="957"/>
                    <a:pt x="338" y="958"/>
                    <a:pt x="335" y="959"/>
                  </a:cubicBezTo>
                  <a:cubicBezTo>
                    <a:pt x="334" y="959"/>
                    <a:pt x="334" y="958"/>
                    <a:pt x="334" y="958"/>
                  </a:cubicBezTo>
                  <a:cubicBezTo>
                    <a:pt x="337" y="947"/>
                    <a:pt x="334" y="934"/>
                    <a:pt x="327" y="926"/>
                  </a:cubicBezTo>
                  <a:close/>
                  <a:moveTo>
                    <a:pt x="293" y="908"/>
                  </a:moveTo>
                  <a:cubicBezTo>
                    <a:pt x="296" y="916"/>
                    <a:pt x="301" y="923"/>
                    <a:pt x="308" y="926"/>
                  </a:cubicBezTo>
                  <a:cubicBezTo>
                    <a:pt x="316" y="929"/>
                    <a:pt x="326" y="935"/>
                    <a:pt x="325" y="949"/>
                  </a:cubicBezTo>
                  <a:cubicBezTo>
                    <a:pt x="325" y="949"/>
                    <a:pt x="325" y="949"/>
                    <a:pt x="325" y="949"/>
                  </a:cubicBezTo>
                  <a:cubicBezTo>
                    <a:pt x="324" y="949"/>
                    <a:pt x="324" y="949"/>
                    <a:pt x="324" y="949"/>
                  </a:cubicBezTo>
                  <a:cubicBezTo>
                    <a:pt x="322" y="945"/>
                    <a:pt x="321" y="942"/>
                    <a:pt x="318" y="939"/>
                  </a:cubicBezTo>
                  <a:cubicBezTo>
                    <a:pt x="315" y="936"/>
                    <a:pt x="309" y="934"/>
                    <a:pt x="305" y="931"/>
                  </a:cubicBezTo>
                  <a:cubicBezTo>
                    <a:pt x="299" y="928"/>
                    <a:pt x="293" y="922"/>
                    <a:pt x="290" y="917"/>
                  </a:cubicBezTo>
                  <a:cubicBezTo>
                    <a:pt x="284" y="906"/>
                    <a:pt x="285" y="892"/>
                    <a:pt x="292" y="885"/>
                  </a:cubicBezTo>
                  <a:cubicBezTo>
                    <a:pt x="296" y="882"/>
                    <a:pt x="299" y="879"/>
                    <a:pt x="305" y="876"/>
                  </a:cubicBezTo>
                  <a:cubicBezTo>
                    <a:pt x="306" y="876"/>
                    <a:pt x="306" y="876"/>
                    <a:pt x="306" y="876"/>
                  </a:cubicBezTo>
                  <a:cubicBezTo>
                    <a:pt x="306" y="876"/>
                    <a:pt x="306" y="877"/>
                    <a:pt x="306" y="877"/>
                  </a:cubicBezTo>
                  <a:cubicBezTo>
                    <a:pt x="301" y="882"/>
                    <a:pt x="296" y="885"/>
                    <a:pt x="293" y="891"/>
                  </a:cubicBezTo>
                  <a:cubicBezTo>
                    <a:pt x="292" y="894"/>
                    <a:pt x="292" y="896"/>
                    <a:pt x="292" y="899"/>
                  </a:cubicBezTo>
                  <a:cubicBezTo>
                    <a:pt x="291" y="902"/>
                    <a:pt x="292" y="906"/>
                    <a:pt x="293" y="908"/>
                  </a:cubicBezTo>
                  <a:close/>
                  <a:moveTo>
                    <a:pt x="316" y="963"/>
                  </a:moveTo>
                  <a:cubicBezTo>
                    <a:pt x="317" y="962"/>
                    <a:pt x="319" y="961"/>
                    <a:pt x="320" y="961"/>
                  </a:cubicBezTo>
                  <a:cubicBezTo>
                    <a:pt x="323" y="960"/>
                    <a:pt x="324" y="961"/>
                    <a:pt x="326" y="962"/>
                  </a:cubicBezTo>
                  <a:cubicBezTo>
                    <a:pt x="324" y="965"/>
                    <a:pt x="318" y="966"/>
                    <a:pt x="314" y="968"/>
                  </a:cubicBezTo>
                  <a:cubicBezTo>
                    <a:pt x="313" y="967"/>
                    <a:pt x="313" y="968"/>
                    <a:pt x="313" y="967"/>
                  </a:cubicBezTo>
                  <a:cubicBezTo>
                    <a:pt x="314" y="965"/>
                    <a:pt x="315" y="964"/>
                    <a:pt x="316" y="963"/>
                  </a:cubicBezTo>
                  <a:close/>
                  <a:moveTo>
                    <a:pt x="357" y="935"/>
                  </a:moveTo>
                  <a:cubicBezTo>
                    <a:pt x="346" y="928"/>
                    <a:pt x="343" y="916"/>
                    <a:pt x="339" y="901"/>
                  </a:cubicBezTo>
                  <a:cubicBezTo>
                    <a:pt x="339" y="898"/>
                    <a:pt x="337" y="889"/>
                    <a:pt x="337" y="886"/>
                  </a:cubicBezTo>
                  <a:cubicBezTo>
                    <a:pt x="345" y="891"/>
                    <a:pt x="344" y="906"/>
                    <a:pt x="348" y="914"/>
                  </a:cubicBezTo>
                  <a:cubicBezTo>
                    <a:pt x="352" y="922"/>
                    <a:pt x="357" y="928"/>
                    <a:pt x="365" y="932"/>
                  </a:cubicBezTo>
                  <a:cubicBezTo>
                    <a:pt x="368" y="933"/>
                    <a:pt x="371" y="934"/>
                    <a:pt x="374" y="935"/>
                  </a:cubicBezTo>
                  <a:cubicBezTo>
                    <a:pt x="374" y="935"/>
                    <a:pt x="374" y="935"/>
                    <a:pt x="374" y="935"/>
                  </a:cubicBezTo>
                  <a:cubicBezTo>
                    <a:pt x="373" y="936"/>
                    <a:pt x="372" y="938"/>
                    <a:pt x="371" y="939"/>
                  </a:cubicBezTo>
                  <a:cubicBezTo>
                    <a:pt x="367" y="941"/>
                    <a:pt x="359" y="936"/>
                    <a:pt x="357" y="935"/>
                  </a:cubicBezTo>
                  <a:close/>
                  <a:moveTo>
                    <a:pt x="196" y="979"/>
                  </a:moveTo>
                  <a:cubicBezTo>
                    <a:pt x="196" y="978"/>
                    <a:pt x="195" y="978"/>
                    <a:pt x="194" y="977"/>
                  </a:cubicBezTo>
                  <a:cubicBezTo>
                    <a:pt x="194" y="977"/>
                    <a:pt x="194" y="977"/>
                    <a:pt x="194" y="977"/>
                  </a:cubicBezTo>
                  <a:cubicBezTo>
                    <a:pt x="195" y="968"/>
                    <a:pt x="197" y="968"/>
                    <a:pt x="204" y="964"/>
                  </a:cubicBezTo>
                  <a:cubicBezTo>
                    <a:pt x="225" y="963"/>
                    <a:pt x="239" y="984"/>
                    <a:pt x="249" y="997"/>
                  </a:cubicBezTo>
                  <a:cubicBezTo>
                    <a:pt x="249" y="997"/>
                    <a:pt x="248" y="998"/>
                    <a:pt x="248" y="998"/>
                  </a:cubicBezTo>
                  <a:cubicBezTo>
                    <a:pt x="243" y="998"/>
                    <a:pt x="240" y="994"/>
                    <a:pt x="237" y="991"/>
                  </a:cubicBezTo>
                  <a:cubicBezTo>
                    <a:pt x="232" y="986"/>
                    <a:pt x="223" y="976"/>
                    <a:pt x="217" y="972"/>
                  </a:cubicBezTo>
                  <a:cubicBezTo>
                    <a:pt x="209" y="968"/>
                    <a:pt x="200" y="973"/>
                    <a:pt x="196" y="979"/>
                  </a:cubicBezTo>
                  <a:close/>
                  <a:moveTo>
                    <a:pt x="253" y="1015"/>
                  </a:moveTo>
                  <a:cubicBezTo>
                    <a:pt x="242" y="1010"/>
                    <a:pt x="231" y="1003"/>
                    <a:pt x="219" y="995"/>
                  </a:cubicBezTo>
                  <a:cubicBezTo>
                    <a:pt x="220" y="993"/>
                    <a:pt x="221" y="992"/>
                    <a:pt x="223" y="991"/>
                  </a:cubicBezTo>
                  <a:cubicBezTo>
                    <a:pt x="227" y="989"/>
                    <a:pt x="231" y="992"/>
                    <a:pt x="233" y="994"/>
                  </a:cubicBezTo>
                  <a:cubicBezTo>
                    <a:pt x="240" y="999"/>
                    <a:pt x="244" y="1012"/>
                    <a:pt x="253" y="1014"/>
                  </a:cubicBezTo>
                  <a:cubicBezTo>
                    <a:pt x="253" y="1015"/>
                    <a:pt x="253" y="1015"/>
                    <a:pt x="253" y="1015"/>
                  </a:cubicBezTo>
                  <a:cubicBezTo>
                    <a:pt x="253" y="1015"/>
                    <a:pt x="253" y="1015"/>
                    <a:pt x="253" y="1015"/>
                  </a:cubicBezTo>
                  <a:close/>
                  <a:moveTo>
                    <a:pt x="236" y="966"/>
                  </a:moveTo>
                  <a:cubicBezTo>
                    <a:pt x="228" y="957"/>
                    <a:pt x="219" y="952"/>
                    <a:pt x="207" y="948"/>
                  </a:cubicBezTo>
                  <a:cubicBezTo>
                    <a:pt x="206" y="948"/>
                    <a:pt x="207" y="948"/>
                    <a:pt x="206" y="947"/>
                  </a:cubicBezTo>
                  <a:cubicBezTo>
                    <a:pt x="209" y="943"/>
                    <a:pt x="225" y="941"/>
                    <a:pt x="231" y="942"/>
                  </a:cubicBezTo>
                  <a:cubicBezTo>
                    <a:pt x="241" y="945"/>
                    <a:pt x="256" y="950"/>
                    <a:pt x="268" y="945"/>
                  </a:cubicBezTo>
                  <a:cubicBezTo>
                    <a:pt x="275" y="942"/>
                    <a:pt x="279" y="937"/>
                    <a:pt x="282" y="933"/>
                  </a:cubicBezTo>
                  <a:cubicBezTo>
                    <a:pt x="285" y="933"/>
                    <a:pt x="289" y="937"/>
                    <a:pt x="291" y="938"/>
                  </a:cubicBezTo>
                  <a:cubicBezTo>
                    <a:pt x="299" y="942"/>
                    <a:pt x="314" y="950"/>
                    <a:pt x="309" y="964"/>
                  </a:cubicBezTo>
                  <a:cubicBezTo>
                    <a:pt x="307" y="970"/>
                    <a:pt x="297" y="975"/>
                    <a:pt x="292" y="980"/>
                  </a:cubicBezTo>
                  <a:cubicBezTo>
                    <a:pt x="287" y="984"/>
                    <a:pt x="278" y="995"/>
                    <a:pt x="267" y="993"/>
                  </a:cubicBezTo>
                  <a:cubicBezTo>
                    <a:pt x="251" y="991"/>
                    <a:pt x="245" y="977"/>
                    <a:pt x="236" y="966"/>
                  </a:cubicBezTo>
                  <a:close/>
                  <a:moveTo>
                    <a:pt x="260" y="1007"/>
                  </a:moveTo>
                  <a:cubicBezTo>
                    <a:pt x="260" y="1007"/>
                    <a:pt x="260" y="1007"/>
                    <a:pt x="260" y="1007"/>
                  </a:cubicBezTo>
                  <a:cubicBezTo>
                    <a:pt x="258" y="1003"/>
                    <a:pt x="265" y="1000"/>
                    <a:pt x="268" y="999"/>
                  </a:cubicBezTo>
                  <a:cubicBezTo>
                    <a:pt x="271" y="998"/>
                    <a:pt x="271" y="998"/>
                    <a:pt x="271" y="998"/>
                  </a:cubicBezTo>
                  <a:cubicBezTo>
                    <a:pt x="271" y="998"/>
                    <a:pt x="271" y="999"/>
                    <a:pt x="271" y="999"/>
                  </a:cubicBezTo>
                  <a:cubicBezTo>
                    <a:pt x="269" y="1002"/>
                    <a:pt x="265" y="1006"/>
                    <a:pt x="260" y="1007"/>
                  </a:cubicBezTo>
                  <a:close/>
                  <a:moveTo>
                    <a:pt x="273" y="1025"/>
                  </a:moveTo>
                  <a:cubicBezTo>
                    <a:pt x="270" y="1024"/>
                    <a:pt x="271" y="1020"/>
                    <a:pt x="272" y="1017"/>
                  </a:cubicBezTo>
                  <a:cubicBezTo>
                    <a:pt x="274" y="1011"/>
                    <a:pt x="280" y="1008"/>
                    <a:pt x="285" y="1004"/>
                  </a:cubicBezTo>
                  <a:cubicBezTo>
                    <a:pt x="287" y="1004"/>
                    <a:pt x="289" y="1003"/>
                    <a:pt x="290" y="1004"/>
                  </a:cubicBezTo>
                  <a:cubicBezTo>
                    <a:pt x="292" y="1005"/>
                    <a:pt x="294" y="1011"/>
                    <a:pt x="292" y="1014"/>
                  </a:cubicBezTo>
                  <a:cubicBezTo>
                    <a:pt x="290" y="1019"/>
                    <a:pt x="281" y="1030"/>
                    <a:pt x="273" y="1025"/>
                  </a:cubicBezTo>
                  <a:close/>
                  <a:moveTo>
                    <a:pt x="296" y="1032"/>
                  </a:moveTo>
                  <a:cubicBezTo>
                    <a:pt x="295" y="1032"/>
                    <a:pt x="293" y="1033"/>
                    <a:pt x="292" y="1034"/>
                  </a:cubicBezTo>
                  <a:cubicBezTo>
                    <a:pt x="290" y="1033"/>
                    <a:pt x="287" y="1033"/>
                    <a:pt x="285" y="1032"/>
                  </a:cubicBezTo>
                  <a:cubicBezTo>
                    <a:pt x="286" y="1031"/>
                    <a:pt x="287" y="1031"/>
                    <a:pt x="288" y="1030"/>
                  </a:cubicBezTo>
                  <a:cubicBezTo>
                    <a:pt x="292" y="1028"/>
                    <a:pt x="295" y="1023"/>
                    <a:pt x="298" y="1019"/>
                  </a:cubicBezTo>
                  <a:cubicBezTo>
                    <a:pt x="304" y="1012"/>
                    <a:pt x="310" y="1005"/>
                    <a:pt x="317" y="999"/>
                  </a:cubicBezTo>
                  <a:cubicBezTo>
                    <a:pt x="338" y="983"/>
                    <a:pt x="379" y="970"/>
                    <a:pt x="416" y="973"/>
                  </a:cubicBezTo>
                  <a:cubicBezTo>
                    <a:pt x="426" y="974"/>
                    <a:pt x="438" y="973"/>
                    <a:pt x="447" y="976"/>
                  </a:cubicBezTo>
                  <a:cubicBezTo>
                    <a:pt x="448" y="976"/>
                    <a:pt x="448" y="978"/>
                    <a:pt x="449" y="979"/>
                  </a:cubicBezTo>
                  <a:cubicBezTo>
                    <a:pt x="449" y="980"/>
                    <a:pt x="449" y="980"/>
                    <a:pt x="449" y="980"/>
                  </a:cubicBezTo>
                  <a:cubicBezTo>
                    <a:pt x="443" y="980"/>
                    <a:pt x="437" y="979"/>
                    <a:pt x="430" y="979"/>
                  </a:cubicBezTo>
                  <a:cubicBezTo>
                    <a:pt x="425" y="979"/>
                    <a:pt x="419" y="979"/>
                    <a:pt x="413" y="979"/>
                  </a:cubicBezTo>
                  <a:cubicBezTo>
                    <a:pt x="400" y="978"/>
                    <a:pt x="377" y="980"/>
                    <a:pt x="365" y="983"/>
                  </a:cubicBezTo>
                  <a:cubicBezTo>
                    <a:pt x="351" y="988"/>
                    <a:pt x="338" y="993"/>
                    <a:pt x="327" y="1000"/>
                  </a:cubicBezTo>
                  <a:cubicBezTo>
                    <a:pt x="323" y="1003"/>
                    <a:pt x="318" y="1005"/>
                    <a:pt x="315" y="1008"/>
                  </a:cubicBezTo>
                  <a:cubicBezTo>
                    <a:pt x="308" y="1015"/>
                    <a:pt x="303" y="1025"/>
                    <a:pt x="296" y="1032"/>
                  </a:cubicBezTo>
                  <a:close/>
                  <a:moveTo>
                    <a:pt x="424" y="987"/>
                  </a:moveTo>
                  <a:cubicBezTo>
                    <a:pt x="424" y="986"/>
                    <a:pt x="424" y="986"/>
                    <a:pt x="424" y="986"/>
                  </a:cubicBezTo>
                  <a:cubicBezTo>
                    <a:pt x="432" y="986"/>
                    <a:pt x="439" y="988"/>
                    <a:pt x="447" y="988"/>
                  </a:cubicBezTo>
                  <a:cubicBezTo>
                    <a:pt x="447" y="988"/>
                    <a:pt x="447" y="988"/>
                    <a:pt x="447" y="989"/>
                  </a:cubicBezTo>
                  <a:cubicBezTo>
                    <a:pt x="446" y="991"/>
                    <a:pt x="444" y="992"/>
                    <a:pt x="441" y="993"/>
                  </a:cubicBezTo>
                  <a:cubicBezTo>
                    <a:pt x="433" y="995"/>
                    <a:pt x="429" y="991"/>
                    <a:pt x="424" y="987"/>
                  </a:cubicBezTo>
                  <a:close/>
                  <a:moveTo>
                    <a:pt x="438" y="999"/>
                  </a:moveTo>
                  <a:cubicBezTo>
                    <a:pt x="428" y="1006"/>
                    <a:pt x="410" y="997"/>
                    <a:pt x="408" y="988"/>
                  </a:cubicBezTo>
                  <a:cubicBezTo>
                    <a:pt x="408" y="988"/>
                    <a:pt x="408" y="988"/>
                    <a:pt x="409" y="988"/>
                  </a:cubicBezTo>
                  <a:cubicBezTo>
                    <a:pt x="410" y="988"/>
                    <a:pt x="412" y="988"/>
                    <a:pt x="414" y="988"/>
                  </a:cubicBezTo>
                  <a:cubicBezTo>
                    <a:pt x="417" y="989"/>
                    <a:pt x="421" y="994"/>
                    <a:pt x="424" y="996"/>
                  </a:cubicBezTo>
                  <a:cubicBezTo>
                    <a:pt x="428" y="998"/>
                    <a:pt x="434" y="997"/>
                    <a:pt x="437" y="999"/>
                  </a:cubicBezTo>
                  <a:lnTo>
                    <a:pt x="438" y="999"/>
                  </a:lnTo>
                  <a:close/>
                  <a:moveTo>
                    <a:pt x="368" y="1058"/>
                  </a:moveTo>
                  <a:cubicBezTo>
                    <a:pt x="360" y="1057"/>
                    <a:pt x="355" y="1053"/>
                    <a:pt x="348" y="1051"/>
                  </a:cubicBezTo>
                  <a:cubicBezTo>
                    <a:pt x="348" y="1050"/>
                    <a:pt x="348" y="1050"/>
                    <a:pt x="348" y="1050"/>
                  </a:cubicBezTo>
                  <a:cubicBezTo>
                    <a:pt x="349" y="1050"/>
                    <a:pt x="349" y="1050"/>
                    <a:pt x="349" y="1050"/>
                  </a:cubicBezTo>
                  <a:cubicBezTo>
                    <a:pt x="357" y="1052"/>
                    <a:pt x="365" y="1054"/>
                    <a:pt x="373" y="1056"/>
                  </a:cubicBezTo>
                  <a:cubicBezTo>
                    <a:pt x="373" y="1056"/>
                    <a:pt x="373" y="1056"/>
                    <a:pt x="374" y="1056"/>
                  </a:cubicBezTo>
                  <a:cubicBezTo>
                    <a:pt x="374" y="1049"/>
                    <a:pt x="372" y="1040"/>
                    <a:pt x="374" y="1034"/>
                  </a:cubicBezTo>
                  <a:cubicBezTo>
                    <a:pt x="375" y="1034"/>
                    <a:pt x="375" y="1034"/>
                    <a:pt x="375" y="1034"/>
                  </a:cubicBezTo>
                  <a:cubicBezTo>
                    <a:pt x="376" y="1040"/>
                    <a:pt x="377" y="1046"/>
                    <a:pt x="378" y="1052"/>
                  </a:cubicBezTo>
                  <a:cubicBezTo>
                    <a:pt x="380" y="1053"/>
                    <a:pt x="383" y="1052"/>
                    <a:pt x="386" y="1051"/>
                  </a:cubicBezTo>
                  <a:cubicBezTo>
                    <a:pt x="394" y="1051"/>
                    <a:pt x="401" y="1050"/>
                    <a:pt x="407" y="1048"/>
                  </a:cubicBezTo>
                  <a:cubicBezTo>
                    <a:pt x="408" y="1048"/>
                    <a:pt x="408" y="1048"/>
                    <a:pt x="408" y="1049"/>
                  </a:cubicBezTo>
                  <a:cubicBezTo>
                    <a:pt x="397" y="1055"/>
                    <a:pt x="382" y="1061"/>
                    <a:pt x="368" y="1058"/>
                  </a:cubicBezTo>
                  <a:close/>
                  <a:moveTo>
                    <a:pt x="407" y="1064"/>
                  </a:moveTo>
                  <a:cubicBezTo>
                    <a:pt x="409" y="1063"/>
                    <a:pt x="411" y="1062"/>
                    <a:pt x="412" y="1061"/>
                  </a:cubicBezTo>
                  <a:cubicBezTo>
                    <a:pt x="419" y="1057"/>
                    <a:pt x="423" y="1051"/>
                    <a:pt x="424" y="1042"/>
                  </a:cubicBezTo>
                  <a:cubicBezTo>
                    <a:pt x="425" y="1040"/>
                    <a:pt x="427" y="1037"/>
                    <a:pt x="426" y="1034"/>
                  </a:cubicBezTo>
                  <a:cubicBezTo>
                    <a:pt x="424" y="1033"/>
                    <a:pt x="420" y="1036"/>
                    <a:pt x="418" y="1036"/>
                  </a:cubicBezTo>
                  <a:cubicBezTo>
                    <a:pt x="406" y="1035"/>
                    <a:pt x="397" y="1035"/>
                    <a:pt x="389" y="1041"/>
                  </a:cubicBezTo>
                  <a:cubicBezTo>
                    <a:pt x="389" y="1041"/>
                    <a:pt x="388" y="1041"/>
                    <a:pt x="388" y="1041"/>
                  </a:cubicBezTo>
                  <a:cubicBezTo>
                    <a:pt x="387" y="1036"/>
                    <a:pt x="387" y="1031"/>
                    <a:pt x="386" y="1027"/>
                  </a:cubicBezTo>
                  <a:cubicBezTo>
                    <a:pt x="384" y="1024"/>
                    <a:pt x="380" y="1021"/>
                    <a:pt x="378" y="1019"/>
                  </a:cubicBezTo>
                  <a:cubicBezTo>
                    <a:pt x="376" y="1017"/>
                    <a:pt x="376" y="1014"/>
                    <a:pt x="374" y="1013"/>
                  </a:cubicBezTo>
                  <a:cubicBezTo>
                    <a:pt x="368" y="1018"/>
                    <a:pt x="364" y="1024"/>
                    <a:pt x="362" y="1032"/>
                  </a:cubicBezTo>
                  <a:cubicBezTo>
                    <a:pt x="361" y="1035"/>
                    <a:pt x="362" y="1039"/>
                    <a:pt x="361" y="1042"/>
                  </a:cubicBezTo>
                  <a:cubicBezTo>
                    <a:pt x="361" y="1042"/>
                    <a:pt x="361" y="1042"/>
                    <a:pt x="361" y="1042"/>
                  </a:cubicBezTo>
                  <a:cubicBezTo>
                    <a:pt x="356" y="1041"/>
                    <a:pt x="352" y="1038"/>
                    <a:pt x="347" y="1037"/>
                  </a:cubicBezTo>
                  <a:cubicBezTo>
                    <a:pt x="343" y="1036"/>
                    <a:pt x="339" y="1037"/>
                    <a:pt x="334" y="1036"/>
                  </a:cubicBezTo>
                  <a:cubicBezTo>
                    <a:pt x="331" y="1036"/>
                    <a:pt x="326" y="1035"/>
                    <a:pt x="324" y="1036"/>
                  </a:cubicBezTo>
                  <a:cubicBezTo>
                    <a:pt x="324" y="1036"/>
                    <a:pt x="324" y="1037"/>
                    <a:pt x="324" y="1037"/>
                  </a:cubicBezTo>
                  <a:cubicBezTo>
                    <a:pt x="325" y="1041"/>
                    <a:pt x="327" y="1045"/>
                    <a:pt x="329" y="1048"/>
                  </a:cubicBezTo>
                  <a:cubicBezTo>
                    <a:pt x="321" y="1046"/>
                    <a:pt x="312" y="1043"/>
                    <a:pt x="303" y="1039"/>
                  </a:cubicBezTo>
                  <a:cubicBezTo>
                    <a:pt x="308" y="1034"/>
                    <a:pt x="311" y="1029"/>
                    <a:pt x="316" y="1025"/>
                  </a:cubicBezTo>
                  <a:cubicBezTo>
                    <a:pt x="318" y="1023"/>
                    <a:pt x="319" y="1021"/>
                    <a:pt x="321" y="1019"/>
                  </a:cubicBezTo>
                  <a:cubicBezTo>
                    <a:pt x="326" y="1014"/>
                    <a:pt x="331" y="1010"/>
                    <a:pt x="337" y="1006"/>
                  </a:cubicBezTo>
                  <a:cubicBezTo>
                    <a:pt x="343" y="1001"/>
                    <a:pt x="357" y="995"/>
                    <a:pt x="365" y="993"/>
                  </a:cubicBezTo>
                  <a:cubicBezTo>
                    <a:pt x="370" y="991"/>
                    <a:pt x="373" y="990"/>
                    <a:pt x="377" y="989"/>
                  </a:cubicBezTo>
                  <a:cubicBezTo>
                    <a:pt x="380" y="989"/>
                    <a:pt x="382" y="988"/>
                    <a:pt x="385" y="988"/>
                  </a:cubicBezTo>
                  <a:cubicBezTo>
                    <a:pt x="389" y="987"/>
                    <a:pt x="394" y="987"/>
                    <a:pt x="398" y="987"/>
                  </a:cubicBezTo>
                  <a:cubicBezTo>
                    <a:pt x="400" y="991"/>
                    <a:pt x="401" y="994"/>
                    <a:pt x="403" y="997"/>
                  </a:cubicBezTo>
                  <a:cubicBezTo>
                    <a:pt x="409" y="1006"/>
                    <a:pt x="417" y="1012"/>
                    <a:pt x="430" y="1013"/>
                  </a:cubicBezTo>
                  <a:cubicBezTo>
                    <a:pt x="434" y="1013"/>
                    <a:pt x="438" y="1010"/>
                    <a:pt x="441" y="1010"/>
                  </a:cubicBezTo>
                  <a:cubicBezTo>
                    <a:pt x="441" y="1010"/>
                    <a:pt x="441" y="1010"/>
                    <a:pt x="441" y="1010"/>
                  </a:cubicBezTo>
                  <a:cubicBezTo>
                    <a:pt x="438" y="1033"/>
                    <a:pt x="444" y="1048"/>
                    <a:pt x="460" y="1057"/>
                  </a:cubicBezTo>
                  <a:cubicBezTo>
                    <a:pt x="460" y="1057"/>
                    <a:pt x="466" y="1059"/>
                    <a:pt x="471" y="1060"/>
                  </a:cubicBezTo>
                  <a:cubicBezTo>
                    <a:pt x="446" y="1064"/>
                    <a:pt x="424" y="1065"/>
                    <a:pt x="407" y="1064"/>
                  </a:cubicBezTo>
                  <a:close/>
                  <a:moveTo>
                    <a:pt x="471" y="1050"/>
                  </a:moveTo>
                  <a:cubicBezTo>
                    <a:pt x="464" y="1053"/>
                    <a:pt x="458" y="1047"/>
                    <a:pt x="455" y="1044"/>
                  </a:cubicBezTo>
                  <a:cubicBezTo>
                    <a:pt x="444" y="1030"/>
                    <a:pt x="445" y="1013"/>
                    <a:pt x="456" y="1000"/>
                  </a:cubicBezTo>
                  <a:cubicBezTo>
                    <a:pt x="457" y="1000"/>
                    <a:pt x="457" y="1000"/>
                    <a:pt x="457" y="1000"/>
                  </a:cubicBezTo>
                  <a:cubicBezTo>
                    <a:pt x="457" y="1001"/>
                    <a:pt x="457" y="1003"/>
                    <a:pt x="456" y="1005"/>
                  </a:cubicBezTo>
                  <a:cubicBezTo>
                    <a:pt x="456" y="1009"/>
                    <a:pt x="457" y="1013"/>
                    <a:pt x="459" y="1016"/>
                  </a:cubicBezTo>
                  <a:cubicBezTo>
                    <a:pt x="461" y="1022"/>
                    <a:pt x="465" y="1024"/>
                    <a:pt x="468" y="1028"/>
                  </a:cubicBezTo>
                  <a:cubicBezTo>
                    <a:pt x="471" y="1031"/>
                    <a:pt x="472" y="1035"/>
                    <a:pt x="474" y="1038"/>
                  </a:cubicBezTo>
                  <a:cubicBezTo>
                    <a:pt x="475" y="1042"/>
                    <a:pt x="475" y="1049"/>
                    <a:pt x="471" y="1050"/>
                  </a:cubicBezTo>
                  <a:close/>
                  <a:moveTo>
                    <a:pt x="475" y="1017"/>
                  </a:moveTo>
                  <a:cubicBezTo>
                    <a:pt x="473" y="1015"/>
                    <a:pt x="472" y="1013"/>
                    <a:pt x="470" y="1011"/>
                  </a:cubicBezTo>
                  <a:cubicBezTo>
                    <a:pt x="470" y="1011"/>
                    <a:pt x="471" y="1011"/>
                    <a:pt x="471" y="1010"/>
                  </a:cubicBezTo>
                  <a:cubicBezTo>
                    <a:pt x="478" y="1012"/>
                    <a:pt x="489" y="1020"/>
                    <a:pt x="493" y="1027"/>
                  </a:cubicBezTo>
                  <a:cubicBezTo>
                    <a:pt x="496" y="1034"/>
                    <a:pt x="494" y="1041"/>
                    <a:pt x="489" y="1045"/>
                  </a:cubicBezTo>
                  <a:cubicBezTo>
                    <a:pt x="488" y="1044"/>
                    <a:pt x="489" y="1041"/>
                    <a:pt x="489" y="1039"/>
                  </a:cubicBezTo>
                  <a:cubicBezTo>
                    <a:pt x="490" y="1036"/>
                    <a:pt x="488" y="1032"/>
                    <a:pt x="487" y="1030"/>
                  </a:cubicBezTo>
                  <a:cubicBezTo>
                    <a:pt x="485" y="1024"/>
                    <a:pt x="479" y="1021"/>
                    <a:pt x="475" y="1017"/>
                  </a:cubicBezTo>
                  <a:close/>
                  <a:moveTo>
                    <a:pt x="484" y="1058"/>
                  </a:moveTo>
                  <a:cubicBezTo>
                    <a:pt x="491" y="1055"/>
                    <a:pt x="498" y="1049"/>
                    <a:pt x="514" y="1050"/>
                  </a:cubicBezTo>
                  <a:cubicBezTo>
                    <a:pt x="503" y="1053"/>
                    <a:pt x="493" y="1056"/>
                    <a:pt x="484" y="1058"/>
                  </a:cubicBezTo>
                  <a:close/>
                  <a:moveTo>
                    <a:pt x="517" y="1049"/>
                  </a:moveTo>
                  <a:cubicBezTo>
                    <a:pt x="519" y="1046"/>
                    <a:pt x="521" y="1041"/>
                    <a:pt x="522" y="1039"/>
                  </a:cubicBezTo>
                  <a:cubicBezTo>
                    <a:pt x="524" y="1035"/>
                    <a:pt x="525" y="1028"/>
                    <a:pt x="522" y="1022"/>
                  </a:cubicBezTo>
                  <a:cubicBezTo>
                    <a:pt x="518" y="1011"/>
                    <a:pt x="505" y="1009"/>
                    <a:pt x="497" y="1001"/>
                  </a:cubicBezTo>
                  <a:cubicBezTo>
                    <a:pt x="498" y="1001"/>
                    <a:pt x="498" y="1001"/>
                    <a:pt x="498" y="1000"/>
                  </a:cubicBezTo>
                  <a:cubicBezTo>
                    <a:pt x="502" y="1001"/>
                    <a:pt x="506" y="1002"/>
                    <a:pt x="510" y="1003"/>
                  </a:cubicBezTo>
                  <a:cubicBezTo>
                    <a:pt x="514" y="1003"/>
                    <a:pt x="519" y="1003"/>
                    <a:pt x="523" y="1004"/>
                  </a:cubicBezTo>
                  <a:cubicBezTo>
                    <a:pt x="528" y="1005"/>
                    <a:pt x="532" y="1006"/>
                    <a:pt x="536" y="1007"/>
                  </a:cubicBezTo>
                  <a:cubicBezTo>
                    <a:pt x="546" y="1009"/>
                    <a:pt x="553" y="1008"/>
                    <a:pt x="563" y="1009"/>
                  </a:cubicBezTo>
                  <a:cubicBezTo>
                    <a:pt x="571" y="1010"/>
                    <a:pt x="579" y="1011"/>
                    <a:pt x="587" y="1012"/>
                  </a:cubicBezTo>
                  <a:cubicBezTo>
                    <a:pt x="588" y="1012"/>
                    <a:pt x="589" y="1012"/>
                    <a:pt x="590" y="1011"/>
                  </a:cubicBezTo>
                  <a:cubicBezTo>
                    <a:pt x="565" y="1029"/>
                    <a:pt x="540" y="1041"/>
                    <a:pt x="517" y="1049"/>
                  </a:cubicBezTo>
                  <a:close/>
                  <a:moveTo>
                    <a:pt x="611" y="995"/>
                  </a:moveTo>
                  <a:cubicBezTo>
                    <a:pt x="609" y="997"/>
                    <a:pt x="608" y="998"/>
                    <a:pt x="607" y="999"/>
                  </a:cubicBezTo>
                  <a:cubicBezTo>
                    <a:pt x="589" y="1003"/>
                    <a:pt x="567" y="1006"/>
                    <a:pt x="552" y="1003"/>
                  </a:cubicBezTo>
                  <a:cubicBezTo>
                    <a:pt x="543" y="1001"/>
                    <a:pt x="534" y="1000"/>
                    <a:pt x="524" y="997"/>
                  </a:cubicBezTo>
                  <a:cubicBezTo>
                    <a:pt x="520" y="996"/>
                    <a:pt x="514" y="994"/>
                    <a:pt x="509" y="994"/>
                  </a:cubicBezTo>
                  <a:cubicBezTo>
                    <a:pt x="509" y="993"/>
                    <a:pt x="509" y="993"/>
                    <a:pt x="509" y="993"/>
                  </a:cubicBezTo>
                  <a:cubicBezTo>
                    <a:pt x="510" y="991"/>
                    <a:pt x="511" y="990"/>
                    <a:pt x="513" y="988"/>
                  </a:cubicBezTo>
                  <a:cubicBezTo>
                    <a:pt x="513" y="988"/>
                    <a:pt x="523" y="990"/>
                    <a:pt x="525" y="991"/>
                  </a:cubicBezTo>
                  <a:cubicBezTo>
                    <a:pt x="536" y="993"/>
                    <a:pt x="548" y="995"/>
                    <a:pt x="559" y="997"/>
                  </a:cubicBezTo>
                  <a:cubicBezTo>
                    <a:pt x="566" y="998"/>
                    <a:pt x="577" y="998"/>
                    <a:pt x="583" y="996"/>
                  </a:cubicBezTo>
                  <a:cubicBezTo>
                    <a:pt x="591" y="995"/>
                    <a:pt x="598" y="995"/>
                    <a:pt x="605" y="993"/>
                  </a:cubicBezTo>
                  <a:cubicBezTo>
                    <a:pt x="610" y="992"/>
                    <a:pt x="615" y="990"/>
                    <a:pt x="619" y="988"/>
                  </a:cubicBezTo>
                  <a:cubicBezTo>
                    <a:pt x="617" y="991"/>
                    <a:pt x="614" y="993"/>
                    <a:pt x="611" y="995"/>
                  </a:cubicBezTo>
                  <a:close/>
                  <a:moveTo>
                    <a:pt x="623" y="953"/>
                  </a:moveTo>
                  <a:cubicBezTo>
                    <a:pt x="620" y="966"/>
                    <a:pt x="610" y="969"/>
                    <a:pt x="598" y="974"/>
                  </a:cubicBezTo>
                  <a:cubicBezTo>
                    <a:pt x="594" y="976"/>
                    <a:pt x="588" y="979"/>
                    <a:pt x="582" y="978"/>
                  </a:cubicBezTo>
                  <a:cubicBezTo>
                    <a:pt x="578" y="978"/>
                    <a:pt x="574" y="978"/>
                    <a:pt x="569" y="978"/>
                  </a:cubicBezTo>
                  <a:cubicBezTo>
                    <a:pt x="566" y="977"/>
                    <a:pt x="562" y="976"/>
                    <a:pt x="558" y="975"/>
                  </a:cubicBezTo>
                  <a:cubicBezTo>
                    <a:pt x="558" y="974"/>
                    <a:pt x="558" y="974"/>
                    <a:pt x="558" y="974"/>
                  </a:cubicBezTo>
                  <a:cubicBezTo>
                    <a:pt x="558" y="974"/>
                    <a:pt x="558" y="974"/>
                    <a:pt x="558" y="973"/>
                  </a:cubicBezTo>
                  <a:cubicBezTo>
                    <a:pt x="565" y="971"/>
                    <a:pt x="573" y="967"/>
                    <a:pt x="576" y="961"/>
                  </a:cubicBezTo>
                  <a:cubicBezTo>
                    <a:pt x="578" y="959"/>
                    <a:pt x="580" y="956"/>
                    <a:pt x="582" y="954"/>
                  </a:cubicBezTo>
                  <a:cubicBezTo>
                    <a:pt x="591" y="956"/>
                    <a:pt x="603" y="954"/>
                    <a:pt x="610" y="950"/>
                  </a:cubicBezTo>
                  <a:cubicBezTo>
                    <a:pt x="612" y="949"/>
                    <a:pt x="613" y="947"/>
                    <a:pt x="614" y="946"/>
                  </a:cubicBezTo>
                  <a:cubicBezTo>
                    <a:pt x="616" y="945"/>
                    <a:pt x="617" y="945"/>
                    <a:pt x="618" y="944"/>
                  </a:cubicBezTo>
                  <a:cubicBezTo>
                    <a:pt x="621" y="944"/>
                    <a:pt x="622" y="946"/>
                    <a:pt x="624" y="946"/>
                  </a:cubicBezTo>
                  <a:cubicBezTo>
                    <a:pt x="624" y="949"/>
                    <a:pt x="623" y="951"/>
                    <a:pt x="623" y="953"/>
                  </a:cubicBezTo>
                  <a:close/>
                  <a:moveTo>
                    <a:pt x="620" y="916"/>
                  </a:moveTo>
                  <a:cubicBezTo>
                    <a:pt x="621" y="918"/>
                    <a:pt x="621" y="921"/>
                    <a:pt x="622" y="923"/>
                  </a:cubicBezTo>
                  <a:cubicBezTo>
                    <a:pt x="622" y="923"/>
                    <a:pt x="622" y="923"/>
                    <a:pt x="622" y="923"/>
                  </a:cubicBezTo>
                  <a:cubicBezTo>
                    <a:pt x="622" y="923"/>
                    <a:pt x="622" y="923"/>
                    <a:pt x="621" y="923"/>
                  </a:cubicBezTo>
                  <a:cubicBezTo>
                    <a:pt x="616" y="921"/>
                    <a:pt x="612" y="912"/>
                    <a:pt x="616" y="904"/>
                  </a:cubicBezTo>
                  <a:cubicBezTo>
                    <a:pt x="617" y="902"/>
                    <a:pt x="622" y="896"/>
                    <a:pt x="624" y="895"/>
                  </a:cubicBezTo>
                  <a:cubicBezTo>
                    <a:pt x="626" y="895"/>
                    <a:pt x="628" y="894"/>
                    <a:pt x="630" y="893"/>
                  </a:cubicBezTo>
                  <a:cubicBezTo>
                    <a:pt x="646" y="892"/>
                    <a:pt x="664" y="909"/>
                    <a:pt x="649" y="921"/>
                  </a:cubicBezTo>
                  <a:cubicBezTo>
                    <a:pt x="648" y="921"/>
                    <a:pt x="648" y="921"/>
                    <a:pt x="648" y="921"/>
                  </a:cubicBezTo>
                  <a:cubicBezTo>
                    <a:pt x="648" y="920"/>
                    <a:pt x="648" y="920"/>
                    <a:pt x="648" y="920"/>
                  </a:cubicBezTo>
                  <a:cubicBezTo>
                    <a:pt x="656" y="907"/>
                    <a:pt x="643" y="893"/>
                    <a:pt x="628" y="899"/>
                  </a:cubicBezTo>
                  <a:cubicBezTo>
                    <a:pt x="623" y="901"/>
                    <a:pt x="618" y="908"/>
                    <a:pt x="620" y="916"/>
                  </a:cubicBezTo>
                  <a:close/>
                  <a:moveTo>
                    <a:pt x="632" y="946"/>
                  </a:moveTo>
                  <a:cubicBezTo>
                    <a:pt x="632" y="945"/>
                    <a:pt x="632" y="945"/>
                    <a:pt x="632" y="945"/>
                  </a:cubicBezTo>
                  <a:cubicBezTo>
                    <a:pt x="635" y="946"/>
                    <a:pt x="638" y="946"/>
                    <a:pt x="640" y="947"/>
                  </a:cubicBezTo>
                  <a:cubicBezTo>
                    <a:pt x="646" y="947"/>
                    <a:pt x="655" y="946"/>
                    <a:pt x="659" y="944"/>
                  </a:cubicBezTo>
                  <a:cubicBezTo>
                    <a:pt x="660" y="944"/>
                    <a:pt x="660" y="944"/>
                    <a:pt x="660" y="944"/>
                  </a:cubicBezTo>
                  <a:cubicBezTo>
                    <a:pt x="660" y="944"/>
                    <a:pt x="660" y="944"/>
                    <a:pt x="660" y="944"/>
                  </a:cubicBezTo>
                  <a:cubicBezTo>
                    <a:pt x="655" y="953"/>
                    <a:pt x="637" y="958"/>
                    <a:pt x="632" y="946"/>
                  </a:cubicBezTo>
                  <a:close/>
                  <a:moveTo>
                    <a:pt x="683" y="907"/>
                  </a:moveTo>
                  <a:cubicBezTo>
                    <a:pt x="680" y="897"/>
                    <a:pt x="673" y="891"/>
                    <a:pt x="664" y="887"/>
                  </a:cubicBezTo>
                  <a:cubicBezTo>
                    <a:pt x="664" y="879"/>
                    <a:pt x="663" y="872"/>
                    <a:pt x="658" y="869"/>
                  </a:cubicBezTo>
                  <a:cubicBezTo>
                    <a:pt x="657" y="868"/>
                    <a:pt x="657" y="868"/>
                    <a:pt x="657" y="868"/>
                  </a:cubicBezTo>
                  <a:cubicBezTo>
                    <a:pt x="652" y="868"/>
                    <a:pt x="652" y="868"/>
                    <a:pt x="652" y="868"/>
                  </a:cubicBezTo>
                  <a:cubicBezTo>
                    <a:pt x="652" y="867"/>
                    <a:pt x="652" y="867"/>
                    <a:pt x="652" y="867"/>
                  </a:cubicBezTo>
                  <a:cubicBezTo>
                    <a:pt x="652" y="867"/>
                    <a:pt x="651" y="867"/>
                    <a:pt x="651" y="867"/>
                  </a:cubicBezTo>
                  <a:cubicBezTo>
                    <a:pt x="647" y="865"/>
                    <a:pt x="645" y="861"/>
                    <a:pt x="642" y="859"/>
                  </a:cubicBezTo>
                  <a:cubicBezTo>
                    <a:pt x="642" y="859"/>
                    <a:pt x="643" y="859"/>
                    <a:pt x="643" y="859"/>
                  </a:cubicBezTo>
                  <a:cubicBezTo>
                    <a:pt x="649" y="858"/>
                    <a:pt x="652" y="856"/>
                    <a:pt x="656" y="851"/>
                  </a:cubicBezTo>
                  <a:cubicBezTo>
                    <a:pt x="657" y="850"/>
                    <a:pt x="661" y="850"/>
                    <a:pt x="664" y="848"/>
                  </a:cubicBezTo>
                  <a:cubicBezTo>
                    <a:pt x="666" y="846"/>
                    <a:pt x="667" y="842"/>
                    <a:pt x="668" y="841"/>
                  </a:cubicBezTo>
                  <a:cubicBezTo>
                    <a:pt x="668" y="842"/>
                    <a:pt x="674" y="845"/>
                    <a:pt x="678" y="845"/>
                  </a:cubicBezTo>
                  <a:cubicBezTo>
                    <a:pt x="683" y="846"/>
                    <a:pt x="687" y="844"/>
                    <a:pt x="690" y="840"/>
                  </a:cubicBezTo>
                  <a:cubicBezTo>
                    <a:pt x="691" y="841"/>
                    <a:pt x="696" y="843"/>
                    <a:pt x="700" y="841"/>
                  </a:cubicBezTo>
                  <a:cubicBezTo>
                    <a:pt x="703" y="841"/>
                    <a:pt x="704" y="840"/>
                    <a:pt x="705" y="840"/>
                  </a:cubicBezTo>
                  <a:cubicBezTo>
                    <a:pt x="700" y="864"/>
                    <a:pt x="694" y="886"/>
                    <a:pt x="683" y="907"/>
                  </a:cubicBezTo>
                  <a:close/>
                  <a:moveTo>
                    <a:pt x="699" y="836"/>
                  </a:moveTo>
                  <a:cubicBezTo>
                    <a:pt x="692" y="838"/>
                    <a:pt x="688" y="833"/>
                    <a:pt x="688" y="833"/>
                  </a:cubicBezTo>
                  <a:cubicBezTo>
                    <a:pt x="688" y="834"/>
                    <a:pt x="687" y="834"/>
                    <a:pt x="684" y="837"/>
                  </a:cubicBezTo>
                  <a:cubicBezTo>
                    <a:pt x="679" y="841"/>
                    <a:pt x="673" y="840"/>
                    <a:pt x="670" y="836"/>
                  </a:cubicBezTo>
                  <a:cubicBezTo>
                    <a:pt x="667" y="831"/>
                    <a:pt x="669" y="826"/>
                    <a:pt x="669" y="826"/>
                  </a:cubicBezTo>
                  <a:cubicBezTo>
                    <a:pt x="675" y="833"/>
                    <a:pt x="675" y="833"/>
                    <a:pt x="675" y="833"/>
                  </a:cubicBezTo>
                  <a:cubicBezTo>
                    <a:pt x="675" y="833"/>
                    <a:pt x="677" y="824"/>
                    <a:pt x="676" y="823"/>
                  </a:cubicBezTo>
                  <a:cubicBezTo>
                    <a:pt x="676" y="823"/>
                    <a:pt x="684" y="830"/>
                    <a:pt x="684" y="830"/>
                  </a:cubicBezTo>
                  <a:cubicBezTo>
                    <a:pt x="684" y="820"/>
                    <a:pt x="684" y="820"/>
                    <a:pt x="684" y="820"/>
                  </a:cubicBezTo>
                  <a:cubicBezTo>
                    <a:pt x="694" y="827"/>
                    <a:pt x="694" y="827"/>
                    <a:pt x="694" y="827"/>
                  </a:cubicBezTo>
                  <a:cubicBezTo>
                    <a:pt x="690" y="816"/>
                    <a:pt x="690" y="816"/>
                    <a:pt x="690" y="816"/>
                  </a:cubicBezTo>
                  <a:cubicBezTo>
                    <a:pt x="700" y="820"/>
                    <a:pt x="700" y="820"/>
                    <a:pt x="700" y="820"/>
                  </a:cubicBezTo>
                  <a:cubicBezTo>
                    <a:pt x="694" y="809"/>
                    <a:pt x="694" y="809"/>
                    <a:pt x="694" y="809"/>
                  </a:cubicBezTo>
                  <a:cubicBezTo>
                    <a:pt x="703" y="811"/>
                    <a:pt x="703" y="811"/>
                    <a:pt x="703" y="811"/>
                  </a:cubicBezTo>
                  <a:cubicBezTo>
                    <a:pt x="703" y="811"/>
                    <a:pt x="703" y="811"/>
                    <a:pt x="695" y="802"/>
                  </a:cubicBezTo>
                  <a:cubicBezTo>
                    <a:pt x="698" y="802"/>
                    <a:pt x="702" y="802"/>
                    <a:pt x="706" y="806"/>
                  </a:cubicBezTo>
                  <a:cubicBezTo>
                    <a:pt x="710" y="813"/>
                    <a:pt x="707" y="818"/>
                    <a:pt x="705" y="820"/>
                  </a:cubicBezTo>
                  <a:cubicBezTo>
                    <a:pt x="709" y="830"/>
                    <a:pt x="702" y="835"/>
                    <a:pt x="699" y="836"/>
                  </a:cubicBezTo>
                  <a:close/>
                  <a:moveTo>
                    <a:pt x="711" y="793"/>
                  </a:moveTo>
                  <a:cubicBezTo>
                    <a:pt x="711" y="794"/>
                    <a:pt x="710" y="795"/>
                    <a:pt x="709" y="796"/>
                  </a:cubicBezTo>
                  <a:cubicBezTo>
                    <a:pt x="703" y="800"/>
                    <a:pt x="696" y="798"/>
                    <a:pt x="696" y="798"/>
                  </a:cubicBezTo>
                  <a:cubicBezTo>
                    <a:pt x="706" y="794"/>
                    <a:pt x="706" y="794"/>
                    <a:pt x="706" y="794"/>
                  </a:cubicBezTo>
                  <a:cubicBezTo>
                    <a:pt x="697" y="792"/>
                    <a:pt x="697" y="792"/>
                    <a:pt x="697" y="792"/>
                  </a:cubicBezTo>
                  <a:cubicBezTo>
                    <a:pt x="707" y="787"/>
                    <a:pt x="707" y="787"/>
                    <a:pt x="707" y="787"/>
                  </a:cubicBezTo>
                  <a:cubicBezTo>
                    <a:pt x="696" y="785"/>
                    <a:pt x="696" y="785"/>
                    <a:pt x="696" y="785"/>
                  </a:cubicBezTo>
                  <a:cubicBezTo>
                    <a:pt x="705" y="781"/>
                    <a:pt x="705" y="781"/>
                    <a:pt x="705" y="781"/>
                  </a:cubicBezTo>
                  <a:cubicBezTo>
                    <a:pt x="705" y="781"/>
                    <a:pt x="696" y="781"/>
                    <a:pt x="695" y="781"/>
                  </a:cubicBezTo>
                  <a:cubicBezTo>
                    <a:pt x="695" y="781"/>
                    <a:pt x="703" y="774"/>
                    <a:pt x="703" y="774"/>
                  </a:cubicBezTo>
                  <a:cubicBezTo>
                    <a:pt x="693" y="776"/>
                    <a:pt x="693" y="776"/>
                    <a:pt x="693" y="776"/>
                  </a:cubicBezTo>
                  <a:cubicBezTo>
                    <a:pt x="693" y="776"/>
                    <a:pt x="698" y="769"/>
                    <a:pt x="698" y="769"/>
                  </a:cubicBezTo>
                  <a:cubicBezTo>
                    <a:pt x="698" y="769"/>
                    <a:pt x="688" y="773"/>
                    <a:pt x="688" y="773"/>
                  </a:cubicBezTo>
                  <a:cubicBezTo>
                    <a:pt x="692" y="763"/>
                    <a:pt x="692" y="763"/>
                    <a:pt x="692" y="763"/>
                  </a:cubicBezTo>
                  <a:cubicBezTo>
                    <a:pt x="684" y="770"/>
                    <a:pt x="684" y="770"/>
                    <a:pt x="684" y="770"/>
                  </a:cubicBezTo>
                  <a:cubicBezTo>
                    <a:pt x="685" y="762"/>
                    <a:pt x="685" y="762"/>
                    <a:pt x="685" y="762"/>
                  </a:cubicBezTo>
                  <a:cubicBezTo>
                    <a:pt x="685" y="762"/>
                    <a:pt x="679" y="766"/>
                    <a:pt x="676" y="768"/>
                  </a:cubicBezTo>
                  <a:cubicBezTo>
                    <a:pt x="675" y="766"/>
                    <a:pt x="677" y="764"/>
                    <a:pt x="682" y="760"/>
                  </a:cubicBezTo>
                  <a:cubicBezTo>
                    <a:pt x="688" y="755"/>
                    <a:pt x="694" y="760"/>
                    <a:pt x="695" y="761"/>
                  </a:cubicBezTo>
                  <a:cubicBezTo>
                    <a:pt x="698" y="760"/>
                    <a:pt x="703" y="760"/>
                    <a:pt x="706" y="763"/>
                  </a:cubicBezTo>
                  <a:cubicBezTo>
                    <a:pt x="713" y="771"/>
                    <a:pt x="709" y="778"/>
                    <a:pt x="707" y="779"/>
                  </a:cubicBezTo>
                  <a:cubicBezTo>
                    <a:pt x="708" y="779"/>
                    <a:pt x="710" y="781"/>
                    <a:pt x="712" y="785"/>
                  </a:cubicBezTo>
                  <a:cubicBezTo>
                    <a:pt x="712" y="785"/>
                    <a:pt x="712" y="785"/>
                    <a:pt x="712" y="786"/>
                  </a:cubicBezTo>
                  <a:cubicBezTo>
                    <a:pt x="712" y="788"/>
                    <a:pt x="712" y="790"/>
                    <a:pt x="711" y="793"/>
                  </a:cubicBezTo>
                  <a:close/>
                  <a:moveTo>
                    <a:pt x="714" y="764"/>
                  </a:moveTo>
                  <a:cubicBezTo>
                    <a:pt x="713" y="762"/>
                    <a:pt x="712" y="760"/>
                    <a:pt x="709" y="758"/>
                  </a:cubicBezTo>
                  <a:cubicBezTo>
                    <a:pt x="704" y="754"/>
                    <a:pt x="701" y="755"/>
                    <a:pt x="697" y="755"/>
                  </a:cubicBezTo>
                  <a:cubicBezTo>
                    <a:pt x="695" y="753"/>
                    <a:pt x="689" y="749"/>
                    <a:pt x="683" y="752"/>
                  </a:cubicBezTo>
                  <a:cubicBezTo>
                    <a:pt x="680" y="754"/>
                    <a:pt x="680" y="754"/>
                    <a:pt x="680" y="754"/>
                  </a:cubicBezTo>
                  <a:cubicBezTo>
                    <a:pt x="680" y="754"/>
                    <a:pt x="679" y="750"/>
                    <a:pt x="678" y="748"/>
                  </a:cubicBezTo>
                  <a:cubicBezTo>
                    <a:pt x="715" y="751"/>
                    <a:pt x="715" y="751"/>
                    <a:pt x="715" y="751"/>
                  </a:cubicBezTo>
                  <a:cubicBezTo>
                    <a:pt x="714" y="755"/>
                    <a:pt x="714" y="760"/>
                    <a:pt x="714" y="764"/>
                  </a:cubicBezTo>
                  <a:close/>
                  <a:moveTo>
                    <a:pt x="715" y="738"/>
                  </a:moveTo>
                  <a:cubicBezTo>
                    <a:pt x="695" y="736"/>
                    <a:pt x="678" y="739"/>
                    <a:pt x="662" y="734"/>
                  </a:cubicBezTo>
                  <a:cubicBezTo>
                    <a:pt x="662" y="730"/>
                    <a:pt x="664" y="729"/>
                    <a:pt x="666" y="727"/>
                  </a:cubicBezTo>
                  <a:cubicBezTo>
                    <a:pt x="680" y="711"/>
                    <a:pt x="685" y="683"/>
                    <a:pt x="676" y="666"/>
                  </a:cubicBezTo>
                  <a:cubicBezTo>
                    <a:pt x="670" y="654"/>
                    <a:pt x="660" y="646"/>
                    <a:pt x="645" y="648"/>
                  </a:cubicBezTo>
                  <a:cubicBezTo>
                    <a:pt x="644" y="648"/>
                    <a:pt x="643" y="648"/>
                    <a:pt x="643" y="647"/>
                  </a:cubicBezTo>
                  <a:cubicBezTo>
                    <a:pt x="643" y="647"/>
                    <a:pt x="643" y="647"/>
                    <a:pt x="643" y="647"/>
                  </a:cubicBezTo>
                  <a:cubicBezTo>
                    <a:pt x="643" y="647"/>
                    <a:pt x="643" y="647"/>
                    <a:pt x="643" y="647"/>
                  </a:cubicBezTo>
                  <a:cubicBezTo>
                    <a:pt x="654" y="637"/>
                    <a:pt x="665" y="637"/>
                    <a:pt x="676" y="646"/>
                  </a:cubicBezTo>
                  <a:cubicBezTo>
                    <a:pt x="684" y="653"/>
                    <a:pt x="688" y="662"/>
                    <a:pt x="690" y="672"/>
                  </a:cubicBezTo>
                  <a:cubicBezTo>
                    <a:pt x="695" y="694"/>
                    <a:pt x="698" y="717"/>
                    <a:pt x="715" y="738"/>
                  </a:cubicBezTo>
                  <a:close/>
                  <a:moveTo>
                    <a:pt x="705" y="583"/>
                  </a:moveTo>
                  <a:cubicBezTo>
                    <a:pt x="702" y="585"/>
                    <a:pt x="698" y="586"/>
                    <a:pt x="696" y="589"/>
                  </a:cubicBezTo>
                  <a:cubicBezTo>
                    <a:pt x="691" y="596"/>
                    <a:pt x="691" y="596"/>
                    <a:pt x="684" y="593"/>
                  </a:cubicBezTo>
                  <a:cubicBezTo>
                    <a:pt x="672" y="587"/>
                    <a:pt x="672" y="586"/>
                    <a:pt x="681" y="575"/>
                  </a:cubicBezTo>
                  <a:cubicBezTo>
                    <a:pt x="682" y="575"/>
                    <a:pt x="682" y="574"/>
                    <a:pt x="682" y="574"/>
                  </a:cubicBezTo>
                  <a:cubicBezTo>
                    <a:pt x="684" y="572"/>
                    <a:pt x="684" y="572"/>
                    <a:pt x="685" y="571"/>
                  </a:cubicBezTo>
                  <a:cubicBezTo>
                    <a:pt x="689" y="567"/>
                    <a:pt x="694" y="562"/>
                    <a:pt x="699" y="564"/>
                  </a:cubicBezTo>
                  <a:cubicBezTo>
                    <a:pt x="705" y="566"/>
                    <a:pt x="706" y="574"/>
                    <a:pt x="709" y="579"/>
                  </a:cubicBezTo>
                  <a:cubicBezTo>
                    <a:pt x="710" y="582"/>
                    <a:pt x="707" y="583"/>
                    <a:pt x="705" y="583"/>
                  </a:cubicBezTo>
                  <a:close/>
                  <a:moveTo>
                    <a:pt x="723" y="578"/>
                  </a:moveTo>
                  <a:cubicBezTo>
                    <a:pt x="718" y="580"/>
                    <a:pt x="716" y="577"/>
                    <a:pt x="714" y="573"/>
                  </a:cubicBezTo>
                  <a:cubicBezTo>
                    <a:pt x="710" y="564"/>
                    <a:pt x="705" y="555"/>
                    <a:pt x="700" y="546"/>
                  </a:cubicBezTo>
                  <a:cubicBezTo>
                    <a:pt x="693" y="530"/>
                    <a:pt x="684" y="516"/>
                    <a:pt x="674" y="501"/>
                  </a:cubicBezTo>
                  <a:cubicBezTo>
                    <a:pt x="673" y="500"/>
                    <a:pt x="673" y="498"/>
                    <a:pt x="672" y="497"/>
                  </a:cubicBezTo>
                  <a:cubicBezTo>
                    <a:pt x="670" y="493"/>
                    <a:pt x="671" y="491"/>
                    <a:pt x="674" y="488"/>
                  </a:cubicBezTo>
                  <a:cubicBezTo>
                    <a:pt x="678" y="485"/>
                    <a:pt x="680" y="490"/>
                    <a:pt x="682" y="490"/>
                  </a:cubicBezTo>
                  <a:cubicBezTo>
                    <a:pt x="685" y="495"/>
                    <a:pt x="688" y="499"/>
                    <a:pt x="690" y="503"/>
                  </a:cubicBezTo>
                  <a:cubicBezTo>
                    <a:pt x="703" y="524"/>
                    <a:pt x="713" y="546"/>
                    <a:pt x="724" y="568"/>
                  </a:cubicBezTo>
                  <a:cubicBezTo>
                    <a:pt x="726" y="571"/>
                    <a:pt x="729" y="575"/>
                    <a:pt x="723" y="578"/>
                  </a:cubicBezTo>
                  <a:close/>
                  <a:moveTo>
                    <a:pt x="730" y="514"/>
                  </a:moveTo>
                  <a:cubicBezTo>
                    <a:pt x="724" y="502"/>
                    <a:pt x="719" y="489"/>
                    <a:pt x="712" y="477"/>
                  </a:cubicBezTo>
                  <a:cubicBezTo>
                    <a:pt x="710" y="466"/>
                    <a:pt x="710" y="466"/>
                    <a:pt x="710" y="466"/>
                  </a:cubicBezTo>
                  <a:cubicBezTo>
                    <a:pt x="710" y="466"/>
                    <a:pt x="738" y="492"/>
                    <a:pt x="751" y="494"/>
                  </a:cubicBezTo>
                  <a:cubicBezTo>
                    <a:pt x="751" y="488"/>
                    <a:pt x="751" y="488"/>
                    <a:pt x="751" y="488"/>
                  </a:cubicBezTo>
                  <a:cubicBezTo>
                    <a:pt x="751" y="488"/>
                    <a:pt x="780" y="504"/>
                    <a:pt x="792" y="503"/>
                  </a:cubicBezTo>
                  <a:cubicBezTo>
                    <a:pt x="788" y="493"/>
                    <a:pt x="788" y="493"/>
                    <a:pt x="788" y="493"/>
                  </a:cubicBezTo>
                  <a:cubicBezTo>
                    <a:pt x="788" y="493"/>
                    <a:pt x="795" y="497"/>
                    <a:pt x="804" y="500"/>
                  </a:cubicBezTo>
                  <a:cubicBezTo>
                    <a:pt x="797" y="505"/>
                    <a:pt x="793" y="512"/>
                    <a:pt x="793" y="512"/>
                  </a:cubicBezTo>
                  <a:cubicBezTo>
                    <a:pt x="793" y="512"/>
                    <a:pt x="788" y="510"/>
                    <a:pt x="783" y="510"/>
                  </a:cubicBezTo>
                  <a:cubicBezTo>
                    <a:pt x="779" y="510"/>
                    <a:pt x="776" y="511"/>
                    <a:pt x="772" y="513"/>
                  </a:cubicBezTo>
                  <a:cubicBezTo>
                    <a:pt x="767" y="516"/>
                    <a:pt x="764" y="521"/>
                    <a:pt x="761" y="527"/>
                  </a:cubicBezTo>
                  <a:cubicBezTo>
                    <a:pt x="759" y="534"/>
                    <a:pt x="760" y="540"/>
                    <a:pt x="760" y="540"/>
                  </a:cubicBezTo>
                  <a:cubicBezTo>
                    <a:pt x="760" y="540"/>
                    <a:pt x="757" y="537"/>
                    <a:pt x="752" y="537"/>
                  </a:cubicBezTo>
                  <a:cubicBezTo>
                    <a:pt x="749" y="537"/>
                    <a:pt x="746" y="538"/>
                    <a:pt x="744" y="539"/>
                  </a:cubicBezTo>
                  <a:cubicBezTo>
                    <a:pt x="739" y="531"/>
                    <a:pt x="735" y="523"/>
                    <a:pt x="730" y="514"/>
                  </a:cubicBezTo>
                  <a:close/>
                  <a:moveTo>
                    <a:pt x="753" y="556"/>
                  </a:moveTo>
                  <a:cubicBezTo>
                    <a:pt x="753" y="555"/>
                    <a:pt x="752" y="555"/>
                    <a:pt x="752" y="554"/>
                  </a:cubicBezTo>
                  <a:cubicBezTo>
                    <a:pt x="752" y="554"/>
                    <a:pt x="752" y="554"/>
                    <a:pt x="752" y="553"/>
                  </a:cubicBezTo>
                  <a:cubicBezTo>
                    <a:pt x="752" y="552"/>
                    <a:pt x="753" y="551"/>
                    <a:pt x="754" y="552"/>
                  </a:cubicBezTo>
                  <a:cubicBezTo>
                    <a:pt x="754" y="551"/>
                    <a:pt x="753" y="549"/>
                    <a:pt x="750" y="550"/>
                  </a:cubicBezTo>
                  <a:cubicBezTo>
                    <a:pt x="750" y="550"/>
                    <a:pt x="750" y="550"/>
                    <a:pt x="750" y="550"/>
                  </a:cubicBezTo>
                  <a:cubicBezTo>
                    <a:pt x="749" y="548"/>
                    <a:pt x="748" y="546"/>
                    <a:pt x="747" y="544"/>
                  </a:cubicBezTo>
                  <a:cubicBezTo>
                    <a:pt x="750" y="542"/>
                    <a:pt x="755" y="542"/>
                    <a:pt x="758" y="546"/>
                  </a:cubicBezTo>
                  <a:cubicBezTo>
                    <a:pt x="763" y="552"/>
                    <a:pt x="756" y="557"/>
                    <a:pt x="753" y="556"/>
                  </a:cubicBezTo>
                  <a:close/>
                  <a:moveTo>
                    <a:pt x="769" y="566"/>
                  </a:moveTo>
                  <a:cubicBezTo>
                    <a:pt x="769" y="566"/>
                    <a:pt x="769" y="566"/>
                    <a:pt x="769" y="566"/>
                  </a:cubicBezTo>
                  <a:cubicBezTo>
                    <a:pt x="769" y="566"/>
                    <a:pt x="759" y="566"/>
                    <a:pt x="759" y="566"/>
                  </a:cubicBezTo>
                  <a:cubicBezTo>
                    <a:pt x="758" y="566"/>
                    <a:pt x="757" y="566"/>
                    <a:pt x="757" y="564"/>
                  </a:cubicBezTo>
                  <a:cubicBezTo>
                    <a:pt x="758" y="565"/>
                    <a:pt x="760" y="565"/>
                    <a:pt x="763" y="565"/>
                  </a:cubicBezTo>
                  <a:cubicBezTo>
                    <a:pt x="768" y="565"/>
                    <a:pt x="772" y="562"/>
                    <a:pt x="772" y="562"/>
                  </a:cubicBezTo>
                  <a:cubicBezTo>
                    <a:pt x="769" y="562"/>
                    <a:pt x="766" y="558"/>
                    <a:pt x="766" y="558"/>
                  </a:cubicBezTo>
                  <a:cubicBezTo>
                    <a:pt x="766" y="558"/>
                    <a:pt x="765" y="560"/>
                    <a:pt x="762" y="562"/>
                  </a:cubicBezTo>
                  <a:cubicBezTo>
                    <a:pt x="760" y="563"/>
                    <a:pt x="758" y="563"/>
                    <a:pt x="756" y="563"/>
                  </a:cubicBezTo>
                  <a:cubicBezTo>
                    <a:pt x="755" y="562"/>
                    <a:pt x="755" y="561"/>
                    <a:pt x="755" y="560"/>
                  </a:cubicBezTo>
                  <a:cubicBezTo>
                    <a:pt x="755" y="560"/>
                    <a:pt x="756" y="560"/>
                    <a:pt x="757" y="560"/>
                  </a:cubicBezTo>
                  <a:cubicBezTo>
                    <a:pt x="762" y="559"/>
                    <a:pt x="764" y="553"/>
                    <a:pt x="764" y="553"/>
                  </a:cubicBezTo>
                  <a:cubicBezTo>
                    <a:pt x="764" y="553"/>
                    <a:pt x="768" y="556"/>
                    <a:pt x="770" y="558"/>
                  </a:cubicBezTo>
                  <a:cubicBezTo>
                    <a:pt x="773" y="560"/>
                    <a:pt x="780" y="563"/>
                    <a:pt x="780" y="563"/>
                  </a:cubicBezTo>
                  <a:cubicBezTo>
                    <a:pt x="780" y="563"/>
                    <a:pt x="775" y="565"/>
                    <a:pt x="769" y="566"/>
                  </a:cubicBezTo>
                  <a:close/>
                  <a:moveTo>
                    <a:pt x="793" y="533"/>
                  </a:moveTo>
                  <a:cubicBezTo>
                    <a:pt x="795" y="531"/>
                    <a:pt x="795" y="527"/>
                    <a:pt x="793" y="525"/>
                  </a:cubicBezTo>
                  <a:cubicBezTo>
                    <a:pt x="791" y="521"/>
                    <a:pt x="785" y="521"/>
                    <a:pt x="781" y="525"/>
                  </a:cubicBezTo>
                  <a:cubicBezTo>
                    <a:pt x="777" y="530"/>
                    <a:pt x="778" y="539"/>
                    <a:pt x="784" y="542"/>
                  </a:cubicBezTo>
                  <a:cubicBezTo>
                    <a:pt x="784" y="542"/>
                    <a:pt x="784" y="545"/>
                    <a:pt x="785" y="551"/>
                  </a:cubicBezTo>
                  <a:cubicBezTo>
                    <a:pt x="786" y="556"/>
                    <a:pt x="789" y="561"/>
                    <a:pt x="789" y="561"/>
                  </a:cubicBezTo>
                  <a:cubicBezTo>
                    <a:pt x="789" y="561"/>
                    <a:pt x="778" y="562"/>
                    <a:pt x="773" y="549"/>
                  </a:cubicBezTo>
                  <a:cubicBezTo>
                    <a:pt x="769" y="537"/>
                    <a:pt x="772" y="526"/>
                    <a:pt x="775" y="522"/>
                  </a:cubicBezTo>
                  <a:cubicBezTo>
                    <a:pt x="778" y="519"/>
                    <a:pt x="782" y="518"/>
                    <a:pt x="785" y="518"/>
                  </a:cubicBezTo>
                  <a:cubicBezTo>
                    <a:pt x="789" y="517"/>
                    <a:pt x="792" y="520"/>
                    <a:pt x="792" y="520"/>
                  </a:cubicBezTo>
                  <a:cubicBezTo>
                    <a:pt x="792" y="520"/>
                    <a:pt x="790" y="517"/>
                    <a:pt x="788" y="516"/>
                  </a:cubicBezTo>
                  <a:cubicBezTo>
                    <a:pt x="785" y="516"/>
                    <a:pt x="779" y="516"/>
                    <a:pt x="775" y="520"/>
                  </a:cubicBezTo>
                  <a:cubicBezTo>
                    <a:pt x="771" y="524"/>
                    <a:pt x="768" y="529"/>
                    <a:pt x="768" y="539"/>
                  </a:cubicBezTo>
                  <a:cubicBezTo>
                    <a:pt x="769" y="549"/>
                    <a:pt x="770" y="551"/>
                    <a:pt x="770" y="551"/>
                  </a:cubicBezTo>
                  <a:cubicBezTo>
                    <a:pt x="770" y="551"/>
                    <a:pt x="766" y="549"/>
                    <a:pt x="765" y="545"/>
                  </a:cubicBezTo>
                  <a:cubicBezTo>
                    <a:pt x="758" y="525"/>
                    <a:pt x="777" y="507"/>
                    <a:pt x="792" y="515"/>
                  </a:cubicBezTo>
                  <a:cubicBezTo>
                    <a:pt x="796" y="517"/>
                    <a:pt x="801" y="524"/>
                    <a:pt x="800" y="530"/>
                  </a:cubicBezTo>
                  <a:cubicBezTo>
                    <a:pt x="798" y="537"/>
                    <a:pt x="792" y="541"/>
                    <a:pt x="787" y="538"/>
                  </a:cubicBezTo>
                  <a:cubicBezTo>
                    <a:pt x="782" y="535"/>
                    <a:pt x="783" y="530"/>
                    <a:pt x="784" y="528"/>
                  </a:cubicBezTo>
                  <a:cubicBezTo>
                    <a:pt x="786" y="526"/>
                    <a:pt x="789" y="525"/>
                    <a:pt x="791" y="527"/>
                  </a:cubicBezTo>
                  <a:cubicBezTo>
                    <a:pt x="794" y="530"/>
                    <a:pt x="789" y="534"/>
                    <a:pt x="787" y="533"/>
                  </a:cubicBezTo>
                  <a:cubicBezTo>
                    <a:pt x="787" y="533"/>
                    <a:pt x="790" y="535"/>
                    <a:pt x="793" y="533"/>
                  </a:cubicBezTo>
                  <a:close/>
                  <a:moveTo>
                    <a:pt x="794" y="552"/>
                  </a:moveTo>
                  <a:cubicBezTo>
                    <a:pt x="793" y="546"/>
                    <a:pt x="793" y="545"/>
                    <a:pt x="793" y="543"/>
                  </a:cubicBezTo>
                  <a:cubicBezTo>
                    <a:pt x="794" y="543"/>
                    <a:pt x="797" y="541"/>
                    <a:pt x="797" y="541"/>
                  </a:cubicBezTo>
                  <a:cubicBezTo>
                    <a:pt x="797" y="541"/>
                    <a:pt x="797" y="545"/>
                    <a:pt x="798" y="551"/>
                  </a:cubicBezTo>
                  <a:cubicBezTo>
                    <a:pt x="800" y="557"/>
                    <a:pt x="804" y="563"/>
                    <a:pt x="804" y="563"/>
                  </a:cubicBezTo>
                  <a:cubicBezTo>
                    <a:pt x="804" y="563"/>
                    <a:pt x="796" y="559"/>
                    <a:pt x="794" y="552"/>
                  </a:cubicBezTo>
                  <a:close/>
                  <a:moveTo>
                    <a:pt x="828" y="561"/>
                  </a:moveTo>
                  <a:cubicBezTo>
                    <a:pt x="823" y="559"/>
                    <a:pt x="818" y="557"/>
                    <a:pt x="814" y="554"/>
                  </a:cubicBezTo>
                  <a:cubicBezTo>
                    <a:pt x="808" y="549"/>
                    <a:pt x="807" y="542"/>
                    <a:pt x="807" y="542"/>
                  </a:cubicBezTo>
                  <a:cubicBezTo>
                    <a:pt x="807" y="549"/>
                    <a:pt x="807" y="549"/>
                    <a:pt x="807" y="549"/>
                  </a:cubicBezTo>
                  <a:cubicBezTo>
                    <a:pt x="807" y="549"/>
                    <a:pt x="808" y="553"/>
                    <a:pt x="815" y="558"/>
                  </a:cubicBezTo>
                  <a:cubicBezTo>
                    <a:pt x="817" y="560"/>
                    <a:pt x="819" y="561"/>
                    <a:pt x="822" y="562"/>
                  </a:cubicBezTo>
                  <a:cubicBezTo>
                    <a:pt x="819" y="563"/>
                    <a:pt x="815" y="563"/>
                    <a:pt x="812" y="564"/>
                  </a:cubicBezTo>
                  <a:cubicBezTo>
                    <a:pt x="811" y="563"/>
                    <a:pt x="810" y="563"/>
                    <a:pt x="810" y="562"/>
                  </a:cubicBezTo>
                  <a:cubicBezTo>
                    <a:pt x="806" y="559"/>
                    <a:pt x="805" y="556"/>
                    <a:pt x="802" y="550"/>
                  </a:cubicBezTo>
                  <a:cubicBezTo>
                    <a:pt x="800" y="544"/>
                    <a:pt x="801" y="537"/>
                    <a:pt x="801" y="537"/>
                  </a:cubicBezTo>
                  <a:cubicBezTo>
                    <a:pt x="801" y="537"/>
                    <a:pt x="803" y="535"/>
                    <a:pt x="804" y="531"/>
                  </a:cubicBezTo>
                  <a:cubicBezTo>
                    <a:pt x="804" y="527"/>
                    <a:pt x="803" y="524"/>
                    <a:pt x="803" y="524"/>
                  </a:cubicBezTo>
                  <a:cubicBezTo>
                    <a:pt x="803" y="524"/>
                    <a:pt x="808" y="510"/>
                    <a:pt x="822" y="505"/>
                  </a:cubicBezTo>
                  <a:cubicBezTo>
                    <a:pt x="827" y="506"/>
                    <a:pt x="834" y="507"/>
                    <a:pt x="839" y="506"/>
                  </a:cubicBezTo>
                  <a:cubicBezTo>
                    <a:pt x="841" y="507"/>
                    <a:pt x="841" y="507"/>
                    <a:pt x="841" y="507"/>
                  </a:cubicBezTo>
                  <a:cubicBezTo>
                    <a:pt x="841" y="507"/>
                    <a:pt x="841" y="507"/>
                    <a:pt x="840" y="506"/>
                  </a:cubicBezTo>
                  <a:cubicBezTo>
                    <a:pt x="840" y="506"/>
                    <a:pt x="840" y="506"/>
                    <a:pt x="841" y="506"/>
                  </a:cubicBezTo>
                  <a:cubicBezTo>
                    <a:pt x="837" y="501"/>
                    <a:pt x="837" y="501"/>
                    <a:pt x="837" y="501"/>
                  </a:cubicBezTo>
                  <a:cubicBezTo>
                    <a:pt x="838" y="502"/>
                    <a:pt x="839" y="502"/>
                    <a:pt x="840" y="502"/>
                  </a:cubicBezTo>
                  <a:cubicBezTo>
                    <a:pt x="845" y="505"/>
                    <a:pt x="851" y="511"/>
                    <a:pt x="852" y="517"/>
                  </a:cubicBezTo>
                  <a:cubicBezTo>
                    <a:pt x="853" y="524"/>
                    <a:pt x="851" y="528"/>
                    <a:pt x="850" y="530"/>
                  </a:cubicBezTo>
                  <a:cubicBezTo>
                    <a:pt x="848" y="532"/>
                    <a:pt x="844" y="535"/>
                    <a:pt x="839" y="535"/>
                  </a:cubicBezTo>
                  <a:cubicBezTo>
                    <a:pt x="834" y="534"/>
                    <a:pt x="833" y="529"/>
                    <a:pt x="833" y="529"/>
                  </a:cubicBezTo>
                  <a:cubicBezTo>
                    <a:pt x="832" y="525"/>
                    <a:pt x="834" y="522"/>
                    <a:pt x="835" y="521"/>
                  </a:cubicBezTo>
                  <a:cubicBezTo>
                    <a:pt x="838" y="519"/>
                    <a:pt x="841" y="519"/>
                    <a:pt x="842" y="521"/>
                  </a:cubicBezTo>
                  <a:cubicBezTo>
                    <a:pt x="844" y="523"/>
                    <a:pt x="842" y="525"/>
                    <a:pt x="841" y="525"/>
                  </a:cubicBezTo>
                  <a:cubicBezTo>
                    <a:pt x="839" y="526"/>
                    <a:pt x="838" y="525"/>
                    <a:pt x="838" y="525"/>
                  </a:cubicBezTo>
                  <a:cubicBezTo>
                    <a:pt x="838" y="525"/>
                    <a:pt x="838" y="528"/>
                    <a:pt x="842" y="527"/>
                  </a:cubicBezTo>
                  <a:cubicBezTo>
                    <a:pt x="844" y="526"/>
                    <a:pt x="846" y="523"/>
                    <a:pt x="845" y="519"/>
                  </a:cubicBezTo>
                  <a:cubicBezTo>
                    <a:pt x="845" y="514"/>
                    <a:pt x="840" y="511"/>
                    <a:pt x="837" y="509"/>
                  </a:cubicBezTo>
                  <a:cubicBezTo>
                    <a:pt x="835" y="508"/>
                    <a:pt x="829" y="507"/>
                    <a:pt x="822" y="509"/>
                  </a:cubicBezTo>
                  <a:cubicBezTo>
                    <a:pt x="816" y="512"/>
                    <a:pt x="813" y="518"/>
                    <a:pt x="812" y="522"/>
                  </a:cubicBezTo>
                  <a:cubicBezTo>
                    <a:pt x="810" y="526"/>
                    <a:pt x="809" y="534"/>
                    <a:pt x="811" y="542"/>
                  </a:cubicBezTo>
                  <a:cubicBezTo>
                    <a:pt x="813" y="549"/>
                    <a:pt x="819" y="555"/>
                    <a:pt x="826" y="557"/>
                  </a:cubicBezTo>
                  <a:cubicBezTo>
                    <a:pt x="829" y="558"/>
                    <a:pt x="833" y="558"/>
                    <a:pt x="836" y="559"/>
                  </a:cubicBezTo>
                  <a:cubicBezTo>
                    <a:pt x="833" y="559"/>
                    <a:pt x="831" y="560"/>
                    <a:pt x="828" y="561"/>
                  </a:cubicBezTo>
                  <a:close/>
                  <a:moveTo>
                    <a:pt x="825" y="552"/>
                  </a:moveTo>
                  <a:cubicBezTo>
                    <a:pt x="825" y="552"/>
                    <a:pt x="821" y="550"/>
                    <a:pt x="821" y="549"/>
                  </a:cubicBezTo>
                  <a:cubicBezTo>
                    <a:pt x="821" y="548"/>
                    <a:pt x="820" y="545"/>
                    <a:pt x="822" y="538"/>
                  </a:cubicBezTo>
                  <a:cubicBezTo>
                    <a:pt x="824" y="531"/>
                    <a:pt x="829" y="527"/>
                    <a:pt x="829" y="527"/>
                  </a:cubicBezTo>
                  <a:cubicBezTo>
                    <a:pt x="829" y="529"/>
                    <a:pt x="829" y="529"/>
                    <a:pt x="829" y="529"/>
                  </a:cubicBezTo>
                  <a:cubicBezTo>
                    <a:pt x="829" y="529"/>
                    <a:pt x="827" y="534"/>
                    <a:pt x="826" y="539"/>
                  </a:cubicBezTo>
                  <a:cubicBezTo>
                    <a:pt x="824" y="545"/>
                    <a:pt x="825" y="552"/>
                    <a:pt x="825" y="552"/>
                  </a:cubicBezTo>
                  <a:close/>
                  <a:moveTo>
                    <a:pt x="816" y="540"/>
                  </a:moveTo>
                  <a:cubicBezTo>
                    <a:pt x="812" y="533"/>
                    <a:pt x="815" y="520"/>
                    <a:pt x="822" y="514"/>
                  </a:cubicBezTo>
                  <a:cubicBezTo>
                    <a:pt x="830" y="508"/>
                    <a:pt x="838" y="512"/>
                    <a:pt x="840" y="516"/>
                  </a:cubicBezTo>
                  <a:cubicBezTo>
                    <a:pt x="824" y="513"/>
                    <a:pt x="816" y="540"/>
                    <a:pt x="816" y="540"/>
                  </a:cubicBezTo>
                  <a:close/>
                  <a:moveTo>
                    <a:pt x="830" y="552"/>
                  </a:moveTo>
                  <a:cubicBezTo>
                    <a:pt x="824" y="542"/>
                    <a:pt x="831" y="534"/>
                    <a:pt x="831" y="534"/>
                  </a:cubicBezTo>
                  <a:cubicBezTo>
                    <a:pt x="831" y="534"/>
                    <a:pt x="833" y="537"/>
                    <a:pt x="836" y="538"/>
                  </a:cubicBezTo>
                  <a:cubicBezTo>
                    <a:pt x="838" y="539"/>
                    <a:pt x="842" y="538"/>
                    <a:pt x="842" y="538"/>
                  </a:cubicBezTo>
                  <a:cubicBezTo>
                    <a:pt x="842" y="538"/>
                    <a:pt x="839" y="542"/>
                    <a:pt x="840" y="547"/>
                  </a:cubicBezTo>
                  <a:cubicBezTo>
                    <a:pt x="840" y="551"/>
                    <a:pt x="842" y="554"/>
                    <a:pt x="842" y="554"/>
                  </a:cubicBezTo>
                  <a:cubicBezTo>
                    <a:pt x="842" y="554"/>
                    <a:pt x="832" y="557"/>
                    <a:pt x="830" y="552"/>
                  </a:cubicBezTo>
                  <a:close/>
                  <a:moveTo>
                    <a:pt x="865" y="545"/>
                  </a:moveTo>
                  <a:cubicBezTo>
                    <a:pt x="864" y="545"/>
                    <a:pt x="864" y="545"/>
                    <a:pt x="864" y="545"/>
                  </a:cubicBezTo>
                  <a:cubicBezTo>
                    <a:pt x="861" y="548"/>
                    <a:pt x="856" y="551"/>
                    <a:pt x="850" y="553"/>
                  </a:cubicBezTo>
                  <a:cubicBezTo>
                    <a:pt x="847" y="551"/>
                    <a:pt x="846" y="548"/>
                    <a:pt x="846" y="548"/>
                  </a:cubicBezTo>
                  <a:cubicBezTo>
                    <a:pt x="846" y="548"/>
                    <a:pt x="847" y="549"/>
                    <a:pt x="852" y="549"/>
                  </a:cubicBezTo>
                  <a:cubicBezTo>
                    <a:pt x="857" y="550"/>
                    <a:pt x="861" y="546"/>
                    <a:pt x="863" y="542"/>
                  </a:cubicBezTo>
                  <a:cubicBezTo>
                    <a:pt x="864" y="542"/>
                    <a:pt x="864" y="541"/>
                    <a:pt x="864" y="540"/>
                  </a:cubicBezTo>
                  <a:cubicBezTo>
                    <a:pt x="865" y="541"/>
                    <a:pt x="866" y="541"/>
                    <a:pt x="868" y="542"/>
                  </a:cubicBezTo>
                  <a:cubicBezTo>
                    <a:pt x="868" y="542"/>
                    <a:pt x="868" y="542"/>
                    <a:pt x="869" y="542"/>
                  </a:cubicBezTo>
                  <a:cubicBezTo>
                    <a:pt x="866" y="544"/>
                    <a:pt x="865" y="545"/>
                    <a:pt x="865" y="545"/>
                  </a:cubicBezTo>
                  <a:close/>
                  <a:moveTo>
                    <a:pt x="886" y="530"/>
                  </a:moveTo>
                  <a:cubicBezTo>
                    <a:pt x="884" y="531"/>
                    <a:pt x="882" y="532"/>
                    <a:pt x="881" y="534"/>
                  </a:cubicBezTo>
                  <a:cubicBezTo>
                    <a:pt x="879" y="535"/>
                    <a:pt x="877" y="536"/>
                    <a:pt x="876" y="537"/>
                  </a:cubicBezTo>
                  <a:cubicBezTo>
                    <a:pt x="873" y="539"/>
                    <a:pt x="869" y="539"/>
                    <a:pt x="866" y="537"/>
                  </a:cubicBezTo>
                  <a:cubicBezTo>
                    <a:pt x="866" y="536"/>
                    <a:pt x="866" y="536"/>
                    <a:pt x="865" y="536"/>
                  </a:cubicBezTo>
                  <a:cubicBezTo>
                    <a:pt x="866" y="532"/>
                    <a:pt x="865" y="528"/>
                    <a:pt x="864" y="525"/>
                  </a:cubicBezTo>
                  <a:cubicBezTo>
                    <a:pt x="864" y="524"/>
                    <a:pt x="864" y="524"/>
                    <a:pt x="863" y="523"/>
                  </a:cubicBezTo>
                  <a:cubicBezTo>
                    <a:pt x="865" y="521"/>
                    <a:pt x="867" y="520"/>
                    <a:pt x="870" y="521"/>
                  </a:cubicBezTo>
                  <a:cubicBezTo>
                    <a:pt x="876" y="522"/>
                    <a:pt x="874" y="530"/>
                    <a:pt x="871" y="530"/>
                  </a:cubicBezTo>
                  <a:cubicBezTo>
                    <a:pt x="869" y="529"/>
                    <a:pt x="870" y="527"/>
                    <a:pt x="871" y="526"/>
                  </a:cubicBezTo>
                  <a:cubicBezTo>
                    <a:pt x="870" y="526"/>
                    <a:pt x="869" y="525"/>
                    <a:pt x="867" y="527"/>
                  </a:cubicBezTo>
                  <a:cubicBezTo>
                    <a:pt x="867" y="529"/>
                    <a:pt x="868" y="531"/>
                    <a:pt x="869" y="532"/>
                  </a:cubicBezTo>
                  <a:cubicBezTo>
                    <a:pt x="871" y="533"/>
                    <a:pt x="874" y="533"/>
                    <a:pt x="876" y="530"/>
                  </a:cubicBezTo>
                  <a:cubicBezTo>
                    <a:pt x="879" y="527"/>
                    <a:pt x="877" y="522"/>
                    <a:pt x="877" y="522"/>
                  </a:cubicBezTo>
                  <a:cubicBezTo>
                    <a:pt x="877" y="522"/>
                    <a:pt x="881" y="523"/>
                    <a:pt x="884" y="523"/>
                  </a:cubicBezTo>
                  <a:cubicBezTo>
                    <a:pt x="886" y="523"/>
                    <a:pt x="892" y="521"/>
                    <a:pt x="892" y="521"/>
                  </a:cubicBezTo>
                  <a:cubicBezTo>
                    <a:pt x="892" y="521"/>
                    <a:pt x="889" y="526"/>
                    <a:pt x="886" y="530"/>
                  </a:cubicBezTo>
                  <a:close/>
                  <a:moveTo>
                    <a:pt x="881" y="516"/>
                  </a:moveTo>
                  <a:cubicBezTo>
                    <a:pt x="873" y="510"/>
                    <a:pt x="870" y="502"/>
                    <a:pt x="870" y="498"/>
                  </a:cubicBezTo>
                  <a:cubicBezTo>
                    <a:pt x="870" y="496"/>
                    <a:pt x="871" y="494"/>
                    <a:pt x="872" y="493"/>
                  </a:cubicBezTo>
                  <a:cubicBezTo>
                    <a:pt x="873" y="493"/>
                    <a:pt x="873" y="493"/>
                    <a:pt x="874" y="493"/>
                  </a:cubicBezTo>
                  <a:cubicBezTo>
                    <a:pt x="876" y="492"/>
                    <a:pt x="877" y="491"/>
                    <a:pt x="879" y="491"/>
                  </a:cubicBezTo>
                  <a:cubicBezTo>
                    <a:pt x="880" y="491"/>
                    <a:pt x="880" y="491"/>
                    <a:pt x="881" y="491"/>
                  </a:cubicBezTo>
                  <a:cubicBezTo>
                    <a:pt x="878" y="491"/>
                    <a:pt x="875" y="494"/>
                    <a:pt x="875" y="497"/>
                  </a:cubicBezTo>
                  <a:cubicBezTo>
                    <a:pt x="875" y="502"/>
                    <a:pt x="880" y="507"/>
                    <a:pt x="885" y="506"/>
                  </a:cubicBezTo>
                  <a:cubicBezTo>
                    <a:pt x="885" y="506"/>
                    <a:pt x="886" y="508"/>
                    <a:pt x="890" y="511"/>
                  </a:cubicBezTo>
                  <a:cubicBezTo>
                    <a:pt x="893" y="514"/>
                    <a:pt x="897" y="516"/>
                    <a:pt x="897" y="516"/>
                  </a:cubicBezTo>
                  <a:cubicBezTo>
                    <a:pt x="897" y="516"/>
                    <a:pt x="890" y="521"/>
                    <a:pt x="881" y="516"/>
                  </a:cubicBezTo>
                  <a:close/>
                  <a:moveTo>
                    <a:pt x="896" y="508"/>
                  </a:moveTo>
                  <a:cubicBezTo>
                    <a:pt x="892" y="505"/>
                    <a:pt x="892" y="504"/>
                    <a:pt x="891" y="503"/>
                  </a:cubicBezTo>
                  <a:cubicBezTo>
                    <a:pt x="892" y="502"/>
                    <a:pt x="893" y="500"/>
                    <a:pt x="893" y="500"/>
                  </a:cubicBezTo>
                  <a:cubicBezTo>
                    <a:pt x="893" y="500"/>
                    <a:pt x="894" y="503"/>
                    <a:pt x="898" y="505"/>
                  </a:cubicBezTo>
                  <a:cubicBezTo>
                    <a:pt x="902" y="508"/>
                    <a:pt x="907" y="510"/>
                    <a:pt x="907" y="510"/>
                  </a:cubicBezTo>
                  <a:cubicBezTo>
                    <a:pt x="907" y="510"/>
                    <a:pt x="900" y="511"/>
                    <a:pt x="896" y="508"/>
                  </a:cubicBezTo>
                  <a:close/>
                  <a:moveTo>
                    <a:pt x="917" y="499"/>
                  </a:moveTo>
                  <a:cubicBezTo>
                    <a:pt x="915" y="500"/>
                    <a:pt x="912" y="500"/>
                    <a:pt x="909" y="500"/>
                  </a:cubicBezTo>
                  <a:cubicBezTo>
                    <a:pt x="903" y="500"/>
                    <a:pt x="899" y="496"/>
                    <a:pt x="899" y="496"/>
                  </a:cubicBezTo>
                  <a:cubicBezTo>
                    <a:pt x="902" y="500"/>
                    <a:pt x="902" y="500"/>
                    <a:pt x="902" y="500"/>
                  </a:cubicBezTo>
                  <a:cubicBezTo>
                    <a:pt x="902" y="500"/>
                    <a:pt x="905" y="502"/>
                    <a:pt x="912" y="502"/>
                  </a:cubicBezTo>
                  <a:cubicBezTo>
                    <a:pt x="913" y="502"/>
                    <a:pt x="914" y="502"/>
                    <a:pt x="915" y="502"/>
                  </a:cubicBezTo>
                  <a:cubicBezTo>
                    <a:pt x="913" y="504"/>
                    <a:pt x="912" y="505"/>
                    <a:pt x="911" y="507"/>
                  </a:cubicBezTo>
                  <a:cubicBezTo>
                    <a:pt x="910" y="507"/>
                    <a:pt x="910" y="507"/>
                    <a:pt x="910" y="507"/>
                  </a:cubicBezTo>
                  <a:cubicBezTo>
                    <a:pt x="907" y="507"/>
                    <a:pt x="904" y="506"/>
                    <a:pt x="900" y="503"/>
                  </a:cubicBezTo>
                  <a:cubicBezTo>
                    <a:pt x="896" y="500"/>
                    <a:pt x="893" y="495"/>
                    <a:pt x="893" y="495"/>
                  </a:cubicBezTo>
                  <a:cubicBezTo>
                    <a:pt x="893" y="495"/>
                    <a:pt x="893" y="493"/>
                    <a:pt x="892" y="490"/>
                  </a:cubicBezTo>
                  <a:cubicBezTo>
                    <a:pt x="892" y="490"/>
                    <a:pt x="891" y="489"/>
                    <a:pt x="891" y="489"/>
                  </a:cubicBezTo>
                  <a:cubicBezTo>
                    <a:pt x="891" y="489"/>
                    <a:pt x="891" y="489"/>
                    <a:pt x="891" y="489"/>
                  </a:cubicBezTo>
                  <a:cubicBezTo>
                    <a:pt x="891" y="489"/>
                    <a:pt x="891" y="489"/>
                    <a:pt x="891" y="489"/>
                  </a:cubicBezTo>
                  <a:cubicBezTo>
                    <a:pt x="890" y="487"/>
                    <a:pt x="888" y="486"/>
                    <a:pt x="888" y="486"/>
                  </a:cubicBezTo>
                  <a:cubicBezTo>
                    <a:pt x="888" y="486"/>
                    <a:pt x="886" y="480"/>
                    <a:pt x="888" y="473"/>
                  </a:cubicBezTo>
                  <a:cubicBezTo>
                    <a:pt x="889" y="473"/>
                    <a:pt x="891" y="473"/>
                    <a:pt x="892" y="472"/>
                  </a:cubicBezTo>
                  <a:cubicBezTo>
                    <a:pt x="891" y="476"/>
                    <a:pt x="892" y="479"/>
                    <a:pt x="893" y="481"/>
                  </a:cubicBezTo>
                  <a:cubicBezTo>
                    <a:pt x="894" y="484"/>
                    <a:pt x="897" y="490"/>
                    <a:pt x="902" y="494"/>
                  </a:cubicBezTo>
                  <a:cubicBezTo>
                    <a:pt x="907" y="497"/>
                    <a:pt x="913" y="498"/>
                    <a:pt x="918" y="496"/>
                  </a:cubicBezTo>
                  <a:cubicBezTo>
                    <a:pt x="919" y="496"/>
                    <a:pt x="919" y="496"/>
                    <a:pt x="920" y="495"/>
                  </a:cubicBezTo>
                  <a:cubicBezTo>
                    <a:pt x="919" y="497"/>
                    <a:pt x="918" y="498"/>
                    <a:pt x="917" y="499"/>
                  </a:cubicBezTo>
                  <a:close/>
                  <a:moveTo>
                    <a:pt x="889" y="462"/>
                  </a:moveTo>
                  <a:cubicBezTo>
                    <a:pt x="890" y="461"/>
                    <a:pt x="890" y="461"/>
                    <a:pt x="891" y="460"/>
                  </a:cubicBezTo>
                  <a:cubicBezTo>
                    <a:pt x="891" y="461"/>
                    <a:pt x="891" y="462"/>
                    <a:pt x="891" y="463"/>
                  </a:cubicBezTo>
                  <a:cubicBezTo>
                    <a:pt x="891" y="463"/>
                    <a:pt x="890" y="462"/>
                    <a:pt x="889" y="462"/>
                  </a:cubicBezTo>
                  <a:close/>
                  <a:moveTo>
                    <a:pt x="903" y="469"/>
                  </a:moveTo>
                  <a:cubicBezTo>
                    <a:pt x="903" y="469"/>
                    <a:pt x="903" y="468"/>
                    <a:pt x="904" y="468"/>
                  </a:cubicBezTo>
                  <a:cubicBezTo>
                    <a:pt x="899" y="477"/>
                    <a:pt x="904" y="490"/>
                    <a:pt x="904" y="490"/>
                  </a:cubicBezTo>
                  <a:cubicBezTo>
                    <a:pt x="898" y="488"/>
                    <a:pt x="894" y="478"/>
                    <a:pt x="896" y="472"/>
                  </a:cubicBezTo>
                  <a:cubicBezTo>
                    <a:pt x="898" y="471"/>
                    <a:pt x="900" y="470"/>
                    <a:pt x="901" y="469"/>
                  </a:cubicBezTo>
                  <a:cubicBezTo>
                    <a:pt x="901" y="469"/>
                    <a:pt x="901" y="470"/>
                    <a:pt x="901" y="470"/>
                  </a:cubicBezTo>
                  <a:cubicBezTo>
                    <a:pt x="902" y="470"/>
                    <a:pt x="902" y="469"/>
                    <a:pt x="903" y="469"/>
                  </a:cubicBezTo>
                  <a:close/>
                  <a:moveTo>
                    <a:pt x="914" y="470"/>
                  </a:moveTo>
                  <a:cubicBezTo>
                    <a:pt x="915" y="468"/>
                    <a:pt x="915" y="466"/>
                    <a:pt x="912" y="463"/>
                  </a:cubicBezTo>
                  <a:cubicBezTo>
                    <a:pt x="912" y="463"/>
                    <a:pt x="911" y="462"/>
                    <a:pt x="910" y="462"/>
                  </a:cubicBezTo>
                  <a:cubicBezTo>
                    <a:pt x="910" y="462"/>
                    <a:pt x="911" y="462"/>
                    <a:pt x="911" y="462"/>
                  </a:cubicBezTo>
                  <a:cubicBezTo>
                    <a:pt x="911" y="461"/>
                    <a:pt x="911" y="461"/>
                    <a:pt x="911" y="461"/>
                  </a:cubicBezTo>
                  <a:cubicBezTo>
                    <a:pt x="912" y="460"/>
                    <a:pt x="913" y="459"/>
                    <a:pt x="913" y="457"/>
                  </a:cubicBezTo>
                  <a:cubicBezTo>
                    <a:pt x="914" y="458"/>
                    <a:pt x="915" y="458"/>
                    <a:pt x="916" y="459"/>
                  </a:cubicBezTo>
                  <a:cubicBezTo>
                    <a:pt x="920" y="463"/>
                    <a:pt x="921" y="466"/>
                    <a:pt x="921" y="468"/>
                  </a:cubicBezTo>
                  <a:cubicBezTo>
                    <a:pt x="920" y="471"/>
                    <a:pt x="919" y="474"/>
                    <a:pt x="916" y="476"/>
                  </a:cubicBezTo>
                  <a:cubicBezTo>
                    <a:pt x="912" y="478"/>
                    <a:pt x="910" y="476"/>
                    <a:pt x="910" y="476"/>
                  </a:cubicBezTo>
                  <a:cubicBezTo>
                    <a:pt x="907" y="473"/>
                    <a:pt x="907" y="471"/>
                    <a:pt x="907" y="469"/>
                  </a:cubicBezTo>
                  <a:cubicBezTo>
                    <a:pt x="908" y="467"/>
                    <a:pt x="910" y="465"/>
                    <a:pt x="912" y="466"/>
                  </a:cubicBezTo>
                  <a:cubicBezTo>
                    <a:pt x="913" y="467"/>
                    <a:pt x="913" y="468"/>
                    <a:pt x="913" y="469"/>
                  </a:cubicBezTo>
                  <a:cubicBezTo>
                    <a:pt x="912" y="471"/>
                    <a:pt x="911" y="470"/>
                    <a:pt x="911" y="470"/>
                  </a:cubicBezTo>
                  <a:cubicBezTo>
                    <a:pt x="911" y="470"/>
                    <a:pt x="912" y="472"/>
                    <a:pt x="914" y="470"/>
                  </a:cubicBezTo>
                  <a:close/>
                  <a:moveTo>
                    <a:pt x="907" y="477"/>
                  </a:moveTo>
                  <a:cubicBezTo>
                    <a:pt x="907" y="477"/>
                    <a:pt x="908" y="481"/>
                    <a:pt x="909" y="485"/>
                  </a:cubicBezTo>
                  <a:cubicBezTo>
                    <a:pt x="911" y="490"/>
                    <a:pt x="915" y="493"/>
                    <a:pt x="915" y="493"/>
                  </a:cubicBezTo>
                  <a:cubicBezTo>
                    <a:pt x="915" y="493"/>
                    <a:pt x="912" y="494"/>
                    <a:pt x="911" y="494"/>
                  </a:cubicBezTo>
                  <a:cubicBezTo>
                    <a:pt x="911" y="493"/>
                    <a:pt x="909" y="491"/>
                    <a:pt x="907" y="486"/>
                  </a:cubicBezTo>
                  <a:cubicBezTo>
                    <a:pt x="905" y="481"/>
                    <a:pt x="906" y="476"/>
                    <a:pt x="906" y="476"/>
                  </a:cubicBezTo>
                  <a:lnTo>
                    <a:pt x="907" y="477"/>
                  </a:lnTo>
                  <a:close/>
                  <a:moveTo>
                    <a:pt x="924" y="490"/>
                  </a:moveTo>
                  <a:cubicBezTo>
                    <a:pt x="922" y="491"/>
                    <a:pt x="920" y="492"/>
                    <a:pt x="918" y="491"/>
                  </a:cubicBezTo>
                  <a:cubicBezTo>
                    <a:pt x="910" y="488"/>
                    <a:pt x="911" y="479"/>
                    <a:pt x="911" y="479"/>
                  </a:cubicBezTo>
                  <a:cubicBezTo>
                    <a:pt x="911" y="479"/>
                    <a:pt x="913" y="480"/>
                    <a:pt x="915" y="480"/>
                  </a:cubicBezTo>
                  <a:cubicBezTo>
                    <a:pt x="917" y="479"/>
                    <a:pt x="919" y="477"/>
                    <a:pt x="919" y="477"/>
                  </a:cubicBezTo>
                  <a:cubicBezTo>
                    <a:pt x="919" y="477"/>
                    <a:pt x="919" y="481"/>
                    <a:pt x="922" y="483"/>
                  </a:cubicBezTo>
                  <a:cubicBezTo>
                    <a:pt x="923" y="485"/>
                    <a:pt x="925" y="486"/>
                    <a:pt x="926" y="486"/>
                  </a:cubicBezTo>
                  <a:cubicBezTo>
                    <a:pt x="925" y="488"/>
                    <a:pt x="924" y="489"/>
                    <a:pt x="924" y="490"/>
                  </a:cubicBezTo>
                  <a:close/>
                  <a:moveTo>
                    <a:pt x="929" y="482"/>
                  </a:moveTo>
                  <a:cubicBezTo>
                    <a:pt x="927" y="482"/>
                    <a:pt x="926" y="481"/>
                    <a:pt x="926" y="481"/>
                  </a:cubicBezTo>
                  <a:cubicBezTo>
                    <a:pt x="926" y="481"/>
                    <a:pt x="927" y="481"/>
                    <a:pt x="930" y="480"/>
                  </a:cubicBezTo>
                  <a:cubicBezTo>
                    <a:pt x="930" y="480"/>
                    <a:pt x="929" y="481"/>
                    <a:pt x="929" y="482"/>
                  </a:cubicBezTo>
                  <a:close/>
                  <a:moveTo>
                    <a:pt x="931" y="475"/>
                  </a:moveTo>
                  <a:cubicBezTo>
                    <a:pt x="929" y="478"/>
                    <a:pt x="926" y="478"/>
                    <a:pt x="925" y="478"/>
                  </a:cubicBezTo>
                  <a:cubicBezTo>
                    <a:pt x="923" y="477"/>
                    <a:pt x="922" y="475"/>
                    <a:pt x="923" y="473"/>
                  </a:cubicBezTo>
                  <a:cubicBezTo>
                    <a:pt x="923" y="472"/>
                    <a:pt x="925" y="472"/>
                    <a:pt x="925" y="472"/>
                  </a:cubicBezTo>
                  <a:cubicBezTo>
                    <a:pt x="927" y="473"/>
                    <a:pt x="926" y="474"/>
                    <a:pt x="926" y="474"/>
                  </a:cubicBezTo>
                  <a:cubicBezTo>
                    <a:pt x="926" y="474"/>
                    <a:pt x="929" y="473"/>
                    <a:pt x="928" y="471"/>
                  </a:cubicBezTo>
                  <a:cubicBezTo>
                    <a:pt x="926" y="468"/>
                    <a:pt x="923" y="469"/>
                    <a:pt x="923" y="469"/>
                  </a:cubicBezTo>
                  <a:cubicBezTo>
                    <a:pt x="923" y="469"/>
                    <a:pt x="924" y="465"/>
                    <a:pt x="922" y="462"/>
                  </a:cubicBezTo>
                  <a:cubicBezTo>
                    <a:pt x="932" y="463"/>
                    <a:pt x="933" y="472"/>
                    <a:pt x="931" y="475"/>
                  </a:cubicBezTo>
                  <a:close/>
                  <a:moveTo>
                    <a:pt x="952" y="433"/>
                  </a:moveTo>
                  <a:cubicBezTo>
                    <a:pt x="947" y="446"/>
                    <a:pt x="941" y="460"/>
                    <a:pt x="934" y="472"/>
                  </a:cubicBezTo>
                  <a:cubicBezTo>
                    <a:pt x="935" y="471"/>
                    <a:pt x="935" y="470"/>
                    <a:pt x="935" y="469"/>
                  </a:cubicBezTo>
                  <a:cubicBezTo>
                    <a:pt x="934" y="466"/>
                    <a:pt x="931" y="461"/>
                    <a:pt x="927" y="458"/>
                  </a:cubicBezTo>
                  <a:cubicBezTo>
                    <a:pt x="923" y="456"/>
                    <a:pt x="918" y="456"/>
                    <a:pt x="918" y="456"/>
                  </a:cubicBezTo>
                  <a:cubicBezTo>
                    <a:pt x="918" y="456"/>
                    <a:pt x="916" y="455"/>
                    <a:pt x="914" y="454"/>
                  </a:cubicBezTo>
                  <a:cubicBezTo>
                    <a:pt x="915" y="453"/>
                    <a:pt x="915" y="453"/>
                    <a:pt x="914" y="453"/>
                  </a:cubicBezTo>
                  <a:cubicBezTo>
                    <a:pt x="914" y="453"/>
                    <a:pt x="914" y="453"/>
                    <a:pt x="913" y="453"/>
                  </a:cubicBezTo>
                  <a:cubicBezTo>
                    <a:pt x="913" y="453"/>
                    <a:pt x="912" y="453"/>
                    <a:pt x="912" y="453"/>
                  </a:cubicBezTo>
                  <a:cubicBezTo>
                    <a:pt x="911" y="452"/>
                    <a:pt x="910" y="452"/>
                    <a:pt x="905" y="451"/>
                  </a:cubicBezTo>
                  <a:cubicBezTo>
                    <a:pt x="903" y="451"/>
                    <a:pt x="900" y="451"/>
                    <a:pt x="898" y="452"/>
                  </a:cubicBezTo>
                  <a:cubicBezTo>
                    <a:pt x="895" y="450"/>
                    <a:pt x="893" y="449"/>
                    <a:pt x="891" y="446"/>
                  </a:cubicBezTo>
                  <a:cubicBezTo>
                    <a:pt x="879" y="434"/>
                    <a:pt x="887" y="428"/>
                    <a:pt x="892" y="423"/>
                  </a:cubicBezTo>
                  <a:cubicBezTo>
                    <a:pt x="896" y="417"/>
                    <a:pt x="908" y="409"/>
                    <a:pt x="919" y="408"/>
                  </a:cubicBezTo>
                  <a:cubicBezTo>
                    <a:pt x="920" y="407"/>
                    <a:pt x="920" y="407"/>
                    <a:pt x="921" y="406"/>
                  </a:cubicBezTo>
                  <a:cubicBezTo>
                    <a:pt x="926" y="405"/>
                    <a:pt x="931" y="404"/>
                    <a:pt x="935" y="403"/>
                  </a:cubicBezTo>
                  <a:cubicBezTo>
                    <a:pt x="935" y="403"/>
                    <a:pt x="934" y="403"/>
                    <a:pt x="934" y="402"/>
                  </a:cubicBezTo>
                  <a:cubicBezTo>
                    <a:pt x="934" y="402"/>
                    <a:pt x="946" y="398"/>
                    <a:pt x="961" y="403"/>
                  </a:cubicBezTo>
                  <a:cubicBezTo>
                    <a:pt x="959" y="413"/>
                    <a:pt x="956" y="423"/>
                    <a:pt x="952" y="433"/>
                  </a:cubicBezTo>
                  <a:close/>
                  <a:moveTo>
                    <a:pt x="963" y="359"/>
                  </a:moveTo>
                  <a:cubicBezTo>
                    <a:pt x="957" y="359"/>
                    <a:pt x="957" y="359"/>
                    <a:pt x="957" y="359"/>
                  </a:cubicBezTo>
                  <a:cubicBezTo>
                    <a:pt x="957" y="359"/>
                    <a:pt x="958" y="359"/>
                    <a:pt x="959" y="358"/>
                  </a:cubicBezTo>
                  <a:cubicBezTo>
                    <a:pt x="955" y="356"/>
                    <a:pt x="954" y="353"/>
                    <a:pt x="953" y="350"/>
                  </a:cubicBezTo>
                  <a:cubicBezTo>
                    <a:pt x="953" y="350"/>
                    <a:pt x="952" y="350"/>
                    <a:pt x="952" y="350"/>
                  </a:cubicBezTo>
                  <a:cubicBezTo>
                    <a:pt x="952" y="345"/>
                    <a:pt x="951" y="340"/>
                    <a:pt x="950" y="336"/>
                  </a:cubicBezTo>
                  <a:cubicBezTo>
                    <a:pt x="958" y="343"/>
                    <a:pt x="965" y="351"/>
                    <a:pt x="967" y="360"/>
                  </a:cubicBezTo>
                  <a:lnTo>
                    <a:pt x="963" y="359"/>
                  </a:lnTo>
                  <a:close/>
                  <a:moveTo>
                    <a:pt x="722" y="383"/>
                  </a:moveTo>
                  <a:cubicBezTo>
                    <a:pt x="722" y="373"/>
                    <a:pt x="722" y="373"/>
                    <a:pt x="722" y="373"/>
                  </a:cubicBezTo>
                  <a:cubicBezTo>
                    <a:pt x="722" y="373"/>
                    <a:pt x="720" y="373"/>
                    <a:pt x="718" y="373"/>
                  </a:cubicBezTo>
                  <a:cubicBezTo>
                    <a:pt x="715" y="373"/>
                    <a:pt x="712" y="370"/>
                    <a:pt x="712" y="367"/>
                  </a:cubicBezTo>
                  <a:cubicBezTo>
                    <a:pt x="712" y="364"/>
                    <a:pt x="712" y="359"/>
                    <a:pt x="712" y="356"/>
                  </a:cubicBezTo>
                  <a:cubicBezTo>
                    <a:pt x="712" y="354"/>
                    <a:pt x="715" y="351"/>
                    <a:pt x="717" y="351"/>
                  </a:cubicBezTo>
                  <a:cubicBezTo>
                    <a:pt x="721" y="351"/>
                    <a:pt x="722" y="351"/>
                    <a:pt x="722" y="351"/>
                  </a:cubicBezTo>
                  <a:cubicBezTo>
                    <a:pt x="722" y="341"/>
                    <a:pt x="722" y="341"/>
                    <a:pt x="722" y="341"/>
                  </a:cubicBezTo>
                  <a:cubicBezTo>
                    <a:pt x="717" y="341"/>
                    <a:pt x="712" y="343"/>
                    <a:pt x="707" y="350"/>
                  </a:cubicBezTo>
                  <a:cubicBezTo>
                    <a:pt x="702" y="356"/>
                    <a:pt x="702" y="367"/>
                    <a:pt x="708" y="375"/>
                  </a:cubicBezTo>
                  <a:cubicBezTo>
                    <a:pt x="713" y="382"/>
                    <a:pt x="722" y="383"/>
                    <a:pt x="722" y="383"/>
                  </a:cubicBezTo>
                  <a:close/>
                  <a:moveTo>
                    <a:pt x="718" y="357"/>
                  </a:moveTo>
                  <a:cubicBezTo>
                    <a:pt x="718" y="358"/>
                    <a:pt x="718" y="366"/>
                    <a:pt x="718" y="366"/>
                  </a:cubicBezTo>
                  <a:cubicBezTo>
                    <a:pt x="718" y="367"/>
                    <a:pt x="718" y="367"/>
                    <a:pt x="719" y="367"/>
                  </a:cubicBezTo>
                  <a:cubicBezTo>
                    <a:pt x="719" y="367"/>
                    <a:pt x="731" y="367"/>
                    <a:pt x="731" y="367"/>
                  </a:cubicBezTo>
                  <a:cubicBezTo>
                    <a:pt x="731" y="367"/>
                    <a:pt x="732" y="367"/>
                    <a:pt x="732" y="366"/>
                  </a:cubicBezTo>
                  <a:cubicBezTo>
                    <a:pt x="732" y="365"/>
                    <a:pt x="732" y="358"/>
                    <a:pt x="732" y="357"/>
                  </a:cubicBezTo>
                  <a:cubicBezTo>
                    <a:pt x="732" y="357"/>
                    <a:pt x="732" y="356"/>
                    <a:pt x="731" y="356"/>
                  </a:cubicBezTo>
                  <a:cubicBezTo>
                    <a:pt x="730" y="356"/>
                    <a:pt x="720" y="356"/>
                    <a:pt x="719" y="356"/>
                  </a:cubicBezTo>
                  <a:cubicBezTo>
                    <a:pt x="718" y="356"/>
                    <a:pt x="718" y="357"/>
                    <a:pt x="718" y="357"/>
                  </a:cubicBezTo>
                  <a:close/>
                  <a:moveTo>
                    <a:pt x="738" y="356"/>
                  </a:moveTo>
                  <a:cubicBezTo>
                    <a:pt x="738" y="358"/>
                    <a:pt x="738" y="365"/>
                    <a:pt x="738" y="367"/>
                  </a:cubicBezTo>
                  <a:cubicBezTo>
                    <a:pt x="738" y="370"/>
                    <a:pt x="734" y="373"/>
                    <a:pt x="733" y="373"/>
                  </a:cubicBezTo>
                  <a:cubicBezTo>
                    <a:pt x="731" y="373"/>
                    <a:pt x="728" y="373"/>
                    <a:pt x="728" y="373"/>
                  </a:cubicBezTo>
                  <a:cubicBezTo>
                    <a:pt x="728" y="383"/>
                    <a:pt x="728" y="383"/>
                    <a:pt x="728" y="383"/>
                  </a:cubicBezTo>
                  <a:cubicBezTo>
                    <a:pt x="728" y="383"/>
                    <a:pt x="734" y="382"/>
                    <a:pt x="740" y="377"/>
                  </a:cubicBezTo>
                  <a:cubicBezTo>
                    <a:pt x="746" y="371"/>
                    <a:pt x="748" y="361"/>
                    <a:pt x="744" y="352"/>
                  </a:cubicBezTo>
                  <a:cubicBezTo>
                    <a:pt x="740" y="343"/>
                    <a:pt x="731" y="341"/>
                    <a:pt x="728" y="341"/>
                  </a:cubicBezTo>
                  <a:cubicBezTo>
                    <a:pt x="728" y="351"/>
                    <a:pt x="728" y="351"/>
                    <a:pt x="728" y="351"/>
                  </a:cubicBezTo>
                  <a:cubicBezTo>
                    <a:pt x="728" y="351"/>
                    <a:pt x="729" y="351"/>
                    <a:pt x="732" y="351"/>
                  </a:cubicBezTo>
                  <a:cubicBezTo>
                    <a:pt x="735" y="351"/>
                    <a:pt x="738" y="354"/>
                    <a:pt x="738" y="356"/>
                  </a:cubicBezTo>
                  <a:close/>
                  <a:moveTo>
                    <a:pt x="778" y="550"/>
                  </a:moveTo>
                  <a:cubicBezTo>
                    <a:pt x="780" y="555"/>
                    <a:pt x="782" y="557"/>
                    <a:pt x="783" y="556"/>
                  </a:cubicBezTo>
                  <a:cubicBezTo>
                    <a:pt x="785" y="555"/>
                    <a:pt x="781" y="551"/>
                    <a:pt x="780" y="549"/>
                  </a:cubicBezTo>
                  <a:cubicBezTo>
                    <a:pt x="778" y="544"/>
                    <a:pt x="777" y="542"/>
                    <a:pt x="775" y="534"/>
                  </a:cubicBezTo>
                  <a:cubicBezTo>
                    <a:pt x="775" y="534"/>
                    <a:pt x="775" y="545"/>
                    <a:pt x="778" y="550"/>
                  </a:cubicBezTo>
                  <a:close/>
                  <a:moveTo>
                    <a:pt x="832" y="538"/>
                  </a:moveTo>
                  <a:cubicBezTo>
                    <a:pt x="832" y="538"/>
                    <a:pt x="830" y="540"/>
                    <a:pt x="830" y="545"/>
                  </a:cubicBezTo>
                  <a:cubicBezTo>
                    <a:pt x="830" y="548"/>
                    <a:pt x="832" y="552"/>
                    <a:pt x="832" y="552"/>
                  </a:cubicBezTo>
                  <a:cubicBezTo>
                    <a:pt x="835" y="552"/>
                    <a:pt x="833" y="549"/>
                    <a:pt x="832" y="545"/>
                  </a:cubicBezTo>
                  <a:cubicBezTo>
                    <a:pt x="831" y="542"/>
                    <a:pt x="832" y="538"/>
                    <a:pt x="832" y="538"/>
                  </a:cubicBezTo>
                  <a:close/>
                  <a:moveTo>
                    <a:pt x="881" y="525"/>
                  </a:moveTo>
                  <a:cubicBezTo>
                    <a:pt x="881" y="525"/>
                    <a:pt x="881" y="527"/>
                    <a:pt x="880" y="529"/>
                  </a:cubicBezTo>
                  <a:cubicBezTo>
                    <a:pt x="879" y="532"/>
                    <a:pt x="875" y="533"/>
                    <a:pt x="875" y="533"/>
                  </a:cubicBezTo>
                  <a:cubicBezTo>
                    <a:pt x="875" y="533"/>
                    <a:pt x="878" y="534"/>
                    <a:pt x="882" y="531"/>
                  </a:cubicBezTo>
                  <a:cubicBezTo>
                    <a:pt x="885" y="528"/>
                    <a:pt x="886" y="525"/>
                    <a:pt x="886" y="525"/>
                  </a:cubicBezTo>
                  <a:cubicBezTo>
                    <a:pt x="885" y="525"/>
                    <a:pt x="881" y="525"/>
                    <a:pt x="881" y="525"/>
                  </a:cubicBezTo>
                  <a:close/>
                  <a:moveTo>
                    <a:pt x="875" y="505"/>
                  </a:moveTo>
                  <a:cubicBezTo>
                    <a:pt x="875" y="505"/>
                    <a:pt x="881" y="512"/>
                    <a:pt x="884" y="514"/>
                  </a:cubicBezTo>
                  <a:cubicBezTo>
                    <a:pt x="888" y="517"/>
                    <a:pt x="891" y="517"/>
                    <a:pt x="891" y="516"/>
                  </a:cubicBezTo>
                  <a:cubicBezTo>
                    <a:pt x="891" y="514"/>
                    <a:pt x="887" y="514"/>
                    <a:pt x="886" y="513"/>
                  </a:cubicBezTo>
                  <a:cubicBezTo>
                    <a:pt x="882" y="511"/>
                    <a:pt x="880" y="510"/>
                    <a:pt x="875" y="505"/>
                  </a:cubicBezTo>
                  <a:close/>
                  <a:moveTo>
                    <a:pt x="917" y="486"/>
                  </a:moveTo>
                  <a:cubicBezTo>
                    <a:pt x="914" y="484"/>
                    <a:pt x="913" y="481"/>
                    <a:pt x="913" y="481"/>
                  </a:cubicBezTo>
                  <a:cubicBezTo>
                    <a:pt x="913" y="481"/>
                    <a:pt x="913" y="484"/>
                    <a:pt x="915" y="487"/>
                  </a:cubicBezTo>
                  <a:cubicBezTo>
                    <a:pt x="917" y="489"/>
                    <a:pt x="919" y="490"/>
                    <a:pt x="920" y="490"/>
                  </a:cubicBezTo>
                  <a:cubicBezTo>
                    <a:pt x="921" y="489"/>
                    <a:pt x="919" y="488"/>
                    <a:pt x="917" y="486"/>
                  </a:cubicBezTo>
                  <a:close/>
                  <a:moveTo>
                    <a:pt x="691" y="213"/>
                  </a:moveTo>
                  <a:cubicBezTo>
                    <a:pt x="692" y="213"/>
                    <a:pt x="693" y="214"/>
                    <a:pt x="695" y="214"/>
                  </a:cubicBezTo>
                  <a:cubicBezTo>
                    <a:pt x="697" y="214"/>
                    <a:pt x="697" y="214"/>
                    <a:pt x="697" y="214"/>
                  </a:cubicBezTo>
                  <a:cubicBezTo>
                    <a:pt x="701" y="214"/>
                    <a:pt x="701" y="214"/>
                    <a:pt x="701" y="214"/>
                  </a:cubicBezTo>
                  <a:cubicBezTo>
                    <a:pt x="701" y="215"/>
                    <a:pt x="701" y="215"/>
                    <a:pt x="701" y="215"/>
                  </a:cubicBezTo>
                  <a:cubicBezTo>
                    <a:pt x="701" y="215"/>
                    <a:pt x="701" y="216"/>
                    <a:pt x="701" y="218"/>
                  </a:cubicBezTo>
                  <a:cubicBezTo>
                    <a:pt x="702" y="221"/>
                    <a:pt x="704" y="223"/>
                    <a:pt x="706" y="224"/>
                  </a:cubicBezTo>
                  <a:cubicBezTo>
                    <a:pt x="707" y="225"/>
                    <a:pt x="708" y="225"/>
                    <a:pt x="709" y="225"/>
                  </a:cubicBezTo>
                  <a:cubicBezTo>
                    <a:pt x="711" y="226"/>
                    <a:pt x="713" y="225"/>
                    <a:pt x="714" y="224"/>
                  </a:cubicBezTo>
                  <a:cubicBezTo>
                    <a:pt x="716" y="224"/>
                    <a:pt x="717" y="222"/>
                    <a:pt x="718" y="221"/>
                  </a:cubicBezTo>
                  <a:cubicBezTo>
                    <a:pt x="719" y="220"/>
                    <a:pt x="720" y="218"/>
                    <a:pt x="719" y="216"/>
                  </a:cubicBezTo>
                  <a:cubicBezTo>
                    <a:pt x="719" y="215"/>
                    <a:pt x="719" y="213"/>
                    <a:pt x="719" y="212"/>
                  </a:cubicBezTo>
                  <a:cubicBezTo>
                    <a:pt x="719" y="212"/>
                    <a:pt x="720" y="212"/>
                    <a:pt x="721" y="213"/>
                  </a:cubicBezTo>
                  <a:cubicBezTo>
                    <a:pt x="722" y="213"/>
                    <a:pt x="723" y="213"/>
                    <a:pt x="725" y="213"/>
                  </a:cubicBezTo>
                  <a:cubicBezTo>
                    <a:pt x="726" y="213"/>
                    <a:pt x="727" y="213"/>
                    <a:pt x="728" y="213"/>
                  </a:cubicBezTo>
                  <a:cubicBezTo>
                    <a:pt x="730" y="212"/>
                    <a:pt x="732" y="211"/>
                    <a:pt x="733" y="209"/>
                  </a:cubicBezTo>
                  <a:cubicBezTo>
                    <a:pt x="734" y="208"/>
                    <a:pt x="734" y="206"/>
                    <a:pt x="734" y="204"/>
                  </a:cubicBezTo>
                  <a:cubicBezTo>
                    <a:pt x="734" y="203"/>
                    <a:pt x="733" y="201"/>
                    <a:pt x="732" y="200"/>
                  </a:cubicBezTo>
                  <a:cubicBezTo>
                    <a:pt x="731" y="198"/>
                    <a:pt x="726" y="196"/>
                    <a:pt x="725" y="196"/>
                  </a:cubicBezTo>
                  <a:cubicBezTo>
                    <a:pt x="728" y="192"/>
                    <a:pt x="728" y="189"/>
                    <a:pt x="729" y="187"/>
                  </a:cubicBezTo>
                  <a:cubicBezTo>
                    <a:pt x="729" y="184"/>
                    <a:pt x="727" y="182"/>
                    <a:pt x="725" y="180"/>
                  </a:cubicBezTo>
                  <a:cubicBezTo>
                    <a:pt x="720" y="178"/>
                    <a:pt x="717" y="180"/>
                    <a:pt x="717" y="180"/>
                  </a:cubicBezTo>
                  <a:cubicBezTo>
                    <a:pt x="714" y="182"/>
                    <a:pt x="713" y="185"/>
                    <a:pt x="713" y="185"/>
                  </a:cubicBezTo>
                  <a:cubicBezTo>
                    <a:pt x="713" y="185"/>
                    <a:pt x="712" y="184"/>
                    <a:pt x="710" y="183"/>
                  </a:cubicBezTo>
                  <a:cubicBezTo>
                    <a:pt x="709" y="182"/>
                    <a:pt x="707" y="181"/>
                    <a:pt x="706" y="181"/>
                  </a:cubicBezTo>
                  <a:cubicBezTo>
                    <a:pt x="700" y="180"/>
                    <a:pt x="695" y="186"/>
                    <a:pt x="697" y="191"/>
                  </a:cubicBezTo>
                  <a:cubicBezTo>
                    <a:pt x="697" y="192"/>
                    <a:pt x="697" y="193"/>
                    <a:pt x="698" y="194"/>
                  </a:cubicBezTo>
                  <a:cubicBezTo>
                    <a:pt x="698" y="194"/>
                    <a:pt x="699" y="195"/>
                    <a:pt x="699" y="195"/>
                  </a:cubicBezTo>
                  <a:cubicBezTo>
                    <a:pt x="697" y="195"/>
                    <a:pt x="695" y="196"/>
                    <a:pt x="693" y="196"/>
                  </a:cubicBezTo>
                  <a:cubicBezTo>
                    <a:pt x="693" y="196"/>
                    <a:pt x="692" y="196"/>
                    <a:pt x="691" y="197"/>
                  </a:cubicBezTo>
                  <a:cubicBezTo>
                    <a:pt x="689" y="197"/>
                    <a:pt x="688" y="199"/>
                    <a:pt x="687" y="201"/>
                  </a:cubicBezTo>
                  <a:cubicBezTo>
                    <a:pt x="686" y="203"/>
                    <a:pt x="686" y="205"/>
                    <a:pt x="687" y="207"/>
                  </a:cubicBezTo>
                  <a:cubicBezTo>
                    <a:pt x="687" y="209"/>
                    <a:pt x="689" y="212"/>
                    <a:pt x="691" y="213"/>
                  </a:cubicBezTo>
                  <a:close/>
                  <a:moveTo>
                    <a:pt x="716" y="217"/>
                  </a:moveTo>
                  <a:cubicBezTo>
                    <a:pt x="715" y="220"/>
                    <a:pt x="713" y="223"/>
                    <a:pt x="709" y="222"/>
                  </a:cubicBezTo>
                  <a:cubicBezTo>
                    <a:pt x="706" y="222"/>
                    <a:pt x="703" y="218"/>
                    <a:pt x="704" y="215"/>
                  </a:cubicBezTo>
                  <a:cubicBezTo>
                    <a:pt x="704" y="211"/>
                    <a:pt x="705" y="210"/>
                    <a:pt x="706" y="208"/>
                  </a:cubicBezTo>
                  <a:cubicBezTo>
                    <a:pt x="706" y="211"/>
                    <a:pt x="707" y="217"/>
                    <a:pt x="707" y="217"/>
                  </a:cubicBezTo>
                  <a:cubicBezTo>
                    <a:pt x="707" y="217"/>
                    <a:pt x="710" y="210"/>
                    <a:pt x="710" y="210"/>
                  </a:cubicBezTo>
                  <a:cubicBezTo>
                    <a:pt x="713" y="217"/>
                    <a:pt x="713" y="217"/>
                    <a:pt x="713" y="217"/>
                  </a:cubicBezTo>
                  <a:cubicBezTo>
                    <a:pt x="713" y="208"/>
                    <a:pt x="713" y="208"/>
                    <a:pt x="713" y="208"/>
                  </a:cubicBezTo>
                  <a:cubicBezTo>
                    <a:pt x="713" y="208"/>
                    <a:pt x="718" y="213"/>
                    <a:pt x="716" y="217"/>
                  </a:cubicBezTo>
                  <a:close/>
                  <a:moveTo>
                    <a:pt x="729" y="200"/>
                  </a:moveTo>
                  <a:cubicBezTo>
                    <a:pt x="731" y="202"/>
                    <a:pt x="732" y="206"/>
                    <a:pt x="728" y="209"/>
                  </a:cubicBezTo>
                  <a:cubicBezTo>
                    <a:pt x="726" y="211"/>
                    <a:pt x="722" y="211"/>
                    <a:pt x="716" y="207"/>
                  </a:cubicBezTo>
                  <a:cubicBezTo>
                    <a:pt x="724" y="206"/>
                    <a:pt x="724" y="206"/>
                    <a:pt x="724" y="206"/>
                  </a:cubicBezTo>
                  <a:cubicBezTo>
                    <a:pt x="718" y="204"/>
                    <a:pt x="718" y="204"/>
                    <a:pt x="718" y="204"/>
                  </a:cubicBezTo>
                  <a:cubicBezTo>
                    <a:pt x="723" y="202"/>
                    <a:pt x="723" y="202"/>
                    <a:pt x="723" y="202"/>
                  </a:cubicBezTo>
                  <a:cubicBezTo>
                    <a:pt x="718" y="200"/>
                    <a:pt x="718" y="200"/>
                    <a:pt x="718" y="200"/>
                  </a:cubicBezTo>
                  <a:cubicBezTo>
                    <a:pt x="718" y="200"/>
                    <a:pt x="723" y="196"/>
                    <a:pt x="729" y="200"/>
                  </a:cubicBezTo>
                  <a:close/>
                  <a:moveTo>
                    <a:pt x="720" y="182"/>
                  </a:moveTo>
                  <a:cubicBezTo>
                    <a:pt x="724" y="182"/>
                    <a:pt x="726" y="185"/>
                    <a:pt x="726" y="188"/>
                  </a:cubicBezTo>
                  <a:cubicBezTo>
                    <a:pt x="725" y="194"/>
                    <a:pt x="718" y="197"/>
                    <a:pt x="718" y="197"/>
                  </a:cubicBezTo>
                  <a:cubicBezTo>
                    <a:pt x="721" y="191"/>
                    <a:pt x="721" y="191"/>
                    <a:pt x="721" y="191"/>
                  </a:cubicBezTo>
                  <a:cubicBezTo>
                    <a:pt x="716" y="194"/>
                    <a:pt x="716" y="194"/>
                    <a:pt x="716" y="194"/>
                  </a:cubicBezTo>
                  <a:cubicBezTo>
                    <a:pt x="718" y="188"/>
                    <a:pt x="718" y="188"/>
                    <a:pt x="718" y="188"/>
                  </a:cubicBezTo>
                  <a:cubicBezTo>
                    <a:pt x="718" y="188"/>
                    <a:pt x="716" y="190"/>
                    <a:pt x="713" y="192"/>
                  </a:cubicBezTo>
                  <a:cubicBezTo>
                    <a:pt x="713" y="186"/>
                    <a:pt x="717" y="183"/>
                    <a:pt x="720" y="182"/>
                  </a:cubicBezTo>
                  <a:close/>
                  <a:moveTo>
                    <a:pt x="713" y="203"/>
                  </a:moveTo>
                  <a:cubicBezTo>
                    <a:pt x="712" y="204"/>
                    <a:pt x="710" y="205"/>
                    <a:pt x="708" y="204"/>
                  </a:cubicBezTo>
                  <a:cubicBezTo>
                    <a:pt x="706" y="202"/>
                    <a:pt x="706" y="200"/>
                    <a:pt x="707" y="198"/>
                  </a:cubicBezTo>
                  <a:cubicBezTo>
                    <a:pt x="708" y="196"/>
                    <a:pt x="711" y="196"/>
                    <a:pt x="712" y="197"/>
                  </a:cubicBezTo>
                  <a:cubicBezTo>
                    <a:pt x="714" y="198"/>
                    <a:pt x="715" y="201"/>
                    <a:pt x="713" y="203"/>
                  </a:cubicBezTo>
                  <a:close/>
                  <a:moveTo>
                    <a:pt x="699" y="188"/>
                  </a:moveTo>
                  <a:cubicBezTo>
                    <a:pt x="701" y="182"/>
                    <a:pt x="707" y="183"/>
                    <a:pt x="709" y="185"/>
                  </a:cubicBezTo>
                  <a:cubicBezTo>
                    <a:pt x="714" y="188"/>
                    <a:pt x="710" y="192"/>
                    <a:pt x="710" y="192"/>
                  </a:cubicBezTo>
                  <a:cubicBezTo>
                    <a:pt x="707" y="188"/>
                    <a:pt x="707" y="188"/>
                    <a:pt x="707" y="188"/>
                  </a:cubicBezTo>
                  <a:cubicBezTo>
                    <a:pt x="707" y="193"/>
                    <a:pt x="707" y="193"/>
                    <a:pt x="707" y="193"/>
                  </a:cubicBezTo>
                  <a:cubicBezTo>
                    <a:pt x="703" y="188"/>
                    <a:pt x="703" y="188"/>
                    <a:pt x="703" y="188"/>
                  </a:cubicBezTo>
                  <a:cubicBezTo>
                    <a:pt x="703" y="188"/>
                    <a:pt x="704" y="196"/>
                    <a:pt x="704" y="196"/>
                  </a:cubicBezTo>
                  <a:cubicBezTo>
                    <a:pt x="699" y="193"/>
                    <a:pt x="698" y="190"/>
                    <a:pt x="699" y="188"/>
                  </a:cubicBezTo>
                  <a:close/>
                  <a:moveTo>
                    <a:pt x="695" y="198"/>
                  </a:moveTo>
                  <a:cubicBezTo>
                    <a:pt x="698" y="198"/>
                    <a:pt x="701" y="198"/>
                    <a:pt x="702" y="199"/>
                  </a:cubicBezTo>
                  <a:cubicBezTo>
                    <a:pt x="695" y="202"/>
                    <a:pt x="695" y="202"/>
                    <a:pt x="695" y="202"/>
                  </a:cubicBezTo>
                  <a:cubicBezTo>
                    <a:pt x="702" y="203"/>
                    <a:pt x="702" y="203"/>
                    <a:pt x="702" y="203"/>
                  </a:cubicBezTo>
                  <a:cubicBezTo>
                    <a:pt x="697" y="208"/>
                    <a:pt x="697" y="208"/>
                    <a:pt x="697" y="208"/>
                  </a:cubicBezTo>
                  <a:cubicBezTo>
                    <a:pt x="704" y="206"/>
                    <a:pt x="704" y="206"/>
                    <a:pt x="704" y="206"/>
                  </a:cubicBezTo>
                  <a:cubicBezTo>
                    <a:pt x="704" y="206"/>
                    <a:pt x="701" y="211"/>
                    <a:pt x="697" y="212"/>
                  </a:cubicBezTo>
                  <a:cubicBezTo>
                    <a:pt x="694" y="212"/>
                    <a:pt x="689" y="210"/>
                    <a:pt x="689" y="205"/>
                  </a:cubicBezTo>
                  <a:cubicBezTo>
                    <a:pt x="689" y="202"/>
                    <a:pt x="690" y="199"/>
                    <a:pt x="695" y="198"/>
                  </a:cubicBezTo>
                  <a:close/>
                  <a:moveTo>
                    <a:pt x="526" y="291"/>
                  </a:moveTo>
                  <a:cubicBezTo>
                    <a:pt x="526" y="292"/>
                    <a:pt x="526" y="293"/>
                    <a:pt x="526" y="294"/>
                  </a:cubicBezTo>
                  <a:cubicBezTo>
                    <a:pt x="526" y="297"/>
                    <a:pt x="528" y="300"/>
                    <a:pt x="532" y="301"/>
                  </a:cubicBezTo>
                  <a:cubicBezTo>
                    <a:pt x="533" y="302"/>
                    <a:pt x="533" y="302"/>
                    <a:pt x="534" y="302"/>
                  </a:cubicBezTo>
                  <a:cubicBezTo>
                    <a:pt x="534" y="302"/>
                    <a:pt x="535" y="302"/>
                    <a:pt x="535" y="302"/>
                  </a:cubicBezTo>
                  <a:cubicBezTo>
                    <a:pt x="536" y="302"/>
                    <a:pt x="537" y="303"/>
                    <a:pt x="538" y="303"/>
                  </a:cubicBezTo>
                  <a:cubicBezTo>
                    <a:pt x="539" y="303"/>
                    <a:pt x="541" y="303"/>
                    <a:pt x="543" y="303"/>
                  </a:cubicBezTo>
                  <a:cubicBezTo>
                    <a:pt x="544" y="303"/>
                    <a:pt x="545" y="302"/>
                    <a:pt x="545" y="302"/>
                  </a:cubicBezTo>
                  <a:cubicBezTo>
                    <a:pt x="545" y="302"/>
                    <a:pt x="545" y="302"/>
                    <a:pt x="546" y="302"/>
                  </a:cubicBezTo>
                  <a:cubicBezTo>
                    <a:pt x="546" y="302"/>
                    <a:pt x="546" y="302"/>
                    <a:pt x="546" y="302"/>
                  </a:cubicBezTo>
                  <a:cubicBezTo>
                    <a:pt x="545" y="306"/>
                    <a:pt x="546" y="309"/>
                    <a:pt x="548" y="312"/>
                  </a:cubicBezTo>
                  <a:cubicBezTo>
                    <a:pt x="549" y="313"/>
                    <a:pt x="550" y="314"/>
                    <a:pt x="552" y="315"/>
                  </a:cubicBezTo>
                  <a:cubicBezTo>
                    <a:pt x="556" y="318"/>
                    <a:pt x="561" y="320"/>
                    <a:pt x="565" y="319"/>
                  </a:cubicBezTo>
                  <a:cubicBezTo>
                    <a:pt x="567" y="319"/>
                    <a:pt x="568" y="319"/>
                    <a:pt x="569" y="319"/>
                  </a:cubicBezTo>
                  <a:cubicBezTo>
                    <a:pt x="572" y="318"/>
                    <a:pt x="574" y="316"/>
                    <a:pt x="576" y="314"/>
                  </a:cubicBezTo>
                  <a:cubicBezTo>
                    <a:pt x="577" y="314"/>
                    <a:pt x="577" y="314"/>
                    <a:pt x="577" y="315"/>
                  </a:cubicBezTo>
                  <a:cubicBezTo>
                    <a:pt x="579" y="315"/>
                    <a:pt x="580" y="316"/>
                    <a:pt x="582" y="316"/>
                  </a:cubicBezTo>
                  <a:cubicBezTo>
                    <a:pt x="583" y="317"/>
                    <a:pt x="585" y="317"/>
                    <a:pt x="586" y="317"/>
                  </a:cubicBezTo>
                  <a:cubicBezTo>
                    <a:pt x="587" y="317"/>
                    <a:pt x="588" y="317"/>
                    <a:pt x="589" y="316"/>
                  </a:cubicBezTo>
                  <a:cubicBezTo>
                    <a:pt x="590" y="316"/>
                    <a:pt x="590" y="316"/>
                    <a:pt x="591" y="316"/>
                  </a:cubicBezTo>
                  <a:cubicBezTo>
                    <a:pt x="592" y="316"/>
                    <a:pt x="593" y="315"/>
                    <a:pt x="593" y="314"/>
                  </a:cubicBezTo>
                  <a:cubicBezTo>
                    <a:pt x="594" y="314"/>
                    <a:pt x="594" y="314"/>
                    <a:pt x="595" y="314"/>
                  </a:cubicBezTo>
                  <a:cubicBezTo>
                    <a:pt x="596" y="313"/>
                    <a:pt x="597" y="312"/>
                    <a:pt x="598" y="311"/>
                  </a:cubicBezTo>
                  <a:cubicBezTo>
                    <a:pt x="598" y="310"/>
                    <a:pt x="598" y="310"/>
                    <a:pt x="598" y="310"/>
                  </a:cubicBezTo>
                  <a:cubicBezTo>
                    <a:pt x="600" y="311"/>
                    <a:pt x="601" y="312"/>
                    <a:pt x="602" y="313"/>
                  </a:cubicBezTo>
                  <a:cubicBezTo>
                    <a:pt x="603" y="314"/>
                    <a:pt x="603" y="314"/>
                    <a:pt x="603" y="314"/>
                  </a:cubicBezTo>
                  <a:cubicBezTo>
                    <a:pt x="605" y="316"/>
                    <a:pt x="608" y="317"/>
                    <a:pt x="610" y="317"/>
                  </a:cubicBezTo>
                  <a:cubicBezTo>
                    <a:pt x="613" y="318"/>
                    <a:pt x="617" y="318"/>
                    <a:pt x="620" y="317"/>
                  </a:cubicBezTo>
                  <a:cubicBezTo>
                    <a:pt x="623" y="317"/>
                    <a:pt x="625" y="316"/>
                    <a:pt x="628" y="315"/>
                  </a:cubicBezTo>
                  <a:cubicBezTo>
                    <a:pt x="631" y="313"/>
                    <a:pt x="635" y="313"/>
                    <a:pt x="638" y="312"/>
                  </a:cubicBezTo>
                  <a:cubicBezTo>
                    <a:pt x="644" y="312"/>
                    <a:pt x="649" y="316"/>
                    <a:pt x="656" y="321"/>
                  </a:cubicBezTo>
                  <a:cubicBezTo>
                    <a:pt x="650" y="311"/>
                    <a:pt x="644" y="309"/>
                    <a:pt x="638" y="308"/>
                  </a:cubicBezTo>
                  <a:cubicBezTo>
                    <a:pt x="633" y="308"/>
                    <a:pt x="627" y="309"/>
                    <a:pt x="621" y="309"/>
                  </a:cubicBezTo>
                  <a:cubicBezTo>
                    <a:pt x="620" y="309"/>
                    <a:pt x="619" y="309"/>
                    <a:pt x="617" y="309"/>
                  </a:cubicBezTo>
                  <a:cubicBezTo>
                    <a:pt x="615" y="309"/>
                    <a:pt x="613" y="308"/>
                    <a:pt x="611" y="307"/>
                  </a:cubicBezTo>
                  <a:cubicBezTo>
                    <a:pt x="608" y="305"/>
                    <a:pt x="606" y="303"/>
                    <a:pt x="605" y="300"/>
                  </a:cubicBezTo>
                  <a:cubicBezTo>
                    <a:pt x="604" y="299"/>
                    <a:pt x="604" y="298"/>
                    <a:pt x="604" y="297"/>
                  </a:cubicBezTo>
                  <a:cubicBezTo>
                    <a:pt x="603" y="294"/>
                    <a:pt x="603" y="291"/>
                    <a:pt x="604" y="288"/>
                  </a:cubicBezTo>
                  <a:cubicBezTo>
                    <a:pt x="605" y="288"/>
                    <a:pt x="605" y="287"/>
                    <a:pt x="606" y="286"/>
                  </a:cubicBezTo>
                  <a:cubicBezTo>
                    <a:pt x="607" y="285"/>
                    <a:pt x="609" y="284"/>
                    <a:pt x="611" y="283"/>
                  </a:cubicBezTo>
                  <a:cubicBezTo>
                    <a:pt x="609" y="287"/>
                    <a:pt x="610" y="290"/>
                    <a:pt x="613" y="292"/>
                  </a:cubicBezTo>
                  <a:cubicBezTo>
                    <a:pt x="615" y="294"/>
                    <a:pt x="619" y="295"/>
                    <a:pt x="622" y="294"/>
                  </a:cubicBezTo>
                  <a:cubicBezTo>
                    <a:pt x="628" y="293"/>
                    <a:pt x="633" y="289"/>
                    <a:pt x="633" y="281"/>
                  </a:cubicBezTo>
                  <a:cubicBezTo>
                    <a:pt x="632" y="278"/>
                    <a:pt x="631" y="275"/>
                    <a:pt x="629" y="273"/>
                  </a:cubicBezTo>
                  <a:cubicBezTo>
                    <a:pt x="615" y="269"/>
                    <a:pt x="615" y="269"/>
                    <a:pt x="615" y="269"/>
                  </a:cubicBezTo>
                  <a:cubicBezTo>
                    <a:pt x="612" y="269"/>
                    <a:pt x="610" y="270"/>
                    <a:pt x="607" y="271"/>
                  </a:cubicBezTo>
                  <a:cubicBezTo>
                    <a:pt x="607" y="272"/>
                    <a:pt x="606" y="272"/>
                    <a:pt x="606" y="272"/>
                  </a:cubicBezTo>
                  <a:cubicBezTo>
                    <a:pt x="604" y="274"/>
                    <a:pt x="602" y="275"/>
                    <a:pt x="601" y="277"/>
                  </a:cubicBezTo>
                  <a:cubicBezTo>
                    <a:pt x="600" y="279"/>
                    <a:pt x="599" y="280"/>
                    <a:pt x="599" y="281"/>
                  </a:cubicBezTo>
                  <a:cubicBezTo>
                    <a:pt x="599" y="280"/>
                    <a:pt x="598" y="280"/>
                    <a:pt x="598" y="279"/>
                  </a:cubicBezTo>
                  <a:cubicBezTo>
                    <a:pt x="598" y="278"/>
                    <a:pt x="597" y="278"/>
                    <a:pt x="597" y="277"/>
                  </a:cubicBezTo>
                  <a:cubicBezTo>
                    <a:pt x="596" y="276"/>
                    <a:pt x="595" y="276"/>
                    <a:pt x="594" y="275"/>
                  </a:cubicBezTo>
                  <a:cubicBezTo>
                    <a:pt x="594" y="274"/>
                    <a:pt x="594" y="274"/>
                    <a:pt x="593" y="274"/>
                  </a:cubicBezTo>
                  <a:cubicBezTo>
                    <a:pt x="592" y="273"/>
                    <a:pt x="591" y="272"/>
                    <a:pt x="590" y="272"/>
                  </a:cubicBezTo>
                  <a:cubicBezTo>
                    <a:pt x="589" y="271"/>
                    <a:pt x="587" y="271"/>
                    <a:pt x="586" y="270"/>
                  </a:cubicBezTo>
                  <a:cubicBezTo>
                    <a:pt x="584" y="270"/>
                    <a:pt x="583" y="270"/>
                    <a:pt x="582" y="270"/>
                  </a:cubicBezTo>
                  <a:cubicBezTo>
                    <a:pt x="579" y="270"/>
                    <a:pt x="576" y="270"/>
                    <a:pt x="574" y="271"/>
                  </a:cubicBezTo>
                  <a:cubicBezTo>
                    <a:pt x="572" y="271"/>
                    <a:pt x="571" y="272"/>
                    <a:pt x="570" y="272"/>
                  </a:cubicBezTo>
                  <a:cubicBezTo>
                    <a:pt x="566" y="275"/>
                    <a:pt x="563" y="278"/>
                    <a:pt x="563" y="282"/>
                  </a:cubicBezTo>
                  <a:cubicBezTo>
                    <a:pt x="560" y="280"/>
                    <a:pt x="558" y="279"/>
                    <a:pt x="555" y="278"/>
                  </a:cubicBezTo>
                  <a:cubicBezTo>
                    <a:pt x="554" y="278"/>
                    <a:pt x="553" y="278"/>
                    <a:pt x="552" y="277"/>
                  </a:cubicBezTo>
                  <a:cubicBezTo>
                    <a:pt x="550" y="277"/>
                    <a:pt x="549" y="277"/>
                    <a:pt x="548" y="277"/>
                  </a:cubicBezTo>
                  <a:cubicBezTo>
                    <a:pt x="548" y="277"/>
                    <a:pt x="548" y="277"/>
                    <a:pt x="547" y="277"/>
                  </a:cubicBezTo>
                  <a:cubicBezTo>
                    <a:pt x="547" y="277"/>
                    <a:pt x="546" y="277"/>
                    <a:pt x="546" y="277"/>
                  </a:cubicBezTo>
                  <a:cubicBezTo>
                    <a:pt x="544" y="277"/>
                    <a:pt x="542" y="277"/>
                    <a:pt x="540" y="277"/>
                  </a:cubicBezTo>
                  <a:cubicBezTo>
                    <a:pt x="539" y="277"/>
                    <a:pt x="538" y="278"/>
                    <a:pt x="538" y="278"/>
                  </a:cubicBezTo>
                  <a:cubicBezTo>
                    <a:pt x="537" y="278"/>
                    <a:pt x="536" y="278"/>
                    <a:pt x="536" y="279"/>
                  </a:cubicBezTo>
                  <a:cubicBezTo>
                    <a:pt x="535" y="279"/>
                    <a:pt x="535" y="279"/>
                    <a:pt x="534" y="280"/>
                  </a:cubicBezTo>
                  <a:cubicBezTo>
                    <a:pt x="531" y="281"/>
                    <a:pt x="529" y="283"/>
                    <a:pt x="528" y="286"/>
                  </a:cubicBezTo>
                  <a:cubicBezTo>
                    <a:pt x="528" y="284"/>
                    <a:pt x="525" y="292"/>
                    <a:pt x="526" y="291"/>
                  </a:cubicBezTo>
                  <a:close/>
                  <a:moveTo>
                    <a:pt x="564" y="296"/>
                  </a:moveTo>
                  <a:cubicBezTo>
                    <a:pt x="565" y="294"/>
                    <a:pt x="566" y="292"/>
                    <a:pt x="568" y="291"/>
                  </a:cubicBezTo>
                  <a:cubicBezTo>
                    <a:pt x="569" y="290"/>
                    <a:pt x="571" y="289"/>
                    <a:pt x="572" y="288"/>
                  </a:cubicBezTo>
                  <a:cubicBezTo>
                    <a:pt x="573" y="288"/>
                    <a:pt x="574" y="287"/>
                    <a:pt x="575" y="287"/>
                  </a:cubicBezTo>
                  <a:cubicBezTo>
                    <a:pt x="576" y="287"/>
                    <a:pt x="578" y="287"/>
                    <a:pt x="580" y="287"/>
                  </a:cubicBezTo>
                  <a:cubicBezTo>
                    <a:pt x="581" y="287"/>
                    <a:pt x="583" y="287"/>
                    <a:pt x="584" y="287"/>
                  </a:cubicBezTo>
                  <a:cubicBezTo>
                    <a:pt x="586" y="288"/>
                    <a:pt x="587" y="289"/>
                    <a:pt x="589" y="289"/>
                  </a:cubicBezTo>
                  <a:cubicBezTo>
                    <a:pt x="590" y="290"/>
                    <a:pt x="591" y="291"/>
                    <a:pt x="591" y="293"/>
                  </a:cubicBezTo>
                  <a:cubicBezTo>
                    <a:pt x="592" y="294"/>
                    <a:pt x="592" y="294"/>
                    <a:pt x="593" y="296"/>
                  </a:cubicBezTo>
                  <a:cubicBezTo>
                    <a:pt x="593" y="296"/>
                    <a:pt x="593" y="296"/>
                    <a:pt x="593" y="296"/>
                  </a:cubicBezTo>
                  <a:cubicBezTo>
                    <a:pt x="593" y="297"/>
                    <a:pt x="593" y="299"/>
                    <a:pt x="592" y="300"/>
                  </a:cubicBezTo>
                  <a:cubicBezTo>
                    <a:pt x="592" y="301"/>
                    <a:pt x="591" y="302"/>
                    <a:pt x="591" y="303"/>
                  </a:cubicBezTo>
                  <a:cubicBezTo>
                    <a:pt x="590" y="304"/>
                    <a:pt x="589" y="304"/>
                    <a:pt x="587" y="305"/>
                  </a:cubicBezTo>
                  <a:cubicBezTo>
                    <a:pt x="586" y="306"/>
                    <a:pt x="584" y="306"/>
                    <a:pt x="583" y="305"/>
                  </a:cubicBezTo>
                  <a:cubicBezTo>
                    <a:pt x="582" y="305"/>
                    <a:pt x="581" y="304"/>
                    <a:pt x="581" y="304"/>
                  </a:cubicBezTo>
                  <a:cubicBezTo>
                    <a:pt x="577" y="301"/>
                    <a:pt x="580" y="296"/>
                    <a:pt x="583" y="295"/>
                  </a:cubicBezTo>
                  <a:cubicBezTo>
                    <a:pt x="585" y="295"/>
                    <a:pt x="587" y="296"/>
                    <a:pt x="588" y="299"/>
                  </a:cubicBezTo>
                  <a:cubicBezTo>
                    <a:pt x="588" y="299"/>
                    <a:pt x="588" y="299"/>
                    <a:pt x="588" y="299"/>
                  </a:cubicBezTo>
                  <a:cubicBezTo>
                    <a:pt x="590" y="297"/>
                    <a:pt x="589" y="296"/>
                    <a:pt x="588" y="294"/>
                  </a:cubicBezTo>
                  <a:cubicBezTo>
                    <a:pt x="587" y="293"/>
                    <a:pt x="586" y="292"/>
                    <a:pt x="585" y="291"/>
                  </a:cubicBezTo>
                  <a:cubicBezTo>
                    <a:pt x="585" y="291"/>
                    <a:pt x="584" y="291"/>
                    <a:pt x="584" y="291"/>
                  </a:cubicBezTo>
                  <a:cubicBezTo>
                    <a:pt x="582" y="290"/>
                    <a:pt x="581" y="290"/>
                    <a:pt x="580" y="290"/>
                  </a:cubicBezTo>
                  <a:cubicBezTo>
                    <a:pt x="577" y="289"/>
                    <a:pt x="574" y="290"/>
                    <a:pt x="572" y="292"/>
                  </a:cubicBezTo>
                  <a:cubicBezTo>
                    <a:pt x="570" y="293"/>
                    <a:pt x="568" y="295"/>
                    <a:pt x="567" y="297"/>
                  </a:cubicBezTo>
                  <a:cubicBezTo>
                    <a:pt x="566" y="299"/>
                    <a:pt x="566" y="302"/>
                    <a:pt x="567" y="306"/>
                  </a:cubicBezTo>
                  <a:cubicBezTo>
                    <a:pt x="567" y="307"/>
                    <a:pt x="568" y="309"/>
                    <a:pt x="569" y="310"/>
                  </a:cubicBezTo>
                  <a:cubicBezTo>
                    <a:pt x="568" y="310"/>
                    <a:pt x="567" y="309"/>
                    <a:pt x="566" y="309"/>
                  </a:cubicBezTo>
                  <a:cubicBezTo>
                    <a:pt x="563" y="306"/>
                    <a:pt x="562" y="301"/>
                    <a:pt x="564" y="296"/>
                  </a:cubicBezTo>
                  <a:close/>
                </a:path>
              </a:pathLst>
            </a:custGeom>
            <a:solidFill>
              <a:srgbClr val="E60012"/>
            </a:solidFill>
            <a:ln>
              <a:noFill/>
            </a:ln>
            <a:effectLst>
              <a:outerShdw blurRad="63500" dist="25400" sx="102000" sy="102000" algn="ctr" rotWithShape="0">
                <a:schemeClr val="tx1">
                  <a:lumMod val="75000"/>
                  <a:lumOff val="25000"/>
                  <a:alpha val="3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370411" y="3518369"/>
            <a:ext cx="1276847" cy="1416269"/>
            <a:chOff x="1043273" y="3518369"/>
            <a:chExt cx="1276847" cy="1416269"/>
          </a:xfrm>
        </p:grpSpPr>
        <p:sp>
          <p:nvSpPr>
            <p:cNvPr id="15" name="Freeform 74"/>
            <p:cNvSpPr>
              <a:spLocks noEditPoints="1"/>
            </p:cNvSpPr>
            <p:nvPr/>
          </p:nvSpPr>
          <p:spPr bwMode="auto">
            <a:xfrm>
              <a:off x="1207494" y="4514166"/>
              <a:ext cx="199490" cy="164221"/>
            </a:xfrm>
            <a:custGeom>
              <a:avLst/>
              <a:gdLst>
                <a:gd name="T0" fmla="*/ 21 w 153"/>
                <a:gd name="T1" fmla="*/ 37 h 126"/>
                <a:gd name="T2" fmla="*/ 10 w 153"/>
                <a:gd name="T3" fmla="*/ 26 h 126"/>
                <a:gd name="T4" fmla="*/ 1 w 153"/>
                <a:gd name="T5" fmla="*/ 18 h 126"/>
                <a:gd name="T6" fmla="*/ 36 w 153"/>
                <a:gd name="T7" fmla="*/ 11 h 126"/>
                <a:gd name="T8" fmla="*/ 31 w 153"/>
                <a:gd name="T9" fmla="*/ 36 h 126"/>
                <a:gd name="T10" fmla="*/ 34 w 153"/>
                <a:gd name="T11" fmla="*/ 38 h 126"/>
                <a:gd name="T12" fmla="*/ 48 w 153"/>
                <a:gd name="T13" fmla="*/ 5 h 126"/>
                <a:gd name="T14" fmla="*/ 86 w 153"/>
                <a:gd name="T15" fmla="*/ 0 h 126"/>
                <a:gd name="T16" fmla="*/ 122 w 153"/>
                <a:gd name="T17" fmla="*/ 16 h 126"/>
                <a:gd name="T18" fmla="*/ 122 w 153"/>
                <a:gd name="T19" fmla="*/ 36 h 126"/>
                <a:gd name="T20" fmla="*/ 101 w 153"/>
                <a:gd name="T21" fmla="*/ 37 h 126"/>
                <a:gd name="T22" fmla="*/ 97 w 153"/>
                <a:gd name="T23" fmla="*/ 16 h 126"/>
                <a:gd name="T24" fmla="*/ 68 w 153"/>
                <a:gd name="T25" fmla="*/ 17 h 126"/>
                <a:gd name="T26" fmla="*/ 83 w 153"/>
                <a:gd name="T27" fmla="*/ 34 h 126"/>
                <a:gd name="T28" fmla="*/ 86 w 153"/>
                <a:gd name="T29" fmla="*/ 22 h 126"/>
                <a:gd name="T30" fmla="*/ 74 w 153"/>
                <a:gd name="T31" fmla="*/ 22 h 126"/>
                <a:gd name="T32" fmla="*/ 85 w 153"/>
                <a:gd name="T33" fmla="*/ 24 h 126"/>
                <a:gd name="T34" fmla="*/ 77 w 153"/>
                <a:gd name="T35" fmla="*/ 33 h 126"/>
                <a:gd name="T36" fmla="*/ 65 w 153"/>
                <a:gd name="T37" fmla="*/ 26 h 126"/>
                <a:gd name="T38" fmla="*/ 101 w 153"/>
                <a:gd name="T39" fmla="*/ 26 h 126"/>
                <a:gd name="T40" fmla="*/ 48 w 153"/>
                <a:gd name="T41" fmla="*/ 44 h 126"/>
                <a:gd name="T42" fmla="*/ 48 w 153"/>
                <a:gd name="T43" fmla="*/ 64 h 126"/>
                <a:gd name="T44" fmla="*/ 65 w 153"/>
                <a:gd name="T45" fmla="*/ 51 h 126"/>
                <a:gd name="T46" fmla="*/ 104 w 153"/>
                <a:gd name="T47" fmla="*/ 67 h 126"/>
                <a:gd name="T48" fmla="*/ 137 w 153"/>
                <a:gd name="T49" fmla="*/ 90 h 126"/>
                <a:gd name="T50" fmla="*/ 105 w 153"/>
                <a:gd name="T51" fmla="*/ 105 h 126"/>
                <a:gd name="T52" fmla="*/ 130 w 153"/>
                <a:gd name="T53" fmla="*/ 126 h 126"/>
                <a:gd name="T54" fmla="*/ 96 w 153"/>
                <a:gd name="T55" fmla="*/ 109 h 126"/>
                <a:gd name="T56" fmla="*/ 113 w 153"/>
                <a:gd name="T57" fmla="*/ 94 h 126"/>
                <a:gd name="T58" fmla="*/ 105 w 153"/>
                <a:gd name="T59" fmla="*/ 72 h 126"/>
                <a:gd name="T60" fmla="*/ 48 w 153"/>
                <a:gd name="T61" fmla="*/ 64 h 126"/>
                <a:gd name="T62" fmla="*/ 113 w 153"/>
                <a:gd name="T63" fmla="*/ 76 h 126"/>
                <a:gd name="T64" fmla="*/ 118 w 153"/>
                <a:gd name="T65" fmla="*/ 91 h 126"/>
                <a:gd name="T66" fmla="*/ 70 w 153"/>
                <a:gd name="T67" fmla="*/ 49 h 126"/>
                <a:gd name="T68" fmla="*/ 67 w 153"/>
                <a:gd name="T69" fmla="*/ 50 h 126"/>
                <a:gd name="T70" fmla="*/ 125 w 153"/>
                <a:gd name="T71" fmla="*/ 46 h 126"/>
                <a:gd name="T72" fmla="*/ 124 w 153"/>
                <a:gd name="T73" fmla="*/ 38 h 126"/>
                <a:gd name="T74" fmla="*/ 123 w 153"/>
                <a:gd name="T75" fmla="*/ 14 h 126"/>
                <a:gd name="T76" fmla="*/ 151 w 153"/>
                <a:gd name="T77" fmla="*/ 24 h 126"/>
                <a:gd name="T78" fmla="*/ 145 w 153"/>
                <a:gd name="T79" fmla="*/ 35 h 126"/>
                <a:gd name="T80" fmla="*/ 133 w 153"/>
                <a:gd name="T81" fmla="*/ 45 h 126"/>
                <a:gd name="T82" fmla="*/ 128 w 153"/>
                <a:gd name="T83"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6">
                  <a:moveTo>
                    <a:pt x="31" y="37"/>
                  </a:moveTo>
                  <a:cubicBezTo>
                    <a:pt x="29" y="38"/>
                    <a:pt x="26" y="41"/>
                    <a:pt x="21" y="37"/>
                  </a:cubicBezTo>
                  <a:cubicBezTo>
                    <a:pt x="21" y="37"/>
                    <a:pt x="16" y="41"/>
                    <a:pt x="9" y="34"/>
                  </a:cubicBezTo>
                  <a:cubicBezTo>
                    <a:pt x="9" y="34"/>
                    <a:pt x="7" y="32"/>
                    <a:pt x="10" y="26"/>
                  </a:cubicBezTo>
                  <a:cubicBezTo>
                    <a:pt x="10" y="26"/>
                    <a:pt x="0" y="25"/>
                    <a:pt x="1" y="19"/>
                  </a:cubicBezTo>
                  <a:cubicBezTo>
                    <a:pt x="1" y="19"/>
                    <a:pt x="1" y="19"/>
                    <a:pt x="1" y="18"/>
                  </a:cubicBezTo>
                  <a:cubicBezTo>
                    <a:pt x="3" y="12"/>
                    <a:pt x="8" y="7"/>
                    <a:pt x="15" y="9"/>
                  </a:cubicBezTo>
                  <a:cubicBezTo>
                    <a:pt x="15" y="9"/>
                    <a:pt x="25" y="1"/>
                    <a:pt x="36" y="11"/>
                  </a:cubicBezTo>
                  <a:cubicBezTo>
                    <a:pt x="32" y="16"/>
                    <a:pt x="36" y="22"/>
                    <a:pt x="36" y="22"/>
                  </a:cubicBezTo>
                  <a:cubicBezTo>
                    <a:pt x="28" y="25"/>
                    <a:pt x="31" y="36"/>
                    <a:pt x="31" y="36"/>
                  </a:cubicBezTo>
                  <a:cubicBezTo>
                    <a:pt x="31" y="36"/>
                    <a:pt x="31" y="37"/>
                    <a:pt x="31" y="37"/>
                  </a:cubicBezTo>
                  <a:moveTo>
                    <a:pt x="34" y="38"/>
                  </a:moveTo>
                  <a:cubicBezTo>
                    <a:pt x="30" y="27"/>
                    <a:pt x="39" y="23"/>
                    <a:pt x="39" y="23"/>
                  </a:cubicBezTo>
                  <a:cubicBezTo>
                    <a:pt x="31" y="10"/>
                    <a:pt x="48" y="5"/>
                    <a:pt x="48" y="5"/>
                  </a:cubicBezTo>
                  <a:cubicBezTo>
                    <a:pt x="57" y="2"/>
                    <a:pt x="65" y="7"/>
                    <a:pt x="65" y="7"/>
                  </a:cubicBezTo>
                  <a:cubicBezTo>
                    <a:pt x="72" y="0"/>
                    <a:pt x="86" y="0"/>
                    <a:pt x="86" y="0"/>
                  </a:cubicBezTo>
                  <a:cubicBezTo>
                    <a:pt x="100" y="0"/>
                    <a:pt x="106" y="9"/>
                    <a:pt x="106" y="9"/>
                  </a:cubicBezTo>
                  <a:cubicBezTo>
                    <a:pt x="117" y="5"/>
                    <a:pt x="122" y="16"/>
                    <a:pt x="122" y="16"/>
                  </a:cubicBezTo>
                  <a:cubicBezTo>
                    <a:pt x="130" y="18"/>
                    <a:pt x="128" y="28"/>
                    <a:pt x="128" y="28"/>
                  </a:cubicBezTo>
                  <a:cubicBezTo>
                    <a:pt x="126" y="38"/>
                    <a:pt x="122" y="36"/>
                    <a:pt x="122" y="36"/>
                  </a:cubicBezTo>
                  <a:cubicBezTo>
                    <a:pt x="122" y="40"/>
                    <a:pt x="117" y="42"/>
                    <a:pt x="117" y="42"/>
                  </a:cubicBezTo>
                  <a:cubicBezTo>
                    <a:pt x="108" y="46"/>
                    <a:pt x="103" y="40"/>
                    <a:pt x="101" y="37"/>
                  </a:cubicBezTo>
                  <a:cubicBezTo>
                    <a:pt x="107" y="32"/>
                    <a:pt x="103" y="24"/>
                    <a:pt x="103" y="24"/>
                  </a:cubicBezTo>
                  <a:cubicBezTo>
                    <a:pt x="102" y="21"/>
                    <a:pt x="100" y="18"/>
                    <a:pt x="97" y="16"/>
                  </a:cubicBezTo>
                  <a:cubicBezTo>
                    <a:pt x="93" y="13"/>
                    <a:pt x="88" y="12"/>
                    <a:pt x="83" y="13"/>
                  </a:cubicBezTo>
                  <a:cubicBezTo>
                    <a:pt x="78" y="13"/>
                    <a:pt x="72" y="14"/>
                    <a:pt x="68" y="17"/>
                  </a:cubicBezTo>
                  <a:cubicBezTo>
                    <a:pt x="64" y="19"/>
                    <a:pt x="61" y="25"/>
                    <a:pt x="64" y="30"/>
                  </a:cubicBezTo>
                  <a:cubicBezTo>
                    <a:pt x="70" y="39"/>
                    <a:pt x="83" y="34"/>
                    <a:pt x="83" y="34"/>
                  </a:cubicBezTo>
                  <a:cubicBezTo>
                    <a:pt x="84" y="33"/>
                    <a:pt x="86" y="32"/>
                    <a:pt x="87" y="31"/>
                  </a:cubicBezTo>
                  <a:cubicBezTo>
                    <a:pt x="90" y="29"/>
                    <a:pt x="90" y="24"/>
                    <a:pt x="86" y="22"/>
                  </a:cubicBezTo>
                  <a:cubicBezTo>
                    <a:pt x="84" y="20"/>
                    <a:pt x="81" y="20"/>
                    <a:pt x="78" y="20"/>
                  </a:cubicBezTo>
                  <a:cubicBezTo>
                    <a:pt x="77" y="21"/>
                    <a:pt x="75" y="22"/>
                    <a:pt x="74" y="22"/>
                  </a:cubicBezTo>
                  <a:cubicBezTo>
                    <a:pt x="71" y="25"/>
                    <a:pt x="74" y="25"/>
                    <a:pt x="74" y="25"/>
                  </a:cubicBezTo>
                  <a:cubicBezTo>
                    <a:pt x="80" y="20"/>
                    <a:pt x="85" y="24"/>
                    <a:pt x="85" y="24"/>
                  </a:cubicBezTo>
                  <a:cubicBezTo>
                    <a:pt x="89" y="27"/>
                    <a:pt x="85" y="30"/>
                    <a:pt x="82" y="31"/>
                  </a:cubicBezTo>
                  <a:cubicBezTo>
                    <a:pt x="80" y="32"/>
                    <a:pt x="79" y="33"/>
                    <a:pt x="77" y="33"/>
                  </a:cubicBezTo>
                  <a:cubicBezTo>
                    <a:pt x="74" y="33"/>
                    <a:pt x="72" y="33"/>
                    <a:pt x="70" y="32"/>
                  </a:cubicBezTo>
                  <a:cubicBezTo>
                    <a:pt x="68" y="31"/>
                    <a:pt x="65" y="29"/>
                    <a:pt x="65" y="26"/>
                  </a:cubicBezTo>
                  <a:cubicBezTo>
                    <a:pt x="64" y="23"/>
                    <a:pt x="67" y="19"/>
                    <a:pt x="70" y="18"/>
                  </a:cubicBezTo>
                  <a:cubicBezTo>
                    <a:pt x="97" y="8"/>
                    <a:pt x="101" y="26"/>
                    <a:pt x="101" y="26"/>
                  </a:cubicBezTo>
                  <a:cubicBezTo>
                    <a:pt x="106" y="43"/>
                    <a:pt x="78" y="40"/>
                    <a:pt x="78" y="40"/>
                  </a:cubicBezTo>
                  <a:cubicBezTo>
                    <a:pt x="67" y="57"/>
                    <a:pt x="48" y="44"/>
                    <a:pt x="48" y="44"/>
                  </a:cubicBezTo>
                  <a:cubicBezTo>
                    <a:pt x="37" y="48"/>
                    <a:pt x="34" y="38"/>
                    <a:pt x="34" y="38"/>
                  </a:cubicBezTo>
                  <a:moveTo>
                    <a:pt x="48" y="64"/>
                  </a:moveTo>
                  <a:cubicBezTo>
                    <a:pt x="48" y="64"/>
                    <a:pt x="45" y="58"/>
                    <a:pt x="53" y="49"/>
                  </a:cubicBezTo>
                  <a:cubicBezTo>
                    <a:pt x="58" y="51"/>
                    <a:pt x="62" y="51"/>
                    <a:pt x="65" y="51"/>
                  </a:cubicBezTo>
                  <a:cubicBezTo>
                    <a:pt x="62" y="63"/>
                    <a:pt x="75" y="66"/>
                    <a:pt x="81" y="67"/>
                  </a:cubicBezTo>
                  <a:cubicBezTo>
                    <a:pt x="91" y="69"/>
                    <a:pt x="104" y="67"/>
                    <a:pt x="104" y="67"/>
                  </a:cubicBezTo>
                  <a:cubicBezTo>
                    <a:pt x="128" y="64"/>
                    <a:pt x="136" y="76"/>
                    <a:pt x="136" y="76"/>
                  </a:cubicBezTo>
                  <a:cubicBezTo>
                    <a:pt x="142" y="84"/>
                    <a:pt x="137" y="90"/>
                    <a:pt x="137" y="90"/>
                  </a:cubicBezTo>
                  <a:cubicBezTo>
                    <a:pt x="133" y="95"/>
                    <a:pt x="120" y="95"/>
                    <a:pt x="120" y="95"/>
                  </a:cubicBezTo>
                  <a:cubicBezTo>
                    <a:pt x="105" y="95"/>
                    <a:pt x="105" y="105"/>
                    <a:pt x="105" y="105"/>
                  </a:cubicBezTo>
                  <a:cubicBezTo>
                    <a:pt x="104" y="114"/>
                    <a:pt x="121" y="120"/>
                    <a:pt x="121" y="120"/>
                  </a:cubicBezTo>
                  <a:cubicBezTo>
                    <a:pt x="125" y="121"/>
                    <a:pt x="128" y="124"/>
                    <a:pt x="130" y="126"/>
                  </a:cubicBezTo>
                  <a:cubicBezTo>
                    <a:pt x="127" y="123"/>
                    <a:pt x="122" y="120"/>
                    <a:pt x="113" y="119"/>
                  </a:cubicBezTo>
                  <a:cubicBezTo>
                    <a:pt x="113" y="119"/>
                    <a:pt x="96" y="117"/>
                    <a:pt x="96" y="109"/>
                  </a:cubicBezTo>
                  <a:cubicBezTo>
                    <a:pt x="96" y="109"/>
                    <a:pt x="94" y="102"/>
                    <a:pt x="101" y="97"/>
                  </a:cubicBezTo>
                  <a:cubicBezTo>
                    <a:pt x="101" y="97"/>
                    <a:pt x="106" y="94"/>
                    <a:pt x="113" y="94"/>
                  </a:cubicBezTo>
                  <a:cubicBezTo>
                    <a:pt x="113" y="94"/>
                    <a:pt x="128" y="94"/>
                    <a:pt x="126" y="84"/>
                  </a:cubicBezTo>
                  <a:cubicBezTo>
                    <a:pt x="126" y="84"/>
                    <a:pt x="124" y="75"/>
                    <a:pt x="105" y="72"/>
                  </a:cubicBezTo>
                  <a:cubicBezTo>
                    <a:pt x="105" y="72"/>
                    <a:pt x="88" y="71"/>
                    <a:pt x="70" y="73"/>
                  </a:cubicBezTo>
                  <a:cubicBezTo>
                    <a:pt x="70" y="73"/>
                    <a:pt x="54" y="74"/>
                    <a:pt x="48" y="64"/>
                  </a:cubicBezTo>
                  <a:moveTo>
                    <a:pt x="120" y="82"/>
                  </a:moveTo>
                  <a:cubicBezTo>
                    <a:pt x="118" y="79"/>
                    <a:pt x="116" y="78"/>
                    <a:pt x="113" y="76"/>
                  </a:cubicBezTo>
                  <a:cubicBezTo>
                    <a:pt x="114" y="77"/>
                    <a:pt x="121" y="79"/>
                    <a:pt x="123" y="84"/>
                  </a:cubicBezTo>
                  <a:cubicBezTo>
                    <a:pt x="123" y="84"/>
                    <a:pt x="125" y="89"/>
                    <a:pt x="118" y="91"/>
                  </a:cubicBezTo>
                  <a:cubicBezTo>
                    <a:pt x="123" y="87"/>
                    <a:pt x="120" y="82"/>
                    <a:pt x="120" y="82"/>
                  </a:cubicBezTo>
                  <a:moveTo>
                    <a:pt x="70" y="49"/>
                  </a:moveTo>
                  <a:cubicBezTo>
                    <a:pt x="66" y="56"/>
                    <a:pt x="71" y="61"/>
                    <a:pt x="73" y="63"/>
                  </a:cubicBezTo>
                  <a:cubicBezTo>
                    <a:pt x="65" y="60"/>
                    <a:pt x="67" y="52"/>
                    <a:pt x="67" y="50"/>
                  </a:cubicBezTo>
                  <a:cubicBezTo>
                    <a:pt x="68" y="50"/>
                    <a:pt x="69" y="50"/>
                    <a:pt x="70" y="49"/>
                  </a:cubicBezTo>
                  <a:moveTo>
                    <a:pt x="125" y="46"/>
                  </a:moveTo>
                  <a:cubicBezTo>
                    <a:pt x="123" y="46"/>
                    <a:pt x="121" y="44"/>
                    <a:pt x="120" y="43"/>
                  </a:cubicBezTo>
                  <a:cubicBezTo>
                    <a:pt x="123" y="41"/>
                    <a:pt x="124" y="38"/>
                    <a:pt x="124" y="38"/>
                  </a:cubicBezTo>
                  <a:cubicBezTo>
                    <a:pt x="129" y="38"/>
                    <a:pt x="131" y="29"/>
                    <a:pt x="131" y="29"/>
                  </a:cubicBezTo>
                  <a:cubicBezTo>
                    <a:pt x="134" y="18"/>
                    <a:pt x="125" y="14"/>
                    <a:pt x="123" y="14"/>
                  </a:cubicBezTo>
                  <a:cubicBezTo>
                    <a:pt x="137" y="7"/>
                    <a:pt x="141" y="17"/>
                    <a:pt x="141" y="17"/>
                  </a:cubicBezTo>
                  <a:cubicBezTo>
                    <a:pt x="149" y="18"/>
                    <a:pt x="151" y="24"/>
                    <a:pt x="151" y="24"/>
                  </a:cubicBezTo>
                  <a:cubicBezTo>
                    <a:pt x="153" y="34"/>
                    <a:pt x="145" y="35"/>
                    <a:pt x="145" y="35"/>
                  </a:cubicBezTo>
                  <a:cubicBezTo>
                    <a:pt x="145" y="35"/>
                    <a:pt x="145" y="35"/>
                    <a:pt x="145" y="35"/>
                  </a:cubicBezTo>
                  <a:cubicBezTo>
                    <a:pt x="143" y="44"/>
                    <a:pt x="137" y="43"/>
                    <a:pt x="137" y="43"/>
                  </a:cubicBezTo>
                  <a:cubicBezTo>
                    <a:pt x="135" y="43"/>
                    <a:pt x="134" y="43"/>
                    <a:pt x="133" y="45"/>
                  </a:cubicBezTo>
                  <a:cubicBezTo>
                    <a:pt x="132" y="46"/>
                    <a:pt x="132" y="47"/>
                    <a:pt x="130" y="48"/>
                  </a:cubicBezTo>
                  <a:cubicBezTo>
                    <a:pt x="130" y="48"/>
                    <a:pt x="129" y="48"/>
                    <a:pt x="128" y="48"/>
                  </a:cubicBezTo>
                  <a:cubicBezTo>
                    <a:pt x="127" y="47"/>
                    <a:pt x="126" y="47"/>
                    <a:pt x="125" y="46"/>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 name="Freeform 75"/>
            <p:cNvSpPr>
              <a:spLocks noEditPoints="1"/>
            </p:cNvSpPr>
            <p:nvPr/>
          </p:nvSpPr>
          <p:spPr bwMode="auto">
            <a:xfrm>
              <a:off x="1043273" y="3518369"/>
              <a:ext cx="1276847" cy="1416269"/>
            </a:xfrm>
            <a:custGeom>
              <a:avLst/>
              <a:gdLst>
                <a:gd name="T0" fmla="*/ 367 w 978"/>
                <a:gd name="T1" fmla="*/ 797 h 1085"/>
                <a:gd name="T2" fmla="*/ 391 w 978"/>
                <a:gd name="T3" fmla="*/ 722 h 1085"/>
                <a:gd name="T4" fmla="*/ 435 w 978"/>
                <a:gd name="T5" fmla="*/ 691 h 1085"/>
                <a:gd name="T6" fmla="*/ 420 w 978"/>
                <a:gd name="T7" fmla="*/ 749 h 1085"/>
                <a:gd name="T8" fmla="*/ 487 w 978"/>
                <a:gd name="T9" fmla="*/ 776 h 1085"/>
                <a:gd name="T10" fmla="*/ 458 w 978"/>
                <a:gd name="T11" fmla="*/ 716 h 1085"/>
                <a:gd name="T12" fmla="*/ 441 w 978"/>
                <a:gd name="T13" fmla="*/ 679 h 1085"/>
                <a:gd name="T14" fmla="*/ 397 w 978"/>
                <a:gd name="T15" fmla="*/ 691 h 1085"/>
                <a:gd name="T16" fmla="*/ 458 w 978"/>
                <a:gd name="T17" fmla="*/ 772 h 1085"/>
                <a:gd name="T18" fmla="*/ 475 w 978"/>
                <a:gd name="T19" fmla="*/ 766 h 1085"/>
                <a:gd name="T20" fmla="*/ 408 w 978"/>
                <a:gd name="T21" fmla="*/ 722 h 1085"/>
                <a:gd name="T22" fmla="*/ 396 w 978"/>
                <a:gd name="T23" fmla="*/ 705 h 1085"/>
                <a:gd name="T24" fmla="*/ 542 w 978"/>
                <a:gd name="T25" fmla="*/ 806 h 1085"/>
                <a:gd name="T26" fmla="*/ 965 w 978"/>
                <a:gd name="T27" fmla="*/ 421 h 1085"/>
                <a:gd name="T28" fmla="*/ 838 w 978"/>
                <a:gd name="T29" fmla="*/ 291 h 1085"/>
                <a:gd name="T30" fmla="*/ 787 w 978"/>
                <a:gd name="T31" fmla="*/ 239 h 1085"/>
                <a:gd name="T32" fmla="*/ 808 w 978"/>
                <a:gd name="T33" fmla="*/ 284 h 1085"/>
                <a:gd name="T34" fmla="*/ 781 w 978"/>
                <a:gd name="T35" fmla="*/ 221 h 1085"/>
                <a:gd name="T36" fmla="*/ 811 w 978"/>
                <a:gd name="T37" fmla="*/ 290 h 1085"/>
                <a:gd name="T38" fmla="*/ 869 w 978"/>
                <a:gd name="T39" fmla="*/ 248 h 1085"/>
                <a:gd name="T40" fmla="*/ 760 w 978"/>
                <a:gd name="T41" fmla="*/ 155 h 1085"/>
                <a:gd name="T42" fmla="*/ 619 w 978"/>
                <a:gd name="T43" fmla="*/ 154 h 1085"/>
                <a:gd name="T44" fmla="*/ 579 w 978"/>
                <a:gd name="T45" fmla="*/ 235 h 1085"/>
                <a:gd name="T46" fmla="*/ 676 w 978"/>
                <a:gd name="T47" fmla="*/ 100 h 1085"/>
                <a:gd name="T48" fmla="*/ 561 w 978"/>
                <a:gd name="T49" fmla="*/ 174 h 1085"/>
                <a:gd name="T50" fmla="*/ 539 w 978"/>
                <a:gd name="T51" fmla="*/ 239 h 1085"/>
                <a:gd name="T52" fmla="*/ 799 w 978"/>
                <a:gd name="T53" fmla="*/ 205 h 1085"/>
                <a:gd name="T54" fmla="*/ 826 w 978"/>
                <a:gd name="T55" fmla="*/ 302 h 1085"/>
                <a:gd name="T56" fmla="*/ 715 w 978"/>
                <a:gd name="T57" fmla="*/ 283 h 1085"/>
                <a:gd name="T58" fmla="*/ 864 w 978"/>
                <a:gd name="T59" fmla="*/ 508 h 1085"/>
                <a:gd name="T60" fmla="*/ 601 w 978"/>
                <a:gd name="T61" fmla="*/ 762 h 1085"/>
                <a:gd name="T62" fmla="*/ 622 w 978"/>
                <a:gd name="T63" fmla="*/ 826 h 1085"/>
                <a:gd name="T64" fmla="*/ 485 w 978"/>
                <a:gd name="T65" fmla="*/ 572 h 1085"/>
                <a:gd name="T66" fmla="*/ 515 w 978"/>
                <a:gd name="T67" fmla="*/ 424 h 1085"/>
                <a:gd name="T68" fmla="*/ 674 w 978"/>
                <a:gd name="T69" fmla="*/ 426 h 1085"/>
                <a:gd name="T70" fmla="*/ 848 w 978"/>
                <a:gd name="T71" fmla="*/ 416 h 1085"/>
                <a:gd name="T72" fmla="*/ 455 w 978"/>
                <a:gd name="T73" fmla="*/ 406 h 1085"/>
                <a:gd name="T74" fmla="*/ 296 w 978"/>
                <a:gd name="T75" fmla="*/ 535 h 1085"/>
                <a:gd name="T76" fmla="*/ 274 w 978"/>
                <a:gd name="T77" fmla="*/ 396 h 1085"/>
                <a:gd name="T78" fmla="*/ 119 w 978"/>
                <a:gd name="T79" fmla="*/ 522 h 1085"/>
                <a:gd name="T80" fmla="*/ 226 w 978"/>
                <a:gd name="T81" fmla="*/ 398 h 1085"/>
                <a:gd name="T82" fmla="*/ 208 w 978"/>
                <a:gd name="T83" fmla="*/ 454 h 1085"/>
                <a:gd name="T84" fmla="*/ 201 w 978"/>
                <a:gd name="T85" fmla="*/ 554 h 1085"/>
                <a:gd name="T86" fmla="*/ 139 w 978"/>
                <a:gd name="T87" fmla="*/ 428 h 1085"/>
                <a:gd name="T88" fmla="*/ 51 w 978"/>
                <a:gd name="T89" fmla="*/ 612 h 1085"/>
                <a:gd name="T90" fmla="*/ 163 w 978"/>
                <a:gd name="T91" fmla="*/ 907 h 1085"/>
                <a:gd name="T92" fmla="*/ 116 w 978"/>
                <a:gd name="T93" fmla="*/ 571 h 1085"/>
                <a:gd name="T94" fmla="*/ 281 w 978"/>
                <a:gd name="T95" fmla="*/ 417 h 1085"/>
                <a:gd name="T96" fmla="*/ 560 w 978"/>
                <a:gd name="T97" fmla="*/ 831 h 1085"/>
                <a:gd name="T98" fmla="*/ 586 w 978"/>
                <a:gd name="T99" fmla="*/ 810 h 1085"/>
                <a:gd name="T100" fmla="*/ 609 w 978"/>
                <a:gd name="T101" fmla="*/ 865 h 1085"/>
                <a:gd name="T102" fmla="*/ 446 w 978"/>
                <a:gd name="T103" fmla="*/ 965 h 1085"/>
                <a:gd name="T104" fmla="*/ 348 w 978"/>
                <a:gd name="T105" fmla="*/ 914 h 1085"/>
                <a:gd name="T106" fmla="*/ 348 w 978"/>
                <a:gd name="T107" fmla="*/ 1051 h 1085"/>
                <a:gd name="T108" fmla="*/ 590 w 978"/>
                <a:gd name="T109" fmla="*/ 1011 h 1085"/>
                <a:gd name="T110" fmla="*/ 690 w 978"/>
                <a:gd name="T111" fmla="*/ 816 h 1085"/>
                <a:gd name="T112" fmla="*/ 792 w 978"/>
                <a:gd name="T113" fmla="*/ 503 h 1085"/>
                <a:gd name="T114" fmla="*/ 822 w 978"/>
                <a:gd name="T115" fmla="*/ 505 h 1085"/>
                <a:gd name="T116" fmla="*/ 875 w 978"/>
                <a:gd name="T117" fmla="*/ 497 h 1085"/>
                <a:gd name="T118" fmla="*/ 926 w 978"/>
                <a:gd name="T119" fmla="*/ 481 h 1085"/>
                <a:gd name="T120" fmla="*/ 832 w 978"/>
                <a:gd name="T121" fmla="*/ 538 h 1085"/>
                <a:gd name="T122" fmla="*/ 716 w 978"/>
                <a:gd name="T123" fmla="*/ 194 h 1085"/>
                <a:gd name="T124" fmla="*/ 598 w 978"/>
                <a:gd name="T125" fmla="*/ 279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1085">
                  <a:moveTo>
                    <a:pt x="349" y="728"/>
                  </a:move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7" y="729"/>
                    <a:pt x="347" y="729"/>
                    <a:pt x="347" y="729"/>
                  </a:cubicBezTo>
                  <a:cubicBezTo>
                    <a:pt x="347" y="733"/>
                    <a:pt x="347" y="733"/>
                    <a:pt x="347" y="733"/>
                  </a:cubicBezTo>
                  <a:cubicBezTo>
                    <a:pt x="347" y="737"/>
                    <a:pt x="347" y="737"/>
                    <a:pt x="347" y="737"/>
                  </a:cubicBezTo>
                  <a:cubicBezTo>
                    <a:pt x="346" y="738"/>
                    <a:pt x="346" y="738"/>
                    <a:pt x="346" y="738"/>
                  </a:cubicBezTo>
                  <a:cubicBezTo>
                    <a:pt x="347" y="740"/>
                    <a:pt x="347" y="740"/>
                    <a:pt x="347" y="740"/>
                  </a:cubicBezTo>
                  <a:cubicBezTo>
                    <a:pt x="348" y="741"/>
                    <a:pt x="348" y="741"/>
                    <a:pt x="348" y="741"/>
                  </a:cubicBezTo>
                  <a:cubicBezTo>
                    <a:pt x="348" y="743"/>
                    <a:pt x="348" y="743"/>
                    <a:pt x="348" y="743"/>
                  </a:cubicBezTo>
                  <a:cubicBezTo>
                    <a:pt x="349" y="744"/>
                    <a:pt x="349" y="744"/>
                    <a:pt x="349" y="744"/>
                  </a:cubicBezTo>
                  <a:cubicBezTo>
                    <a:pt x="351" y="745"/>
                    <a:pt x="351" y="745"/>
                    <a:pt x="351" y="745"/>
                  </a:cubicBezTo>
                  <a:cubicBezTo>
                    <a:pt x="354" y="747"/>
                    <a:pt x="354" y="747"/>
                    <a:pt x="354" y="747"/>
                  </a:cubicBezTo>
                  <a:cubicBezTo>
                    <a:pt x="355" y="747"/>
                    <a:pt x="355" y="747"/>
                    <a:pt x="355" y="747"/>
                  </a:cubicBezTo>
                  <a:cubicBezTo>
                    <a:pt x="356" y="747"/>
                    <a:pt x="356" y="747"/>
                    <a:pt x="356" y="747"/>
                  </a:cubicBezTo>
                  <a:cubicBezTo>
                    <a:pt x="356" y="747"/>
                    <a:pt x="356" y="747"/>
                    <a:pt x="356" y="747"/>
                  </a:cubicBezTo>
                  <a:cubicBezTo>
                    <a:pt x="359" y="747"/>
                    <a:pt x="359" y="747"/>
                    <a:pt x="359" y="747"/>
                  </a:cubicBezTo>
                  <a:cubicBezTo>
                    <a:pt x="360" y="750"/>
                    <a:pt x="360" y="750"/>
                    <a:pt x="360" y="750"/>
                  </a:cubicBezTo>
                  <a:cubicBezTo>
                    <a:pt x="360" y="753"/>
                    <a:pt x="360" y="753"/>
                    <a:pt x="360" y="753"/>
                  </a:cubicBezTo>
                  <a:cubicBezTo>
                    <a:pt x="358" y="757"/>
                    <a:pt x="358" y="757"/>
                    <a:pt x="358" y="757"/>
                  </a:cubicBezTo>
                  <a:cubicBezTo>
                    <a:pt x="355" y="760"/>
                    <a:pt x="355" y="760"/>
                    <a:pt x="355" y="760"/>
                  </a:cubicBezTo>
                  <a:cubicBezTo>
                    <a:pt x="350" y="773"/>
                    <a:pt x="350" y="773"/>
                    <a:pt x="350" y="773"/>
                  </a:cubicBezTo>
                  <a:cubicBezTo>
                    <a:pt x="346" y="779"/>
                    <a:pt x="346" y="779"/>
                    <a:pt x="346" y="779"/>
                  </a:cubicBezTo>
                  <a:cubicBezTo>
                    <a:pt x="346" y="779"/>
                    <a:pt x="346" y="779"/>
                    <a:pt x="346" y="779"/>
                  </a:cubicBezTo>
                  <a:cubicBezTo>
                    <a:pt x="346" y="780"/>
                    <a:pt x="346" y="780"/>
                    <a:pt x="346" y="780"/>
                  </a:cubicBezTo>
                  <a:cubicBezTo>
                    <a:pt x="346" y="781"/>
                    <a:pt x="346" y="781"/>
                    <a:pt x="346" y="781"/>
                  </a:cubicBezTo>
                  <a:cubicBezTo>
                    <a:pt x="346" y="782"/>
                    <a:pt x="346" y="782"/>
                    <a:pt x="346" y="782"/>
                  </a:cubicBezTo>
                  <a:cubicBezTo>
                    <a:pt x="346" y="782"/>
                    <a:pt x="346" y="782"/>
                    <a:pt x="346" y="782"/>
                  </a:cubicBezTo>
                  <a:cubicBezTo>
                    <a:pt x="346" y="783"/>
                    <a:pt x="346" y="783"/>
                    <a:pt x="346" y="783"/>
                  </a:cubicBezTo>
                  <a:cubicBezTo>
                    <a:pt x="346" y="784"/>
                    <a:pt x="346" y="784"/>
                    <a:pt x="346" y="784"/>
                  </a:cubicBezTo>
                  <a:cubicBezTo>
                    <a:pt x="349" y="789"/>
                    <a:pt x="349" y="789"/>
                    <a:pt x="349" y="789"/>
                  </a:cubicBezTo>
                  <a:cubicBezTo>
                    <a:pt x="349" y="789"/>
                    <a:pt x="349" y="789"/>
                    <a:pt x="349" y="789"/>
                  </a:cubicBezTo>
                  <a:cubicBezTo>
                    <a:pt x="350" y="789"/>
                    <a:pt x="350" y="789"/>
                    <a:pt x="350" y="789"/>
                  </a:cubicBezTo>
                  <a:cubicBezTo>
                    <a:pt x="351" y="789"/>
                    <a:pt x="351" y="789"/>
                    <a:pt x="351" y="789"/>
                  </a:cubicBezTo>
                  <a:cubicBezTo>
                    <a:pt x="351" y="789"/>
                    <a:pt x="351" y="789"/>
                    <a:pt x="351" y="789"/>
                  </a:cubicBezTo>
                  <a:cubicBezTo>
                    <a:pt x="352" y="790"/>
                    <a:pt x="352" y="790"/>
                    <a:pt x="352" y="790"/>
                  </a:cubicBezTo>
                  <a:cubicBezTo>
                    <a:pt x="352" y="790"/>
                    <a:pt x="352" y="790"/>
                    <a:pt x="352" y="790"/>
                  </a:cubicBezTo>
                  <a:cubicBezTo>
                    <a:pt x="353" y="790"/>
                    <a:pt x="353" y="790"/>
                    <a:pt x="353" y="790"/>
                  </a:cubicBezTo>
                  <a:cubicBezTo>
                    <a:pt x="353" y="791"/>
                    <a:pt x="353" y="791"/>
                    <a:pt x="353" y="791"/>
                  </a:cubicBezTo>
                  <a:cubicBezTo>
                    <a:pt x="353" y="791"/>
                    <a:pt x="353" y="791"/>
                    <a:pt x="353" y="791"/>
                  </a:cubicBezTo>
                  <a:cubicBezTo>
                    <a:pt x="354" y="791"/>
                    <a:pt x="354" y="791"/>
                    <a:pt x="354" y="791"/>
                  </a:cubicBezTo>
                  <a:cubicBezTo>
                    <a:pt x="354" y="791"/>
                    <a:pt x="354" y="791"/>
                    <a:pt x="354" y="791"/>
                  </a:cubicBezTo>
                  <a:cubicBezTo>
                    <a:pt x="354" y="791"/>
                    <a:pt x="354" y="791"/>
                    <a:pt x="354" y="791"/>
                  </a:cubicBezTo>
                  <a:cubicBezTo>
                    <a:pt x="354" y="791"/>
                    <a:pt x="354" y="791"/>
                    <a:pt x="354" y="791"/>
                  </a:cubicBezTo>
                  <a:cubicBezTo>
                    <a:pt x="355" y="790"/>
                    <a:pt x="355" y="790"/>
                    <a:pt x="355" y="790"/>
                  </a:cubicBezTo>
                  <a:cubicBezTo>
                    <a:pt x="356" y="789"/>
                    <a:pt x="356" y="789"/>
                    <a:pt x="356" y="789"/>
                  </a:cubicBezTo>
                  <a:cubicBezTo>
                    <a:pt x="358" y="788"/>
                    <a:pt x="358" y="788"/>
                    <a:pt x="358" y="788"/>
                  </a:cubicBezTo>
                  <a:cubicBezTo>
                    <a:pt x="358" y="787"/>
                    <a:pt x="358" y="787"/>
                    <a:pt x="358" y="787"/>
                  </a:cubicBezTo>
                  <a:cubicBezTo>
                    <a:pt x="358" y="787"/>
                    <a:pt x="358" y="787"/>
                    <a:pt x="358" y="787"/>
                  </a:cubicBezTo>
                  <a:cubicBezTo>
                    <a:pt x="358" y="787"/>
                    <a:pt x="358" y="787"/>
                    <a:pt x="358" y="787"/>
                  </a:cubicBezTo>
                  <a:cubicBezTo>
                    <a:pt x="359" y="787"/>
                    <a:pt x="359" y="787"/>
                    <a:pt x="359" y="787"/>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5"/>
                    <a:pt x="359" y="785"/>
                    <a:pt x="359" y="785"/>
                  </a:cubicBezTo>
                  <a:cubicBezTo>
                    <a:pt x="365" y="777"/>
                    <a:pt x="365" y="777"/>
                    <a:pt x="365" y="777"/>
                  </a:cubicBezTo>
                  <a:cubicBezTo>
                    <a:pt x="365" y="778"/>
                    <a:pt x="365" y="778"/>
                    <a:pt x="365" y="778"/>
                  </a:cubicBezTo>
                  <a:cubicBezTo>
                    <a:pt x="365" y="781"/>
                    <a:pt x="365" y="781"/>
                    <a:pt x="365" y="781"/>
                  </a:cubicBezTo>
                  <a:cubicBezTo>
                    <a:pt x="365" y="791"/>
                    <a:pt x="365" y="791"/>
                    <a:pt x="365" y="791"/>
                  </a:cubicBezTo>
                  <a:cubicBezTo>
                    <a:pt x="365" y="792"/>
                    <a:pt x="365" y="792"/>
                    <a:pt x="365" y="792"/>
                  </a:cubicBezTo>
                  <a:cubicBezTo>
                    <a:pt x="365" y="792"/>
                    <a:pt x="365" y="792"/>
                    <a:pt x="365" y="792"/>
                  </a:cubicBezTo>
                  <a:cubicBezTo>
                    <a:pt x="366" y="794"/>
                    <a:pt x="366" y="794"/>
                    <a:pt x="366" y="794"/>
                  </a:cubicBezTo>
                  <a:cubicBezTo>
                    <a:pt x="366" y="795"/>
                    <a:pt x="366" y="795"/>
                    <a:pt x="366" y="795"/>
                  </a:cubicBezTo>
                  <a:cubicBezTo>
                    <a:pt x="367" y="796"/>
                    <a:pt x="367" y="796"/>
                    <a:pt x="367" y="796"/>
                  </a:cubicBezTo>
                  <a:cubicBezTo>
                    <a:pt x="367" y="796"/>
                    <a:pt x="367" y="796"/>
                    <a:pt x="367" y="796"/>
                  </a:cubicBezTo>
                  <a:cubicBezTo>
                    <a:pt x="367" y="797"/>
                    <a:pt x="367" y="797"/>
                    <a:pt x="367" y="797"/>
                  </a:cubicBezTo>
                  <a:cubicBezTo>
                    <a:pt x="367" y="797"/>
                    <a:pt x="367" y="797"/>
                    <a:pt x="367" y="797"/>
                  </a:cubicBezTo>
                  <a:cubicBezTo>
                    <a:pt x="367" y="797"/>
                    <a:pt x="367" y="797"/>
                    <a:pt x="367" y="797"/>
                  </a:cubicBezTo>
                  <a:cubicBezTo>
                    <a:pt x="367" y="797"/>
                    <a:pt x="367" y="797"/>
                    <a:pt x="367" y="797"/>
                  </a:cubicBezTo>
                  <a:cubicBezTo>
                    <a:pt x="368" y="798"/>
                    <a:pt x="368" y="798"/>
                    <a:pt x="368" y="798"/>
                  </a:cubicBezTo>
                  <a:cubicBezTo>
                    <a:pt x="369" y="798"/>
                    <a:pt x="369" y="798"/>
                    <a:pt x="369" y="798"/>
                  </a:cubicBezTo>
                  <a:cubicBezTo>
                    <a:pt x="369" y="798"/>
                    <a:pt x="369" y="798"/>
                    <a:pt x="369" y="798"/>
                  </a:cubicBezTo>
                  <a:cubicBezTo>
                    <a:pt x="370" y="798"/>
                    <a:pt x="370" y="798"/>
                    <a:pt x="370" y="798"/>
                  </a:cubicBezTo>
                  <a:cubicBezTo>
                    <a:pt x="370" y="798"/>
                    <a:pt x="370" y="798"/>
                    <a:pt x="370" y="798"/>
                  </a:cubicBezTo>
                  <a:cubicBezTo>
                    <a:pt x="370" y="798"/>
                    <a:pt x="370" y="798"/>
                    <a:pt x="370" y="798"/>
                  </a:cubicBezTo>
                  <a:cubicBezTo>
                    <a:pt x="371" y="798"/>
                    <a:pt x="371" y="798"/>
                    <a:pt x="371" y="798"/>
                  </a:cubicBezTo>
                  <a:cubicBezTo>
                    <a:pt x="371" y="798"/>
                    <a:pt x="371" y="798"/>
                    <a:pt x="371" y="798"/>
                  </a:cubicBezTo>
                  <a:cubicBezTo>
                    <a:pt x="371" y="798"/>
                    <a:pt x="371" y="798"/>
                    <a:pt x="371" y="798"/>
                  </a:cubicBezTo>
                  <a:cubicBezTo>
                    <a:pt x="373" y="799"/>
                    <a:pt x="373" y="799"/>
                    <a:pt x="373" y="799"/>
                  </a:cubicBezTo>
                  <a:cubicBezTo>
                    <a:pt x="373" y="798"/>
                    <a:pt x="373" y="798"/>
                    <a:pt x="373" y="798"/>
                  </a:cubicBezTo>
                  <a:cubicBezTo>
                    <a:pt x="373" y="798"/>
                    <a:pt x="373" y="798"/>
                    <a:pt x="373" y="798"/>
                  </a:cubicBezTo>
                  <a:cubicBezTo>
                    <a:pt x="373" y="798"/>
                    <a:pt x="373" y="798"/>
                    <a:pt x="373" y="798"/>
                  </a:cubicBezTo>
                  <a:cubicBezTo>
                    <a:pt x="373" y="798"/>
                    <a:pt x="373" y="798"/>
                    <a:pt x="373" y="798"/>
                  </a:cubicBezTo>
                  <a:cubicBezTo>
                    <a:pt x="374" y="798"/>
                    <a:pt x="374" y="798"/>
                    <a:pt x="374" y="798"/>
                  </a:cubicBezTo>
                  <a:cubicBezTo>
                    <a:pt x="374" y="797"/>
                    <a:pt x="374" y="797"/>
                    <a:pt x="374" y="797"/>
                  </a:cubicBezTo>
                  <a:cubicBezTo>
                    <a:pt x="374" y="797"/>
                    <a:pt x="374" y="797"/>
                    <a:pt x="374" y="797"/>
                  </a:cubicBezTo>
                  <a:cubicBezTo>
                    <a:pt x="374" y="797"/>
                    <a:pt x="374" y="797"/>
                    <a:pt x="374" y="797"/>
                  </a:cubicBezTo>
                  <a:cubicBezTo>
                    <a:pt x="374" y="797"/>
                    <a:pt x="374" y="797"/>
                    <a:pt x="374"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6" y="796"/>
                    <a:pt x="376" y="796"/>
                    <a:pt x="376" y="796"/>
                  </a:cubicBezTo>
                  <a:cubicBezTo>
                    <a:pt x="377" y="795"/>
                    <a:pt x="377" y="795"/>
                    <a:pt x="377" y="795"/>
                  </a:cubicBezTo>
                  <a:cubicBezTo>
                    <a:pt x="377" y="795"/>
                    <a:pt x="377" y="795"/>
                    <a:pt x="377" y="795"/>
                  </a:cubicBezTo>
                  <a:cubicBezTo>
                    <a:pt x="377" y="795"/>
                    <a:pt x="377" y="795"/>
                    <a:pt x="377" y="795"/>
                  </a:cubicBezTo>
                  <a:cubicBezTo>
                    <a:pt x="377" y="795"/>
                    <a:pt x="377" y="795"/>
                    <a:pt x="377"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9" y="794"/>
                    <a:pt x="379" y="794"/>
                    <a:pt x="379" y="794"/>
                  </a:cubicBezTo>
                  <a:cubicBezTo>
                    <a:pt x="379" y="794"/>
                    <a:pt x="379" y="794"/>
                    <a:pt x="379" y="794"/>
                  </a:cubicBezTo>
                  <a:cubicBezTo>
                    <a:pt x="379" y="794"/>
                    <a:pt x="379" y="794"/>
                    <a:pt x="379" y="794"/>
                  </a:cubicBezTo>
                  <a:cubicBezTo>
                    <a:pt x="379" y="793"/>
                    <a:pt x="379" y="793"/>
                    <a:pt x="379" y="793"/>
                  </a:cubicBezTo>
                  <a:cubicBezTo>
                    <a:pt x="378" y="786"/>
                    <a:pt x="378" y="786"/>
                    <a:pt x="378" y="786"/>
                  </a:cubicBezTo>
                  <a:cubicBezTo>
                    <a:pt x="378" y="786"/>
                    <a:pt x="378" y="786"/>
                    <a:pt x="378" y="786"/>
                  </a:cubicBezTo>
                  <a:cubicBezTo>
                    <a:pt x="378" y="785"/>
                    <a:pt x="378" y="785"/>
                    <a:pt x="378" y="785"/>
                  </a:cubicBezTo>
                  <a:cubicBezTo>
                    <a:pt x="378" y="785"/>
                    <a:pt x="378" y="785"/>
                    <a:pt x="378" y="785"/>
                  </a:cubicBezTo>
                  <a:cubicBezTo>
                    <a:pt x="378" y="785"/>
                    <a:pt x="378" y="785"/>
                    <a:pt x="378" y="785"/>
                  </a:cubicBezTo>
                  <a:cubicBezTo>
                    <a:pt x="378" y="784"/>
                    <a:pt x="378" y="784"/>
                    <a:pt x="378" y="784"/>
                  </a:cubicBezTo>
                  <a:cubicBezTo>
                    <a:pt x="379" y="782"/>
                    <a:pt x="379" y="782"/>
                    <a:pt x="379" y="782"/>
                  </a:cubicBezTo>
                  <a:cubicBezTo>
                    <a:pt x="380" y="761"/>
                    <a:pt x="380" y="761"/>
                    <a:pt x="380" y="761"/>
                  </a:cubicBezTo>
                  <a:cubicBezTo>
                    <a:pt x="379" y="760"/>
                    <a:pt x="379" y="760"/>
                    <a:pt x="379" y="760"/>
                  </a:cubicBezTo>
                  <a:cubicBezTo>
                    <a:pt x="379" y="760"/>
                    <a:pt x="379" y="760"/>
                    <a:pt x="379" y="760"/>
                  </a:cubicBezTo>
                  <a:cubicBezTo>
                    <a:pt x="380" y="759"/>
                    <a:pt x="380" y="759"/>
                    <a:pt x="380" y="759"/>
                  </a:cubicBezTo>
                  <a:cubicBezTo>
                    <a:pt x="380" y="758"/>
                    <a:pt x="380" y="758"/>
                    <a:pt x="380" y="758"/>
                  </a:cubicBezTo>
                  <a:cubicBezTo>
                    <a:pt x="380" y="758"/>
                    <a:pt x="380" y="758"/>
                    <a:pt x="380" y="758"/>
                  </a:cubicBezTo>
                  <a:cubicBezTo>
                    <a:pt x="380" y="757"/>
                    <a:pt x="380" y="757"/>
                    <a:pt x="380" y="757"/>
                  </a:cubicBezTo>
                  <a:cubicBezTo>
                    <a:pt x="380" y="757"/>
                    <a:pt x="380" y="757"/>
                    <a:pt x="380" y="757"/>
                  </a:cubicBezTo>
                  <a:cubicBezTo>
                    <a:pt x="380" y="757"/>
                    <a:pt x="380" y="757"/>
                    <a:pt x="380" y="757"/>
                  </a:cubicBezTo>
                  <a:cubicBezTo>
                    <a:pt x="380" y="757"/>
                    <a:pt x="380" y="757"/>
                    <a:pt x="380" y="757"/>
                  </a:cubicBezTo>
                  <a:cubicBezTo>
                    <a:pt x="380" y="756"/>
                    <a:pt x="380" y="756"/>
                    <a:pt x="380" y="756"/>
                  </a:cubicBezTo>
                  <a:cubicBezTo>
                    <a:pt x="380" y="756"/>
                    <a:pt x="380" y="756"/>
                    <a:pt x="380" y="756"/>
                  </a:cubicBezTo>
                  <a:cubicBezTo>
                    <a:pt x="380" y="755"/>
                    <a:pt x="380" y="755"/>
                    <a:pt x="380" y="755"/>
                  </a:cubicBezTo>
                  <a:cubicBezTo>
                    <a:pt x="381" y="753"/>
                    <a:pt x="381" y="753"/>
                    <a:pt x="381" y="753"/>
                  </a:cubicBezTo>
                  <a:cubicBezTo>
                    <a:pt x="382" y="751"/>
                    <a:pt x="382" y="751"/>
                    <a:pt x="382" y="751"/>
                  </a:cubicBezTo>
                  <a:cubicBezTo>
                    <a:pt x="382" y="749"/>
                    <a:pt x="382" y="749"/>
                    <a:pt x="382" y="749"/>
                  </a:cubicBezTo>
                  <a:cubicBezTo>
                    <a:pt x="382" y="747"/>
                    <a:pt x="382" y="747"/>
                    <a:pt x="382" y="747"/>
                  </a:cubicBezTo>
                  <a:cubicBezTo>
                    <a:pt x="386" y="735"/>
                    <a:pt x="386" y="735"/>
                    <a:pt x="386" y="735"/>
                  </a:cubicBezTo>
                  <a:cubicBezTo>
                    <a:pt x="388" y="732"/>
                    <a:pt x="388" y="732"/>
                    <a:pt x="388" y="732"/>
                  </a:cubicBezTo>
                  <a:cubicBezTo>
                    <a:pt x="389" y="731"/>
                    <a:pt x="389" y="731"/>
                    <a:pt x="389" y="731"/>
                  </a:cubicBezTo>
                  <a:cubicBezTo>
                    <a:pt x="388" y="730"/>
                    <a:pt x="388" y="730"/>
                    <a:pt x="388" y="730"/>
                  </a:cubicBezTo>
                  <a:cubicBezTo>
                    <a:pt x="389" y="728"/>
                    <a:pt x="389" y="728"/>
                    <a:pt x="389" y="728"/>
                  </a:cubicBezTo>
                  <a:cubicBezTo>
                    <a:pt x="391" y="722"/>
                    <a:pt x="391" y="722"/>
                    <a:pt x="391" y="722"/>
                  </a:cubicBezTo>
                  <a:cubicBezTo>
                    <a:pt x="392" y="721"/>
                    <a:pt x="392" y="721"/>
                    <a:pt x="392" y="721"/>
                  </a:cubicBezTo>
                  <a:cubicBezTo>
                    <a:pt x="392" y="720"/>
                    <a:pt x="392" y="720"/>
                    <a:pt x="392" y="720"/>
                  </a:cubicBezTo>
                  <a:cubicBezTo>
                    <a:pt x="392" y="720"/>
                    <a:pt x="392" y="720"/>
                    <a:pt x="392" y="720"/>
                  </a:cubicBezTo>
                  <a:cubicBezTo>
                    <a:pt x="392" y="720"/>
                    <a:pt x="392" y="720"/>
                    <a:pt x="392" y="720"/>
                  </a:cubicBezTo>
                  <a:cubicBezTo>
                    <a:pt x="392" y="719"/>
                    <a:pt x="392" y="719"/>
                    <a:pt x="392" y="719"/>
                  </a:cubicBezTo>
                  <a:cubicBezTo>
                    <a:pt x="392" y="719"/>
                    <a:pt x="392" y="719"/>
                    <a:pt x="392" y="719"/>
                  </a:cubicBezTo>
                  <a:cubicBezTo>
                    <a:pt x="393" y="719"/>
                    <a:pt x="393" y="719"/>
                    <a:pt x="393" y="719"/>
                  </a:cubicBezTo>
                  <a:cubicBezTo>
                    <a:pt x="393" y="719"/>
                    <a:pt x="393" y="719"/>
                    <a:pt x="393" y="719"/>
                  </a:cubicBezTo>
                  <a:cubicBezTo>
                    <a:pt x="393" y="719"/>
                    <a:pt x="393" y="719"/>
                    <a:pt x="393" y="719"/>
                  </a:cubicBezTo>
                  <a:cubicBezTo>
                    <a:pt x="393" y="719"/>
                    <a:pt x="393" y="719"/>
                    <a:pt x="393" y="719"/>
                  </a:cubicBezTo>
                  <a:cubicBezTo>
                    <a:pt x="393" y="718"/>
                    <a:pt x="393" y="718"/>
                    <a:pt x="393" y="718"/>
                  </a:cubicBezTo>
                  <a:cubicBezTo>
                    <a:pt x="393" y="718"/>
                    <a:pt x="393" y="718"/>
                    <a:pt x="393" y="718"/>
                  </a:cubicBezTo>
                  <a:cubicBezTo>
                    <a:pt x="393" y="717"/>
                    <a:pt x="393" y="717"/>
                    <a:pt x="393" y="717"/>
                  </a:cubicBezTo>
                  <a:cubicBezTo>
                    <a:pt x="394" y="716"/>
                    <a:pt x="394" y="716"/>
                    <a:pt x="394" y="716"/>
                  </a:cubicBezTo>
                  <a:cubicBezTo>
                    <a:pt x="394" y="716"/>
                    <a:pt x="394" y="716"/>
                    <a:pt x="394" y="716"/>
                  </a:cubicBezTo>
                  <a:cubicBezTo>
                    <a:pt x="394" y="716"/>
                    <a:pt x="394" y="716"/>
                    <a:pt x="394" y="716"/>
                  </a:cubicBezTo>
                  <a:cubicBezTo>
                    <a:pt x="394" y="716"/>
                    <a:pt x="394" y="716"/>
                    <a:pt x="394" y="716"/>
                  </a:cubicBezTo>
                  <a:cubicBezTo>
                    <a:pt x="394" y="715"/>
                    <a:pt x="394" y="715"/>
                    <a:pt x="394" y="715"/>
                  </a:cubicBezTo>
                  <a:cubicBezTo>
                    <a:pt x="394" y="715"/>
                    <a:pt x="394" y="715"/>
                    <a:pt x="394" y="715"/>
                  </a:cubicBezTo>
                  <a:cubicBezTo>
                    <a:pt x="394" y="715"/>
                    <a:pt x="394" y="715"/>
                    <a:pt x="394" y="715"/>
                  </a:cubicBezTo>
                  <a:cubicBezTo>
                    <a:pt x="394" y="714"/>
                    <a:pt x="394" y="714"/>
                    <a:pt x="394" y="714"/>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9" y="708"/>
                    <a:pt x="399" y="708"/>
                    <a:pt x="399" y="708"/>
                  </a:cubicBezTo>
                  <a:cubicBezTo>
                    <a:pt x="399" y="707"/>
                    <a:pt x="399" y="707"/>
                    <a:pt x="399" y="707"/>
                  </a:cubicBezTo>
                  <a:cubicBezTo>
                    <a:pt x="399" y="707"/>
                    <a:pt x="399" y="707"/>
                    <a:pt x="399" y="707"/>
                  </a:cubicBezTo>
                  <a:cubicBezTo>
                    <a:pt x="399" y="707"/>
                    <a:pt x="399" y="707"/>
                    <a:pt x="399" y="707"/>
                  </a:cubicBezTo>
                  <a:cubicBezTo>
                    <a:pt x="399" y="707"/>
                    <a:pt x="399" y="707"/>
                    <a:pt x="399" y="707"/>
                  </a:cubicBezTo>
                  <a:cubicBezTo>
                    <a:pt x="399" y="706"/>
                    <a:pt x="399" y="706"/>
                    <a:pt x="399" y="706"/>
                  </a:cubicBezTo>
                  <a:cubicBezTo>
                    <a:pt x="399" y="706"/>
                    <a:pt x="399" y="706"/>
                    <a:pt x="399" y="706"/>
                  </a:cubicBezTo>
                  <a:cubicBezTo>
                    <a:pt x="399" y="706"/>
                    <a:pt x="399" y="706"/>
                    <a:pt x="399" y="706"/>
                  </a:cubicBezTo>
                  <a:cubicBezTo>
                    <a:pt x="399" y="705"/>
                    <a:pt x="399" y="705"/>
                    <a:pt x="399" y="705"/>
                  </a:cubicBezTo>
                  <a:cubicBezTo>
                    <a:pt x="400" y="704"/>
                    <a:pt x="400" y="704"/>
                    <a:pt x="400" y="704"/>
                  </a:cubicBezTo>
                  <a:cubicBezTo>
                    <a:pt x="402" y="700"/>
                    <a:pt x="402" y="700"/>
                    <a:pt x="402" y="700"/>
                  </a:cubicBezTo>
                  <a:cubicBezTo>
                    <a:pt x="404" y="696"/>
                    <a:pt x="404" y="696"/>
                    <a:pt x="404" y="696"/>
                  </a:cubicBezTo>
                  <a:cubicBezTo>
                    <a:pt x="406" y="693"/>
                    <a:pt x="406" y="693"/>
                    <a:pt x="406" y="693"/>
                  </a:cubicBezTo>
                  <a:cubicBezTo>
                    <a:pt x="413" y="682"/>
                    <a:pt x="413" y="682"/>
                    <a:pt x="413" y="682"/>
                  </a:cubicBezTo>
                  <a:cubicBezTo>
                    <a:pt x="412" y="681"/>
                    <a:pt x="412" y="681"/>
                    <a:pt x="412" y="681"/>
                  </a:cubicBezTo>
                  <a:cubicBezTo>
                    <a:pt x="416" y="676"/>
                    <a:pt x="416" y="676"/>
                    <a:pt x="416" y="676"/>
                  </a:cubicBezTo>
                  <a:cubicBezTo>
                    <a:pt x="419" y="671"/>
                    <a:pt x="419" y="671"/>
                    <a:pt x="419" y="671"/>
                  </a:cubicBezTo>
                  <a:cubicBezTo>
                    <a:pt x="427" y="663"/>
                    <a:pt x="427" y="663"/>
                    <a:pt x="427" y="663"/>
                  </a:cubicBezTo>
                  <a:cubicBezTo>
                    <a:pt x="427" y="663"/>
                    <a:pt x="427" y="663"/>
                    <a:pt x="427" y="663"/>
                  </a:cubicBezTo>
                  <a:cubicBezTo>
                    <a:pt x="427" y="663"/>
                    <a:pt x="427" y="663"/>
                    <a:pt x="427" y="663"/>
                  </a:cubicBezTo>
                  <a:cubicBezTo>
                    <a:pt x="427" y="662"/>
                    <a:pt x="427" y="662"/>
                    <a:pt x="427" y="662"/>
                  </a:cubicBezTo>
                  <a:cubicBezTo>
                    <a:pt x="427" y="662"/>
                    <a:pt x="427" y="662"/>
                    <a:pt x="427" y="662"/>
                  </a:cubicBezTo>
                  <a:cubicBezTo>
                    <a:pt x="428" y="661"/>
                    <a:pt x="428" y="661"/>
                    <a:pt x="428" y="661"/>
                  </a:cubicBezTo>
                  <a:cubicBezTo>
                    <a:pt x="429" y="661"/>
                    <a:pt x="429" y="661"/>
                    <a:pt x="429" y="661"/>
                  </a:cubicBezTo>
                  <a:cubicBezTo>
                    <a:pt x="430" y="660"/>
                    <a:pt x="430" y="660"/>
                    <a:pt x="430" y="660"/>
                  </a:cubicBezTo>
                  <a:cubicBezTo>
                    <a:pt x="431" y="660"/>
                    <a:pt x="431" y="660"/>
                    <a:pt x="431" y="660"/>
                  </a:cubicBezTo>
                  <a:cubicBezTo>
                    <a:pt x="432" y="660"/>
                    <a:pt x="432" y="660"/>
                    <a:pt x="432" y="660"/>
                  </a:cubicBezTo>
                  <a:cubicBezTo>
                    <a:pt x="432" y="660"/>
                    <a:pt x="432" y="660"/>
                    <a:pt x="432" y="660"/>
                  </a:cubicBezTo>
                  <a:cubicBezTo>
                    <a:pt x="433" y="660"/>
                    <a:pt x="433" y="660"/>
                    <a:pt x="433" y="660"/>
                  </a:cubicBezTo>
                  <a:cubicBezTo>
                    <a:pt x="433" y="661"/>
                    <a:pt x="433" y="661"/>
                    <a:pt x="433" y="661"/>
                  </a:cubicBezTo>
                  <a:cubicBezTo>
                    <a:pt x="433" y="661"/>
                    <a:pt x="433" y="661"/>
                    <a:pt x="433" y="661"/>
                  </a:cubicBezTo>
                  <a:cubicBezTo>
                    <a:pt x="433" y="661"/>
                    <a:pt x="433" y="661"/>
                    <a:pt x="433" y="661"/>
                  </a:cubicBezTo>
                  <a:cubicBezTo>
                    <a:pt x="433" y="662"/>
                    <a:pt x="433" y="662"/>
                    <a:pt x="433" y="662"/>
                  </a:cubicBezTo>
                  <a:cubicBezTo>
                    <a:pt x="434" y="662"/>
                    <a:pt x="434" y="662"/>
                    <a:pt x="434" y="662"/>
                  </a:cubicBezTo>
                  <a:cubicBezTo>
                    <a:pt x="434" y="663"/>
                    <a:pt x="434" y="663"/>
                    <a:pt x="434" y="663"/>
                  </a:cubicBezTo>
                  <a:cubicBezTo>
                    <a:pt x="434" y="665"/>
                    <a:pt x="434" y="665"/>
                    <a:pt x="434" y="665"/>
                  </a:cubicBezTo>
                  <a:cubicBezTo>
                    <a:pt x="434" y="669"/>
                    <a:pt x="434" y="669"/>
                    <a:pt x="434" y="669"/>
                  </a:cubicBezTo>
                  <a:cubicBezTo>
                    <a:pt x="432" y="676"/>
                    <a:pt x="432" y="676"/>
                    <a:pt x="432" y="676"/>
                  </a:cubicBezTo>
                  <a:cubicBezTo>
                    <a:pt x="431" y="683"/>
                    <a:pt x="431" y="683"/>
                    <a:pt x="431" y="683"/>
                  </a:cubicBezTo>
                  <a:cubicBezTo>
                    <a:pt x="431" y="684"/>
                    <a:pt x="431" y="684"/>
                    <a:pt x="431" y="684"/>
                  </a:cubicBezTo>
                  <a:cubicBezTo>
                    <a:pt x="430" y="684"/>
                    <a:pt x="430" y="684"/>
                    <a:pt x="430" y="684"/>
                  </a:cubicBezTo>
                  <a:cubicBezTo>
                    <a:pt x="430" y="684"/>
                    <a:pt x="430" y="684"/>
                    <a:pt x="430" y="684"/>
                  </a:cubicBezTo>
                  <a:cubicBezTo>
                    <a:pt x="430" y="684"/>
                    <a:pt x="430" y="684"/>
                    <a:pt x="430" y="684"/>
                  </a:cubicBezTo>
                  <a:cubicBezTo>
                    <a:pt x="430" y="685"/>
                    <a:pt x="430" y="685"/>
                    <a:pt x="430" y="685"/>
                  </a:cubicBezTo>
                  <a:cubicBezTo>
                    <a:pt x="430" y="685"/>
                    <a:pt x="430" y="685"/>
                    <a:pt x="430" y="685"/>
                  </a:cubicBezTo>
                  <a:cubicBezTo>
                    <a:pt x="430" y="686"/>
                    <a:pt x="430" y="686"/>
                    <a:pt x="430" y="686"/>
                  </a:cubicBezTo>
                  <a:cubicBezTo>
                    <a:pt x="433" y="689"/>
                    <a:pt x="433" y="689"/>
                    <a:pt x="433" y="689"/>
                  </a:cubicBezTo>
                  <a:cubicBezTo>
                    <a:pt x="434" y="691"/>
                    <a:pt x="434" y="691"/>
                    <a:pt x="434" y="691"/>
                  </a:cubicBezTo>
                  <a:cubicBezTo>
                    <a:pt x="435" y="691"/>
                    <a:pt x="435" y="691"/>
                    <a:pt x="435" y="691"/>
                  </a:cubicBezTo>
                  <a:cubicBezTo>
                    <a:pt x="435" y="692"/>
                    <a:pt x="435" y="692"/>
                    <a:pt x="435" y="692"/>
                  </a:cubicBezTo>
                  <a:cubicBezTo>
                    <a:pt x="435" y="692"/>
                    <a:pt x="435" y="692"/>
                    <a:pt x="435" y="692"/>
                  </a:cubicBezTo>
                  <a:cubicBezTo>
                    <a:pt x="435" y="692"/>
                    <a:pt x="435" y="692"/>
                    <a:pt x="435" y="692"/>
                  </a:cubicBezTo>
                  <a:cubicBezTo>
                    <a:pt x="435" y="691"/>
                    <a:pt x="435" y="691"/>
                    <a:pt x="435" y="691"/>
                  </a:cubicBezTo>
                  <a:cubicBezTo>
                    <a:pt x="435" y="691"/>
                    <a:pt x="435" y="691"/>
                    <a:pt x="435" y="691"/>
                  </a:cubicBezTo>
                  <a:cubicBezTo>
                    <a:pt x="436" y="691"/>
                    <a:pt x="436" y="691"/>
                    <a:pt x="436" y="691"/>
                  </a:cubicBezTo>
                  <a:cubicBezTo>
                    <a:pt x="437" y="691"/>
                    <a:pt x="437" y="691"/>
                    <a:pt x="437" y="691"/>
                  </a:cubicBezTo>
                  <a:cubicBezTo>
                    <a:pt x="437" y="691"/>
                    <a:pt x="437" y="691"/>
                    <a:pt x="437" y="691"/>
                  </a:cubicBezTo>
                  <a:cubicBezTo>
                    <a:pt x="438" y="691"/>
                    <a:pt x="438" y="691"/>
                    <a:pt x="438" y="691"/>
                  </a:cubicBezTo>
                  <a:cubicBezTo>
                    <a:pt x="438" y="690"/>
                    <a:pt x="438" y="690"/>
                    <a:pt x="438" y="690"/>
                  </a:cubicBezTo>
                  <a:cubicBezTo>
                    <a:pt x="439" y="690"/>
                    <a:pt x="439" y="690"/>
                    <a:pt x="439" y="690"/>
                  </a:cubicBezTo>
                  <a:cubicBezTo>
                    <a:pt x="449" y="686"/>
                    <a:pt x="449" y="686"/>
                    <a:pt x="449" y="686"/>
                  </a:cubicBezTo>
                  <a:cubicBezTo>
                    <a:pt x="449" y="686"/>
                    <a:pt x="449" y="686"/>
                    <a:pt x="449" y="686"/>
                  </a:cubicBezTo>
                  <a:cubicBezTo>
                    <a:pt x="449" y="687"/>
                    <a:pt x="449" y="687"/>
                    <a:pt x="449" y="687"/>
                  </a:cubicBezTo>
                  <a:cubicBezTo>
                    <a:pt x="449" y="687"/>
                    <a:pt x="449" y="687"/>
                    <a:pt x="449" y="687"/>
                  </a:cubicBezTo>
                  <a:cubicBezTo>
                    <a:pt x="449" y="687"/>
                    <a:pt x="449" y="687"/>
                    <a:pt x="449" y="687"/>
                  </a:cubicBezTo>
                  <a:cubicBezTo>
                    <a:pt x="448" y="688"/>
                    <a:pt x="448" y="688"/>
                    <a:pt x="448" y="688"/>
                  </a:cubicBezTo>
                  <a:cubicBezTo>
                    <a:pt x="448" y="689"/>
                    <a:pt x="448" y="689"/>
                    <a:pt x="448" y="689"/>
                  </a:cubicBezTo>
                  <a:cubicBezTo>
                    <a:pt x="446" y="692"/>
                    <a:pt x="446" y="692"/>
                    <a:pt x="446" y="692"/>
                  </a:cubicBezTo>
                  <a:cubicBezTo>
                    <a:pt x="442" y="697"/>
                    <a:pt x="442" y="697"/>
                    <a:pt x="442" y="697"/>
                  </a:cubicBezTo>
                  <a:cubicBezTo>
                    <a:pt x="437" y="702"/>
                    <a:pt x="437" y="702"/>
                    <a:pt x="437" y="702"/>
                  </a:cubicBezTo>
                  <a:cubicBezTo>
                    <a:pt x="426" y="713"/>
                    <a:pt x="426" y="713"/>
                    <a:pt x="426" y="713"/>
                  </a:cubicBezTo>
                  <a:cubicBezTo>
                    <a:pt x="425" y="713"/>
                    <a:pt x="425" y="713"/>
                    <a:pt x="425" y="713"/>
                  </a:cubicBezTo>
                  <a:cubicBezTo>
                    <a:pt x="425" y="713"/>
                    <a:pt x="425" y="713"/>
                    <a:pt x="425" y="713"/>
                  </a:cubicBezTo>
                  <a:cubicBezTo>
                    <a:pt x="424" y="714"/>
                    <a:pt x="424" y="714"/>
                    <a:pt x="424" y="714"/>
                  </a:cubicBezTo>
                  <a:cubicBezTo>
                    <a:pt x="423" y="714"/>
                    <a:pt x="423" y="714"/>
                    <a:pt x="423" y="714"/>
                  </a:cubicBezTo>
                  <a:cubicBezTo>
                    <a:pt x="423" y="715"/>
                    <a:pt x="423" y="715"/>
                    <a:pt x="423" y="715"/>
                  </a:cubicBezTo>
                  <a:cubicBezTo>
                    <a:pt x="422" y="715"/>
                    <a:pt x="422" y="715"/>
                    <a:pt x="422" y="715"/>
                  </a:cubicBezTo>
                  <a:cubicBezTo>
                    <a:pt x="422" y="716"/>
                    <a:pt x="422" y="716"/>
                    <a:pt x="422" y="716"/>
                  </a:cubicBezTo>
                  <a:cubicBezTo>
                    <a:pt x="422" y="716"/>
                    <a:pt x="422" y="716"/>
                    <a:pt x="422" y="716"/>
                  </a:cubicBezTo>
                  <a:cubicBezTo>
                    <a:pt x="422" y="716"/>
                    <a:pt x="422" y="716"/>
                    <a:pt x="422" y="716"/>
                  </a:cubicBezTo>
                  <a:cubicBezTo>
                    <a:pt x="422" y="716"/>
                    <a:pt x="422" y="716"/>
                    <a:pt x="422" y="716"/>
                  </a:cubicBezTo>
                  <a:cubicBezTo>
                    <a:pt x="421" y="717"/>
                    <a:pt x="421" y="717"/>
                    <a:pt x="421" y="717"/>
                  </a:cubicBezTo>
                  <a:cubicBezTo>
                    <a:pt x="421" y="717"/>
                    <a:pt x="421" y="717"/>
                    <a:pt x="421" y="717"/>
                  </a:cubicBezTo>
                  <a:cubicBezTo>
                    <a:pt x="421" y="717"/>
                    <a:pt x="421" y="717"/>
                    <a:pt x="421" y="717"/>
                  </a:cubicBezTo>
                  <a:cubicBezTo>
                    <a:pt x="420" y="718"/>
                    <a:pt x="420" y="718"/>
                    <a:pt x="420" y="718"/>
                  </a:cubicBezTo>
                  <a:cubicBezTo>
                    <a:pt x="420" y="718"/>
                    <a:pt x="420" y="718"/>
                    <a:pt x="420" y="718"/>
                  </a:cubicBezTo>
                  <a:cubicBezTo>
                    <a:pt x="420" y="718"/>
                    <a:pt x="420" y="718"/>
                    <a:pt x="420" y="718"/>
                  </a:cubicBezTo>
                  <a:cubicBezTo>
                    <a:pt x="420" y="718"/>
                    <a:pt x="420" y="718"/>
                    <a:pt x="420" y="718"/>
                  </a:cubicBezTo>
                  <a:cubicBezTo>
                    <a:pt x="419" y="722"/>
                    <a:pt x="419" y="722"/>
                    <a:pt x="419" y="722"/>
                  </a:cubicBezTo>
                  <a:cubicBezTo>
                    <a:pt x="419" y="724"/>
                    <a:pt x="419" y="724"/>
                    <a:pt x="419" y="724"/>
                  </a:cubicBezTo>
                  <a:cubicBezTo>
                    <a:pt x="419" y="725"/>
                    <a:pt x="419" y="725"/>
                    <a:pt x="419" y="725"/>
                  </a:cubicBezTo>
                  <a:cubicBezTo>
                    <a:pt x="419" y="725"/>
                    <a:pt x="419" y="725"/>
                    <a:pt x="419" y="725"/>
                  </a:cubicBezTo>
                  <a:cubicBezTo>
                    <a:pt x="419" y="726"/>
                    <a:pt x="419" y="726"/>
                    <a:pt x="419" y="726"/>
                  </a:cubicBezTo>
                  <a:cubicBezTo>
                    <a:pt x="419" y="726"/>
                    <a:pt x="419" y="726"/>
                    <a:pt x="419" y="726"/>
                  </a:cubicBezTo>
                  <a:cubicBezTo>
                    <a:pt x="420" y="726"/>
                    <a:pt x="420" y="726"/>
                    <a:pt x="420" y="726"/>
                  </a:cubicBezTo>
                  <a:cubicBezTo>
                    <a:pt x="421" y="727"/>
                    <a:pt x="421" y="727"/>
                    <a:pt x="421" y="727"/>
                  </a:cubicBezTo>
                  <a:cubicBezTo>
                    <a:pt x="421" y="727"/>
                    <a:pt x="421" y="727"/>
                    <a:pt x="421" y="727"/>
                  </a:cubicBezTo>
                  <a:cubicBezTo>
                    <a:pt x="422" y="727"/>
                    <a:pt x="422" y="727"/>
                    <a:pt x="422" y="727"/>
                  </a:cubicBezTo>
                  <a:cubicBezTo>
                    <a:pt x="423" y="727"/>
                    <a:pt x="423" y="727"/>
                    <a:pt x="423" y="727"/>
                  </a:cubicBezTo>
                  <a:cubicBezTo>
                    <a:pt x="424" y="727"/>
                    <a:pt x="424" y="727"/>
                    <a:pt x="424" y="727"/>
                  </a:cubicBezTo>
                  <a:cubicBezTo>
                    <a:pt x="426" y="726"/>
                    <a:pt x="426" y="726"/>
                    <a:pt x="426" y="726"/>
                  </a:cubicBezTo>
                  <a:cubicBezTo>
                    <a:pt x="427" y="726"/>
                    <a:pt x="427" y="726"/>
                    <a:pt x="427" y="726"/>
                  </a:cubicBezTo>
                  <a:cubicBezTo>
                    <a:pt x="430" y="725"/>
                    <a:pt x="430" y="725"/>
                    <a:pt x="430" y="725"/>
                  </a:cubicBezTo>
                  <a:cubicBezTo>
                    <a:pt x="431" y="724"/>
                    <a:pt x="431" y="724"/>
                    <a:pt x="431" y="724"/>
                  </a:cubicBezTo>
                  <a:cubicBezTo>
                    <a:pt x="433" y="724"/>
                    <a:pt x="433" y="724"/>
                    <a:pt x="433" y="724"/>
                  </a:cubicBezTo>
                  <a:cubicBezTo>
                    <a:pt x="433" y="724"/>
                    <a:pt x="433" y="724"/>
                    <a:pt x="433" y="724"/>
                  </a:cubicBezTo>
                  <a:cubicBezTo>
                    <a:pt x="433" y="724"/>
                    <a:pt x="433" y="724"/>
                    <a:pt x="433" y="724"/>
                  </a:cubicBezTo>
                  <a:cubicBezTo>
                    <a:pt x="434" y="725"/>
                    <a:pt x="434" y="725"/>
                    <a:pt x="434" y="725"/>
                  </a:cubicBezTo>
                  <a:cubicBezTo>
                    <a:pt x="434" y="725"/>
                    <a:pt x="434" y="725"/>
                    <a:pt x="434" y="725"/>
                  </a:cubicBezTo>
                  <a:cubicBezTo>
                    <a:pt x="434" y="726"/>
                    <a:pt x="434" y="726"/>
                    <a:pt x="434" y="726"/>
                  </a:cubicBezTo>
                  <a:cubicBezTo>
                    <a:pt x="434" y="726"/>
                    <a:pt x="434" y="726"/>
                    <a:pt x="434" y="726"/>
                  </a:cubicBezTo>
                  <a:cubicBezTo>
                    <a:pt x="434" y="727"/>
                    <a:pt x="434" y="727"/>
                    <a:pt x="434" y="727"/>
                  </a:cubicBezTo>
                  <a:cubicBezTo>
                    <a:pt x="434" y="727"/>
                    <a:pt x="434" y="727"/>
                    <a:pt x="434" y="727"/>
                  </a:cubicBezTo>
                  <a:cubicBezTo>
                    <a:pt x="434" y="730"/>
                    <a:pt x="434" y="730"/>
                    <a:pt x="434" y="730"/>
                  </a:cubicBezTo>
                  <a:cubicBezTo>
                    <a:pt x="433" y="730"/>
                    <a:pt x="433" y="730"/>
                    <a:pt x="433" y="730"/>
                  </a:cubicBezTo>
                  <a:cubicBezTo>
                    <a:pt x="433" y="730"/>
                    <a:pt x="433" y="730"/>
                    <a:pt x="433" y="730"/>
                  </a:cubicBezTo>
                  <a:cubicBezTo>
                    <a:pt x="432" y="731"/>
                    <a:pt x="432" y="731"/>
                    <a:pt x="432" y="731"/>
                  </a:cubicBezTo>
                  <a:cubicBezTo>
                    <a:pt x="432" y="732"/>
                    <a:pt x="432" y="732"/>
                    <a:pt x="432" y="732"/>
                  </a:cubicBezTo>
                  <a:cubicBezTo>
                    <a:pt x="432" y="732"/>
                    <a:pt x="432" y="732"/>
                    <a:pt x="432" y="732"/>
                  </a:cubicBezTo>
                  <a:cubicBezTo>
                    <a:pt x="432" y="732"/>
                    <a:pt x="432" y="732"/>
                    <a:pt x="432" y="732"/>
                  </a:cubicBezTo>
                  <a:cubicBezTo>
                    <a:pt x="428" y="739"/>
                    <a:pt x="428" y="739"/>
                    <a:pt x="428" y="739"/>
                  </a:cubicBezTo>
                  <a:cubicBezTo>
                    <a:pt x="425" y="742"/>
                    <a:pt x="425" y="742"/>
                    <a:pt x="425" y="742"/>
                  </a:cubicBezTo>
                  <a:cubicBezTo>
                    <a:pt x="423" y="745"/>
                    <a:pt x="423" y="745"/>
                    <a:pt x="423" y="745"/>
                  </a:cubicBezTo>
                  <a:cubicBezTo>
                    <a:pt x="420" y="749"/>
                    <a:pt x="420" y="749"/>
                    <a:pt x="420" y="749"/>
                  </a:cubicBezTo>
                  <a:cubicBezTo>
                    <a:pt x="417" y="754"/>
                    <a:pt x="417" y="754"/>
                    <a:pt x="417" y="754"/>
                  </a:cubicBezTo>
                  <a:cubicBezTo>
                    <a:pt x="413" y="760"/>
                    <a:pt x="413" y="760"/>
                    <a:pt x="413" y="760"/>
                  </a:cubicBezTo>
                  <a:cubicBezTo>
                    <a:pt x="412" y="762"/>
                    <a:pt x="412" y="762"/>
                    <a:pt x="412" y="762"/>
                  </a:cubicBezTo>
                  <a:cubicBezTo>
                    <a:pt x="411" y="764"/>
                    <a:pt x="411" y="764"/>
                    <a:pt x="411" y="764"/>
                  </a:cubicBezTo>
                  <a:cubicBezTo>
                    <a:pt x="411" y="764"/>
                    <a:pt x="411" y="764"/>
                    <a:pt x="411" y="764"/>
                  </a:cubicBezTo>
                  <a:cubicBezTo>
                    <a:pt x="411" y="766"/>
                    <a:pt x="411" y="766"/>
                    <a:pt x="411" y="766"/>
                  </a:cubicBezTo>
                  <a:cubicBezTo>
                    <a:pt x="411" y="766"/>
                    <a:pt x="411" y="766"/>
                    <a:pt x="411" y="766"/>
                  </a:cubicBezTo>
                  <a:cubicBezTo>
                    <a:pt x="411" y="766"/>
                    <a:pt x="411" y="766"/>
                    <a:pt x="411" y="766"/>
                  </a:cubicBezTo>
                  <a:cubicBezTo>
                    <a:pt x="411" y="767"/>
                    <a:pt x="411" y="767"/>
                    <a:pt x="411" y="767"/>
                  </a:cubicBezTo>
                  <a:cubicBezTo>
                    <a:pt x="410" y="767"/>
                    <a:pt x="410" y="767"/>
                    <a:pt x="410" y="767"/>
                  </a:cubicBezTo>
                  <a:cubicBezTo>
                    <a:pt x="409" y="768"/>
                    <a:pt x="409" y="768"/>
                    <a:pt x="409" y="768"/>
                  </a:cubicBezTo>
                  <a:cubicBezTo>
                    <a:pt x="409" y="768"/>
                    <a:pt x="409" y="768"/>
                    <a:pt x="409" y="768"/>
                  </a:cubicBezTo>
                  <a:cubicBezTo>
                    <a:pt x="408" y="769"/>
                    <a:pt x="408" y="769"/>
                    <a:pt x="408" y="769"/>
                  </a:cubicBezTo>
                  <a:cubicBezTo>
                    <a:pt x="408" y="771"/>
                    <a:pt x="408" y="771"/>
                    <a:pt x="408" y="771"/>
                  </a:cubicBezTo>
                  <a:cubicBezTo>
                    <a:pt x="408" y="772"/>
                    <a:pt x="408" y="772"/>
                    <a:pt x="408" y="772"/>
                  </a:cubicBezTo>
                  <a:cubicBezTo>
                    <a:pt x="409" y="779"/>
                    <a:pt x="409" y="779"/>
                    <a:pt x="409" y="779"/>
                  </a:cubicBezTo>
                  <a:cubicBezTo>
                    <a:pt x="412" y="782"/>
                    <a:pt x="412" y="782"/>
                    <a:pt x="412" y="782"/>
                  </a:cubicBezTo>
                  <a:cubicBezTo>
                    <a:pt x="415" y="784"/>
                    <a:pt x="415" y="784"/>
                    <a:pt x="415" y="784"/>
                  </a:cubicBezTo>
                  <a:cubicBezTo>
                    <a:pt x="421" y="782"/>
                    <a:pt x="421" y="782"/>
                    <a:pt x="421" y="782"/>
                  </a:cubicBezTo>
                  <a:cubicBezTo>
                    <a:pt x="422" y="782"/>
                    <a:pt x="422" y="782"/>
                    <a:pt x="422" y="782"/>
                  </a:cubicBezTo>
                  <a:cubicBezTo>
                    <a:pt x="424" y="781"/>
                    <a:pt x="424" y="781"/>
                    <a:pt x="424" y="781"/>
                  </a:cubicBezTo>
                  <a:cubicBezTo>
                    <a:pt x="425" y="781"/>
                    <a:pt x="425" y="781"/>
                    <a:pt x="425" y="781"/>
                  </a:cubicBezTo>
                  <a:cubicBezTo>
                    <a:pt x="426" y="781"/>
                    <a:pt x="426" y="781"/>
                    <a:pt x="426" y="781"/>
                  </a:cubicBezTo>
                  <a:cubicBezTo>
                    <a:pt x="427" y="782"/>
                    <a:pt x="427" y="782"/>
                    <a:pt x="427" y="782"/>
                  </a:cubicBezTo>
                  <a:cubicBezTo>
                    <a:pt x="428" y="782"/>
                    <a:pt x="428" y="782"/>
                    <a:pt x="428" y="782"/>
                  </a:cubicBezTo>
                  <a:cubicBezTo>
                    <a:pt x="428" y="782"/>
                    <a:pt x="428" y="782"/>
                    <a:pt x="428" y="782"/>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4"/>
                    <a:pt x="428" y="784"/>
                    <a:pt x="428"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6" y="784"/>
                    <a:pt x="426" y="784"/>
                    <a:pt x="426" y="784"/>
                  </a:cubicBezTo>
                  <a:cubicBezTo>
                    <a:pt x="425" y="789"/>
                    <a:pt x="425" y="789"/>
                    <a:pt x="425" y="789"/>
                  </a:cubicBezTo>
                  <a:cubicBezTo>
                    <a:pt x="438" y="794"/>
                    <a:pt x="438" y="794"/>
                    <a:pt x="438" y="794"/>
                  </a:cubicBezTo>
                  <a:cubicBezTo>
                    <a:pt x="444" y="796"/>
                    <a:pt x="444" y="796"/>
                    <a:pt x="444" y="796"/>
                  </a:cubicBezTo>
                  <a:cubicBezTo>
                    <a:pt x="456" y="795"/>
                    <a:pt x="456" y="795"/>
                    <a:pt x="456" y="795"/>
                  </a:cubicBezTo>
                  <a:cubicBezTo>
                    <a:pt x="457" y="796"/>
                    <a:pt x="457" y="796"/>
                    <a:pt x="457" y="796"/>
                  </a:cubicBezTo>
                  <a:cubicBezTo>
                    <a:pt x="457" y="796"/>
                    <a:pt x="457" y="796"/>
                    <a:pt x="457" y="796"/>
                  </a:cubicBezTo>
                  <a:cubicBezTo>
                    <a:pt x="458" y="796"/>
                    <a:pt x="458" y="796"/>
                    <a:pt x="458" y="796"/>
                  </a:cubicBezTo>
                  <a:cubicBezTo>
                    <a:pt x="459" y="797"/>
                    <a:pt x="459" y="797"/>
                    <a:pt x="459" y="797"/>
                  </a:cubicBezTo>
                  <a:cubicBezTo>
                    <a:pt x="462" y="796"/>
                    <a:pt x="462" y="796"/>
                    <a:pt x="462" y="796"/>
                  </a:cubicBezTo>
                  <a:cubicBezTo>
                    <a:pt x="465" y="796"/>
                    <a:pt x="465" y="796"/>
                    <a:pt x="465" y="796"/>
                  </a:cubicBezTo>
                  <a:cubicBezTo>
                    <a:pt x="465" y="796"/>
                    <a:pt x="465" y="796"/>
                    <a:pt x="465" y="796"/>
                  </a:cubicBezTo>
                  <a:cubicBezTo>
                    <a:pt x="465" y="796"/>
                    <a:pt x="465" y="796"/>
                    <a:pt x="465" y="796"/>
                  </a:cubicBezTo>
                  <a:cubicBezTo>
                    <a:pt x="466" y="796"/>
                    <a:pt x="466" y="796"/>
                    <a:pt x="466" y="796"/>
                  </a:cubicBezTo>
                  <a:cubicBezTo>
                    <a:pt x="467" y="796"/>
                    <a:pt x="467" y="796"/>
                    <a:pt x="467" y="796"/>
                  </a:cubicBezTo>
                  <a:cubicBezTo>
                    <a:pt x="469" y="795"/>
                    <a:pt x="469" y="795"/>
                    <a:pt x="469" y="795"/>
                  </a:cubicBezTo>
                  <a:cubicBezTo>
                    <a:pt x="471" y="794"/>
                    <a:pt x="471" y="794"/>
                    <a:pt x="471" y="794"/>
                  </a:cubicBezTo>
                  <a:cubicBezTo>
                    <a:pt x="471" y="794"/>
                    <a:pt x="471" y="794"/>
                    <a:pt x="471" y="794"/>
                  </a:cubicBezTo>
                  <a:cubicBezTo>
                    <a:pt x="471" y="794"/>
                    <a:pt x="471" y="794"/>
                    <a:pt x="471" y="794"/>
                  </a:cubicBezTo>
                  <a:cubicBezTo>
                    <a:pt x="471" y="794"/>
                    <a:pt x="471" y="794"/>
                    <a:pt x="471" y="794"/>
                  </a:cubicBezTo>
                  <a:cubicBezTo>
                    <a:pt x="471" y="793"/>
                    <a:pt x="471" y="793"/>
                    <a:pt x="471" y="793"/>
                  </a:cubicBezTo>
                  <a:cubicBezTo>
                    <a:pt x="471" y="793"/>
                    <a:pt x="471" y="793"/>
                    <a:pt x="471" y="793"/>
                  </a:cubicBezTo>
                  <a:cubicBezTo>
                    <a:pt x="471" y="793"/>
                    <a:pt x="471" y="793"/>
                    <a:pt x="471" y="793"/>
                  </a:cubicBezTo>
                  <a:cubicBezTo>
                    <a:pt x="471" y="792"/>
                    <a:pt x="471" y="792"/>
                    <a:pt x="471" y="792"/>
                  </a:cubicBezTo>
                  <a:cubicBezTo>
                    <a:pt x="471" y="792"/>
                    <a:pt x="471" y="792"/>
                    <a:pt x="471" y="792"/>
                  </a:cubicBezTo>
                  <a:cubicBezTo>
                    <a:pt x="471" y="791"/>
                    <a:pt x="471" y="791"/>
                    <a:pt x="471" y="791"/>
                  </a:cubicBezTo>
                  <a:cubicBezTo>
                    <a:pt x="471" y="791"/>
                    <a:pt x="471" y="791"/>
                    <a:pt x="471" y="791"/>
                  </a:cubicBezTo>
                  <a:cubicBezTo>
                    <a:pt x="472" y="791"/>
                    <a:pt x="472" y="791"/>
                    <a:pt x="472" y="791"/>
                  </a:cubicBezTo>
                  <a:cubicBezTo>
                    <a:pt x="475" y="788"/>
                    <a:pt x="475" y="788"/>
                    <a:pt x="475" y="788"/>
                  </a:cubicBezTo>
                  <a:cubicBezTo>
                    <a:pt x="486" y="777"/>
                    <a:pt x="486" y="777"/>
                    <a:pt x="486" y="777"/>
                  </a:cubicBezTo>
                  <a:cubicBezTo>
                    <a:pt x="486" y="776"/>
                    <a:pt x="486" y="776"/>
                    <a:pt x="486" y="776"/>
                  </a:cubicBezTo>
                  <a:cubicBezTo>
                    <a:pt x="486" y="776"/>
                    <a:pt x="486" y="776"/>
                    <a:pt x="486" y="776"/>
                  </a:cubicBezTo>
                  <a:cubicBezTo>
                    <a:pt x="486" y="776"/>
                    <a:pt x="486" y="776"/>
                    <a:pt x="486" y="776"/>
                  </a:cubicBezTo>
                  <a:cubicBezTo>
                    <a:pt x="487" y="776"/>
                    <a:pt x="487" y="776"/>
                    <a:pt x="487" y="776"/>
                  </a:cubicBezTo>
                  <a:cubicBezTo>
                    <a:pt x="487" y="775"/>
                    <a:pt x="487" y="775"/>
                    <a:pt x="487" y="775"/>
                  </a:cubicBezTo>
                  <a:cubicBezTo>
                    <a:pt x="486" y="775"/>
                    <a:pt x="486" y="775"/>
                    <a:pt x="486" y="775"/>
                  </a:cubicBezTo>
                  <a:cubicBezTo>
                    <a:pt x="487" y="773"/>
                    <a:pt x="487" y="773"/>
                    <a:pt x="487" y="773"/>
                  </a:cubicBezTo>
                  <a:cubicBezTo>
                    <a:pt x="487" y="772"/>
                    <a:pt x="487" y="772"/>
                    <a:pt x="487" y="772"/>
                  </a:cubicBezTo>
                  <a:cubicBezTo>
                    <a:pt x="491" y="766"/>
                    <a:pt x="491" y="766"/>
                    <a:pt x="491" y="766"/>
                  </a:cubicBezTo>
                  <a:cubicBezTo>
                    <a:pt x="493" y="760"/>
                    <a:pt x="493" y="760"/>
                    <a:pt x="493" y="760"/>
                  </a:cubicBezTo>
                  <a:cubicBezTo>
                    <a:pt x="493" y="757"/>
                    <a:pt x="493" y="757"/>
                    <a:pt x="493" y="757"/>
                  </a:cubicBezTo>
                  <a:cubicBezTo>
                    <a:pt x="494" y="754"/>
                    <a:pt x="494" y="754"/>
                    <a:pt x="494" y="754"/>
                  </a:cubicBezTo>
                  <a:cubicBezTo>
                    <a:pt x="494" y="753"/>
                    <a:pt x="494" y="753"/>
                    <a:pt x="494" y="753"/>
                  </a:cubicBezTo>
                  <a:cubicBezTo>
                    <a:pt x="494" y="752"/>
                    <a:pt x="494" y="752"/>
                    <a:pt x="494" y="752"/>
                  </a:cubicBezTo>
                  <a:cubicBezTo>
                    <a:pt x="493" y="748"/>
                    <a:pt x="493" y="748"/>
                    <a:pt x="493" y="748"/>
                  </a:cubicBezTo>
                  <a:cubicBezTo>
                    <a:pt x="492" y="742"/>
                    <a:pt x="492" y="742"/>
                    <a:pt x="492" y="742"/>
                  </a:cubicBezTo>
                  <a:cubicBezTo>
                    <a:pt x="492" y="742"/>
                    <a:pt x="492" y="742"/>
                    <a:pt x="492" y="742"/>
                  </a:cubicBezTo>
                  <a:cubicBezTo>
                    <a:pt x="492" y="742"/>
                    <a:pt x="492" y="742"/>
                    <a:pt x="492" y="742"/>
                  </a:cubicBezTo>
                  <a:cubicBezTo>
                    <a:pt x="492" y="741"/>
                    <a:pt x="492" y="741"/>
                    <a:pt x="492" y="741"/>
                  </a:cubicBezTo>
                  <a:cubicBezTo>
                    <a:pt x="492" y="740"/>
                    <a:pt x="492" y="740"/>
                    <a:pt x="492" y="740"/>
                  </a:cubicBezTo>
                  <a:cubicBezTo>
                    <a:pt x="490" y="738"/>
                    <a:pt x="490" y="738"/>
                    <a:pt x="490" y="738"/>
                  </a:cubicBezTo>
                  <a:cubicBezTo>
                    <a:pt x="489" y="737"/>
                    <a:pt x="489" y="737"/>
                    <a:pt x="489" y="737"/>
                  </a:cubicBezTo>
                  <a:cubicBezTo>
                    <a:pt x="486" y="733"/>
                    <a:pt x="486" y="733"/>
                    <a:pt x="486" y="733"/>
                  </a:cubicBezTo>
                  <a:cubicBezTo>
                    <a:pt x="484" y="731"/>
                    <a:pt x="484" y="731"/>
                    <a:pt x="484" y="731"/>
                  </a:cubicBezTo>
                  <a:cubicBezTo>
                    <a:pt x="483" y="730"/>
                    <a:pt x="483" y="730"/>
                    <a:pt x="483" y="730"/>
                  </a:cubicBezTo>
                  <a:cubicBezTo>
                    <a:pt x="481" y="730"/>
                    <a:pt x="481" y="730"/>
                    <a:pt x="481" y="730"/>
                  </a:cubicBezTo>
                  <a:cubicBezTo>
                    <a:pt x="480" y="730"/>
                    <a:pt x="480" y="730"/>
                    <a:pt x="480" y="730"/>
                  </a:cubicBezTo>
                  <a:cubicBezTo>
                    <a:pt x="479" y="730"/>
                    <a:pt x="479" y="730"/>
                    <a:pt x="479" y="730"/>
                  </a:cubicBezTo>
                  <a:cubicBezTo>
                    <a:pt x="479" y="730"/>
                    <a:pt x="479" y="730"/>
                    <a:pt x="479" y="730"/>
                  </a:cubicBezTo>
                  <a:cubicBezTo>
                    <a:pt x="478" y="730"/>
                    <a:pt x="478" y="730"/>
                    <a:pt x="478" y="730"/>
                  </a:cubicBezTo>
                  <a:cubicBezTo>
                    <a:pt x="478" y="729"/>
                    <a:pt x="478" y="729"/>
                    <a:pt x="478" y="729"/>
                  </a:cubicBezTo>
                  <a:cubicBezTo>
                    <a:pt x="478" y="729"/>
                    <a:pt x="478" y="729"/>
                    <a:pt x="478" y="729"/>
                  </a:cubicBezTo>
                  <a:cubicBezTo>
                    <a:pt x="478" y="729"/>
                    <a:pt x="478" y="729"/>
                    <a:pt x="478" y="729"/>
                  </a:cubicBezTo>
                  <a:cubicBezTo>
                    <a:pt x="477" y="729"/>
                    <a:pt x="477" y="729"/>
                    <a:pt x="477" y="729"/>
                  </a:cubicBezTo>
                  <a:cubicBezTo>
                    <a:pt x="472" y="730"/>
                    <a:pt x="472" y="730"/>
                    <a:pt x="472"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0" y="731"/>
                    <a:pt x="470" y="731"/>
                    <a:pt x="470" y="731"/>
                  </a:cubicBezTo>
                  <a:cubicBezTo>
                    <a:pt x="470" y="731"/>
                    <a:pt x="470" y="731"/>
                    <a:pt x="470" y="731"/>
                  </a:cubicBezTo>
                  <a:cubicBezTo>
                    <a:pt x="470" y="731"/>
                    <a:pt x="470" y="731"/>
                    <a:pt x="470" y="731"/>
                  </a:cubicBezTo>
                  <a:cubicBezTo>
                    <a:pt x="469" y="731"/>
                    <a:pt x="469" y="731"/>
                    <a:pt x="469" y="731"/>
                  </a:cubicBezTo>
                  <a:cubicBezTo>
                    <a:pt x="468" y="731"/>
                    <a:pt x="468" y="731"/>
                    <a:pt x="468" y="731"/>
                  </a:cubicBezTo>
                  <a:cubicBezTo>
                    <a:pt x="468" y="731"/>
                    <a:pt x="468" y="731"/>
                    <a:pt x="468" y="731"/>
                  </a:cubicBezTo>
                  <a:cubicBezTo>
                    <a:pt x="467" y="731"/>
                    <a:pt x="467" y="731"/>
                    <a:pt x="467" y="731"/>
                  </a:cubicBezTo>
                  <a:cubicBezTo>
                    <a:pt x="466" y="732"/>
                    <a:pt x="466" y="732"/>
                    <a:pt x="466" y="732"/>
                  </a:cubicBezTo>
                  <a:cubicBezTo>
                    <a:pt x="466" y="732"/>
                    <a:pt x="466" y="732"/>
                    <a:pt x="466" y="732"/>
                  </a:cubicBezTo>
                  <a:cubicBezTo>
                    <a:pt x="465" y="731"/>
                    <a:pt x="465" y="731"/>
                    <a:pt x="465" y="731"/>
                  </a:cubicBezTo>
                  <a:cubicBezTo>
                    <a:pt x="464" y="731"/>
                    <a:pt x="464" y="731"/>
                    <a:pt x="464" y="731"/>
                  </a:cubicBezTo>
                  <a:cubicBezTo>
                    <a:pt x="463" y="731"/>
                    <a:pt x="463" y="731"/>
                    <a:pt x="463" y="731"/>
                  </a:cubicBezTo>
                  <a:cubicBezTo>
                    <a:pt x="461" y="732"/>
                    <a:pt x="461" y="732"/>
                    <a:pt x="461" y="732"/>
                  </a:cubicBezTo>
                  <a:cubicBezTo>
                    <a:pt x="461" y="732"/>
                    <a:pt x="461" y="732"/>
                    <a:pt x="461" y="732"/>
                  </a:cubicBezTo>
                  <a:cubicBezTo>
                    <a:pt x="455" y="734"/>
                    <a:pt x="455" y="734"/>
                    <a:pt x="455" y="734"/>
                  </a:cubicBezTo>
                  <a:cubicBezTo>
                    <a:pt x="455" y="735"/>
                    <a:pt x="455" y="735"/>
                    <a:pt x="455" y="735"/>
                  </a:cubicBezTo>
                  <a:cubicBezTo>
                    <a:pt x="455" y="735"/>
                    <a:pt x="455" y="735"/>
                    <a:pt x="455" y="735"/>
                  </a:cubicBezTo>
                  <a:cubicBezTo>
                    <a:pt x="455" y="735"/>
                    <a:pt x="455" y="735"/>
                    <a:pt x="455" y="735"/>
                  </a:cubicBezTo>
                  <a:cubicBezTo>
                    <a:pt x="454" y="735"/>
                    <a:pt x="454" y="735"/>
                    <a:pt x="454" y="735"/>
                  </a:cubicBezTo>
                  <a:cubicBezTo>
                    <a:pt x="454" y="735"/>
                    <a:pt x="454" y="735"/>
                    <a:pt x="454" y="735"/>
                  </a:cubicBezTo>
                  <a:cubicBezTo>
                    <a:pt x="454" y="735"/>
                    <a:pt x="454" y="735"/>
                    <a:pt x="454" y="735"/>
                  </a:cubicBezTo>
                  <a:cubicBezTo>
                    <a:pt x="454" y="735"/>
                    <a:pt x="454" y="735"/>
                    <a:pt x="454" y="735"/>
                  </a:cubicBezTo>
                  <a:cubicBezTo>
                    <a:pt x="453" y="735"/>
                    <a:pt x="453" y="735"/>
                    <a:pt x="453" y="735"/>
                  </a:cubicBezTo>
                  <a:cubicBezTo>
                    <a:pt x="453" y="735"/>
                    <a:pt x="453" y="735"/>
                    <a:pt x="453" y="735"/>
                  </a:cubicBezTo>
                  <a:cubicBezTo>
                    <a:pt x="453" y="735"/>
                    <a:pt x="453" y="735"/>
                    <a:pt x="453" y="735"/>
                  </a:cubicBezTo>
                  <a:cubicBezTo>
                    <a:pt x="452" y="735"/>
                    <a:pt x="452" y="735"/>
                    <a:pt x="452" y="735"/>
                  </a:cubicBezTo>
                  <a:cubicBezTo>
                    <a:pt x="451" y="736"/>
                    <a:pt x="451" y="736"/>
                    <a:pt x="451" y="736"/>
                  </a:cubicBezTo>
                  <a:cubicBezTo>
                    <a:pt x="451" y="736"/>
                    <a:pt x="451" y="736"/>
                    <a:pt x="451" y="736"/>
                  </a:cubicBezTo>
                  <a:cubicBezTo>
                    <a:pt x="450" y="736"/>
                    <a:pt x="450" y="736"/>
                    <a:pt x="450" y="736"/>
                  </a:cubicBezTo>
                  <a:cubicBezTo>
                    <a:pt x="450" y="736"/>
                    <a:pt x="450" y="736"/>
                    <a:pt x="450" y="736"/>
                  </a:cubicBezTo>
                  <a:cubicBezTo>
                    <a:pt x="449" y="736"/>
                    <a:pt x="449" y="736"/>
                    <a:pt x="449" y="736"/>
                  </a:cubicBezTo>
                  <a:cubicBezTo>
                    <a:pt x="449" y="736"/>
                    <a:pt x="449" y="736"/>
                    <a:pt x="449" y="736"/>
                  </a:cubicBezTo>
                  <a:cubicBezTo>
                    <a:pt x="448" y="736"/>
                    <a:pt x="448" y="736"/>
                    <a:pt x="448" y="736"/>
                  </a:cubicBezTo>
                  <a:cubicBezTo>
                    <a:pt x="446" y="736"/>
                    <a:pt x="446" y="736"/>
                    <a:pt x="446" y="736"/>
                  </a:cubicBezTo>
                  <a:cubicBezTo>
                    <a:pt x="451" y="728"/>
                    <a:pt x="451" y="728"/>
                    <a:pt x="451" y="728"/>
                  </a:cubicBezTo>
                  <a:cubicBezTo>
                    <a:pt x="452" y="726"/>
                    <a:pt x="452" y="726"/>
                    <a:pt x="452" y="726"/>
                  </a:cubicBezTo>
                  <a:cubicBezTo>
                    <a:pt x="453" y="723"/>
                    <a:pt x="453" y="723"/>
                    <a:pt x="453" y="723"/>
                  </a:cubicBezTo>
                  <a:cubicBezTo>
                    <a:pt x="455" y="720"/>
                    <a:pt x="455" y="720"/>
                    <a:pt x="455" y="720"/>
                  </a:cubicBezTo>
                  <a:cubicBezTo>
                    <a:pt x="458" y="716"/>
                    <a:pt x="458" y="716"/>
                    <a:pt x="458" y="716"/>
                  </a:cubicBezTo>
                  <a:cubicBezTo>
                    <a:pt x="457" y="709"/>
                    <a:pt x="457" y="709"/>
                    <a:pt x="457" y="709"/>
                  </a:cubicBezTo>
                  <a:cubicBezTo>
                    <a:pt x="456" y="708"/>
                    <a:pt x="456" y="708"/>
                    <a:pt x="456" y="708"/>
                  </a:cubicBezTo>
                  <a:cubicBezTo>
                    <a:pt x="455" y="707"/>
                    <a:pt x="455" y="707"/>
                    <a:pt x="455" y="707"/>
                  </a:cubicBezTo>
                  <a:cubicBezTo>
                    <a:pt x="454" y="706"/>
                    <a:pt x="454" y="706"/>
                    <a:pt x="454" y="706"/>
                  </a:cubicBezTo>
                  <a:cubicBezTo>
                    <a:pt x="453" y="706"/>
                    <a:pt x="453" y="706"/>
                    <a:pt x="453" y="706"/>
                  </a:cubicBezTo>
                  <a:cubicBezTo>
                    <a:pt x="450" y="705"/>
                    <a:pt x="450" y="705"/>
                    <a:pt x="450" y="705"/>
                  </a:cubicBezTo>
                  <a:cubicBezTo>
                    <a:pt x="447" y="704"/>
                    <a:pt x="447" y="704"/>
                    <a:pt x="447" y="704"/>
                  </a:cubicBezTo>
                  <a:cubicBezTo>
                    <a:pt x="447" y="704"/>
                    <a:pt x="447" y="704"/>
                    <a:pt x="447" y="704"/>
                  </a:cubicBezTo>
                  <a:cubicBezTo>
                    <a:pt x="447" y="704"/>
                    <a:pt x="447" y="704"/>
                    <a:pt x="447" y="704"/>
                  </a:cubicBezTo>
                  <a:cubicBezTo>
                    <a:pt x="448" y="704"/>
                    <a:pt x="448" y="704"/>
                    <a:pt x="448" y="704"/>
                  </a:cubicBezTo>
                  <a:cubicBezTo>
                    <a:pt x="448" y="703"/>
                    <a:pt x="448" y="703"/>
                    <a:pt x="448" y="703"/>
                  </a:cubicBezTo>
                  <a:cubicBezTo>
                    <a:pt x="448" y="703"/>
                    <a:pt x="448" y="703"/>
                    <a:pt x="448" y="703"/>
                  </a:cubicBezTo>
                  <a:cubicBezTo>
                    <a:pt x="447" y="702"/>
                    <a:pt x="447" y="702"/>
                    <a:pt x="447" y="702"/>
                  </a:cubicBezTo>
                  <a:cubicBezTo>
                    <a:pt x="447" y="702"/>
                    <a:pt x="447" y="702"/>
                    <a:pt x="447" y="702"/>
                  </a:cubicBezTo>
                  <a:cubicBezTo>
                    <a:pt x="447" y="702"/>
                    <a:pt x="447" y="702"/>
                    <a:pt x="447" y="702"/>
                  </a:cubicBezTo>
                  <a:cubicBezTo>
                    <a:pt x="447" y="701"/>
                    <a:pt x="447" y="701"/>
                    <a:pt x="447" y="701"/>
                  </a:cubicBezTo>
                  <a:cubicBezTo>
                    <a:pt x="448" y="701"/>
                    <a:pt x="448" y="701"/>
                    <a:pt x="448" y="701"/>
                  </a:cubicBezTo>
                  <a:cubicBezTo>
                    <a:pt x="448" y="700"/>
                    <a:pt x="448" y="700"/>
                    <a:pt x="448" y="700"/>
                  </a:cubicBezTo>
                  <a:cubicBezTo>
                    <a:pt x="449" y="700"/>
                    <a:pt x="449" y="700"/>
                    <a:pt x="449" y="700"/>
                  </a:cubicBezTo>
                  <a:cubicBezTo>
                    <a:pt x="449" y="700"/>
                    <a:pt x="449" y="700"/>
                    <a:pt x="449" y="700"/>
                  </a:cubicBezTo>
                  <a:cubicBezTo>
                    <a:pt x="449" y="700"/>
                    <a:pt x="449" y="700"/>
                    <a:pt x="449" y="700"/>
                  </a:cubicBezTo>
                  <a:cubicBezTo>
                    <a:pt x="449" y="700"/>
                    <a:pt x="449" y="700"/>
                    <a:pt x="449" y="700"/>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1" y="698"/>
                    <a:pt x="451" y="698"/>
                    <a:pt x="451" y="698"/>
                  </a:cubicBezTo>
                  <a:cubicBezTo>
                    <a:pt x="451" y="698"/>
                    <a:pt x="451" y="698"/>
                    <a:pt x="451" y="698"/>
                  </a:cubicBezTo>
                  <a:cubicBezTo>
                    <a:pt x="451" y="698"/>
                    <a:pt x="451" y="698"/>
                    <a:pt x="451" y="698"/>
                  </a:cubicBezTo>
                  <a:cubicBezTo>
                    <a:pt x="451" y="697"/>
                    <a:pt x="451" y="697"/>
                    <a:pt x="451" y="697"/>
                  </a:cubicBezTo>
                  <a:cubicBezTo>
                    <a:pt x="451" y="697"/>
                    <a:pt x="451" y="697"/>
                    <a:pt x="451" y="697"/>
                  </a:cubicBezTo>
                  <a:cubicBezTo>
                    <a:pt x="452" y="696"/>
                    <a:pt x="452" y="696"/>
                    <a:pt x="452" y="696"/>
                  </a:cubicBezTo>
                  <a:cubicBezTo>
                    <a:pt x="452" y="696"/>
                    <a:pt x="452" y="696"/>
                    <a:pt x="452" y="696"/>
                  </a:cubicBezTo>
                  <a:cubicBezTo>
                    <a:pt x="453" y="695"/>
                    <a:pt x="453" y="695"/>
                    <a:pt x="453" y="695"/>
                  </a:cubicBezTo>
                  <a:cubicBezTo>
                    <a:pt x="453" y="695"/>
                    <a:pt x="453" y="695"/>
                    <a:pt x="453" y="695"/>
                  </a:cubicBezTo>
                  <a:cubicBezTo>
                    <a:pt x="453" y="695"/>
                    <a:pt x="453" y="695"/>
                    <a:pt x="453" y="695"/>
                  </a:cubicBezTo>
                  <a:cubicBezTo>
                    <a:pt x="454" y="694"/>
                    <a:pt x="454" y="694"/>
                    <a:pt x="454" y="694"/>
                  </a:cubicBezTo>
                  <a:cubicBezTo>
                    <a:pt x="454" y="694"/>
                    <a:pt x="454" y="694"/>
                    <a:pt x="454" y="694"/>
                  </a:cubicBezTo>
                  <a:cubicBezTo>
                    <a:pt x="454" y="693"/>
                    <a:pt x="454" y="693"/>
                    <a:pt x="454" y="693"/>
                  </a:cubicBezTo>
                  <a:cubicBezTo>
                    <a:pt x="454" y="693"/>
                    <a:pt x="454" y="693"/>
                    <a:pt x="454" y="693"/>
                  </a:cubicBezTo>
                  <a:cubicBezTo>
                    <a:pt x="455" y="693"/>
                    <a:pt x="455" y="693"/>
                    <a:pt x="455" y="693"/>
                  </a:cubicBezTo>
                  <a:cubicBezTo>
                    <a:pt x="455" y="693"/>
                    <a:pt x="455" y="693"/>
                    <a:pt x="455" y="693"/>
                  </a:cubicBezTo>
                  <a:cubicBezTo>
                    <a:pt x="455" y="693"/>
                    <a:pt x="455" y="693"/>
                    <a:pt x="455" y="693"/>
                  </a:cubicBezTo>
                  <a:cubicBezTo>
                    <a:pt x="455" y="692"/>
                    <a:pt x="455" y="692"/>
                    <a:pt x="455" y="692"/>
                  </a:cubicBezTo>
                  <a:cubicBezTo>
                    <a:pt x="455" y="692"/>
                    <a:pt x="455" y="692"/>
                    <a:pt x="455" y="692"/>
                  </a:cubicBezTo>
                  <a:cubicBezTo>
                    <a:pt x="455" y="692"/>
                    <a:pt x="455" y="692"/>
                    <a:pt x="455" y="692"/>
                  </a:cubicBezTo>
                  <a:cubicBezTo>
                    <a:pt x="459" y="687"/>
                    <a:pt x="459" y="687"/>
                    <a:pt x="459" y="687"/>
                  </a:cubicBezTo>
                  <a:cubicBezTo>
                    <a:pt x="459" y="683"/>
                    <a:pt x="459" y="683"/>
                    <a:pt x="459" y="683"/>
                  </a:cubicBezTo>
                  <a:cubicBezTo>
                    <a:pt x="459" y="682"/>
                    <a:pt x="459" y="682"/>
                    <a:pt x="459" y="682"/>
                  </a:cubicBezTo>
                  <a:cubicBezTo>
                    <a:pt x="459" y="682"/>
                    <a:pt x="459" y="682"/>
                    <a:pt x="459" y="682"/>
                  </a:cubicBezTo>
                  <a:cubicBezTo>
                    <a:pt x="459" y="682"/>
                    <a:pt x="459" y="682"/>
                    <a:pt x="459" y="682"/>
                  </a:cubicBezTo>
                  <a:cubicBezTo>
                    <a:pt x="459" y="681"/>
                    <a:pt x="459" y="681"/>
                    <a:pt x="459" y="681"/>
                  </a:cubicBezTo>
                  <a:cubicBezTo>
                    <a:pt x="458" y="681"/>
                    <a:pt x="458" y="681"/>
                    <a:pt x="458" y="681"/>
                  </a:cubicBezTo>
                  <a:cubicBezTo>
                    <a:pt x="458" y="681"/>
                    <a:pt x="458" y="681"/>
                    <a:pt x="458" y="681"/>
                  </a:cubicBezTo>
                  <a:cubicBezTo>
                    <a:pt x="458" y="680"/>
                    <a:pt x="458" y="680"/>
                    <a:pt x="458" y="680"/>
                  </a:cubicBezTo>
                  <a:cubicBezTo>
                    <a:pt x="458" y="680"/>
                    <a:pt x="458" y="680"/>
                    <a:pt x="458" y="680"/>
                  </a:cubicBezTo>
                  <a:cubicBezTo>
                    <a:pt x="457" y="680"/>
                    <a:pt x="457" y="680"/>
                    <a:pt x="457" y="680"/>
                  </a:cubicBezTo>
                  <a:cubicBezTo>
                    <a:pt x="456" y="680"/>
                    <a:pt x="456" y="680"/>
                    <a:pt x="456" y="680"/>
                  </a:cubicBezTo>
                  <a:cubicBezTo>
                    <a:pt x="454" y="680"/>
                    <a:pt x="454" y="680"/>
                    <a:pt x="454" y="680"/>
                  </a:cubicBezTo>
                  <a:cubicBezTo>
                    <a:pt x="454" y="679"/>
                    <a:pt x="454" y="679"/>
                    <a:pt x="454" y="679"/>
                  </a:cubicBezTo>
                  <a:cubicBezTo>
                    <a:pt x="453" y="679"/>
                    <a:pt x="453" y="679"/>
                    <a:pt x="453" y="679"/>
                  </a:cubicBezTo>
                  <a:cubicBezTo>
                    <a:pt x="453" y="679"/>
                    <a:pt x="453" y="679"/>
                    <a:pt x="453" y="679"/>
                  </a:cubicBezTo>
                  <a:cubicBezTo>
                    <a:pt x="452" y="678"/>
                    <a:pt x="452" y="678"/>
                    <a:pt x="452" y="678"/>
                  </a:cubicBezTo>
                  <a:cubicBezTo>
                    <a:pt x="451" y="678"/>
                    <a:pt x="451" y="678"/>
                    <a:pt x="451" y="678"/>
                  </a:cubicBezTo>
                  <a:cubicBezTo>
                    <a:pt x="451" y="678"/>
                    <a:pt x="451" y="678"/>
                    <a:pt x="451" y="678"/>
                  </a:cubicBezTo>
                  <a:cubicBezTo>
                    <a:pt x="450" y="679"/>
                    <a:pt x="450" y="679"/>
                    <a:pt x="450" y="679"/>
                  </a:cubicBezTo>
                  <a:cubicBezTo>
                    <a:pt x="449" y="679"/>
                    <a:pt x="449" y="679"/>
                    <a:pt x="449" y="679"/>
                  </a:cubicBezTo>
                  <a:cubicBezTo>
                    <a:pt x="449" y="679"/>
                    <a:pt x="449" y="679"/>
                    <a:pt x="449" y="679"/>
                  </a:cubicBezTo>
                  <a:cubicBezTo>
                    <a:pt x="443" y="681"/>
                    <a:pt x="443" y="681"/>
                    <a:pt x="443" y="681"/>
                  </a:cubicBezTo>
                  <a:cubicBezTo>
                    <a:pt x="442" y="680"/>
                    <a:pt x="442" y="680"/>
                    <a:pt x="442" y="680"/>
                  </a:cubicBezTo>
                  <a:cubicBezTo>
                    <a:pt x="442" y="680"/>
                    <a:pt x="442" y="680"/>
                    <a:pt x="442" y="680"/>
                  </a:cubicBezTo>
                  <a:cubicBezTo>
                    <a:pt x="441" y="680"/>
                    <a:pt x="441" y="680"/>
                    <a:pt x="441" y="680"/>
                  </a:cubicBezTo>
                  <a:cubicBezTo>
                    <a:pt x="441" y="679"/>
                    <a:pt x="441" y="679"/>
                    <a:pt x="441" y="679"/>
                  </a:cubicBezTo>
                  <a:cubicBezTo>
                    <a:pt x="441" y="679"/>
                    <a:pt x="441" y="679"/>
                    <a:pt x="441" y="679"/>
                  </a:cubicBezTo>
                  <a:cubicBezTo>
                    <a:pt x="441" y="679"/>
                    <a:pt x="441" y="679"/>
                    <a:pt x="441" y="679"/>
                  </a:cubicBezTo>
                  <a:cubicBezTo>
                    <a:pt x="441" y="678"/>
                    <a:pt x="441" y="678"/>
                    <a:pt x="441" y="678"/>
                  </a:cubicBezTo>
                  <a:cubicBezTo>
                    <a:pt x="441" y="678"/>
                    <a:pt x="441" y="678"/>
                    <a:pt x="441" y="678"/>
                  </a:cubicBezTo>
                  <a:cubicBezTo>
                    <a:pt x="441" y="677"/>
                    <a:pt x="441" y="677"/>
                    <a:pt x="441" y="677"/>
                  </a:cubicBezTo>
                  <a:cubicBezTo>
                    <a:pt x="441" y="677"/>
                    <a:pt x="441" y="677"/>
                    <a:pt x="441" y="677"/>
                  </a:cubicBezTo>
                  <a:cubicBezTo>
                    <a:pt x="443" y="672"/>
                    <a:pt x="443" y="672"/>
                    <a:pt x="443" y="672"/>
                  </a:cubicBezTo>
                  <a:cubicBezTo>
                    <a:pt x="443" y="667"/>
                    <a:pt x="443" y="667"/>
                    <a:pt x="443" y="667"/>
                  </a:cubicBezTo>
                  <a:cubicBezTo>
                    <a:pt x="443" y="667"/>
                    <a:pt x="443" y="667"/>
                    <a:pt x="443" y="667"/>
                  </a:cubicBezTo>
                  <a:cubicBezTo>
                    <a:pt x="442" y="666"/>
                    <a:pt x="442" y="666"/>
                    <a:pt x="442" y="666"/>
                  </a:cubicBezTo>
                  <a:cubicBezTo>
                    <a:pt x="442" y="666"/>
                    <a:pt x="442" y="666"/>
                    <a:pt x="442" y="666"/>
                  </a:cubicBezTo>
                  <a:cubicBezTo>
                    <a:pt x="442" y="666"/>
                    <a:pt x="442" y="666"/>
                    <a:pt x="442" y="666"/>
                  </a:cubicBezTo>
                  <a:cubicBezTo>
                    <a:pt x="442" y="665"/>
                    <a:pt x="442" y="665"/>
                    <a:pt x="442" y="665"/>
                  </a:cubicBezTo>
                  <a:cubicBezTo>
                    <a:pt x="443" y="664"/>
                    <a:pt x="443" y="664"/>
                    <a:pt x="443" y="664"/>
                  </a:cubicBezTo>
                  <a:cubicBezTo>
                    <a:pt x="443" y="664"/>
                    <a:pt x="443" y="664"/>
                    <a:pt x="443" y="664"/>
                  </a:cubicBezTo>
                  <a:cubicBezTo>
                    <a:pt x="443" y="663"/>
                    <a:pt x="443" y="663"/>
                    <a:pt x="443" y="663"/>
                  </a:cubicBezTo>
                  <a:cubicBezTo>
                    <a:pt x="444" y="662"/>
                    <a:pt x="444" y="662"/>
                    <a:pt x="444" y="662"/>
                  </a:cubicBezTo>
                  <a:cubicBezTo>
                    <a:pt x="444" y="662"/>
                    <a:pt x="444" y="662"/>
                    <a:pt x="444" y="662"/>
                  </a:cubicBezTo>
                  <a:cubicBezTo>
                    <a:pt x="444" y="661"/>
                    <a:pt x="444" y="661"/>
                    <a:pt x="444" y="661"/>
                  </a:cubicBezTo>
                  <a:cubicBezTo>
                    <a:pt x="444" y="661"/>
                    <a:pt x="444" y="661"/>
                    <a:pt x="444" y="661"/>
                  </a:cubicBezTo>
                  <a:cubicBezTo>
                    <a:pt x="444" y="661"/>
                    <a:pt x="444" y="661"/>
                    <a:pt x="444" y="661"/>
                  </a:cubicBezTo>
                  <a:cubicBezTo>
                    <a:pt x="440" y="657"/>
                    <a:pt x="440" y="657"/>
                    <a:pt x="440" y="657"/>
                  </a:cubicBezTo>
                  <a:cubicBezTo>
                    <a:pt x="440" y="656"/>
                    <a:pt x="440" y="656"/>
                    <a:pt x="440" y="656"/>
                  </a:cubicBezTo>
                  <a:cubicBezTo>
                    <a:pt x="440" y="656"/>
                    <a:pt x="440" y="656"/>
                    <a:pt x="440" y="656"/>
                  </a:cubicBezTo>
                  <a:cubicBezTo>
                    <a:pt x="439" y="655"/>
                    <a:pt x="439" y="655"/>
                    <a:pt x="439" y="655"/>
                  </a:cubicBezTo>
                  <a:cubicBezTo>
                    <a:pt x="439" y="655"/>
                    <a:pt x="439" y="655"/>
                    <a:pt x="439" y="655"/>
                  </a:cubicBezTo>
                  <a:cubicBezTo>
                    <a:pt x="438" y="655"/>
                    <a:pt x="438" y="655"/>
                    <a:pt x="438" y="655"/>
                  </a:cubicBezTo>
                  <a:cubicBezTo>
                    <a:pt x="438" y="655"/>
                    <a:pt x="438" y="655"/>
                    <a:pt x="438" y="655"/>
                  </a:cubicBezTo>
                  <a:cubicBezTo>
                    <a:pt x="437" y="655"/>
                    <a:pt x="437" y="655"/>
                    <a:pt x="437" y="655"/>
                  </a:cubicBezTo>
                  <a:cubicBezTo>
                    <a:pt x="437" y="655"/>
                    <a:pt x="437" y="655"/>
                    <a:pt x="437" y="655"/>
                  </a:cubicBezTo>
                  <a:cubicBezTo>
                    <a:pt x="437" y="656"/>
                    <a:pt x="437" y="656"/>
                    <a:pt x="437" y="656"/>
                  </a:cubicBezTo>
                  <a:cubicBezTo>
                    <a:pt x="437" y="656"/>
                    <a:pt x="437" y="656"/>
                    <a:pt x="437" y="656"/>
                  </a:cubicBezTo>
                  <a:cubicBezTo>
                    <a:pt x="436" y="656"/>
                    <a:pt x="436" y="656"/>
                    <a:pt x="436" y="656"/>
                  </a:cubicBezTo>
                  <a:cubicBezTo>
                    <a:pt x="436" y="656"/>
                    <a:pt x="436" y="656"/>
                    <a:pt x="436" y="656"/>
                  </a:cubicBezTo>
                  <a:cubicBezTo>
                    <a:pt x="436" y="656"/>
                    <a:pt x="436" y="656"/>
                    <a:pt x="436" y="656"/>
                  </a:cubicBezTo>
                  <a:cubicBezTo>
                    <a:pt x="435" y="656"/>
                    <a:pt x="435" y="656"/>
                    <a:pt x="435" y="656"/>
                  </a:cubicBezTo>
                  <a:cubicBezTo>
                    <a:pt x="435" y="656"/>
                    <a:pt x="435" y="656"/>
                    <a:pt x="435" y="656"/>
                  </a:cubicBezTo>
                  <a:cubicBezTo>
                    <a:pt x="435" y="656"/>
                    <a:pt x="435" y="656"/>
                    <a:pt x="435" y="656"/>
                  </a:cubicBezTo>
                  <a:cubicBezTo>
                    <a:pt x="435" y="656"/>
                    <a:pt x="435" y="656"/>
                    <a:pt x="435" y="656"/>
                  </a:cubicBezTo>
                  <a:cubicBezTo>
                    <a:pt x="434" y="656"/>
                    <a:pt x="434" y="656"/>
                    <a:pt x="434" y="656"/>
                  </a:cubicBezTo>
                  <a:cubicBezTo>
                    <a:pt x="434" y="656"/>
                    <a:pt x="434" y="656"/>
                    <a:pt x="434" y="656"/>
                  </a:cubicBezTo>
                  <a:cubicBezTo>
                    <a:pt x="433" y="655"/>
                    <a:pt x="433" y="655"/>
                    <a:pt x="433" y="655"/>
                  </a:cubicBezTo>
                  <a:cubicBezTo>
                    <a:pt x="422" y="661"/>
                    <a:pt x="422" y="661"/>
                    <a:pt x="422" y="661"/>
                  </a:cubicBezTo>
                  <a:cubicBezTo>
                    <a:pt x="422" y="661"/>
                    <a:pt x="422" y="661"/>
                    <a:pt x="422" y="661"/>
                  </a:cubicBezTo>
                  <a:cubicBezTo>
                    <a:pt x="422" y="662"/>
                    <a:pt x="422" y="662"/>
                    <a:pt x="422" y="662"/>
                  </a:cubicBezTo>
                  <a:cubicBezTo>
                    <a:pt x="422" y="662"/>
                    <a:pt x="422" y="662"/>
                    <a:pt x="422" y="662"/>
                  </a:cubicBezTo>
                  <a:cubicBezTo>
                    <a:pt x="422" y="662"/>
                    <a:pt x="422" y="662"/>
                    <a:pt x="422" y="662"/>
                  </a:cubicBezTo>
                  <a:cubicBezTo>
                    <a:pt x="421" y="662"/>
                    <a:pt x="421" y="662"/>
                    <a:pt x="421" y="662"/>
                  </a:cubicBezTo>
                  <a:cubicBezTo>
                    <a:pt x="421" y="662"/>
                    <a:pt x="421" y="662"/>
                    <a:pt x="421" y="662"/>
                  </a:cubicBezTo>
                  <a:cubicBezTo>
                    <a:pt x="421" y="663"/>
                    <a:pt x="421" y="663"/>
                    <a:pt x="421" y="663"/>
                  </a:cubicBezTo>
                  <a:cubicBezTo>
                    <a:pt x="421" y="663"/>
                    <a:pt x="421" y="663"/>
                    <a:pt x="421" y="663"/>
                  </a:cubicBezTo>
                  <a:cubicBezTo>
                    <a:pt x="420" y="663"/>
                    <a:pt x="420" y="663"/>
                    <a:pt x="420" y="663"/>
                  </a:cubicBezTo>
                  <a:cubicBezTo>
                    <a:pt x="420" y="663"/>
                    <a:pt x="420" y="663"/>
                    <a:pt x="420" y="663"/>
                  </a:cubicBezTo>
                  <a:cubicBezTo>
                    <a:pt x="420" y="663"/>
                    <a:pt x="420" y="663"/>
                    <a:pt x="420" y="663"/>
                  </a:cubicBezTo>
                  <a:cubicBezTo>
                    <a:pt x="420" y="663"/>
                    <a:pt x="420" y="663"/>
                    <a:pt x="420" y="663"/>
                  </a:cubicBezTo>
                  <a:cubicBezTo>
                    <a:pt x="407" y="677"/>
                    <a:pt x="407" y="677"/>
                    <a:pt x="407" y="677"/>
                  </a:cubicBezTo>
                  <a:cubicBezTo>
                    <a:pt x="407" y="678"/>
                    <a:pt x="407" y="678"/>
                    <a:pt x="407" y="678"/>
                  </a:cubicBezTo>
                  <a:cubicBezTo>
                    <a:pt x="402" y="684"/>
                    <a:pt x="402" y="684"/>
                    <a:pt x="402" y="684"/>
                  </a:cubicBezTo>
                  <a:cubicBezTo>
                    <a:pt x="402" y="685"/>
                    <a:pt x="402" y="685"/>
                    <a:pt x="402" y="685"/>
                  </a:cubicBezTo>
                  <a:cubicBezTo>
                    <a:pt x="402" y="685"/>
                    <a:pt x="402" y="685"/>
                    <a:pt x="402" y="685"/>
                  </a:cubicBezTo>
                  <a:cubicBezTo>
                    <a:pt x="402" y="685"/>
                    <a:pt x="402" y="685"/>
                    <a:pt x="402" y="685"/>
                  </a:cubicBezTo>
                  <a:cubicBezTo>
                    <a:pt x="402" y="685"/>
                    <a:pt x="402" y="685"/>
                    <a:pt x="402" y="685"/>
                  </a:cubicBezTo>
                  <a:cubicBezTo>
                    <a:pt x="401" y="686"/>
                    <a:pt x="401" y="686"/>
                    <a:pt x="401" y="686"/>
                  </a:cubicBezTo>
                  <a:cubicBezTo>
                    <a:pt x="401" y="686"/>
                    <a:pt x="401" y="686"/>
                    <a:pt x="401" y="686"/>
                  </a:cubicBezTo>
                  <a:cubicBezTo>
                    <a:pt x="401" y="686"/>
                    <a:pt x="401" y="686"/>
                    <a:pt x="401" y="686"/>
                  </a:cubicBezTo>
                  <a:cubicBezTo>
                    <a:pt x="401" y="686"/>
                    <a:pt x="401" y="686"/>
                    <a:pt x="401" y="686"/>
                  </a:cubicBezTo>
                  <a:cubicBezTo>
                    <a:pt x="401" y="687"/>
                    <a:pt x="401" y="687"/>
                    <a:pt x="401" y="687"/>
                  </a:cubicBezTo>
                  <a:cubicBezTo>
                    <a:pt x="401" y="687"/>
                    <a:pt x="401" y="687"/>
                    <a:pt x="401" y="687"/>
                  </a:cubicBezTo>
                  <a:cubicBezTo>
                    <a:pt x="400" y="687"/>
                    <a:pt x="400" y="687"/>
                    <a:pt x="400" y="687"/>
                  </a:cubicBezTo>
                  <a:cubicBezTo>
                    <a:pt x="398" y="689"/>
                    <a:pt x="398" y="689"/>
                    <a:pt x="398" y="689"/>
                  </a:cubicBezTo>
                  <a:cubicBezTo>
                    <a:pt x="398" y="689"/>
                    <a:pt x="398" y="689"/>
                    <a:pt x="398" y="689"/>
                  </a:cubicBezTo>
                  <a:cubicBezTo>
                    <a:pt x="398" y="690"/>
                    <a:pt x="398" y="690"/>
                    <a:pt x="398" y="690"/>
                  </a:cubicBezTo>
                  <a:cubicBezTo>
                    <a:pt x="398" y="690"/>
                    <a:pt x="398" y="690"/>
                    <a:pt x="398" y="690"/>
                  </a:cubicBezTo>
                  <a:cubicBezTo>
                    <a:pt x="398" y="690"/>
                    <a:pt x="398" y="690"/>
                    <a:pt x="398" y="690"/>
                  </a:cubicBezTo>
                  <a:cubicBezTo>
                    <a:pt x="397" y="691"/>
                    <a:pt x="397" y="691"/>
                    <a:pt x="397" y="691"/>
                  </a:cubicBezTo>
                  <a:cubicBezTo>
                    <a:pt x="397" y="691"/>
                    <a:pt x="397" y="691"/>
                    <a:pt x="397" y="691"/>
                  </a:cubicBezTo>
                  <a:cubicBezTo>
                    <a:pt x="397" y="691"/>
                    <a:pt x="397" y="691"/>
                    <a:pt x="397" y="691"/>
                  </a:cubicBezTo>
                  <a:cubicBezTo>
                    <a:pt x="397" y="691"/>
                    <a:pt x="397" y="691"/>
                    <a:pt x="397" y="691"/>
                  </a:cubicBezTo>
                  <a:cubicBezTo>
                    <a:pt x="397" y="692"/>
                    <a:pt x="397" y="692"/>
                    <a:pt x="397" y="692"/>
                  </a:cubicBezTo>
                  <a:cubicBezTo>
                    <a:pt x="396" y="692"/>
                    <a:pt x="396" y="692"/>
                    <a:pt x="396" y="692"/>
                  </a:cubicBezTo>
                  <a:cubicBezTo>
                    <a:pt x="396" y="693"/>
                    <a:pt x="396" y="693"/>
                    <a:pt x="396" y="693"/>
                  </a:cubicBezTo>
                  <a:cubicBezTo>
                    <a:pt x="394" y="694"/>
                    <a:pt x="394" y="694"/>
                    <a:pt x="394" y="694"/>
                  </a:cubicBezTo>
                  <a:cubicBezTo>
                    <a:pt x="392" y="699"/>
                    <a:pt x="392" y="699"/>
                    <a:pt x="392" y="699"/>
                  </a:cubicBezTo>
                  <a:cubicBezTo>
                    <a:pt x="386" y="708"/>
                    <a:pt x="386" y="708"/>
                    <a:pt x="386" y="708"/>
                  </a:cubicBezTo>
                  <a:cubicBezTo>
                    <a:pt x="384" y="712"/>
                    <a:pt x="384" y="712"/>
                    <a:pt x="384" y="712"/>
                  </a:cubicBezTo>
                  <a:cubicBezTo>
                    <a:pt x="382" y="715"/>
                    <a:pt x="382" y="715"/>
                    <a:pt x="382" y="715"/>
                  </a:cubicBezTo>
                  <a:cubicBezTo>
                    <a:pt x="379" y="719"/>
                    <a:pt x="379" y="719"/>
                    <a:pt x="379" y="719"/>
                  </a:cubicBezTo>
                  <a:cubicBezTo>
                    <a:pt x="378" y="718"/>
                    <a:pt x="378" y="718"/>
                    <a:pt x="378" y="718"/>
                  </a:cubicBezTo>
                  <a:cubicBezTo>
                    <a:pt x="377" y="718"/>
                    <a:pt x="377" y="718"/>
                    <a:pt x="377" y="718"/>
                  </a:cubicBezTo>
                  <a:cubicBezTo>
                    <a:pt x="377" y="718"/>
                    <a:pt x="377" y="718"/>
                    <a:pt x="377" y="718"/>
                  </a:cubicBezTo>
                  <a:cubicBezTo>
                    <a:pt x="376" y="717"/>
                    <a:pt x="376" y="717"/>
                    <a:pt x="376" y="717"/>
                  </a:cubicBezTo>
                  <a:cubicBezTo>
                    <a:pt x="374" y="717"/>
                    <a:pt x="374" y="717"/>
                    <a:pt x="374" y="717"/>
                  </a:cubicBezTo>
                  <a:cubicBezTo>
                    <a:pt x="373" y="717"/>
                    <a:pt x="373" y="717"/>
                    <a:pt x="373" y="717"/>
                  </a:cubicBezTo>
                  <a:cubicBezTo>
                    <a:pt x="371" y="718"/>
                    <a:pt x="371" y="718"/>
                    <a:pt x="371" y="718"/>
                  </a:cubicBezTo>
                  <a:cubicBezTo>
                    <a:pt x="370" y="718"/>
                    <a:pt x="370" y="718"/>
                    <a:pt x="370" y="718"/>
                  </a:cubicBezTo>
                  <a:cubicBezTo>
                    <a:pt x="369" y="719"/>
                    <a:pt x="369" y="719"/>
                    <a:pt x="369" y="719"/>
                  </a:cubicBezTo>
                  <a:cubicBezTo>
                    <a:pt x="368" y="719"/>
                    <a:pt x="368" y="719"/>
                    <a:pt x="368" y="719"/>
                  </a:cubicBezTo>
                  <a:cubicBezTo>
                    <a:pt x="368" y="719"/>
                    <a:pt x="368" y="719"/>
                    <a:pt x="368" y="719"/>
                  </a:cubicBezTo>
                  <a:cubicBezTo>
                    <a:pt x="367" y="720"/>
                    <a:pt x="367" y="720"/>
                    <a:pt x="367" y="720"/>
                  </a:cubicBezTo>
                  <a:cubicBezTo>
                    <a:pt x="365" y="721"/>
                    <a:pt x="365" y="721"/>
                    <a:pt x="365" y="721"/>
                  </a:cubicBezTo>
                  <a:cubicBezTo>
                    <a:pt x="364" y="722"/>
                    <a:pt x="364" y="722"/>
                    <a:pt x="364" y="722"/>
                  </a:cubicBezTo>
                  <a:cubicBezTo>
                    <a:pt x="364" y="722"/>
                    <a:pt x="364" y="722"/>
                    <a:pt x="364" y="722"/>
                  </a:cubicBezTo>
                  <a:cubicBezTo>
                    <a:pt x="363" y="722"/>
                    <a:pt x="363" y="722"/>
                    <a:pt x="363" y="722"/>
                  </a:cubicBezTo>
                  <a:cubicBezTo>
                    <a:pt x="360" y="723"/>
                    <a:pt x="360" y="723"/>
                    <a:pt x="360" y="723"/>
                  </a:cubicBezTo>
                  <a:cubicBezTo>
                    <a:pt x="359" y="724"/>
                    <a:pt x="359" y="724"/>
                    <a:pt x="359" y="724"/>
                  </a:cubicBezTo>
                  <a:cubicBezTo>
                    <a:pt x="358" y="725"/>
                    <a:pt x="358" y="725"/>
                    <a:pt x="358" y="725"/>
                  </a:cubicBezTo>
                  <a:cubicBezTo>
                    <a:pt x="358" y="725"/>
                    <a:pt x="358" y="725"/>
                    <a:pt x="358" y="725"/>
                  </a:cubicBezTo>
                  <a:cubicBezTo>
                    <a:pt x="358" y="726"/>
                    <a:pt x="358" y="726"/>
                    <a:pt x="358" y="726"/>
                  </a:cubicBezTo>
                  <a:cubicBezTo>
                    <a:pt x="357" y="727"/>
                    <a:pt x="357" y="727"/>
                    <a:pt x="357" y="727"/>
                  </a:cubicBezTo>
                  <a:cubicBezTo>
                    <a:pt x="356" y="727"/>
                    <a:pt x="356" y="727"/>
                    <a:pt x="356" y="727"/>
                  </a:cubicBezTo>
                  <a:cubicBezTo>
                    <a:pt x="356" y="727"/>
                    <a:pt x="356" y="727"/>
                    <a:pt x="356" y="727"/>
                  </a:cubicBezTo>
                  <a:cubicBezTo>
                    <a:pt x="356" y="727"/>
                    <a:pt x="356" y="727"/>
                    <a:pt x="356" y="727"/>
                  </a:cubicBezTo>
                  <a:cubicBezTo>
                    <a:pt x="355" y="727"/>
                    <a:pt x="355" y="727"/>
                    <a:pt x="355" y="727"/>
                  </a:cubicBezTo>
                  <a:cubicBezTo>
                    <a:pt x="355" y="727"/>
                    <a:pt x="355" y="727"/>
                    <a:pt x="355" y="727"/>
                  </a:cubicBezTo>
                  <a:cubicBezTo>
                    <a:pt x="355" y="726"/>
                    <a:pt x="355" y="726"/>
                    <a:pt x="355" y="726"/>
                  </a:cubicBezTo>
                  <a:cubicBezTo>
                    <a:pt x="355" y="726"/>
                    <a:pt x="355" y="726"/>
                    <a:pt x="355" y="726"/>
                  </a:cubicBezTo>
                  <a:cubicBezTo>
                    <a:pt x="350" y="728"/>
                    <a:pt x="350" y="728"/>
                    <a:pt x="350" y="728"/>
                  </a:cubicBezTo>
                  <a:lnTo>
                    <a:pt x="349" y="728"/>
                  </a:lnTo>
                  <a:close/>
                  <a:moveTo>
                    <a:pt x="443" y="755"/>
                  </a:moveTo>
                  <a:cubicBezTo>
                    <a:pt x="442" y="757"/>
                    <a:pt x="442" y="757"/>
                    <a:pt x="442" y="757"/>
                  </a:cubicBezTo>
                  <a:cubicBezTo>
                    <a:pt x="442" y="758"/>
                    <a:pt x="442" y="758"/>
                    <a:pt x="442" y="758"/>
                  </a:cubicBezTo>
                  <a:cubicBezTo>
                    <a:pt x="439" y="760"/>
                    <a:pt x="439" y="760"/>
                    <a:pt x="439" y="760"/>
                  </a:cubicBezTo>
                  <a:cubicBezTo>
                    <a:pt x="434" y="763"/>
                    <a:pt x="434" y="763"/>
                    <a:pt x="434" y="763"/>
                  </a:cubicBezTo>
                  <a:cubicBezTo>
                    <a:pt x="429" y="768"/>
                    <a:pt x="429" y="768"/>
                    <a:pt x="429" y="768"/>
                  </a:cubicBezTo>
                  <a:cubicBezTo>
                    <a:pt x="429" y="766"/>
                    <a:pt x="429" y="766"/>
                    <a:pt x="429" y="766"/>
                  </a:cubicBezTo>
                  <a:cubicBezTo>
                    <a:pt x="429" y="764"/>
                    <a:pt x="429" y="764"/>
                    <a:pt x="429" y="764"/>
                  </a:cubicBezTo>
                  <a:cubicBezTo>
                    <a:pt x="429" y="764"/>
                    <a:pt x="429" y="764"/>
                    <a:pt x="429" y="764"/>
                  </a:cubicBezTo>
                  <a:cubicBezTo>
                    <a:pt x="430" y="762"/>
                    <a:pt x="430" y="762"/>
                    <a:pt x="430" y="762"/>
                  </a:cubicBezTo>
                  <a:cubicBezTo>
                    <a:pt x="430" y="761"/>
                    <a:pt x="430" y="761"/>
                    <a:pt x="430" y="761"/>
                  </a:cubicBezTo>
                  <a:cubicBezTo>
                    <a:pt x="431" y="760"/>
                    <a:pt x="431" y="760"/>
                    <a:pt x="431" y="760"/>
                  </a:cubicBezTo>
                  <a:cubicBezTo>
                    <a:pt x="431" y="760"/>
                    <a:pt x="431" y="760"/>
                    <a:pt x="431" y="760"/>
                  </a:cubicBezTo>
                  <a:cubicBezTo>
                    <a:pt x="432" y="759"/>
                    <a:pt x="432" y="759"/>
                    <a:pt x="432" y="759"/>
                  </a:cubicBezTo>
                  <a:cubicBezTo>
                    <a:pt x="439" y="755"/>
                    <a:pt x="439" y="755"/>
                    <a:pt x="439" y="755"/>
                  </a:cubicBezTo>
                  <a:cubicBezTo>
                    <a:pt x="440" y="755"/>
                    <a:pt x="440" y="755"/>
                    <a:pt x="440" y="755"/>
                  </a:cubicBezTo>
                  <a:cubicBezTo>
                    <a:pt x="441" y="754"/>
                    <a:pt x="441" y="754"/>
                    <a:pt x="441" y="754"/>
                  </a:cubicBezTo>
                  <a:cubicBezTo>
                    <a:pt x="441" y="754"/>
                    <a:pt x="441" y="754"/>
                    <a:pt x="441" y="754"/>
                  </a:cubicBezTo>
                  <a:cubicBezTo>
                    <a:pt x="442" y="754"/>
                    <a:pt x="442" y="754"/>
                    <a:pt x="442" y="754"/>
                  </a:cubicBezTo>
                  <a:cubicBezTo>
                    <a:pt x="442" y="754"/>
                    <a:pt x="442" y="754"/>
                    <a:pt x="442" y="754"/>
                  </a:cubicBezTo>
                  <a:cubicBezTo>
                    <a:pt x="443" y="754"/>
                    <a:pt x="443" y="754"/>
                    <a:pt x="443" y="754"/>
                  </a:cubicBezTo>
                  <a:cubicBezTo>
                    <a:pt x="443" y="754"/>
                    <a:pt x="443" y="754"/>
                    <a:pt x="443" y="754"/>
                  </a:cubicBezTo>
                  <a:cubicBezTo>
                    <a:pt x="443" y="755"/>
                    <a:pt x="443" y="755"/>
                    <a:pt x="443" y="755"/>
                  </a:cubicBezTo>
                  <a:cubicBezTo>
                    <a:pt x="443" y="755"/>
                    <a:pt x="443" y="755"/>
                    <a:pt x="443" y="755"/>
                  </a:cubicBezTo>
                  <a:close/>
                  <a:moveTo>
                    <a:pt x="452" y="779"/>
                  </a:moveTo>
                  <a:cubicBezTo>
                    <a:pt x="454" y="778"/>
                    <a:pt x="454" y="778"/>
                    <a:pt x="454" y="778"/>
                  </a:cubicBezTo>
                  <a:cubicBezTo>
                    <a:pt x="455" y="777"/>
                    <a:pt x="455" y="777"/>
                    <a:pt x="455" y="777"/>
                  </a:cubicBezTo>
                  <a:cubicBezTo>
                    <a:pt x="459" y="774"/>
                    <a:pt x="459" y="774"/>
                    <a:pt x="459" y="774"/>
                  </a:cubicBezTo>
                  <a:cubicBezTo>
                    <a:pt x="458" y="773"/>
                    <a:pt x="458" y="773"/>
                    <a:pt x="458" y="773"/>
                  </a:cubicBezTo>
                  <a:cubicBezTo>
                    <a:pt x="458" y="773"/>
                    <a:pt x="458" y="773"/>
                    <a:pt x="458" y="773"/>
                  </a:cubicBezTo>
                  <a:cubicBezTo>
                    <a:pt x="458" y="772"/>
                    <a:pt x="458" y="772"/>
                    <a:pt x="458" y="772"/>
                  </a:cubicBezTo>
                  <a:cubicBezTo>
                    <a:pt x="458" y="772"/>
                    <a:pt x="458" y="772"/>
                    <a:pt x="458" y="772"/>
                  </a:cubicBezTo>
                  <a:cubicBezTo>
                    <a:pt x="458" y="772"/>
                    <a:pt x="458" y="772"/>
                    <a:pt x="458"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1"/>
                    <a:pt x="459" y="771"/>
                    <a:pt x="459"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0"/>
                    <a:pt x="460" y="770"/>
                    <a:pt x="460" y="770"/>
                  </a:cubicBezTo>
                  <a:cubicBezTo>
                    <a:pt x="460" y="769"/>
                    <a:pt x="460" y="769"/>
                    <a:pt x="460" y="769"/>
                  </a:cubicBezTo>
                  <a:cubicBezTo>
                    <a:pt x="461" y="769"/>
                    <a:pt x="461" y="769"/>
                    <a:pt x="461" y="769"/>
                  </a:cubicBezTo>
                  <a:cubicBezTo>
                    <a:pt x="461" y="769"/>
                    <a:pt x="461" y="769"/>
                    <a:pt x="461" y="769"/>
                  </a:cubicBezTo>
                  <a:cubicBezTo>
                    <a:pt x="461" y="768"/>
                    <a:pt x="461" y="768"/>
                    <a:pt x="461" y="768"/>
                  </a:cubicBezTo>
                  <a:cubicBezTo>
                    <a:pt x="461" y="768"/>
                    <a:pt x="461" y="768"/>
                    <a:pt x="461" y="768"/>
                  </a:cubicBezTo>
                  <a:cubicBezTo>
                    <a:pt x="461" y="768"/>
                    <a:pt x="461" y="768"/>
                    <a:pt x="461" y="768"/>
                  </a:cubicBezTo>
                  <a:cubicBezTo>
                    <a:pt x="462" y="768"/>
                    <a:pt x="462" y="768"/>
                    <a:pt x="462" y="768"/>
                  </a:cubicBezTo>
                  <a:cubicBezTo>
                    <a:pt x="462" y="767"/>
                    <a:pt x="462" y="767"/>
                    <a:pt x="462" y="767"/>
                  </a:cubicBezTo>
                  <a:cubicBezTo>
                    <a:pt x="462" y="767"/>
                    <a:pt x="462" y="767"/>
                    <a:pt x="462" y="767"/>
                  </a:cubicBezTo>
                  <a:cubicBezTo>
                    <a:pt x="462" y="766"/>
                    <a:pt x="462" y="766"/>
                    <a:pt x="462" y="766"/>
                  </a:cubicBezTo>
                  <a:cubicBezTo>
                    <a:pt x="461" y="763"/>
                    <a:pt x="461" y="763"/>
                    <a:pt x="461" y="763"/>
                  </a:cubicBezTo>
                  <a:cubicBezTo>
                    <a:pt x="461" y="760"/>
                    <a:pt x="461" y="760"/>
                    <a:pt x="461" y="760"/>
                  </a:cubicBezTo>
                  <a:cubicBezTo>
                    <a:pt x="463" y="757"/>
                    <a:pt x="463" y="757"/>
                    <a:pt x="463" y="757"/>
                  </a:cubicBezTo>
                  <a:cubicBezTo>
                    <a:pt x="463" y="754"/>
                    <a:pt x="463" y="754"/>
                    <a:pt x="463" y="754"/>
                  </a:cubicBezTo>
                  <a:cubicBezTo>
                    <a:pt x="464" y="753"/>
                    <a:pt x="464" y="753"/>
                    <a:pt x="464" y="753"/>
                  </a:cubicBezTo>
                  <a:cubicBezTo>
                    <a:pt x="463" y="752"/>
                    <a:pt x="463" y="752"/>
                    <a:pt x="463" y="752"/>
                  </a:cubicBezTo>
                  <a:cubicBezTo>
                    <a:pt x="463" y="751"/>
                    <a:pt x="463" y="751"/>
                    <a:pt x="463" y="751"/>
                  </a:cubicBezTo>
                  <a:cubicBezTo>
                    <a:pt x="462" y="750"/>
                    <a:pt x="462" y="750"/>
                    <a:pt x="462" y="750"/>
                  </a:cubicBezTo>
                  <a:cubicBezTo>
                    <a:pt x="462" y="750"/>
                    <a:pt x="462" y="750"/>
                    <a:pt x="462" y="750"/>
                  </a:cubicBezTo>
                  <a:cubicBezTo>
                    <a:pt x="462" y="750"/>
                    <a:pt x="462" y="750"/>
                    <a:pt x="462" y="750"/>
                  </a:cubicBezTo>
                  <a:cubicBezTo>
                    <a:pt x="462" y="750"/>
                    <a:pt x="462" y="750"/>
                    <a:pt x="462" y="750"/>
                  </a:cubicBezTo>
                  <a:cubicBezTo>
                    <a:pt x="461" y="747"/>
                    <a:pt x="461" y="747"/>
                    <a:pt x="461" y="747"/>
                  </a:cubicBezTo>
                  <a:cubicBezTo>
                    <a:pt x="460" y="747"/>
                    <a:pt x="460" y="747"/>
                    <a:pt x="460" y="747"/>
                  </a:cubicBezTo>
                  <a:cubicBezTo>
                    <a:pt x="459" y="746"/>
                    <a:pt x="459" y="746"/>
                    <a:pt x="459" y="746"/>
                  </a:cubicBezTo>
                  <a:cubicBezTo>
                    <a:pt x="459" y="746"/>
                    <a:pt x="459" y="746"/>
                    <a:pt x="459" y="746"/>
                  </a:cubicBezTo>
                  <a:cubicBezTo>
                    <a:pt x="459" y="745"/>
                    <a:pt x="459" y="745"/>
                    <a:pt x="459" y="745"/>
                  </a:cubicBezTo>
                  <a:cubicBezTo>
                    <a:pt x="460" y="746"/>
                    <a:pt x="460" y="746"/>
                    <a:pt x="460" y="746"/>
                  </a:cubicBezTo>
                  <a:cubicBezTo>
                    <a:pt x="465" y="742"/>
                    <a:pt x="465" y="742"/>
                    <a:pt x="465" y="742"/>
                  </a:cubicBezTo>
                  <a:cubicBezTo>
                    <a:pt x="469" y="739"/>
                    <a:pt x="469" y="739"/>
                    <a:pt x="469" y="739"/>
                  </a:cubicBezTo>
                  <a:cubicBezTo>
                    <a:pt x="472" y="738"/>
                    <a:pt x="472" y="738"/>
                    <a:pt x="472" y="738"/>
                  </a:cubicBezTo>
                  <a:cubicBezTo>
                    <a:pt x="473" y="738"/>
                    <a:pt x="473" y="738"/>
                    <a:pt x="473" y="738"/>
                  </a:cubicBezTo>
                  <a:cubicBezTo>
                    <a:pt x="473" y="738"/>
                    <a:pt x="473" y="738"/>
                    <a:pt x="473" y="738"/>
                  </a:cubicBezTo>
                  <a:cubicBezTo>
                    <a:pt x="474" y="737"/>
                    <a:pt x="474" y="737"/>
                    <a:pt x="474" y="737"/>
                  </a:cubicBezTo>
                  <a:cubicBezTo>
                    <a:pt x="474" y="737"/>
                    <a:pt x="474" y="737"/>
                    <a:pt x="474" y="737"/>
                  </a:cubicBezTo>
                  <a:cubicBezTo>
                    <a:pt x="475" y="737"/>
                    <a:pt x="475" y="737"/>
                    <a:pt x="475" y="737"/>
                  </a:cubicBezTo>
                  <a:cubicBezTo>
                    <a:pt x="475" y="738"/>
                    <a:pt x="475" y="738"/>
                    <a:pt x="475" y="738"/>
                  </a:cubicBezTo>
                  <a:cubicBezTo>
                    <a:pt x="476" y="738"/>
                    <a:pt x="476" y="738"/>
                    <a:pt x="476" y="738"/>
                  </a:cubicBezTo>
                  <a:cubicBezTo>
                    <a:pt x="477" y="738"/>
                    <a:pt x="477" y="738"/>
                    <a:pt x="477" y="738"/>
                  </a:cubicBezTo>
                  <a:cubicBezTo>
                    <a:pt x="478" y="739"/>
                    <a:pt x="478" y="739"/>
                    <a:pt x="478" y="739"/>
                  </a:cubicBezTo>
                  <a:cubicBezTo>
                    <a:pt x="478" y="739"/>
                    <a:pt x="478" y="739"/>
                    <a:pt x="478" y="739"/>
                  </a:cubicBezTo>
                  <a:cubicBezTo>
                    <a:pt x="479" y="740"/>
                    <a:pt x="479" y="740"/>
                    <a:pt x="479" y="740"/>
                  </a:cubicBezTo>
                  <a:cubicBezTo>
                    <a:pt x="480" y="744"/>
                    <a:pt x="480" y="744"/>
                    <a:pt x="480" y="744"/>
                  </a:cubicBezTo>
                  <a:cubicBezTo>
                    <a:pt x="480" y="753"/>
                    <a:pt x="480" y="753"/>
                    <a:pt x="480" y="753"/>
                  </a:cubicBezTo>
                  <a:cubicBezTo>
                    <a:pt x="479" y="754"/>
                    <a:pt x="479" y="754"/>
                    <a:pt x="479" y="754"/>
                  </a:cubicBezTo>
                  <a:cubicBezTo>
                    <a:pt x="479" y="755"/>
                    <a:pt x="479" y="755"/>
                    <a:pt x="479" y="755"/>
                  </a:cubicBezTo>
                  <a:cubicBezTo>
                    <a:pt x="479" y="755"/>
                    <a:pt x="479" y="755"/>
                    <a:pt x="479" y="755"/>
                  </a:cubicBezTo>
                  <a:cubicBezTo>
                    <a:pt x="479" y="755"/>
                    <a:pt x="479" y="755"/>
                    <a:pt x="479" y="755"/>
                  </a:cubicBezTo>
                  <a:cubicBezTo>
                    <a:pt x="479" y="755"/>
                    <a:pt x="479" y="755"/>
                    <a:pt x="479" y="755"/>
                  </a:cubicBezTo>
                  <a:cubicBezTo>
                    <a:pt x="479" y="756"/>
                    <a:pt x="479" y="756"/>
                    <a:pt x="479" y="756"/>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8"/>
                    <a:pt x="479" y="758"/>
                    <a:pt x="479" y="758"/>
                  </a:cubicBezTo>
                  <a:cubicBezTo>
                    <a:pt x="479" y="758"/>
                    <a:pt x="479" y="758"/>
                    <a:pt x="479" y="758"/>
                  </a:cubicBezTo>
                  <a:cubicBezTo>
                    <a:pt x="479" y="758"/>
                    <a:pt x="479" y="758"/>
                    <a:pt x="479" y="758"/>
                  </a:cubicBezTo>
                  <a:cubicBezTo>
                    <a:pt x="475" y="763"/>
                    <a:pt x="475" y="763"/>
                    <a:pt x="475" y="763"/>
                  </a:cubicBezTo>
                  <a:cubicBezTo>
                    <a:pt x="475" y="765"/>
                    <a:pt x="475" y="765"/>
                    <a:pt x="475" y="765"/>
                  </a:cubicBezTo>
                  <a:cubicBezTo>
                    <a:pt x="475" y="766"/>
                    <a:pt x="475" y="766"/>
                    <a:pt x="475" y="766"/>
                  </a:cubicBezTo>
                  <a:cubicBezTo>
                    <a:pt x="475" y="766"/>
                    <a:pt x="475" y="766"/>
                    <a:pt x="475" y="766"/>
                  </a:cubicBezTo>
                  <a:cubicBezTo>
                    <a:pt x="475" y="766"/>
                    <a:pt x="475" y="766"/>
                    <a:pt x="475" y="766"/>
                  </a:cubicBezTo>
                  <a:cubicBezTo>
                    <a:pt x="474" y="766"/>
                    <a:pt x="474" y="766"/>
                    <a:pt x="474" y="766"/>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8"/>
                    <a:pt x="474" y="768"/>
                    <a:pt x="474" y="768"/>
                  </a:cubicBezTo>
                  <a:cubicBezTo>
                    <a:pt x="474" y="768"/>
                    <a:pt x="474" y="768"/>
                    <a:pt x="474" y="768"/>
                  </a:cubicBezTo>
                  <a:cubicBezTo>
                    <a:pt x="473" y="768"/>
                    <a:pt x="473" y="768"/>
                    <a:pt x="473" y="768"/>
                  </a:cubicBezTo>
                  <a:cubicBezTo>
                    <a:pt x="473" y="768"/>
                    <a:pt x="473" y="768"/>
                    <a:pt x="473" y="768"/>
                  </a:cubicBezTo>
                  <a:cubicBezTo>
                    <a:pt x="473" y="768"/>
                    <a:pt x="473" y="768"/>
                    <a:pt x="473" y="768"/>
                  </a:cubicBezTo>
                  <a:cubicBezTo>
                    <a:pt x="473" y="769"/>
                    <a:pt x="473" y="769"/>
                    <a:pt x="473" y="769"/>
                  </a:cubicBezTo>
                  <a:cubicBezTo>
                    <a:pt x="473" y="769"/>
                    <a:pt x="473" y="769"/>
                    <a:pt x="473" y="769"/>
                  </a:cubicBezTo>
                  <a:cubicBezTo>
                    <a:pt x="473" y="769"/>
                    <a:pt x="473" y="769"/>
                    <a:pt x="473" y="769"/>
                  </a:cubicBezTo>
                  <a:cubicBezTo>
                    <a:pt x="472" y="769"/>
                    <a:pt x="472" y="769"/>
                    <a:pt x="472" y="769"/>
                  </a:cubicBezTo>
                  <a:cubicBezTo>
                    <a:pt x="471" y="773"/>
                    <a:pt x="471" y="773"/>
                    <a:pt x="471" y="773"/>
                  </a:cubicBezTo>
                  <a:cubicBezTo>
                    <a:pt x="463" y="779"/>
                    <a:pt x="463" y="779"/>
                    <a:pt x="463" y="779"/>
                  </a:cubicBezTo>
                  <a:cubicBezTo>
                    <a:pt x="462" y="780"/>
                    <a:pt x="462" y="780"/>
                    <a:pt x="462" y="780"/>
                  </a:cubicBezTo>
                  <a:cubicBezTo>
                    <a:pt x="461" y="780"/>
                    <a:pt x="461" y="780"/>
                    <a:pt x="461" y="780"/>
                  </a:cubicBezTo>
                  <a:cubicBezTo>
                    <a:pt x="461" y="780"/>
                    <a:pt x="461" y="781"/>
                    <a:pt x="461" y="781"/>
                  </a:cubicBezTo>
                  <a:cubicBezTo>
                    <a:pt x="460" y="781"/>
                    <a:pt x="460" y="781"/>
                    <a:pt x="460" y="781"/>
                  </a:cubicBezTo>
                  <a:cubicBezTo>
                    <a:pt x="459" y="782"/>
                    <a:pt x="459" y="782"/>
                    <a:pt x="459" y="782"/>
                  </a:cubicBezTo>
                  <a:cubicBezTo>
                    <a:pt x="459" y="782"/>
                    <a:pt x="459" y="782"/>
                    <a:pt x="459" y="782"/>
                  </a:cubicBezTo>
                  <a:cubicBezTo>
                    <a:pt x="459" y="782"/>
                    <a:pt x="459" y="782"/>
                    <a:pt x="459" y="782"/>
                  </a:cubicBezTo>
                  <a:cubicBezTo>
                    <a:pt x="459" y="782"/>
                    <a:pt x="459" y="782"/>
                    <a:pt x="459" y="782"/>
                  </a:cubicBezTo>
                  <a:cubicBezTo>
                    <a:pt x="458" y="783"/>
                    <a:pt x="458" y="783"/>
                    <a:pt x="458" y="783"/>
                  </a:cubicBezTo>
                  <a:cubicBezTo>
                    <a:pt x="457" y="783"/>
                    <a:pt x="457" y="783"/>
                    <a:pt x="457" y="783"/>
                  </a:cubicBezTo>
                  <a:cubicBezTo>
                    <a:pt x="457" y="783"/>
                    <a:pt x="457" y="783"/>
                    <a:pt x="457" y="783"/>
                  </a:cubicBezTo>
                  <a:cubicBezTo>
                    <a:pt x="456" y="783"/>
                    <a:pt x="456" y="783"/>
                    <a:pt x="456" y="783"/>
                  </a:cubicBezTo>
                  <a:cubicBezTo>
                    <a:pt x="456" y="783"/>
                    <a:pt x="456" y="783"/>
                    <a:pt x="456" y="783"/>
                  </a:cubicBezTo>
                  <a:cubicBezTo>
                    <a:pt x="455" y="783"/>
                    <a:pt x="455" y="783"/>
                    <a:pt x="455" y="783"/>
                  </a:cubicBezTo>
                  <a:cubicBezTo>
                    <a:pt x="452" y="784"/>
                    <a:pt x="452" y="784"/>
                    <a:pt x="452" y="784"/>
                  </a:cubicBezTo>
                  <a:cubicBezTo>
                    <a:pt x="452" y="785"/>
                    <a:pt x="452" y="785"/>
                    <a:pt x="452" y="785"/>
                  </a:cubicBezTo>
                  <a:cubicBezTo>
                    <a:pt x="451" y="786"/>
                    <a:pt x="451" y="786"/>
                    <a:pt x="451" y="786"/>
                  </a:cubicBezTo>
                  <a:cubicBezTo>
                    <a:pt x="450" y="786"/>
                    <a:pt x="450" y="786"/>
                    <a:pt x="450" y="786"/>
                  </a:cubicBezTo>
                  <a:cubicBezTo>
                    <a:pt x="449" y="786"/>
                    <a:pt x="449" y="786"/>
                    <a:pt x="449" y="786"/>
                  </a:cubicBezTo>
                  <a:cubicBezTo>
                    <a:pt x="449" y="786"/>
                    <a:pt x="449" y="786"/>
                    <a:pt x="449" y="786"/>
                  </a:cubicBezTo>
                  <a:cubicBezTo>
                    <a:pt x="444" y="786"/>
                    <a:pt x="444" y="786"/>
                    <a:pt x="444" y="786"/>
                  </a:cubicBezTo>
                  <a:cubicBezTo>
                    <a:pt x="444" y="785"/>
                    <a:pt x="444" y="785"/>
                    <a:pt x="444" y="785"/>
                  </a:cubicBezTo>
                  <a:cubicBezTo>
                    <a:pt x="444" y="785"/>
                    <a:pt x="444" y="785"/>
                    <a:pt x="444" y="785"/>
                  </a:cubicBezTo>
                  <a:cubicBezTo>
                    <a:pt x="445" y="785"/>
                    <a:pt x="445" y="785"/>
                    <a:pt x="445" y="785"/>
                  </a:cubicBezTo>
                  <a:cubicBezTo>
                    <a:pt x="445" y="785"/>
                    <a:pt x="445" y="785"/>
                    <a:pt x="445" y="785"/>
                  </a:cubicBezTo>
                  <a:cubicBezTo>
                    <a:pt x="445" y="785"/>
                    <a:pt x="445" y="785"/>
                    <a:pt x="445" y="785"/>
                  </a:cubicBezTo>
                  <a:lnTo>
                    <a:pt x="452" y="779"/>
                  </a:lnTo>
                  <a:close/>
                  <a:moveTo>
                    <a:pt x="397" y="709"/>
                  </a:moveTo>
                  <a:cubicBezTo>
                    <a:pt x="397" y="709"/>
                    <a:pt x="397" y="709"/>
                    <a:pt x="397" y="709"/>
                  </a:cubicBezTo>
                  <a:cubicBezTo>
                    <a:pt x="397" y="710"/>
                    <a:pt x="397" y="710"/>
                    <a:pt x="397" y="710"/>
                  </a:cubicBezTo>
                  <a:cubicBezTo>
                    <a:pt x="398" y="713"/>
                    <a:pt x="398" y="713"/>
                    <a:pt x="398" y="713"/>
                  </a:cubicBezTo>
                  <a:cubicBezTo>
                    <a:pt x="399" y="715"/>
                    <a:pt x="399" y="715"/>
                    <a:pt x="399" y="715"/>
                  </a:cubicBezTo>
                  <a:cubicBezTo>
                    <a:pt x="403" y="718"/>
                    <a:pt x="403" y="718"/>
                    <a:pt x="403" y="718"/>
                  </a:cubicBezTo>
                  <a:cubicBezTo>
                    <a:pt x="403" y="718"/>
                    <a:pt x="403" y="718"/>
                    <a:pt x="403" y="718"/>
                  </a:cubicBezTo>
                  <a:cubicBezTo>
                    <a:pt x="403" y="718"/>
                    <a:pt x="403" y="718"/>
                    <a:pt x="403" y="718"/>
                  </a:cubicBezTo>
                  <a:cubicBezTo>
                    <a:pt x="403" y="719"/>
                    <a:pt x="403" y="719"/>
                    <a:pt x="403" y="719"/>
                  </a:cubicBezTo>
                  <a:cubicBezTo>
                    <a:pt x="403" y="719"/>
                    <a:pt x="403" y="719"/>
                    <a:pt x="403" y="719"/>
                  </a:cubicBezTo>
                  <a:cubicBezTo>
                    <a:pt x="403" y="719"/>
                    <a:pt x="403" y="719"/>
                    <a:pt x="403" y="719"/>
                  </a:cubicBezTo>
                  <a:cubicBezTo>
                    <a:pt x="403" y="720"/>
                    <a:pt x="403" y="720"/>
                    <a:pt x="403" y="720"/>
                  </a:cubicBezTo>
                  <a:cubicBezTo>
                    <a:pt x="403" y="720"/>
                    <a:pt x="403" y="720"/>
                    <a:pt x="403" y="720"/>
                  </a:cubicBezTo>
                  <a:cubicBezTo>
                    <a:pt x="403" y="720"/>
                    <a:pt x="403" y="720"/>
                    <a:pt x="403" y="720"/>
                  </a:cubicBezTo>
                  <a:cubicBezTo>
                    <a:pt x="403" y="721"/>
                    <a:pt x="403" y="721"/>
                    <a:pt x="403" y="721"/>
                  </a:cubicBezTo>
                  <a:cubicBezTo>
                    <a:pt x="403" y="721"/>
                    <a:pt x="403" y="721"/>
                    <a:pt x="403" y="721"/>
                  </a:cubicBezTo>
                  <a:cubicBezTo>
                    <a:pt x="404" y="721"/>
                    <a:pt x="404" y="721"/>
                    <a:pt x="404" y="721"/>
                  </a:cubicBezTo>
                  <a:cubicBezTo>
                    <a:pt x="404" y="721"/>
                    <a:pt x="404" y="721"/>
                    <a:pt x="404" y="721"/>
                  </a:cubicBezTo>
                  <a:cubicBezTo>
                    <a:pt x="404" y="721"/>
                    <a:pt x="404" y="721"/>
                    <a:pt x="404" y="721"/>
                  </a:cubicBezTo>
                  <a:cubicBezTo>
                    <a:pt x="405" y="721"/>
                    <a:pt x="405" y="721"/>
                    <a:pt x="405" y="721"/>
                  </a:cubicBezTo>
                  <a:cubicBezTo>
                    <a:pt x="405" y="721"/>
                    <a:pt x="405" y="721"/>
                    <a:pt x="405" y="721"/>
                  </a:cubicBezTo>
                  <a:cubicBezTo>
                    <a:pt x="405" y="721"/>
                    <a:pt x="405" y="721"/>
                    <a:pt x="405" y="721"/>
                  </a:cubicBezTo>
                  <a:cubicBezTo>
                    <a:pt x="405" y="721"/>
                    <a:pt x="405" y="721"/>
                    <a:pt x="405" y="721"/>
                  </a:cubicBezTo>
                  <a:cubicBezTo>
                    <a:pt x="406" y="721"/>
                    <a:pt x="406" y="721"/>
                    <a:pt x="406" y="721"/>
                  </a:cubicBezTo>
                  <a:cubicBezTo>
                    <a:pt x="406" y="721"/>
                    <a:pt x="406" y="721"/>
                    <a:pt x="406" y="721"/>
                  </a:cubicBezTo>
                  <a:cubicBezTo>
                    <a:pt x="407" y="722"/>
                    <a:pt x="407" y="722"/>
                    <a:pt x="407" y="722"/>
                  </a:cubicBezTo>
                  <a:cubicBezTo>
                    <a:pt x="407" y="722"/>
                    <a:pt x="407" y="722"/>
                    <a:pt x="407" y="722"/>
                  </a:cubicBezTo>
                  <a:cubicBezTo>
                    <a:pt x="407" y="722"/>
                    <a:pt x="407" y="722"/>
                    <a:pt x="407" y="722"/>
                  </a:cubicBezTo>
                  <a:cubicBezTo>
                    <a:pt x="408" y="722"/>
                    <a:pt x="408" y="722"/>
                    <a:pt x="408" y="722"/>
                  </a:cubicBezTo>
                  <a:cubicBezTo>
                    <a:pt x="408" y="722"/>
                    <a:pt x="408" y="722"/>
                    <a:pt x="408" y="722"/>
                  </a:cubicBezTo>
                  <a:cubicBezTo>
                    <a:pt x="408" y="722"/>
                    <a:pt x="408" y="722"/>
                    <a:pt x="408" y="722"/>
                  </a:cubicBezTo>
                  <a:cubicBezTo>
                    <a:pt x="408" y="722"/>
                    <a:pt x="408" y="722"/>
                    <a:pt x="408" y="722"/>
                  </a:cubicBezTo>
                  <a:cubicBezTo>
                    <a:pt x="409" y="722"/>
                    <a:pt x="409" y="722"/>
                    <a:pt x="409" y="722"/>
                  </a:cubicBezTo>
                  <a:cubicBezTo>
                    <a:pt x="409" y="722"/>
                    <a:pt x="409" y="722"/>
                    <a:pt x="409" y="722"/>
                  </a:cubicBezTo>
                  <a:cubicBezTo>
                    <a:pt x="413" y="722"/>
                    <a:pt x="413" y="722"/>
                    <a:pt x="413" y="722"/>
                  </a:cubicBezTo>
                  <a:cubicBezTo>
                    <a:pt x="414" y="722"/>
                    <a:pt x="414" y="722"/>
                    <a:pt x="414" y="722"/>
                  </a:cubicBezTo>
                  <a:cubicBezTo>
                    <a:pt x="415" y="722"/>
                    <a:pt x="415" y="722"/>
                    <a:pt x="415" y="722"/>
                  </a:cubicBezTo>
                  <a:cubicBezTo>
                    <a:pt x="417" y="722"/>
                    <a:pt x="417" y="722"/>
                    <a:pt x="417" y="722"/>
                  </a:cubicBezTo>
                  <a:cubicBezTo>
                    <a:pt x="418" y="722"/>
                    <a:pt x="418" y="722"/>
                    <a:pt x="418" y="722"/>
                  </a:cubicBezTo>
                  <a:cubicBezTo>
                    <a:pt x="418" y="721"/>
                    <a:pt x="418" y="721"/>
                    <a:pt x="418" y="721"/>
                  </a:cubicBezTo>
                  <a:cubicBezTo>
                    <a:pt x="419" y="721"/>
                    <a:pt x="419" y="721"/>
                    <a:pt x="419" y="721"/>
                  </a:cubicBezTo>
                  <a:cubicBezTo>
                    <a:pt x="419" y="720"/>
                    <a:pt x="419" y="720"/>
                    <a:pt x="419" y="720"/>
                  </a:cubicBezTo>
                  <a:cubicBezTo>
                    <a:pt x="420" y="719"/>
                    <a:pt x="420" y="719"/>
                    <a:pt x="420" y="719"/>
                  </a:cubicBezTo>
                  <a:cubicBezTo>
                    <a:pt x="420" y="718"/>
                    <a:pt x="420" y="718"/>
                    <a:pt x="420" y="718"/>
                  </a:cubicBezTo>
                  <a:cubicBezTo>
                    <a:pt x="420" y="718"/>
                    <a:pt x="420" y="718"/>
                    <a:pt x="420" y="718"/>
                  </a:cubicBezTo>
                  <a:cubicBezTo>
                    <a:pt x="420" y="717"/>
                    <a:pt x="420" y="717"/>
                    <a:pt x="420" y="717"/>
                  </a:cubicBezTo>
                  <a:cubicBezTo>
                    <a:pt x="420" y="717"/>
                    <a:pt x="420" y="717"/>
                    <a:pt x="420" y="717"/>
                  </a:cubicBezTo>
                  <a:cubicBezTo>
                    <a:pt x="420" y="716"/>
                    <a:pt x="420" y="716"/>
                    <a:pt x="420" y="716"/>
                  </a:cubicBezTo>
                  <a:cubicBezTo>
                    <a:pt x="421" y="715"/>
                    <a:pt x="421" y="715"/>
                    <a:pt x="421" y="715"/>
                  </a:cubicBezTo>
                  <a:cubicBezTo>
                    <a:pt x="421" y="714"/>
                    <a:pt x="421" y="714"/>
                    <a:pt x="421" y="714"/>
                  </a:cubicBezTo>
                  <a:cubicBezTo>
                    <a:pt x="421" y="713"/>
                    <a:pt x="421" y="713"/>
                    <a:pt x="421" y="713"/>
                  </a:cubicBezTo>
                  <a:cubicBezTo>
                    <a:pt x="421" y="712"/>
                    <a:pt x="421" y="712"/>
                    <a:pt x="421" y="712"/>
                  </a:cubicBezTo>
                  <a:cubicBezTo>
                    <a:pt x="420" y="712"/>
                    <a:pt x="420" y="712"/>
                    <a:pt x="420" y="712"/>
                  </a:cubicBezTo>
                  <a:cubicBezTo>
                    <a:pt x="420" y="711"/>
                    <a:pt x="420" y="711"/>
                    <a:pt x="420"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5" y="710"/>
                    <a:pt x="415" y="710"/>
                    <a:pt x="415" y="710"/>
                  </a:cubicBezTo>
                  <a:cubicBezTo>
                    <a:pt x="414" y="709"/>
                    <a:pt x="414" y="709"/>
                    <a:pt x="414" y="709"/>
                  </a:cubicBezTo>
                  <a:cubicBezTo>
                    <a:pt x="413" y="709"/>
                    <a:pt x="413" y="709"/>
                    <a:pt x="413" y="709"/>
                  </a:cubicBezTo>
                  <a:cubicBezTo>
                    <a:pt x="413" y="708"/>
                    <a:pt x="413" y="708"/>
                    <a:pt x="413" y="708"/>
                  </a:cubicBezTo>
                  <a:cubicBezTo>
                    <a:pt x="413" y="708"/>
                    <a:pt x="413" y="708"/>
                    <a:pt x="413" y="708"/>
                  </a:cubicBezTo>
                  <a:cubicBezTo>
                    <a:pt x="413" y="708"/>
                    <a:pt x="413" y="708"/>
                    <a:pt x="413" y="708"/>
                  </a:cubicBezTo>
                  <a:cubicBezTo>
                    <a:pt x="413" y="708"/>
                    <a:pt x="413" y="708"/>
                    <a:pt x="413" y="708"/>
                  </a:cubicBezTo>
                  <a:cubicBezTo>
                    <a:pt x="413" y="707"/>
                    <a:pt x="413" y="707"/>
                    <a:pt x="413" y="707"/>
                  </a:cubicBezTo>
                  <a:cubicBezTo>
                    <a:pt x="412" y="707"/>
                    <a:pt x="412" y="707"/>
                    <a:pt x="412" y="707"/>
                  </a:cubicBezTo>
                  <a:cubicBezTo>
                    <a:pt x="412" y="707"/>
                    <a:pt x="412" y="707"/>
                    <a:pt x="412" y="707"/>
                  </a:cubicBezTo>
                  <a:cubicBezTo>
                    <a:pt x="412" y="707"/>
                    <a:pt x="412" y="707"/>
                    <a:pt x="412" y="707"/>
                  </a:cubicBezTo>
                  <a:cubicBezTo>
                    <a:pt x="411" y="708"/>
                    <a:pt x="411" y="708"/>
                    <a:pt x="411" y="708"/>
                  </a:cubicBezTo>
                  <a:cubicBezTo>
                    <a:pt x="411" y="708"/>
                    <a:pt x="411" y="708"/>
                    <a:pt x="411" y="708"/>
                  </a:cubicBezTo>
                  <a:cubicBezTo>
                    <a:pt x="410" y="708"/>
                    <a:pt x="410" y="708"/>
                    <a:pt x="410" y="708"/>
                  </a:cubicBezTo>
                  <a:cubicBezTo>
                    <a:pt x="410" y="708"/>
                    <a:pt x="410" y="708"/>
                    <a:pt x="410" y="708"/>
                  </a:cubicBezTo>
                  <a:cubicBezTo>
                    <a:pt x="410" y="707"/>
                    <a:pt x="410" y="707"/>
                    <a:pt x="410" y="707"/>
                  </a:cubicBezTo>
                  <a:cubicBezTo>
                    <a:pt x="409" y="707"/>
                    <a:pt x="409" y="707"/>
                    <a:pt x="409" y="707"/>
                  </a:cubicBezTo>
                  <a:cubicBezTo>
                    <a:pt x="409" y="707"/>
                    <a:pt x="409" y="707"/>
                    <a:pt x="409" y="707"/>
                  </a:cubicBezTo>
                  <a:cubicBezTo>
                    <a:pt x="409" y="707"/>
                    <a:pt x="409" y="707"/>
                    <a:pt x="409" y="707"/>
                  </a:cubicBezTo>
                  <a:cubicBezTo>
                    <a:pt x="409" y="707"/>
                    <a:pt x="409" y="707"/>
                    <a:pt x="409" y="707"/>
                  </a:cubicBezTo>
                  <a:cubicBezTo>
                    <a:pt x="409" y="706"/>
                    <a:pt x="409" y="706"/>
                    <a:pt x="409" y="706"/>
                  </a:cubicBezTo>
                  <a:cubicBezTo>
                    <a:pt x="408" y="706"/>
                    <a:pt x="408" y="706"/>
                    <a:pt x="408" y="706"/>
                  </a:cubicBezTo>
                  <a:cubicBezTo>
                    <a:pt x="408" y="706"/>
                    <a:pt x="408" y="706"/>
                    <a:pt x="408" y="706"/>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6" y="707"/>
                    <a:pt x="406" y="707"/>
                    <a:pt x="406" y="707"/>
                  </a:cubicBezTo>
                  <a:cubicBezTo>
                    <a:pt x="406" y="707"/>
                    <a:pt x="406" y="707"/>
                    <a:pt x="406" y="707"/>
                  </a:cubicBezTo>
                  <a:cubicBezTo>
                    <a:pt x="406" y="707"/>
                    <a:pt x="406" y="707"/>
                    <a:pt x="406" y="707"/>
                  </a:cubicBezTo>
                  <a:cubicBezTo>
                    <a:pt x="406" y="707"/>
                    <a:pt x="406" y="707"/>
                    <a:pt x="406" y="707"/>
                  </a:cubicBezTo>
                  <a:cubicBezTo>
                    <a:pt x="404" y="707"/>
                    <a:pt x="404" y="707"/>
                    <a:pt x="404"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0" y="707"/>
                    <a:pt x="400" y="707"/>
                    <a:pt x="400" y="707"/>
                  </a:cubicBezTo>
                  <a:cubicBezTo>
                    <a:pt x="398" y="706"/>
                    <a:pt x="398" y="706"/>
                    <a:pt x="398" y="706"/>
                  </a:cubicBezTo>
                  <a:cubicBezTo>
                    <a:pt x="397" y="705"/>
                    <a:pt x="397" y="705"/>
                    <a:pt x="397" y="705"/>
                  </a:cubicBezTo>
                  <a:cubicBezTo>
                    <a:pt x="397" y="705"/>
                    <a:pt x="397" y="705"/>
                    <a:pt x="397" y="705"/>
                  </a:cubicBezTo>
                  <a:cubicBezTo>
                    <a:pt x="396" y="705"/>
                    <a:pt x="396" y="705"/>
                    <a:pt x="396" y="705"/>
                  </a:cubicBezTo>
                  <a:cubicBezTo>
                    <a:pt x="396" y="705"/>
                    <a:pt x="396" y="705"/>
                    <a:pt x="396" y="705"/>
                  </a:cubicBezTo>
                  <a:cubicBezTo>
                    <a:pt x="396" y="705"/>
                    <a:pt x="396" y="705"/>
                    <a:pt x="396" y="705"/>
                  </a:cubicBezTo>
                  <a:cubicBezTo>
                    <a:pt x="396" y="708"/>
                    <a:pt x="396" y="708"/>
                    <a:pt x="396" y="708"/>
                  </a:cubicBezTo>
                  <a:lnTo>
                    <a:pt x="397" y="709"/>
                  </a:lnTo>
                  <a:close/>
                  <a:moveTo>
                    <a:pt x="153" y="421"/>
                  </a:moveTo>
                  <a:cubicBezTo>
                    <a:pt x="152" y="421"/>
                    <a:pt x="152" y="421"/>
                    <a:pt x="152" y="421"/>
                  </a:cubicBezTo>
                  <a:cubicBezTo>
                    <a:pt x="152" y="421"/>
                    <a:pt x="152" y="421"/>
                    <a:pt x="153" y="421"/>
                  </a:cubicBezTo>
                  <a:close/>
                  <a:moveTo>
                    <a:pt x="774" y="198"/>
                  </a:moveTo>
                  <a:cubicBezTo>
                    <a:pt x="773" y="198"/>
                    <a:pt x="772" y="198"/>
                    <a:pt x="772" y="198"/>
                  </a:cubicBezTo>
                  <a:cubicBezTo>
                    <a:pt x="772" y="198"/>
                    <a:pt x="772" y="198"/>
                    <a:pt x="773" y="198"/>
                  </a:cubicBezTo>
                  <a:cubicBezTo>
                    <a:pt x="773" y="198"/>
                    <a:pt x="773" y="198"/>
                    <a:pt x="774" y="198"/>
                  </a:cubicBezTo>
                  <a:close/>
                  <a:moveTo>
                    <a:pt x="781" y="199"/>
                  </a:moveTo>
                  <a:cubicBezTo>
                    <a:pt x="781" y="200"/>
                    <a:pt x="781" y="200"/>
                    <a:pt x="781" y="200"/>
                  </a:cubicBezTo>
                  <a:cubicBezTo>
                    <a:pt x="782" y="200"/>
                    <a:pt x="782" y="200"/>
                    <a:pt x="781" y="199"/>
                  </a:cubicBezTo>
                  <a:close/>
                  <a:moveTo>
                    <a:pt x="724" y="831"/>
                  </a:moveTo>
                  <a:cubicBezTo>
                    <a:pt x="724" y="831"/>
                    <a:pt x="723" y="831"/>
                    <a:pt x="723" y="832"/>
                  </a:cubicBezTo>
                  <a:lnTo>
                    <a:pt x="724" y="831"/>
                  </a:lnTo>
                  <a:close/>
                  <a:moveTo>
                    <a:pt x="508" y="830"/>
                  </a:moveTo>
                  <a:cubicBezTo>
                    <a:pt x="509" y="832"/>
                    <a:pt x="510" y="835"/>
                    <a:pt x="512" y="836"/>
                  </a:cubicBezTo>
                  <a:cubicBezTo>
                    <a:pt x="514" y="837"/>
                    <a:pt x="515" y="837"/>
                    <a:pt x="516" y="837"/>
                  </a:cubicBezTo>
                  <a:cubicBezTo>
                    <a:pt x="518" y="837"/>
                    <a:pt x="518" y="837"/>
                    <a:pt x="518" y="837"/>
                  </a:cubicBezTo>
                  <a:cubicBezTo>
                    <a:pt x="523" y="837"/>
                    <a:pt x="523" y="837"/>
                    <a:pt x="523" y="837"/>
                  </a:cubicBezTo>
                  <a:cubicBezTo>
                    <a:pt x="523" y="838"/>
                    <a:pt x="523" y="838"/>
                    <a:pt x="523" y="838"/>
                  </a:cubicBezTo>
                  <a:cubicBezTo>
                    <a:pt x="523" y="838"/>
                    <a:pt x="523" y="839"/>
                    <a:pt x="523" y="841"/>
                  </a:cubicBezTo>
                  <a:cubicBezTo>
                    <a:pt x="523" y="844"/>
                    <a:pt x="525" y="846"/>
                    <a:pt x="527" y="847"/>
                  </a:cubicBezTo>
                  <a:cubicBezTo>
                    <a:pt x="528" y="848"/>
                    <a:pt x="529" y="848"/>
                    <a:pt x="530" y="848"/>
                  </a:cubicBezTo>
                  <a:cubicBezTo>
                    <a:pt x="532" y="849"/>
                    <a:pt x="534" y="849"/>
                    <a:pt x="536" y="848"/>
                  </a:cubicBezTo>
                  <a:cubicBezTo>
                    <a:pt x="538" y="847"/>
                    <a:pt x="539" y="845"/>
                    <a:pt x="540" y="844"/>
                  </a:cubicBezTo>
                  <a:cubicBezTo>
                    <a:pt x="540" y="843"/>
                    <a:pt x="541" y="841"/>
                    <a:pt x="541" y="840"/>
                  </a:cubicBezTo>
                  <a:cubicBezTo>
                    <a:pt x="541" y="838"/>
                    <a:pt x="541" y="836"/>
                    <a:pt x="540" y="835"/>
                  </a:cubicBezTo>
                  <a:cubicBezTo>
                    <a:pt x="540" y="835"/>
                    <a:pt x="542" y="836"/>
                    <a:pt x="543" y="836"/>
                  </a:cubicBezTo>
                  <a:cubicBezTo>
                    <a:pt x="544" y="836"/>
                    <a:pt x="545" y="837"/>
                    <a:pt x="546" y="837"/>
                  </a:cubicBezTo>
                  <a:cubicBezTo>
                    <a:pt x="548" y="837"/>
                    <a:pt x="549" y="837"/>
                    <a:pt x="550" y="836"/>
                  </a:cubicBezTo>
                  <a:cubicBezTo>
                    <a:pt x="552" y="835"/>
                    <a:pt x="554" y="834"/>
                    <a:pt x="555" y="832"/>
                  </a:cubicBezTo>
                  <a:cubicBezTo>
                    <a:pt x="556" y="831"/>
                    <a:pt x="556" y="829"/>
                    <a:pt x="556" y="828"/>
                  </a:cubicBezTo>
                  <a:cubicBezTo>
                    <a:pt x="556" y="826"/>
                    <a:pt x="555" y="824"/>
                    <a:pt x="554" y="823"/>
                  </a:cubicBezTo>
                  <a:cubicBezTo>
                    <a:pt x="552" y="821"/>
                    <a:pt x="548" y="819"/>
                    <a:pt x="546" y="819"/>
                  </a:cubicBezTo>
                  <a:cubicBezTo>
                    <a:pt x="549" y="815"/>
                    <a:pt x="550" y="813"/>
                    <a:pt x="550" y="810"/>
                  </a:cubicBezTo>
                  <a:cubicBezTo>
                    <a:pt x="550" y="807"/>
                    <a:pt x="549" y="805"/>
                    <a:pt x="547" y="804"/>
                  </a:cubicBezTo>
                  <a:cubicBezTo>
                    <a:pt x="541" y="801"/>
                    <a:pt x="539" y="803"/>
                    <a:pt x="539" y="803"/>
                  </a:cubicBezTo>
                  <a:cubicBezTo>
                    <a:pt x="536" y="805"/>
                    <a:pt x="535" y="808"/>
                    <a:pt x="535" y="808"/>
                  </a:cubicBezTo>
                  <a:cubicBezTo>
                    <a:pt x="535" y="808"/>
                    <a:pt x="534" y="807"/>
                    <a:pt x="532" y="806"/>
                  </a:cubicBezTo>
                  <a:cubicBezTo>
                    <a:pt x="530" y="805"/>
                    <a:pt x="529" y="804"/>
                    <a:pt x="527" y="804"/>
                  </a:cubicBezTo>
                  <a:cubicBezTo>
                    <a:pt x="522" y="804"/>
                    <a:pt x="517" y="809"/>
                    <a:pt x="518" y="815"/>
                  </a:cubicBezTo>
                  <a:cubicBezTo>
                    <a:pt x="519" y="816"/>
                    <a:pt x="519" y="817"/>
                    <a:pt x="520" y="817"/>
                  </a:cubicBezTo>
                  <a:cubicBezTo>
                    <a:pt x="520" y="818"/>
                    <a:pt x="521" y="819"/>
                    <a:pt x="521" y="819"/>
                  </a:cubicBezTo>
                  <a:cubicBezTo>
                    <a:pt x="519" y="818"/>
                    <a:pt x="517" y="819"/>
                    <a:pt x="515" y="819"/>
                  </a:cubicBezTo>
                  <a:cubicBezTo>
                    <a:pt x="514" y="820"/>
                    <a:pt x="514" y="820"/>
                    <a:pt x="513" y="820"/>
                  </a:cubicBezTo>
                  <a:cubicBezTo>
                    <a:pt x="511" y="821"/>
                    <a:pt x="510" y="822"/>
                    <a:pt x="509" y="824"/>
                  </a:cubicBezTo>
                  <a:cubicBezTo>
                    <a:pt x="508" y="826"/>
                    <a:pt x="508" y="828"/>
                    <a:pt x="508" y="830"/>
                  </a:cubicBezTo>
                  <a:close/>
                  <a:moveTo>
                    <a:pt x="538" y="841"/>
                  </a:moveTo>
                  <a:cubicBezTo>
                    <a:pt x="537" y="843"/>
                    <a:pt x="535" y="846"/>
                    <a:pt x="531" y="845"/>
                  </a:cubicBezTo>
                  <a:cubicBezTo>
                    <a:pt x="528" y="845"/>
                    <a:pt x="525" y="842"/>
                    <a:pt x="525" y="838"/>
                  </a:cubicBezTo>
                  <a:cubicBezTo>
                    <a:pt x="526" y="835"/>
                    <a:pt x="527" y="833"/>
                    <a:pt x="528" y="832"/>
                  </a:cubicBezTo>
                  <a:cubicBezTo>
                    <a:pt x="528" y="834"/>
                    <a:pt x="528" y="840"/>
                    <a:pt x="528" y="840"/>
                  </a:cubicBezTo>
                  <a:cubicBezTo>
                    <a:pt x="528" y="840"/>
                    <a:pt x="532" y="833"/>
                    <a:pt x="532" y="833"/>
                  </a:cubicBezTo>
                  <a:cubicBezTo>
                    <a:pt x="534" y="840"/>
                    <a:pt x="534" y="840"/>
                    <a:pt x="534" y="840"/>
                  </a:cubicBezTo>
                  <a:cubicBezTo>
                    <a:pt x="535" y="831"/>
                    <a:pt x="535" y="831"/>
                    <a:pt x="535" y="831"/>
                  </a:cubicBezTo>
                  <a:cubicBezTo>
                    <a:pt x="535" y="831"/>
                    <a:pt x="539" y="836"/>
                    <a:pt x="538" y="841"/>
                  </a:cubicBezTo>
                  <a:close/>
                  <a:moveTo>
                    <a:pt x="550" y="824"/>
                  </a:moveTo>
                  <a:cubicBezTo>
                    <a:pt x="553" y="826"/>
                    <a:pt x="554" y="830"/>
                    <a:pt x="550" y="833"/>
                  </a:cubicBezTo>
                  <a:cubicBezTo>
                    <a:pt x="547" y="834"/>
                    <a:pt x="543" y="834"/>
                    <a:pt x="538" y="830"/>
                  </a:cubicBezTo>
                  <a:cubicBezTo>
                    <a:pt x="546" y="830"/>
                    <a:pt x="546" y="830"/>
                    <a:pt x="546" y="830"/>
                  </a:cubicBezTo>
                  <a:cubicBezTo>
                    <a:pt x="539" y="827"/>
                    <a:pt x="539" y="827"/>
                    <a:pt x="539" y="827"/>
                  </a:cubicBezTo>
                  <a:cubicBezTo>
                    <a:pt x="545" y="826"/>
                    <a:pt x="545" y="826"/>
                    <a:pt x="545" y="826"/>
                  </a:cubicBezTo>
                  <a:cubicBezTo>
                    <a:pt x="540" y="823"/>
                    <a:pt x="540" y="823"/>
                    <a:pt x="540" y="823"/>
                  </a:cubicBezTo>
                  <a:cubicBezTo>
                    <a:pt x="540" y="823"/>
                    <a:pt x="545" y="820"/>
                    <a:pt x="550" y="824"/>
                  </a:cubicBezTo>
                  <a:close/>
                  <a:moveTo>
                    <a:pt x="542" y="806"/>
                  </a:moveTo>
                  <a:cubicBezTo>
                    <a:pt x="546" y="806"/>
                    <a:pt x="548" y="808"/>
                    <a:pt x="548" y="811"/>
                  </a:cubicBezTo>
                  <a:cubicBezTo>
                    <a:pt x="546" y="817"/>
                    <a:pt x="539" y="820"/>
                    <a:pt x="539" y="821"/>
                  </a:cubicBezTo>
                  <a:cubicBezTo>
                    <a:pt x="543" y="814"/>
                    <a:pt x="543" y="814"/>
                    <a:pt x="543" y="814"/>
                  </a:cubicBezTo>
                  <a:cubicBezTo>
                    <a:pt x="537" y="817"/>
                    <a:pt x="537" y="817"/>
                    <a:pt x="537" y="817"/>
                  </a:cubicBezTo>
                  <a:cubicBezTo>
                    <a:pt x="540" y="811"/>
                    <a:pt x="540" y="811"/>
                    <a:pt x="540" y="811"/>
                  </a:cubicBezTo>
                  <a:cubicBezTo>
                    <a:pt x="540" y="811"/>
                    <a:pt x="537" y="813"/>
                    <a:pt x="535" y="815"/>
                  </a:cubicBezTo>
                  <a:cubicBezTo>
                    <a:pt x="535" y="809"/>
                    <a:pt x="539" y="806"/>
                    <a:pt x="542" y="806"/>
                  </a:cubicBezTo>
                  <a:close/>
                  <a:moveTo>
                    <a:pt x="535" y="826"/>
                  </a:moveTo>
                  <a:cubicBezTo>
                    <a:pt x="534" y="828"/>
                    <a:pt x="531" y="828"/>
                    <a:pt x="529" y="827"/>
                  </a:cubicBezTo>
                  <a:cubicBezTo>
                    <a:pt x="528" y="825"/>
                    <a:pt x="527" y="823"/>
                    <a:pt x="529" y="821"/>
                  </a:cubicBezTo>
                  <a:cubicBezTo>
                    <a:pt x="530" y="819"/>
                    <a:pt x="532" y="819"/>
                    <a:pt x="534" y="820"/>
                  </a:cubicBezTo>
                  <a:cubicBezTo>
                    <a:pt x="536" y="822"/>
                    <a:pt x="536" y="824"/>
                    <a:pt x="535" y="826"/>
                  </a:cubicBezTo>
                  <a:close/>
                  <a:moveTo>
                    <a:pt x="520" y="811"/>
                  </a:moveTo>
                  <a:cubicBezTo>
                    <a:pt x="523" y="805"/>
                    <a:pt x="528" y="806"/>
                    <a:pt x="531" y="808"/>
                  </a:cubicBezTo>
                  <a:cubicBezTo>
                    <a:pt x="535" y="812"/>
                    <a:pt x="532" y="815"/>
                    <a:pt x="532" y="815"/>
                  </a:cubicBezTo>
                  <a:cubicBezTo>
                    <a:pt x="529" y="811"/>
                    <a:pt x="529" y="811"/>
                    <a:pt x="529" y="811"/>
                  </a:cubicBezTo>
                  <a:cubicBezTo>
                    <a:pt x="529" y="816"/>
                    <a:pt x="529" y="816"/>
                    <a:pt x="529" y="816"/>
                  </a:cubicBezTo>
                  <a:cubicBezTo>
                    <a:pt x="524" y="812"/>
                    <a:pt x="524" y="812"/>
                    <a:pt x="524" y="812"/>
                  </a:cubicBezTo>
                  <a:cubicBezTo>
                    <a:pt x="524" y="812"/>
                    <a:pt x="526" y="819"/>
                    <a:pt x="526" y="819"/>
                  </a:cubicBezTo>
                  <a:cubicBezTo>
                    <a:pt x="520" y="816"/>
                    <a:pt x="520" y="813"/>
                    <a:pt x="520" y="811"/>
                  </a:cubicBezTo>
                  <a:close/>
                  <a:moveTo>
                    <a:pt x="517" y="821"/>
                  </a:moveTo>
                  <a:cubicBezTo>
                    <a:pt x="520" y="821"/>
                    <a:pt x="523" y="822"/>
                    <a:pt x="523" y="822"/>
                  </a:cubicBezTo>
                  <a:cubicBezTo>
                    <a:pt x="516" y="825"/>
                    <a:pt x="516" y="825"/>
                    <a:pt x="516" y="825"/>
                  </a:cubicBezTo>
                  <a:cubicBezTo>
                    <a:pt x="523" y="826"/>
                    <a:pt x="523" y="826"/>
                    <a:pt x="523" y="826"/>
                  </a:cubicBezTo>
                  <a:cubicBezTo>
                    <a:pt x="519" y="831"/>
                    <a:pt x="519" y="831"/>
                    <a:pt x="519" y="831"/>
                  </a:cubicBezTo>
                  <a:cubicBezTo>
                    <a:pt x="526" y="829"/>
                    <a:pt x="526" y="829"/>
                    <a:pt x="526" y="829"/>
                  </a:cubicBezTo>
                  <a:cubicBezTo>
                    <a:pt x="526" y="829"/>
                    <a:pt x="523" y="835"/>
                    <a:pt x="518" y="835"/>
                  </a:cubicBezTo>
                  <a:cubicBezTo>
                    <a:pt x="516" y="835"/>
                    <a:pt x="511" y="833"/>
                    <a:pt x="510" y="829"/>
                  </a:cubicBezTo>
                  <a:cubicBezTo>
                    <a:pt x="510" y="826"/>
                    <a:pt x="511" y="823"/>
                    <a:pt x="517" y="821"/>
                  </a:cubicBezTo>
                  <a:close/>
                  <a:moveTo>
                    <a:pt x="977" y="318"/>
                  </a:moveTo>
                  <a:cubicBezTo>
                    <a:pt x="975" y="281"/>
                    <a:pt x="974" y="242"/>
                    <a:pt x="967" y="205"/>
                  </a:cubicBezTo>
                  <a:cubicBezTo>
                    <a:pt x="966" y="199"/>
                    <a:pt x="965" y="192"/>
                    <a:pt x="964" y="185"/>
                  </a:cubicBezTo>
                  <a:cubicBezTo>
                    <a:pt x="961" y="165"/>
                    <a:pt x="959" y="145"/>
                    <a:pt x="959" y="125"/>
                  </a:cubicBezTo>
                  <a:cubicBezTo>
                    <a:pt x="959" y="122"/>
                    <a:pt x="959" y="118"/>
                    <a:pt x="959" y="115"/>
                  </a:cubicBezTo>
                  <a:cubicBezTo>
                    <a:pt x="960" y="95"/>
                    <a:pt x="964" y="75"/>
                    <a:pt x="969" y="55"/>
                  </a:cubicBezTo>
                  <a:cubicBezTo>
                    <a:pt x="972" y="46"/>
                    <a:pt x="972" y="37"/>
                    <a:pt x="972" y="28"/>
                  </a:cubicBezTo>
                  <a:cubicBezTo>
                    <a:pt x="973" y="20"/>
                    <a:pt x="970" y="14"/>
                    <a:pt x="964" y="8"/>
                  </a:cubicBezTo>
                  <a:cubicBezTo>
                    <a:pt x="958" y="0"/>
                    <a:pt x="946" y="0"/>
                    <a:pt x="939" y="6"/>
                  </a:cubicBezTo>
                  <a:cubicBezTo>
                    <a:pt x="930" y="14"/>
                    <a:pt x="925" y="23"/>
                    <a:pt x="924" y="35"/>
                  </a:cubicBezTo>
                  <a:cubicBezTo>
                    <a:pt x="924" y="42"/>
                    <a:pt x="922" y="49"/>
                    <a:pt x="920" y="56"/>
                  </a:cubicBezTo>
                  <a:cubicBezTo>
                    <a:pt x="918" y="67"/>
                    <a:pt x="912" y="75"/>
                    <a:pt x="904" y="82"/>
                  </a:cubicBezTo>
                  <a:cubicBezTo>
                    <a:pt x="900" y="84"/>
                    <a:pt x="897" y="86"/>
                    <a:pt x="893" y="87"/>
                  </a:cubicBezTo>
                  <a:cubicBezTo>
                    <a:pt x="889" y="89"/>
                    <a:pt x="885" y="90"/>
                    <a:pt x="881" y="91"/>
                  </a:cubicBezTo>
                  <a:cubicBezTo>
                    <a:pt x="846" y="100"/>
                    <a:pt x="815" y="81"/>
                    <a:pt x="781" y="80"/>
                  </a:cubicBezTo>
                  <a:cubicBezTo>
                    <a:pt x="777" y="80"/>
                    <a:pt x="773" y="79"/>
                    <a:pt x="768" y="79"/>
                  </a:cubicBezTo>
                  <a:cubicBezTo>
                    <a:pt x="731" y="75"/>
                    <a:pt x="693" y="79"/>
                    <a:pt x="657" y="88"/>
                  </a:cubicBezTo>
                  <a:cubicBezTo>
                    <a:pt x="642" y="92"/>
                    <a:pt x="628" y="95"/>
                    <a:pt x="615" y="101"/>
                  </a:cubicBezTo>
                  <a:cubicBezTo>
                    <a:pt x="586" y="113"/>
                    <a:pt x="560" y="133"/>
                    <a:pt x="538" y="154"/>
                  </a:cubicBezTo>
                  <a:cubicBezTo>
                    <a:pt x="520" y="172"/>
                    <a:pt x="507" y="192"/>
                    <a:pt x="495" y="215"/>
                  </a:cubicBezTo>
                  <a:cubicBezTo>
                    <a:pt x="485" y="234"/>
                    <a:pt x="475" y="253"/>
                    <a:pt x="470" y="274"/>
                  </a:cubicBezTo>
                  <a:cubicBezTo>
                    <a:pt x="465" y="300"/>
                    <a:pt x="463" y="367"/>
                    <a:pt x="458" y="371"/>
                  </a:cubicBezTo>
                  <a:cubicBezTo>
                    <a:pt x="454" y="376"/>
                    <a:pt x="405" y="370"/>
                    <a:pt x="370" y="361"/>
                  </a:cubicBezTo>
                  <a:cubicBezTo>
                    <a:pt x="369" y="361"/>
                    <a:pt x="367" y="361"/>
                    <a:pt x="366" y="360"/>
                  </a:cubicBezTo>
                  <a:cubicBezTo>
                    <a:pt x="363" y="360"/>
                    <a:pt x="361" y="360"/>
                    <a:pt x="359" y="359"/>
                  </a:cubicBezTo>
                  <a:cubicBezTo>
                    <a:pt x="346" y="356"/>
                    <a:pt x="332" y="355"/>
                    <a:pt x="319" y="355"/>
                  </a:cubicBezTo>
                  <a:cubicBezTo>
                    <a:pt x="319" y="356"/>
                    <a:pt x="319" y="356"/>
                    <a:pt x="319" y="356"/>
                  </a:cubicBezTo>
                  <a:cubicBezTo>
                    <a:pt x="316" y="357"/>
                    <a:pt x="313" y="357"/>
                    <a:pt x="311" y="355"/>
                  </a:cubicBezTo>
                  <a:cubicBezTo>
                    <a:pt x="295" y="356"/>
                    <a:pt x="282" y="357"/>
                    <a:pt x="275" y="359"/>
                  </a:cubicBezTo>
                  <a:cubicBezTo>
                    <a:pt x="264" y="362"/>
                    <a:pt x="148" y="373"/>
                    <a:pt x="69" y="473"/>
                  </a:cubicBezTo>
                  <a:cubicBezTo>
                    <a:pt x="69" y="474"/>
                    <a:pt x="47" y="505"/>
                    <a:pt x="45" y="509"/>
                  </a:cubicBezTo>
                  <a:cubicBezTo>
                    <a:pt x="45" y="509"/>
                    <a:pt x="45" y="510"/>
                    <a:pt x="45" y="510"/>
                  </a:cubicBezTo>
                  <a:cubicBezTo>
                    <a:pt x="28" y="539"/>
                    <a:pt x="10" y="597"/>
                    <a:pt x="9" y="603"/>
                  </a:cubicBezTo>
                  <a:cubicBezTo>
                    <a:pt x="0" y="649"/>
                    <a:pt x="3" y="695"/>
                    <a:pt x="14" y="740"/>
                  </a:cubicBezTo>
                  <a:cubicBezTo>
                    <a:pt x="27" y="793"/>
                    <a:pt x="50" y="842"/>
                    <a:pt x="81" y="886"/>
                  </a:cubicBezTo>
                  <a:cubicBezTo>
                    <a:pt x="95" y="906"/>
                    <a:pt x="109" y="924"/>
                    <a:pt x="127" y="940"/>
                  </a:cubicBezTo>
                  <a:cubicBezTo>
                    <a:pt x="142" y="953"/>
                    <a:pt x="156" y="965"/>
                    <a:pt x="171" y="977"/>
                  </a:cubicBezTo>
                  <a:cubicBezTo>
                    <a:pt x="197" y="998"/>
                    <a:pt x="224" y="1018"/>
                    <a:pt x="255" y="1034"/>
                  </a:cubicBezTo>
                  <a:cubicBezTo>
                    <a:pt x="283" y="1048"/>
                    <a:pt x="312" y="1062"/>
                    <a:pt x="343" y="1071"/>
                  </a:cubicBezTo>
                  <a:cubicBezTo>
                    <a:pt x="354" y="1075"/>
                    <a:pt x="366" y="1079"/>
                    <a:pt x="377" y="1080"/>
                  </a:cubicBezTo>
                  <a:cubicBezTo>
                    <a:pt x="411" y="1085"/>
                    <a:pt x="445" y="1083"/>
                    <a:pt x="479" y="1078"/>
                  </a:cubicBezTo>
                  <a:cubicBezTo>
                    <a:pt x="492" y="1075"/>
                    <a:pt x="506" y="1073"/>
                    <a:pt x="519" y="1069"/>
                  </a:cubicBezTo>
                  <a:cubicBezTo>
                    <a:pt x="553" y="1056"/>
                    <a:pt x="584" y="1035"/>
                    <a:pt x="613" y="1012"/>
                  </a:cubicBezTo>
                  <a:cubicBezTo>
                    <a:pt x="632" y="997"/>
                    <a:pt x="649" y="980"/>
                    <a:pt x="666" y="962"/>
                  </a:cubicBezTo>
                  <a:cubicBezTo>
                    <a:pt x="674" y="953"/>
                    <a:pt x="681" y="943"/>
                    <a:pt x="688" y="933"/>
                  </a:cubicBezTo>
                  <a:cubicBezTo>
                    <a:pt x="704" y="906"/>
                    <a:pt x="713" y="877"/>
                    <a:pt x="719" y="847"/>
                  </a:cubicBezTo>
                  <a:cubicBezTo>
                    <a:pt x="725" y="819"/>
                    <a:pt x="729" y="791"/>
                    <a:pt x="731" y="763"/>
                  </a:cubicBezTo>
                  <a:cubicBezTo>
                    <a:pt x="731" y="763"/>
                    <a:pt x="724" y="711"/>
                    <a:pt x="715" y="670"/>
                  </a:cubicBezTo>
                  <a:cubicBezTo>
                    <a:pt x="705" y="629"/>
                    <a:pt x="693" y="598"/>
                    <a:pt x="713" y="590"/>
                  </a:cubicBezTo>
                  <a:cubicBezTo>
                    <a:pt x="733" y="583"/>
                    <a:pt x="822" y="576"/>
                    <a:pt x="858" y="561"/>
                  </a:cubicBezTo>
                  <a:cubicBezTo>
                    <a:pt x="859" y="560"/>
                    <a:pt x="861" y="559"/>
                    <a:pt x="862" y="558"/>
                  </a:cubicBezTo>
                  <a:cubicBezTo>
                    <a:pt x="890" y="542"/>
                    <a:pt x="915" y="521"/>
                    <a:pt x="933" y="493"/>
                  </a:cubicBezTo>
                  <a:cubicBezTo>
                    <a:pt x="948" y="471"/>
                    <a:pt x="959" y="447"/>
                    <a:pt x="965" y="421"/>
                  </a:cubicBezTo>
                  <a:cubicBezTo>
                    <a:pt x="972" y="394"/>
                    <a:pt x="977" y="367"/>
                    <a:pt x="978" y="339"/>
                  </a:cubicBezTo>
                  <a:cubicBezTo>
                    <a:pt x="978" y="332"/>
                    <a:pt x="978" y="325"/>
                    <a:pt x="977" y="318"/>
                  </a:cubicBezTo>
                  <a:close/>
                  <a:moveTo>
                    <a:pt x="951" y="197"/>
                  </a:moveTo>
                  <a:cubicBezTo>
                    <a:pt x="951" y="197"/>
                    <a:pt x="963" y="276"/>
                    <a:pt x="958" y="303"/>
                  </a:cubicBezTo>
                  <a:cubicBezTo>
                    <a:pt x="958" y="303"/>
                    <a:pt x="945" y="298"/>
                    <a:pt x="941" y="273"/>
                  </a:cubicBezTo>
                  <a:cubicBezTo>
                    <a:pt x="941" y="273"/>
                    <a:pt x="934" y="227"/>
                    <a:pt x="951" y="197"/>
                  </a:cubicBezTo>
                  <a:close/>
                  <a:moveTo>
                    <a:pt x="946" y="389"/>
                  </a:moveTo>
                  <a:cubicBezTo>
                    <a:pt x="940" y="396"/>
                    <a:pt x="927" y="396"/>
                    <a:pt x="927" y="396"/>
                  </a:cubicBezTo>
                  <a:cubicBezTo>
                    <a:pt x="931" y="388"/>
                    <a:pt x="946" y="389"/>
                    <a:pt x="946" y="389"/>
                  </a:cubicBezTo>
                  <a:close/>
                  <a:moveTo>
                    <a:pt x="943" y="378"/>
                  </a:moveTo>
                  <a:cubicBezTo>
                    <a:pt x="940" y="386"/>
                    <a:pt x="924" y="390"/>
                    <a:pt x="924" y="390"/>
                  </a:cubicBezTo>
                  <a:cubicBezTo>
                    <a:pt x="924" y="386"/>
                    <a:pt x="943" y="378"/>
                    <a:pt x="943" y="378"/>
                  </a:cubicBezTo>
                  <a:close/>
                  <a:moveTo>
                    <a:pt x="923" y="382"/>
                  </a:moveTo>
                  <a:cubicBezTo>
                    <a:pt x="922" y="374"/>
                    <a:pt x="938" y="369"/>
                    <a:pt x="938" y="369"/>
                  </a:cubicBezTo>
                  <a:cubicBezTo>
                    <a:pt x="936" y="377"/>
                    <a:pt x="923" y="382"/>
                    <a:pt x="923" y="382"/>
                  </a:cubicBezTo>
                  <a:close/>
                  <a:moveTo>
                    <a:pt x="931" y="361"/>
                  </a:moveTo>
                  <a:cubicBezTo>
                    <a:pt x="926" y="375"/>
                    <a:pt x="919" y="375"/>
                    <a:pt x="919" y="375"/>
                  </a:cubicBezTo>
                  <a:cubicBezTo>
                    <a:pt x="920" y="369"/>
                    <a:pt x="931" y="361"/>
                    <a:pt x="931" y="361"/>
                  </a:cubicBezTo>
                  <a:close/>
                  <a:moveTo>
                    <a:pt x="914" y="372"/>
                  </a:moveTo>
                  <a:cubicBezTo>
                    <a:pt x="912" y="365"/>
                    <a:pt x="925" y="354"/>
                    <a:pt x="925" y="354"/>
                  </a:cubicBezTo>
                  <a:cubicBezTo>
                    <a:pt x="926" y="358"/>
                    <a:pt x="914" y="372"/>
                    <a:pt x="914" y="372"/>
                  </a:cubicBezTo>
                  <a:close/>
                  <a:moveTo>
                    <a:pt x="920" y="159"/>
                  </a:moveTo>
                  <a:cubicBezTo>
                    <a:pt x="921" y="158"/>
                    <a:pt x="921" y="157"/>
                    <a:pt x="921" y="156"/>
                  </a:cubicBezTo>
                  <a:cubicBezTo>
                    <a:pt x="922" y="152"/>
                    <a:pt x="923" y="148"/>
                    <a:pt x="922" y="144"/>
                  </a:cubicBezTo>
                  <a:cubicBezTo>
                    <a:pt x="922" y="139"/>
                    <a:pt x="923" y="134"/>
                    <a:pt x="927" y="129"/>
                  </a:cubicBezTo>
                  <a:cubicBezTo>
                    <a:pt x="929" y="132"/>
                    <a:pt x="930" y="134"/>
                    <a:pt x="932" y="137"/>
                  </a:cubicBezTo>
                  <a:cubicBezTo>
                    <a:pt x="933" y="140"/>
                    <a:pt x="934" y="144"/>
                    <a:pt x="935" y="147"/>
                  </a:cubicBezTo>
                  <a:cubicBezTo>
                    <a:pt x="939" y="163"/>
                    <a:pt x="934" y="179"/>
                    <a:pt x="929" y="195"/>
                  </a:cubicBezTo>
                  <a:cubicBezTo>
                    <a:pt x="928" y="200"/>
                    <a:pt x="926" y="204"/>
                    <a:pt x="924" y="208"/>
                  </a:cubicBezTo>
                  <a:cubicBezTo>
                    <a:pt x="922" y="212"/>
                    <a:pt x="920" y="216"/>
                    <a:pt x="918" y="219"/>
                  </a:cubicBezTo>
                  <a:cubicBezTo>
                    <a:pt x="914" y="214"/>
                    <a:pt x="918" y="208"/>
                    <a:pt x="917" y="203"/>
                  </a:cubicBezTo>
                  <a:cubicBezTo>
                    <a:pt x="920" y="188"/>
                    <a:pt x="920" y="174"/>
                    <a:pt x="920" y="159"/>
                  </a:cubicBezTo>
                  <a:close/>
                  <a:moveTo>
                    <a:pt x="916" y="157"/>
                  </a:moveTo>
                  <a:cubicBezTo>
                    <a:pt x="916" y="158"/>
                    <a:pt x="916" y="158"/>
                    <a:pt x="917" y="159"/>
                  </a:cubicBezTo>
                  <a:cubicBezTo>
                    <a:pt x="915" y="174"/>
                    <a:pt x="914" y="189"/>
                    <a:pt x="912" y="204"/>
                  </a:cubicBezTo>
                  <a:cubicBezTo>
                    <a:pt x="911" y="208"/>
                    <a:pt x="910" y="212"/>
                    <a:pt x="909" y="216"/>
                  </a:cubicBezTo>
                  <a:cubicBezTo>
                    <a:pt x="903" y="213"/>
                    <a:pt x="896" y="212"/>
                    <a:pt x="890" y="213"/>
                  </a:cubicBezTo>
                  <a:cubicBezTo>
                    <a:pt x="887" y="213"/>
                    <a:pt x="885" y="212"/>
                    <a:pt x="884" y="209"/>
                  </a:cubicBezTo>
                  <a:cubicBezTo>
                    <a:pt x="882" y="206"/>
                    <a:pt x="881" y="203"/>
                    <a:pt x="879" y="200"/>
                  </a:cubicBezTo>
                  <a:cubicBezTo>
                    <a:pt x="877" y="196"/>
                    <a:pt x="878" y="193"/>
                    <a:pt x="881" y="189"/>
                  </a:cubicBezTo>
                  <a:cubicBezTo>
                    <a:pt x="884" y="187"/>
                    <a:pt x="887" y="183"/>
                    <a:pt x="890" y="180"/>
                  </a:cubicBezTo>
                  <a:cubicBezTo>
                    <a:pt x="896" y="173"/>
                    <a:pt x="903" y="166"/>
                    <a:pt x="906" y="158"/>
                  </a:cubicBezTo>
                  <a:cubicBezTo>
                    <a:pt x="908" y="154"/>
                    <a:pt x="910" y="150"/>
                    <a:pt x="914" y="148"/>
                  </a:cubicBezTo>
                  <a:cubicBezTo>
                    <a:pt x="916" y="149"/>
                    <a:pt x="915" y="152"/>
                    <a:pt x="916" y="154"/>
                  </a:cubicBezTo>
                  <a:cubicBezTo>
                    <a:pt x="915" y="155"/>
                    <a:pt x="915" y="156"/>
                    <a:pt x="916" y="157"/>
                  </a:cubicBezTo>
                  <a:close/>
                  <a:moveTo>
                    <a:pt x="895" y="250"/>
                  </a:moveTo>
                  <a:cubicBezTo>
                    <a:pt x="894" y="250"/>
                    <a:pt x="892" y="251"/>
                    <a:pt x="891" y="250"/>
                  </a:cubicBezTo>
                  <a:cubicBezTo>
                    <a:pt x="890" y="249"/>
                    <a:pt x="890" y="247"/>
                    <a:pt x="892" y="246"/>
                  </a:cubicBezTo>
                  <a:cubicBezTo>
                    <a:pt x="893" y="245"/>
                    <a:pt x="894" y="245"/>
                    <a:pt x="895" y="246"/>
                  </a:cubicBezTo>
                  <a:cubicBezTo>
                    <a:pt x="897" y="248"/>
                    <a:pt x="896" y="249"/>
                    <a:pt x="895" y="250"/>
                  </a:cubicBezTo>
                  <a:close/>
                  <a:moveTo>
                    <a:pt x="851" y="295"/>
                  </a:moveTo>
                  <a:cubicBezTo>
                    <a:pt x="851" y="295"/>
                    <a:pt x="850" y="295"/>
                    <a:pt x="850" y="295"/>
                  </a:cubicBezTo>
                  <a:cubicBezTo>
                    <a:pt x="848" y="295"/>
                    <a:pt x="847" y="294"/>
                    <a:pt x="845" y="293"/>
                  </a:cubicBezTo>
                  <a:cubicBezTo>
                    <a:pt x="845" y="293"/>
                    <a:pt x="845" y="293"/>
                    <a:pt x="845" y="293"/>
                  </a:cubicBezTo>
                  <a:cubicBezTo>
                    <a:pt x="845" y="293"/>
                    <a:pt x="845" y="293"/>
                    <a:pt x="845" y="293"/>
                  </a:cubicBezTo>
                  <a:cubicBezTo>
                    <a:pt x="847" y="295"/>
                    <a:pt x="848" y="296"/>
                    <a:pt x="850" y="298"/>
                  </a:cubicBezTo>
                  <a:cubicBezTo>
                    <a:pt x="850" y="298"/>
                    <a:pt x="850" y="298"/>
                    <a:pt x="850" y="298"/>
                  </a:cubicBezTo>
                  <a:cubicBezTo>
                    <a:pt x="850" y="298"/>
                    <a:pt x="850" y="298"/>
                    <a:pt x="850" y="298"/>
                  </a:cubicBezTo>
                  <a:cubicBezTo>
                    <a:pt x="847" y="297"/>
                    <a:pt x="845" y="296"/>
                    <a:pt x="844" y="294"/>
                  </a:cubicBezTo>
                  <a:cubicBezTo>
                    <a:pt x="844" y="294"/>
                    <a:pt x="844" y="294"/>
                    <a:pt x="844" y="294"/>
                  </a:cubicBezTo>
                  <a:cubicBezTo>
                    <a:pt x="844" y="296"/>
                    <a:pt x="845" y="297"/>
                    <a:pt x="846" y="298"/>
                  </a:cubicBezTo>
                  <a:cubicBezTo>
                    <a:pt x="846" y="299"/>
                    <a:pt x="846" y="299"/>
                    <a:pt x="846" y="299"/>
                  </a:cubicBezTo>
                  <a:cubicBezTo>
                    <a:pt x="845" y="298"/>
                    <a:pt x="843" y="296"/>
                    <a:pt x="842" y="296"/>
                  </a:cubicBezTo>
                  <a:cubicBezTo>
                    <a:pt x="842" y="296"/>
                    <a:pt x="842" y="296"/>
                    <a:pt x="842" y="296"/>
                  </a:cubicBezTo>
                  <a:cubicBezTo>
                    <a:pt x="843" y="297"/>
                    <a:pt x="845" y="300"/>
                    <a:pt x="845" y="300"/>
                  </a:cubicBezTo>
                  <a:cubicBezTo>
                    <a:pt x="844" y="300"/>
                    <a:pt x="842" y="299"/>
                    <a:pt x="842" y="298"/>
                  </a:cubicBezTo>
                  <a:cubicBezTo>
                    <a:pt x="841" y="298"/>
                    <a:pt x="841" y="297"/>
                    <a:pt x="840" y="297"/>
                  </a:cubicBezTo>
                  <a:cubicBezTo>
                    <a:pt x="840" y="298"/>
                    <a:pt x="842" y="301"/>
                    <a:pt x="843" y="302"/>
                  </a:cubicBezTo>
                  <a:cubicBezTo>
                    <a:pt x="841" y="302"/>
                    <a:pt x="841" y="300"/>
                    <a:pt x="840" y="299"/>
                  </a:cubicBezTo>
                  <a:cubicBezTo>
                    <a:pt x="839" y="300"/>
                    <a:pt x="840" y="301"/>
                    <a:pt x="840" y="301"/>
                  </a:cubicBezTo>
                  <a:cubicBezTo>
                    <a:pt x="840" y="302"/>
                    <a:pt x="840" y="302"/>
                    <a:pt x="841" y="303"/>
                  </a:cubicBezTo>
                  <a:cubicBezTo>
                    <a:pt x="838" y="303"/>
                    <a:pt x="837" y="298"/>
                    <a:pt x="836" y="296"/>
                  </a:cubicBezTo>
                  <a:cubicBezTo>
                    <a:pt x="835" y="295"/>
                    <a:pt x="835" y="294"/>
                    <a:pt x="834" y="293"/>
                  </a:cubicBezTo>
                  <a:cubicBezTo>
                    <a:pt x="834" y="293"/>
                    <a:pt x="834" y="293"/>
                    <a:pt x="834" y="293"/>
                  </a:cubicBezTo>
                  <a:cubicBezTo>
                    <a:pt x="835" y="293"/>
                    <a:pt x="837" y="293"/>
                    <a:pt x="838" y="291"/>
                  </a:cubicBezTo>
                  <a:cubicBezTo>
                    <a:pt x="838" y="290"/>
                    <a:pt x="837" y="289"/>
                    <a:pt x="837" y="288"/>
                  </a:cubicBezTo>
                  <a:cubicBezTo>
                    <a:pt x="839" y="288"/>
                    <a:pt x="842" y="288"/>
                    <a:pt x="844" y="289"/>
                  </a:cubicBezTo>
                  <a:cubicBezTo>
                    <a:pt x="847" y="289"/>
                    <a:pt x="850" y="291"/>
                    <a:pt x="853" y="293"/>
                  </a:cubicBezTo>
                  <a:cubicBezTo>
                    <a:pt x="853" y="293"/>
                    <a:pt x="853" y="293"/>
                    <a:pt x="853" y="293"/>
                  </a:cubicBezTo>
                  <a:cubicBezTo>
                    <a:pt x="853" y="294"/>
                    <a:pt x="853" y="294"/>
                    <a:pt x="853" y="294"/>
                  </a:cubicBezTo>
                  <a:cubicBezTo>
                    <a:pt x="851" y="293"/>
                    <a:pt x="849" y="292"/>
                    <a:pt x="847" y="291"/>
                  </a:cubicBezTo>
                  <a:cubicBezTo>
                    <a:pt x="847" y="291"/>
                    <a:pt x="847" y="291"/>
                    <a:pt x="847" y="291"/>
                  </a:cubicBezTo>
                  <a:cubicBezTo>
                    <a:pt x="846" y="291"/>
                    <a:pt x="846" y="292"/>
                    <a:pt x="846" y="292"/>
                  </a:cubicBezTo>
                  <a:cubicBezTo>
                    <a:pt x="848" y="293"/>
                    <a:pt x="849" y="294"/>
                    <a:pt x="851" y="295"/>
                  </a:cubicBezTo>
                  <a:close/>
                  <a:moveTo>
                    <a:pt x="821" y="287"/>
                  </a:moveTo>
                  <a:cubicBezTo>
                    <a:pt x="821" y="287"/>
                    <a:pt x="821" y="287"/>
                    <a:pt x="821" y="287"/>
                  </a:cubicBezTo>
                  <a:cubicBezTo>
                    <a:pt x="823" y="288"/>
                    <a:pt x="826" y="289"/>
                    <a:pt x="825" y="293"/>
                  </a:cubicBezTo>
                  <a:cubicBezTo>
                    <a:pt x="825" y="293"/>
                    <a:pt x="825" y="293"/>
                    <a:pt x="825" y="293"/>
                  </a:cubicBezTo>
                  <a:cubicBezTo>
                    <a:pt x="824" y="292"/>
                    <a:pt x="822" y="292"/>
                    <a:pt x="822" y="292"/>
                  </a:cubicBezTo>
                  <a:cubicBezTo>
                    <a:pt x="821" y="291"/>
                    <a:pt x="822" y="290"/>
                    <a:pt x="822" y="290"/>
                  </a:cubicBezTo>
                  <a:cubicBezTo>
                    <a:pt x="822" y="289"/>
                    <a:pt x="821" y="288"/>
                    <a:pt x="821" y="287"/>
                  </a:cubicBezTo>
                  <a:close/>
                  <a:moveTo>
                    <a:pt x="814" y="285"/>
                  </a:moveTo>
                  <a:cubicBezTo>
                    <a:pt x="814" y="285"/>
                    <a:pt x="814" y="285"/>
                    <a:pt x="814" y="285"/>
                  </a:cubicBezTo>
                  <a:cubicBezTo>
                    <a:pt x="814" y="284"/>
                    <a:pt x="814" y="282"/>
                    <a:pt x="814" y="281"/>
                  </a:cubicBezTo>
                  <a:cubicBezTo>
                    <a:pt x="814" y="280"/>
                    <a:pt x="816" y="280"/>
                    <a:pt x="817" y="279"/>
                  </a:cubicBezTo>
                  <a:cubicBezTo>
                    <a:pt x="820" y="276"/>
                    <a:pt x="822" y="273"/>
                    <a:pt x="825" y="271"/>
                  </a:cubicBezTo>
                  <a:cubicBezTo>
                    <a:pt x="826" y="270"/>
                    <a:pt x="827" y="269"/>
                    <a:pt x="828" y="268"/>
                  </a:cubicBezTo>
                  <a:cubicBezTo>
                    <a:pt x="829" y="270"/>
                    <a:pt x="828" y="273"/>
                    <a:pt x="827" y="274"/>
                  </a:cubicBezTo>
                  <a:cubicBezTo>
                    <a:pt x="825" y="279"/>
                    <a:pt x="820" y="283"/>
                    <a:pt x="814" y="285"/>
                  </a:cubicBezTo>
                  <a:close/>
                  <a:moveTo>
                    <a:pt x="816" y="288"/>
                  </a:moveTo>
                  <a:cubicBezTo>
                    <a:pt x="816" y="288"/>
                    <a:pt x="817" y="288"/>
                    <a:pt x="817" y="287"/>
                  </a:cubicBezTo>
                  <a:cubicBezTo>
                    <a:pt x="818" y="287"/>
                    <a:pt x="818" y="288"/>
                    <a:pt x="819" y="288"/>
                  </a:cubicBezTo>
                  <a:cubicBezTo>
                    <a:pt x="820" y="288"/>
                    <a:pt x="820" y="290"/>
                    <a:pt x="820" y="292"/>
                  </a:cubicBezTo>
                  <a:cubicBezTo>
                    <a:pt x="819" y="292"/>
                    <a:pt x="818" y="292"/>
                    <a:pt x="817" y="292"/>
                  </a:cubicBezTo>
                  <a:cubicBezTo>
                    <a:pt x="816" y="291"/>
                    <a:pt x="816" y="291"/>
                    <a:pt x="816" y="291"/>
                  </a:cubicBezTo>
                  <a:cubicBezTo>
                    <a:pt x="817" y="290"/>
                    <a:pt x="816" y="289"/>
                    <a:pt x="816" y="288"/>
                  </a:cubicBezTo>
                  <a:close/>
                  <a:moveTo>
                    <a:pt x="769" y="213"/>
                  </a:moveTo>
                  <a:cubicBezTo>
                    <a:pt x="771" y="215"/>
                    <a:pt x="772" y="217"/>
                    <a:pt x="774" y="217"/>
                  </a:cubicBezTo>
                  <a:cubicBezTo>
                    <a:pt x="774" y="217"/>
                    <a:pt x="774" y="217"/>
                    <a:pt x="774" y="218"/>
                  </a:cubicBezTo>
                  <a:cubicBezTo>
                    <a:pt x="774" y="218"/>
                    <a:pt x="774" y="218"/>
                    <a:pt x="774" y="218"/>
                  </a:cubicBezTo>
                  <a:cubicBezTo>
                    <a:pt x="769" y="217"/>
                    <a:pt x="766" y="215"/>
                    <a:pt x="764" y="210"/>
                  </a:cubicBezTo>
                  <a:cubicBezTo>
                    <a:pt x="764" y="210"/>
                    <a:pt x="765" y="210"/>
                    <a:pt x="765" y="210"/>
                  </a:cubicBezTo>
                  <a:cubicBezTo>
                    <a:pt x="765" y="210"/>
                    <a:pt x="765" y="210"/>
                    <a:pt x="765" y="209"/>
                  </a:cubicBezTo>
                  <a:cubicBezTo>
                    <a:pt x="766" y="210"/>
                    <a:pt x="766" y="210"/>
                    <a:pt x="767" y="210"/>
                  </a:cubicBezTo>
                  <a:cubicBezTo>
                    <a:pt x="770" y="210"/>
                    <a:pt x="774" y="212"/>
                    <a:pt x="775" y="215"/>
                  </a:cubicBezTo>
                  <a:cubicBezTo>
                    <a:pt x="774" y="215"/>
                    <a:pt x="774" y="215"/>
                    <a:pt x="774" y="215"/>
                  </a:cubicBezTo>
                  <a:cubicBezTo>
                    <a:pt x="773" y="215"/>
                    <a:pt x="771" y="213"/>
                    <a:pt x="770" y="212"/>
                  </a:cubicBezTo>
                  <a:cubicBezTo>
                    <a:pt x="769" y="213"/>
                    <a:pt x="769" y="213"/>
                    <a:pt x="769" y="213"/>
                  </a:cubicBezTo>
                  <a:close/>
                  <a:moveTo>
                    <a:pt x="768" y="220"/>
                  </a:moveTo>
                  <a:cubicBezTo>
                    <a:pt x="770" y="220"/>
                    <a:pt x="771" y="220"/>
                    <a:pt x="773" y="221"/>
                  </a:cubicBezTo>
                  <a:cubicBezTo>
                    <a:pt x="773" y="221"/>
                    <a:pt x="773" y="221"/>
                    <a:pt x="773" y="221"/>
                  </a:cubicBezTo>
                  <a:cubicBezTo>
                    <a:pt x="772" y="221"/>
                    <a:pt x="766" y="223"/>
                    <a:pt x="765" y="224"/>
                  </a:cubicBezTo>
                  <a:cubicBezTo>
                    <a:pt x="765" y="224"/>
                    <a:pt x="765" y="224"/>
                    <a:pt x="765" y="224"/>
                  </a:cubicBezTo>
                  <a:cubicBezTo>
                    <a:pt x="768" y="224"/>
                    <a:pt x="770" y="223"/>
                    <a:pt x="773" y="223"/>
                  </a:cubicBezTo>
                  <a:cubicBezTo>
                    <a:pt x="773" y="223"/>
                    <a:pt x="773" y="223"/>
                    <a:pt x="773" y="223"/>
                  </a:cubicBezTo>
                  <a:cubicBezTo>
                    <a:pt x="770" y="227"/>
                    <a:pt x="762" y="228"/>
                    <a:pt x="758" y="226"/>
                  </a:cubicBezTo>
                  <a:cubicBezTo>
                    <a:pt x="758" y="226"/>
                    <a:pt x="758" y="226"/>
                    <a:pt x="758" y="226"/>
                  </a:cubicBezTo>
                  <a:cubicBezTo>
                    <a:pt x="760" y="223"/>
                    <a:pt x="761" y="222"/>
                    <a:pt x="766" y="221"/>
                  </a:cubicBezTo>
                  <a:cubicBezTo>
                    <a:pt x="767" y="220"/>
                    <a:pt x="767" y="220"/>
                    <a:pt x="768" y="220"/>
                  </a:cubicBezTo>
                  <a:close/>
                  <a:moveTo>
                    <a:pt x="775" y="225"/>
                  </a:moveTo>
                  <a:cubicBezTo>
                    <a:pt x="775" y="227"/>
                    <a:pt x="773" y="229"/>
                    <a:pt x="773" y="230"/>
                  </a:cubicBezTo>
                  <a:cubicBezTo>
                    <a:pt x="774" y="230"/>
                    <a:pt x="774" y="230"/>
                    <a:pt x="774" y="230"/>
                  </a:cubicBezTo>
                  <a:cubicBezTo>
                    <a:pt x="775" y="229"/>
                    <a:pt x="776" y="228"/>
                    <a:pt x="777" y="226"/>
                  </a:cubicBezTo>
                  <a:cubicBezTo>
                    <a:pt x="777" y="226"/>
                    <a:pt x="777" y="226"/>
                    <a:pt x="777" y="226"/>
                  </a:cubicBezTo>
                  <a:cubicBezTo>
                    <a:pt x="777" y="226"/>
                    <a:pt x="777" y="226"/>
                    <a:pt x="777" y="226"/>
                  </a:cubicBezTo>
                  <a:cubicBezTo>
                    <a:pt x="778" y="230"/>
                    <a:pt x="775" y="233"/>
                    <a:pt x="773" y="235"/>
                  </a:cubicBezTo>
                  <a:cubicBezTo>
                    <a:pt x="772" y="236"/>
                    <a:pt x="771" y="237"/>
                    <a:pt x="771" y="237"/>
                  </a:cubicBezTo>
                  <a:cubicBezTo>
                    <a:pt x="770" y="237"/>
                    <a:pt x="770" y="237"/>
                    <a:pt x="770" y="237"/>
                  </a:cubicBezTo>
                  <a:cubicBezTo>
                    <a:pt x="770" y="232"/>
                    <a:pt x="771" y="228"/>
                    <a:pt x="775" y="225"/>
                  </a:cubicBezTo>
                  <a:close/>
                  <a:moveTo>
                    <a:pt x="795" y="242"/>
                  </a:moveTo>
                  <a:cubicBezTo>
                    <a:pt x="796" y="244"/>
                    <a:pt x="798" y="245"/>
                    <a:pt x="800" y="246"/>
                  </a:cubicBezTo>
                  <a:cubicBezTo>
                    <a:pt x="800" y="247"/>
                    <a:pt x="800" y="253"/>
                    <a:pt x="800" y="254"/>
                  </a:cubicBezTo>
                  <a:cubicBezTo>
                    <a:pt x="800" y="254"/>
                    <a:pt x="800" y="254"/>
                    <a:pt x="800" y="254"/>
                  </a:cubicBezTo>
                  <a:cubicBezTo>
                    <a:pt x="796" y="249"/>
                    <a:pt x="789" y="242"/>
                    <a:pt x="783" y="240"/>
                  </a:cubicBezTo>
                  <a:cubicBezTo>
                    <a:pt x="781" y="239"/>
                    <a:pt x="780" y="238"/>
                    <a:pt x="778" y="238"/>
                  </a:cubicBezTo>
                  <a:cubicBezTo>
                    <a:pt x="776" y="238"/>
                    <a:pt x="775" y="238"/>
                    <a:pt x="774" y="237"/>
                  </a:cubicBezTo>
                  <a:cubicBezTo>
                    <a:pt x="774" y="237"/>
                    <a:pt x="774" y="237"/>
                    <a:pt x="774" y="237"/>
                  </a:cubicBezTo>
                  <a:cubicBezTo>
                    <a:pt x="777" y="236"/>
                    <a:pt x="777" y="232"/>
                    <a:pt x="779" y="230"/>
                  </a:cubicBezTo>
                  <a:cubicBezTo>
                    <a:pt x="780" y="231"/>
                    <a:pt x="780" y="233"/>
                    <a:pt x="781" y="234"/>
                  </a:cubicBezTo>
                  <a:cubicBezTo>
                    <a:pt x="782" y="236"/>
                    <a:pt x="786" y="238"/>
                    <a:pt x="787" y="239"/>
                  </a:cubicBezTo>
                  <a:cubicBezTo>
                    <a:pt x="788" y="239"/>
                    <a:pt x="788" y="239"/>
                    <a:pt x="788" y="239"/>
                  </a:cubicBezTo>
                  <a:cubicBezTo>
                    <a:pt x="788" y="236"/>
                    <a:pt x="789" y="233"/>
                    <a:pt x="789" y="229"/>
                  </a:cubicBezTo>
                  <a:cubicBezTo>
                    <a:pt x="789" y="229"/>
                    <a:pt x="789" y="229"/>
                    <a:pt x="789" y="229"/>
                  </a:cubicBezTo>
                  <a:cubicBezTo>
                    <a:pt x="791" y="231"/>
                    <a:pt x="794" y="231"/>
                    <a:pt x="797" y="231"/>
                  </a:cubicBezTo>
                  <a:cubicBezTo>
                    <a:pt x="797" y="231"/>
                    <a:pt x="797" y="231"/>
                    <a:pt x="797" y="231"/>
                  </a:cubicBezTo>
                  <a:cubicBezTo>
                    <a:pt x="795" y="233"/>
                    <a:pt x="793" y="239"/>
                    <a:pt x="795" y="242"/>
                  </a:cubicBezTo>
                  <a:close/>
                  <a:moveTo>
                    <a:pt x="821" y="263"/>
                  </a:moveTo>
                  <a:cubicBezTo>
                    <a:pt x="822" y="262"/>
                    <a:pt x="824" y="260"/>
                    <a:pt x="826" y="259"/>
                  </a:cubicBezTo>
                  <a:cubicBezTo>
                    <a:pt x="828" y="261"/>
                    <a:pt x="827" y="264"/>
                    <a:pt x="826" y="266"/>
                  </a:cubicBezTo>
                  <a:cubicBezTo>
                    <a:pt x="824" y="269"/>
                    <a:pt x="822" y="271"/>
                    <a:pt x="820" y="274"/>
                  </a:cubicBezTo>
                  <a:cubicBezTo>
                    <a:pt x="817" y="276"/>
                    <a:pt x="815" y="278"/>
                    <a:pt x="813" y="280"/>
                  </a:cubicBezTo>
                  <a:cubicBezTo>
                    <a:pt x="813" y="280"/>
                    <a:pt x="813" y="280"/>
                    <a:pt x="813" y="280"/>
                  </a:cubicBezTo>
                  <a:cubicBezTo>
                    <a:pt x="813" y="278"/>
                    <a:pt x="813" y="276"/>
                    <a:pt x="812" y="275"/>
                  </a:cubicBezTo>
                  <a:cubicBezTo>
                    <a:pt x="815" y="271"/>
                    <a:pt x="818" y="267"/>
                    <a:pt x="821" y="263"/>
                  </a:cubicBezTo>
                  <a:close/>
                  <a:moveTo>
                    <a:pt x="812" y="272"/>
                  </a:moveTo>
                  <a:cubicBezTo>
                    <a:pt x="811" y="272"/>
                    <a:pt x="812" y="272"/>
                    <a:pt x="811" y="272"/>
                  </a:cubicBezTo>
                  <a:cubicBezTo>
                    <a:pt x="811" y="272"/>
                    <a:pt x="810" y="268"/>
                    <a:pt x="810" y="268"/>
                  </a:cubicBezTo>
                  <a:cubicBezTo>
                    <a:pt x="811" y="266"/>
                    <a:pt x="813" y="263"/>
                    <a:pt x="814" y="261"/>
                  </a:cubicBezTo>
                  <a:cubicBezTo>
                    <a:pt x="816" y="259"/>
                    <a:pt x="817" y="256"/>
                    <a:pt x="819" y="253"/>
                  </a:cubicBezTo>
                  <a:cubicBezTo>
                    <a:pt x="820" y="251"/>
                    <a:pt x="821" y="249"/>
                    <a:pt x="823" y="248"/>
                  </a:cubicBezTo>
                  <a:cubicBezTo>
                    <a:pt x="824" y="249"/>
                    <a:pt x="825" y="253"/>
                    <a:pt x="825" y="255"/>
                  </a:cubicBezTo>
                  <a:cubicBezTo>
                    <a:pt x="824" y="258"/>
                    <a:pt x="822" y="260"/>
                    <a:pt x="820" y="262"/>
                  </a:cubicBezTo>
                  <a:cubicBezTo>
                    <a:pt x="818" y="264"/>
                    <a:pt x="816" y="267"/>
                    <a:pt x="814" y="269"/>
                  </a:cubicBezTo>
                  <a:cubicBezTo>
                    <a:pt x="813" y="270"/>
                    <a:pt x="812" y="271"/>
                    <a:pt x="812" y="272"/>
                  </a:cubicBezTo>
                  <a:close/>
                  <a:moveTo>
                    <a:pt x="826" y="232"/>
                  </a:moveTo>
                  <a:cubicBezTo>
                    <a:pt x="826" y="232"/>
                    <a:pt x="827" y="232"/>
                    <a:pt x="828" y="232"/>
                  </a:cubicBezTo>
                  <a:cubicBezTo>
                    <a:pt x="828" y="233"/>
                    <a:pt x="829" y="234"/>
                    <a:pt x="830" y="235"/>
                  </a:cubicBezTo>
                  <a:cubicBezTo>
                    <a:pt x="830" y="237"/>
                    <a:pt x="828" y="238"/>
                    <a:pt x="826" y="239"/>
                  </a:cubicBezTo>
                  <a:cubicBezTo>
                    <a:pt x="822" y="239"/>
                    <a:pt x="821" y="233"/>
                    <a:pt x="826" y="232"/>
                  </a:cubicBezTo>
                  <a:close/>
                  <a:moveTo>
                    <a:pt x="823" y="230"/>
                  </a:moveTo>
                  <a:cubicBezTo>
                    <a:pt x="819" y="230"/>
                    <a:pt x="818" y="224"/>
                    <a:pt x="823" y="223"/>
                  </a:cubicBezTo>
                  <a:cubicBezTo>
                    <a:pt x="823" y="223"/>
                    <a:pt x="823" y="223"/>
                    <a:pt x="823" y="223"/>
                  </a:cubicBezTo>
                  <a:cubicBezTo>
                    <a:pt x="824" y="225"/>
                    <a:pt x="825" y="227"/>
                    <a:pt x="826" y="229"/>
                  </a:cubicBezTo>
                  <a:cubicBezTo>
                    <a:pt x="825" y="229"/>
                    <a:pt x="824" y="230"/>
                    <a:pt x="823" y="230"/>
                  </a:cubicBezTo>
                  <a:close/>
                  <a:moveTo>
                    <a:pt x="822" y="243"/>
                  </a:moveTo>
                  <a:cubicBezTo>
                    <a:pt x="822" y="245"/>
                    <a:pt x="819" y="248"/>
                    <a:pt x="818" y="250"/>
                  </a:cubicBezTo>
                  <a:cubicBezTo>
                    <a:pt x="815" y="255"/>
                    <a:pt x="812" y="260"/>
                    <a:pt x="810" y="266"/>
                  </a:cubicBezTo>
                  <a:cubicBezTo>
                    <a:pt x="810" y="266"/>
                    <a:pt x="809" y="266"/>
                    <a:pt x="809" y="266"/>
                  </a:cubicBezTo>
                  <a:cubicBezTo>
                    <a:pt x="809" y="264"/>
                    <a:pt x="808" y="263"/>
                    <a:pt x="808" y="262"/>
                  </a:cubicBezTo>
                  <a:cubicBezTo>
                    <a:pt x="808" y="260"/>
                    <a:pt x="809" y="258"/>
                    <a:pt x="810" y="256"/>
                  </a:cubicBezTo>
                  <a:cubicBezTo>
                    <a:pt x="811" y="252"/>
                    <a:pt x="813" y="247"/>
                    <a:pt x="815" y="243"/>
                  </a:cubicBezTo>
                  <a:cubicBezTo>
                    <a:pt x="816" y="241"/>
                    <a:pt x="817" y="239"/>
                    <a:pt x="819" y="237"/>
                  </a:cubicBezTo>
                  <a:cubicBezTo>
                    <a:pt x="819" y="238"/>
                    <a:pt x="822" y="242"/>
                    <a:pt x="822" y="243"/>
                  </a:cubicBezTo>
                  <a:close/>
                  <a:moveTo>
                    <a:pt x="783" y="256"/>
                  </a:moveTo>
                  <a:cubicBezTo>
                    <a:pt x="786" y="257"/>
                    <a:pt x="788" y="259"/>
                    <a:pt x="790" y="263"/>
                  </a:cubicBezTo>
                  <a:cubicBezTo>
                    <a:pt x="791" y="264"/>
                    <a:pt x="791" y="267"/>
                    <a:pt x="792" y="269"/>
                  </a:cubicBezTo>
                  <a:cubicBezTo>
                    <a:pt x="792" y="270"/>
                    <a:pt x="794" y="275"/>
                    <a:pt x="793" y="276"/>
                  </a:cubicBezTo>
                  <a:cubicBezTo>
                    <a:pt x="792" y="275"/>
                    <a:pt x="789" y="275"/>
                    <a:pt x="789" y="274"/>
                  </a:cubicBezTo>
                  <a:cubicBezTo>
                    <a:pt x="788" y="270"/>
                    <a:pt x="788" y="270"/>
                    <a:pt x="788" y="270"/>
                  </a:cubicBezTo>
                  <a:cubicBezTo>
                    <a:pt x="786" y="267"/>
                    <a:pt x="785" y="264"/>
                    <a:pt x="784" y="260"/>
                  </a:cubicBezTo>
                  <a:cubicBezTo>
                    <a:pt x="783" y="259"/>
                    <a:pt x="783" y="258"/>
                    <a:pt x="783" y="257"/>
                  </a:cubicBezTo>
                  <a:cubicBezTo>
                    <a:pt x="783" y="256"/>
                    <a:pt x="783" y="256"/>
                    <a:pt x="783" y="256"/>
                  </a:cubicBezTo>
                  <a:close/>
                  <a:moveTo>
                    <a:pt x="783" y="246"/>
                  </a:moveTo>
                  <a:cubicBezTo>
                    <a:pt x="784" y="246"/>
                    <a:pt x="785" y="246"/>
                    <a:pt x="786" y="247"/>
                  </a:cubicBezTo>
                  <a:cubicBezTo>
                    <a:pt x="787" y="249"/>
                    <a:pt x="786" y="252"/>
                    <a:pt x="784" y="252"/>
                  </a:cubicBezTo>
                  <a:cubicBezTo>
                    <a:pt x="780" y="252"/>
                    <a:pt x="779" y="247"/>
                    <a:pt x="783" y="246"/>
                  </a:cubicBezTo>
                  <a:close/>
                  <a:moveTo>
                    <a:pt x="791" y="257"/>
                  </a:moveTo>
                  <a:cubicBezTo>
                    <a:pt x="788" y="257"/>
                    <a:pt x="787" y="252"/>
                    <a:pt x="790" y="251"/>
                  </a:cubicBezTo>
                  <a:cubicBezTo>
                    <a:pt x="792" y="251"/>
                    <a:pt x="793" y="251"/>
                    <a:pt x="793" y="252"/>
                  </a:cubicBezTo>
                  <a:cubicBezTo>
                    <a:pt x="794" y="254"/>
                    <a:pt x="793" y="257"/>
                    <a:pt x="791" y="257"/>
                  </a:cubicBezTo>
                  <a:close/>
                  <a:moveTo>
                    <a:pt x="795" y="257"/>
                  </a:moveTo>
                  <a:cubicBezTo>
                    <a:pt x="796" y="257"/>
                    <a:pt x="797" y="257"/>
                    <a:pt x="798" y="258"/>
                  </a:cubicBezTo>
                  <a:cubicBezTo>
                    <a:pt x="799" y="260"/>
                    <a:pt x="797" y="262"/>
                    <a:pt x="795" y="262"/>
                  </a:cubicBezTo>
                  <a:cubicBezTo>
                    <a:pt x="793" y="262"/>
                    <a:pt x="792" y="259"/>
                    <a:pt x="795" y="257"/>
                  </a:cubicBezTo>
                  <a:close/>
                  <a:moveTo>
                    <a:pt x="793" y="264"/>
                  </a:moveTo>
                  <a:cubicBezTo>
                    <a:pt x="793" y="264"/>
                    <a:pt x="793" y="264"/>
                    <a:pt x="793" y="264"/>
                  </a:cubicBezTo>
                  <a:cubicBezTo>
                    <a:pt x="797" y="266"/>
                    <a:pt x="801" y="271"/>
                    <a:pt x="801" y="277"/>
                  </a:cubicBezTo>
                  <a:cubicBezTo>
                    <a:pt x="801" y="278"/>
                    <a:pt x="802" y="280"/>
                    <a:pt x="802" y="282"/>
                  </a:cubicBezTo>
                  <a:cubicBezTo>
                    <a:pt x="802" y="282"/>
                    <a:pt x="802" y="282"/>
                    <a:pt x="802" y="282"/>
                  </a:cubicBezTo>
                  <a:cubicBezTo>
                    <a:pt x="801" y="280"/>
                    <a:pt x="798" y="279"/>
                    <a:pt x="797" y="277"/>
                  </a:cubicBezTo>
                  <a:lnTo>
                    <a:pt x="793" y="264"/>
                  </a:lnTo>
                  <a:close/>
                  <a:moveTo>
                    <a:pt x="800" y="262"/>
                  </a:moveTo>
                  <a:cubicBezTo>
                    <a:pt x="801" y="262"/>
                    <a:pt x="801" y="262"/>
                    <a:pt x="801" y="262"/>
                  </a:cubicBezTo>
                  <a:cubicBezTo>
                    <a:pt x="802" y="263"/>
                    <a:pt x="804" y="265"/>
                    <a:pt x="804" y="268"/>
                  </a:cubicBezTo>
                  <a:cubicBezTo>
                    <a:pt x="804" y="272"/>
                    <a:pt x="805" y="280"/>
                    <a:pt x="808" y="284"/>
                  </a:cubicBezTo>
                  <a:cubicBezTo>
                    <a:pt x="808" y="284"/>
                    <a:pt x="808" y="284"/>
                    <a:pt x="808" y="284"/>
                  </a:cubicBezTo>
                  <a:cubicBezTo>
                    <a:pt x="807" y="284"/>
                    <a:pt x="807" y="283"/>
                    <a:pt x="807" y="283"/>
                  </a:cubicBezTo>
                  <a:cubicBezTo>
                    <a:pt x="805" y="281"/>
                    <a:pt x="805" y="278"/>
                    <a:pt x="804" y="276"/>
                  </a:cubicBezTo>
                  <a:cubicBezTo>
                    <a:pt x="803" y="274"/>
                    <a:pt x="803" y="274"/>
                    <a:pt x="803" y="274"/>
                  </a:cubicBezTo>
                  <a:cubicBezTo>
                    <a:pt x="801" y="271"/>
                    <a:pt x="800" y="265"/>
                    <a:pt x="800" y="262"/>
                  </a:cubicBezTo>
                  <a:close/>
                  <a:moveTo>
                    <a:pt x="815" y="237"/>
                  </a:moveTo>
                  <a:cubicBezTo>
                    <a:pt x="814" y="239"/>
                    <a:pt x="813" y="240"/>
                    <a:pt x="812" y="242"/>
                  </a:cubicBezTo>
                  <a:cubicBezTo>
                    <a:pt x="810" y="248"/>
                    <a:pt x="807" y="254"/>
                    <a:pt x="806" y="260"/>
                  </a:cubicBezTo>
                  <a:cubicBezTo>
                    <a:pt x="806" y="260"/>
                    <a:pt x="806" y="260"/>
                    <a:pt x="806" y="260"/>
                  </a:cubicBezTo>
                  <a:cubicBezTo>
                    <a:pt x="805" y="259"/>
                    <a:pt x="804" y="258"/>
                    <a:pt x="804" y="257"/>
                  </a:cubicBezTo>
                  <a:cubicBezTo>
                    <a:pt x="804" y="256"/>
                    <a:pt x="804" y="254"/>
                    <a:pt x="804" y="252"/>
                  </a:cubicBezTo>
                  <a:cubicBezTo>
                    <a:pt x="804" y="250"/>
                    <a:pt x="805" y="248"/>
                    <a:pt x="805" y="247"/>
                  </a:cubicBezTo>
                  <a:cubicBezTo>
                    <a:pt x="807" y="243"/>
                    <a:pt x="808" y="239"/>
                    <a:pt x="810" y="235"/>
                  </a:cubicBezTo>
                  <a:cubicBezTo>
                    <a:pt x="811" y="234"/>
                    <a:pt x="812" y="232"/>
                    <a:pt x="814" y="230"/>
                  </a:cubicBezTo>
                  <a:cubicBezTo>
                    <a:pt x="814" y="231"/>
                    <a:pt x="817" y="233"/>
                    <a:pt x="816" y="235"/>
                  </a:cubicBezTo>
                  <a:cubicBezTo>
                    <a:pt x="816" y="235"/>
                    <a:pt x="816" y="236"/>
                    <a:pt x="815" y="237"/>
                  </a:cubicBezTo>
                  <a:close/>
                  <a:moveTo>
                    <a:pt x="806" y="234"/>
                  </a:moveTo>
                  <a:cubicBezTo>
                    <a:pt x="805" y="237"/>
                    <a:pt x="803" y="239"/>
                    <a:pt x="802" y="242"/>
                  </a:cubicBezTo>
                  <a:cubicBezTo>
                    <a:pt x="802" y="242"/>
                    <a:pt x="802" y="242"/>
                    <a:pt x="802" y="242"/>
                  </a:cubicBezTo>
                  <a:cubicBezTo>
                    <a:pt x="802" y="242"/>
                    <a:pt x="802" y="242"/>
                    <a:pt x="802" y="242"/>
                  </a:cubicBezTo>
                  <a:cubicBezTo>
                    <a:pt x="802" y="241"/>
                    <a:pt x="801" y="240"/>
                    <a:pt x="801" y="239"/>
                  </a:cubicBezTo>
                  <a:cubicBezTo>
                    <a:pt x="800" y="239"/>
                    <a:pt x="800" y="239"/>
                    <a:pt x="799" y="238"/>
                  </a:cubicBezTo>
                  <a:cubicBezTo>
                    <a:pt x="800" y="237"/>
                    <a:pt x="802" y="237"/>
                    <a:pt x="802" y="236"/>
                  </a:cubicBezTo>
                  <a:cubicBezTo>
                    <a:pt x="804" y="234"/>
                    <a:pt x="803" y="232"/>
                    <a:pt x="807" y="231"/>
                  </a:cubicBezTo>
                  <a:cubicBezTo>
                    <a:pt x="807" y="231"/>
                    <a:pt x="808" y="231"/>
                    <a:pt x="808" y="231"/>
                  </a:cubicBezTo>
                  <a:cubicBezTo>
                    <a:pt x="808" y="231"/>
                    <a:pt x="808" y="231"/>
                    <a:pt x="808" y="231"/>
                  </a:cubicBezTo>
                  <a:cubicBezTo>
                    <a:pt x="808" y="232"/>
                    <a:pt x="807" y="233"/>
                    <a:pt x="806" y="234"/>
                  </a:cubicBezTo>
                  <a:close/>
                  <a:moveTo>
                    <a:pt x="779" y="221"/>
                  </a:moveTo>
                  <a:cubicBezTo>
                    <a:pt x="779" y="221"/>
                    <a:pt x="779" y="221"/>
                    <a:pt x="780" y="221"/>
                  </a:cubicBezTo>
                  <a:cubicBezTo>
                    <a:pt x="780" y="222"/>
                    <a:pt x="780" y="223"/>
                    <a:pt x="780" y="223"/>
                  </a:cubicBezTo>
                  <a:cubicBezTo>
                    <a:pt x="779" y="223"/>
                    <a:pt x="779" y="223"/>
                    <a:pt x="779" y="223"/>
                  </a:cubicBezTo>
                  <a:cubicBezTo>
                    <a:pt x="778" y="223"/>
                    <a:pt x="777" y="223"/>
                    <a:pt x="777" y="222"/>
                  </a:cubicBezTo>
                  <a:cubicBezTo>
                    <a:pt x="777" y="221"/>
                    <a:pt x="778" y="221"/>
                    <a:pt x="779" y="221"/>
                  </a:cubicBezTo>
                  <a:close/>
                  <a:moveTo>
                    <a:pt x="777" y="218"/>
                  </a:moveTo>
                  <a:cubicBezTo>
                    <a:pt x="777" y="217"/>
                    <a:pt x="778" y="217"/>
                    <a:pt x="778" y="216"/>
                  </a:cubicBezTo>
                  <a:cubicBezTo>
                    <a:pt x="779" y="216"/>
                    <a:pt x="779" y="217"/>
                    <a:pt x="780" y="217"/>
                  </a:cubicBezTo>
                  <a:cubicBezTo>
                    <a:pt x="780" y="217"/>
                    <a:pt x="780" y="217"/>
                    <a:pt x="780" y="218"/>
                  </a:cubicBezTo>
                  <a:cubicBezTo>
                    <a:pt x="780" y="218"/>
                    <a:pt x="780" y="219"/>
                    <a:pt x="779" y="219"/>
                  </a:cubicBezTo>
                  <a:cubicBezTo>
                    <a:pt x="779" y="219"/>
                    <a:pt x="779" y="219"/>
                    <a:pt x="778" y="219"/>
                  </a:cubicBezTo>
                  <a:cubicBezTo>
                    <a:pt x="778" y="219"/>
                    <a:pt x="778" y="219"/>
                    <a:pt x="778" y="219"/>
                  </a:cubicBezTo>
                  <a:cubicBezTo>
                    <a:pt x="777" y="218"/>
                    <a:pt x="777" y="218"/>
                    <a:pt x="777" y="218"/>
                  </a:cubicBezTo>
                  <a:close/>
                  <a:moveTo>
                    <a:pt x="786" y="222"/>
                  </a:moveTo>
                  <a:cubicBezTo>
                    <a:pt x="787" y="221"/>
                    <a:pt x="787" y="221"/>
                    <a:pt x="787" y="221"/>
                  </a:cubicBezTo>
                  <a:cubicBezTo>
                    <a:pt x="789" y="222"/>
                    <a:pt x="792" y="222"/>
                    <a:pt x="794" y="222"/>
                  </a:cubicBezTo>
                  <a:cubicBezTo>
                    <a:pt x="793" y="221"/>
                    <a:pt x="788" y="221"/>
                    <a:pt x="787" y="220"/>
                  </a:cubicBezTo>
                  <a:cubicBezTo>
                    <a:pt x="787" y="220"/>
                    <a:pt x="787" y="220"/>
                    <a:pt x="787" y="220"/>
                  </a:cubicBezTo>
                  <a:cubicBezTo>
                    <a:pt x="787" y="219"/>
                    <a:pt x="787" y="219"/>
                    <a:pt x="788" y="219"/>
                  </a:cubicBezTo>
                  <a:cubicBezTo>
                    <a:pt x="788" y="219"/>
                    <a:pt x="789" y="219"/>
                    <a:pt x="790" y="219"/>
                  </a:cubicBezTo>
                  <a:cubicBezTo>
                    <a:pt x="791" y="219"/>
                    <a:pt x="792" y="219"/>
                    <a:pt x="793" y="219"/>
                  </a:cubicBezTo>
                  <a:cubicBezTo>
                    <a:pt x="796" y="219"/>
                    <a:pt x="799" y="221"/>
                    <a:pt x="801" y="223"/>
                  </a:cubicBezTo>
                  <a:cubicBezTo>
                    <a:pt x="801" y="223"/>
                    <a:pt x="801" y="223"/>
                    <a:pt x="801" y="223"/>
                  </a:cubicBezTo>
                  <a:cubicBezTo>
                    <a:pt x="796" y="225"/>
                    <a:pt x="788" y="225"/>
                    <a:pt x="786" y="222"/>
                  </a:cubicBezTo>
                  <a:close/>
                  <a:moveTo>
                    <a:pt x="786" y="216"/>
                  </a:moveTo>
                  <a:cubicBezTo>
                    <a:pt x="786" y="216"/>
                    <a:pt x="786" y="216"/>
                    <a:pt x="786" y="216"/>
                  </a:cubicBezTo>
                  <a:cubicBezTo>
                    <a:pt x="787" y="214"/>
                    <a:pt x="792" y="211"/>
                    <a:pt x="792" y="210"/>
                  </a:cubicBezTo>
                  <a:cubicBezTo>
                    <a:pt x="792" y="210"/>
                    <a:pt x="792" y="210"/>
                    <a:pt x="792" y="210"/>
                  </a:cubicBezTo>
                  <a:cubicBezTo>
                    <a:pt x="791" y="210"/>
                    <a:pt x="786" y="214"/>
                    <a:pt x="784" y="214"/>
                  </a:cubicBezTo>
                  <a:cubicBezTo>
                    <a:pt x="784" y="214"/>
                    <a:pt x="784" y="214"/>
                    <a:pt x="784" y="214"/>
                  </a:cubicBezTo>
                  <a:cubicBezTo>
                    <a:pt x="785" y="211"/>
                    <a:pt x="790" y="208"/>
                    <a:pt x="794" y="207"/>
                  </a:cubicBezTo>
                  <a:cubicBezTo>
                    <a:pt x="795" y="207"/>
                    <a:pt x="796" y="207"/>
                    <a:pt x="796" y="207"/>
                  </a:cubicBezTo>
                  <a:cubicBezTo>
                    <a:pt x="796" y="207"/>
                    <a:pt x="796" y="207"/>
                    <a:pt x="796" y="207"/>
                  </a:cubicBezTo>
                  <a:cubicBezTo>
                    <a:pt x="796" y="208"/>
                    <a:pt x="796" y="209"/>
                    <a:pt x="795" y="210"/>
                  </a:cubicBezTo>
                  <a:cubicBezTo>
                    <a:pt x="794" y="212"/>
                    <a:pt x="793" y="214"/>
                    <a:pt x="790" y="215"/>
                  </a:cubicBezTo>
                  <a:cubicBezTo>
                    <a:pt x="789" y="216"/>
                    <a:pt x="787" y="216"/>
                    <a:pt x="786" y="216"/>
                  </a:cubicBezTo>
                  <a:close/>
                  <a:moveTo>
                    <a:pt x="786" y="235"/>
                  </a:moveTo>
                  <a:cubicBezTo>
                    <a:pt x="786" y="235"/>
                    <a:pt x="786" y="235"/>
                    <a:pt x="786" y="235"/>
                  </a:cubicBezTo>
                  <a:cubicBezTo>
                    <a:pt x="783" y="234"/>
                    <a:pt x="781" y="232"/>
                    <a:pt x="781" y="228"/>
                  </a:cubicBezTo>
                  <a:cubicBezTo>
                    <a:pt x="781" y="227"/>
                    <a:pt x="781" y="226"/>
                    <a:pt x="781" y="225"/>
                  </a:cubicBezTo>
                  <a:cubicBezTo>
                    <a:pt x="782" y="226"/>
                    <a:pt x="783" y="229"/>
                    <a:pt x="784" y="230"/>
                  </a:cubicBezTo>
                  <a:cubicBezTo>
                    <a:pt x="784" y="230"/>
                    <a:pt x="784" y="230"/>
                    <a:pt x="784" y="230"/>
                  </a:cubicBezTo>
                  <a:cubicBezTo>
                    <a:pt x="784" y="230"/>
                    <a:pt x="784" y="230"/>
                    <a:pt x="784" y="230"/>
                  </a:cubicBezTo>
                  <a:cubicBezTo>
                    <a:pt x="784" y="229"/>
                    <a:pt x="782" y="225"/>
                    <a:pt x="783" y="225"/>
                  </a:cubicBezTo>
                  <a:cubicBezTo>
                    <a:pt x="787" y="227"/>
                    <a:pt x="787" y="230"/>
                    <a:pt x="786" y="235"/>
                  </a:cubicBezTo>
                  <a:close/>
                  <a:moveTo>
                    <a:pt x="783" y="220"/>
                  </a:moveTo>
                  <a:cubicBezTo>
                    <a:pt x="782" y="221"/>
                    <a:pt x="782" y="221"/>
                    <a:pt x="781" y="221"/>
                  </a:cubicBezTo>
                  <a:cubicBezTo>
                    <a:pt x="781" y="220"/>
                    <a:pt x="781" y="220"/>
                    <a:pt x="781" y="220"/>
                  </a:cubicBezTo>
                  <a:cubicBezTo>
                    <a:pt x="781" y="219"/>
                    <a:pt x="781" y="218"/>
                    <a:pt x="782" y="218"/>
                  </a:cubicBezTo>
                  <a:cubicBezTo>
                    <a:pt x="784" y="218"/>
                    <a:pt x="784" y="219"/>
                    <a:pt x="783" y="220"/>
                  </a:cubicBezTo>
                  <a:close/>
                  <a:moveTo>
                    <a:pt x="782" y="211"/>
                  </a:moveTo>
                  <a:cubicBezTo>
                    <a:pt x="782" y="212"/>
                    <a:pt x="782" y="213"/>
                    <a:pt x="781" y="213"/>
                  </a:cubicBezTo>
                  <a:cubicBezTo>
                    <a:pt x="781" y="213"/>
                    <a:pt x="781" y="213"/>
                    <a:pt x="781" y="213"/>
                  </a:cubicBezTo>
                  <a:cubicBezTo>
                    <a:pt x="781" y="212"/>
                    <a:pt x="780" y="207"/>
                    <a:pt x="779" y="206"/>
                  </a:cubicBezTo>
                  <a:cubicBezTo>
                    <a:pt x="779" y="206"/>
                    <a:pt x="779" y="206"/>
                    <a:pt x="779" y="206"/>
                  </a:cubicBezTo>
                  <a:cubicBezTo>
                    <a:pt x="779" y="206"/>
                    <a:pt x="779" y="206"/>
                    <a:pt x="779" y="206"/>
                  </a:cubicBezTo>
                  <a:cubicBezTo>
                    <a:pt x="779" y="209"/>
                    <a:pt x="779" y="211"/>
                    <a:pt x="779" y="214"/>
                  </a:cubicBezTo>
                  <a:cubicBezTo>
                    <a:pt x="779" y="214"/>
                    <a:pt x="778" y="214"/>
                    <a:pt x="778" y="214"/>
                  </a:cubicBezTo>
                  <a:cubicBezTo>
                    <a:pt x="778" y="213"/>
                    <a:pt x="777" y="211"/>
                    <a:pt x="777" y="210"/>
                  </a:cubicBezTo>
                  <a:cubicBezTo>
                    <a:pt x="776" y="207"/>
                    <a:pt x="777" y="202"/>
                    <a:pt x="779" y="200"/>
                  </a:cubicBezTo>
                  <a:cubicBezTo>
                    <a:pt x="779" y="200"/>
                    <a:pt x="779" y="200"/>
                    <a:pt x="779" y="200"/>
                  </a:cubicBezTo>
                  <a:cubicBezTo>
                    <a:pt x="781" y="204"/>
                    <a:pt x="782" y="208"/>
                    <a:pt x="782" y="211"/>
                  </a:cubicBezTo>
                  <a:close/>
                  <a:moveTo>
                    <a:pt x="774" y="242"/>
                  </a:moveTo>
                  <a:cubicBezTo>
                    <a:pt x="775" y="242"/>
                    <a:pt x="776" y="242"/>
                    <a:pt x="777" y="243"/>
                  </a:cubicBezTo>
                  <a:cubicBezTo>
                    <a:pt x="778" y="245"/>
                    <a:pt x="777" y="247"/>
                    <a:pt x="775" y="248"/>
                  </a:cubicBezTo>
                  <a:cubicBezTo>
                    <a:pt x="771" y="248"/>
                    <a:pt x="770" y="243"/>
                    <a:pt x="774" y="242"/>
                  </a:cubicBezTo>
                  <a:close/>
                  <a:moveTo>
                    <a:pt x="773" y="251"/>
                  </a:moveTo>
                  <a:cubicBezTo>
                    <a:pt x="774" y="251"/>
                    <a:pt x="774" y="252"/>
                    <a:pt x="775" y="252"/>
                  </a:cubicBezTo>
                  <a:cubicBezTo>
                    <a:pt x="777" y="252"/>
                    <a:pt x="778" y="254"/>
                    <a:pt x="779" y="255"/>
                  </a:cubicBezTo>
                  <a:cubicBezTo>
                    <a:pt x="782" y="258"/>
                    <a:pt x="782" y="263"/>
                    <a:pt x="784" y="266"/>
                  </a:cubicBezTo>
                  <a:cubicBezTo>
                    <a:pt x="784" y="267"/>
                    <a:pt x="786" y="272"/>
                    <a:pt x="786" y="273"/>
                  </a:cubicBezTo>
                  <a:cubicBezTo>
                    <a:pt x="786" y="273"/>
                    <a:pt x="786" y="273"/>
                    <a:pt x="786" y="273"/>
                  </a:cubicBezTo>
                  <a:cubicBezTo>
                    <a:pt x="784" y="273"/>
                    <a:pt x="783" y="273"/>
                    <a:pt x="782" y="272"/>
                  </a:cubicBezTo>
                  <a:cubicBezTo>
                    <a:pt x="779" y="268"/>
                    <a:pt x="778" y="263"/>
                    <a:pt x="776" y="258"/>
                  </a:cubicBezTo>
                  <a:cubicBezTo>
                    <a:pt x="775" y="257"/>
                    <a:pt x="773" y="253"/>
                    <a:pt x="773" y="251"/>
                  </a:cubicBezTo>
                  <a:close/>
                  <a:moveTo>
                    <a:pt x="786" y="287"/>
                  </a:moveTo>
                  <a:cubicBezTo>
                    <a:pt x="785" y="287"/>
                    <a:pt x="785" y="287"/>
                    <a:pt x="785" y="287"/>
                  </a:cubicBezTo>
                  <a:cubicBezTo>
                    <a:pt x="784" y="287"/>
                    <a:pt x="784" y="286"/>
                    <a:pt x="782" y="286"/>
                  </a:cubicBezTo>
                  <a:cubicBezTo>
                    <a:pt x="779" y="286"/>
                    <a:pt x="778" y="291"/>
                    <a:pt x="781" y="292"/>
                  </a:cubicBezTo>
                  <a:cubicBezTo>
                    <a:pt x="783" y="294"/>
                    <a:pt x="788" y="292"/>
                    <a:pt x="789" y="289"/>
                  </a:cubicBezTo>
                  <a:cubicBezTo>
                    <a:pt x="790" y="288"/>
                    <a:pt x="790" y="286"/>
                    <a:pt x="790" y="285"/>
                  </a:cubicBezTo>
                  <a:cubicBezTo>
                    <a:pt x="790" y="285"/>
                    <a:pt x="790" y="285"/>
                    <a:pt x="790" y="285"/>
                  </a:cubicBezTo>
                  <a:cubicBezTo>
                    <a:pt x="791" y="286"/>
                    <a:pt x="793" y="286"/>
                    <a:pt x="794" y="287"/>
                  </a:cubicBezTo>
                  <a:cubicBezTo>
                    <a:pt x="796" y="288"/>
                    <a:pt x="798" y="288"/>
                    <a:pt x="800" y="289"/>
                  </a:cubicBezTo>
                  <a:cubicBezTo>
                    <a:pt x="801" y="289"/>
                    <a:pt x="803" y="289"/>
                    <a:pt x="804" y="290"/>
                  </a:cubicBezTo>
                  <a:cubicBezTo>
                    <a:pt x="804" y="290"/>
                    <a:pt x="804" y="290"/>
                    <a:pt x="804" y="290"/>
                  </a:cubicBezTo>
                  <a:cubicBezTo>
                    <a:pt x="800" y="290"/>
                    <a:pt x="799" y="296"/>
                    <a:pt x="803" y="295"/>
                  </a:cubicBezTo>
                  <a:cubicBezTo>
                    <a:pt x="804" y="296"/>
                    <a:pt x="804" y="296"/>
                    <a:pt x="804" y="296"/>
                  </a:cubicBezTo>
                  <a:cubicBezTo>
                    <a:pt x="802" y="298"/>
                    <a:pt x="801" y="301"/>
                    <a:pt x="798" y="303"/>
                  </a:cubicBezTo>
                  <a:cubicBezTo>
                    <a:pt x="790" y="310"/>
                    <a:pt x="781" y="308"/>
                    <a:pt x="776" y="304"/>
                  </a:cubicBezTo>
                  <a:cubicBezTo>
                    <a:pt x="772" y="300"/>
                    <a:pt x="771" y="291"/>
                    <a:pt x="774" y="288"/>
                  </a:cubicBezTo>
                  <a:cubicBezTo>
                    <a:pt x="775" y="286"/>
                    <a:pt x="777" y="284"/>
                    <a:pt x="780" y="283"/>
                  </a:cubicBezTo>
                  <a:cubicBezTo>
                    <a:pt x="783" y="284"/>
                    <a:pt x="784" y="282"/>
                    <a:pt x="785" y="285"/>
                  </a:cubicBezTo>
                  <a:cubicBezTo>
                    <a:pt x="785" y="286"/>
                    <a:pt x="786" y="286"/>
                    <a:pt x="786" y="287"/>
                  </a:cubicBezTo>
                  <a:close/>
                  <a:moveTo>
                    <a:pt x="804" y="303"/>
                  </a:moveTo>
                  <a:cubicBezTo>
                    <a:pt x="805" y="301"/>
                    <a:pt x="805" y="300"/>
                    <a:pt x="806" y="299"/>
                  </a:cubicBezTo>
                  <a:cubicBezTo>
                    <a:pt x="806" y="299"/>
                    <a:pt x="806" y="299"/>
                    <a:pt x="807" y="299"/>
                  </a:cubicBezTo>
                  <a:cubicBezTo>
                    <a:pt x="807" y="300"/>
                    <a:pt x="809" y="301"/>
                    <a:pt x="811" y="300"/>
                  </a:cubicBezTo>
                  <a:cubicBezTo>
                    <a:pt x="812" y="299"/>
                    <a:pt x="811" y="297"/>
                    <a:pt x="811" y="296"/>
                  </a:cubicBezTo>
                  <a:cubicBezTo>
                    <a:pt x="812" y="295"/>
                    <a:pt x="812" y="295"/>
                    <a:pt x="812" y="295"/>
                  </a:cubicBezTo>
                  <a:cubicBezTo>
                    <a:pt x="813" y="295"/>
                    <a:pt x="813" y="295"/>
                    <a:pt x="813" y="295"/>
                  </a:cubicBezTo>
                  <a:cubicBezTo>
                    <a:pt x="813" y="296"/>
                    <a:pt x="813" y="297"/>
                    <a:pt x="813" y="298"/>
                  </a:cubicBezTo>
                  <a:cubicBezTo>
                    <a:pt x="813" y="299"/>
                    <a:pt x="813" y="301"/>
                    <a:pt x="813" y="303"/>
                  </a:cubicBezTo>
                  <a:cubicBezTo>
                    <a:pt x="813" y="305"/>
                    <a:pt x="815" y="308"/>
                    <a:pt x="814" y="309"/>
                  </a:cubicBezTo>
                  <a:cubicBezTo>
                    <a:pt x="813" y="309"/>
                    <a:pt x="812" y="310"/>
                    <a:pt x="811" y="310"/>
                  </a:cubicBezTo>
                  <a:cubicBezTo>
                    <a:pt x="809" y="312"/>
                    <a:pt x="806" y="317"/>
                    <a:pt x="808" y="320"/>
                  </a:cubicBezTo>
                  <a:cubicBezTo>
                    <a:pt x="810" y="323"/>
                    <a:pt x="814" y="324"/>
                    <a:pt x="817" y="320"/>
                  </a:cubicBezTo>
                  <a:cubicBezTo>
                    <a:pt x="818" y="319"/>
                    <a:pt x="818" y="315"/>
                    <a:pt x="815" y="315"/>
                  </a:cubicBezTo>
                  <a:cubicBezTo>
                    <a:pt x="815" y="315"/>
                    <a:pt x="814" y="315"/>
                    <a:pt x="814" y="315"/>
                  </a:cubicBezTo>
                  <a:cubicBezTo>
                    <a:pt x="813" y="316"/>
                    <a:pt x="813" y="317"/>
                    <a:pt x="812" y="317"/>
                  </a:cubicBezTo>
                  <a:cubicBezTo>
                    <a:pt x="812" y="317"/>
                    <a:pt x="812" y="317"/>
                    <a:pt x="812" y="317"/>
                  </a:cubicBezTo>
                  <a:cubicBezTo>
                    <a:pt x="810" y="316"/>
                    <a:pt x="812" y="312"/>
                    <a:pt x="814" y="311"/>
                  </a:cubicBezTo>
                  <a:cubicBezTo>
                    <a:pt x="816" y="311"/>
                    <a:pt x="818" y="311"/>
                    <a:pt x="820" y="312"/>
                  </a:cubicBezTo>
                  <a:cubicBezTo>
                    <a:pt x="826" y="316"/>
                    <a:pt x="823" y="325"/>
                    <a:pt x="818" y="328"/>
                  </a:cubicBezTo>
                  <a:cubicBezTo>
                    <a:pt x="817" y="328"/>
                    <a:pt x="815" y="328"/>
                    <a:pt x="814" y="328"/>
                  </a:cubicBezTo>
                  <a:cubicBezTo>
                    <a:pt x="808" y="329"/>
                    <a:pt x="806" y="327"/>
                    <a:pt x="803" y="322"/>
                  </a:cubicBezTo>
                  <a:cubicBezTo>
                    <a:pt x="803" y="321"/>
                    <a:pt x="802" y="320"/>
                    <a:pt x="802" y="318"/>
                  </a:cubicBezTo>
                  <a:cubicBezTo>
                    <a:pt x="801" y="312"/>
                    <a:pt x="803" y="308"/>
                    <a:pt x="804" y="303"/>
                  </a:cubicBezTo>
                  <a:close/>
                  <a:moveTo>
                    <a:pt x="814" y="292"/>
                  </a:moveTo>
                  <a:cubicBezTo>
                    <a:pt x="814" y="292"/>
                    <a:pt x="813" y="293"/>
                    <a:pt x="812" y="293"/>
                  </a:cubicBezTo>
                  <a:cubicBezTo>
                    <a:pt x="812" y="293"/>
                    <a:pt x="812" y="293"/>
                    <a:pt x="812" y="293"/>
                  </a:cubicBezTo>
                  <a:cubicBezTo>
                    <a:pt x="812" y="292"/>
                    <a:pt x="811" y="291"/>
                    <a:pt x="811" y="290"/>
                  </a:cubicBezTo>
                  <a:cubicBezTo>
                    <a:pt x="812" y="290"/>
                    <a:pt x="812" y="289"/>
                    <a:pt x="813" y="289"/>
                  </a:cubicBezTo>
                  <a:cubicBezTo>
                    <a:pt x="813" y="289"/>
                    <a:pt x="814" y="289"/>
                    <a:pt x="814" y="289"/>
                  </a:cubicBezTo>
                  <a:cubicBezTo>
                    <a:pt x="814" y="289"/>
                    <a:pt x="814" y="289"/>
                    <a:pt x="814" y="289"/>
                  </a:cubicBezTo>
                  <a:cubicBezTo>
                    <a:pt x="815" y="290"/>
                    <a:pt x="815" y="291"/>
                    <a:pt x="814" y="292"/>
                  </a:cubicBezTo>
                  <a:close/>
                  <a:moveTo>
                    <a:pt x="829" y="241"/>
                  </a:moveTo>
                  <a:cubicBezTo>
                    <a:pt x="831" y="241"/>
                    <a:pt x="832" y="241"/>
                    <a:pt x="833" y="242"/>
                  </a:cubicBezTo>
                  <a:cubicBezTo>
                    <a:pt x="834" y="243"/>
                    <a:pt x="833" y="246"/>
                    <a:pt x="831" y="246"/>
                  </a:cubicBezTo>
                  <a:cubicBezTo>
                    <a:pt x="826" y="247"/>
                    <a:pt x="825" y="242"/>
                    <a:pt x="829" y="241"/>
                  </a:cubicBezTo>
                  <a:close/>
                  <a:moveTo>
                    <a:pt x="833" y="256"/>
                  </a:moveTo>
                  <a:cubicBezTo>
                    <a:pt x="830" y="256"/>
                    <a:pt x="829" y="251"/>
                    <a:pt x="833" y="250"/>
                  </a:cubicBezTo>
                  <a:cubicBezTo>
                    <a:pt x="834" y="250"/>
                    <a:pt x="835" y="250"/>
                    <a:pt x="836" y="251"/>
                  </a:cubicBezTo>
                  <a:cubicBezTo>
                    <a:pt x="837" y="253"/>
                    <a:pt x="836" y="256"/>
                    <a:pt x="833" y="256"/>
                  </a:cubicBezTo>
                  <a:close/>
                  <a:moveTo>
                    <a:pt x="838" y="259"/>
                  </a:moveTo>
                  <a:cubicBezTo>
                    <a:pt x="840" y="261"/>
                    <a:pt x="839" y="264"/>
                    <a:pt x="836" y="265"/>
                  </a:cubicBezTo>
                  <a:cubicBezTo>
                    <a:pt x="832" y="265"/>
                    <a:pt x="831" y="260"/>
                    <a:pt x="836" y="259"/>
                  </a:cubicBezTo>
                  <a:cubicBezTo>
                    <a:pt x="837" y="259"/>
                    <a:pt x="838" y="259"/>
                    <a:pt x="838" y="259"/>
                  </a:cubicBezTo>
                  <a:close/>
                  <a:moveTo>
                    <a:pt x="833" y="275"/>
                  </a:moveTo>
                  <a:cubicBezTo>
                    <a:pt x="837" y="273"/>
                    <a:pt x="842" y="270"/>
                    <a:pt x="847" y="269"/>
                  </a:cubicBezTo>
                  <a:cubicBezTo>
                    <a:pt x="849" y="269"/>
                    <a:pt x="850" y="269"/>
                    <a:pt x="851" y="269"/>
                  </a:cubicBezTo>
                  <a:cubicBezTo>
                    <a:pt x="851" y="269"/>
                    <a:pt x="851" y="269"/>
                    <a:pt x="851" y="269"/>
                  </a:cubicBezTo>
                  <a:cubicBezTo>
                    <a:pt x="849" y="270"/>
                    <a:pt x="845" y="271"/>
                    <a:pt x="844" y="272"/>
                  </a:cubicBezTo>
                  <a:cubicBezTo>
                    <a:pt x="844" y="272"/>
                    <a:pt x="844" y="272"/>
                    <a:pt x="844" y="272"/>
                  </a:cubicBezTo>
                  <a:cubicBezTo>
                    <a:pt x="847" y="272"/>
                    <a:pt x="849" y="272"/>
                    <a:pt x="852" y="271"/>
                  </a:cubicBezTo>
                  <a:cubicBezTo>
                    <a:pt x="852" y="271"/>
                    <a:pt x="852" y="271"/>
                    <a:pt x="852" y="271"/>
                  </a:cubicBezTo>
                  <a:cubicBezTo>
                    <a:pt x="852" y="272"/>
                    <a:pt x="852" y="272"/>
                    <a:pt x="852" y="272"/>
                  </a:cubicBezTo>
                  <a:cubicBezTo>
                    <a:pt x="850" y="272"/>
                    <a:pt x="848" y="273"/>
                    <a:pt x="846" y="274"/>
                  </a:cubicBezTo>
                  <a:cubicBezTo>
                    <a:pt x="846" y="274"/>
                    <a:pt x="846" y="274"/>
                    <a:pt x="846" y="274"/>
                  </a:cubicBezTo>
                  <a:cubicBezTo>
                    <a:pt x="846" y="274"/>
                    <a:pt x="846" y="274"/>
                    <a:pt x="846" y="274"/>
                  </a:cubicBezTo>
                  <a:cubicBezTo>
                    <a:pt x="847" y="274"/>
                    <a:pt x="851" y="274"/>
                    <a:pt x="852" y="274"/>
                  </a:cubicBezTo>
                  <a:cubicBezTo>
                    <a:pt x="852" y="274"/>
                    <a:pt x="852" y="274"/>
                    <a:pt x="852" y="274"/>
                  </a:cubicBezTo>
                  <a:cubicBezTo>
                    <a:pt x="850" y="275"/>
                    <a:pt x="847" y="275"/>
                    <a:pt x="846" y="276"/>
                  </a:cubicBezTo>
                  <a:cubicBezTo>
                    <a:pt x="846" y="276"/>
                    <a:pt x="846" y="276"/>
                    <a:pt x="846" y="276"/>
                  </a:cubicBezTo>
                  <a:cubicBezTo>
                    <a:pt x="846" y="276"/>
                    <a:pt x="846" y="276"/>
                    <a:pt x="846" y="276"/>
                  </a:cubicBezTo>
                  <a:cubicBezTo>
                    <a:pt x="847" y="276"/>
                    <a:pt x="853" y="275"/>
                    <a:pt x="853" y="276"/>
                  </a:cubicBezTo>
                  <a:cubicBezTo>
                    <a:pt x="853" y="276"/>
                    <a:pt x="853" y="276"/>
                    <a:pt x="853" y="276"/>
                  </a:cubicBezTo>
                  <a:cubicBezTo>
                    <a:pt x="850" y="277"/>
                    <a:pt x="848" y="277"/>
                    <a:pt x="846" y="277"/>
                  </a:cubicBezTo>
                  <a:cubicBezTo>
                    <a:pt x="846" y="277"/>
                    <a:pt x="846" y="277"/>
                    <a:pt x="846" y="277"/>
                  </a:cubicBezTo>
                  <a:cubicBezTo>
                    <a:pt x="846" y="278"/>
                    <a:pt x="846" y="278"/>
                    <a:pt x="846" y="278"/>
                  </a:cubicBezTo>
                  <a:cubicBezTo>
                    <a:pt x="848" y="278"/>
                    <a:pt x="849" y="278"/>
                    <a:pt x="850" y="278"/>
                  </a:cubicBezTo>
                  <a:cubicBezTo>
                    <a:pt x="851" y="278"/>
                    <a:pt x="852" y="278"/>
                    <a:pt x="853" y="278"/>
                  </a:cubicBezTo>
                  <a:cubicBezTo>
                    <a:pt x="853" y="278"/>
                    <a:pt x="853" y="279"/>
                    <a:pt x="853" y="279"/>
                  </a:cubicBezTo>
                  <a:cubicBezTo>
                    <a:pt x="850" y="279"/>
                    <a:pt x="849" y="279"/>
                    <a:pt x="847" y="279"/>
                  </a:cubicBezTo>
                  <a:cubicBezTo>
                    <a:pt x="847" y="280"/>
                    <a:pt x="851" y="280"/>
                    <a:pt x="852" y="281"/>
                  </a:cubicBezTo>
                  <a:cubicBezTo>
                    <a:pt x="852" y="281"/>
                    <a:pt x="852" y="281"/>
                    <a:pt x="852" y="281"/>
                  </a:cubicBezTo>
                  <a:cubicBezTo>
                    <a:pt x="851" y="281"/>
                    <a:pt x="850" y="281"/>
                    <a:pt x="849" y="281"/>
                  </a:cubicBezTo>
                  <a:cubicBezTo>
                    <a:pt x="849" y="281"/>
                    <a:pt x="849" y="281"/>
                    <a:pt x="849" y="281"/>
                  </a:cubicBezTo>
                  <a:cubicBezTo>
                    <a:pt x="850" y="282"/>
                    <a:pt x="851" y="283"/>
                    <a:pt x="852" y="283"/>
                  </a:cubicBezTo>
                  <a:cubicBezTo>
                    <a:pt x="852" y="284"/>
                    <a:pt x="852" y="284"/>
                    <a:pt x="852" y="284"/>
                  </a:cubicBezTo>
                  <a:cubicBezTo>
                    <a:pt x="852" y="284"/>
                    <a:pt x="852" y="284"/>
                    <a:pt x="852" y="284"/>
                  </a:cubicBezTo>
                  <a:cubicBezTo>
                    <a:pt x="850" y="283"/>
                    <a:pt x="848" y="283"/>
                    <a:pt x="846" y="282"/>
                  </a:cubicBezTo>
                  <a:cubicBezTo>
                    <a:pt x="842" y="281"/>
                    <a:pt x="837" y="281"/>
                    <a:pt x="831" y="283"/>
                  </a:cubicBezTo>
                  <a:cubicBezTo>
                    <a:pt x="830" y="280"/>
                    <a:pt x="831" y="280"/>
                    <a:pt x="829" y="279"/>
                  </a:cubicBezTo>
                  <a:cubicBezTo>
                    <a:pt x="829" y="279"/>
                    <a:pt x="829" y="279"/>
                    <a:pt x="829" y="279"/>
                  </a:cubicBezTo>
                  <a:cubicBezTo>
                    <a:pt x="830" y="277"/>
                    <a:pt x="832" y="276"/>
                    <a:pt x="833" y="275"/>
                  </a:cubicBezTo>
                  <a:close/>
                  <a:moveTo>
                    <a:pt x="829" y="286"/>
                  </a:moveTo>
                  <a:cubicBezTo>
                    <a:pt x="833" y="284"/>
                    <a:pt x="833" y="284"/>
                    <a:pt x="833" y="284"/>
                  </a:cubicBezTo>
                  <a:cubicBezTo>
                    <a:pt x="835" y="284"/>
                    <a:pt x="837" y="284"/>
                    <a:pt x="839" y="284"/>
                  </a:cubicBezTo>
                  <a:cubicBezTo>
                    <a:pt x="843" y="283"/>
                    <a:pt x="848" y="284"/>
                    <a:pt x="850" y="287"/>
                  </a:cubicBezTo>
                  <a:cubicBezTo>
                    <a:pt x="850" y="287"/>
                    <a:pt x="850" y="287"/>
                    <a:pt x="850" y="287"/>
                  </a:cubicBezTo>
                  <a:cubicBezTo>
                    <a:pt x="847" y="286"/>
                    <a:pt x="842" y="285"/>
                    <a:pt x="838" y="285"/>
                  </a:cubicBezTo>
                  <a:cubicBezTo>
                    <a:pt x="836" y="286"/>
                    <a:pt x="830" y="287"/>
                    <a:pt x="829" y="286"/>
                  </a:cubicBezTo>
                  <a:cubicBezTo>
                    <a:pt x="829" y="286"/>
                    <a:pt x="829" y="286"/>
                    <a:pt x="829" y="286"/>
                  </a:cubicBezTo>
                  <a:close/>
                  <a:moveTo>
                    <a:pt x="846" y="266"/>
                  </a:moveTo>
                  <a:cubicBezTo>
                    <a:pt x="845" y="266"/>
                    <a:pt x="843" y="267"/>
                    <a:pt x="841" y="268"/>
                  </a:cubicBezTo>
                  <a:cubicBezTo>
                    <a:pt x="840" y="269"/>
                    <a:pt x="839" y="269"/>
                    <a:pt x="838" y="270"/>
                  </a:cubicBezTo>
                  <a:cubicBezTo>
                    <a:pt x="838" y="270"/>
                    <a:pt x="838" y="270"/>
                    <a:pt x="838" y="270"/>
                  </a:cubicBezTo>
                  <a:cubicBezTo>
                    <a:pt x="838" y="270"/>
                    <a:pt x="838" y="270"/>
                    <a:pt x="838" y="270"/>
                  </a:cubicBezTo>
                  <a:cubicBezTo>
                    <a:pt x="842" y="267"/>
                    <a:pt x="845" y="260"/>
                    <a:pt x="845" y="256"/>
                  </a:cubicBezTo>
                  <a:cubicBezTo>
                    <a:pt x="844" y="253"/>
                    <a:pt x="843" y="251"/>
                    <a:pt x="842" y="249"/>
                  </a:cubicBezTo>
                  <a:cubicBezTo>
                    <a:pt x="841" y="249"/>
                    <a:pt x="840" y="247"/>
                    <a:pt x="840" y="247"/>
                  </a:cubicBezTo>
                  <a:cubicBezTo>
                    <a:pt x="843" y="248"/>
                    <a:pt x="847" y="250"/>
                    <a:pt x="851" y="248"/>
                  </a:cubicBezTo>
                  <a:cubicBezTo>
                    <a:pt x="852" y="247"/>
                    <a:pt x="855" y="246"/>
                    <a:pt x="855" y="245"/>
                  </a:cubicBezTo>
                  <a:cubicBezTo>
                    <a:pt x="855" y="245"/>
                    <a:pt x="855" y="245"/>
                    <a:pt x="855" y="245"/>
                  </a:cubicBezTo>
                  <a:cubicBezTo>
                    <a:pt x="857" y="245"/>
                    <a:pt x="859" y="245"/>
                    <a:pt x="861" y="244"/>
                  </a:cubicBezTo>
                  <a:cubicBezTo>
                    <a:pt x="865" y="243"/>
                    <a:pt x="868" y="243"/>
                    <a:pt x="869" y="248"/>
                  </a:cubicBezTo>
                  <a:cubicBezTo>
                    <a:pt x="871" y="253"/>
                    <a:pt x="874" y="257"/>
                    <a:pt x="878" y="261"/>
                  </a:cubicBezTo>
                  <a:cubicBezTo>
                    <a:pt x="877" y="262"/>
                    <a:pt x="875" y="262"/>
                    <a:pt x="874" y="263"/>
                  </a:cubicBezTo>
                  <a:cubicBezTo>
                    <a:pt x="874" y="263"/>
                    <a:pt x="874" y="264"/>
                    <a:pt x="874" y="264"/>
                  </a:cubicBezTo>
                  <a:cubicBezTo>
                    <a:pt x="874" y="264"/>
                    <a:pt x="874" y="264"/>
                    <a:pt x="874" y="264"/>
                  </a:cubicBezTo>
                  <a:cubicBezTo>
                    <a:pt x="879" y="262"/>
                    <a:pt x="884" y="269"/>
                    <a:pt x="880" y="273"/>
                  </a:cubicBezTo>
                  <a:cubicBezTo>
                    <a:pt x="878" y="275"/>
                    <a:pt x="870" y="278"/>
                    <a:pt x="868" y="276"/>
                  </a:cubicBezTo>
                  <a:cubicBezTo>
                    <a:pt x="867" y="276"/>
                    <a:pt x="867" y="274"/>
                    <a:pt x="867" y="273"/>
                  </a:cubicBezTo>
                  <a:cubicBezTo>
                    <a:pt x="866" y="271"/>
                    <a:pt x="865" y="272"/>
                    <a:pt x="862" y="271"/>
                  </a:cubicBezTo>
                  <a:cubicBezTo>
                    <a:pt x="862" y="270"/>
                    <a:pt x="862" y="269"/>
                    <a:pt x="862" y="267"/>
                  </a:cubicBezTo>
                  <a:cubicBezTo>
                    <a:pt x="859" y="264"/>
                    <a:pt x="853" y="262"/>
                    <a:pt x="846" y="266"/>
                  </a:cubicBezTo>
                  <a:close/>
                  <a:moveTo>
                    <a:pt x="842" y="183"/>
                  </a:moveTo>
                  <a:cubicBezTo>
                    <a:pt x="843" y="174"/>
                    <a:pt x="842" y="167"/>
                    <a:pt x="841" y="160"/>
                  </a:cubicBezTo>
                  <a:cubicBezTo>
                    <a:pt x="848" y="158"/>
                    <a:pt x="854" y="157"/>
                    <a:pt x="860" y="156"/>
                  </a:cubicBezTo>
                  <a:cubicBezTo>
                    <a:pt x="874" y="154"/>
                    <a:pt x="887" y="151"/>
                    <a:pt x="899" y="144"/>
                  </a:cubicBezTo>
                  <a:cubicBezTo>
                    <a:pt x="901" y="143"/>
                    <a:pt x="903" y="142"/>
                    <a:pt x="904" y="143"/>
                  </a:cubicBezTo>
                  <a:cubicBezTo>
                    <a:pt x="906" y="145"/>
                    <a:pt x="905" y="147"/>
                    <a:pt x="904" y="148"/>
                  </a:cubicBezTo>
                  <a:cubicBezTo>
                    <a:pt x="897" y="163"/>
                    <a:pt x="887" y="175"/>
                    <a:pt x="877" y="187"/>
                  </a:cubicBezTo>
                  <a:cubicBezTo>
                    <a:pt x="875" y="190"/>
                    <a:pt x="872" y="190"/>
                    <a:pt x="869" y="188"/>
                  </a:cubicBezTo>
                  <a:cubicBezTo>
                    <a:pt x="861" y="184"/>
                    <a:pt x="852" y="181"/>
                    <a:pt x="842" y="183"/>
                  </a:cubicBezTo>
                  <a:close/>
                  <a:moveTo>
                    <a:pt x="851" y="227"/>
                  </a:moveTo>
                  <a:cubicBezTo>
                    <a:pt x="849" y="228"/>
                    <a:pt x="848" y="227"/>
                    <a:pt x="847" y="226"/>
                  </a:cubicBezTo>
                  <a:cubicBezTo>
                    <a:pt x="846" y="225"/>
                    <a:pt x="846" y="223"/>
                    <a:pt x="847" y="222"/>
                  </a:cubicBezTo>
                  <a:cubicBezTo>
                    <a:pt x="849" y="220"/>
                    <a:pt x="850" y="222"/>
                    <a:pt x="851" y="222"/>
                  </a:cubicBezTo>
                  <a:cubicBezTo>
                    <a:pt x="852" y="224"/>
                    <a:pt x="852" y="225"/>
                    <a:pt x="851" y="227"/>
                  </a:cubicBezTo>
                  <a:close/>
                  <a:moveTo>
                    <a:pt x="897" y="125"/>
                  </a:moveTo>
                  <a:cubicBezTo>
                    <a:pt x="903" y="122"/>
                    <a:pt x="909" y="120"/>
                    <a:pt x="916" y="119"/>
                  </a:cubicBezTo>
                  <a:cubicBezTo>
                    <a:pt x="908" y="131"/>
                    <a:pt x="896" y="138"/>
                    <a:pt x="884" y="144"/>
                  </a:cubicBezTo>
                  <a:cubicBezTo>
                    <a:pt x="868" y="151"/>
                    <a:pt x="852" y="153"/>
                    <a:pt x="836" y="152"/>
                  </a:cubicBezTo>
                  <a:cubicBezTo>
                    <a:pt x="831" y="152"/>
                    <a:pt x="830" y="150"/>
                    <a:pt x="829" y="146"/>
                  </a:cubicBezTo>
                  <a:cubicBezTo>
                    <a:pt x="833" y="135"/>
                    <a:pt x="851" y="141"/>
                    <a:pt x="860" y="136"/>
                  </a:cubicBezTo>
                  <a:cubicBezTo>
                    <a:pt x="863" y="136"/>
                    <a:pt x="867" y="136"/>
                    <a:pt x="870" y="135"/>
                  </a:cubicBezTo>
                  <a:cubicBezTo>
                    <a:pt x="879" y="133"/>
                    <a:pt x="888" y="129"/>
                    <a:pt x="897" y="125"/>
                  </a:cubicBezTo>
                  <a:close/>
                  <a:moveTo>
                    <a:pt x="798" y="96"/>
                  </a:moveTo>
                  <a:cubicBezTo>
                    <a:pt x="819" y="100"/>
                    <a:pt x="867" y="108"/>
                    <a:pt x="867" y="108"/>
                  </a:cubicBezTo>
                  <a:cubicBezTo>
                    <a:pt x="845" y="116"/>
                    <a:pt x="822" y="110"/>
                    <a:pt x="803" y="110"/>
                  </a:cubicBezTo>
                  <a:cubicBezTo>
                    <a:pt x="783" y="110"/>
                    <a:pt x="735" y="93"/>
                    <a:pt x="735" y="93"/>
                  </a:cubicBezTo>
                  <a:cubicBezTo>
                    <a:pt x="735" y="93"/>
                    <a:pt x="777" y="93"/>
                    <a:pt x="798" y="96"/>
                  </a:cubicBezTo>
                  <a:close/>
                  <a:moveTo>
                    <a:pt x="807" y="170"/>
                  </a:moveTo>
                  <a:cubicBezTo>
                    <a:pt x="805" y="171"/>
                    <a:pt x="804" y="171"/>
                    <a:pt x="802" y="170"/>
                  </a:cubicBezTo>
                  <a:cubicBezTo>
                    <a:pt x="801" y="169"/>
                    <a:pt x="801" y="167"/>
                    <a:pt x="802" y="165"/>
                  </a:cubicBezTo>
                  <a:cubicBezTo>
                    <a:pt x="803" y="164"/>
                    <a:pt x="805" y="164"/>
                    <a:pt x="807" y="166"/>
                  </a:cubicBezTo>
                  <a:cubicBezTo>
                    <a:pt x="808" y="167"/>
                    <a:pt x="808" y="169"/>
                    <a:pt x="807" y="170"/>
                  </a:cubicBezTo>
                  <a:close/>
                  <a:moveTo>
                    <a:pt x="760" y="148"/>
                  </a:moveTo>
                  <a:cubicBezTo>
                    <a:pt x="758" y="151"/>
                    <a:pt x="755" y="151"/>
                    <a:pt x="752" y="149"/>
                  </a:cubicBezTo>
                  <a:cubicBezTo>
                    <a:pt x="749" y="147"/>
                    <a:pt x="749" y="143"/>
                    <a:pt x="751" y="141"/>
                  </a:cubicBezTo>
                  <a:cubicBezTo>
                    <a:pt x="752" y="138"/>
                    <a:pt x="756" y="137"/>
                    <a:pt x="759" y="139"/>
                  </a:cubicBezTo>
                  <a:cubicBezTo>
                    <a:pt x="761" y="141"/>
                    <a:pt x="762" y="145"/>
                    <a:pt x="760" y="148"/>
                  </a:cubicBezTo>
                  <a:close/>
                  <a:moveTo>
                    <a:pt x="760" y="132"/>
                  </a:moveTo>
                  <a:cubicBezTo>
                    <a:pt x="760" y="131"/>
                    <a:pt x="760" y="129"/>
                    <a:pt x="760" y="128"/>
                  </a:cubicBezTo>
                  <a:cubicBezTo>
                    <a:pt x="761" y="128"/>
                    <a:pt x="762" y="129"/>
                    <a:pt x="763" y="129"/>
                  </a:cubicBezTo>
                  <a:cubicBezTo>
                    <a:pt x="762" y="130"/>
                    <a:pt x="761" y="131"/>
                    <a:pt x="760" y="132"/>
                  </a:cubicBezTo>
                  <a:close/>
                  <a:moveTo>
                    <a:pt x="756" y="132"/>
                  </a:moveTo>
                  <a:cubicBezTo>
                    <a:pt x="751" y="126"/>
                    <a:pt x="751" y="126"/>
                    <a:pt x="751" y="126"/>
                  </a:cubicBezTo>
                  <a:cubicBezTo>
                    <a:pt x="751" y="133"/>
                    <a:pt x="751" y="133"/>
                    <a:pt x="751" y="133"/>
                  </a:cubicBezTo>
                  <a:cubicBezTo>
                    <a:pt x="744" y="126"/>
                    <a:pt x="744" y="126"/>
                    <a:pt x="744" y="126"/>
                  </a:cubicBezTo>
                  <a:cubicBezTo>
                    <a:pt x="744" y="126"/>
                    <a:pt x="747" y="138"/>
                    <a:pt x="746" y="137"/>
                  </a:cubicBezTo>
                  <a:cubicBezTo>
                    <a:pt x="738" y="133"/>
                    <a:pt x="738" y="129"/>
                    <a:pt x="738" y="126"/>
                  </a:cubicBezTo>
                  <a:cubicBezTo>
                    <a:pt x="740" y="121"/>
                    <a:pt x="743" y="120"/>
                    <a:pt x="746" y="119"/>
                  </a:cubicBezTo>
                  <a:cubicBezTo>
                    <a:pt x="750" y="122"/>
                    <a:pt x="753" y="124"/>
                    <a:pt x="757" y="126"/>
                  </a:cubicBezTo>
                  <a:cubicBezTo>
                    <a:pt x="758" y="130"/>
                    <a:pt x="756" y="132"/>
                    <a:pt x="756" y="132"/>
                  </a:cubicBezTo>
                  <a:close/>
                  <a:moveTo>
                    <a:pt x="743" y="142"/>
                  </a:moveTo>
                  <a:cubicBezTo>
                    <a:pt x="732" y="147"/>
                    <a:pt x="732" y="147"/>
                    <a:pt x="732" y="147"/>
                  </a:cubicBezTo>
                  <a:cubicBezTo>
                    <a:pt x="743" y="148"/>
                    <a:pt x="743" y="148"/>
                    <a:pt x="743" y="148"/>
                  </a:cubicBezTo>
                  <a:cubicBezTo>
                    <a:pt x="736" y="155"/>
                    <a:pt x="736" y="155"/>
                    <a:pt x="736" y="155"/>
                  </a:cubicBezTo>
                  <a:cubicBezTo>
                    <a:pt x="746" y="152"/>
                    <a:pt x="746" y="152"/>
                    <a:pt x="746" y="152"/>
                  </a:cubicBezTo>
                  <a:cubicBezTo>
                    <a:pt x="746" y="152"/>
                    <a:pt x="742" y="161"/>
                    <a:pt x="735" y="162"/>
                  </a:cubicBezTo>
                  <a:cubicBezTo>
                    <a:pt x="731" y="162"/>
                    <a:pt x="724" y="158"/>
                    <a:pt x="724" y="152"/>
                  </a:cubicBezTo>
                  <a:cubicBezTo>
                    <a:pt x="724" y="147"/>
                    <a:pt x="725" y="143"/>
                    <a:pt x="733" y="141"/>
                  </a:cubicBezTo>
                  <a:cubicBezTo>
                    <a:pt x="738" y="140"/>
                    <a:pt x="742" y="141"/>
                    <a:pt x="743" y="142"/>
                  </a:cubicBezTo>
                  <a:close/>
                  <a:moveTo>
                    <a:pt x="746" y="166"/>
                  </a:moveTo>
                  <a:cubicBezTo>
                    <a:pt x="747" y="161"/>
                    <a:pt x="748" y="159"/>
                    <a:pt x="750" y="156"/>
                  </a:cubicBezTo>
                  <a:cubicBezTo>
                    <a:pt x="750" y="161"/>
                    <a:pt x="750" y="169"/>
                    <a:pt x="750" y="169"/>
                  </a:cubicBezTo>
                  <a:cubicBezTo>
                    <a:pt x="750" y="169"/>
                    <a:pt x="755" y="159"/>
                    <a:pt x="755" y="159"/>
                  </a:cubicBezTo>
                  <a:cubicBezTo>
                    <a:pt x="759" y="169"/>
                    <a:pt x="759" y="169"/>
                    <a:pt x="759" y="169"/>
                  </a:cubicBezTo>
                  <a:cubicBezTo>
                    <a:pt x="760" y="155"/>
                    <a:pt x="760" y="155"/>
                    <a:pt x="760" y="155"/>
                  </a:cubicBezTo>
                  <a:cubicBezTo>
                    <a:pt x="760" y="155"/>
                    <a:pt x="767" y="163"/>
                    <a:pt x="765" y="170"/>
                  </a:cubicBezTo>
                  <a:cubicBezTo>
                    <a:pt x="763" y="174"/>
                    <a:pt x="760" y="178"/>
                    <a:pt x="754" y="177"/>
                  </a:cubicBezTo>
                  <a:cubicBezTo>
                    <a:pt x="750" y="176"/>
                    <a:pt x="745" y="171"/>
                    <a:pt x="746" y="166"/>
                  </a:cubicBezTo>
                  <a:close/>
                  <a:moveTo>
                    <a:pt x="764" y="135"/>
                  </a:moveTo>
                  <a:cubicBezTo>
                    <a:pt x="766" y="130"/>
                    <a:pt x="766" y="130"/>
                    <a:pt x="766" y="130"/>
                  </a:cubicBezTo>
                  <a:cubicBezTo>
                    <a:pt x="767" y="131"/>
                    <a:pt x="768" y="131"/>
                    <a:pt x="770" y="132"/>
                  </a:cubicBezTo>
                  <a:lnTo>
                    <a:pt x="764" y="135"/>
                  </a:lnTo>
                  <a:close/>
                  <a:moveTo>
                    <a:pt x="771" y="132"/>
                  </a:moveTo>
                  <a:cubicBezTo>
                    <a:pt x="772" y="133"/>
                    <a:pt x="773" y="133"/>
                    <a:pt x="775" y="134"/>
                  </a:cubicBezTo>
                  <a:cubicBezTo>
                    <a:pt x="771" y="138"/>
                    <a:pt x="767" y="140"/>
                    <a:pt x="767" y="140"/>
                  </a:cubicBezTo>
                  <a:lnTo>
                    <a:pt x="771" y="132"/>
                  </a:lnTo>
                  <a:close/>
                  <a:moveTo>
                    <a:pt x="765" y="154"/>
                  </a:moveTo>
                  <a:cubicBezTo>
                    <a:pt x="776" y="153"/>
                    <a:pt x="776" y="153"/>
                    <a:pt x="776" y="153"/>
                  </a:cubicBezTo>
                  <a:cubicBezTo>
                    <a:pt x="767" y="149"/>
                    <a:pt x="767" y="149"/>
                    <a:pt x="767" y="149"/>
                  </a:cubicBezTo>
                  <a:cubicBezTo>
                    <a:pt x="775" y="148"/>
                    <a:pt x="775" y="148"/>
                    <a:pt x="775" y="148"/>
                  </a:cubicBezTo>
                  <a:cubicBezTo>
                    <a:pt x="767" y="144"/>
                    <a:pt x="767" y="144"/>
                    <a:pt x="767" y="144"/>
                  </a:cubicBezTo>
                  <a:cubicBezTo>
                    <a:pt x="767" y="144"/>
                    <a:pt x="775" y="139"/>
                    <a:pt x="783" y="144"/>
                  </a:cubicBezTo>
                  <a:cubicBezTo>
                    <a:pt x="786" y="148"/>
                    <a:pt x="789" y="153"/>
                    <a:pt x="782" y="158"/>
                  </a:cubicBezTo>
                  <a:cubicBezTo>
                    <a:pt x="779" y="160"/>
                    <a:pt x="773" y="160"/>
                    <a:pt x="765" y="154"/>
                  </a:cubicBezTo>
                  <a:close/>
                  <a:moveTo>
                    <a:pt x="777" y="137"/>
                  </a:moveTo>
                  <a:cubicBezTo>
                    <a:pt x="777" y="137"/>
                    <a:pt x="778" y="136"/>
                    <a:pt x="778" y="135"/>
                  </a:cubicBezTo>
                  <a:cubicBezTo>
                    <a:pt x="785" y="138"/>
                    <a:pt x="793" y="141"/>
                    <a:pt x="794" y="139"/>
                  </a:cubicBezTo>
                  <a:cubicBezTo>
                    <a:pt x="792" y="141"/>
                    <a:pt x="791" y="143"/>
                    <a:pt x="790" y="146"/>
                  </a:cubicBezTo>
                  <a:cubicBezTo>
                    <a:pt x="789" y="145"/>
                    <a:pt x="789" y="144"/>
                    <a:pt x="788" y="144"/>
                  </a:cubicBezTo>
                  <a:cubicBezTo>
                    <a:pt x="786" y="141"/>
                    <a:pt x="779" y="138"/>
                    <a:pt x="777" y="137"/>
                  </a:cubicBezTo>
                  <a:close/>
                  <a:moveTo>
                    <a:pt x="707" y="92"/>
                  </a:moveTo>
                  <a:cubicBezTo>
                    <a:pt x="708" y="95"/>
                    <a:pt x="708" y="96"/>
                    <a:pt x="709" y="98"/>
                  </a:cubicBezTo>
                  <a:cubicBezTo>
                    <a:pt x="709" y="96"/>
                    <a:pt x="710" y="94"/>
                    <a:pt x="710" y="92"/>
                  </a:cubicBezTo>
                  <a:cubicBezTo>
                    <a:pt x="710" y="92"/>
                    <a:pt x="710" y="92"/>
                    <a:pt x="710" y="92"/>
                  </a:cubicBezTo>
                  <a:cubicBezTo>
                    <a:pt x="711" y="94"/>
                    <a:pt x="711" y="95"/>
                    <a:pt x="712" y="96"/>
                  </a:cubicBezTo>
                  <a:cubicBezTo>
                    <a:pt x="712" y="96"/>
                    <a:pt x="712" y="95"/>
                    <a:pt x="713" y="93"/>
                  </a:cubicBezTo>
                  <a:cubicBezTo>
                    <a:pt x="713" y="93"/>
                    <a:pt x="714" y="93"/>
                    <a:pt x="714" y="94"/>
                  </a:cubicBezTo>
                  <a:cubicBezTo>
                    <a:pt x="714" y="94"/>
                    <a:pt x="714" y="95"/>
                    <a:pt x="714" y="96"/>
                  </a:cubicBezTo>
                  <a:cubicBezTo>
                    <a:pt x="714" y="101"/>
                    <a:pt x="710" y="105"/>
                    <a:pt x="710" y="106"/>
                  </a:cubicBezTo>
                  <a:cubicBezTo>
                    <a:pt x="709" y="106"/>
                    <a:pt x="709" y="105"/>
                    <a:pt x="708" y="102"/>
                  </a:cubicBezTo>
                  <a:cubicBezTo>
                    <a:pt x="706" y="98"/>
                    <a:pt x="707" y="92"/>
                    <a:pt x="707" y="92"/>
                  </a:cubicBezTo>
                  <a:close/>
                  <a:moveTo>
                    <a:pt x="694" y="94"/>
                  </a:moveTo>
                  <a:cubicBezTo>
                    <a:pt x="696" y="93"/>
                    <a:pt x="698" y="92"/>
                    <a:pt x="700" y="92"/>
                  </a:cubicBezTo>
                  <a:cubicBezTo>
                    <a:pt x="700" y="92"/>
                    <a:pt x="700" y="92"/>
                    <a:pt x="700" y="92"/>
                  </a:cubicBezTo>
                  <a:cubicBezTo>
                    <a:pt x="700" y="92"/>
                    <a:pt x="701" y="92"/>
                    <a:pt x="701" y="92"/>
                  </a:cubicBezTo>
                  <a:cubicBezTo>
                    <a:pt x="702" y="91"/>
                    <a:pt x="703" y="91"/>
                    <a:pt x="705" y="91"/>
                  </a:cubicBezTo>
                  <a:cubicBezTo>
                    <a:pt x="705" y="91"/>
                    <a:pt x="705" y="91"/>
                    <a:pt x="705" y="91"/>
                  </a:cubicBezTo>
                  <a:cubicBezTo>
                    <a:pt x="705" y="92"/>
                    <a:pt x="704" y="94"/>
                    <a:pt x="702" y="95"/>
                  </a:cubicBezTo>
                  <a:cubicBezTo>
                    <a:pt x="699" y="98"/>
                    <a:pt x="695" y="99"/>
                    <a:pt x="693" y="97"/>
                  </a:cubicBezTo>
                  <a:cubicBezTo>
                    <a:pt x="692" y="96"/>
                    <a:pt x="692" y="95"/>
                    <a:pt x="692" y="94"/>
                  </a:cubicBezTo>
                  <a:cubicBezTo>
                    <a:pt x="692" y="94"/>
                    <a:pt x="693" y="94"/>
                    <a:pt x="694" y="94"/>
                  </a:cubicBezTo>
                  <a:close/>
                  <a:moveTo>
                    <a:pt x="632" y="219"/>
                  </a:moveTo>
                  <a:cubicBezTo>
                    <a:pt x="629" y="222"/>
                    <a:pt x="622" y="225"/>
                    <a:pt x="618" y="222"/>
                  </a:cubicBezTo>
                  <a:cubicBezTo>
                    <a:pt x="616" y="224"/>
                    <a:pt x="607" y="228"/>
                    <a:pt x="603" y="222"/>
                  </a:cubicBezTo>
                  <a:cubicBezTo>
                    <a:pt x="601" y="218"/>
                    <a:pt x="602" y="217"/>
                    <a:pt x="602" y="216"/>
                  </a:cubicBezTo>
                  <a:cubicBezTo>
                    <a:pt x="604" y="217"/>
                    <a:pt x="608" y="221"/>
                    <a:pt x="608" y="221"/>
                  </a:cubicBezTo>
                  <a:cubicBezTo>
                    <a:pt x="608" y="217"/>
                    <a:pt x="608" y="215"/>
                    <a:pt x="608" y="212"/>
                  </a:cubicBezTo>
                  <a:cubicBezTo>
                    <a:pt x="611" y="215"/>
                    <a:pt x="612" y="216"/>
                    <a:pt x="615" y="220"/>
                  </a:cubicBezTo>
                  <a:cubicBezTo>
                    <a:pt x="614" y="215"/>
                    <a:pt x="614" y="213"/>
                    <a:pt x="613" y="209"/>
                  </a:cubicBezTo>
                  <a:cubicBezTo>
                    <a:pt x="613" y="209"/>
                    <a:pt x="624" y="215"/>
                    <a:pt x="624" y="215"/>
                  </a:cubicBezTo>
                  <a:cubicBezTo>
                    <a:pt x="624" y="215"/>
                    <a:pt x="618" y="204"/>
                    <a:pt x="618" y="204"/>
                  </a:cubicBezTo>
                  <a:cubicBezTo>
                    <a:pt x="622" y="204"/>
                    <a:pt x="625" y="204"/>
                    <a:pt x="629" y="205"/>
                  </a:cubicBezTo>
                  <a:cubicBezTo>
                    <a:pt x="626" y="202"/>
                    <a:pt x="624" y="201"/>
                    <a:pt x="621" y="198"/>
                  </a:cubicBezTo>
                  <a:cubicBezTo>
                    <a:pt x="626" y="197"/>
                    <a:pt x="628" y="197"/>
                    <a:pt x="632" y="197"/>
                  </a:cubicBezTo>
                  <a:cubicBezTo>
                    <a:pt x="629" y="195"/>
                    <a:pt x="627" y="194"/>
                    <a:pt x="624" y="192"/>
                  </a:cubicBezTo>
                  <a:cubicBezTo>
                    <a:pt x="628" y="191"/>
                    <a:pt x="630" y="190"/>
                    <a:pt x="634" y="189"/>
                  </a:cubicBezTo>
                  <a:cubicBezTo>
                    <a:pt x="631" y="187"/>
                    <a:pt x="629" y="187"/>
                    <a:pt x="625" y="186"/>
                  </a:cubicBezTo>
                  <a:cubicBezTo>
                    <a:pt x="625" y="186"/>
                    <a:pt x="633" y="182"/>
                    <a:pt x="638" y="188"/>
                  </a:cubicBezTo>
                  <a:cubicBezTo>
                    <a:pt x="640" y="191"/>
                    <a:pt x="643" y="197"/>
                    <a:pt x="634" y="205"/>
                  </a:cubicBezTo>
                  <a:cubicBezTo>
                    <a:pt x="635" y="206"/>
                    <a:pt x="639" y="212"/>
                    <a:pt x="632" y="219"/>
                  </a:cubicBezTo>
                  <a:close/>
                  <a:moveTo>
                    <a:pt x="634" y="155"/>
                  </a:moveTo>
                  <a:cubicBezTo>
                    <a:pt x="634" y="159"/>
                    <a:pt x="634" y="161"/>
                    <a:pt x="634" y="163"/>
                  </a:cubicBezTo>
                  <a:cubicBezTo>
                    <a:pt x="635" y="166"/>
                    <a:pt x="638" y="172"/>
                    <a:pt x="631" y="176"/>
                  </a:cubicBezTo>
                  <a:cubicBezTo>
                    <a:pt x="628" y="179"/>
                    <a:pt x="625" y="179"/>
                    <a:pt x="623" y="180"/>
                  </a:cubicBezTo>
                  <a:cubicBezTo>
                    <a:pt x="626" y="176"/>
                    <a:pt x="627" y="174"/>
                    <a:pt x="631" y="170"/>
                  </a:cubicBezTo>
                  <a:cubicBezTo>
                    <a:pt x="630" y="170"/>
                    <a:pt x="630" y="170"/>
                    <a:pt x="630" y="170"/>
                  </a:cubicBezTo>
                  <a:cubicBezTo>
                    <a:pt x="626" y="171"/>
                    <a:pt x="624" y="171"/>
                    <a:pt x="619" y="172"/>
                  </a:cubicBezTo>
                  <a:cubicBezTo>
                    <a:pt x="622" y="167"/>
                    <a:pt x="624" y="165"/>
                    <a:pt x="627" y="160"/>
                  </a:cubicBezTo>
                  <a:cubicBezTo>
                    <a:pt x="622" y="163"/>
                    <a:pt x="620" y="164"/>
                    <a:pt x="615" y="167"/>
                  </a:cubicBezTo>
                  <a:cubicBezTo>
                    <a:pt x="617" y="162"/>
                    <a:pt x="617" y="159"/>
                    <a:pt x="619" y="154"/>
                  </a:cubicBezTo>
                  <a:cubicBezTo>
                    <a:pt x="615" y="157"/>
                    <a:pt x="614" y="159"/>
                    <a:pt x="610" y="163"/>
                  </a:cubicBezTo>
                  <a:cubicBezTo>
                    <a:pt x="610" y="158"/>
                    <a:pt x="611" y="156"/>
                    <a:pt x="611" y="152"/>
                  </a:cubicBezTo>
                  <a:cubicBezTo>
                    <a:pt x="611" y="152"/>
                    <a:pt x="611" y="152"/>
                    <a:pt x="611" y="152"/>
                  </a:cubicBezTo>
                  <a:cubicBezTo>
                    <a:pt x="609" y="156"/>
                    <a:pt x="607" y="157"/>
                    <a:pt x="605" y="161"/>
                  </a:cubicBezTo>
                  <a:cubicBezTo>
                    <a:pt x="605" y="157"/>
                    <a:pt x="604" y="155"/>
                    <a:pt x="604" y="151"/>
                  </a:cubicBezTo>
                  <a:cubicBezTo>
                    <a:pt x="602" y="155"/>
                    <a:pt x="601" y="157"/>
                    <a:pt x="598" y="160"/>
                  </a:cubicBezTo>
                  <a:cubicBezTo>
                    <a:pt x="598" y="160"/>
                    <a:pt x="597" y="152"/>
                    <a:pt x="603" y="148"/>
                  </a:cubicBezTo>
                  <a:cubicBezTo>
                    <a:pt x="608" y="146"/>
                    <a:pt x="615" y="144"/>
                    <a:pt x="618" y="151"/>
                  </a:cubicBezTo>
                  <a:cubicBezTo>
                    <a:pt x="621" y="150"/>
                    <a:pt x="631" y="146"/>
                    <a:pt x="634" y="155"/>
                  </a:cubicBezTo>
                  <a:close/>
                  <a:moveTo>
                    <a:pt x="621" y="139"/>
                  </a:moveTo>
                  <a:cubicBezTo>
                    <a:pt x="621" y="139"/>
                    <a:pt x="623" y="136"/>
                    <a:pt x="626" y="131"/>
                  </a:cubicBezTo>
                  <a:cubicBezTo>
                    <a:pt x="629" y="126"/>
                    <a:pt x="635" y="123"/>
                    <a:pt x="636" y="122"/>
                  </a:cubicBezTo>
                  <a:cubicBezTo>
                    <a:pt x="637" y="122"/>
                    <a:pt x="636" y="122"/>
                    <a:pt x="633" y="128"/>
                  </a:cubicBezTo>
                  <a:cubicBezTo>
                    <a:pt x="629" y="136"/>
                    <a:pt x="621" y="139"/>
                    <a:pt x="621" y="139"/>
                  </a:cubicBezTo>
                  <a:close/>
                  <a:moveTo>
                    <a:pt x="601" y="167"/>
                  </a:moveTo>
                  <a:cubicBezTo>
                    <a:pt x="604" y="167"/>
                    <a:pt x="605" y="168"/>
                    <a:pt x="606" y="169"/>
                  </a:cubicBezTo>
                  <a:cubicBezTo>
                    <a:pt x="610" y="176"/>
                    <a:pt x="600" y="180"/>
                    <a:pt x="600" y="180"/>
                  </a:cubicBezTo>
                  <a:cubicBezTo>
                    <a:pt x="601" y="176"/>
                    <a:pt x="602" y="174"/>
                    <a:pt x="603" y="171"/>
                  </a:cubicBezTo>
                  <a:cubicBezTo>
                    <a:pt x="603" y="171"/>
                    <a:pt x="603" y="171"/>
                    <a:pt x="603" y="171"/>
                  </a:cubicBezTo>
                  <a:cubicBezTo>
                    <a:pt x="602" y="171"/>
                    <a:pt x="596" y="177"/>
                    <a:pt x="596" y="177"/>
                  </a:cubicBezTo>
                  <a:cubicBezTo>
                    <a:pt x="596" y="174"/>
                    <a:pt x="596" y="172"/>
                    <a:pt x="596" y="169"/>
                  </a:cubicBezTo>
                  <a:cubicBezTo>
                    <a:pt x="596" y="169"/>
                    <a:pt x="596" y="169"/>
                    <a:pt x="596" y="169"/>
                  </a:cubicBezTo>
                  <a:cubicBezTo>
                    <a:pt x="593" y="172"/>
                    <a:pt x="592" y="174"/>
                    <a:pt x="590" y="177"/>
                  </a:cubicBezTo>
                  <a:cubicBezTo>
                    <a:pt x="589" y="173"/>
                    <a:pt x="588" y="171"/>
                    <a:pt x="587" y="167"/>
                  </a:cubicBezTo>
                  <a:cubicBezTo>
                    <a:pt x="587" y="167"/>
                    <a:pt x="586" y="167"/>
                    <a:pt x="586" y="167"/>
                  </a:cubicBezTo>
                  <a:cubicBezTo>
                    <a:pt x="586" y="171"/>
                    <a:pt x="585" y="173"/>
                    <a:pt x="584" y="178"/>
                  </a:cubicBezTo>
                  <a:cubicBezTo>
                    <a:pt x="582" y="173"/>
                    <a:pt x="581" y="171"/>
                    <a:pt x="579" y="167"/>
                  </a:cubicBezTo>
                  <a:cubicBezTo>
                    <a:pt x="579" y="167"/>
                    <a:pt x="578" y="167"/>
                    <a:pt x="578" y="167"/>
                  </a:cubicBezTo>
                  <a:cubicBezTo>
                    <a:pt x="578" y="167"/>
                    <a:pt x="579" y="179"/>
                    <a:pt x="579" y="179"/>
                  </a:cubicBezTo>
                  <a:cubicBezTo>
                    <a:pt x="579" y="179"/>
                    <a:pt x="573" y="172"/>
                    <a:pt x="573" y="172"/>
                  </a:cubicBezTo>
                  <a:cubicBezTo>
                    <a:pt x="573" y="172"/>
                    <a:pt x="573" y="172"/>
                    <a:pt x="573" y="173"/>
                  </a:cubicBezTo>
                  <a:cubicBezTo>
                    <a:pt x="573" y="173"/>
                    <a:pt x="576" y="182"/>
                    <a:pt x="575" y="182"/>
                  </a:cubicBezTo>
                  <a:cubicBezTo>
                    <a:pt x="572" y="181"/>
                    <a:pt x="570" y="178"/>
                    <a:pt x="570" y="175"/>
                  </a:cubicBezTo>
                  <a:cubicBezTo>
                    <a:pt x="570" y="168"/>
                    <a:pt x="574" y="167"/>
                    <a:pt x="577" y="166"/>
                  </a:cubicBezTo>
                  <a:cubicBezTo>
                    <a:pt x="584" y="160"/>
                    <a:pt x="588" y="162"/>
                    <a:pt x="590" y="163"/>
                  </a:cubicBezTo>
                  <a:cubicBezTo>
                    <a:pt x="598" y="159"/>
                    <a:pt x="601" y="166"/>
                    <a:pt x="601" y="167"/>
                  </a:cubicBezTo>
                  <a:close/>
                  <a:moveTo>
                    <a:pt x="588" y="195"/>
                  </a:moveTo>
                  <a:cubicBezTo>
                    <a:pt x="585" y="196"/>
                    <a:pt x="582" y="195"/>
                    <a:pt x="581" y="192"/>
                  </a:cubicBezTo>
                  <a:cubicBezTo>
                    <a:pt x="581" y="189"/>
                    <a:pt x="582" y="186"/>
                    <a:pt x="585" y="186"/>
                  </a:cubicBezTo>
                  <a:cubicBezTo>
                    <a:pt x="588" y="185"/>
                    <a:pt x="591" y="186"/>
                    <a:pt x="591" y="189"/>
                  </a:cubicBezTo>
                  <a:cubicBezTo>
                    <a:pt x="592" y="191"/>
                    <a:pt x="590" y="194"/>
                    <a:pt x="588" y="195"/>
                  </a:cubicBezTo>
                  <a:close/>
                  <a:moveTo>
                    <a:pt x="572" y="185"/>
                  </a:moveTo>
                  <a:cubicBezTo>
                    <a:pt x="571" y="186"/>
                    <a:pt x="564" y="188"/>
                    <a:pt x="564" y="188"/>
                  </a:cubicBezTo>
                  <a:cubicBezTo>
                    <a:pt x="564" y="188"/>
                    <a:pt x="564" y="188"/>
                    <a:pt x="564" y="189"/>
                  </a:cubicBezTo>
                  <a:cubicBezTo>
                    <a:pt x="567" y="190"/>
                    <a:pt x="569" y="190"/>
                    <a:pt x="572" y="191"/>
                  </a:cubicBezTo>
                  <a:cubicBezTo>
                    <a:pt x="568" y="193"/>
                    <a:pt x="566" y="194"/>
                    <a:pt x="562" y="196"/>
                  </a:cubicBezTo>
                  <a:cubicBezTo>
                    <a:pt x="563" y="196"/>
                    <a:pt x="563" y="196"/>
                    <a:pt x="563" y="197"/>
                  </a:cubicBezTo>
                  <a:cubicBezTo>
                    <a:pt x="566" y="197"/>
                    <a:pt x="568" y="197"/>
                    <a:pt x="572" y="197"/>
                  </a:cubicBezTo>
                  <a:cubicBezTo>
                    <a:pt x="569" y="200"/>
                    <a:pt x="568" y="201"/>
                    <a:pt x="565" y="204"/>
                  </a:cubicBezTo>
                  <a:cubicBezTo>
                    <a:pt x="569" y="203"/>
                    <a:pt x="570" y="203"/>
                    <a:pt x="574" y="202"/>
                  </a:cubicBezTo>
                  <a:cubicBezTo>
                    <a:pt x="572" y="205"/>
                    <a:pt x="571" y="207"/>
                    <a:pt x="569" y="210"/>
                  </a:cubicBezTo>
                  <a:cubicBezTo>
                    <a:pt x="569" y="210"/>
                    <a:pt x="569" y="210"/>
                    <a:pt x="570" y="210"/>
                  </a:cubicBezTo>
                  <a:cubicBezTo>
                    <a:pt x="573" y="208"/>
                    <a:pt x="575" y="207"/>
                    <a:pt x="578" y="204"/>
                  </a:cubicBezTo>
                  <a:cubicBezTo>
                    <a:pt x="578" y="207"/>
                    <a:pt x="577" y="209"/>
                    <a:pt x="577" y="212"/>
                  </a:cubicBezTo>
                  <a:cubicBezTo>
                    <a:pt x="579" y="209"/>
                    <a:pt x="581" y="208"/>
                    <a:pt x="584" y="205"/>
                  </a:cubicBezTo>
                  <a:cubicBezTo>
                    <a:pt x="584" y="205"/>
                    <a:pt x="584" y="211"/>
                    <a:pt x="578" y="215"/>
                  </a:cubicBezTo>
                  <a:cubicBezTo>
                    <a:pt x="573" y="217"/>
                    <a:pt x="567" y="216"/>
                    <a:pt x="566" y="212"/>
                  </a:cubicBezTo>
                  <a:cubicBezTo>
                    <a:pt x="564" y="212"/>
                    <a:pt x="559" y="210"/>
                    <a:pt x="560" y="203"/>
                  </a:cubicBezTo>
                  <a:cubicBezTo>
                    <a:pt x="558" y="201"/>
                    <a:pt x="554" y="197"/>
                    <a:pt x="559" y="192"/>
                  </a:cubicBezTo>
                  <a:cubicBezTo>
                    <a:pt x="559" y="189"/>
                    <a:pt x="559" y="184"/>
                    <a:pt x="568" y="182"/>
                  </a:cubicBezTo>
                  <a:cubicBezTo>
                    <a:pt x="570" y="183"/>
                    <a:pt x="572" y="185"/>
                    <a:pt x="572" y="185"/>
                  </a:cubicBezTo>
                  <a:close/>
                  <a:moveTo>
                    <a:pt x="558" y="215"/>
                  </a:moveTo>
                  <a:cubicBezTo>
                    <a:pt x="555" y="226"/>
                    <a:pt x="555" y="226"/>
                    <a:pt x="555" y="226"/>
                  </a:cubicBezTo>
                  <a:cubicBezTo>
                    <a:pt x="558" y="224"/>
                    <a:pt x="560" y="222"/>
                    <a:pt x="562" y="220"/>
                  </a:cubicBezTo>
                  <a:cubicBezTo>
                    <a:pt x="562" y="225"/>
                    <a:pt x="562" y="227"/>
                    <a:pt x="561" y="232"/>
                  </a:cubicBezTo>
                  <a:cubicBezTo>
                    <a:pt x="565" y="228"/>
                    <a:pt x="566" y="226"/>
                    <a:pt x="569" y="223"/>
                  </a:cubicBezTo>
                  <a:cubicBezTo>
                    <a:pt x="570" y="227"/>
                    <a:pt x="570" y="229"/>
                    <a:pt x="570" y="234"/>
                  </a:cubicBezTo>
                  <a:cubicBezTo>
                    <a:pt x="573" y="229"/>
                    <a:pt x="574" y="227"/>
                    <a:pt x="576" y="223"/>
                  </a:cubicBezTo>
                  <a:cubicBezTo>
                    <a:pt x="578" y="226"/>
                    <a:pt x="579" y="228"/>
                    <a:pt x="581" y="231"/>
                  </a:cubicBezTo>
                  <a:cubicBezTo>
                    <a:pt x="581" y="231"/>
                    <a:pt x="585" y="221"/>
                    <a:pt x="585" y="221"/>
                  </a:cubicBezTo>
                  <a:cubicBezTo>
                    <a:pt x="585" y="221"/>
                    <a:pt x="591" y="227"/>
                    <a:pt x="591" y="227"/>
                  </a:cubicBezTo>
                  <a:cubicBezTo>
                    <a:pt x="592" y="224"/>
                    <a:pt x="592" y="222"/>
                    <a:pt x="593" y="219"/>
                  </a:cubicBezTo>
                  <a:cubicBezTo>
                    <a:pt x="593" y="219"/>
                    <a:pt x="597" y="221"/>
                    <a:pt x="597" y="227"/>
                  </a:cubicBezTo>
                  <a:cubicBezTo>
                    <a:pt x="596" y="232"/>
                    <a:pt x="591" y="236"/>
                    <a:pt x="584" y="236"/>
                  </a:cubicBezTo>
                  <a:cubicBezTo>
                    <a:pt x="581" y="236"/>
                    <a:pt x="580" y="235"/>
                    <a:pt x="579" y="235"/>
                  </a:cubicBezTo>
                  <a:cubicBezTo>
                    <a:pt x="579" y="236"/>
                    <a:pt x="577" y="241"/>
                    <a:pt x="570" y="244"/>
                  </a:cubicBezTo>
                  <a:cubicBezTo>
                    <a:pt x="567" y="245"/>
                    <a:pt x="558" y="245"/>
                    <a:pt x="557" y="235"/>
                  </a:cubicBezTo>
                  <a:cubicBezTo>
                    <a:pt x="554" y="234"/>
                    <a:pt x="550" y="232"/>
                    <a:pt x="551" y="224"/>
                  </a:cubicBezTo>
                  <a:cubicBezTo>
                    <a:pt x="552" y="219"/>
                    <a:pt x="556" y="217"/>
                    <a:pt x="558" y="215"/>
                  </a:cubicBezTo>
                  <a:close/>
                  <a:moveTo>
                    <a:pt x="587" y="210"/>
                  </a:moveTo>
                  <a:cubicBezTo>
                    <a:pt x="586" y="206"/>
                    <a:pt x="588" y="204"/>
                    <a:pt x="588" y="203"/>
                  </a:cubicBezTo>
                  <a:cubicBezTo>
                    <a:pt x="589" y="206"/>
                    <a:pt x="590" y="207"/>
                    <a:pt x="591" y="210"/>
                  </a:cubicBezTo>
                  <a:cubicBezTo>
                    <a:pt x="592" y="206"/>
                    <a:pt x="593" y="205"/>
                    <a:pt x="594" y="201"/>
                  </a:cubicBezTo>
                  <a:cubicBezTo>
                    <a:pt x="596" y="203"/>
                    <a:pt x="597" y="205"/>
                    <a:pt x="599" y="207"/>
                  </a:cubicBezTo>
                  <a:cubicBezTo>
                    <a:pt x="599" y="204"/>
                    <a:pt x="599" y="202"/>
                    <a:pt x="599" y="198"/>
                  </a:cubicBezTo>
                  <a:cubicBezTo>
                    <a:pt x="602" y="199"/>
                    <a:pt x="603" y="199"/>
                    <a:pt x="606" y="200"/>
                  </a:cubicBezTo>
                  <a:cubicBezTo>
                    <a:pt x="604" y="197"/>
                    <a:pt x="603" y="196"/>
                    <a:pt x="601" y="193"/>
                  </a:cubicBezTo>
                  <a:cubicBezTo>
                    <a:pt x="601" y="193"/>
                    <a:pt x="610" y="192"/>
                    <a:pt x="610" y="192"/>
                  </a:cubicBezTo>
                  <a:cubicBezTo>
                    <a:pt x="610" y="192"/>
                    <a:pt x="602" y="188"/>
                    <a:pt x="602" y="188"/>
                  </a:cubicBezTo>
                  <a:cubicBezTo>
                    <a:pt x="606" y="187"/>
                    <a:pt x="608" y="186"/>
                    <a:pt x="611" y="185"/>
                  </a:cubicBezTo>
                  <a:cubicBezTo>
                    <a:pt x="608" y="184"/>
                    <a:pt x="606" y="184"/>
                    <a:pt x="602" y="183"/>
                  </a:cubicBezTo>
                  <a:cubicBezTo>
                    <a:pt x="602" y="183"/>
                    <a:pt x="608" y="178"/>
                    <a:pt x="614" y="181"/>
                  </a:cubicBezTo>
                  <a:cubicBezTo>
                    <a:pt x="617" y="183"/>
                    <a:pt x="618" y="187"/>
                    <a:pt x="616" y="191"/>
                  </a:cubicBezTo>
                  <a:cubicBezTo>
                    <a:pt x="616" y="195"/>
                    <a:pt x="617" y="200"/>
                    <a:pt x="609" y="204"/>
                  </a:cubicBezTo>
                  <a:cubicBezTo>
                    <a:pt x="609" y="207"/>
                    <a:pt x="608" y="212"/>
                    <a:pt x="599" y="212"/>
                  </a:cubicBezTo>
                  <a:cubicBezTo>
                    <a:pt x="597" y="213"/>
                    <a:pt x="589" y="218"/>
                    <a:pt x="587" y="210"/>
                  </a:cubicBezTo>
                  <a:close/>
                  <a:moveTo>
                    <a:pt x="634" y="147"/>
                  </a:moveTo>
                  <a:cubicBezTo>
                    <a:pt x="635" y="146"/>
                    <a:pt x="638" y="144"/>
                    <a:pt x="643" y="141"/>
                  </a:cubicBezTo>
                  <a:cubicBezTo>
                    <a:pt x="648" y="139"/>
                    <a:pt x="653" y="139"/>
                    <a:pt x="654" y="139"/>
                  </a:cubicBezTo>
                  <a:cubicBezTo>
                    <a:pt x="650" y="140"/>
                    <a:pt x="646" y="142"/>
                    <a:pt x="643" y="144"/>
                  </a:cubicBezTo>
                  <a:cubicBezTo>
                    <a:pt x="639" y="146"/>
                    <a:pt x="634" y="147"/>
                    <a:pt x="634" y="147"/>
                  </a:cubicBezTo>
                  <a:close/>
                  <a:moveTo>
                    <a:pt x="659" y="142"/>
                  </a:moveTo>
                  <a:cubicBezTo>
                    <a:pt x="664" y="142"/>
                    <a:pt x="664" y="142"/>
                    <a:pt x="665" y="142"/>
                  </a:cubicBezTo>
                  <a:cubicBezTo>
                    <a:pt x="663" y="142"/>
                    <a:pt x="660" y="143"/>
                    <a:pt x="656" y="145"/>
                  </a:cubicBezTo>
                  <a:cubicBezTo>
                    <a:pt x="653" y="146"/>
                    <a:pt x="648" y="147"/>
                    <a:pt x="647" y="147"/>
                  </a:cubicBezTo>
                  <a:cubicBezTo>
                    <a:pt x="647" y="147"/>
                    <a:pt x="653" y="142"/>
                    <a:pt x="659" y="142"/>
                  </a:cubicBezTo>
                  <a:close/>
                  <a:moveTo>
                    <a:pt x="655" y="157"/>
                  </a:moveTo>
                  <a:cubicBezTo>
                    <a:pt x="651" y="158"/>
                    <a:pt x="645" y="160"/>
                    <a:pt x="640" y="155"/>
                  </a:cubicBezTo>
                  <a:cubicBezTo>
                    <a:pt x="640" y="155"/>
                    <a:pt x="652" y="154"/>
                    <a:pt x="655" y="157"/>
                  </a:cubicBezTo>
                  <a:close/>
                  <a:moveTo>
                    <a:pt x="654" y="152"/>
                  </a:moveTo>
                  <a:cubicBezTo>
                    <a:pt x="660" y="152"/>
                    <a:pt x="664" y="153"/>
                    <a:pt x="670" y="153"/>
                  </a:cubicBezTo>
                  <a:cubicBezTo>
                    <a:pt x="670" y="153"/>
                    <a:pt x="665" y="156"/>
                    <a:pt x="660" y="155"/>
                  </a:cubicBezTo>
                  <a:cubicBezTo>
                    <a:pt x="657" y="154"/>
                    <a:pt x="654" y="152"/>
                    <a:pt x="654" y="152"/>
                  </a:cubicBezTo>
                  <a:close/>
                  <a:moveTo>
                    <a:pt x="660" y="148"/>
                  </a:moveTo>
                  <a:cubicBezTo>
                    <a:pt x="660" y="148"/>
                    <a:pt x="670" y="143"/>
                    <a:pt x="678" y="147"/>
                  </a:cubicBezTo>
                  <a:cubicBezTo>
                    <a:pt x="675" y="149"/>
                    <a:pt x="674" y="150"/>
                    <a:pt x="660" y="148"/>
                  </a:cubicBezTo>
                  <a:close/>
                  <a:moveTo>
                    <a:pt x="669" y="139"/>
                  </a:moveTo>
                  <a:cubicBezTo>
                    <a:pt x="669" y="139"/>
                    <a:pt x="670" y="138"/>
                    <a:pt x="669" y="133"/>
                  </a:cubicBezTo>
                  <a:cubicBezTo>
                    <a:pt x="678" y="128"/>
                    <a:pt x="682" y="126"/>
                    <a:pt x="682" y="126"/>
                  </a:cubicBezTo>
                  <a:cubicBezTo>
                    <a:pt x="682" y="126"/>
                    <a:pt x="694" y="126"/>
                    <a:pt x="705" y="116"/>
                  </a:cubicBezTo>
                  <a:cubicBezTo>
                    <a:pt x="705" y="116"/>
                    <a:pt x="702" y="126"/>
                    <a:pt x="694" y="134"/>
                  </a:cubicBezTo>
                  <a:cubicBezTo>
                    <a:pt x="687" y="141"/>
                    <a:pt x="684" y="143"/>
                    <a:pt x="682" y="144"/>
                  </a:cubicBezTo>
                  <a:cubicBezTo>
                    <a:pt x="681" y="143"/>
                    <a:pt x="674" y="139"/>
                    <a:pt x="669" y="139"/>
                  </a:cubicBezTo>
                  <a:close/>
                  <a:moveTo>
                    <a:pt x="672" y="125"/>
                  </a:moveTo>
                  <a:cubicBezTo>
                    <a:pt x="675" y="123"/>
                    <a:pt x="678" y="122"/>
                    <a:pt x="682" y="119"/>
                  </a:cubicBezTo>
                  <a:cubicBezTo>
                    <a:pt x="681" y="121"/>
                    <a:pt x="680" y="123"/>
                    <a:pt x="675" y="125"/>
                  </a:cubicBezTo>
                  <a:cubicBezTo>
                    <a:pt x="672" y="126"/>
                    <a:pt x="671" y="126"/>
                    <a:pt x="669" y="126"/>
                  </a:cubicBezTo>
                  <a:cubicBezTo>
                    <a:pt x="669" y="126"/>
                    <a:pt x="669" y="126"/>
                    <a:pt x="672" y="125"/>
                  </a:cubicBezTo>
                  <a:close/>
                  <a:moveTo>
                    <a:pt x="689" y="120"/>
                  </a:moveTo>
                  <a:cubicBezTo>
                    <a:pt x="694" y="115"/>
                    <a:pt x="701" y="104"/>
                    <a:pt x="702" y="103"/>
                  </a:cubicBezTo>
                  <a:cubicBezTo>
                    <a:pt x="702" y="105"/>
                    <a:pt x="704" y="110"/>
                    <a:pt x="704" y="111"/>
                  </a:cubicBezTo>
                  <a:cubicBezTo>
                    <a:pt x="699" y="115"/>
                    <a:pt x="692" y="118"/>
                    <a:pt x="689" y="120"/>
                  </a:cubicBezTo>
                  <a:close/>
                  <a:moveTo>
                    <a:pt x="690" y="101"/>
                  </a:moveTo>
                  <a:cubicBezTo>
                    <a:pt x="694" y="104"/>
                    <a:pt x="698" y="101"/>
                    <a:pt x="698" y="101"/>
                  </a:cubicBezTo>
                  <a:cubicBezTo>
                    <a:pt x="695" y="109"/>
                    <a:pt x="691" y="111"/>
                    <a:pt x="689" y="111"/>
                  </a:cubicBezTo>
                  <a:cubicBezTo>
                    <a:pt x="685" y="109"/>
                    <a:pt x="688" y="103"/>
                    <a:pt x="690" y="101"/>
                  </a:cubicBezTo>
                  <a:close/>
                  <a:moveTo>
                    <a:pt x="680" y="100"/>
                  </a:moveTo>
                  <a:cubicBezTo>
                    <a:pt x="682" y="99"/>
                    <a:pt x="684" y="100"/>
                    <a:pt x="685" y="101"/>
                  </a:cubicBezTo>
                  <a:cubicBezTo>
                    <a:pt x="686" y="103"/>
                    <a:pt x="685" y="105"/>
                    <a:pt x="683" y="106"/>
                  </a:cubicBezTo>
                  <a:cubicBezTo>
                    <a:pt x="682" y="107"/>
                    <a:pt x="680" y="106"/>
                    <a:pt x="679" y="105"/>
                  </a:cubicBezTo>
                  <a:cubicBezTo>
                    <a:pt x="678" y="103"/>
                    <a:pt x="679" y="101"/>
                    <a:pt x="680" y="100"/>
                  </a:cubicBezTo>
                  <a:close/>
                  <a:moveTo>
                    <a:pt x="680" y="113"/>
                  </a:moveTo>
                  <a:cubicBezTo>
                    <a:pt x="681" y="114"/>
                    <a:pt x="680" y="116"/>
                    <a:pt x="679" y="117"/>
                  </a:cubicBezTo>
                  <a:cubicBezTo>
                    <a:pt x="677" y="118"/>
                    <a:pt x="675" y="118"/>
                    <a:pt x="674" y="116"/>
                  </a:cubicBezTo>
                  <a:cubicBezTo>
                    <a:pt x="674" y="115"/>
                    <a:pt x="674" y="113"/>
                    <a:pt x="676" y="112"/>
                  </a:cubicBezTo>
                  <a:cubicBezTo>
                    <a:pt x="678" y="111"/>
                    <a:pt x="680" y="111"/>
                    <a:pt x="680" y="113"/>
                  </a:cubicBezTo>
                  <a:close/>
                  <a:moveTo>
                    <a:pt x="636" y="109"/>
                  </a:moveTo>
                  <a:cubicBezTo>
                    <a:pt x="649" y="105"/>
                    <a:pt x="661" y="102"/>
                    <a:pt x="674" y="98"/>
                  </a:cubicBezTo>
                  <a:cubicBezTo>
                    <a:pt x="675" y="98"/>
                    <a:pt x="677" y="98"/>
                    <a:pt x="678" y="97"/>
                  </a:cubicBezTo>
                  <a:cubicBezTo>
                    <a:pt x="677" y="98"/>
                    <a:pt x="677" y="99"/>
                    <a:pt x="676" y="100"/>
                  </a:cubicBezTo>
                  <a:cubicBezTo>
                    <a:pt x="673" y="103"/>
                    <a:pt x="675" y="107"/>
                    <a:pt x="675" y="108"/>
                  </a:cubicBezTo>
                  <a:cubicBezTo>
                    <a:pt x="672" y="110"/>
                    <a:pt x="671" y="112"/>
                    <a:pt x="670" y="115"/>
                  </a:cubicBezTo>
                  <a:cubicBezTo>
                    <a:pt x="668" y="121"/>
                    <a:pt x="665" y="124"/>
                    <a:pt x="660" y="128"/>
                  </a:cubicBezTo>
                  <a:cubicBezTo>
                    <a:pt x="655" y="131"/>
                    <a:pt x="650" y="132"/>
                    <a:pt x="649" y="132"/>
                  </a:cubicBezTo>
                  <a:cubicBezTo>
                    <a:pt x="648" y="132"/>
                    <a:pt x="647" y="132"/>
                    <a:pt x="647" y="132"/>
                  </a:cubicBezTo>
                  <a:cubicBezTo>
                    <a:pt x="650" y="133"/>
                    <a:pt x="651" y="135"/>
                    <a:pt x="651" y="136"/>
                  </a:cubicBezTo>
                  <a:cubicBezTo>
                    <a:pt x="650" y="136"/>
                    <a:pt x="650" y="136"/>
                    <a:pt x="645" y="136"/>
                  </a:cubicBezTo>
                  <a:cubicBezTo>
                    <a:pt x="637" y="138"/>
                    <a:pt x="629" y="144"/>
                    <a:pt x="629" y="144"/>
                  </a:cubicBezTo>
                  <a:cubicBezTo>
                    <a:pt x="629" y="143"/>
                    <a:pt x="626" y="142"/>
                    <a:pt x="626" y="142"/>
                  </a:cubicBezTo>
                  <a:cubicBezTo>
                    <a:pt x="626" y="142"/>
                    <a:pt x="628" y="141"/>
                    <a:pt x="632" y="136"/>
                  </a:cubicBezTo>
                  <a:cubicBezTo>
                    <a:pt x="636" y="131"/>
                    <a:pt x="638" y="129"/>
                    <a:pt x="640" y="123"/>
                  </a:cubicBezTo>
                  <a:cubicBezTo>
                    <a:pt x="642" y="116"/>
                    <a:pt x="643" y="115"/>
                    <a:pt x="643" y="115"/>
                  </a:cubicBezTo>
                  <a:cubicBezTo>
                    <a:pt x="643" y="115"/>
                    <a:pt x="643" y="115"/>
                    <a:pt x="643" y="115"/>
                  </a:cubicBezTo>
                  <a:cubicBezTo>
                    <a:pt x="643" y="115"/>
                    <a:pt x="640" y="116"/>
                    <a:pt x="633" y="119"/>
                  </a:cubicBezTo>
                  <a:cubicBezTo>
                    <a:pt x="635" y="116"/>
                    <a:pt x="636" y="112"/>
                    <a:pt x="636" y="109"/>
                  </a:cubicBezTo>
                  <a:close/>
                  <a:moveTo>
                    <a:pt x="628" y="111"/>
                  </a:moveTo>
                  <a:cubicBezTo>
                    <a:pt x="627" y="112"/>
                    <a:pt x="627" y="113"/>
                    <a:pt x="627" y="113"/>
                  </a:cubicBezTo>
                  <a:cubicBezTo>
                    <a:pt x="626" y="113"/>
                    <a:pt x="626" y="112"/>
                    <a:pt x="626" y="111"/>
                  </a:cubicBezTo>
                  <a:cubicBezTo>
                    <a:pt x="627" y="111"/>
                    <a:pt x="628" y="111"/>
                    <a:pt x="628" y="111"/>
                  </a:cubicBezTo>
                  <a:close/>
                  <a:moveTo>
                    <a:pt x="631" y="110"/>
                  </a:moveTo>
                  <a:cubicBezTo>
                    <a:pt x="632" y="110"/>
                    <a:pt x="632" y="110"/>
                    <a:pt x="633" y="109"/>
                  </a:cubicBezTo>
                  <a:cubicBezTo>
                    <a:pt x="633" y="113"/>
                    <a:pt x="632" y="116"/>
                    <a:pt x="629" y="120"/>
                  </a:cubicBezTo>
                  <a:cubicBezTo>
                    <a:pt x="627" y="123"/>
                    <a:pt x="625" y="124"/>
                    <a:pt x="624" y="125"/>
                  </a:cubicBezTo>
                  <a:cubicBezTo>
                    <a:pt x="624" y="125"/>
                    <a:pt x="627" y="117"/>
                    <a:pt x="631" y="110"/>
                  </a:cubicBezTo>
                  <a:close/>
                  <a:moveTo>
                    <a:pt x="618" y="116"/>
                  </a:moveTo>
                  <a:cubicBezTo>
                    <a:pt x="618" y="115"/>
                    <a:pt x="618" y="114"/>
                    <a:pt x="618" y="113"/>
                  </a:cubicBezTo>
                  <a:cubicBezTo>
                    <a:pt x="619" y="113"/>
                    <a:pt x="621" y="112"/>
                    <a:pt x="622" y="112"/>
                  </a:cubicBezTo>
                  <a:cubicBezTo>
                    <a:pt x="622" y="112"/>
                    <a:pt x="622" y="112"/>
                    <a:pt x="623" y="112"/>
                  </a:cubicBezTo>
                  <a:cubicBezTo>
                    <a:pt x="623" y="113"/>
                    <a:pt x="623" y="113"/>
                    <a:pt x="622" y="114"/>
                  </a:cubicBezTo>
                  <a:cubicBezTo>
                    <a:pt x="621" y="122"/>
                    <a:pt x="617" y="126"/>
                    <a:pt x="617" y="126"/>
                  </a:cubicBezTo>
                  <a:cubicBezTo>
                    <a:pt x="617" y="125"/>
                    <a:pt x="617" y="122"/>
                    <a:pt x="618" y="116"/>
                  </a:cubicBezTo>
                  <a:close/>
                  <a:moveTo>
                    <a:pt x="618" y="132"/>
                  </a:moveTo>
                  <a:cubicBezTo>
                    <a:pt x="621" y="129"/>
                    <a:pt x="624" y="128"/>
                    <a:pt x="626" y="127"/>
                  </a:cubicBezTo>
                  <a:cubicBezTo>
                    <a:pt x="624" y="129"/>
                    <a:pt x="617" y="139"/>
                    <a:pt x="613" y="141"/>
                  </a:cubicBezTo>
                  <a:cubicBezTo>
                    <a:pt x="613" y="141"/>
                    <a:pt x="614" y="135"/>
                    <a:pt x="618" y="132"/>
                  </a:cubicBezTo>
                  <a:close/>
                  <a:moveTo>
                    <a:pt x="610" y="129"/>
                  </a:moveTo>
                  <a:cubicBezTo>
                    <a:pt x="610" y="126"/>
                    <a:pt x="610" y="125"/>
                    <a:pt x="610" y="125"/>
                  </a:cubicBezTo>
                  <a:cubicBezTo>
                    <a:pt x="610" y="120"/>
                    <a:pt x="613" y="117"/>
                    <a:pt x="614" y="116"/>
                  </a:cubicBezTo>
                  <a:cubicBezTo>
                    <a:pt x="613" y="118"/>
                    <a:pt x="613" y="123"/>
                    <a:pt x="613" y="129"/>
                  </a:cubicBezTo>
                  <a:cubicBezTo>
                    <a:pt x="613" y="135"/>
                    <a:pt x="609" y="137"/>
                    <a:pt x="609" y="137"/>
                  </a:cubicBezTo>
                  <a:cubicBezTo>
                    <a:pt x="611" y="133"/>
                    <a:pt x="610" y="132"/>
                    <a:pt x="610" y="129"/>
                  </a:cubicBezTo>
                  <a:close/>
                  <a:moveTo>
                    <a:pt x="604" y="119"/>
                  </a:moveTo>
                  <a:cubicBezTo>
                    <a:pt x="603" y="120"/>
                    <a:pt x="603" y="121"/>
                    <a:pt x="602" y="121"/>
                  </a:cubicBezTo>
                  <a:cubicBezTo>
                    <a:pt x="602" y="121"/>
                    <a:pt x="602" y="120"/>
                    <a:pt x="602" y="120"/>
                  </a:cubicBezTo>
                  <a:cubicBezTo>
                    <a:pt x="602" y="119"/>
                    <a:pt x="603" y="119"/>
                    <a:pt x="604" y="119"/>
                  </a:cubicBezTo>
                  <a:close/>
                  <a:moveTo>
                    <a:pt x="602" y="129"/>
                  </a:moveTo>
                  <a:cubicBezTo>
                    <a:pt x="604" y="122"/>
                    <a:pt x="607" y="118"/>
                    <a:pt x="607" y="118"/>
                  </a:cubicBezTo>
                  <a:cubicBezTo>
                    <a:pt x="610" y="129"/>
                    <a:pt x="601" y="142"/>
                    <a:pt x="601" y="142"/>
                  </a:cubicBezTo>
                  <a:cubicBezTo>
                    <a:pt x="601" y="140"/>
                    <a:pt x="601" y="135"/>
                    <a:pt x="602" y="129"/>
                  </a:cubicBezTo>
                  <a:close/>
                  <a:moveTo>
                    <a:pt x="592" y="125"/>
                  </a:moveTo>
                  <a:cubicBezTo>
                    <a:pt x="594" y="124"/>
                    <a:pt x="596" y="123"/>
                    <a:pt x="598" y="121"/>
                  </a:cubicBezTo>
                  <a:cubicBezTo>
                    <a:pt x="595" y="131"/>
                    <a:pt x="595" y="142"/>
                    <a:pt x="595" y="142"/>
                  </a:cubicBezTo>
                  <a:cubicBezTo>
                    <a:pt x="593" y="140"/>
                    <a:pt x="594" y="141"/>
                    <a:pt x="590" y="139"/>
                  </a:cubicBezTo>
                  <a:cubicBezTo>
                    <a:pt x="586" y="137"/>
                    <a:pt x="583" y="137"/>
                    <a:pt x="582" y="138"/>
                  </a:cubicBezTo>
                  <a:cubicBezTo>
                    <a:pt x="580" y="138"/>
                    <a:pt x="580" y="138"/>
                    <a:pt x="579" y="137"/>
                  </a:cubicBezTo>
                  <a:cubicBezTo>
                    <a:pt x="578" y="136"/>
                    <a:pt x="577" y="136"/>
                    <a:pt x="576" y="135"/>
                  </a:cubicBezTo>
                  <a:cubicBezTo>
                    <a:pt x="582" y="131"/>
                    <a:pt x="588" y="127"/>
                    <a:pt x="592" y="125"/>
                  </a:cubicBezTo>
                  <a:close/>
                  <a:moveTo>
                    <a:pt x="553" y="159"/>
                  </a:moveTo>
                  <a:cubicBezTo>
                    <a:pt x="556" y="154"/>
                    <a:pt x="559" y="153"/>
                    <a:pt x="563" y="153"/>
                  </a:cubicBezTo>
                  <a:cubicBezTo>
                    <a:pt x="564" y="150"/>
                    <a:pt x="565" y="141"/>
                    <a:pt x="573" y="141"/>
                  </a:cubicBezTo>
                  <a:cubicBezTo>
                    <a:pt x="578" y="142"/>
                    <a:pt x="579" y="142"/>
                    <a:pt x="581" y="144"/>
                  </a:cubicBezTo>
                  <a:cubicBezTo>
                    <a:pt x="582" y="144"/>
                    <a:pt x="591" y="142"/>
                    <a:pt x="593" y="149"/>
                  </a:cubicBezTo>
                  <a:cubicBezTo>
                    <a:pt x="594" y="153"/>
                    <a:pt x="595" y="156"/>
                    <a:pt x="593" y="159"/>
                  </a:cubicBezTo>
                  <a:cubicBezTo>
                    <a:pt x="592" y="155"/>
                    <a:pt x="591" y="154"/>
                    <a:pt x="590" y="150"/>
                  </a:cubicBezTo>
                  <a:cubicBezTo>
                    <a:pt x="589" y="153"/>
                    <a:pt x="588" y="155"/>
                    <a:pt x="586" y="159"/>
                  </a:cubicBezTo>
                  <a:cubicBezTo>
                    <a:pt x="585" y="155"/>
                    <a:pt x="584" y="154"/>
                    <a:pt x="582" y="150"/>
                  </a:cubicBezTo>
                  <a:cubicBezTo>
                    <a:pt x="581" y="154"/>
                    <a:pt x="580" y="155"/>
                    <a:pt x="579" y="159"/>
                  </a:cubicBezTo>
                  <a:cubicBezTo>
                    <a:pt x="576" y="155"/>
                    <a:pt x="575" y="153"/>
                    <a:pt x="572" y="150"/>
                  </a:cubicBezTo>
                  <a:cubicBezTo>
                    <a:pt x="573" y="154"/>
                    <a:pt x="573" y="156"/>
                    <a:pt x="573" y="161"/>
                  </a:cubicBezTo>
                  <a:cubicBezTo>
                    <a:pt x="570" y="159"/>
                    <a:pt x="568" y="158"/>
                    <a:pt x="565" y="156"/>
                  </a:cubicBezTo>
                  <a:cubicBezTo>
                    <a:pt x="566" y="159"/>
                    <a:pt x="567" y="161"/>
                    <a:pt x="568" y="165"/>
                  </a:cubicBezTo>
                  <a:cubicBezTo>
                    <a:pt x="565" y="163"/>
                    <a:pt x="563" y="162"/>
                    <a:pt x="560" y="160"/>
                  </a:cubicBezTo>
                  <a:cubicBezTo>
                    <a:pt x="562" y="164"/>
                    <a:pt x="563" y="166"/>
                    <a:pt x="564" y="170"/>
                  </a:cubicBezTo>
                  <a:cubicBezTo>
                    <a:pt x="561" y="168"/>
                    <a:pt x="559" y="167"/>
                    <a:pt x="556" y="166"/>
                  </a:cubicBezTo>
                  <a:cubicBezTo>
                    <a:pt x="558" y="169"/>
                    <a:pt x="559" y="171"/>
                    <a:pt x="561" y="174"/>
                  </a:cubicBezTo>
                  <a:cubicBezTo>
                    <a:pt x="561" y="174"/>
                    <a:pt x="549" y="170"/>
                    <a:pt x="553" y="159"/>
                  </a:cubicBezTo>
                  <a:close/>
                  <a:moveTo>
                    <a:pt x="559" y="178"/>
                  </a:moveTo>
                  <a:cubicBezTo>
                    <a:pt x="554" y="178"/>
                    <a:pt x="548" y="178"/>
                    <a:pt x="548" y="178"/>
                  </a:cubicBezTo>
                  <a:cubicBezTo>
                    <a:pt x="550" y="180"/>
                    <a:pt x="551" y="181"/>
                    <a:pt x="553" y="183"/>
                  </a:cubicBezTo>
                  <a:cubicBezTo>
                    <a:pt x="549" y="183"/>
                    <a:pt x="547" y="183"/>
                    <a:pt x="543" y="182"/>
                  </a:cubicBezTo>
                  <a:cubicBezTo>
                    <a:pt x="546" y="185"/>
                    <a:pt x="547" y="186"/>
                    <a:pt x="550" y="188"/>
                  </a:cubicBezTo>
                  <a:cubicBezTo>
                    <a:pt x="550" y="188"/>
                    <a:pt x="540" y="190"/>
                    <a:pt x="540" y="190"/>
                  </a:cubicBezTo>
                  <a:cubicBezTo>
                    <a:pt x="541" y="190"/>
                    <a:pt x="548" y="193"/>
                    <a:pt x="548" y="193"/>
                  </a:cubicBezTo>
                  <a:cubicBezTo>
                    <a:pt x="544" y="195"/>
                    <a:pt x="542" y="195"/>
                    <a:pt x="538" y="197"/>
                  </a:cubicBezTo>
                  <a:cubicBezTo>
                    <a:pt x="538" y="197"/>
                    <a:pt x="549" y="198"/>
                    <a:pt x="548" y="198"/>
                  </a:cubicBezTo>
                  <a:cubicBezTo>
                    <a:pt x="548" y="198"/>
                    <a:pt x="540" y="203"/>
                    <a:pt x="540" y="203"/>
                  </a:cubicBezTo>
                  <a:cubicBezTo>
                    <a:pt x="544" y="203"/>
                    <a:pt x="546" y="202"/>
                    <a:pt x="550" y="202"/>
                  </a:cubicBezTo>
                  <a:cubicBezTo>
                    <a:pt x="546" y="205"/>
                    <a:pt x="544" y="206"/>
                    <a:pt x="541" y="209"/>
                  </a:cubicBezTo>
                  <a:cubicBezTo>
                    <a:pt x="545" y="208"/>
                    <a:pt x="548" y="208"/>
                    <a:pt x="552" y="207"/>
                  </a:cubicBezTo>
                  <a:cubicBezTo>
                    <a:pt x="549" y="210"/>
                    <a:pt x="548" y="211"/>
                    <a:pt x="545" y="214"/>
                  </a:cubicBezTo>
                  <a:cubicBezTo>
                    <a:pt x="549" y="213"/>
                    <a:pt x="551" y="213"/>
                    <a:pt x="556" y="212"/>
                  </a:cubicBezTo>
                  <a:cubicBezTo>
                    <a:pt x="556" y="212"/>
                    <a:pt x="550" y="217"/>
                    <a:pt x="543" y="217"/>
                  </a:cubicBezTo>
                  <a:cubicBezTo>
                    <a:pt x="539" y="216"/>
                    <a:pt x="536" y="214"/>
                    <a:pt x="536" y="209"/>
                  </a:cubicBezTo>
                  <a:cubicBezTo>
                    <a:pt x="536" y="206"/>
                    <a:pt x="536" y="203"/>
                    <a:pt x="537" y="203"/>
                  </a:cubicBezTo>
                  <a:cubicBezTo>
                    <a:pt x="535" y="202"/>
                    <a:pt x="528" y="199"/>
                    <a:pt x="531" y="189"/>
                  </a:cubicBezTo>
                  <a:cubicBezTo>
                    <a:pt x="532" y="185"/>
                    <a:pt x="536" y="183"/>
                    <a:pt x="539" y="183"/>
                  </a:cubicBezTo>
                  <a:cubicBezTo>
                    <a:pt x="539" y="181"/>
                    <a:pt x="541" y="174"/>
                    <a:pt x="549" y="174"/>
                  </a:cubicBezTo>
                  <a:cubicBezTo>
                    <a:pt x="555" y="175"/>
                    <a:pt x="558" y="176"/>
                    <a:pt x="559" y="178"/>
                  </a:cubicBezTo>
                  <a:close/>
                  <a:moveTo>
                    <a:pt x="534" y="220"/>
                  </a:moveTo>
                  <a:cubicBezTo>
                    <a:pt x="531" y="220"/>
                    <a:pt x="525" y="223"/>
                    <a:pt x="519" y="226"/>
                  </a:cubicBezTo>
                  <a:cubicBezTo>
                    <a:pt x="511" y="232"/>
                    <a:pt x="502" y="231"/>
                    <a:pt x="502" y="231"/>
                  </a:cubicBezTo>
                  <a:cubicBezTo>
                    <a:pt x="504" y="231"/>
                    <a:pt x="507" y="228"/>
                    <a:pt x="514" y="223"/>
                  </a:cubicBezTo>
                  <a:cubicBezTo>
                    <a:pt x="522" y="217"/>
                    <a:pt x="530" y="219"/>
                    <a:pt x="534" y="220"/>
                  </a:cubicBezTo>
                  <a:close/>
                  <a:moveTo>
                    <a:pt x="509" y="214"/>
                  </a:moveTo>
                  <a:cubicBezTo>
                    <a:pt x="509" y="214"/>
                    <a:pt x="518" y="209"/>
                    <a:pt x="525" y="212"/>
                  </a:cubicBezTo>
                  <a:cubicBezTo>
                    <a:pt x="529" y="213"/>
                    <a:pt x="529" y="213"/>
                    <a:pt x="529" y="214"/>
                  </a:cubicBezTo>
                  <a:cubicBezTo>
                    <a:pt x="528" y="214"/>
                    <a:pt x="518" y="218"/>
                    <a:pt x="509" y="214"/>
                  </a:cubicBezTo>
                  <a:close/>
                  <a:moveTo>
                    <a:pt x="521" y="230"/>
                  </a:moveTo>
                  <a:cubicBezTo>
                    <a:pt x="520" y="234"/>
                    <a:pt x="499" y="243"/>
                    <a:pt x="499" y="243"/>
                  </a:cubicBezTo>
                  <a:cubicBezTo>
                    <a:pt x="503" y="235"/>
                    <a:pt x="516" y="231"/>
                    <a:pt x="521" y="230"/>
                  </a:cubicBezTo>
                  <a:close/>
                  <a:moveTo>
                    <a:pt x="512" y="245"/>
                  </a:moveTo>
                  <a:cubicBezTo>
                    <a:pt x="516" y="242"/>
                    <a:pt x="517" y="240"/>
                    <a:pt x="520" y="237"/>
                  </a:cubicBezTo>
                  <a:cubicBezTo>
                    <a:pt x="522" y="233"/>
                    <a:pt x="526" y="230"/>
                    <a:pt x="529" y="228"/>
                  </a:cubicBezTo>
                  <a:cubicBezTo>
                    <a:pt x="529" y="229"/>
                    <a:pt x="527" y="232"/>
                    <a:pt x="524" y="236"/>
                  </a:cubicBezTo>
                  <a:cubicBezTo>
                    <a:pt x="522" y="241"/>
                    <a:pt x="512" y="246"/>
                    <a:pt x="512" y="245"/>
                  </a:cubicBezTo>
                  <a:close/>
                  <a:moveTo>
                    <a:pt x="531" y="234"/>
                  </a:moveTo>
                  <a:cubicBezTo>
                    <a:pt x="533" y="227"/>
                    <a:pt x="538" y="225"/>
                    <a:pt x="542" y="223"/>
                  </a:cubicBezTo>
                  <a:cubicBezTo>
                    <a:pt x="540" y="226"/>
                    <a:pt x="538" y="228"/>
                    <a:pt x="536" y="233"/>
                  </a:cubicBezTo>
                  <a:cubicBezTo>
                    <a:pt x="533" y="242"/>
                    <a:pt x="524" y="245"/>
                    <a:pt x="524" y="245"/>
                  </a:cubicBezTo>
                  <a:cubicBezTo>
                    <a:pt x="527" y="241"/>
                    <a:pt x="528" y="238"/>
                    <a:pt x="531" y="234"/>
                  </a:cubicBezTo>
                  <a:close/>
                  <a:moveTo>
                    <a:pt x="535" y="173"/>
                  </a:moveTo>
                  <a:cubicBezTo>
                    <a:pt x="539" y="169"/>
                    <a:pt x="542" y="165"/>
                    <a:pt x="546" y="161"/>
                  </a:cubicBezTo>
                  <a:cubicBezTo>
                    <a:pt x="546" y="165"/>
                    <a:pt x="548" y="169"/>
                    <a:pt x="548" y="169"/>
                  </a:cubicBezTo>
                  <a:cubicBezTo>
                    <a:pt x="548" y="169"/>
                    <a:pt x="548" y="169"/>
                    <a:pt x="545" y="169"/>
                  </a:cubicBezTo>
                  <a:cubicBezTo>
                    <a:pt x="538" y="170"/>
                    <a:pt x="535" y="176"/>
                    <a:pt x="534" y="178"/>
                  </a:cubicBezTo>
                  <a:cubicBezTo>
                    <a:pt x="531" y="180"/>
                    <a:pt x="528" y="182"/>
                    <a:pt x="526" y="187"/>
                  </a:cubicBezTo>
                  <a:cubicBezTo>
                    <a:pt x="521" y="196"/>
                    <a:pt x="529" y="203"/>
                    <a:pt x="530" y="204"/>
                  </a:cubicBezTo>
                  <a:cubicBezTo>
                    <a:pt x="530" y="205"/>
                    <a:pt x="529" y="209"/>
                    <a:pt x="529" y="209"/>
                  </a:cubicBezTo>
                  <a:cubicBezTo>
                    <a:pt x="525" y="207"/>
                    <a:pt x="523" y="207"/>
                    <a:pt x="518" y="208"/>
                  </a:cubicBezTo>
                  <a:cubicBezTo>
                    <a:pt x="514" y="208"/>
                    <a:pt x="512" y="209"/>
                    <a:pt x="509" y="210"/>
                  </a:cubicBezTo>
                  <a:cubicBezTo>
                    <a:pt x="516" y="198"/>
                    <a:pt x="524" y="186"/>
                    <a:pt x="535" y="173"/>
                  </a:cubicBezTo>
                  <a:close/>
                  <a:moveTo>
                    <a:pt x="505" y="218"/>
                  </a:moveTo>
                  <a:cubicBezTo>
                    <a:pt x="507" y="219"/>
                    <a:pt x="510" y="219"/>
                    <a:pt x="512" y="219"/>
                  </a:cubicBezTo>
                  <a:cubicBezTo>
                    <a:pt x="509" y="221"/>
                    <a:pt x="503" y="225"/>
                    <a:pt x="501" y="227"/>
                  </a:cubicBezTo>
                  <a:cubicBezTo>
                    <a:pt x="502" y="224"/>
                    <a:pt x="504" y="221"/>
                    <a:pt x="505" y="218"/>
                  </a:cubicBezTo>
                  <a:close/>
                  <a:moveTo>
                    <a:pt x="497" y="235"/>
                  </a:moveTo>
                  <a:cubicBezTo>
                    <a:pt x="498" y="235"/>
                    <a:pt x="500" y="235"/>
                    <a:pt x="503" y="235"/>
                  </a:cubicBezTo>
                  <a:cubicBezTo>
                    <a:pt x="501" y="237"/>
                    <a:pt x="498" y="239"/>
                    <a:pt x="494" y="244"/>
                  </a:cubicBezTo>
                  <a:cubicBezTo>
                    <a:pt x="495" y="241"/>
                    <a:pt x="496" y="238"/>
                    <a:pt x="497" y="235"/>
                  </a:cubicBezTo>
                  <a:close/>
                  <a:moveTo>
                    <a:pt x="512" y="241"/>
                  </a:moveTo>
                  <a:cubicBezTo>
                    <a:pt x="504" y="250"/>
                    <a:pt x="492" y="257"/>
                    <a:pt x="492" y="257"/>
                  </a:cubicBezTo>
                  <a:cubicBezTo>
                    <a:pt x="496" y="247"/>
                    <a:pt x="506" y="243"/>
                    <a:pt x="512" y="241"/>
                  </a:cubicBezTo>
                  <a:close/>
                  <a:moveTo>
                    <a:pt x="487" y="275"/>
                  </a:moveTo>
                  <a:cubicBezTo>
                    <a:pt x="487" y="271"/>
                    <a:pt x="488" y="266"/>
                    <a:pt x="489" y="262"/>
                  </a:cubicBezTo>
                  <a:cubicBezTo>
                    <a:pt x="490" y="262"/>
                    <a:pt x="491" y="262"/>
                    <a:pt x="493" y="262"/>
                  </a:cubicBezTo>
                  <a:cubicBezTo>
                    <a:pt x="493" y="262"/>
                    <a:pt x="494" y="261"/>
                    <a:pt x="496" y="258"/>
                  </a:cubicBezTo>
                  <a:cubicBezTo>
                    <a:pt x="500" y="256"/>
                    <a:pt x="516" y="248"/>
                    <a:pt x="518" y="247"/>
                  </a:cubicBezTo>
                  <a:cubicBezTo>
                    <a:pt x="518" y="247"/>
                    <a:pt x="516" y="254"/>
                    <a:pt x="516" y="256"/>
                  </a:cubicBezTo>
                  <a:cubicBezTo>
                    <a:pt x="518" y="255"/>
                    <a:pt x="520" y="253"/>
                    <a:pt x="524" y="250"/>
                  </a:cubicBezTo>
                  <a:cubicBezTo>
                    <a:pt x="532" y="246"/>
                    <a:pt x="536" y="242"/>
                    <a:pt x="539" y="239"/>
                  </a:cubicBezTo>
                  <a:cubicBezTo>
                    <a:pt x="542" y="237"/>
                    <a:pt x="546" y="230"/>
                    <a:pt x="546" y="230"/>
                  </a:cubicBezTo>
                  <a:cubicBezTo>
                    <a:pt x="546" y="230"/>
                    <a:pt x="546" y="230"/>
                    <a:pt x="546" y="232"/>
                  </a:cubicBezTo>
                  <a:cubicBezTo>
                    <a:pt x="546" y="236"/>
                    <a:pt x="550" y="239"/>
                    <a:pt x="552" y="239"/>
                  </a:cubicBezTo>
                  <a:cubicBezTo>
                    <a:pt x="551" y="246"/>
                    <a:pt x="556" y="248"/>
                    <a:pt x="556" y="248"/>
                  </a:cubicBezTo>
                  <a:cubicBezTo>
                    <a:pt x="556" y="248"/>
                    <a:pt x="559" y="250"/>
                    <a:pt x="563" y="250"/>
                  </a:cubicBezTo>
                  <a:cubicBezTo>
                    <a:pt x="566" y="250"/>
                    <a:pt x="568" y="250"/>
                    <a:pt x="572" y="249"/>
                  </a:cubicBezTo>
                  <a:cubicBezTo>
                    <a:pt x="576" y="247"/>
                    <a:pt x="580" y="243"/>
                    <a:pt x="580" y="242"/>
                  </a:cubicBezTo>
                  <a:cubicBezTo>
                    <a:pt x="585" y="244"/>
                    <a:pt x="590" y="242"/>
                    <a:pt x="594" y="239"/>
                  </a:cubicBezTo>
                  <a:cubicBezTo>
                    <a:pt x="598" y="236"/>
                    <a:pt x="602" y="230"/>
                    <a:pt x="602" y="229"/>
                  </a:cubicBezTo>
                  <a:cubicBezTo>
                    <a:pt x="603" y="230"/>
                    <a:pt x="606" y="232"/>
                    <a:pt x="609" y="232"/>
                  </a:cubicBezTo>
                  <a:cubicBezTo>
                    <a:pt x="613" y="232"/>
                    <a:pt x="617" y="230"/>
                    <a:pt x="617" y="229"/>
                  </a:cubicBezTo>
                  <a:cubicBezTo>
                    <a:pt x="624" y="231"/>
                    <a:pt x="628" y="230"/>
                    <a:pt x="633" y="227"/>
                  </a:cubicBezTo>
                  <a:cubicBezTo>
                    <a:pt x="640" y="222"/>
                    <a:pt x="642" y="217"/>
                    <a:pt x="642" y="217"/>
                  </a:cubicBezTo>
                  <a:cubicBezTo>
                    <a:pt x="642" y="217"/>
                    <a:pt x="648" y="204"/>
                    <a:pt x="648" y="192"/>
                  </a:cubicBezTo>
                  <a:cubicBezTo>
                    <a:pt x="648" y="189"/>
                    <a:pt x="647" y="188"/>
                    <a:pt x="646" y="185"/>
                  </a:cubicBezTo>
                  <a:cubicBezTo>
                    <a:pt x="643" y="181"/>
                    <a:pt x="639" y="180"/>
                    <a:pt x="638" y="180"/>
                  </a:cubicBezTo>
                  <a:cubicBezTo>
                    <a:pt x="640" y="178"/>
                    <a:pt x="641" y="176"/>
                    <a:pt x="642" y="172"/>
                  </a:cubicBezTo>
                  <a:cubicBezTo>
                    <a:pt x="643" y="168"/>
                    <a:pt x="642" y="164"/>
                    <a:pt x="642" y="163"/>
                  </a:cubicBezTo>
                  <a:cubicBezTo>
                    <a:pt x="645" y="165"/>
                    <a:pt x="649" y="165"/>
                    <a:pt x="653" y="164"/>
                  </a:cubicBezTo>
                  <a:cubicBezTo>
                    <a:pt x="657" y="163"/>
                    <a:pt x="659" y="160"/>
                    <a:pt x="660" y="159"/>
                  </a:cubicBezTo>
                  <a:cubicBezTo>
                    <a:pt x="661" y="160"/>
                    <a:pt x="664" y="159"/>
                    <a:pt x="666" y="159"/>
                  </a:cubicBezTo>
                  <a:cubicBezTo>
                    <a:pt x="668" y="159"/>
                    <a:pt x="671" y="157"/>
                    <a:pt x="672" y="156"/>
                  </a:cubicBezTo>
                  <a:cubicBezTo>
                    <a:pt x="674" y="155"/>
                    <a:pt x="675" y="155"/>
                    <a:pt x="676" y="154"/>
                  </a:cubicBezTo>
                  <a:cubicBezTo>
                    <a:pt x="680" y="152"/>
                    <a:pt x="686" y="153"/>
                    <a:pt x="686" y="153"/>
                  </a:cubicBezTo>
                  <a:cubicBezTo>
                    <a:pt x="690" y="153"/>
                    <a:pt x="692" y="152"/>
                    <a:pt x="691" y="151"/>
                  </a:cubicBezTo>
                  <a:cubicBezTo>
                    <a:pt x="689" y="149"/>
                    <a:pt x="687" y="148"/>
                    <a:pt x="686" y="147"/>
                  </a:cubicBezTo>
                  <a:cubicBezTo>
                    <a:pt x="687" y="146"/>
                    <a:pt x="696" y="140"/>
                    <a:pt x="699" y="137"/>
                  </a:cubicBezTo>
                  <a:cubicBezTo>
                    <a:pt x="701" y="134"/>
                    <a:pt x="703" y="132"/>
                    <a:pt x="705" y="129"/>
                  </a:cubicBezTo>
                  <a:cubicBezTo>
                    <a:pt x="706" y="127"/>
                    <a:pt x="707" y="126"/>
                    <a:pt x="708" y="125"/>
                  </a:cubicBezTo>
                  <a:cubicBezTo>
                    <a:pt x="708" y="124"/>
                    <a:pt x="709" y="123"/>
                    <a:pt x="709" y="122"/>
                  </a:cubicBezTo>
                  <a:cubicBezTo>
                    <a:pt x="712" y="114"/>
                    <a:pt x="712" y="110"/>
                    <a:pt x="712" y="109"/>
                  </a:cubicBezTo>
                  <a:cubicBezTo>
                    <a:pt x="712" y="108"/>
                    <a:pt x="713" y="107"/>
                    <a:pt x="715" y="104"/>
                  </a:cubicBezTo>
                  <a:cubicBezTo>
                    <a:pt x="717" y="100"/>
                    <a:pt x="717" y="97"/>
                    <a:pt x="717" y="95"/>
                  </a:cubicBezTo>
                  <a:cubicBezTo>
                    <a:pt x="726" y="101"/>
                    <a:pt x="734" y="110"/>
                    <a:pt x="741" y="116"/>
                  </a:cubicBezTo>
                  <a:cubicBezTo>
                    <a:pt x="742" y="116"/>
                    <a:pt x="742" y="117"/>
                    <a:pt x="743" y="117"/>
                  </a:cubicBezTo>
                  <a:cubicBezTo>
                    <a:pt x="738" y="119"/>
                    <a:pt x="734" y="125"/>
                    <a:pt x="735" y="131"/>
                  </a:cubicBezTo>
                  <a:cubicBezTo>
                    <a:pt x="736" y="133"/>
                    <a:pt x="736" y="134"/>
                    <a:pt x="737" y="135"/>
                  </a:cubicBezTo>
                  <a:cubicBezTo>
                    <a:pt x="738" y="135"/>
                    <a:pt x="739" y="137"/>
                    <a:pt x="740" y="137"/>
                  </a:cubicBezTo>
                  <a:cubicBezTo>
                    <a:pt x="736" y="137"/>
                    <a:pt x="733" y="137"/>
                    <a:pt x="730" y="138"/>
                  </a:cubicBezTo>
                  <a:cubicBezTo>
                    <a:pt x="729" y="138"/>
                    <a:pt x="728" y="139"/>
                    <a:pt x="727" y="139"/>
                  </a:cubicBezTo>
                  <a:cubicBezTo>
                    <a:pt x="724" y="140"/>
                    <a:pt x="723" y="143"/>
                    <a:pt x="721" y="145"/>
                  </a:cubicBezTo>
                  <a:cubicBezTo>
                    <a:pt x="720" y="148"/>
                    <a:pt x="719" y="151"/>
                    <a:pt x="720" y="154"/>
                  </a:cubicBezTo>
                  <a:cubicBezTo>
                    <a:pt x="721" y="157"/>
                    <a:pt x="724" y="161"/>
                    <a:pt x="727" y="163"/>
                  </a:cubicBezTo>
                  <a:cubicBezTo>
                    <a:pt x="729" y="164"/>
                    <a:pt x="731" y="165"/>
                    <a:pt x="732" y="165"/>
                  </a:cubicBezTo>
                  <a:cubicBezTo>
                    <a:pt x="735" y="165"/>
                    <a:pt x="735" y="165"/>
                    <a:pt x="735" y="165"/>
                  </a:cubicBezTo>
                  <a:cubicBezTo>
                    <a:pt x="742" y="164"/>
                    <a:pt x="742" y="164"/>
                    <a:pt x="742" y="164"/>
                  </a:cubicBezTo>
                  <a:cubicBezTo>
                    <a:pt x="742" y="166"/>
                    <a:pt x="742" y="166"/>
                    <a:pt x="742" y="166"/>
                  </a:cubicBezTo>
                  <a:cubicBezTo>
                    <a:pt x="742" y="167"/>
                    <a:pt x="742" y="168"/>
                    <a:pt x="742" y="171"/>
                  </a:cubicBezTo>
                  <a:cubicBezTo>
                    <a:pt x="743" y="175"/>
                    <a:pt x="746" y="178"/>
                    <a:pt x="749" y="180"/>
                  </a:cubicBezTo>
                  <a:cubicBezTo>
                    <a:pt x="750" y="180"/>
                    <a:pt x="752" y="181"/>
                    <a:pt x="753" y="181"/>
                  </a:cubicBezTo>
                  <a:cubicBezTo>
                    <a:pt x="756" y="182"/>
                    <a:pt x="759" y="182"/>
                    <a:pt x="762" y="180"/>
                  </a:cubicBezTo>
                  <a:cubicBezTo>
                    <a:pt x="764" y="179"/>
                    <a:pt x="766" y="177"/>
                    <a:pt x="767" y="175"/>
                  </a:cubicBezTo>
                  <a:cubicBezTo>
                    <a:pt x="768" y="173"/>
                    <a:pt x="769" y="170"/>
                    <a:pt x="769" y="168"/>
                  </a:cubicBezTo>
                  <a:cubicBezTo>
                    <a:pt x="769" y="166"/>
                    <a:pt x="769" y="163"/>
                    <a:pt x="768" y="161"/>
                  </a:cubicBezTo>
                  <a:cubicBezTo>
                    <a:pt x="768" y="162"/>
                    <a:pt x="771" y="162"/>
                    <a:pt x="772" y="163"/>
                  </a:cubicBezTo>
                  <a:cubicBezTo>
                    <a:pt x="773" y="163"/>
                    <a:pt x="775" y="164"/>
                    <a:pt x="777" y="164"/>
                  </a:cubicBezTo>
                  <a:cubicBezTo>
                    <a:pt x="779" y="164"/>
                    <a:pt x="781" y="164"/>
                    <a:pt x="783" y="163"/>
                  </a:cubicBezTo>
                  <a:cubicBezTo>
                    <a:pt x="783" y="163"/>
                    <a:pt x="784" y="162"/>
                    <a:pt x="785" y="162"/>
                  </a:cubicBezTo>
                  <a:cubicBezTo>
                    <a:pt x="785" y="168"/>
                    <a:pt x="786" y="174"/>
                    <a:pt x="789" y="179"/>
                  </a:cubicBezTo>
                  <a:cubicBezTo>
                    <a:pt x="795" y="193"/>
                    <a:pt x="808" y="200"/>
                    <a:pt x="823" y="199"/>
                  </a:cubicBezTo>
                  <a:cubicBezTo>
                    <a:pt x="825" y="203"/>
                    <a:pt x="823" y="205"/>
                    <a:pt x="823" y="208"/>
                  </a:cubicBezTo>
                  <a:cubicBezTo>
                    <a:pt x="823" y="209"/>
                    <a:pt x="822" y="211"/>
                    <a:pt x="822" y="212"/>
                  </a:cubicBezTo>
                  <a:cubicBezTo>
                    <a:pt x="822" y="212"/>
                    <a:pt x="821" y="212"/>
                    <a:pt x="821" y="212"/>
                  </a:cubicBezTo>
                  <a:cubicBezTo>
                    <a:pt x="821" y="212"/>
                    <a:pt x="821" y="212"/>
                    <a:pt x="822" y="212"/>
                  </a:cubicBezTo>
                  <a:cubicBezTo>
                    <a:pt x="823" y="217"/>
                    <a:pt x="817" y="222"/>
                    <a:pt x="813" y="225"/>
                  </a:cubicBezTo>
                  <a:cubicBezTo>
                    <a:pt x="812" y="226"/>
                    <a:pt x="811" y="227"/>
                    <a:pt x="810" y="229"/>
                  </a:cubicBezTo>
                  <a:cubicBezTo>
                    <a:pt x="806" y="227"/>
                    <a:pt x="803" y="229"/>
                    <a:pt x="799" y="229"/>
                  </a:cubicBezTo>
                  <a:cubicBezTo>
                    <a:pt x="796" y="229"/>
                    <a:pt x="794" y="228"/>
                    <a:pt x="791" y="227"/>
                  </a:cubicBezTo>
                  <a:cubicBezTo>
                    <a:pt x="791" y="226"/>
                    <a:pt x="794" y="227"/>
                    <a:pt x="795" y="227"/>
                  </a:cubicBezTo>
                  <a:cubicBezTo>
                    <a:pt x="797" y="227"/>
                    <a:pt x="803" y="226"/>
                    <a:pt x="806" y="224"/>
                  </a:cubicBezTo>
                  <a:cubicBezTo>
                    <a:pt x="806" y="224"/>
                    <a:pt x="806" y="224"/>
                    <a:pt x="806" y="224"/>
                  </a:cubicBezTo>
                  <a:cubicBezTo>
                    <a:pt x="803" y="222"/>
                    <a:pt x="796" y="217"/>
                    <a:pt x="792" y="217"/>
                  </a:cubicBezTo>
                  <a:cubicBezTo>
                    <a:pt x="792" y="217"/>
                    <a:pt x="792" y="217"/>
                    <a:pt x="792" y="217"/>
                  </a:cubicBezTo>
                  <a:cubicBezTo>
                    <a:pt x="792" y="217"/>
                    <a:pt x="792" y="217"/>
                    <a:pt x="792" y="217"/>
                  </a:cubicBezTo>
                  <a:cubicBezTo>
                    <a:pt x="794" y="215"/>
                    <a:pt x="799" y="208"/>
                    <a:pt x="799" y="205"/>
                  </a:cubicBezTo>
                  <a:cubicBezTo>
                    <a:pt x="796" y="205"/>
                    <a:pt x="791" y="205"/>
                    <a:pt x="788" y="207"/>
                  </a:cubicBezTo>
                  <a:cubicBezTo>
                    <a:pt x="787" y="208"/>
                    <a:pt x="786" y="209"/>
                    <a:pt x="784" y="210"/>
                  </a:cubicBezTo>
                  <a:cubicBezTo>
                    <a:pt x="784" y="210"/>
                    <a:pt x="784" y="210"/>
                    <a:pt x="784" y="210"/>
                  </a:cubicBezTo>
                  <a:cubicBezTo>
                    <a:pt x="784" y="208"/>
                    <a:pt x="781" y="200"/>
                    <a:pt x="781" y="200"/>
                  </a:cubicBezTo>
                  <a:cubicBezTo>
                    <a:pt x="781" y="200"/>
                    <a:pt x="781" y="200"/>
                    <a:pt x="781" y="200"/>
                  </a:cubicBezTo>
                  <a:cubicBezTo>
                    <a:pt x="781" y="199"/>
                    <a:pt x="779" y="199"/>
                    <a:pt x="777" y="198"/>
                  </a:cubicBezTo>
                  <a:cubicBezTo>
                    <a:pt x="777" y="199"/>
                    <a:pt x="777" y="199"/>
                    <a:pt x="777" y="199"/>
                  </a:cubicBezTo>
                  <a:cubicBezTo>
                    <a:pt x="777" y="199"/>
                    <a:pt x="777" y="199"/>
                    <a:pt x="777" y="199"/>
                  </a:cubicBezTo>
                  <a:cubicBezTo>
                    <a:pt x="776" y="201"/>
                    <a:pt x="775" y="203"/>
                    <a:pt x="775" y="206"/>
                  </a:cubicBezTo>
                  <a:cubicBezTo>
                    <a:pt x="775" y="207"/>
                    <a:pt x="776" y="212"/>
                    <a:pt x="775" y="212"/>
                  </a:cubicBezTo>
                  <a:cubicBezTo>
                    <a:pt x="772" y="209"/>
                    <a:pt x="768" y="208"/>
                    <a:pt x="765" y="208"/>
                  </a:cubicBezTo>
                  <a:cubicBezTo>
                    <a:pt x="764" y="208"/>
                    <a:pt x="762" y="207"/>
                    <a:pt x="761" y="208"/>
                  </a:cubicBezTo>
                  <a:cubicBezTo>
                    <a:pt x="761" y="208"/>
                    <a:pt x="761" y="208"/>
                    <a:pt x="761" y="208"/>
                  </a:cubicBezTo>
                  <a:cubicBezTo>
                    <a:pt x="762" y="210"/>
                    <a:pt x="763" y="212"/>
                    <a:pt x="764" y="214"/>
                  </a:cubicBezTo>
                  <a:cubicBezTo>
                    <a:pt x="764" y="215"/>
                    <a:pt x="765" y="215"/>
                    <a:pt x="765" y="216"/>
                  </a:cubicBezTo>
                  <a:cubicBezTo>
                    <a:pt x="765" y="216"/>
                    <a:pt x="765" y="216"/>
                    <a:pt x="765" y="216"/>
                  </a:cubicBezTo>
                  <a:cubicBezTo>
                    <a:pt x="765" y="216"/>
                    <a:pt x="765" y="216"/>
                    <a:pt x="765" y="216"/>
                  </a:cubicBezTo>
                  <a:cubicBezTo>
                    <a:pt x="766" y="218"/>
                    <a:pt x="766" y="219"/>
                    <a:pt x="766" y="219"/>
                  </a:cubicBezTo>
                  <a:cubicBezTo>
                    <a:pt x="766" y="219"/>
                    <a:pt x="766" y="219"/>
                    <a:pt x="766" y="219"/>
                  </a:cubicBezTo>
                  <a:cubicBezTo>
                    <a:pt x="764" y="219"/>
                    <a:pt x="763" y="220"/>
                    <a:pt x="761" y="221"/>
                  </a:cubicBezTo>
                  <a:cubicBezTo>
                    <a:pt x="759" y="222"/>
                    <a:pt x="757" y="223"/>
                    <a:pt x="756" y="224"/>
                  </a:cubicBezTo>
                  <a:cubicBezTo>
                    <a:pt x="756" y="224"/>
                    <a:pt x="754" y="226"/>
                    <a:pt x="754" y="226"/>
                  </a:cubicBezTo>
                  <a:cubicBezTo>
                    <a:pt x="758" y="228"/>
                    <a:pt x="758" y="228"/>
                    <a:pt x="758" y="228"/>
                  </a:cubicBezTo>
                  <a:cubicBezTo>
                    <a:pt x="760" y="228"/>
                    <a:pt x="763" y="229"/>
                    <a:pt x="766" y="229"/>
                  </a:cubicBezTo>
                  <a:cubicBezTo>
                    <a:pt x="769" y="228"/>
                    <a:pt x="769" y="228"/>
                    <a:pt x="769" y="228"/>
                  </a:cubicBezTo>
                  <a:cubicBezTo>
                    <a:pt x="769" y="229"/>
                    <a:pt x="769" y="230"/>
                    <a:pt x="768" y="232"/>
                  </a:cubicBezTo>
                  <a:cubicBezTo>
                    <a:pt x="768" y="233"/>
                    <a:pt x="769" y="235"/>
                    <a:pt x="769" y="237"/>
                  </a:cubicBezTo>
                  <a:cubicBezTo>
                    <a:pt x="768" y="237"/>
                    <a:pt x="768" y="237"/>
                    <a:pt x="768" y="237"/>
                  </a:cubicBezTo>
                  <a:cubicBezTo>
                    <a:pt x="765" y="237"/>
                    <a:pt x="762" y="237"/>
                    <a:pt x="758" y="238"/>
                  </a:cubicBezTo>
                  <a:cubicBezTo>
                    <a:pt x="758" y="238"/>
                    <a:pt x="758" y="238"/>
                    <a:pt x="758" y="238"/>
                  </a:cubicBezTo>
                  <a:cubicBezTo>
                    <a:pt x="758" y="238"/>
                    <a:pt x="758" y="238"/>
                    <a:pt x="758" y="238"/>
                  </a:cubicBezTo>
                  <a:cubicBezTo>
                    <a:pt x="758" y="237"/>
                    <a:pt x="757" y="238"/>
                    <a:pt x="758" y="238"/>
                  </a:cubicBezTo>
                  <a:cubicBezTo>
                    <a:pt x="757" y="239"/>
                    <a:pt x="757" y="239"/>
                    <a:pt x="757" y="239"/>
                  </a:cubicBezTo>
                  <a:cubicBezTo>
                    <a:pt x="756" y="240"/>
                    <a:pt x="756" y="240"/>
                    <a:pt x="756" y="240"/>
                  </a:cubicBezTo>
                  <a:cubicBezTo>
                    <a:pt x="756" y="239"/>
                    <a:pt x="756" y="240"/>
                    <a:pt x="756" y="240"/>
                  </a:cubicBezTo>
                  <a:cubicBezTo>
                    <a:pt x="757" y="241"/>
                    <a:pt x="759" y="241"/>
                    <a:pt x="760" y="242"/>
                  </a:cubicBezTo>
                  <a:cubicBezTo>
                    <a:pt x="762" y="243"/>
                    <a:pt x="765" y="245"/>
                    <a:pt x="767" y="248"/>
                  </a:cubicBezTo>
                  <a:cubicBezTo>
                    <a:pt x="771" y="253"/>
                    <a:pt x="772" y="261"/>
                    <a:pt x="776" y="267"/>
                  </a:cubicBezTo>
                  <a:cubicBezTo>
                    <a:pt x="777" y="270"/>
                    <a:pt x="779" y="274"/>
                    <a:pt x="782" y="277"/>
                  </a:cubicBezTo>
                  <a:cubicBezTo>
                    <a:pt x="783" y="278"/>
                    <a:pt x="784" y="279"/>
                    <a:pt x="785" y="280"/>
                  </a:cubicBezTo>
                  <a:cubicBezTo>
                    <a:pt x="785" y="280"/>
                    <a:pt x="785" y="280"/>
                    <a:pt x="785" y="280"/>
                  </a:cubicBezTo>
                  <a:cubicBezTo>
                    <a:pt x="784" y="281"/>
                    <a:pt x="782" y="281"/>
                    <a:pt x="781" y="281"/>
                  </a:cubicBezTo>
                  <a:cubicBezTo>
                    <a:pt x="778" y="281"/>
                    <a:pt x="774" y="284"/>
                    <a:pt x="773" y="285"/>
                  </a:cubicBezTo>
                  <a:cubicBezTo>
                    <a:pt x="772" y="286"/>
                    <a:pt x="771" y="290"/>
                    <a:pt x="770" y="291"/>
                  </a:cubicBezTo>
                  <a:cubicBezTo>
                    <a:pt x="769" y="295"/>
                    <a:pt x="769" y="295"/>
                    <a:pt x="769" y="295"/>
                  </a:cubicBezTo>
                  <a:cubicBezTo>
                    <a:pt x="770" y="300"/>
                    <a:pt x="772" y="304"/>
                    <a:pt x="775" y="307"/>
                  </a:cubicBezTo>
                  <a:cubicBezTo>
                    <a:pt x="776" y="308"/>
                    <a:pt x="781" y="310"/>
                    <a:pt x="781" y="310"/>
                  </a:cubicBezTo>
                  <a:cubicBezTo>
                    <a:pt x="785" y="310"/>
                    <a:pt x="785" y="310"/>
                    <a:pt x="785" y="310"/>
                  </a:cubicBezTo>
                  <a:cubicBezTo>
                    <a:pt x="785" y="310"/>
                    <a:pt x="785" y="310"/>
                    <a:pt x="785" y="310"/>
                  </a:cubicBezTo>
                  <a:cubicBezTo>
                    <a:pt x="787" y="310"/>
                    <a:pt x="789" y="311"/>
                    <a:pt x="792" y="309"/>
                  </a:cubicBezTo>
                  <a:cubicBezTo>
                    <a:pt x="794" y="308"/>
                    <a:pt x="796" y="307"/>
                    <a:pt x="798" y="306"/>
                  </a:cubicBezTo>
                  <a:cubicBezTo>
                    <a:pt x="799" y="306"/>
                    <a:pt x="799" y="305"/>
                    <a:pt x="801" y="305"/>
                  </a:cubicBezTo>
                  <a:cubicBezTo>
                    <a:pt x="801" y="306"/>
                    <a:pt x="800" y="307"/>
                    <a:pt x="800" y="308"/>
                  </a:cubicBezTo>
                  <a:cubicBezTo>
                    <a:pt x="799" y="312"/>
                    <a:pt x="798" y="319"/>
                    <a:pt x="801" y="324"/>
                  </a:cubicBezTo>
                  <a:cubicBezTo>
                    <a:pt x="802" y="327"/>
                    <a:pt x="804" y="328"/>
                    <a:pt x="806" y="329"/>
                  </a:cubicBezTo>
                  <a:cubicBezTo>
                    <a:pt x="807" y="330"/>
                    <a:pt x="809" y="330"/>
                    <a:pt x="809" y="331"/>
                  </a:cubicBezTo>
                  <a:cubicBezTo>
                    <a:pt x="814" y="332"/>
                    <a:pt x="814" y="332"/>
                    <a:pt x="814" y="332"/>
                  </a:cubicBezTo>
                  <a:cubicBezTo>
                    <a:pt x="814" y="332"/>
                    <a:pt x="814" y="332"/>
                    <a:pt x="814" y="332"/>
                  </a:cubicBezTo>
                  <a:cubicBezTo>
                    <a:pt x="816" y="331"/>
                    <a:pt x="818" y="330"/>
                    <a:pt x="820" y="329"/>
                  </a:cubicBezTo>
                  <a:cubicBezTo>
                    <a:pt x="824" y="327"/>
                    <a:pt x="826" y="324"/>
                    <a:pt x="826" y="319"/>
                  </a:cubicBezTo>
                  <a:cubicBezTo>
                    <a:pt x="826" y="317"/>
                    <a:pt x="826" y="315"/>
                    <a:pt x="825" y="313"/>
                  </a:cubicBezTo>
                  <a:cubicBezTo>
                    <a:pt x="823" y="311"/>
                    <a:pt x="821" y="310"/>
                    <a:pt x="818" y="309"/>
                  </a:cubicBezTo>
                  <a:cubicBezTo>
                    <a:pt x="818" y="309"/>
                    <a:pt x="817" y="309"/>
                    <a:pt x="816" y="309"/>
                  </a:cubicBezTo>
                  <a:cubicBezTo>
                    <a:pt x="816" y="307"/>
                    <a:pt x="816" y="305"/>
                    <a:pt x="815" y="303"/>
                  </a:cubicBezTo>
                  <a:cubicBezTo>
                    <a:pt x="815" y="301"/>
                    <a:pt x="815" y="300"/>
                    <a:pt x="815" y="298"/>
                  </a:cubicBezTo>
                  <a:cubicBezTo>
                    <a:pt x="815" y="298"/>
                    <a:pt x="815" y="297"/>
                    <a:pt x="815" y="296"/>
                  </a:cubicBezTo>
                  <a:cubicBezTo>
                    <a:pt x="816" y="296"/>
                    <a:pt x="816" y="296"/>
                    <a:pt x="816" y="296"/>
                  </a:cubicBezTo>
                  <a:cubicBezTo>
                    <a:pt x="816" y="298"/>
                    <a:pt x="817" y="300"/>
                    <a:pt x="818" y="302"/>
                  </a:cubicBezTo>
                  <a:cubicBezTo>
                    <a:pt x="818" y="303"/>
                    <a:pt x="818" y="305"/>
                    <a:pt x="819" y="305"/>
                  </a:cubicBezTo>
                  <a:cubicBezTo>
                    <a:pt x="819" y="305"/>
                    <a:pt x="819" y="305"/>
                    <a:pt x="819" y="305"/>
                  </a:cubicBezTo>
                  <a:cubicBezTo>
                    <a:pt x="819" y="304"/>
                    <a:pt x="820" y="303"/>
                    <a:pt x="820" y="301"/>
                  </a:cubicBezTo>
                  <a:cubicBezTo>
                    <a:pt x="820" y="299"/>
                    <a:pt x="817" y="296"/>
                    <a:pt x="819" y="295"/>
                  </a:cubicBezTo>
                  <a:cubicBezTo>
                    <a:pt x="820" y="295"/>
                    <a:pt x="822" y="294"/>
                    <a:pt x="823" y="295"/>
                  </a:cubicBezTo>
                  <a:cubicBezTo>
                    <a:pt x="823" y="296"/>
                    <a:pt x="823" y="299"/>
                    <a:pt x="823" y="300"/>
                  </a:cubicBezTo>
                  <a:cubicBezTo>
                    <a:pt x="824" y="301"/>
                    <a:pt x="825" y="301"/>
                    <a:pt x="826" y="302"/>
                  </a:cubicBezTo>
                  <a:cubicBezTo>
                    <a:pt x="827" y="304"/>
                    <a:pt x="827" y="305"/>
                    <a:pt x="827" y="307"/>
                  </a:cubicBezTo>
                  <a:cubicBezTo>
                    <a:pt x="828" y="307"/>
                    <a:pt x="828" y="307"/>
                    <a:pt x="828" y="307"/>
                  </a:cubicBezTo>
                  <a:cubicBezTo>
                    <a:pt x="828" y="307"/>
                    <a:pt x="828" y="307"/>
                    <a:pt x="828" y="307"/>
                  </a:cubicBezTo>
                  <a:cubicBezTo>
                    <a:pt x="829" y="303"/>
                    <a:pt x="826" y="300"/>
                    <a:pt x="825" y="297"/>
                  </a:cubicBezTo>
                  <a:cubicBezTo>
                    <a:pt x="825" y="297"/>
                    <a:pt x="825" y="296"/>
                    <a:pt x="826" y="296"/>
                  </a:cubicBezTo>
                  <a:cubicBezTo>
                    <a:pt x="826" y="296"/>
                    <a:pt x="827" y="297"/>
                    <a:pt x="827" y="297"/>
                  </a:cubicBezTo>
                  <a:cubicBezTo>
                    <a:pt x="828" y="299"/>
                    <a:pt x="831" y="303"/>
                    <a:pt x="832" y="302"/>
                  </a:cubicBezTo>
                  <a:cubicBezTo>
                    <a:pt x="832" y="300"/>
                    <a:pt x="830" y="299"/>
                    <a:pt x="829" y="298"/>
                  </a:cubicBezTo>
                  <a:cubicBezTo>
                    <a:pt x="830" y="297"/>
                    <a:pt x="831" y="298"/>
                    <a:pt x="832" y="298"/>
                  </a:cubicBezTo>
                  <a:cubicBezTo>
                    <a:pt x="831" y="297"/>
                    <a:pt x="831" y="297"/>
                    <a:pt x="831" y="297"/>
                  </a:cubicBezTo>
                  <a:cubicBezTo>
                    <a:pt x="832" y="296"/>
                    <a:pt x="830" y="295"/>
                    <a:pt x="830" y="294"/>
                  </a:cubicBezTo>
                  <a:cubicBezTo>
                    <a:pt x="830" y="294"/>
                    <a:pt x="830" y="294"/>
                    <a:pt x="830" y="294"/>
                  </a:cubicBezTo>
                  <a:cubicBezTo>
                    <a:pt x="830" y="294"/>
                    <a:pt x="830" y="294"/>
                    <a:pt x="831" y="294"/>
                  </a:cubicBezTo>
                  <a:cubicBezTo>
                    <a:pt x="831" y="295"/>
                    <a:pt x="832" y="295"/>
                    <a:pt x="833" y="297"/>
                  </a:cubicBezTo>
                  <a:cubicBezTo>
                    <a:pt x="836" y="300"/>
                    <a:pt x="837" y="306"/>
                    <a:pt x="840" y="308"/>
                  </a:cubicBezTo>
                  <a:cubicBezTo>
                    <a:pt x="842" y="309"/>
                    <a:pt x="846" y="308"/>
                    <a:pt x="848" y="306"/>
                  </a:cubicBezTo>
                  <a:cubicBezTo>
                    <a:pt x="849" y="306"/>
                    <a:pt x="850" y="306"/>
                    <a:pt x="851" y="306"/>
                  </a:cubicBezTo>
                  <a:cubicBezTo>
                    <a:pt x="852" y="306"/>
                    <a:pt x="852" y="306"/>
                    <a:pt x="853" y="306"/>
                  </a:cubicBezTo>
                  <a:cubicBezTo>
                    <a:pt x="853" y="306"/>
                    <a:pt x="853" y="306"/>
                    <a:pt x="853" y="306"/>
                  </a:cubicBezTo>
                  <a:cubicBezTo>
                    <a:pt x="854" y="307"/>
                    <a:pt x="854" y="308"/>
                    <a:pt x="855" y="308"/>
                  </a:cubicBezTo>
                  <a:cubicBezTo>
                    <a:pt x="856" y="310"/>
                    <a:pt x="857" y="311"/>
                    <a:pt x="859" y="312"/>
                  </a:cubicBezTo>
                  <a:cubicBezTo>
                    <a:pt x="859" y="312"/>
                    <a:pt x="859" y="312"/>
                    <a:pt x="859" y="312"/>
                  </a:cubicBezTo>
                  <a:cubicBezTo>
                    <a:pt x="862" y="312"/>
                    <a:pt x="862" y="312"/>
                    <a:pt x="862" y="312"/>
                  </a:cubicBezTo>
                  <a:cubicBezTo>
                    <a:pt x="862" y="312"/>
                    <a:pt x="862" y="313"/>
                    <a:pt x="863" y="313"/>
                  </a:cubicBezTo>
                  <a:cubicBezTo>
                    <a:pt x="864" y="314"/>
                    <a:pt x="864" y="314"/>
                    <a:pt x="865" y="314"/>
                  </a:cubicBezTo>
                  <a:cubicBezTo>
                    <a:pt x="867" y="314"/>
                    <a:pt x="874" y="313"/>
                    <a:pt x="874" y="313"/>
                  </a:cubicBezTo>
                  <a:cubicBezTo>
                    <a:pt x="874" y="313"/>
                    <a:pt x="874" y="313"/>
                    <a:pt x="874" y="313"/>
                  </a:cubicBezTo>
                  <a:cubicBezTo>
                    <a:pt x="875" y="312"/>
                    <a:pt x="876" y="311"/>
                    <a:pt x="877" y="310"/>
                  </a:cubicBezTo>
                  <a:cubicBezTo>
                    <a:pt x="880" y="305"/>
                    <a:pt x="878" y="299"/>
                    <a:pt x="873" y="298"/>
                  </a:cubicBezTo>
                  <a:cubicBezTo>
                    <a:pt x="870" y="297"/>
                    <a:pt x="865" y="299"/>
                    <a:pt x="865" y="301"/>
                  </a:cubicBezTo>
                  <a:cubicBezTo>
                    <a:pt x="866" y="302"/>
                    <a:pt x="870" y="301"/>
                    <a:pt x="870" y="305"/>
                  </a:cubicBezTo>
                  <a:cubicBezTo>
                    <a:pt x="870" y="305"/>
                    <a:pt x="870" y="306"/>
                    <a:pt x="869" y="307"/>
                  </a:cubicBezTo>
                  <a:cubicBezTo>
                    <a:pt x="865" y="312"/>
                    <a:pt x="858" y="309"/>
                    <a:pt x="856" y="303"/>
                  </a:cubicBezTo>
                  <a:cubicBezTo>
                    <a:pt x="857" y="302"/>
                    <a:pt x="857" y="300"/>
                    <a:pt x="857" y="298"/>
                  </a:cubicBezTo>
                  <a:cubicBezTo>
                    <a:pt x="860" y="296"/>
                    <a:pt x="861" y="293"/>
                    <a:pt x="859" y="290"/>
                  </a:cubicBezTo>
                  <a:cubicBezTo>
                    <a:pt x="858" y="289"/>
                    <a:pt x="857" y="289"/>
                    <a:pt x="857" y="288"/>
                  </a:cubicBezTo>
                  <a:cubicBezTo>
                    <a:pt x="859" y="287"/>
                    <a:pt x="861" y="284"/>
                    <a:pt x="861" y="282"/>
                  </a:cubicBezTo>
                  <a:cubicBezTo>
                    <a:pt x="865" y="281"/>
                    <a:pt x="865" y="280"/>
                    <a:pt x="867" y="279"/>
                  </a:cubicBezTo>
                  <a:cubicBezTo>
                    <a:pt x="870" y="278"/>
                    <a:pt x="873" y="280"/>
                    <a:pt x="876" y="279"/>
                  </a:cubicBezTo>
                  <a:cubicBezTo>
                    <a:pt x="880" y="278"/>
                    <a:pt x="880" y="278"/>
                    <a:pt x="880" y="278"/>
                  </a:cubicBezTo>
                  <a:cubicBezTo>
                    <a:pt x="883" y="277"/>
                    <a:pt x="886" y="274"/>
                    <a:pt x="886" y="271"/>
                  </a:cubicBezTo>
                  <a:cubicBezTo>
                    <a:pt x="887" y="271"/>
                    <a:pt x="887" y="270"/>
                    <a:pt x="887" y="269"/>
                  </a:cubicBezTo>
                  <a:cubicBezTo>
                    <a:pt x="887" y="269"/>
                    <a:pt x="887" y="269"/>
                    <a:pt x="887" y="269"/>
                  </a:cubicBezTo>
                  <a:cubicBezTo>
                    <a:pt x="887" y="270"/>
                    <a:pt x="888" y="270"/>
                    <a:pt x="888" y="270"/>
                  </a:cubicBezTo>
                  <a:cubicBezTo>
                    <a:pt x="888" y="270"/>
                    <a:pt x="887" y="269"/>
                    <a:pt x="887" y="269"/>
                  </a:cubicBezTo>
                  <a:cubicBezTo>
                    <a:pt x="888" y="269"/>
                    <a:pt x="888" y="270"/>
                    <a:pt x="888" y="270"/>
                  </a:cubicBezTo>
                  <a:cubicBezTo>
                    <a:pt x="914" y="277"/>
                    <a:pt x="914" y="277"/>
                    <a:pt x="914" y="277"/>
                  </a:cubicBezTo>
                  <a:cubicBezTo>
                    <a:pt x="919" y="276"/>
                    <a:pt x="919" y="283"/>
                    <a:pt x="920" y="285"/>
                  </a:cubicBezTo>
                  <a:cubicBezTo>
                    <a:pt x="921" y="292"/>
                    <a:pt x="925" y="296"/>
                    <a:pt x="926" y="302"/>
                  </a:cubicBezTo>
                  <a:cubicBezTo>
                    <a:pt x="927" y="305"/>
                    <a:pt x="927" y="309"/>
                    <a:pt x="927" y="312"/>
                  </a:cubicBezTo>
                  <a:cubicBezTo>
                    <a:pt x="919" y="311"/>
                    <a:pt x="913" y="313"/>
                    <a:pt x="913" y="313"/>
                  </a:cubicBezTo>
                  <a:cubicBezTo>
                    <a:pt x="913" y="312"/>
                    <a:pt x="913" y="312"/>
                    <a:pt x="913" y="312"/>
                  </a:cubicBezTo>
                  <a:cubicBezTo>
                    <a:pt x="910" y="313"/>
                    <a:pt x="906" y="315"/>
                    <a:pt x="904" y="317"/>
                  </a:cubicBezTo>
                  <a:cubicBezTo>
                    <a:pt x="902" y="319"/>
                    <a:pt x="907" y="324"/>
                    <a:pt x="909" y="331"/>
                  </a:cubicBezTo>
                  <a:cubicBezTo>
                    <a:pt x="909" y="331"/>
                    <a:pt x="909" y="331"/>
                    <a:pt x="909" y="331"/>
                  </a:cubicBezTo>
                  <a:cubicBezTo>
                    <a:pt x="921" y="353"/>
                    <a:pt x="888" y="381"/>
                    <a:pt x="888" y="381"/>
                  </a:cubicBezTo>
                  <a:cubicBezTo>
                    <a:pt x="882" y="367"/>
                    <a:pt x="894" y="355"/>
                    <a:pt x="894" y="355"/>
                  </a:cubicBezTo>
                  <a:cubicBezTo>
                    <a:pt x="875" y="352"/>
                    <a:pt x="872" y="368"/>
                    <a:pt x="872" y="368"/>
                  </a:cubicBezTo>
                  <a:cubicBezTo>
                    <a:pt x="857" y="365"/>
                    <a:pt x="851" y="375"/>
                    <a:pt x="851" y="375"/>
                  </a:cubicBezTo>
                  <a:cubicBezTo>
                    <a:pt x="869" y="375"/>
                    <a:pt x="875" y="390"/>
                    <a:pt x="875" y="390"/>
                  </a:cubicBezTo>
                  <a:cubicBezTo>
                    <a:pt x="847" y="407"/>
                    <a:pt x="812" y="388"/>
                    <a:pt x="812" y="388"/>
                  </a:cubicBezTo>
                  <a:cubicBezTo>
                    <a:pt x="827" y="389"/>
                    <a:pt x="839" y="367"/>
                    <a:pt x="839" y="367"/>
                  </a:cubicBezTo>
                  <a:cubicBezTo>
                    <a:pt x="822" y="360"/>
                    <a:pt x="809" y="368"/>
                    <a:pt x="809" y="368"/>
                  </a:cubicBezTo>
                  <a:cubicBezTo>
                    <a:pt x="810" y="353"/>
                    <a:pt x="796" y="340"/>
                    <a:pt x="796" y="340"/>
                  </a:cubicBezTo>
                  <a:cubicBezTo>
                    <a:pt x="788" y="350"/>
                    <a:pt x="788" y="367"/>
                    <a:pt x="788" y="367"/>
                  </a:cubicBezTo>
                  <a:cubicBezTo>
                    <a:pt x="753" y="293"/>
                    <a:pt x="712" y="309"/>
                    <a:pt x="712" y="309"/>
                  </a:cubicBezTo>
                  <a:cubicBezTo>
                    <a:pt x="701" y="302"/>
                    <a:pt x="716" y="287"/>
                    <a:pt x="723" y="289"/>
                  </a:cubicBezTo>
                  <a:cubicBezTo>
                    <a:pt x="729" y="292"/>
                    <a:pt x="740" y="287"/>
                    <a:pt x="742" y="286"/>
                  </a:cubicBezTo>
                  <a:cubicBezTo>
                    <a:pt x="744" y="283"/>
                    <a:pt x="747" y="277"/>
                    <a:pt x="746" y="270"/>
                  </a:cubicBezTo>
                  <a:cubicBezTo>
                    <a:pt x="746" y="270"/>
                    <a:pt x="746" y="270"/>
                    <a:pt x="746" y="270"/>
                  </a:cubicBezTo>
                  <a:cubicBezTo>
                    <a:pt x="737" y="248"/>
                    <a:pt x="718" y="256"/>
                    <a:pt x="718" y="256"/>
                  </a:cubicBezTo>
                  <a:cubicBezTo>
                    <a:pt x="705" y="268"/>
                    <a:pt x="718" y="274"/>
                    <a:pt x="718" y="274"/>
                  </a:cubicBezTo>
                  <a:cubicBezTo>
                    <a:pt x="735" y="278"/>
                    <a:pt x="732" y="262"/>
                    <a:pt x="732" y="262"/>
                  </a:cubicBezTo>
                  <a:cubicBezTo>
                    <a:pt x="732" y="262"/>
                    <a:pt x="743" y="265"/>
                    <a:pt x="736" y="276"/>
                  </a:cubicBezTo>
                  <a:cubicBezTo>
                    <a:pt x="729" y="287"/>
                    <a:pt x="715" y="283"/>
                    <a:pt x="715" y="283"/>
                  </a:cubicBezTo>
                  <a:cubicBezTo>
                    <a:pt x="692" y="282"/>
                    <a:pt x="705" y="308"/>
                    <a:pt x="705" y="308"/>
                  </a:cubicBezTo>
                  <a:cubicBezTo>
                    <a:pt x="702" y="307"/>
                    <a:pt x="697" y="309"/>
                    <a:pt x="697" y="309"/>
                  </a:cubicBezTo>
                  <a:cubicBezTo>
                    <a:pt x="702" y="299"/>
                    <a:pt x="694" y="287"/>
                    <a:pt x="694" y="287"/>
                  </a:cubicBezTo>
                  <a:cubicBezTo>
                    <a:pt x="680" y="274"/>
                    <a:pt x="678" y="297"/>
                    <a:pt x="678" y="297"/>
                  </a:cubicBezTo>
                  <a:cubicBezTo>
                    <a:pt x="678" y="297"/>
                    <a:pt x="677" y="296"/>
                    <a:pt x="677" y="296"/>
                  </a:cubicBezTo>
                  <a:cubicBezTo>
                    <a:pt x="677" y="296"/>
                    <a:pt x="677" y="297"/>
                    <a:pt x="676" y="298"/>
                  </a:cubicBezTo>
                  <a:cubicBezTo>
                    <a:pt x="676" y="298"/>
                    <a:pt x="675" y="299"/>
                    <a:pt x="675" y="300"/>
                  </a:cubicBezTo>
                  <a:cubicBezTo>
                    <a:pt x="675" y="300"/>
                    <a:pt x="675" y="301"/>
                    <a:pt x="674" y="301"/>
                  </a:cubicBezTo>
                  <a:cubicBezTo>
                    <a:pt x="674" y="301"/>
                    <a:pt x="674" y="301"/>
                    <a:pt x="674" y="302"/>
                  </a:cubicBezTo>
                  <a:cubicBezTo>
                    <a:pt x="674" y="303"/>
                    <a:pt x="673" y="304"/>
                    <a:pt x="673" y="306"/>
                  </a:cubicBezTo>
                  <a:cubicBezTo>
                    <a:pt x="673" y="306"/>
                    <a:pt x="673" y="307"/>
                    <a:pt x="673" y="308"/>
                  </a:cubicBezTo>
                  <a:cubicBezTo>
                    <a:pt x="673" y="308"/>
                    <a:pt x="673" y="309"/>
                    <a:pt x="672" y="309"/>
                  </a:cubicBezTo>
                  <a:cubicBezTo>
                    <a:pt x="672" y="310"/>
                    <a:pt x="672" y="310"/>
                    <a:pt x="672" y="310"/>
                  </a:cubicBezTo>
                  <a:cubicBezTo>
                    <a:pt x="671" y="313"/>
                    <a:pt x="669" y="315"/>
                    <a:pt x="667" y="316"/>
                  </a:cubicBezTo>
                  <a:cubicBezTo>
                    <a:pt x="668" y="317"/>
                    <a:pt x="668" y="317"/>
                    <a:pt x="668" y="318"/>
                  </a:cubicBezTo>
                  <a:cubicBezTo>
                    <a:pt x="668" y="318"/>
                    <a:pt x="654" y="322"/>
                    <a:pt x="657" y="331"/>
                  </a:cubicBezTo>
                  <a:cubicBezTo>
                    <a:pt x="660" y="340"/>
                    <a:pt x="671" y="337"/>
                    <a:pt x="673" y="338"/>
                  </a:cubicBezTo>
                  <a:cubicBezTo>
                    <a:pt x="670" y="348"/>
                    <a:pt x="670" y="348"/>
                    <a:pt x="670" y="348"/>
                  </a:cubicBezTo>
                  <a:cubicBezTo>
                    <a:pt x="670" y="348"/>
                    <a:pt x="660" y="341"/>
                    <a:pt x="656" y="353"/>
                  </a:cubicBezTo>
                  <a:cubicBezTo>
                    <a:pt x="656" y="353"/>
                    <a:pt x="638" y="337"/>
                    <a:pt x="631" y="356"/>
                  </a:cubicBezTo>
                  <a:cubicBezTo>
                    <a:pt x="631" y="356"/>
                    <a:pt x="626" y="373"/>
                    <a:pt x="645" y="372"/>
                  </a:cubicBezTo>
                  <a:cubicBezTo>
                    <a:pt x="645" y="372"/>
                    <a:pt x="655" y="374"/>
                    <a:pt x="645" y="398"/>
                  </a:cubicBezTo>
                  <a:cubicBezTo>
                    <a:pt x="631" y="387"/>
                    <a:pt x="616" y="377"/>
                    <a:pt x="600" y="368"/>
                  </a:cubicBezTo>
                  <a:cubicBezTo>
                    <a:pt x="584" y="358"/>
                    <a:pt x="568" y="349"/>
                    <a:pt x="551" y="343"/>
                  </a:cubicBezTo>
                  <a:cubicBezTo>
                    <a:pt x="532" y="335"/>
                    <a:pt x="514" y="326"/>
                    <a:pt x="495" y="321"/>
                  </a:cubicBezTo>
                  <a:cubicBezTo>
                    <a:pt x="481" y="316"/>
                    <a:pt x="486" y="284"/>
                    <a:pt x="487" y="275"/>
                  </a:cubicBezTo>
                  <a:close/>
                  <a:moveTo>
                    <a:pt x="886" y="496"/>
                  </a:moveTo>
                  <a:cubicBezTo>
                    <a:pt x="887" y="494"/>
                    <a:pt x="885" y="492"/>
                    <a:pt x="882" y="491"/>
                  </a:cubicBezTo>
                  <a:cubicBezTo>
                    <a:pt x="882" y="491"/>
                    <a:pt x="881" y="491"/>
                    <a:pt x="881" y="491"/>
                  </a:cubicBezTo>
                  <a:cubicBezTo>
                    <a:pt x="883" y="491"/>
                    <a:pt x="885" y="490"/>
                    <a:pt x="888" y="490"/>
                  </a:cubicBezTo>
                  <a:cubicBezTo>
                    <a:pt x="888" y="490"/>
                    <a:pt x="889" y="491"/>
                    <a:pt x="889" y="491"/>
                  </a:cubicBezTo>
                  <a:cubicBezTo>
                    <a:pt x="891" y="496"/>
                    <a:pt x="890" y="502"/>
                    <a:pt x="884" y="502"/>
                  </a:cubicBezTo>
                  <a:cubicBezTo>
                    <a:pt x="880" y="503"/>
                    <a:pt x="879" y="499"/>
                    <a:pt x="879" y="497"/>
                  </a:cubicBezTo>
                  <a:cubicBezTo>
                    <a:pt x="879" y="495"/>
                    <a:pt x="880" y="493"/>
                    <a:pt x="882" y="494"/>
                  </a:cubicBezTo>
                  <a:cubicBezTo>
                    <a:pt x="885" y="494"/>
                    <a:pt x="884" y="498"/>
                    <a:pt x="882" y="499"/>
                  </a:cubicBezTo>
                  <a:cubicBezTo>
                    <a:pt x="883" y="499"/>
                    <a:pt x="885" y="499"/>
                    <a:pt x="886" y="496"/>
                  </a:cubicBezTo>
                  <a:close/>
                  <a:moveTo>
                    <a:pt x="868" y="448"/>
                  </a:moveTo>
                  <a:cubicBezTo>
                    <a:pt x="868" y="448"/>
                    <a:pt x="880" y="460"/>
                    <a:pt x="880" y="465"/>
                  </a:cubicBezTo>
                  <a:cubicBezTo>
                    <a:pt x="880" y="465"/>
                    <a:pt x="880" y="466"/>
                    <a:pt x="880" y="466"/>
                  </a:cubicBezTo>
                  <a:cubicBezTo>
                    <a:pt x="878" y="465"/>
                    <a:pt x="867" y="457"/>
                    <a:pt x="868" y="448"/>
                  </a:cubicBezTo>
                  <a:close/>
                  <a:moveTo>
                    <a:pt x="879" y="486"/>
                  </a:moveTo>
                  <a:cubicBezTo>
                    <a:pt x="879" y="486"/>
                    <a:pt x="879" y="486"/>
                    <a:pt x="879" y="486"/>
                  </a:cubicBezTo>
                  <a:cubicBezTo>
                    <a:pt x="879" y="486"/>
                    <a:pt x="879" y="486"/>
                    <a:pt x="879" y="486"/>
                  </a:cubicBezTo>
                  <a:cubicBezTo>
                    <a:pt x="879" y="486"/>
                    <a:pt x="879" y="486"/>
                    <a:pt x="879" y="486"/>
                  </a:cubicBezTo>
                  <a:close/>
                  <a:moveTo>
                    <a:pt x="877" y="484"/>
                  </a:moveTo>
                  <a:cubicBezTo>
                    <a:pt x="877" y="484"/>
                    <a:pt x="876" y="484"/>
                    <a:pt x="876" y="484"/>
                  </a:cubicBezTo>
                  <a:cubicBezTo>
                    <a:pt x="873" y="482"/>
                    <a:pt x="869" y="478"/>
                    <a:pt x="868" y="475"/>
                  </a:cubicBezTo>
                  <a:cubicBezTo>
                    <a:pt x="868" y="475"/>
                    <a:pt x="872" y="475"/>
                    <a:pt x="877" y="474"/>
                  </a:cubicBezTo>
                  <a:cubicBezTo>
                    <a:pt x="876" y="479"/>
                    <a:pt x="877" y="484"/>
                    <a:pt x="877" y="484"/>
                  </a:cubicBezTo>
                  <a:close/>
                  <a:moveTo>
                    <a:pt x="874" y="512"/>
                  </a:moveTo>
                  <a:cubicBezTo>
                    <a:pt x="878" y="518"/>
                    <a:pt x="880" y="519"/>
                    <a:pt x="880" y="519"/>
                  </a:cubicBezTo>
                  <a:cubicBezTo>
                    <a:pt x="880" y="519"/>
                    <a:pt x="877" y="519"/>
                    <a:pt x="874" y="517"/>
                  </a:cubicBezTo>
                  <a:cubicBezTo>
                    <a:pt x="866" y="511"/>
                    <a:pt x="864" y="502"/>
                    <a:pt x="867" y="494"/>
                  </a:cubicBezTo>
                  <a:cubicBezTo>
                    <a:pt x="868" y="494"/>
                    <a:pt x="869" y="494"/>
                    <a:pt x="870" y="494"/>
                  </a:cubicBezTo>
                  <a:cubicBezTo>
                    <a:pt x="869" y="495"/>
                    <a:pt x="869" y="496"/>
                    <a:pt x="869" y="497"/>
                  </a:cubicBezTo>
                  <a:cubicBezTo>
                    <a:pt x="868" y="501"/>
                    <a:pt x="869" y="506"/>
                    <a:pt x="874" y="512"/>
                  </a:cubicBezTo>
                  <a:close/>
                  <a:moveTo>
                    <a:pt x="856" y="538"/>
                  </a:moveTo>
                  <a:cubicBezTo>
                    <a:pt x="856" y="534"/>
                    <a:pt x="852" y="533"/>
                    <a:pt x="852" y="533"/>
                  </a:cubicBezTo>
                  <a:cubicBezTo>
                    <a:pt x="852" y="533"/>
                    <a:pt x="856" y="529"/>
                    <a:pt x="856" y="524"/>
                  </a:cubicBezTo>
                  <a:cubicBezTo>
                    <a:pt x="857" y="525"/>
                    <a:pt x="857" y="525"/>
                    <a:pt x="857" y="526"/>
                  </a:cubicBezTo>
                  <a:cubicBezTo>
                    <a:pt x="857" y="530"/>
                    <a:pt x="858" y="534"/>
                    <a:pt x="861" y="537"/>
                  </a:cubicBezTo>
                  <a:cubicBezTo>
                    <a:pt x="860" y="541"/>
                    <a:pt x="857" y="544"/>
                    <a:pt x="855" y="545"/>
                  </a:cubicBezTo>
                  <a:cubicBezTo>
                    <a:pt x="851" y="547"/>
                    <a:pt x="848" y="545"/>
                    <a:pt x="847" y="543"/>
                  </a:cubicBezTo>
                  <a:cubicBezTo>
                    <a:pt x="846" y="541"/>
                    <a:pt x="846" y="538"/>
                    <a:pt x="848" y="537"/>
                  </a:cubicBezTo>
                  <a:cubicBezTo>
                    <a:pt x="850" y="536"/>
                    <a:pt x="851" y="537"/>
                    <a:pt x="852" y="538"/>
                  </a:cubicBezTo>
                  <a:cubicBezTo>
                    <a:pt x="852" y="540"/>
                    <a:pt x="851" y="541"/>
                    <a:pt x="851" y="541"/>
                  </a:cubicBezTo>
                  <a:cubicBezTo>
                    <a:pt x="851" y="541"/>
                    <a:pt x="855" y="542"/>
                    <a:pt x="856" y="538"/>
                  </a:cubicBezTo>
                  <a:close/>
                  <a:moveTo>
                    <a:pt x="861" y="520"/>
                  </a:moveTo>
                  <a:cubicBezTo>
                    <a:pt x="859" y="517"/>
                    <a:pt x="856" y="516"/>
                    <a:pt x="856" y="516"/>
                  </a:cubicBezTo>
                  <a:cubicBezTo>
                    <a:pt x="856" y="516"/>
                    <a:pt x="854" y="509"/>
                    <a:pt x="853" y="508"/>
                  </a:cubicBezTo>
                  <a:cubicBezTo>
                    <a:pt x="852" y="506"/>
                    <a:pt x="851" y="505"/>
                    <a:pt x="847" y="500"/>
                  </a:cubicBezTo>
                  <a:cubicBezTo>
                    <a:pt x="844" y="497"/>
                    <a:pt x="838" y="495"/>
                    <a:pt x="833" y="494"/>
                  </a:cubicBezTo>
                  <a:cubicBezTo>
                    <a:pt x="832" y="493"/>
                    <a:pt x="832" y="493"/>
                    <a:pt x="832" y="493"/>
                  </a:cubicBezTo>
                  <a:cubicBezTo>
                    <a:pt x="832" y="493"/>
                    <a:pt x="842" y="499"/>
                    <a:pt x="863" y="495"/>
                  </a:cubicBezTo>
                  <a:cubicBezTo>
                    <a:pt x="862" y="499"/>
                    <a:pt x="862" y="503"/>
                    <a:pt x="864" y="508"/>
                  </a:cubicBezTo>
                  <a:cubicBezTo>
                    <a:pt x="865" y="513"/>
                    <a:pt x="869" y="516"/>
                    <a:pt x="869" y="516"/>
                  </a:cubicBezTo>
                  <a:cubicBezTo>
                    <a:pt x="869" y="516"/>
                    <a:pt x="865" y="516"/>
                    <a:pt x="863" y="518"/>
                  </a:cubicBezTo>
                  <a:cubicBezTo>
                    <a:pt x="862" y="518"/>
                    <a:pt x="861" y="519"/>
                    <a:pt x="861" y="520"/>
                  </a:cubicBezTo>
                  <a:close/>
                  <a:moveTo>
                    <a:pt x="818" y="459"/>
                  </a:moveTo>
                  <a:cubicBezTo>
                    <a:pt x="813" y="450"/>
                    <a:pt x="799" y="448"/>
                    <a:pt x="799" y="448"/>
                  </a:cubicBezTo>
                  <a:cubicBezTo>
                    <a:pt x="800" y="448"/>
                    <a:pt x="804" y="439"/>
                    <a:pt x="804" y="439"/>
                  </a:cubicBezTo>
                  <a:cubicBezTo>
                    <a:pt x="813" y="458"/>
                    <a:pt x="844" y="441"/>
                    <a:pt x="844" y="441"/>
                  </a:cubicBezTo>
                  <a:cubicBezTo>
                    <a:pt x="844" y="440"/>
                    <a:pt x="830" y="432"/>
                    <a:pt x="830" y="432"/>
                  </a:cubicBezTo>
                  <a:cubicBezTo>
                    <a:pt x="831" y="429"/>
                    <a:pt x="848" y="427"/>
                    <a:pt x="844" y="443"/>
                  </a:cubicBezTo>
                  <a:cubicBezTo>
                    <a:pt x="841" y="458"/>
                    <a:pt x="818" y="459"/>
                    <a:pt x="818" y="459"/>
                  </a:cubicBezTo>
                  <a:close/>
                  <a:moveTo>
                    <a:pt x="830" y="489"/>
                  </a:moveTo>
                  <a:cubicBezTo>
                    <a:pt x="824" y="488"/>
                    <a:pt x="824" y="466"/>
                    <a:pt x="824" y="466"/>
                  </a:cubicBezTo>
                  <a:cubicBezTo>
                    <a:pt x="832" y="472"/>
                    <a:pt x="830" y="489"/>
                    <a:pt x="830" y="489"/>
                  </a:cubicBezTo>
                  <a:close/>
                  <a:moveTo>
                    <a:pt x="774" y="459"/>
                  </a:moveTo>
                  <a:cubicBezTo>
                    <a:pt x="774" y="459"/>
                    <a:pt x="779" y="462"/>
                    <a:pt x="792" y="456"/>
                  </a:cubicBezTo>
                  <a:cubicBezTo>
                    <a:pt x="805" y="450"/>
                    <a:pt x="813" y="461"/>
                    <a:pt x="813" y="461"/>
                  </a:cubicBezTo>
                  <a:cubicBezTo>
                    <a:pt x="779" y="470"/>
                    <a:pt x="774" y="459"/>
                    <a:pt x="774" y="459"/>
                  </a:cubicBezTo>
                  <a:close/>
                  <a:moveTo>
                    <a:pt x="801" y="492"/>
                  </a:moveTo>
                  <a:cubicBezTo>
                    <a:pt x="801" y="492"/>
                    <a:pt x="796" y="484"/>
                    <a:pt x="799" y="472"/>
                  </a:cubicBezTo>
                  <a:cubicBezTo>
                    <a:pt x="799" y="472"/>
                    <a:pt x="803" y="488"/>
                    <a:pt x="801" y="492"/>
                  </a:cubicBezTo>
                  <a:close/>
                  <a:moveTo>
                    <a:pt x="787" y="486"/>
                  </a:moveTo>
                  <a:cubicBezTo>
                    <a:pt x="787" y="486"/>
                    <a:pt x="783" y="479"/>
                    <a:pt x="786" y="469"/>
                  </a:cubicBezTo>
                  <a:cubicBezTo>
                    <a:pt x="786" y="469"/>
                    <a:pt x="792" y="475"/>
                    <a:pt x="787" y="486"/>
                  </a:cubicBezTo>
                  <a:close/>
                  <a:moveTo>
                    <a:pt x="760" y="452"/>
                  </a:moveTo>
                  <a:cubicBezTo>
                    <a:pt x="748" y="446"/>
                    <a:pt x="752" y="442"/>
                    <a:pt x="752" y="442"/>
                  </a:cubicBezTo>
                  <a:cubicBezTo>
                    <a:pt x="752" y="442"/>
                    <a:pt x="759" y="442"/>
                    <a:pt x="762" y="439"/>
                  </a:cubicBezTo>
                  <a:cubicBezTo>
                    <a:pt x="762" y="439"/>
                    <a:pt x="763" y="453"/>
                    <a:pt x="776" y="447"/>
                  </a:cubicBezTo>
                  <a:cubicBezTo>
                    <a:pt x="776" y="447"/>
                    <a:pt x="773" y="459"/>
                    <a:pt x="760" y="452"/>
                  </a:cubicBezTo>
                  <a:close/>
                  <a:moveTo>
                    <a:pt x="760" y="487"/>
                  </a:moveTo>
                  <a:cubicBezTo>
                    <a:pt x="760" y="487"/>
                    <a:pt x="756" y="478"/>
                    <a:pt x="760" y="463"/>
                  </a:cubicBezTo>
                  <a:cubicBezTo>
                    <a:pt x="760" y="463"/>
                    <a:pt x="764" y="474"/>
                    <a:pt x="760" y="487"/>
                  </a:cubicBezTo>
                  <a:close/>
                  <a:moveTo>
                    <a:pt x="743" y="428"/>
                  </a:moveTo>
                  <a:cubicBezTo>
                    <a:pt x="743" y="428"/>
                    <a:pt x="749" y="435"/>
                    <a:pt x="755" y="431"/>
                  </a:cubicBezTo>
                  <a:cubicBezTo>
                    <a:pt x="760" y="427"/>
                    <a:pt x="757" y="420"/>
                    <a:pt x="757" y="420"/>
                  </a:cubicBezTo>
                  <a:cubicBezTo>
                    <a:pt x="757" y="420"/>
                    <a:pt x="764" y="430"/>
                    <a:pt x="755" y="435"/>
                  </a:cubicBezTo>
                  <a:cubicBezTo>
                    <a:pt x="747" y="440"/>
                    <a:pt x="743" y="428"/>
                    <a:pt x="743" y="428"/>
                  </a:cubicBezTo>
                  <a:close/>
                  <a:moveTo>
                    <a:pt x="748" y="479"/>
                  </a:moveTo>
                  <a:cubicBezTo>
                    <a:pt x="748" y="479"/>
                    <a:pt x="745" y="468"/>
                    <a:pt x="750" y="457"/>
                  </a:cubicBezTo>
                  <a:cubicBezTo>
                    <a:pt x="750" y="457"/>
                    <a:pt x="755" y="470"/>
                    <a:pt x="748" y="479"/>
                  </a:cubicBezTo>
                  <a:close/>
                  <a:moveTo>
                    <a:pt x="619" y="684"/>
                  </a:moveTo>
                  <a:cubicBezTo>
                    <a:pt x="625" y="688"/>
                    <a:pt x="633" y="688"/>
                    <a:pt x="639" y="684"/>
                  </a:cubicBezTo>
                  <a:cubicBezTo>
                    <a:pt x="642" y="681"/>
                    <a:pt x="646" y="678"/>
                    <a:pt x="650" y="675"/>
                  </a:cubicBezTo>
                  <a:cubicBezTo>
                    <a:pt x="650" y="688"/>
                    <a:pt x="642" y="695"/>
                    <a:pt x="630" y="694"/>
                  </a:cubicBezTo>
                  <a:cubicBezTo>
                    <a:pt x="616" y="694"/>
                    <a:pt x="602" y="681"/>
                    <a:pt x="600" y="668"/>
                  </a:cubicBezTo>
                  <a:cubicBezTo>
                    <a:pt x="597" y="653"/>
                    <a:pt x="597" y="637"/>
                    <a:pt x="599" y="622"/>
                  </a:cubicBezTo>
                  <a:cubicBezTo>
                    <a:pt x="601" y="612"/>
                    <a:pt x="601" y="602"/>
                    <a:pt x="600" y="592"/>
                  </a:cubicBezTo>
                  <a:cubicBezTo>
                    <a:pt x="599" y="590"/>
                    <a:pt x="598" y="587"/>
                    <a:pt x="600" y="584"/>
                  </a:cubicBezTo>
                  <a:cubicBezTo>
                    <a:pt x="613" y="592"/>
                    <a:pt x="626" y="598"/>
                    <a:pt x="640" y="605"/>
                  </a:cubicBezTo>
                  <a:cubicBezTo>
                    <a:pt x="635" y="609"/>
                    <a:pt x="630" y="613"/>
                    <a:pt x="625" y="616"/>
                  </a:cubicBezTo>
                  <a:cubicBezTo>
                    <a:pt x="614" y="623"/>
                    <a:pt x="608" y="634"/>
                    <a:pt x="605" y="646"/>
                  </a:cubicBezTo>
                  <a:cubicBezTo>
                    <a:pt x="602" y="658"/>
                    <a:pt x="609" y="677"/>
                    <a:pt x="619" y="684"/>
                  </a:cubicBezTo>
                  <a:close/>
                  <a:moveTo>
                    <a:pt x="687" y="804"/>
                  </a:moveTo>
                  <a:cubicBezTo>
                    <a:pt x="688" y="808"/>
                    <a:pt x="685" y="813"/>
                    <a:pt x="679" y="813"/>
                  </a:cubicBezTo>
                  <a:cubicBezTo>
                    <a:pt x="672" y="814"/>
                    <a:pt x="670" y="808"/>
                    <a:pt x="670" y="808"/>
                  </a:cubicBezTo>
                  <a:cubicBezTo>
                    <a:pt x="679" y="810"/>
                    <a:pt x="679" y="810"/>
                    <a:pt x="679" y="810"/>
                  </a:cubicBezTo>
                  <a:cubicBezTo>
                    <a:pt x="674" y="804"/>
                    <a:pt x="674" y="804"/>
                    <a:pt x="674" y="804"/>
                  </a:cubicBezTo>
                  <a:cubicBezTo>
                    <a:pt x="683" y="804"/>
                    <a:pt x="683" y="804"/>
                    <a:pt x="683" y="804"/>
                  </a:cubicBezTo>
                  <a:cubicBezTo>
                    <a:pt x="684" y="804"/>
                    <a:pt x="684" y="804"/>
                    <a:pt x="684" y="804"/>
                  </a:cubicBezTo>
                  <a:cubicBezTo>
                    <a:pt x="676" y="799"/>
                    <a:pt x="676" y="799"/>
                    <a:pt x="676" y="799"/>
                  </a:cubicBezTo>
                  <a:cubicBezTo>
                    <a:pt x="684" y="796"/>
                    <a:pt x="684" y="796"/>
                    <a:pt x="684" y="796"/>
                  </a:cubicBezTo>
                  <a:cubicBezTo>
                    <a:pt x="675" y="793"/>
                    <a:pt x="675" y="793"/>
                    <a:pt x="675" y="793"/>
                  </a:cubicBezTo>
                  <a:cubicBezTo>
                    <a:pt x="682" y="788"/>
                    <a:pt x="682" y="788"/>
                    <a:pt x="682" y="788"/>
                  </a:cubicBezTo>
                  <a:cubicBezTo>
                    <a:pt x="682" y="787"/>
                    <a:pt x="682" y="787"/>
                    <a:pt x="682" y="787"/>
                  </a:cubicBezTo>
                  <a:cubicBezTo>
                    <a:pt x="672" y="788"/>
                    <a:pt x="672" y="788"/>
                    <a:pt x="672" y="788"/>
                  </a:cubicBezTo>
                  <a:cubicBezTo>
                    <a:pt x="677" y="782"/>
                    <a:pt x="677" y="782"/>
                    <a:pt x="677" y="782"/>
                  </a:cubicBezTo>
                  <a:cubicBezTo>
                    <a:pt x="677" y="781"/>
                    <a:pt x="677" y="781"/>
                    <a:pt x="677" y="781"/>
                  </a:cubicBezTo>
                  <a:cubicBezTo>
                    <a:pt x="677" y="781"/>
                    <a:pt x="670" y="783"/>
                    <a:pt x="668" y="783"/>
                  </a:cubicBezTo>
                  <a:cubicBezTo>
                    <a:pt x="668" y="783"/>
                    <a:pt x="668" y="780"/>
                    <a:pt x="671" y="778"/>
                  </a:cubicBezTo>
                  <a:cubicBezTo>
                    <a:pt x="678" y="774"/>
                    <a:pt x="681" y="779"/>
                    <a:pt x="682" y="781"/>
                  </a:cubicBezTo>
                  <a:cubicBezTo>
                    <a:pt x="689" y="783"/>
                    <a:pt x="688" y="789"/>
                    <a:pt x="688" y="792"/>
                  </a:cubicBezTo>
                  <a:cubicBezTo>
                    <a:pt x="692" y="799"/>
                    <a:pt x="689" y="802"/>
                    <a:pt x="687" y="804"/>
                  </a:cubicBezTo>
                  <a:close/>
                  <a:moveTo>
                    <a:pt x="601" y="757"/>
                  </a:moveTo>
                  <a:cubicBezTo>
                    <a:pt x="601" y="757"/>
                    <a:pt x="602" y="758"/>
                    <a:pt x="604" y="760"/>
                  </a:cubicBezTo>
                  <a:cubicBezTo>
                    <a:pt x="605" y="763"/>
                    <a:pt x="606" y="764"/>
                    <a:pt x="609" y="766"/>
                  </a:cubicBezTo>
                  <a:cubicBezTo>
                    <a:pt x="609" y="766"/>
                    <a:pt x="606" y="767"/>
                    <a:pt x="601" y="762"/>
                  </a:cubicBezTo>
                  <a:cubicBezTo>
                    <a:pt x="597" y="757"/>
                    <a:pt x="594" y="753"/>
                    <a:pt x="591" y="752"/>
                  </a:cubicBezTo>
                  <a:cubicBezTo>
                    <a:pt x="593" y="752"/>
                    <a:pt x="598" y="753"/>
                    <a:pt x="601" y="757"/>
                  </a:cubicBezTo>
                  <a:close/>
                  <a:moveTo>
                    <a:pt x="598" y="749"/>
                  </a:moveTo>
                  <a:cubicBezTo>
                    <a:pt x="598" y="749"/>
                    <a:pt x="603" y="750"/>
                    <a:pt x="610" y="754"/>
                  </a:cubicBezTo>
                  <a:cubicBezTo>
                    <a:pt x="615" y="758"/>
                    <a:pt x="618" y="762"/>
                    <a:pt x="619" y="764"/>
                  </a:cubicBezTo>
                  <a:cubicBezTo>
                    <a:pt x="619" y="764"/>
                    <a:pt x="604" y="759"/>
                    <a:pt x="598" y="749"/>
                  </a:cubicBezTo>
                  <a:close/>
                  <a:moveTo>
                    <a:pt x="609" y="772"/>
                  </a:moveTo>
                  <a:cubicBezTo>
                    <a:pt x="605" y="773"/>
                    <a:pt x="592" y="770"/>
                    <a:pt x="590" y="769"/>
                  </a:cubicBezTo>
                  <a:cubicBezTo>
                    <a:pt x="592" y="769"/>
                    <a:pt x="595" y="768"/>
                    <a:pt x="599" y="768"/>
                  </a:cubicBezTo>
                  <a:cubicBezTo>
                    <a:pt x="604" y="768"/>
                    <a:pt x="609" y="772"/>
                    <a:pt x="609" y="772"/>
                  </a:cubicBezTo>
                  <a:close/>
                  <a:moveTo>
                    <a:pt x="596" y="763"/>
                  </a:moveTo>
                  <a:cubicBezTo>
                    <a:pt x="596" y="763"/>
                    <a:pt x="590" y="762"/>
                    <a:pt x="584" y="757"/>
                  </a:cubicBezTo>
                  <a:cubicBezTo>
                    <a:pt x="579" y="753"/>
                    <a:pt x="575" y="750"/>
                    <a:pt x="574" y="748"/>
                  </a:cubicBezTo>
                  <a:cubicBezTo>
                    <a:pt x="576" y="749"/>
                    <a:pt x="584" y="750"/>
                    <a:pt x="589" y="755"/>
                  </a:cubicBezTo>
                  <a:cubicBezTo>
                    <a:pt x="593" y="759"/>
                    <a:pt x="595" y="761"/>
                    <a:pt x="596" y="763"/>
                  </a:cubicBezTo>
                  <a:close/>
                  <a:moveTo>
                    <a:pt x="580" y="759"/>
                  </a:moveTo>
                  <a:cubicBezTo>
                    <a:pt x="580" y="759"/>
                    <a:pt x="570" y="758"/>
                    <a:pt x="564" y="747"/>
                  </a:cubicBezTo>
                  <a:cubicBezTo>
                    <a:pt x="564" y="747"/>
                    <a:pt x="575" y="751"/>
                    <a:pt x="580" y="759"/>
                  </a:cubicBezTo>
                  <a:close/>
                  <a:moveTo>
                    <a:pt x="591" y="766"/>
                  </a:moveTo>
                  <a:cubicBezTo>
                    <a:pt x="589" y="767"/>
                    <a:pt x="586" y="767"/>
                    <a:pt x="583" y="766"/>
                  </a:cubicBezTo>
                  <a:cubicBezTo>
                    <a:pt x="576" y="765"/>
                    <a:pt x="573" y="762"/>
                    <a:pt x="570" y="758"/>
                  </a:cubicBezTo>
                  <a:cubicBezTo>
                    <a:pt x="579" y="761"/>
                    <a:pt x="591" y="766"/>
                    <a:pt x="591" y="766"/>
                  </a:cubicBezTo>
                  <a:close/>
                  <a:moveTo>
                    <a:pt x="593" y="773"/>
                  </a:moveTo>
                  <a:cubicBezTo>
                    <a:pt x="598" y="775"/>
                    <a:pt x="602" y="775"/>
                    <a:pt x="602" y="776"/>
                  </a:cubicBezTo>
                  <a:cubicBezTo>
                    <a:pt x="602" y="776"/>
                    <a:pt x="594" y="779"/>
                    <a:pt x="585" y="776"/>
                  </a:cubicBezTo>
                  <a:cubicBezTo>
                    <a:pt x="579" y="774"/>
                    <a:pt x="578" y="774"/>
                    <a:pt x="580" y="773"/>
                  </a:cubicBezTo>
                  <a:cubicBezTo>
                    <a:pt x="581" y="773"/>
                    <a:pt x="587" y="772"/>
                    <a:pt x="593" y="773"/>
                  </a:cubicBezTo>
                  <a:close/>
                  <a:moveTo>
                    <a:pt x="612" y="784"/>
                  </a:moveTo>
                  <a:cubicBezTo>
                    <a:pt x="609" y="776"/>
                    <a:pt x="616" y="772"/>
                    <a:pt x="621" y="771"/>
                  </a:cubicBezTo>
                  <a:cubicBezTo>
                    <a:pt x="629" y="769"/>
                    <a:pt x="633" y="778"/>
                    <a:pt x="633" y="778"/>
                  </a:cubicBezTo>
                  <a:cubicBezTo>
                    <a:pt x="623" y="774"/>
                    <a:pt x="623" y="774"/>
                    <a:pt x="623" y="774"/>
                  </a:cubicBezTo>
                  <a:cubicBezTo>
                    <a:pt x="628" y="783"/>
                    <a:pt x="628" y="783"/>
                    <a:pt x="628" y="783"/>
                  </a:cubicBezTo>
                  <a:cubicBezTo>
                    <a:pt x="618" y="780"/>
                    <a:pt x="618" y="780"/>
                    <a:pt x="618" y="780"/>
                  </a:cubicBezTo>
                  <a:cubicBezTo>
                    <a:pt x="618" y="780"/>
                    <a:pt x="618" y="780"/>
                    <a:pt x="618" y="780"/>
                  </a:cubicBezTo>
                  <a:cubicBezTo>
                    <a:pt x="625" y="788"/>
                    <a:pt x="625" y="788"/>
                    <a:pt x="625" y="788"/>
                  </a:cubicBezTo>
                  <a:cubicBezTo>
                    <a:pt x="613" y="787"/>
                    <a:pt x="613" y="787"/>
                    <a:pt x="613" y="787"/>
                  </a:cubicBezTo>
                  <a:cubicBezTo>
                    <a:pt x="624" y="795"/>
                    <a:pt x="624" y="795"/>
                    <a:pt x="624" y="795"/>
                  </a:cubicBezTo>
                  <a:cubicBezTo>
                    <a:pt x="611" y="797"/>
                    <a:pt x="611" y="797"/>
                    <a:pt x="611" y="797"/>
                  </a:cubicBezTo>
                  <a:cubicBezTo>
                    <a:pt x="624" y="802"/>
                    <a:pt x="624" y="802"/>
                    <a:pt x="624" y="802"/>
                  </a:cubicBezTo>
                  <a:cubicBezTo>
                    <a:pt x="614" y="808"/>
                    <a:pt x="614" y="808"/>
                    <a:pt x="614" y="808"/>
                  </a:cubicBezTo>
                  <a:cubicBezTo>
                    <a:pt x="614" y="808"/>
                    <a:pt x="614" y="808"/>
                    <a:pt x="614" y="808"/>
                  </a:cubicBezTo>
                  <a:cubicBezTo>
                    <a:pt x="626" y="811"/>
                    <a:pt x="626" y="811"/>
                    <a:pt x="626" y="811"/>
                  </a:cubicBezTo>
                  <a:cubicBezTo>
                    <a:pt x="624" y="812"/>
                    <a:pt x="621" y="813"/>
                    <a:pt x="617" y="814"/>
                  </a:cubicBezTo>
                  <a:cubicBezTo>
                    <a:pt x="610" y="815"/>
                    <a:pt x="609" y="808"/>
                    <a:pt x="608" y="805"/>
                  </a:cubicBezTo>
                  <a:cubicBezTo>
                    <a:pt x="606" y="803"/>
                    <a:pt x="604" y="802"/>
                    <a:pt x="603" y="798"/>
                  </a:cubicBezTo>
                  <a:cubicBezTo>
                    <a:pt x="599" y="788"/>
                    <a:pt x="609" y="785"/>
                    <a:pt x="612" y="784"/>
                  </a:cubicBezTo>
                  <a:close/>
                  <a:moveTo>
                    <a:pt x="641" y="775"/>
                  </a:moveTo>
                  <a:cubicBezTo>
                    <a:pt x="642" y="772"/>
                    <a:pt x="644" y="768"/>
                    <a:pt x="653" y="769"/>
                  </a:cubicBezTo>
                  <a:cubicBezTo>
                    <a:pt x="656" y="768"/>
                    <a:pt x="660" y="766"/>
                    <a:pt x="665" y="773"/>
                  </a:cubicBezTo>
                  <a:cubicBezTo>
                    <a:pt x="666" y="775"/>
                    <a:pt x="666" y="779"/>
                    <a:pt x="664" y="782"/>
                  </a:cubicBezTo>
                  <a:cubicBezTo>
                    <a:pt x="664" y="783"/>
                    <a:pt x="661" y="772"/>
                    <a:pt x="661" y="772"/>
                  </a:cubicBezTo>
                  <a:cubicBezTo>
                    <a:pt x="660" y="772"/>
                    <a:pt x="660" y="772"/>
                    <a:pt x="660" y="772"/>
                  </a:cubicBezTo>
                  <a:cubicBezTo>
                    <a:pt x="660" y="772"/>
                    <a:pt x="659" y="781"/>
                    <a:pt x="659" y="781"/>
                  </a:cubicBezTo>
                  <a:cubicBezTo>
                    <a:pt x="659" y="781"/>
                    <a:pt x="653" y="771"/>
                    <a:pt x="653" y="771"/>
                  </a:cubicBezTo>
                  <a:cubicBezTo>
                    <a:pt x="653" y="771"/>
                    <a:pt x="653" y="771"/>
                    <a:pt x="653" y="771"/>
                  </a:cubicBezTo>
                  <a:cubicBezTo>
                    <a:pt x="654" y="784"/>
                    <a:pt x="654" y="784"/>
                    <a:pt x="654" y="784"/>
                  </a:cubicBezTo>
                  <a:cubicBezTo>
                    <a:pt x="646" y="776"/>
                    <a:pt x="646" y="776"/>
                    <a:pt x="646" y="776"/>
                  </a:cubicBezTo>
                  <a:cubicBezTo>
                    <a:pt x="646" y="776"/>
                    <a:pt x="646" y="776"/>
                    <a:pt x="646" y="776"/>
                  </a:cubicBezTo>
                  <a:cubicBezTo>
                    <a:pt x="649" y="787"/>
                    <a:pt x="649" y="787"/>
                    <a:pt x="649" y="787"/>
                  </a:cubicBezTo>
                  <a:cubicBezTo>
                    <a:pt x="640" y="784"/>
                    <a:pt x="640" y="784"/>
                    <a:pt x="640" y="784"/>
                  </a:cubicBezTo>
                  <a:cubicBezTo>
                    <a:pt x="640" y="784"/>
                    <a:pt x="640" y="784"/>
                    <a:pt x="640" y="784"/>
                  </a:cubicBezTo>
                  <a:cubicBezTo>
                    <a:pt x="645" y="791"/>
                    <a:pt x="645" y="791"/>
                    <a:pt x="645" y="791"/>
                  </a:cubicBezTo>
                  <a:cubicBezTo>
                    <a:pt x="645" y="791"/>
                    <a:pt x="636" y="790"/>
                    <a:pt x="636" y="790"/>
                  </a:cubicBezTo>
                  <a:cubicBezTo>
                    <a:pt x="636" y="790"/>
                    <a:pt x="635" y="790"/>
                    <a:pt x="635" y="790"/>
                  </a:cubicBezTo>
                  <a:cubicBezTo>
                    <a:pt x="643" y="796"/>
                    <a:pt x="643" y="796"/>
                    <a:pt x="643" y="796"/>
                  </a:cubicBezTo>
                  <a:cubicBezTo>
                    <a:pt x="643" y="796"/>
                    <a:pt x="633" y="799"/>
                    <a:pt x="632" y="791"/>
                  </a:cubicBezTo>
                  <a:cubicBezTo>
                    <a:pt x="632" y="788"/>
                    <a:pt x="633" y="787"/>
                    <a:pt x="634" y="785"/>
                  </a:cubicBezTo>
                  <a:cubicBezTo>
                    <a:pt x="634" y="784"/>
                    <a:pt x="632" y="777"/>
                    <a:pt x="641" y="775"/>
                  </a:cubicBezTo>
                  <a:close/>
                  <a:moveTo>
                    <a:pt x="661" y="801"/>
                  </a:moveTo>
                  <a:cubicBezTo>
                    <a:pt x="658" y="802"/>
                    <a:pt x="656" y="801"/>
                    <a:pt x="655" y="798"/>
                  </a:cubicBezTo>
                  <a:cubicBezTo>
                    <a:pt x="654" y="795"/>
                    <a:pt x="655" y="792"/>
                    <a:pt x="658" y="791"/>
                  </a:cubicBezTo>
                  <a:cubicBezTo>
                    <a:pt x="661" y="791"/>
                    <a:pt x="664" y="792"/>
                    <a:pt x="664" y="795"/>
                  </a:cubicBezTo>
                  <a:cubicBezTo>
                    <a:pt x="665" y="798"/>
                    <a:pt x="664" y="801"/>
                    <a:pt x="661" y="801"/>
                  </a:cubicBezTo>
                  <a:close/>
                  <a:moveTo>
                    <a:pt x="627" y="818"/>
                  </a:moveTo>
                  <a:cubicBezTo>
                    <a:pt x="622" y="826"/>
                    <a:pt x="622" y="826"/>
                    <a:pt x="622" y="826"/>
                  </a:cubicBezTo>
                  <a:cubicBezTo>
                    <a:pt x="632" y="822"/>
                    <a:pt x="632" y="822"/>
                    <a:pt x="632" y="822"/>
                  </a:cubicBezTo>
                  <a:cubicBezTo>
                    <a:pt x="628" y="832"/>
                    <a:pt x="628" y="832"/>
                    <a:pt x="628" y="832"/>
                  </a:cubicBezTo>
                  <a:cubicBezTo>
                    <a:pt x="637" y="826"/>
                    <a:pt x="637" y="826"/>
                    <a:pt x="637" y="826"/>
                  </a:cubicBezTo>
                  <a:cubicBezTo>
                    <a:pt x="635" y="836"/>
                    <a:pt x="635" y="836"/>
                    <a:pt x="635" y="836"/>
                  </a:cubicBezTo>
                  <a:cubicBezTo>
                    <a:pt x="643" y="829"/>
                    <a:pt x="643" y="829"/>
                    <a:pt x="643" y="829"/>
                  </a:cubicBezTo>
                  <a:cubicBezTo>
                    <a:pt x="643" y="829"/>
                    <a:pt x="644" y="842"/>
                    <a:pt x="644" y="842"/>
                  </a:cubicBezTo>
                  <a:cubicBezTo>
                    <a:pt x="644" y="842"/>
                    <a:pt x="649" y="830"/>
                    <a:pt x="649" y="830"/>
                  </a:cubicBezTo>
                  <a:cubicBezTo>
                    <a:pt x="653" y="840"/>
                    <a:pt x="653" y="840"/>
                    <a:pt x="653" y="840"/>
                  </a:cubicBezTo>
                  <a:cubicBezTo>
                    <a:pt x="654" y="829"/>
                    <a:pt x="654" y="829"/>
                    <a:pt x="654" y="829"/>
                  </a:cubicBezTo>
                  <a:cubicBezTo>
                    <a:pt x="659" y="837"/>
                    <a:pt x="659" y="837"/>
                    <a:pt x="659" y="837"/>
                  </a:cubicBezTo>
                  <a:cubicBezTo>
                    <a:pt x="659" y="837"/>
                    <a:pt x="660" y="831"/>
                    <a:pt x="661" y="829"/>
                  </a:cubicBezTo>
                  <a:cubicBezTo>
                    <a:pt x="661" y="830"/>
                    <a:pt x="662" y="830"/>
                    <a:pt x="663" y="835"/>
                  </a:cubicBezTo>
                  <a:cubicBezTo>
                    <a:pt x="663" y="843"/>
                    <a:pt x="654" y="845"/>
                    <a:pt x="652" y="845"/>
                  </a:cubicBezTo>
                  <a:cubicBezTo>
                    <a:pt x="651" y="849"/>
                    <a:pt x="644" y="852"/>
                    <a:pt x="640" y="851"/>
                  </a:cubicBezTo>
                  <a:cubicBezTo>
                    <a:pt x="632" y="849"/>
                    <a:pt x="631" y="842"/>
                    <a:pt x="631" y="840"/>
                  </a:cubicBezTo>
                  <a:cubicBezTo>
                    <a:pt x="621" y="839"/>
                    <a:pt x="619" y="832"/>
                    <a:pt x="619" y="828"/>
                  </a:cubicBezTo>
                  <a:cubicBezTo>
                    <a:pt x="620" y="820"/>
                    <a:pt x="627" y="818"/>
                    <a:pt x="627" y="818"/>
                  </a:cubicBezTo>
                  <a:close/>
                  <a:moveTo>
                    <a:pt x="661" y="824"/>
                  </a:moveTo>
                  <a:cubicBezTo>
                    <a:pt x="654" y="829"/>
                    <a:pt x="651" y="826"/>
                    <a:pt x="649" y="823"/>
                  </a:cubicBezTo>
                  <a:cubicBezTo>
                    <a:pt x="641" y="824"/>
                    <a:pt x="639" y="820"/>
                    <a:pt x="637" y="816"/>
                  </a:cubicBezTo>
                  <a:cubicBezTo>
                    <a:pt x="633" y="814"/>
                    <a:pt x="632" y="810"/>
                    <a:pt x="633" y="806"/>
                  </a:cubicBezTo>
                  <a:cubicBezTo>
                    <a:pt x="636" y="799"/>
                    <a:pt x="643" y="800"/>
                    <a:pt x="643" y="800"/>
                  </a:cubicBezTo>
                  <a:cubicBezTo>
                    <a:pt x="637" y="808"/>
                    <a:pt x="637" y="808"/>
                    <a:pt x="637" y="808"/>
                  </a:cubicBezTo>
                  <a:cubicBezTo>
                    <a:pt x="646" y="804"/>
                    <a:pt x="646" y="804"/>
                    <a:pt x="646" y="804"/>
                  </a:cubicBezTo>
                  <a:cubicBezTo>
                    <a:pt x="646" y="804"/>
                    <a:pt x="642" y="813"/>
                    <a:pt x="642" y="813"/>
                  </a:cubicBezTo>
                  <a:cubicBezTo>
                    <a:pt x="642" y="813"/>
                    <a:pt x="649" y="809"/>
                    <a:pt x="649" y="809"/>
                  </a:cubicBezTo>
                  <a:cubicBezTo>
                    <a:pt x="649" y="818"/>
                    <a:pt x="649" y="818"/>
                    <a:pt x="649" y="818"/>
                  </a:cubicBezTo>
                  <a:cubicBezTo>
                    <a:pt x="654" y="811"/>
                    <a:pt x="654" y="811"/>
                    <a:pt x="654" y="811"/>
                  </a:cubicBezTo>
                  <a:cubicBezTo>
                    <a:pt x="658" y="820"/>
                    <a:pt x="658" y="820"/>
                    <a:pt x="658" y="820"/>
                  </a:cubicBezTo>
                  <a:cubicBezTo>
                    <a:pt x="659" y="810"/>
                    <a:pt x="659" y="810"/>
                    <a:pt x="659" y="810"/>
                  </a:cubicBezTo>
                  <a:cubicBezTo>
                    <a:pt x="666" y="817"/>
                    <a:pt x="666" y="817"/>
                    <a:pt x="666" y="817"/>
                  </a:cubicBezTo>
                  <a:cubicBezTo>
                    <a:pt x="665" y="809"/>
                    <a:pt x="665" y="809"/>
                    <a:pt x="665" y="809"/>
                  </a:cubicBezTo>
                  <a:cubicBezTo>
                    <a:pt x="666" y="810"/>
                    <a:pt x="668" y="811"/>
                    <a:pt x="669" y="814"/>
                  </a:cubicBezTo>
                  <a:cubicBezTo>
                    <a:pt x="672" y="823"/>
                    <a:pt x="663" y="824"/>
                    <a:pt x="661" y="824"/>
                  </a:cubicBezTo>
                  <a:close/>
                  <a:moveTo>
                    <a:pt x="672" y="766"/>
                  </a:moveTo>
                  <a:cubicBezTo>
                    <a:pt x="671" y="756"/>
                    <a:pt x="671" y="756"/>
                    <a:pt x="671" y="756"/>
                  </a:cubicBezTo>
                  <a:cubicBezTo>
                    <a:pt x="666" y="764"/>
                    <a:pt x="666" y="764"/>
                    <a:pt x="666" y="764"/>
                  </a:cubicBezTo>
                  <a:cubicBezTo>
                    <a:pt x="664" y="753"/>
                    <a:pt x="664" y="753"/>
                    <a:pt x="664" y="753"/>
                  </a:cubicBezTo>
                  <a:cubicBezTo>
                    <a:pt x="660" y="762"/>
                    <a:pt x="660" y="762"/>
                    <a:pt x="660" y="762"/>
                  </a:cubicBezTo>
                  <a:cubicBezTo>
                    <a:pt x="657" y="752"/>
                    <a:pt x="657" y="752"/>
                    <a:pt x="657" y="752"/>
                  </a:cubicBezTo>
                  <a:cubicBezTo>
                    <a:pt x="654" y="762"/>
                    <a:pt x="654" y="762"/>
                    <a:pt x="654" y="762"/>
                  </a:cubicBezTo>
                  <a:cubicBezTo>
                    <a:pt x="648" y="752"/>
                    <a:pt x="648" y="752"/>
                    <a:pt x="648" y="752"/>
                  </a:cubicBezTo>
                  <a:cubicBezTo>
                    <a:pt x="648" y="764"/>
                    <a:pt x="648" y="764"/>
                    <a:pt x="648" y="764"/>
                  </a:cubicBezTo>
                  <a:cubicBezTo>
                    <a:pt x="640" y="758"/>
                    <a:pt x="640" y="758"/>
                    <a:pt x="640" y="758"/>
                  </a:cubicBezTo>
                  <a:cubicBezTo>
                    <a:pt x="641" y="769"/>
                    <a:pt x="641" y="769"/>
                    <a:pt x="641" y="769"/>
                  </a:cubicBezTo>
                  <a:cubicBezTo>
                    <a:pt x="633" y="764"/>
                    <a:pt x="633" y="764"/>
                    <a:pt x="633" y="764"/>
                  </a:cubicBezTo>
                  <a:cubicBezTo>
                    <a:pt x="637" y="773"/>
                    <a:pt x="637" y="773"/>
                    <a:pt x="637" y="773"/>
                  </a:cubicBezTo>
                  <a:cubicBezTo>
                    <a:pt x="633" y="771"/>
                    <a:pt x="632" y="769"/>
                    <a:pt x="630" y="765"/>
                  </a:cubicBezTo>
                  <a:cubicBezTo>
                    <a:pt x="627" y="758"/>
                    <a:pt x="636" y="753"/>
                    <a:pt x="637" y="752"/>
                  </a:cubicBezTo>
                  <a:cubicBezTo>
                    <a:pt x="637" y="749"/>
                    <a:pt x="638" y="748"/>
                    <a:pt x="642" y="745"/>
                  </a:cubicBezTo>
                  <a:cubicBezTo>
                    <a:pt x="642" y="744"/>
                    <a:pt x="643" y="744"/>
                    <a:pt x="644" y="743"/>
                  </a:cubicBezTo>
                  <a:cubicBezTo>
                    <a:pt x="648" y="744"/>
                    <a:pt x="651" y="745"/>
                    <a:pt x="653" y="745"/>
                  </a:cubicBezTo>
                  <a:cubicBezTo>
                    <a:pt x="655" y="746"/>
                    <a:pt x="656" y="748"/>
                    <a:pt x="657" y="749"/>
                  </a:cubicBezTo>
                  <a:cubicBezTo>
                    <a:pt x="661" y="746"/>
                    <a:pt x="665" y="745"/>
                    <a:pt x="670" y="748"/>
                  </a:cubicBezTo>
                  <a:cubicBezTo>
                    <a:pt x="679" y="756"/>
                    <a:pt x="672" y="766"/>
                    <a:pt x="672" y="766"/>
                  </a:cubicBezTo>
                  <a:close/>
                  <a:moveTo>
                    <a:pt x="603" y="576"/>
                  </a:moveTo>
                  <a:cubicBezTo>
                    <a:pt x="599" y="573"/>
                    <a:pt x="596" y="571"/>
                    <a:pt x="593" y="569"/>
                  </a:cubicBezTo>
                  <a:cubicBezTo>
                    <a:pt x="591" y="567"/>
                    <a:pt x="590" y="565"/>
                    <a:pt x="592" y="562"/>
                  </a:cubicBezTo>
                  <a:cubicBezTo>
                    <a:pt x="593" y="560"/>
                    <a:pt x="595" y="558"/>
                    <a:pt x="599" y="559"/>
                  </a:cubicBezTo>
                  <a:cubicBezTo>
                    <a:pt x="602" y="560"/>
                    <a:pt x="604" y="562"/>
                    <a:pt x="607" y="564"/>
                  </a:cubicBezTo>
                  <a:cubicBezTo>
                    <a:pt x="629" y="577"/>
                    <a:pt x="652" y="588"/>
                    <a:pt x="677" y="596"/>
                  </a:cubicBezTo>
                  <a:cubicBezTo>
                    <a:pt x="680" y="597"/>
                    <a:pt x="683" y="598"/>
                    <a:pt x="686" y="599"/>
                  </a:cubicBezTo>
                  <a:cubicBezTo>
                    <a:pt x="690" y="601"/>
                    <a:pt x="691" y="603"/>
                    <a:pt x="689" y="607"/>
                  </a:cubicBezTo>
                  <a:cubicBezTo>
                    <a:pt x="688" y="611"/>
                    <a:pt x="686" y="611"/>
                    <a:pt x="682" y="610"/>
                  </a:cubicBezTo>
                  <a:cubicBezTo>
                    <a:pt x="653" y="605"/>
                    <a:pt x="627" y="593"/>
                    <a:pt x="603" y="576"/>
                  </a:cubicBezTo>
                  <a:close/>
                  <a:moveTo>
                    <a:pt x="504" y="500"/>
                  </a:moveTo>
                  <a:cubicBezTo>
                    <a:pt x="519" y="513"/>
                    <a:pt x="526" y="530"/>
                    <a:pt x="541" y="540"/>
                  </a:cubicBezTo>
                  <a:cubicBezTo>
                    <a:pt x="533" y="542"/>
                    <a:pt x="525" y="543"/>
                    <a:pt x="517" y="546"/>
                  </a:cubicBezTo>
                  <a:cubicBezTo>
                    <a:pt x="507" y="549"/>
                    <a:pt x="501" y="556"/>
                    <a:pt x="497" y="565"/>
                  </a:cubicBezTo>
                  <a:cubicBezTo>
                    <a:pt x="493" y="575"/>
                    <a:pt x="491" y="585"/>
                    <a:pt x="494" y="596"/>
                  </a:cubicBezTo>
                  <a:cubicBezTo>
                    <a:pt x="498" y="612"/>
                    <a:pt x="511" y="618"/>
                    <a:pt x="526" y="611"/>
                  </a:cubicBezTo>
                  <a:cubicBezTo>
                    <a:pt x="528" y="610"/>
                    <a:pt x="530" y="608"/>
                    <a:pt x="533" y="608"/>
                  </a:cubicBezTo>
                  <a:cubicBezTo>
                    <a:pt x="531" y="617"/>
                    <a:pt x="524" y="622"/>
                    <a:pt x="515" y="624"/>
                  </a:cubicBezTo>
                  <a:cubicBezTo>
                    <a:pt x="506" y="626"/>
                    <a:pt x="498" y="623"/>
                    <a:pt x="492" y="615"/>
                  </a:cubicBezTo>
                  <a:cubicBezTo>
                    <a:pt x="483" y="602"/>
                    <a:pt x="482" y="587"/>
                    <a:pt x="485" y="572"/>
                  </a:cubicBezTo>
                  <a:cubicBezTo>
                    <a:pt x="490" y="554"/>
                    <a:pt x="495" y="536"/>
                    <a:pt x="503" y="519"/>
                  </a:cubicBezTo>
                  <a:cubicBezTo>
                    <a:pt x="505" y="514"/>
                    <a:pt x="505" y="508"/>
                    <a:pt x="504" y="500"/>
                  </a:cubicBezTo>
                  <a:close/>
                  <a:moveTo>
                    <a:pt x="646" y="358"/>
                  </a:moveTo>
                  <a:cubicBezTo>
                    <a:pt x="646" y="361"/>
                    <a:pt x="641" y="364"/>
                    <a:pt x="641" y="364"/>
                  </a:cubicBezTo>
                  <a:cubicBezTo>
                    <a:pt x="633" y="366"/>
                    <a:pt x="636" y="351"/>
                    <a:pt x="647" y="355"/>
                  </a:cubicBezTo>
                  <a:cubicBezTo>
                    <a:pt x="657" y="359"/>
                    <a:pt x="654" y="376"/>
                    <a:pt x="654" y="376"/>
                  </a:cubicBezTo>
                  <a:cubicBezTo>
                    <a:pt x="654" y="375"/>
                    <a:pt x="649" y="366"/>
                    <a:pt x="649" y="366"/>
                  </a:cubicBezTo>
                  <a:cubicBezTo>
                    <a:pt x="651" y="362"/>
                    <a:pt x="646" y="358"/>
                    <a:pt x="646" y="358"/>
                  </a:cubicBezTo>
                  <a:close/>
                  <a:moveTo>
                    <a:pt x="678" y="396"/>
                  </a:moveTo>
                  <a:cubicBezTo>
                    <a:pt x="684" y="405"/>
                    <a:pt x="671" y="408"/>
                    <a:pt x="670" y="403"/>
                  </a:cubicBezTo>
                  <a:cubicBezTo>
                    <a:pt x="669" y="397"/>
                    <a:pt x="676" y="397"/>
                    <a:pt x="676" y="397"/>
                  </a:cubicBezTo>
                  <a:cubicBezTo>
                    <a:pt x="670" y="394"/>
                    <a:pt x="662" y="390"/>
                    <a:pt x="657" y="408"/>
                  </a:cubicBezTo>
                  <a:cubicBezTo>
                    <a:pt x="657" y="408"/>
                    <a:pt x="657" y="408"/>
                    <a:pt x="657" y="408"/>
                  </a:cubicBezTo>
                  <a:cubicBezTo>
                    <a:pt x="655" y="406"/>
                    <a:pt x="653" y="404"/>
                    <a:pt x="651" y="403"/>
                  </a:cubicBezTo>
                  <a:cubicBezTo>
                    <a:pt x="658" y="385"/>
                    <a:pt x="674" y="388"/>
                    <a:pt x="678" y="396"/>
                  </a:cubicBezTo>
                  <a:close/>
                  <a:moveTo>
                    <a:pt x="662" y="364"/>
                  </a:moveTo>
                  <a:cubicBezTo>
                    <a:pt x="662" y="364"/>
                    <a:pt x="669" y="368"/>
                    <a:pt x="672" y="362"/>
                  </a:cubicBezTo>
                  <a:cubicBezTo>
                    <a:pt x="672" y="362"/>
                    <a:pt x="673" y="380"/>
                    <a:pt x="676" y="383"/>
                  </a:cubicBezTo>
                  <a:cubicBezTo>
                    <a:pt x="676" y="383"/>
                    <a:pt x="665" y="379"/>
                    <a:pt x="660" y="383"/>
                  </a:cubicBezTo>
                  <a:cubicBezTo>
                    <a:pt x="660" y="383"/>
                    <a:pt x="663" y="368"/>
                    <a:pt x="662" y="364"/>
                  </a:cubicBezTo>
                  <a:close/>
                  <a:moveTo>
                    <a:pt x="661" y="354"/>
                  </a:moveTo>
                  <a:cubicBezTo>
                    <a:pt x="661" y="352"/>
                    <a:pt x="663" y="351"/>
                    <a:pt x="665" y="351"/>
                  </a:cubicBezTo>
                  <a:cubicBezTo>
                    <a:pt x="667" y="352"/>
                    <a:pt x="669" y="354"/>
                    <a:pt x="668" y="356"/>
                  </a:cubicBezTo>
                  <a:cubicBezTo>
                    <a:pt x="668" y="358"/>
                    <a:pt x="665" y="360"/>
                    <a:pt x="663" y="359"/>
                  </a:cubicBezTo>
                  <a:cubicBezTo>
                    <a:pt x="661" y="358"/>
                    <a:pt x="660" y="356"/>
                    <a:pt x="661" y="354"/>
                  </a:cubicBezTo>
                  <a:close/>
                  <a:moveTo>
                    <a:pt x="668" y="469"/>
                  </a:moveTo>
                  <a:cubicBezTo>
                    <a:pt x="672" y="473"/>
                    <a:pt x="672" y="476"/>
                    <a:pt x="667" y="479"/>
                  </a:cubicBezTo>
                  <a:cubicBezTo>
                    <a:pt x="664" y="481"/>
                    <a:pt x="662" y="481"/>
                    <a:pt x="660" y="479"/>
                  </a:cubicBezTo>
                  <a:cubicBezTo>
                    <a:pt x="656" y="475"/>
                    <a:pt x="652" y="471"/>
                    <a:pt x="648" y="467"/>
                  </a:cubicBezTo>
                  <a:cubicBezTo>
                    <a:pt x="634" y="452"/>
                    <a:pt x="616" y="440"/>
                    <a:pt x="600" y="427"/>
                  </a:cubicBezTo>
                  <a:cubicBezTo>
                    <a:pt x="594" y="423"/>
                    <a:pt x="594" y="421"/>
                    <a:pt x="597" y="417"/>
                  </a:cubicBezTo>
                  <a:cubicBezTo>
                    <a:pt x="600" y="413"/>
                    <a:pt x="602" y="412"/>
                    <a:pt x="607" y="415"/>
                  </a:cubicBezTo>
                  <a:cubicBezTo>
                    <a:pt x="618" y="425"/>
                    <a:pt x="630" y="434"/>
                    <a:pt x="641" y="444"/>
                  </a:cubicBezTo>
                  <a:cubicBezTo>
                    <a:pt x="651" y="452"/>
                    <a:pt x="660" y="460"/>
                    <a:pt x="668" y="469"/>
                  </a:cubicBezTo>
                  <a:close/>
                  <a:moveTo>
                    <a:pt x="668" y="510"/>
                  </a:moveTo>
                  <a:cubicBezTo>
                    <a:pt x="649" y="513"/>
                    <a:pt x="640" y="527"/>
                    <a:pt x="631" y="542"/>
                  </a:cubicBezTo>
                  <a:cubicBezTo>
                    <a:pt x="629" y="545"/>
                    <a:pt x="627" y="549"/>
                    <a:pt x="625" y="552"/>
                  </a:cubicBezTo>
                  <a:cubicBezTo>
                    <a:pt x="620" y="563"/>
                    <a:pt x="620" y="563"/>
                    <a:pt x="610" y="557"/>
                  </a:cubicBezTo>
                  <a:cubicBezTo>
                    <a:pt x="606" y="554"/>
                    <a:pt x="605" y="552"/>
                    <a:pt x="606" y="549"/>
                  </a:cubicBezTo>
                  <a:cubicBezTo>
                    <a:pt x="612" y="525"/>
                    <a:pt x="628" y="503"/>
                    <a:pt x="655" y="496"/>
                  </a:cubicBezTo>
                  <a:cubicBezTo>
                    <a:pt x="662" y="494"/>
                    <a:pt x="663" y="495"/>
                    <a:pt x="666" y="501"/>
                  </a:cubicBezTo>
                  <a:cubicBezTo>
                    <a:pt x="666" y="503"/>
                    <a:pt x="667" y="505"/>
                    <a:pt x="668" y="507"/>
                  </a:cubicBezTo>
                  <a:cubicBezTo>
                    <a:pt x="668" y="508"/>
                    <a:pt x="668" y="509"/>
                    <a:pt x="668" y="510"/>
                  </a:cubicBezTo>
                  <a:close/>
                  <a:moveTo>
                    <a:pt x="596" y="443"/>
                  </a:moveTo>
                  <a:cubicBezTo>
                    <a:pt x="588" y="465"/>
                    <a:pt x="574" y="481"/>
                    <a:pt x="553" y="491"/>
                  </a:cubicBezTo>
                  <a:cubicBezTo>
                    <a:pt x="550" y="492"/>
                    <a:pt x="548" y="493"/>
                    <a:pt x="546" y="494"/>
                  </a:cubicBezTo>
                  <a:cubicBezTo>
                    <a:pt x="534" y="498"/>
                    <a:pt x="530" y="496"/>
                    <a:pt x="526" y="483"/>
                  </a:cubicBezTo>
                  <a:cubicBezTo>
                    <a:pt x="528" y="481"/>
                    <a:pt x="532" y="481"/>
                    <a:pt x="535" y="480"/>
                  </a:cubicBezTo>
                  <a:cubicBezTo>
                    <a:pt x="558" y="473"/>
                    <a:pt x="573" y="457"/>
                    <a:pt x="579" y="434"/>
                  </a:cubicBezTo>
                  <a:cubicBezTo>
                    <a:pt x="581" y="423"/>
                    <a:pt x="583" y="423"/>
                    <a:pt x="592" y="429"/>
                  </a:cubicBezTo>
                  <a:cubicBezTo>
                    <a:pt x="598" y="434"/>
                    <a:pt x="599" y="435"/>
                    <a:pt x="596" y="443"/>
                  </a:cubicBezTo>
                  <a:close/>
                  <a:moveTo>
                    <a:pt x="510" y="468"/>
                  </a:moveTo>
                  <a:cubicBezTo>
                    <a:pt x="528" y="459"/>
                    <a:pt x="541" y="445"/>
                    <a:pt x="551" y="428"/>
                  </a:cubicBezTo>
                  <a:cubicBezTo>
                    <a:pt x="553" y="423"/>
                    <a:pt x="555" y="419"/>
                    <a:pt x="558" y="415"/>
                  </a:cubicBezTo>
                  <a:cubicBezTo>
                    <a:pt x="561" y="413"/>
                    <a:pt x="562" y="409"/>
                    <a:pt x="566" y="412"/>
                  </a:cubicBezTo>
                  <a:cubicBezTo>
                    <a:pt x="571" y="415"/>
                    <a:pt x="574" y="416"/>
                    <a:pt x="574" y="422"/>
                  </a:cubicBezTo>
                  <a:cubicBezTo>
                    <a:pt x="572" y="438"/>
                    <a:pt x="565" y="450"/>
                    <a:pt x="554" y="461"/>
                  </a:cubicBezTo>
                  <a:cubicBezTo>
                    <a:pt x="546" y="470"/>
                    <a:pt x="537" y="473"/>
                    <a:pt x="526" y="475"/>
                  </a:cubicBezTo>
                  <a:cubicBezTo>
                    <a:pt x="519" y="476"/>
                    <a:pt x="513" y="474"/>
                    <a:pt x="510" y="468"/>
                  </a:cubicBezTo>
                  <a:close/>
                  <a:moveTo>
                    <a:pt x="587" y="412"/>
                  </a:moveTo>
                  <a:cubicBezTo>
                    <a:pt x="585" y="414"/>
                    <a:pt x="583" y="414"/>
                    <a:pt x="581" y="412"/>
                  </a:cubicBezTo>
                  <a:cubicBezTo>
                    <a:pt x="579" y="411"/>
                    <a:pt x="577" y="410"/>
                    <a:pt x="575" y="409"/>
                  </a:cubicBezTo>
                  <a:cubicBezTo>
                    <a:pt x="567" y="404"/>
                    <a:pt x="559" y="396"/>
                    <a:pt x="548" y="395"/>
                  </a:cubicBezTo>
                  <a:cubicBezTo>
                    <a:pt x="544" y="394"/>
                    <a:pt x="540" y="391"/>
                    <a:pt x="535" y="388"/>
                  </a:cubicBezTo>
                  <a:cubicBezTo>
                    <a:pt x="522" y="382"/>
                    <a:pt x="509" y="376"/>
                    <a:pt x="497" y="370"/>
                  </a:cubicBezTo>
                  <a:cubicBezTo>
                    <a:pt x="496" y="370"/>
                    <a:pt x="495" y="369"/>
                    <a:pt x="494" y="369"/>
                  </a:cubicBezTo>
                  <a:cubicBezTo>
                    <a:pt x="489" y="368"/>
                    <a:pt x="488" y="364"/>
                    <a:pt x="489" y="361"/>
                  </a:cubicBezTo>
                  <a:cubicBezTo>
                    <a:pt x="490" y="357"/>
                    <a:pt x="494" y="358"/>
                    <a:pt x="497" y="359"/>
                  </a:cubicBezTo>
                  <a:cubicBezTo>
                    <a:pt x="505" y="362"/>
                    <a:pt x="513" y="365"/>
                    <a:pt x="521" y="369"/>
                  </a:cubicBezTo>
                  <a:cubicBezTo>
                    <a:pt x="543" y="380"/>
                    <a:pt x="564" y="391"/>
                    <a:pt x="586" y="403"/>
                  </a:cubicBezTo>
                  <a:cubicBezTo>
                    <a:pt x="591" y="406"/>
                    <a:pt x="591" y="408"/>
                    <a:pt x="587" y="412"/>
                  </a:cubicBezTo>
                  <a:close/>
                  <a:moveTo>
                    <a:pt x="519" y="390"/>
                  </a:moveTo>
                  <a:cubicBezTo>
                    <a:pt x="523" y="392"/>
                    <a:pt x="528" y="391"/>
                    <a:pt x="528" y="398"/>
                  </a:cubicBezTo>
                  <a:cubicBezTo>
                    <a:pt x="528" y="404"/>
                    <a:pt x="525" y="410"/>
                    <a:pt x="522" y="415"/>
                  </a:cubicBezTo>
                  <a:cubicBezTo>
                    <a:pt x="520" y="418"/>
                    <a:pt x="517" y="421"/>
                    <a:pt x="515" y="424"/>
                  </a:cubicBezTo>
                  <a:cubicBezTo>
                    <a:pt x="511" y="429"/>
                    <a:pt x="505" y="431"/>
                    <a:pt x="500" y="434"/>
                  </a:cubicBezTo>
                  <a:cubicBezTo>
                    <a:pt x="492" y="438"/>
                    <a:pt x="490" y="438"/>
                    <a:pt x="485" y="431"/>
                  </a:cubicBezTo>
                  <a:cubicBezTo>
                    <a:pt x="481" y="426"/>
                    <a:pt x="481" y="425"/>
                    <a:pt x="486" y="422"/>
                  </a:cubicBezTo>
                  <a:cubicBezTo>
                    <a:pt x="493" y="419"/>
                    <a:pt x="499" y="415"/>
                    <a:pt x="504" y="409"/>
                  </a:cubicBezTo>
                  <a:cubicBezTo>
                    <a:pt x="508" y="404"/>
                    <a:pt x="511" y="400"/>
                    <a:pt x="513" y="394"/>
                  </a:cubicBezTo>
                  <a:cubicBezTo>
                    <a:pt x="514" y="391"/>
                    <a:pt x="515" y="388"/>
                    <a:pt x="519" y="390"/>
                  </a:cubicBezTo>
                  <a:close/>
                  <a:moveTo>
                    <a:pt x="497" y="443"/>
                  </a:moveTo>
                  <a:cubicBezTo>
                    <a:pt x="499" y="442"/>
                    <a:pt x="502" y="441"/>
                    <a:pt x="504" y="439"/>
                  </a:cubicBezTo>
                  <a:cubicBezTo>
                    <a:pt x="518" y="432"/>
                    <a:pt x="528" y="421"/>
                    <a:pt x="533" y="405"/>
                  </a:cubicBezTo>
                  <a:cubicBezTo>
                    <a:pt x="534" y="403"/>
                    <a:pt x="534" y="398"/>
                    <a:pt x="540" y="400"/>
                  </a:cubicBezTo>
                  <a:cubicBezTo>
                    <a:pt x="549" y="403"/>
                    <a:pt x="550" y="404"/>
                    <a:pt x="549" y="411"/>
                  </a:cubicBezTo>
                  <a:cubicBezTo>
                    <a:pt x="544" y="434"/>
                    <a:pt x="528" y="447"/>
                    <a:pt x="509" y="458"/>
                  </a:cubicBezTo>
                  <a:cubicBezTo>
                    <a:pt x="504" y="461"/>
                    <a:pt x="502" y="456"/>
                    <a:pt x="499" y="454"/>
                  </a:cubicBezTo>
                  <a:cubicBezTo>
                    <a:pt x="497" y="453"/>
                    <a:pt x="496" y="452"/>
                    <a:pt x="495" y="451"/>
                  </a:cubicBezTo>
                  <a:cubicBezTo>
                    <a:pt x="493" y="448"/>
                    <a:pt x="492" y="445"/>
                    <a:pt x="497" y="443"/>
                  </a:cubicBezTo>
                  <a:close/>
                  <a:moveTo>
                    <a:pt x="501" y="674"/>
                  </a:moveTo>
                  <a:cubicBezTo>
                    <a:pt x="527" y="676"/>
                    <a:pt x="554" y="654"/>
                    <a:pt x="559" y="629"/>
                  </a:cubicBezTo>
                  <a:cubicBezTo>
                    <a:pt x="563" y="605"/>
                    <a:pt x="555" y="592"/>
                    <a:pt x="540" y="580"/>
                  </a:cubicBezTo>
                  <a:cubicBezTo>
                    <a:pt x="532" y="574"/>
                    <a:pt x="526" y="576"/>
                    <a:pt x="517" y="585"/>
                  </a:cubicBezTo>
                  <a:cubicBezTo>
                    <a:pt x="516" y="585"/>
                    <a:pt x="515" y="585"/>
                    <a:pt x="514" y="585"/>
                  </a:cubicBezTo>
                  <a:cubicBezTo>
                    <a:pt x="519" y="571"/>
                    <a:pt x="539" y="567"/>
                    <a:pt x="552" y="577"/>
                  </a:cubicBezTo>
                  <a:cubicBezTo>
                    <a:pt x="561" y="584"/>
                    <a:pt x="563" y="595"/>
                    <a:pt x="565" y="605"/>
                  </a:cubicBezTo>
                  <a:cubicBezTo>
                    <a:pt x="567" y="615"/>
                    <a:pt x="566" y="626"/>
                    <a:pt x="566" y="636"/>
                  </a:cubicBezTo>
                  <a:cubicBezTo>
                    <a:pt x="566" y="642"/>
                    <a:pt x="566" y="648"/>
                    <a:pt x="565" y="654"/>
                  </a:cubicBezTo>
                  <a:cubicBezTo>
                    <a:pt x="563" y="673"/>
                    <a:pt x="571" y="689"/>
                    <a:pt x="579" y="704"/>
                  </a:cubicBezTo>
                  <a:cubicBezTo>
                    <a:pt x="581" y="708"/>
                    <a:pt x="585" y="710"/>
                    <a:pt x="586" y="715"/>
                  </a:cubicBezTo>
                  <a:cubicBezTo>
                    <a:pt x="555" y="707"/>
                    <a:pt x="526" y="697"/>
                    <a:pt x="501" y="678"/>
                  </a:cubicBezTo>
                  <a:cubicBezTo>
                    <a:pt x="501" y="677"/>
                    <a:pt x="501" y="676"/>
                    <a:pt x="501" y="674"/>
                  </a:cubicBezTo>
                  <a:close/>
                  <a:moveTo>
                    <a:pt x="581" y="561"/>
                  </a:moveTo>
                  <a:cubicBezTo>
                    <a:pt x="558" y="544"/>
                    <a:pt x="536" y="527"/>
                    <a:pt x="517" y="506"/>
                  </a:cubicBezTo>
                  <a:cubicBezTo>
                    <a:pt x="514" y="502"/>
                    <a:pt x="511" y="498"/>
                    <a:pt x="508" y="494"/>
                  </a:cubicBezTo>
                  <a:cubicBezTo>
                    <a:pt x="505" y="491"/>
                    <a:pt x="506" y="489"/>
                    <a:pt x="509" y="486"/>
                  </a:cubicBezTo>
                  <a:cubicBezTo>
                    <a:pt x="513" y="484"/>
                    <a:pt x="516" y="483"/>
                    <a:pt x="518" y="487"/>
                  </a:cubicBezTo>
                  <a:cubicBezTo>
                    <a:pt x="535" y="510"/>
                    <a:pt x="558" y="528"/>
                    <a:pt x="581" y="545"/>
                  </a:cubicBezTo>
                  <a:cubicBezTo>
                    <a:pt x="589" y="551"/>
                    <a:pt x="589" y="551"/>
                    <a:pt x="581" y="561"/>
                  </a:cubicBezTo>
                  <a:close/>
                  <a:moveTo>
                    <a:pt x="583" y="526"/>
                  </a:moveTo>
                  <a:cubicBezTo>
                    <a:pt x="582" y="528"/>
                    <a:pt x="581" y="531"/>
                    <a:pt x="579" y="533"/>
                  </a:cubicBezTo>
                  <a:cubicBezTo>
                    <a:pt x="567" y="527"/>
                    <a:pt x="558" y="516"/>
                    <a:pt x="547" y="508"/>
                  </a:cubicBezTo>
                  <a:cubicBezTo>
                    <a:pt x="542" y="504"/>
                    <a:pt x="543" y="502"/>
                    <a:pt x="549" y="499"/>
                  </a:cubicBezTo>
                  <a:cubicBezTo>
                    <a:pt x="559" y="495"/>
                    <a:pt x="568" y="489"/>
                    <a:pt x="576" y="482"/>
                  </a:cubicBezTo>
                  <a:cubicBezTo>
                    <a:pt x="588" y="474"/>
                    <a:pt x="596" y="462"/>
                    <a:pt x="602" y="448"/>
                  </a:cubicBezTo>
                  <a:cubicBezTo>
                    <a:pt x="605" y="440"/>
                    <a:pt x="606" y="440"/>
                    <a:pt x="612" y="445"/>
                  </a:cubicBezTo>
                  <a:cubicBezTo>
                    <a:pt x="620" y="452"/>
                    <a:pt x="627" y="459"/>
                    <a:pt x="635" y="464"/>
                  </a:cubicBezTo>
                  <a:cubicBezTo>
                    <a:pt x="641" y="468"/>
                    <a:pt x="640" y="470"/>
                    <a:pt x="635" y="472"/>
                  </a:cubicBezTo>
                  <a:cubicBezTo>
                    <a:pt x="622" y="478"/>
                    <a:pt x="611" y="487"/>
                    <a:pt x="602" y="497"/>
                  </a:cubicBezTo>
                  <a:cubicBezTo>
                    <a:pt x="594" y="506"/>
                    <a:pt x="590" y="517"/>
                    <a:pt x="583" y="526"/>
                  </a:cubicBezTo>
                  <a:close/>
                  <a:moveTo>
                    <a:pt x="592" y="528"/>
                  </a:moveTo>
                  <a:cubicBezTo>
                    <a:pt x="600" y="508"/>
                    <a:pt x="613" y="492"/>
                    <a:pt x="633" y="482"/>
                  </a:cubicBezTo>
                  <a:cubicBezTo>
                    <a:pt x="646" y="476"/>
                    <a:pt x="648" y="476"/>
                    <a:pt x="658" y="490"/>
                  </a:cubicBezTo>
                  <a:cubicBezTo>
                    <a:pt x="644" y="494"/>
                    <a:pt x="631" y="500"/>
                    <a:pt x="621" y="511"/>
                  </a:cubicBezTo>
                  <a:cubicBezTo>
                    <a:pt x="611" y="521"/>
                    <a:pt x="604" y="533"/>
                    <a:pt x="601" y="548"/>
                  </a:cubicBezTo>
                  <a:cubicBezTo>
                    <a:pt x="586" y="541"/>
                    <a:pt x="586" y="541"/>
                    <a:pt x="592" y="528"/>
                  </a:cubicBezTo>
                  <a:close/>
                  <a:moveTo>
                    <a:pt x="660" y="582"/>
                  </a:moveTo>
                  <a:cubicBezTo>
                    <a:pt x="649" y="579"/>
                    <a:pt x="649" y="578"/>
                    <a:pt x="652" y="567"/>
                  </a:cubicBezTo>
                  <a:cubicBezTo>
                    <a:pt x="656" y="554"/>
                    <a:pt x="665" y="545"/>
                    <a:pt x="675" y="537"/>
                  </a:cubicBezTo>
                  <a:cubicBezTo>
                    <a:pt x="682" y="532"/>
                    <a:pt x="685" y="533"/>
                    <a:pt x="689" y="541"/>
                  </a:cubicBezTo>
                  <a:cubicBezTo>
                    <a:pt x="692" y="545"/>
                    <a:pt x="694" y="550"/>
                    <a:pt x="696" y="555"/>
                  </a:cubicBezTo>
                  <a:cubicBezTo>
                    <a:pt x="683" y="559"/>
                    <a:pt x="675" y="568"/>
                    <a:pt x="670" y="579"/>
                  </a:cubicBezTo>
                  <a:cubicBezTo>
                    <a:pt x="667" y="584"/>
                    <a:pt x="664" y="584"/>
                    <a:pt x="660" y="582"/>
                  </a:cubicBezTo>
                  <a:close/>
                  <a:moveTo>
                    <a:pt x="680" y="529"/>
                  </a:moveTo>
                  <a:cubicBezTo>
                    <a:pt x="666" y="535"/>
                    <a:pt x="655" y="545"/>
                    <a:pt x="648" y="559"/>
                  </a:cubicBezTo>
                  <a:cubicBezTo>
                    <a:pt x="647" y="561"/>
                    <a:pt x="645" y="564"/>
                    <a:pt x="644" y="566"/>
                  </a:cubicBezTo>
                  <a:cubicBezTo>
                    <a:pt x="643" y="571"/>
                    <a:pt x="639" y="572"/>
                    <a:pt x="634" y="570"/>
                  </a:cubicBezTo>
                  <a:cubicBezTo>
                    <a:pt x="629" y="568"/>
                    <a:pt x="627" y="567"/>
                    <a:pt x="629" y="560"/>
                  </a:cubicBezTo>
                  <a:cubicBezTo>
                    <a:pt x="632" y="551"/>
                    <a:pt x="640" y="537"/>
                    <a:pt x="648" y="529"/>
                  </a:cubicBezTo>
                  <a:cubicBezTo>
                    <a:pt x="652" y="524"/>
                    <a:pt x="660" y="520"/>
                    <a:pt x="667" y="517"/>
                  </a:cubicBezTo>
                  <a:cubicBezTo>
                    <a:pt x="673" y="515"/>
                    <a:pt x="681" y="520"/>
                    <a:pt x="682" y="526"/>
                  </a:cubicBezTo>
                  <a:cubicBezTo>
                    <a:pt x="682" y="527"/>
                    <a:pt x="682" y="528"/>
                    <a:pt x="680" y="529"/>
                  </a:cubicBezTo>
                  <a:close/>
                  <a:moveTo>
                    <a:pt x="663" y="413"/>
                  </a:moveTo>
                  <a:cubicBezTo>
                    <a:pt x="663" y="412"/>
                    <a:pt x="664" y="410"/>
                    <a:pt x="664" y="408"/>
                  </a:cubicBezTo>
                  <a:cubicBezTo>
                    <a:pt x="664" y="408"/>
                    <a:pt x="678" y="416"/>
                    <a:pt x="683" y="405"/>
                  </a:cubicBezTo>
                  <a:cubicBezTo>
                    <a:pt x="683" y="405"/>
                    <a:pt x="698" y="429"/>
                    <a:pt x="700" y="429"/>
                  </a:cubicBezTo>
                  <a:cubicBezTo>
                    <a:pt x="702" y="430"/>
                    <a:pt x="686" y="434"/>
                    <a:pt x="678" y="420"/>
                  </a:cubicBezTo>
                  <a:cubicBezTo>
                    <a:pt x="678" y="420"/>
                    <a:pt x="678" y="420"/>
                    <a:pt x="678" y="419"/>
                  </a:cubicBezTo>
                  <a:cubicBezTo>
                    <a:pt x="678" y="420"/>
                    <a:pt x="676" y="423"/>
                    <a:pt x="674" y="426"/>
                  </a:cubicBezTo>
                  <a:cubicBezTo>
                    <a:pt x="671" y="421"/>
                    <a:pt x="667" y="417"/>
                    <a:pt x="663" y="413"/>
                  </a:cubicBezTo>
                  <a:close/>
                  <a:moveTo>
                    <a:pt x="698" y="362"/>
                  </a:moveTo>
                  <a:cubicBezTo>
                    <a:pt x="698" y="348"/>
                    <a:pt x="709" y="335"/>
                    <a:pt x="725" y="335"/>
                  </a:cubicBezTo>
                  <a:cubicBezTo>
                    <a:pt x="739" y="335"/>
                    <a:pt x="752" y="346"/>
                    <a:pt x="752" y="361"/>
                  </a:cubicBezTo>
                  <a:cubicBezTo>
                    <a:pt x="752" y="376"/>
                    <a:pt x="741" y="389"/>
                    <a:pt x="725" y="389"/>
                  </a:cubicBezTo>
                  <a:cubicBezTo>
                    <a:pt x="709" y="389"/>
                    <a:pt x="698" y="376"/>
                    <a:pt x="698" y="362"/>
                  </a:cubicBezTo>
                  <a:close/>
                  <a:moveTo>
                    <a:pt x="705" y="434"/>
                  </a:moveTo>
                  <a:cubicBezTo>
                    <a:pt x="705" y="434"/>
                    <a:pt x="698" y="445"/>
                    <a:pt x="688" y="442"/>
                  </a:cubicBezTo>
                  <a:cubicBezTo>
                    <a:pt x="687" y="441"/>
                    <a:pt x="687" y="440"/>
                    <a:pt x="686" y="440"/>
                  </a:cubicBezTo>
                  <a:cubicBezTo>
                    <a:pt x="690" y="438"/>
                    <a:pt x="700" y="434"/>
                    <a:pt x="705" y="434"/>
                  </a:cubicBezTo>
                  <a:close/>
                  <a:moveTo>
                    <a:pt x="709" y="440"/>
                  </a:moveTo>
                  <a:cubicBezTo>
                    <a:pt x="709" y="440"/>
                    <a:pt x="702" y="450"/>
                    <a:pt x="696" y="453"/>
                  </a:cubicBezTo>
                  <a:cubicBezTo>
                    <a:pt x="695" y="452"/>
                    <a:pt x="695" y="451"/>
                    <a:pt x="694" y="450"/>
                  </a:cubicBezTo>
                  <a:cubicBezTo>
                    <a:pt x="697" y="446"/>
                    <a:pt x="704" y="439"/>
                    <a:pt x="709" y="440"/>
                  </a:cubicBezTo>
                  <a:close/>
                  <a:moveTo>
                    <a:pt x="702" y="406"/>
                  </a:moveTo>
                  <a:cubicBezTo>
                    <a:pt x="714" y="418"/>
                    <a:pt x="728" y="416"/>
                    <a:pt x="728" y="416"/>
                  </a:cubicBezTo>
                  <a:cubicBezTo>
                    <a:pt x="729" y="419"/>
                    <a:pt x="728" y="421"/>
                    <a:pt x="728" y="421"/>
                  </a:cubicBezTo>
                  <a:cubicBezTo>
                    <a:pt x="701" y="421"/>
                    <a:pt x="702" y="406"/>
                    <a:pt x="702" y="406"/>
                  </a:cubicBezTo>
                  <a:close/>
                  <a:moveTo>
                    <a:pt x="725" y="437"/>
                  </a:moveTo>
                  <a:cubicBezTo>
                    <a:pt x="725" y="437"/>
                    <a:pt x="719" y="454"/>
                    <a:pt x="712" y="454"/>
                  </a:cubicBezTo>
                  <a:cubicBezTo>
                    <a:pt x="712" y="454"/>
                    <a:pt x="714" y="440"/>
                    <a:pt x="725" y="437"/>
                  </a:cubicBezTo>
                  <a:close/>
                  <a:moveTo>
                    <a:pt x="733" y="441"/>
                  </a:moveTo>
                  <a:cubicBezTo>
                    <a:pt x="733" y="441"/>
                    <a:pt x="728" y="465"/>
                    <a:pt x="720" y="464"/>
                  </a:cubicBezTo>
                  <a:cubicBezTo>
                    <a:pt x="720" y="464"/>
                    <a:pt x="726" y="444"/>
                    <a:pt x="733" y="441"/>
                  </a:cubicBezTo>
                  <a:close/>
                  <a:moveTo>
                    <a:pt x="738" y="450"/>
                  </a:moveTo>
                  <a:cubicBezTo>
                    <a:pt x="738" y="450"/>
                    <a:pt x="740" y="469"/>
                    <a:pt x="732" y="476"/>
                  </a:cubicBezTo>
                  <a:cubicBezTo>
                    <a:pt x="732" y="476"/>
                    <a:pt x="729" y="456"/>
                    <a:pt x="738" y="450"/>
                  </a:cubicBezTo>
                  <a:close/>
                  <a:moveTo>
                    <a:pt x="733" y="421"/>
                  </a:moveTo>
                  <a:cubicBezTo>
                    <a:pt x="732" y="419"/>
                    <a:pt x="733" y="416"/>
                    <a:pt x="733" y="416"/>
                  </a:cubicBezTo>
                  <a:cubicBezTo>
                    <a:pt x="759" y="416"/>
                    <a:pt x="769" y="389"/>
                    <a:pt x="769" y="389"/>
                  </a:cubicBezTo>
                  <a:cubicBezTo>
                    <a:pt x="770" y="389"/>
                    <a:pt x="772" y="392"/>
                    <a:pt x="772" y="392"/>
                  </a:cubicBezTo>
                  <a:cubicBezTo>
                    <a:pt x="761" y="421"/>
                    <a:pt x="733" y="421"/>
                    <a:pt x="733" y="421"/>
                  </a:cubicBezTo>
                  <a:close/>
                  <a:moveTo>
                    <a:pt x="783" y="378"/>
                  </a:moveTo>
                  <a:cubicBezTo>
                    <a:pt x="783" y="378"/>
                    <a:pt x="797" y="386"/>
                    <a:pt x="787" y="397"/>
                  </a:cubicBezTo>
                  <a:cubicBezTo>
                    <a:pt x="787" y="397"/>
                    <a:pt x="780" y="398"/>
                    <a:pt x="779" y="394"/>
                  </a:cubicBezTo>
                  <a:cubicBezTo>
                    <a:pt x="779" y="394"/>
                    <a:pt x="791" y="393"/>
                    <a:pt x="783" y="378"/>
                  </a:cubicBezTo>
                  <a:close/>
                  <a:moveTo>
                    <a:pt x="798" y="389"/>
                  </a:moveTo>
                  <a:cubicBezTo>
                    <a:pt x="799" y="389"/>
                    <a:pt x="811" y="400"/>
                    <a:pt x="811" y="400"/>
                  </a:cubicBezTo>
                  <a:cubicBezTo>
                    <a:pt x="797" y="408"/>
                    <a:pt x="797" y="420"/>
                    <a:pt x="797" y="420"/>
                  </a:cubicBezTo>
                  <a:cubicBezTo>
                    <a:pt x="794" y="415"/>
                    <a:pt x="782" y="414"/>
                    <a:pt x="782" y="414"/>
                  </a:cubicBezTo>
                  <a:cubicBezTo>
                    <a:pt x="785" y="412"/>
                    <a:pt x="783" y="405"/>
                    <a:pt x="783" y="405"/>
                  </a:cubicBezTo>
                  <a:cubicBezTo>
                    <a:pt x="802" y="403"/>
                    <a:pt x="798" y="389"/>
                    <a:pt x="798" y="389"/>
                  </a:cubicBezTo>
                  <a:close/>
                  <a:moveTo>
                    <a:pt x="796" y="353"/>
                  </a:moveTo>
                  <a:cubicBezTo>
                    <a:pt x="796" y="353"/>
                    <a:pt x="806" y="363"/>
                    <a:pt x="799" y="376"/>
                  </a:cubicBezTo>
                  <a:cubicBezTo>
                    <a:pt x="799" y="376"/>
                    <a:pt x="786" y="365"/>
                    <a:pt x="796" y="353"/>
                  </a:cubicBezTo>
                  <a:close/>
                  <a:moveTo>
                    <a:pt x="865" y="401"/>
                  </a:moveTo>
                  <a:cubicBezTo>
                    <a:pt x="865" y="401"/>
                    <a:pt x="879" y="401"/>
                    <a:pt x="861" y="412"/>
                  </a:cubicBezTo>
                  <a:cubicBezTo>
                    <a:pt x="861" y="412"/>
                    <a:pt x="867" y="407"/>
                    <a:pt x="865" y="401"/>
                  </a:cubicBezTo>
                  <a:close/>
                  <a:moveTo>
                    <a:pt x="865" y="421"/>
                  </a:moveTo>
                  <a:cubicBezTo>
                    <a:pt x="865" y="421"/>
                    <a:pt x="881" y="416"/>
                    <a:pt x="874" y="433"/>
                  </a:cubicBezTo>
                  <a:cubicBezTo>
                    <a:pt x="874" y="433"/>
                    <a:pt x="875" y="423"/>
                    <a:pt x="865" y="421"/>
                  </a:cubicBezTo>
                  <a:close/>
                  <a:moveTo>
                    <a:pt x="866" y="438"/>
                  </a:moveTo>
                  <a:cubicBezTo>
                    <a:pt x="860" y="435"/>
                    <a:pt x="854" y="437"/>
                    <a:pt x="854" y="437"/>
                  </a:cubicBezTo>
                  <a:cubicBezTo>
                    <a:pt x="854" y="437"/>
                    <a:pt x="854" y="433"/>
                    <a:pt x="859" y="433"/>
                  </a:cubicBezTo>
                  <a:cubicBezTo>
                    <a:pt x="865" y="433"/>
                    <a:pt x="866" y="438"/>
                    <a:pt x="866" y="438"/>
                  </a:cubicBezTo>
                  <a:close/>
                  <a:moveTo>
                    <a:pt x="863" y="470"/>
                  </a:moveTo>
                  <a:cubicBezTo>
                    <a:pt x="863" y="470"/>
                    <a:pt x="856" y="461"/>
                    <a:pt x="856" y="452"/>
                  </a:cubicBezTo>
                  <a:cubicBezTo>
                    <a:pt x="856" y="452"/>
                    <a:pt x="866" y="463"/>
                    <a:pt x="863" y="470"/>
                  </a:cubicBezTo>
                  <a:close/>
                  <a:moveTo>
                    <a:pt x="857" y="487"/>
                  </a:moveTo>
                  <a:cubicBezTo>
                    <a:pt x="857" y="487"/>
                    <a:pt x="847" y="468"/>
                    <a:pt x="847" y="460"/>
                  </a:cubicBezTo>
                  <a:cubicBezTo>
                    <a:pt x="847" y="460"/>
                    <a:pt x="862" y="479"/>
                    <a:pt x="857" y="487"/>
                  </a:cubicBezTo>
                  <a:close/>
                  <a:moveTo>
                    <a:pt x="848" y="489"/>
                  </a:moveTo>
                  <a:cubicBezTo>
                    <a:pt x="848" y="489"/>
                    <a:pt x="834" y="471"/>
                    <a:pt x="836" y="464"/>
                  </a:cubicBezTo>
                  <a:cubicBezTo>
                    <a:pt x="836" y="464"/>
                    <a:pt x="850" y="483"/>
                    <a:pt x="848" y="489"/>
                  </a:cubicBezTo>
                  <a:close/>
                  <a:moveTo>
                    <a:pt x="849" y="437"/>
                  </a:moveTo>
                  <a:cubicBezTo>
                    <a:pt x="849" y="437"/>
                    <a:pt x="842" y="427"/>
                    <a:pt x="840" y="428"/>
                  </a:cubicBezTo>
                  <a:cubicBezTo>
                    <a:pt x="840" y="428"/>
                    <a:pt x="844" y="423"/>
                    <a:pt x="847" y="424"/>
                  </a:cubicBezTo>
                  <a:cubicBezTo>
                    <a:pt x="847" y="424"/>
                    <a:pt x="853" y="430"/>
                    <a:pt x="849" y="437"/>
                  </a:cubicBezTo>
                  <a:close/>
                  <a:moveTo>
                    <a:pt x="848" y="416"/>
                  </a:moveTo>
                  <a:cubicBezTo>
                    <a:pt x="838" y="428"/>
                    <a:pt x="829" y="425"/>
                    <a:pt x="830" y="425"/>
                  </a:cubicBezTo>
                  <a:cubicBezTo>
                    <a:pt x="831" y="425"/>
                    <a:pt x="833" y="413"/>
                    <a:pt x="833" y="413"/>
                  </a:cubicBezTo>
                  <a:cubicBezTo>
                    <a:pt x="817" y="415"/>
                    <a:pt x="817" y="415"/>
                    <a:pt x="817" y="415"/>
                  </a:cubicBezTo>
                  <a:cubicBezTo>
                    <a:pt x="813" y="412"/>
                    <a:pt x="818" y="400"/>
                    <a:pt x="818" y="400"/>
                  </a:cubicBezTo>
                  <a:cubicBezTo>
                    <a:pt x="822" y="405"/>
                    <a:pt x="837" y="406"/>
                    <a:pt x="837" y="406"/>
                  </a:cubicBezTo>
                  <a:cubicBezTo>
                    <a:pt x="851" y="404"/>
                    <a:pt x="848" y="416"/>
                    <a:pt x="848" y="416"/>
                  </a:cubicBezTo>
                  <a:close/>
                  <a:moveTo>
                    <a:pt x="824" y="420"/>
                  </a:moveTo>
                  <a:cubicBezTo>
                    <a:pt x="826" y="429"/>
                    <a:pt x="810" y="432"/>
                    <a:pt x="810" y="432"/>
                  </a:cubicBezTo>
                  <a:cubicBezTo>
                    <a:pt x="814" y="417"/>
                    <a:pt x="824" y="420"/>
                    <a:pt x="824" y="420"/>
                  </a:cubicBezTo>
                  <a:close/>
                  <a:moveTo>
                    <a:pt x="833" y="440"/>
                  </a:moveTo>
                  <a:cubicBezTo>
                    <a:pt x="820" y="448"/>
                    <a:pt x="811" y="437"/>
                    <a:pt x="811" y="437"/>
                  </a:cubicBezTo>
                  <a:cubicBezTo>
                    <a:pt x="822" y="431"/>
                    <a:pt x="833" y="440"/>
                    <a:pt x="833" y="440"/>
                  </a:cubicBezTo>
                  <a:close/>
                  <a:moveTo>
                    <a:pt x="806" y="427"/>
                  </a:moveTo>
                  <a:cubicBezTo>
                    <a:pt x="806" y="427"/>
                    <a:pt x="798" y="411"/>
                    <a:pt x="811" y="407"/>
                  </a:cubicBezTo>
                  <a:cubicBezTo>
                    <a:pt x="811" y="407"/>
                    <a:pt x="815" y="417"/>
                    <a:pt x="806" y="427"/>
                  </a:cubicBezTo>
                  <a:close/>
                  <a:moveTo>
                    <a:pt x="803" y="380"/>
                  </a:moveTo>
                  <a:cubicBezTo>
                    <a:pt x="805" y="368"/>
                    <a:pt x="829" y="371"/>
                    <a:pt x="829" y="371"/>
                  </a:cubicBezTo>
                  <a:cubicBezTo>
                    <a:pt x="817" y="388"/>
                    <a:pt x="803" y="380"/>
                    <a:pt x="803" y="380"/>
                  </a:cubicBezTo>
                  <a:close/>
                  <a:moveTo>
                    <a:pt x="797" y="430"/>
                  </a:moveTo>
                  <a:cubicBezTo>
                    <a:pt x="782" y="429"/>
                    <a:pt x="785" y="418"/>
                    <a:pt x="785" y="418"/>
                  </a:cubicBezTo>
                  <a:cubicBezTo>
                    <a:pt x="793" y="417"/>
                    <a:pt x="797" y="430"/>
                    <a:pt x="797" y="430"/>
                  </a:cubicBezTo>
                  <a:close/>
                  <a:moveTo>
                    <a:pt x="780" y="421"/>
                  </a:moveTo>
                  <a:cubicBezTo>
                    <a:pt x="780" y="421"/>
                    <a:pt x="775" y="428"/>
                    <a:pt x="798" y="438"/>
                  </a:cubicBezTo>
                  <a:cubicBezTo>
                    <a:pt x="798" y="438"/>
                    <a:pt x="796" y="453"/>
                    <a:pt x="780" y="453"/>
                  </a:cubicBezTo>
                  <a:cubicBezTo>
                    <a:pt x="780" y="453"/>
                    <a:pt x="792" y="432"/>
                    <a:pt x="766" y="433"/>
                  </a:cubicBezTo>
                  <a:cubicBezTo>
                    <a:pt x="766" y="433"/>
                    <a:pt x="766" y="426"/>
                    <a:pt x="764" y="425"/>
                  </a:cubicBezTo>
                  <a:cubicBezTo>
                    <a:pt x="764" y="425"/>
                    <a:pt x="773" y="428"/>
                    <a:pt x="780" y="421"/>
                  </a:cubicBezTo>
                  <a:close/>
                  <a:moveTo>
                    <a:pt x="769" y="443"/>
                  </a:moveTo>
                  <a:cubicBezTo>
                    <a:pt x="769" y="443"/>
                    <a:pt x="764" y="438"/>
                    <a:pt x="769" y="436"/>
                  </a:cubicBezTo>
                  <a:cubicBezTo>
                    <a:pt x="774" y="434"/>
                    <a:pt x="776" y="438"/>
                    <a:pt x="776" y="438"/>
                  </a:cubicBezTo>
                  <a:cubicBezTo>
                    <a:pt x="776" y="441"/>
                    <a:pt x="771" y="439"/>
                    <a:pt x="771" y="439"/>
                  </a:cubicBezTo>
                  <a:cubicBezTo>
                    <a:pt x="772" y="441"/>
                    <a:pt x="769" y="443"/>
                    <a:pt x="769" y="443"/>
                  </a:cubicBezTo>
                  <a:close/>
                  <a:moveTo>
                    <a:pt x="772" y="419"/>
                  </a:moveTo>
                  <a:cubicBezTo>
                    <a:pt x="772" y="419"/>
                    <a:pt x="768" y="419"/>
                    <a:pt x="767" y="418"/>
                  </a:cubicBezTo>
                  <a:cubicBezTo>
                    <a:pt x="767" y="418"/>
                    <a:pt x="775" y="415"/>
                    <a:pt x="773" y="402"/>
                  </a:cubicBezTo>
                  <a:cubicBezTo>
                    <a:pt x="773" y="402"/>
                    <a:pt x="783" y="412"/>
                    <a:pt x="772" y="419"/>
                  </a:cubicBezTo>
                  <a:close/>
                  <a:moveTo>
                    <a:pt x="773" y="386"/>
                  </a:moveTo>
                  <a:cubicBezTo>
                    <a:pt x="771" y="385"/>
                    <a:pt x="771" y="385"/>
                    <a:pt x="771" y="385"/>
                  </a:cubicBezTo>
                  <a:cubicBezTo>
                    <a:pt x="771" y="385"/>
                    <a:pt x="776" y="361"/>
                    <a:pt x="770" y="353"/>
                  </a:cubicBezTo>
                  <a:cubicBezTo>
                    <a:pt x="770" y="353"/>
                    <a:pt x="782" y="363"/>
                    <a:pt x="773" y="386"/>
                  </a:cubicBezTo>
                  <a:close/>
                  <a:moveTo>
                    <a:pt x="773" y="466"/>
                  </a:moveTo>
                  <a:cubicBezTo>
                    <a:pt x="773" y="466"/>
                    <a:pt x="776" y="489"/>
                    <a:pt x="773" y="490"/>
                  </a:cubicBezTo>
                  <a:cubicBezTo>
                    <a:pt x="773" y="490"/>
                    <a:pt x="767" y="473"/>
                    <a:pt x="773" y="466"/>
                  </a:cubicBezTo>
                  <a:close/>
                  <a:moveTo>
                    <a:pt x="818" y="494"/>
                  </a:moveTo>
                  <a:cubicBezTo>
                    <a:pt x="817" y="494"/>
                    <a:pt x="816" y="494"/>
                    <a:pt x="815" y="495"/>
                  </a:cubicBezTo>
                  <a:cubicBezTo>
                    <a:pt x="813" y="490"/>
                    <a:pt x="810" y="481"/>
                    <a:pt x="814" y="470"/>
                  </a:cubicBezTo>
                  <a:cubicBezTo>
                    <a:pt x="814" y="470"/>
                    <a:pt x="819" y="486"/>
                    <a:pt x="818" y="494"/>
                  </a:cubicBezTo>
                  <a:close/>
                  <a:moveTo>
                    <a:pt x="818" y="504"/>
                  </a:moveTo>
                  <a:cubicBezTo>
                    <a:pt x="816" y="505"/>
                    <a:pt x="813" y="506"/>
                    <a:pt x="811" y="508"/>
                  </a:cubicBezTo>
                  <a:cubicBezTo>
                    <a:pt x="805" y="513"/>
                    <a:pt x="802" y="521"/>
                    <a:pt x="802" y="521"/>
                  </a:cubicBezTo>
                  <a:cubicBezTo>
                    <a:pt x="802" y="521"/>
                    <a:pt x="800" y="518"/>
                    <a:pt x="799" y="516"/>
                  </a:cubicBezTo>
                  <a:cubicBezTo>
                    <a:pt x="800" y="514"/>
                    <a:pt x="805" y="507"/>
                    <a:pt x="812" y="503"/>
                  </a:cubicBezTo>
                  <a:cubicBezTo>
                    <a:pt x="814" y="504"/>
                    <a:pt x="816" y="504"/>
                    <a:pt x="818" y="504"/>
                  </a:cubicBezTo>
                  <a:close/>
                  <a:moveTo>
                    <a:pt x="884" y="487"/>
                  </a:moveTo>
                  <a:cubicBezTo>
                    <a:pt x="880" y="486"/>
                    <a:pt x="880" y="486"/>
                    <a:pt x="880" y="486"/>
                  </a:cubicBezTo>
                  <a:cubicBezTo>
                    <a:pt x="879" y="486"/>
                    <a:pt x="879" y="486"/>
                    <a:pt x="879" y="486"/>
                  </a:cubicBezTo>
                  <a:cubicBezTo>
                    <a:pt x="881" y="486"/>
                    <a:pt x="883" y="486"/>
                    <a:pt x="884" y="487"/>
                  </a:cubicBezTo>
                  <a:close/>
                  <a:moveTo>
                    <a:pt x="882" y="483"/>
                  </a:moveTo>
                  <a:cubicBezTo>
                    <a:pt x="882" y="482"/>
                    <a:pt x="882" y="478"/>
                    <a:pt x="883" y="474"/>
                  </a:cubicBezTo>
                  <a:cubicBezTo>
                    <a:pt x="884" y="474"/>
                    <a:pt x="885" y="474"/>
                    <a:pt x="886" y="473"/>
                  </a:cubicBezTo>
                  <a:cubicBezTo>
                    <a:pt x="885" y="479"/>
                    <a:pt x="886" y="485"/>
                    <a:pt x="886" y="485"/>
                  </a:cubicBezTo>
                  <a:cubicBezTo>
                    <a:pt x="886" y="485"/>
                    <a:pt x="884" y="484"/>
                    <a:pt x="882" y="483"/>
                  </a:cubicBezTo>
                  <a:close/>
                  <a:moveTo>
                    <a:pt x="886" y="458"/>
                  </a:moveTo>
                  <a:cubicBezTo>
                    <a:pt x="881" y="454"/>
                    <a:pt x="875" y="447"/>
                    <a:pt x="876" y="439"/>
                  </a:cubicBezTo>
                  <a:cubicBezTo>
                    <a:pt x="876" y="439"/>
                    <a:pt x="885" y="447"/>
                    <a:pt x="889" y="455"/>
                  </a:cubicBezTo>
                  <a:cubicBezTo>
                    <a:pt x="889" y="455"/>
                    <a:pt x="889" y="455"/>
                    <a:pt x="889" y="455"/>
                  </a:cubicBezTo>
                  <a:cubicBezTo>
                    <a:pt x="888" y="456"/>
                    <a:pt x="887" y="457"/>
                    <a:pt x="886" y="458"/>
                  </a:cubicBezTo>
                  <a:close/>
                  <a:moveTo>
                    <a:pt x="883" y="414"/>
                  </a:moveTo>
                  <a:cubicBezTo>
                    <a:pt x="883" y="414"/>
                    <a:pt x="890" y="403"/>
                    <a:pt x="875" y="399"/>
                  </a:cubicBezTo>
                  <a:cubicBezTo>
                    <a:pt x="875" y="399"/>
                    <a:pt x="882" y="394"/>
                    <a:pt x="888" y="403"/>
                  </a:cubicBezTo>
                  <a:cubicBezTo>
                    <a:pt x="888" y="403"/>
                    <a:pt x="889" y="415"/>
                    <a:pt x="883" y="414"/>
                  </a:cubicBezTo>
                  <a:close/>
                  <a:moveTo>
                    <a:pt x="474" y="400"/>
                  </a:moveTo>
                  <a:cubicBezTo>
                    <a:pt x="475" y="400"/>
                    <a:pt x="475" y="400"/>
                    <a:pt x="476" y="399"/>
                  </a:cubicBezTo>
                  <a:cubicBezTo>
                    <a:pt x="485" y="395"/>
                    <a:pt x="490" y="388"/>
                    <a:pt x="490" y="378"/>
                  </a:cubicBezTo>
                  <a:cubicBezTo>
                    <a:pt x="507" y="381"/>
                    <a:pt x="511" y="390"/>
                    <a:pt x="500" y="404"/>
                  </a:cubicBezTo>
                  <a:cubicBezTo>
                    <a:pt x="495" y="410"/>
                    <a:pt x="488" y="413"/>
                    <a:pt x="482" y="418"/>
                  </a:cubicBezTo>
                  <a:cubicBezTo>
                    <a:pt x="480" y="420"/>
                    <a:pt x="477" y="419"/>
                    <a:pt x="476" y="416"/>
                  </a:cubicBezTo>
                  <a:cubicBezTo>
                    <a:pt x="474" y="414"/>
                    <a:pt x="473" y="411"/>
                    <a:pt x="472" y="409"/>
                  </a:cubicBezTo>
                  <a:cubicBezTo>
                    <a:pt x="469" y="405"/>
                    <a:pt x="470" y="402"/>
                    <a:pt x="474" y="400"/>
                  </a:cubicBezTo>
                  <a:close/>
                  <a:moveTo>
                    <a:pt x="449" y="407"/>
                  </a:moveTo>
                  <a:cubicBezTo>
                    <a:pt x="451" y="406"/>
                    <a:pt x="453" y="407"/>
                    <a:pt x="455" y="406"/>
                  </a:cubicBezTo>
                  <a:cubicBezTo>
                    <a:pt x="460" y="404"/>
                    <a:pt x="462" y="407"/>
                    <a:pt x="465" y="411"/>
                  </a:cubicBezTo>
                  <a:cubicBezTo>
                    <a:pt x="472" y="425"/>
                    <a:pt x="480" y="438"/>
                    <a:pt x="489" y="452"/>
                  </a:cubicBezTo>
                  <a:cubicBezTo>
                    <a:pt x="493" y="458"/>
                    <a:pt x="498" y="464"/>
                    <a:pt x="503" y="471"/>
                  </a:cubicBezTo>
                  <a:cubicBezTo>
                    <a:pt x="505" y="473"/>
                    <a:pt x="505" y="475"/>
                    <a:pt x="503" y="478"/>
                  </a:cubicBezTo>
                  <a:cubicBezTo>
                    <a:pt x="501" y="483"/>
                    <a:pt x="499" y="484"/>
                    <a:pt x="495" y="480"/>
                  </a:cubicBezTo>
                  <a:cubicBezTo>
                    <a:pt x="489" y="474"/>
                    <a:pt x="483" y="468"/>
                    <a:pt x="479" y="461"/>
                  </a:cubicBezTo>
                  <a:cubicBezTo>
                    <a:pt x="469" y="445"/>
                    <a:pt x="458" y="429"/>
                    <a:pt x="450" y="412"/>
                  </a:cubicBezTo>
                  <a:cubicBezTo>
                    <a:pt x="449" y="411"/>
                    <a:pt x="448" y="409"/>
                    <a:pt x="449" y="407"/>
                  </a:cubicBezTo>
                  <a:close/>
                  <a:moveTo>
                    <a:pt x="452" y="608"/>
                  </a:moveTo>
                  <a:cubicBezTo>
                    <a:pt x="452" y="616"/>
                    <a:pt x="450" y="624"/>
                    <a:pt x="454" y="632"/>
                  </a:cubicBezTo>
                  <a:cubicBezTo>
                    <a:pt x="437" y="625"/>
                    <a:pt x="402" y="585"/>
                    <a:pt x="391" y="560"/>
                  </a:cubicBezTo>
                  <a:cubicBezTo>
                    <a:pt x="395" y="559"/>
                    <a:pt x="399" y="560"/>
                    <a:pt x="402" y="560"/>
                  </a:cubicBezTo>
                  <a:cubicBezTo>
                    <a:pt x="418" y="561"/>
                    <a:pt x="433" y="557"/>
                    <a:pt x="446" y="548"/>
                  </a:cubicBezTo>
                  <a:cubicBezTo>
                    <a:pt x="446" y="548"/>
                    <a:pt x="447" y="548"/>
                    <a:pt x="447" y="547"/>
                  </a:cubicBezTo>
                  <a:cubicBezTo>
                    <a:pt x="459" y="539"/>
                    <a:pt x="468" y="513"/>
                    <a:pt x="465" y="499"/>
                  </a:cubicBezTo>
                  <a:cubicBezTo>
                    <a:pt x="462" y="487"/>
                    <a:pt x="453" y="480"/>
                    <a:pt x="443" y="474"/>
                  </a:cubicBezTo>
                  <a:cubicBezTo>
                    <a:pt x="439" y="471"/>
                    <a:pt x="434" y="473"/>
                    <a:pt x="429" y="472"/>
                  </a:cubicBezTo>
                  <a:cubicBezTo>
                    <a:pt x="429" y="471"/>
                    <a:pt x="428" y="471"/>
                    <a:pt x="428" y="471"/>
                  </a:cubicBezTo>
                  <a:cubicBezTo>
                    <a:pt x="437" y="463"/>
                    <a:pt x="447" y="466"/>
                    <a:pt x="457" y="470"/>
                  </a:cubicBezTo>
                  <a:cubicBezTo>
                    <a:pt x="467" y="474"/>
                    <a:pt x="473" y="483"/>
                    <a:pt x="475" y="495"/>
                  </a:cubicBezTo>
                  <a:cubicBezTo>
                    <a:pt x="477" y="507"/>
                    <a:pt x="476" y="519"/>
                    <a:pt x="471" y="531"/>
                  </a:cubicBezTo>
                  <a:cubicBezTo>
                    <a:pt x="466" y="548"/>
                    <a:pt x="459" y="563"/>
                    <a:pt x="455" y="580"/>
                  </a:cubicBezTo>
                  <a:cubicBezTo>
                    <a:pt x="453" y="589"/>
                    <a:pt x="451" y="598"/>
                    <a:pt x="452" y="608"/>
                  </a:cubicBezTo>
                  <a:close/>
                  <a:moveTo>
                    <a:pt x="440" y="415"/>
                  </a:moveTo>
                  <a:cubicBezTo>
                    <a:pt x="447" y="423"/>
                    <a:pt x="450" y="433"/>
                    <a:pt x="456" y="442"/>
                  </a:cubicBezTo>
                  <a:cubicBezTo>
                    <a:pt x="447" y="442"/>
                    <a:pt x="439" y="441"/>
                    <a:pt x="431" y="443"/>
                  </a:cubicBezTo>
                  <a:cubicBezTo>
                    <a:pt x="414" y="447"/>
                    <a:pt x="404" y="459"/>
                    <a:pt x="396" y="473"/>
                  </a:cubicBezTo>
                  <a:cubicBezTo>
                    <a:pt x="391" y="480"/>
                    <a:pt x="389" y="488"/>
                    <a:pt x="390" y="498"/>
                  </a:cubicBezTo>
                  <a:cubicBezTo>
                    <a:pt x="391" y="510"/>
                    <a:pt x="399" y="519"/>
                    <a:pt x="412" y="522"/>
                  </a:cubicBezTo>
                  <a:cubicBezTo>
                    <a:pt x="417" y="523"/>
                    <a:pt x="431" y="517"/>
                    <a:pt x="435" y="512"/>
                  </a:cubicBezTo>
                  <a:cubicBezTo>
                    <a:pt x="437" y="509"/>
                    <a:pt x="437" y="506"/>
                    <a:pt x="435" y="502"/>
                  </a:cubicBezTo>
                  <a:cubicBezTo>
                    <a:pt x="435" y="500"/>
                    <a:pt x="432" y="499"/>
                    <a:pt x="432" y="496"/>
                  </a:cubicBezTo>
                  <a:cubicBezTo>
                    <a:pt x="442" y="495"/>
                    <a:pt x="444" y="498"/>
                    <a:pt x="444" y="506"/>
                  </a:cubicBezTo>
                  <a:cubicBezTo>
                    <a:pt x="443" y="510"/>
                    <a:pt x="442" y="514"/>
                    <a:pt x="440" y="517"/>
                  </a:cubicBezTo>
                  <a:cubicBezTo>
                    <a:pt x="433" y="526"/>
                    <a:pt x="418" y="531"/>
                    <a:pt x="405" y="528"/>
                  </a:cubicBezTo>
                  <a:cubicBezTo>
                    <a:pt x="394" y="526"/>
                    <a:pt x="385" y="516"/>
                    <a:pt x="384" y="503"/>
                  </a:cubicBezTo>
                  <a:cubicBezTo>
                    <a:pt x="381" y="485"/>
                    <a:pt x="387" y="470"/>
                    <a:pt x="398" y="457"/>
                  </a:cubicBezTo>
                  <a:cubicBezTo>
                    <a:pt x="411" y="442"/>
                    <a:pt x="427" y="430"/>
                    <a:pt x="440" y="415"/>
                  </a:cubicBezTo>
                  <a:close/>
                  <a:moveTo>
                    <a:pt x="374" y="391"/>
                  </a:moveTo>
                  <a:cubicBezTo>
                    <a:pt x="370" y="390"/>
                    <a:pt x="366" y="390"/>
                    <a:pt x="363" y="391"/>
                  </a:cubicBezTo>
                  <a:cubicBezTo>
                    <a:pt x="355" y="393"/>
                    <a:pt x="351" y="400"/>
                    <a:pt x="353" y="407"/>
                  </a:cubicBezTo>
                  <a:cubicBezTo>
                    <a:pt x="354" y="411"/>
                    <a:pt x="355" y="414"/>
                    <a:pt x="356" y="418"/>
                  </a:cubicBezTo>
                  <a:cubicBezTo>
                    <a:pt x="349" y="414"/>
                    <a:pt x="346" y="408"/>
                    <a:pt x="348" y="400"/>
                  </a:cubicBezTo>
                  <a:cubicBezTo>
                    <a:pt x="351" y="390"/>
                    <a:pt x="361" y="384"/>
                    <a:pt x="372" y="386"/>
                  </a:cubicBezTo>
                  <a:cubicBezTo>
                    <a:pt x="388" y="392"/>
                    <a:pt x="395" y="407"/>
                    <a:pt x="389" y="422"/>
                  </a:cubicBezTo>
                  <a:cubicBezTo>
                    <a:pt x="385" y="431"/>
                    <a:pt x="379" y="440"/>
                    <a:pt x="372" y="447"/>
                  </a:cubicBezTo>
                  <a:cubicBezTo>
                    <a:pt x="363" y="456"/>
                    <a:pt x="356" y="467"/>
                    <a:pt x="352" y="480"/>
                  </a:cubicBezTo>
                  <a:cubicBezTo>
                    <a:pt x="351" y="482"/>
                    <a:pt x="351" y="484"/>
                    <a:pt x="349" y="485"/>
                  </a:cubicBezTo>
                  <a:cubicBezTo>
                    <a:pt x="340" y="478"/>
                    <a:pt x="328" y="457"/>
                    <a:pt x="324" y="442"/>
                  </a:cubicBezTo>
                  <a:cubicBezTo>
                    <a:pt x="335" y="445"/>
                    <a:pt x="346" y="447"/>
                    <a:pt x="357" y="444"/>
                  </a:cubicBezTo>
                  <a:cubicBezTo>
                    <a:pt x="368" y="440"/>
                    <a:pt x="378" y="435"/>
                    <a:pt x="382" y="423"/>
                  </a:cubicBezTo>
                  <a:cubicBezTo>
                    <a:pt x="387" y="410"/>
                    <a:pt x="385" y="401"/>
                    <a:pt x="374" y="391"/>
                  </a:cubicBezTo>
                  <a:close/>
                  <a:moveTo>
                    <a:pt x="332" y="521"/>
                  </a:moveTo>
                  <a:cubicBezTo>
                    <a:pt x="336" y="511"/>
                    <a:pt x="336" y="511"/>
                    <a:pt x="336" y="511"/>
                  </a:cubicBezTo>
                  <a:cubicBezTo>
                    <a:pt x="336" y="511"/>
                    <a:pt x="332" y="514"/>
                    <a:pt x="327" y="518"/>
                  </a:cubicBezTo>
                  <a:cubicBezTo>
                    <a:pt x="328" y="508"/>
                    <a:pt x="333" y="504"/>
                    <a:pt x="338" y="502"/>
                  </a:cubicBezTo>
                  <a:cubicBezTo>
                    <a:pt x="340" y="506"/>
                    <a:pt x="343" y="511"/>
                    <a:pt x="346" y="517"/>
                  </a:cubicBezTo>
                  <a:cubicBezTo>
                    <a:pt x="342" y="524"/>
                    <a:pt x="335" y="527"/>
                    <a:pt x="335" y="527"/>
                  </a:cubicBezTo>
                  <a:cubicBezTo>
                    <a:pt x="341" y="517"/>
                    <a:pt x="341" y="517"/>
                    <a:pt x="341" y="517"/>
                  </a:cubicBezTo>
                  <a:lnTo>
                    <a:pt x="332" y="521"/>
                  </a:lnTo>
                  <a:close/>
                  <a:moveTo>
                    <a:pt x="328" y="536"/>
                  </a:moveTo>
                  <a:cubicBezTo>
                    <a:pt x="326" y="539"/>
                    <a:pt x="322" y="539"/>
                    <a:pt x="319" y="537"/>
                  </a:cubicBezTo>
                  <a:cubicBezTo>
                    <a:pt x="316" y="535"/>
                    <a:pt x="315" y="531"/>
                    <a:pt x="317" y="528"/>
                  </a:cubicBezTo>
                  <a:cubicBezTo>
                    <a:pt x="319" y="525"/>
                    <a:pt x="323" y="524"/>
                    <a:pt x="326" y="526"/>
                  </a:cubicBezTo>
                  <a:cubicBezTo>
                    <a:pt x="329" y="528"/>
                    <a:pt x="330" y="533"/>
                    <a:pt x="328" y="536"/>
                  </a:cubicBezTo>
                  <a:close/>
                  <a:moveTo>
                    <a:pt x="323" y="518"/>
                  </a:moveTo>
                  <a:cubicBezTo>
                    <a:pt x="318" y="511"/>
                    <a:pt x="318" y="511"/>
                    <a:pt x="318" y="511"/>
                  </a:cubicBezTo>
                  <a:cubicBezTo>
                    <a:pt x="317" y="519"/>
                    <a:pt x="317" y="519"/>
                    <a:pt x="317" y="519"/>
                  </a:cubicBezTo>
                  <a:cubicBezTo>
                    <a:pt x="310" y="512"/>
                    <a:pt x="310" y="512"/>
                    <a:pt x="310" y="512"/>
                  </a:cubicBezTo>
                  <a:cubicBezTo>
                    <a:pt x="310" y="512"/>
                    <a:pt x="313" y="524"/>
                    <a:pt x="312" y="524"/>
                  </a:cubicBezTo>
                  <a:cubicBezTo>
                    <a:pt x="303" y="520"/>
                    <a:pt x="302" y="515"/>
                    <a:pt x="303" y="511"/>
                  </a:cubicBezTo>
                  <a:cubicBezTo>
                    <a:pt x="307" y="501"/>
                    <a:pt x="317" y="503"/>
                    <a:pt x="321" y="506"/>
                  </a:cubicBezTo>
                  <a:cubicBezTo>
                    <a:pt x="328" y="512"/>
                    <a:pt x="323" y="518"/>
                    <a:pt x="323" y="518"/>
                  </a:cubicBezTo>
                  <a:close/>
                  <a:moveTo>
                    <a:pt x="308" y="529"/>
                  </a:moveTo>
                  <a:cubicBezTo>
                    <a:pt x="296" y="535"/>
                    <a:pt x="296" y="535"/>
                    <a:pt x="296" y="535"/>
                  </a:cubicBezTo>
                  <a:cubicBezTo>
                    <a:pt x="308" y="536"/>
                    <a:pt x="308" y="536"/>
                    <a:pt x="308" y="536"/>
                  </a:cubicBezTo>
                  <a:cubicBezTo>
                    <a:pt x="300" y="544"/>
                    <a:pt x="300" y="544"/>
                    <a:pt x="300" y="544"/>
                  </a:cubicBezTo>
                  <a:cubicBezTo>
                    <a:pt x="312" y="541"/>
                    <a:pt x="312" y="541"/>
                    <a:pt x="312" y="541"/>
                  </a:cubicBezTo>
                  <a:cubicBezTo>
                    <a:pt x="312" y="541"/>
                    <a:pt x="308" y="550"/>
                    <a:pt x="300" y="551"/>
                  </a:cubicBezTo>
                  <a:cubicBezTo>
                    <a:pt x="295" y="552"/>
                    <a:pt x="287" y="548"/>
                    <a:pt x="287" y="541"/>
                  </a:cubicBezTo>
                  <a:cubicBezTo>
                    <a:pt x="287" y="535"/>
                    <a:pt x="288" y="530"/>
                    <a:pt x="297" y="528"/>
                  </a:cubicBezTo>
                  <a:cubicBezTo>
                    <a:pt x="303" y="528"/>
                    <a:pt x="308" y="529"/>
                    <a:pt x="308" y="529"/>
                  </a:cubicBezTo>
                  <a:close/>
                  <a:moveTo>
                    <a:pt x="312" y="556"/>
                  </a:moveTo>
                  <a:cubicBezTo>
                    <a:pt x="313" y="551"/>
                    <a:pt x="314" y="548"/>
                    <a:pt x="316" y="545"/>
                  </a:cubicBezTo>
                  <a:cubicBezTo>
                    <a:pt x="316" y="550"/>
                    <a:pt x="317" y="560"/>
                    <a:pt x="317" y="560"/>
                  </a:cubicBezTo>
                  <a:cubicBezTo>
                    <a:pt x="317" y="560"/>
                    <a:pt x="322" y="548"/>
                    <a:pt x="322" y="548"/>
                  </a:cubicBezTo>
                  <a:cubicBezTo>
                    <a:pt x="327" y="559"/>
                    <a:pt x="327" y="559"/>
                    <a:pt x="327" y="559"/>
                  </a:cubicBezTo>
                  <a:cubicBezTo>
                    <a:pt x="328" y="544"/>
                    <a:pt x="328" y="544"/>
                    <a:pt x="328" y="544"/>
                  </a:cubicBezTo>
                  <a:cubicBezTo>
                    <a:pt x="328" y="544"/>
                    <a:pt x="335" y="553"/>
                    <a:pt x="333" y="561"/>
                  </a:cubicBezTo>
                  <a:cubicBezTo>
                    <a:pt x="331" y="565"/>
                    <a:pt x="328" y="570"/>
                    <a:pt x="320" y="569"/>
                  </a:cubicBezTo>
                  <a:cubicBezTo>
                    <a:pt x="316" y="568"/>
                    <a:pt x="311" y="562"/>
                    <a:pt x="312" y="556"/>
                  </a:cubicBezTo>
                  <a:close/>
                  <a:moveTo>
                    <a:pt x="333" y="543"/>
                  </a:moveTo>
                  <a:cubicBezTo>
                    <a:pt x="346" y="542"/>
                    <a:pt x="346" y="542"/>
                    <a:pt x="346" y="542"/>
                  </a:cubicBezTo>
                  <a:cubicBezTo>
                    <a:pt x="335" y="537"/>
                    <a:pt x="335" y="537"/>
                    <a:pt x="335" y="537"/>
                  </a:cubicBezTo>
                  <a:cubicBezTo>
                    <a:pt x="344" y="535"/>
                    <a:pt x="344" y="535"/>
                    <a:pt x="344" y="535"/>
                  </a:cubicBezTo>
                  <a:cubicBezTo>
                    <a:pt x="336" y="531"/>
                    <a:pt x="336" y="531"/>
                    <a:pt x="336" y="531"/>
                  </a:cubicBezTo>
                  <a:cubicBezTo>
                    <a:pt x="336" y="531"/>
                    <a:pt x="345" y="525"/>
                    <a:pt x="354" y="532"/>
                  </a:cubicBezTo>
                  <a:cubicBezTo>
                    <a:pt x="357" y="535"/>
                    <a:pt x="360" y="542"/>
                    <a:pt x="353" y="547"/>
                  </a:cubicBezTo>
                  <a:cubicBezTo>
                    <a:pt x="349" y="550"/>
                    <a:pt x="342" y="549"/>
                    <a:pt x="333" y="543"/>
                  </a:cubicBezTo>
                  <a:close/>
                  <a:moveTo>
                    <a:pt x="347" y="524"/>
                  </a:moveTo>
                  <a:cubicBezTo>
                    <a:pt x="347" y="523"/>
                    <a:pt x="348" y="522"/>
                    <a:pt x="349" y="521"/>
                  </a:cubicBezTo>
                  <a:cubicBezTo>
                    <a:pt x="349" y="523"/>
                    <a:pt x="350" y="524"/>
                    <a:pt x="351" y="525"/>
                  </a:cubicBezTo>
                  <a:cubicBezTo>
                    <a:pt x="349" y="525"/>
                    <a:pt x="348" y="524"/>
                    <a:pt x="347" y="524"/>
                  </a:cubicBezTo>
                  <a:close/>
                  <a:moveTo>
                    <a:pt x="325" y="366"/>
                  </a:moveTo>
                  <a:cubicBezTo>
                    <a:pt x="316" y="379"/>
                    <a:pt x="309" y="391"/>
                    <a:pt x="305" y="405"/>
                  </a:cubicBezTo>
                  <a:cubicBezTo>
                    <a:pt x="295" y="398"/>
                    <a:pt x="290" y="385"/>
                    <a:pt x="290" y="369"/>
                  </a:cubicBezTo>
                  <a:cubicBezTo>
                    <a:pt x="301" y="367"/>
                    <a:pt x="312" y="363"/>
                    <a:pt x="325" y="366"/>
                  </a:cubicBezTo>
                  <a:close/>
                  <a:moveTo>
                    <a:pt x="249" y="380"/>
                  </a:moveTo>
                  <a:cubicBezTo>
                    <a:pt x="252" y="382"/>
                    <a:pt x="253" y="392"/>
                    <a:pt x="253" y="397"/>
                  </a:cubicBezTo>
                  <a:cubicBezTo>
                    <a:pt x="253" y="400"/>
                    <a:pt x="251" y="402"/>
                    <a:pt x="250" y="404"/>
                  </a:cubicBezTo>
                  <a:cubicBezTo>
                    <a:pt x="250" y="404"/>
                    <a:pt x="250" y="404"/>
                    <a:pt x="250" y="404"/>
                  </a:cubicBezTo>
                  <a:cubicBezTo>
                    <a:pt x="249" y="399"/>
                    <a:pt x="249" y="395"/>
                    <a:pt x="249" y="390"/>
                  </a:cubicBezTo>
                  <a:cubicBezTo>
                    <a:pt x="249" y="390"/>
                    <a:pt x="249" y="390"/>
                    <a:pt x="249" y="390"/>
                  </a:cubicBezTo>
                  <a:cubicBezTo>
                    <a:pt x="249" y="390"/>
                    <a:pt x="249" y="390"/>
                    <a:pt x="249" y="390"/>
                  </a:cubicBezTo>
                  <a:cubicBezTo>
                    <a:pt x="247" y="392"/>
                    <a:pt x="246" y="401"/>
                    <a:pt x="246" y="403"/>
                  </a:cubicBezTo>
                  <a:cubicBezTo>
                    <a:pt x="246" y="403"/>
                    <a:pt x="246" y="403"/>
                    <a:pt x="246" y="403"/>
                  </a:cubicBezTo>
                  <a:cubicBezTo>
                    <a:pt x="244" y="403"/>
                    <a:pt x="244" y="401"/>
                    <a:pt x="244" y="399"/>
                  </a:cubicBezTo>
                  <a:cubicBezTo>
                    <a:pt x="243" y="393"/>
                    <a:pt x="246" y="386"/>
                    <a:pt x="248" y="380"/>
                  </a:cubicBezTo>
                  <a:cubicBezTo>
                    <a:pt x="248" y="380"/>
                    <a:pt x="249" y="380"/>
                    <a:pt x="249" y="380"/>
                  </a:cubicBezTo>
                  <a:close/>
                  <a:moveTo>
                    <a:pt x="257" y="424"/>
                  </a:moveTo>
                  <a:cubicBezTo>
                    <a:pt x="263" y="429"/>
                    <a:pt x="265" y="437"/>
                    <a:pt x="264" y="445"/>
                  </a:cubicBezTo>
                  <a:cubicBezTo>
                    <a:pt x="264" y="445"/>
                    <a:pt x="264" y="445"/>
                    <a:pt x="264" y="445"/>
                  </a:cubicBezTo>
                  <a:cubicBezTo>
                    <a:pt x="262" y="445"/>
                    <a:pt x="261" y="443"/>
                    <a:pt x="260" y="442"/>
                  </a:cubicBezTo>
                  <a:cubicBezTo>
                    <a:pt x="255" y="438"/>
                    <a:pt x="251" y="432"/>
                    <a:pt x="252" y="426"/>
                  </a:cubicBezTo>
                  <a:cubicBezTo>
                    <a:pt x="252" y="426"/>
                    <a:pt x="252" y="426"/>
                    <a:pt x="252" y="426"/>
                  </a:cubicBezTo>
                  <a:cubicBezTo>
                    <a:pt x="252" y="426"/>
                    <a:pt x="253" y="426"/>
                    <a:pt x="253" y="426"/>
                  </a:cubicBezTo>
                  <a:cubicBezTo>
                    <a:pt x="255" y="428"/>
                    <a:pt x="257" y="431"/>
                    <a:pt x="259" y="433"/>
                  </a:cubicBezTo>
                  <a:cubicBezTo>
                    <a:pt x="259" y="433"/>
                    <a:pt x="259" y="433"/>
                    <a:pt x="259" y="433"/>
                  </a:cubicBezTo>
                  <a:cubicBezTo>
                    <a:pt x="259" y="430"/>
                    <a:pt x="256" y="427"/>
                    <a:pt x="257" y="424"/>
                  </a:cubicBezTo>
                  <a:close/>
                  <a:moveTo>
                    <a:pt x="260" y="417"/>
                  </a:moveTo>
                  <a:cubicBezTo>
                    <a:pt x="260" y="417"/>
                    <a:pt x="260" y="416"/>
                    <a:pt x="260" y="416"/>
                  </a:cubicBezTo>
                  <a:cubicBezTo>
                    <a:pt x="262" y="415"/>
                    <a:pt x="265" y="415"/>
                    <a:pt x="268" y="415"/>
                  </a:cubicBezTo>
                  <a:cubicBezTo>
                    <a:pt x="270" y="416"/>
                    <a:pt x="271" y="416"/>
                    <a:pt x="272" y="416"/>
                  </a:cubicBezTo>
                  <a:cubicBezTo>
                    <a:pt x="280" y="419"/>
                    <a:pt x="282" y="421"/>
                    <a:pt x="287" y="425"/>
                  </a:cubicBezTo>
                  <a:cubicBezTo>
                    <a:pt x="286" y="425"/>
                    <a:pt x="286" y="425"/>
                    <a:pt x="286" y="425"/>
                  </a:cubicBezTo>
                  <a:cubicBezTo>
                    <a:pt x="280" y="428"/>
                    <a:pt x="265" y="428"/>
                    <a:pt x="259" y="420"/>
                  </a:cubicBezTo>
                  <a:cubicBezTo>
                    <a:pt x="259" y="420"/>
                    <a:pt x="259" y="420"/>
                    <a:pt x="259" y="420"/>
                  </a:cubicBezTo>
                  <a:cubicBezTo>
                    <a:pt x="264" y="421"/>
                    <a:pt x="269" y="422"/>
                    <a:pt x="274" y="422"/>
                  </a:cubicBezTo>
                  <a:cubicBezTo>
                    <a:pt x="274" y="422"/>
                    <a:pt x="274" y="422"/>
                    <a:pt x="274" y="422"/>
                  </a:cubicBezTo>
                  <a:cubicBezTo>
                    <a:pt x="273" y="421"/>
                    <a:pt x="262" y="417"/>
                    <a:pt x="260" y="417"/>
                  </a:cubicBezTo>
                  <a:close/>
                  <a:moveTo>
                    <a:pt x="258" y="411"/>
                  </a:moveTo>
                  <a:cubicBezTo>
                    <a:pt x="258" y="411"/>
                    <a:pt x="258" y="411"/>
                    <a:pt x="258" y="411"/>
                  </a:cubicBezTo>
                  <a:cubicBezTo>
                    <a:pt x="258" y="411"/>
                    <a:pt x="258" y="410"/>
                    <a:pt x="258" y="410"/>
                  </a:cubicBezTo>
                  <a:cubicBezTo>
                    <a:pt x="261" y="409"/>
                    <a:pt x="264" y="405"/>
                    <a:pt x="266" y="403"/>
                  </a:cubicBezTo>
                  <a:cubicBezTo>
                    <a:pt x="266" y="402"/>
                    <a:pt x="266" y="402"/>
                    <a:pt x="266" y="402"/>
                  </a:cubicBezTo>
                  <a:cubicBezTo>
                    <a:pt x="266" y="402"/>
                    <a:pt x="266" y="402"/>
                    <a:pt x="266" y="402"/>
                  </a:cubicBezTo>
                  <a:cubicBezTo>
                    <a:pt x="263" y="403"/>
                    <a:pt x="260" y="405"/>
                    <a:pt x="257" y="407"/>
                  </a:cubicBezTo>
                  <a:cubicBezTo>
                    <a:pt x="257" y="407"/>
                    <a:pt x="257" y="407"/>
                    <a:pt x="257" y="407"/>
                  </a:cubicBezTo>
                  <a:cubicBezTo>
                    <a:pt x="259" y="401"/>
                    <a:pt x="265" y="398"/>
                    <a:pt x="270" y="397"/>
                  </a:cubicBezTo>
                  <a:cubicBezTo>
                    <a:pt x="271" y="397"/>
                    <a:pt x="273" y="396"/>
                    <a:pt x="274" y="396"/>
                  </a:cubicBezTo>
                  <a:cubicBezTo>
                    <a:pt x="274" y="397"/>
                    <a:pt x="274" y="397"/>
                    <a:pt x="274" y="397"/>
                  </a:cubicBezTo>
                  <a:cubicBezTo>
                    <a:pt x="275" y="397"/>
                    <a:pt x="275" y="397"/>
                    <a:pt x="275" y="397"/>
                  </a:cubicBezTo>
                  <a:cubicBezTo>
                    <a:pt x="272" y="406"/>
                    <a:pt x="266" y="410"/>
                    <a:pt x="258" y="411"/>
                  </a:cubicBezTo>
                  <a:close/>
                  <a:moveTo>
                    <a:pt x="183" y="541"/>
                  </a:moveTo>
                  <a:cubicBezTo>
                    <a:pt x="183" y="542"/>
                    <a:pt x="183" y="542"/>
                    <a:pt x="183" y="542"/>
                  </a:cubicBezTo>
                  <a:cubicBezTo>
                    <a:pt x="181" y="542"/>
                    <a:pt x="179" y="541"/>
                    <a:pt x="177" y="541"/>
                  </a:cubicBezTo>
                  <a:cubicBezTo>
                    <a:pt x="176" y="539"/>
                    <a:pt x="177" y="536"/>
                    <a:pt x="179" y="534"/>
                  </a:cubicBezTo>
                  <a:cubicBezTo>
                    <a:pt x="180" y="534"/>
                    <a:pt x="181" y="534"/>
                    <a:pt x="182" y="534"/>
                  </a:cubicBezTo>
                  <a:cubicBezTo>
                    <a:pt x="182" y="534"/>
                    <a:pt x="183" y="535"/>
                    <a:pt x="184" y="535"/>
                  </a:cubicBezTo>
                  <a:cubicBezTo>
                    <a:pt x="184" y="537"/>
                    <a:pt x="183" y="539"/>
                    <a:pt x="183" y="541"/>
                  </a:cubicBezTo>
                  <a:close/>
                  <a:moveTo>
                    <a:pt x="164" y="511"/>
                  </a:moveTo>
                  <a:cubicBezTo>
                    <a:pt x="162" y="508"/>
                    <a:pt x="160" y="503"/>
                    <a:pt x="162" y="500"/>
                  </a:cubicBezTo>
                  <a:cubicBezTo>
                    <a:pt x="164" y="501"/>
                    <a:pt x="166" y="503"/>
                    <a:pt x="167" y="504"/>
                  </a:cubicBezTo>
                  <a:cubicBezTo>
                    <a:pt x="172" y="509"/>
                    <a:pt x="177" y="514"/>
                    <a:pt x="182" y="519"/>
                  </a:cubicBezTo>
                  <a:cubicBezTo>
                    <a:pt x="184" y="520"/>
                    <a:pt x="186" y="522"/>
                    <a:pt x="187" y="524"/>
                  </a:cubicBezTo>
                  <a:cubicBezTo>
                    <a:pt x="188" y="525"/>
                    <a:pt x="187" y="528"/>
                    <a:pt x="187" y="530"/>
                  </a:cubicBezTo>
                  <a:cubicBezTo>
                    <a:pt x="187" y="530"/>
                    <a:pt x="187" y="530"/>
                    <a:pt x="187" y="530"/>
                  </a:cubicBezTo>
                  <a:cubicBezTo>
                    <a:pt x="177" y="525"/>
                    <a:pt x="168" y="518"/>
                    <a:pt x="164" y="511"/>
                  </a:cubicBezTo>
                  <a:close/>
                  <a:moveTo>
                    <a:pt x="174" y="541"/>
                  </a:moveTo>
                  <a:cubicBezTo>
                    <a:pt x="172" y="543"/>
                    <a:pt x="169" y="543"/>
                    <a:pt x="168" y="544"/>
                  </a:cubicBezTo>
                  <a:cubicBezTo>
                    <a:pt x="167" y="544"/>
                    <a:pt x="167" y="544"/>
                    <a:pt x="167" y="544"/>
                  </a:cubicBezTo>
                  <a:cubicBezTo>
                    <a:pt x="166" y="538"/>
                    <a:pt x="171" y="535"/>
                    <a:pt x="175" y="534"/>
                  </a:cubicBezTo>
                  <a:cubicBezTo>
                    <a:pt x="175" y="534"/>
                    <a:pt x="175" y="534"/>
                    <a:pt x="175" y="534"/>
                  </a:cubicBezTo>
                  <a:cubicBezTo>
                    <a:pt x="175" y="535"/>
                    <a:pt x="174" y="537"/>
                    <a:pt x="174" y="538"/>
                  </a:cubicBezTo>
                  <a:cubicBezTo>
                    <a:pt x="174" y="539"/>
                    <a:pt x="174" y="540"/>
                    <a:pt x="174" y="541"/>
                  </a:cubicBezTo>
                  <a:close/>
                  <a:moveTo>
                    <a:pt x="142" y="555"/>
                  </a:moveTo>
                  <a:cubicBezTo>
                    <a:pt x="140" y="556"/>
                    <a:pt x="139" y="560"/>
                    <a:pt x="136" y="559"/>
                  </a:cubicBezTo>
                  <a:cubicBezTo>
                    <a:pt x="138" y="557"/>
                    <a:pt x="140" y="553"/>
                    <a:pt x="141" y="550"/>
                  </a:cubicBezTo>
                  <a:cubicBezTo>
                    <a:pt x="140" y="551"/>
                    <a:pt x="139" y="552"/>
                    <a:pt x="139" y="553"/>
                  </a:cubicBezTo>
                  <a:cubicBezTo>
                    <a:pt x="137" y="554"/>
                    <a:pt x="135" y="556"/>
                    <a:pt x="133" y="557"/>
                  </a:cubicBezTo>
                  <a:cubicBezTo>
                    <a:pt x="133" y="555"/>
                    <a:pt x="137" y="551"/>
                    <a:pt x="137" y="549"/>
                  </a:cubicBezTo>
                  <a:cubicBezTo>
                    <a:pt x="137" y="549"/>
                    <a:pt x="137" y="549"/>
                    <a:pt x="137" y="549"/>
                  </a:cubicBezTo>
                  <a:cubicBezTo>
                    <a:pt x="135" y="549"/>
                    <a:pt x="132" y="552"/>
                    <a:pt x="131" y="554"/>
                  </a:cubicBezTo>
                  <a:cubicBezTo>
                    <a:pt x="131" y="553"/>
                    <a:pt x="131" y="553"/>
                    <a:pt x="131" y="553"/>
                  </a:cubicBezTo>
                  <a:cubicBezTo>
                    <a:pt x="132" y="551"/>
                    <a:pt x="134" y="549"/>
                    <a:pt x="135" y="546"/>
                  </a:cubicBezTo>
                  <a:cubicBezTo>
                    <a:pt x="134" y="546"/>
                    <a:pt x="134" y="546"/>
                    <a:pt x="134" y="546"/>
                  </a:cubicBezTo>
                  <a:cubicBezTo>
                    <a:pt x="132" y="550"/>
                    <a:pt x="128" y="551"/>
                    <a:pt x="125" y="553"/>
                  </a:cubicBezTo>
                  <a:cubicBezTo>
                    <a:pt x="124" y="553"/>
                    <a:pt x="124" y="553"/>
                    <a:pt x="124" y="553"/>
                  </a:cubicBezTo>
                  <a:cubicBezTo>
                    <a:pt x="124" y="553"/>
                    <a:pt x="124" y="553"/>
                    <a:pt x="124" y="553"/>
                  </a:cubicBezTo>
                  <a:cubicBezTo>
                    <a:pt x="127" y="550"/>
                    <a:pt x="130" y="547"/>
                    <a:pt x="132" y="544"/>
                  </a:cubicBezTo>
                  <a:cubicBezTo>
                    <a:pt x="132" y="544"/>
                    <a:pt x="132" y="544"/>
                    <a:pt x="132" y="544"/>
                  </a:cubicBezTo>
                  <a:cubicBezTo>
                    <a:pt x="132" y="544"/>
                    <a:pt x="132" y="544"/>
                    <a:pt x="132" y="544"/>
                  </a:cubicBezTo>
                  <a:cubicBezTo>
                    <a:pt x="129" y="545"/>
                    <a:pt x="126" y="548"/>
                    <a:pt x="123" y="548"/>
                  </a:cubicBezTo>
                  <a:cubicBezTo>
                    <a:pt x="123" y="548"/>
                    <a:pt x="123" y="548"/>
                    <a:pt x="123" y="548"/>
                  </a:cubicBezTo>
                  <a:cubicBezTo>
                    <a:pt x="125" y="545"/>
                    <a:pt x="128" y="544"/>
                    <a:pt x="130" y="541"/>
                  </a:cubicBezTo>
                  <a:cubicBezTo>
                    <a:pt x="130" y="541"/>
                    <a:pt x="130" y="541"/>
                    <a:pt x="130" y="541"/>
                  </a:cubicBezTo>
                  <a:cubicBezTo>
                    <a:pt x="129" y="541"/>
                    <a:pt x="129" y="541"/>
                    <a:pt x="129" y="541"/>
                  </a:cubicBezTo>
                  <a:cubicBezTo>
                    <a:pt x="126" y="542"/>
                    <a:pt x="122" y="544"/>
                    <a:pt x="118" y="545"/>
                  </a:cubicBezTo>
                  <a:cubicBezTo>
                    <a:pt x="118" y="545"/>
                    <a:pt x="118" y="545"/>
                    <a:pt x="118" y="545"/>
                  </a:cubicBezTo>
                  <a:cubicBezTo>
                    <a:pt x="118" y="544"/>
                    <a:pt x="118" y="544"/>
                    <a:pt x="118" y="544"/>
                  </a:cubicBezTo>
                  <a:cubicBezTo>
                    <a:pt x="123" y="541"/>
                    <a:pt x="128" y="537"/>
                    <a:pt x="135" y="536"/>
                  </a:cubicBezTo>
                  <a:cubicBezTo>
                    <a:pt x="138" y="535"/>
                    <a:pt x="143" y="535"/>
                    <a:pt x="147" y="535"/>
                  </a:cubicBezTo>
                  <a:cubicBezTo>
                    <a:pt x="147" y="536"/>
                    <a:pt x="145" y="539"/>
                    <a:pt x="145" y="541"/>
                  </a:cubicBezTo>
                  <a:cubicBezTo>
                    <a:pt x="146" y="543"/>
                    <a:pt x="149" y="543"/>
                    <a:pt x="151" y="544"/>
                  </a:cubicBezTo>
                  <a:cubicBezTo>
                    <a:pt x="152" y="544"/>
                    <a:pt x="152" y="544"/>
                    <a:pt x="152" y="544"/>
                  </a:cubicBezTo>
                  <a:cubicBezTo>
                    <a:pt x="151" y="546"/>
                    <a:pt x="150" y="547"/>
                    <a:pt x="149" y="548"/>
                  </a:cubicBezTo>
                  <a:cubicBezTo>
                    <a:pt x="147" y="552"/>
                    <a:pt x="144" y="561"/>
                    <a:pt x="140" y="562"/>
                  </a:cubicBezTo>
                  <a:cubicBezTo>
                    <a:pt x="141" y="561"/>
                    <a:pt x="141" y="560"/>
                    <a:pt x="141" y="559"/>
                  </a:cubicBezTo>
                  <a:cubicBezTo>
                    <a:pt x="142" y="558"/>
                    <a:pt x="143" y="555"/>
                    <a:pt x="142" y="555"/>
                  </a:cubicBezTo>
                  <a:close/>
                  <a:moveTo>
                    <a:pt x="145" y="531"/>
                  </a:moveTo>
                  <a:cubicBezTo>
                    <a:pt x="138" y="530"/>
                    <a:pt x="130" y="532"/>
                    <a:pt x="124" y="534"/>
                  </a:cubicBezTo>
                  <a:cubicBezTo>
                    <a:pt x="123" y="533"/>
                    <a:pt x="123" y="533"/>
                    <a:pt x="123" y="533"/>
                  </a:cubicBezTo>
                  <a:cubicBezTo>
                    <a:pt x="128" y="528"/>
                    <a:pt x="136" y="527"/>
                    <a:pt x="143" y="527"/>
                  </a:cubicBezTo>
                  <a:cubicBezTo>
                    <a:pt x="147" y="528"/>
                    <a:pt x="150" y="528"/>
                    <a:pt x="153" y="529"/>
                  </a:cubicBezTo>
                  <a:cubicBezTo>
                    <a:pt x="161" y="531"/>
                    <a:pt x="161" y="531"/>
                    <a:pt x="161" y="531"/>
                  </a:cubicBezTo>
                  <a:cubicBezTo>
                    <a:pt x="161" y="531"/>
                    <a:pt x="161" y="531"/>
                    <a:pt x="161" y="532"/>
                  </a:cubicBezTo>
                  <a:cubicBezTo>
                    <a:pt x="159" y="533"/>
                    <a:pt x="149" y="531"/>
                    <a:pt x="145" y="531"/>
                  </a:cubicBezTo>
                  <a:close/>
                  <a:moveTo>
                    <a:pt x="158" y="526"/>
                  </a:moveTo>
                  <a:cubicBezTo>
                    <a:pt x="148" y="523"/>
                    <a:pt x="138" y="523"/>
                    <a:pt x="130" y="525"/>
                  </a:cubicBezTo>
                  <a:cubicBezTo>
                    <a:pt x="127" y="526"/>
                    <a:pt x="124" y="527"/>
                    <a:pt x="121" y="527"/>
                  </a:cubicBezTo>
                  <a:cubicBezTo>
                    <a:pt x="120" y="527"/>
                    <a:pt x="120" y="527"/>
                    <a:pt x="120" y="527"/>
                  </a:cubicBezTo>
                  <a:cubicBezTo>
                    <a:pt x="121" y="527"/>
                    <a:pt x="121" y="527"/>
                    <a:pt x="121" y="527"/>
                  </a:cubicBezTo>
                  <a:cubicBezTo>
                    <a:pt x="122" y="526"/>
                    <a:pt x="125" y="525"/>
                    <a:pt x="126" y="523"/>
                  </a:cubicBezTo>
                  <a:cubicBezTo>
                    <a:pt x="126" y="523"/>
                    <a:pt x="126" y="523"/>
                    <a:pt x="126" y="523"/>
                  </a:cubicBezTo>
                  <a:cubicBezTo>
                    <a:pt x="124" y="522"/>
                    <a:pt x="122" y="523"/>
                    <a:pt x="119" y="522"/>
                  </a:cubicBezTo>
                  <a:cubicBezTo>
                    <a:pt x="119" y="522"/>
                    <a:pt x="119" y="522"/>
                    <a:pt x="119" y="522"/>
                  </a:cubicBezTo>
                  <a:cubicBezTo>
                    <a:pt x="121" y="522"/>
                    <a:pt x="129" y="521"/>
                    <a:pt x="129" y="519"/>
                  </a:cubicBezTo>
                  <a:cubicBezTo>
                    <a:pt x="126" y="518"/>
                    <a:pt x="123" y="520"/>
                    <a:pt x="119" y="518"/>
                  </a:cubicBezTo>
                  <a:cubicBezTo>
                    <a:pt x="119" y="518"/>
                    <a:pt x="119" y="518"/>
                    <a:pt x="119" y="518"/>
                  </a:cubicBezTo>
                  <a:cubicBezTo>
                    <a:pt x="121" y="518"/>
                    <a:pt x="122" y="518"/>
                    <a:pt x="124" y="518"/>
                  </a:cubicBezTo>
                  <a:cubicBezTo>
                    <a:pt x="126" y="517"/>
                    <a:pt x="128" y="517"/>
                    <a:pt x="130" y="517"/>
                  </a:cubicBezTo>
                  <a:cubicBezTo>
                    <a:pt x="130" y="517"/>
                    <a:pt x="130" y="516"/>
                    <a:pt x="131" y="516"/>
                  </a:cubicBezTo>
                  <a:cubicBezTo>
                    <a:pt x="130" y="516"/>
                    <a:pt x="130" y="516"/>
                    <a:pt x="130" y="516"/>
                  </a:cubicBezTo>
                  <a:cubicBezTo>
                    <a:pt x="127" y="515"/>
                    <a:pt x="123" y="516"/>
                    <a:pt x="119" y="514"/>
                  </a:cubicBezTo>
                  <a:cubicBezTo>
                    <a:pt x="119" y="514"/>
                    <a:pt x="118" y="514"/>
                    <a:pt x="118" y="514"/>
                  </a:cubicBezTo>
                  <a:cubicBezTo>
                    <a:pt x="119" y="513"/>
                    <a:pt x="128" y="514"/>
                    <a:pt x="130" y="514"/>
                  </a:cubicBezTo>
                  <a:cubicBezTo>
                    <a:pt x="131" y="514"/>
                    <a:pt x="131" y="513"/>
                    <a:pt x="131" y="513"/>
                  </a:cubicBezTo>
                  <a:cubicBezTo>
                    <a:pt x="131" y="513"/>
                    <a:pt x="131" y="513"/>
                    <a:pt x="131" y="513"/>
                  </a:cubicBezTo>
                  <a:cubicBezTo>
                    <a:pt x="129" y="512"/>
                    <a:pt x="124" y="512"/>
                    <a:pt x="121" y="510"/>
                  </a:cubicBezTo>
                  <a:cubicBezTo>
                    <a:pt x="121" y="510"/>
                    <a:pt x="121" y="510"/>
                    <a:pt x="121" y="510"/>
                  </a:cubicBezTo>
                  <a:cubicBezTo>
                    <a:pt x="122" y="509"/>
                    <a:pt x="129" y="510"/>
                    <a:pt x="131" y="510"/>
                  </a:cubicBezTo>
                  <a:cubicBezTo>
                    <a:pt x="131" y="510"/>
                    <a:pt x="131" y="510"/>
                    <a:pt x="131" y="510"/>
                  </a:cubicBezTo>
                  <a:cubicBezTo>
                    <a:pt x="131" y="509"/>
                    <a:pt x="131" y="509"/>
                    <a:pt x="131" y="509"/>
                  </a:cubicBezTo>
                  <a:cubicBezTo>
                    <a:pt x="128" y="508"/>
                    <a:pt x="124" y="507"/>
                    <a:pt x="121" y="506"/>
                  </a:cubicBezTo>
                  <a:cubicBezTo>
                    <a:pt x="121" y="506"/>
                    <a:pt x="121" y="506"/>
                    <a:pt x="121" y="506"/>
                  </a:cubicBezTo>
                  <a:cubicBezTo>
                    <a:pt x="121" y="506"/>
                    <a:pt x="121" y="506"/>
                    <a:pt x="121" y="506"/>
                  </a:cubicBezTo>
                  <a:cubicBezTo>
                    <a:pt x="125" y="506"/>
                    <a:pt x="129" y="507"/>
                    <a:pt x="134" y="507"/>
                  </a:cubicBezTo>
                  <a:cubicBezTo>
                    <a:pt x="134" y="507"/>
                    <a:pt x="134" y="507"/>
                    <a:pt x="134" y="507"/>
                  </a:cubicBezTo>
                  <a:cubicBezTo>
                    <a:pt x="132" y="505"/>
                    <a:pt x="125" y="503"/>
                    <a:pt x="121" y="502"/>
                  </a:cubicBezTo>
                  <a:cubicBezTo>
                    <a:pt x="121" y="502"/>
                    <a:pt x="121" y="501"/>
                    <a:pt x="121" y="501"/>
                  </a:cubicBezTo>
                  <a:cubicBezTo>
                    <a:pt x="124" y="501"/>
                    <a:pt x="126" y="501"/>
                    <a:pt x="129" y="501"/>
                  </a:cubicBezTo>
                  <a:cubicBezTo>
                    <a:pt x="138" y="503"/>
                    <a:pt x="147" y="508"/>
                    <a:pt x="153" y="512"/>
                  </a:cubicBezTo>
                  <a:cubicBezTo>
                    <a:pt x="156" y="514"/>
                    <a:pt x="159" y="516"/>
                    <a:pt x="161" y="518"/>
                  </a:cubicBezTo>
                  <a:cubicBezTo>
                    <a:pt x="161" y="519"/>
                    <a:pt x="161" y="519"/>
                    <a:pt x="161" y="519"/>
                  </a:cubicBezTo>
                  <a:cubicBezTo>
                    <a:pt x="157" y="522"/>
                    <a:pt x="159" y="521"/>
                    <a:pt x="158" y="526"/>
                  </a:cubicBezTo>
                  <a:close/>
                  <a:moveTo>
                    <a:pt x="149" y="483"/>
                  </a:moveTo>
                  <a:cubicBezTo>
                    <a:pt x="157" y="485"/>
                    <a:pt x="155" y="494"/>
                    <a:pt x="149" y="494"/>
                  </a:cubicBezTo>
                  <a:cubicBezTo>
                    <a:pt x="143" y="493"/>
                    <a:pt x="141" y="487"/>
                    <a:pt x="144" y="484"/>
                  </a:cubicBezTo>
                  <a:cubicBezTo>
                    <a:pt x="146" y="483"/>
                    <a:pt x="147" y="483"/>
                    <a:pt x="149" y="483"/>
                  </a:cubicBezTo>
                  <a:close/>
                  <a:moveTo>
                    <a:pt x="149" y="470"/>
                  </a:moveTo>
                  <a:cubicBezTo>
                    <a:pt x="150" y="468"/>
                    <a:pt x="151" y="468"/>
                    <a:pt x="153" y="468"/>
                  </a:cubicBezTo>
                  <a:cubicBezTo>
                    <a:pt x="161" y="470"/>
                    <a:pt x="159" y="478"/>
                    <a:pt x="153" y="478"/>
                  </a:cubicBezTo>
                  <a:cubicBezTo>
                    <a:pt x="148" y="478"/>
                    <a:pt x="146" y="473"/>
                    <a:pt x="149" y="470"/>
                  </a:cubicBezTo>
                  <a:close/>
                  <a:moveTo>
                    <a:pt x="158" y="461"/>
                  </a:moveTo>
                  <a:cubicBezTo>
                    <a:pt x="154" y="461"/>
                    <a:pt x="152" y="456"/>
                    <a:pt x="154" y="453"/>
                  </a:cubicBezTo>
                  <a:cubicBezTo>
                    <a:pt x="156" y="451"/>
                    <a:pt x="157" y="452"/>
                    <a:pt x="160" y="451"/>
                  </a:cubicBezTo>
                  <a:cubicBezTo>
                    <a:pt x="167" y="454"/>
                    <a:pt x="165" y="462"/>
                    <a:pt x="158" y="461"/>
                  </a:cubicBezTo>
                  <a:close/>
                  <a:moveTo>
                    <a:pt x="217" y="435"/>
                  </a:moveTo>
                  <a:cubicBezTo>
                    <a:pt x="217" y="435"/>
                    <a:pt x="217" y="435"/>
                    <a:pt x="217" y="434"/>
                  </a:cubicBezTo>
                  <a:cubicBezTo>
                    <a:pt x="222" y="435"/>
                    <a:pt x="227" y="434"/>
                    <a:pt x="231" y="431"/>
                  </a:cubicBezTo>
                  <a:cubicBezTo>
                    <a:pt x="232" y="431"/>
                    <a:pt x="232" y="431"/>
                    <a:pt x="232" y="431"/>
                  </a:cubicBezTo>
                  <a:cubicBezTo>
                    <a:pt x="231" y="437"/>
                    <a:pt x="233" y="443"/>
                    <a:pt x="234" y="448"/>
                  </a:cubicBezTo>
                  <a:cubicBezTo>
                    <a:pt x="234" y="448"/>
                    <a:pt x="234" y="448"/>
                    <a:pt x="234" y="448"/>
                  </a:cubicBezTo>
                  <a:cubicBezTo>
                    <a:pt x="237" y="447"/>
                    <a:pt x="244" y="443"/>
                    <a:pt x="246" y="440"/>
                  </a:cubicBezTo>
                  <a:cubicBezTo>
                    <a:pt x="247" y="438"/>
                    <a:pt x="248" y="435"/>
                    <a:pt x="249" y="433"/>
                  </a:cubicBezTo>
                  <a:cubicBezTo>
                    <a:pt x="252" y="436"/>
                    <a:pt x="253" y="442"/>
                    <a:pt x="258" y="445"/>
                  </a:cubicBezTo>
                  <a:cubicBezTo>
                    <a:pt x="258" y="446"/>
                    <a:pt x="258" y="446"/>
                    <a:pt x="258" y="446"/>
                  </a:cubicBezTo>
                  <a:cubicBezTo>
                    <a:pt x="256" y="447"/>
                    <a:pt x="253" y="446"/>
                    <a:pt x="251" y="447"/>
                  </a:cubicBezTo>
                  <a:cubicBezTo>
                    <a:pt x="248" y="447"/>
                    <a:pt x="245" y="449"/>
                    <a:pt x="241" y="450"/>
                  </a:cubicBezTo>
                  <a:cubicBezTo>
                    <a:pt x="232" y="453"/>
                    <a:pt x="219" y="465"/>
                    <a:pt x="212" y="475"/>
                  </a:cubicBezTo>
                  <a:cubicBezTo>
                    <a:pt x="212" y="475"/>
                    <a:pt x="212" y="475"/>
                    <a:pt x="212" y="475"/>
                  </a:cubicBezTo>
                  <a:cubicBezTo>
                    <a:pt x="212" y="474"/>
                    <a:pt x="211" y="463"/>
                    <a:pt x="212" y="461"/>
                  </a:cubicBezTo>
                  <a:cubicBezTo>
                    <a:pt x="215" y="459"/>
                    <a:pt x="218" y="458"/>
                    <a:pt x="221" y="454"/>
                  </a:cubicBezTo>
                  <a:cubicBezTo>
                    <a:pt x="225" y="448"/>
                    <a:pt x="221" y="438"/>
                    <a:pt x="217" y="435"/>
                  </a:cubicBezTo>
                  <a:close/>
                  <a:moveTo>
                    <a:pt x="243" y="423"/>
                  </a:moveTo>
                  <a:cubicBezTo>
                    <a:pt x="243" y="424"/>
                    <a:pt x="241" y="431"/>
                    <a:pt x="240" y="432"/>
                  </a:cubicBezTo>
                  <a:cubicBezTo>
                    <a:pt x="240" y="433"/>
                    <a:pt x="240" y="433"/>
                    <a:pt x="240" y="433"/>
                  </a:cubicBezTo>
                  <a:cubicBezTo>
                    <a:pt x="241" y="433"/>
                    <a:pt x="241" y="433"/>
                    <a:pt x="241" y="433"/>
                  </a:cubicBezTo>
                  <a:cubicBezTo>
                    <a:pt x="243" y="431"/>
                    <a:pt x="244" y="426"/>
                    <a:pt x="246" y="425"/>
                  </a:cubicBezTo>
                  <a:cubicBezTo>
                    <a:pt x="246" y="426"/>
                    <a:pt x="246" y="427"/>
                    <a:pt x="246" y="429"/>
                  </a:cubicBezTo>
                  <a:cubicBezTo>
                    <a:pt x="246" y="437"/>
                    <a:pt x="241" y="440"/>
                    <a:pt x="237" y="442"/>
                  </a:cubicBezTo>
                  <a:cubicBezTo>
                    <a:pt x="236" y="442"/>
                    <a:pt x="236" y="442"/>
                    <a:pt x="236" y="442"/>
                  </a:cubicBezTo>
                  <a:cubicBezTo>
                    <a:pt x="235" y="433"/>
                    <a:pt x="235" y="428"/>
                    <a:pt x="243" y="423"/>
                  </a:cubicBezTo>
                  <a:close/>
                  <a:moveTo>
                    <a:pt x="244" y="411"/>
                  </a:moveTo>
                  <a:cubicBezTo>
                    <a:pt x="246" y="412"/>
                    <a:pt x="246" y="413"/>
                    <a:pt x="246" y="414"/>
                  </a:cubicBezTo>
                  <a:cubicBezTo>
                    <a:pt x="246" y="415"/>
                    <a:pt x="245" y="415"/>
                    <a:pt x="245" y="416"/>
                  </a:cubicBezTo>
                  <a:cubicBezTo>
                    <a:pt x="244" y="416"/>
                    <a:pt x="243" y="416"/>
                    <a:pt x="242" y="416"/>
                  </a:cubicBezTo>
                  <a:cubicBezTo>
                    <a:pt x="241" y="413"/>
                    <a:pt x="241" y="412"/>
                    <a:pt x="244" y="411"/>
                  </a:cubicBezTo>
                  <a:close/>
                  <a:moveTo>
                    <a:pt x="239" y="405"/>
                  </a:moveTo>
                  <a:cubicBezTo>
                    <a:pt x="237" y="404"/>
                    <a:pt x="228" y="398"/>
                    <a:pt x="226" y="398"/>
                  </a:cubicBezTo>
                  <a:cubicBezTo>
                    <a:pt x="226" y="398"/>
                    <a:pt x="226" y="398"/>
                    <a:pt x="226" y="398"/>
                  </a:cubicBezTo>
                  <a:cubicBezTo>
                    <a:pt x="226" y="400"/>
                    <a:pt x="235" y="405"/>
                    <a:pt x="237" y="407"/>
                  </a:cubicBezTo>
                  <a:cubicBezTo>
                    <a:pt x="237" y="407"/>
                    <a:pt x="237" y="407"/>
                    <a:pt x="237" y="408"/>
                  </a:cubicBezTo>
                  <a:cubicBezTo>
                    <a:pt x="236" y="408"/>
                    <a:pt x="232" y="407"/>
                    <a:pt x="230" y="406"/>
                  </a:cubicBezTo>
                  <a:cubicBezTo>
                    <a:pt x="225" y="404"/>
                    <a:pt x="222" y="401"/>
                    <a:pt x="220" y="397"/>
                  </a:cubicBezTo>
                  <a:cubicBezTo>
                    <a:pt x="220" y="395"/>
                    <a:pt x="219" y="393"/>
                    <a:pt x="218" y="392"/>
                  </a:cubicBezTo>
                  <a:cubicBezTo>
                    <a:pt x="218" y="391"/>
                    <a:pt x="218" y="391"/>
                    <a:pt x="218" y="391"/>
                  </a:cubicBezTo>
                  <a:cubicBezTo>
                    <a:pt x="220" y="391"/>
                    <a:pt x="221" y="392"/>
                    <a:pt x="222" y="392"/>
                  </a:cubicBezTo>
                  <a:cubicBezTo>
                    <a:pt x="230" y="394"/>
                    <a:pt x="239" y="399"/>
                    <a:pt x="240" y="405"/>
                  </a:cubicBezTo>
                  <a:cubicBezTo>
                    <a:pt x="240" y="405"/>
                    <a:pt x="239" y="405"/>
                    <a:pt x="239" y="405"/>
                  </a:cubicBezTo>
                  <a:close/>
                  <a:moveTo>
                    <a:pt x="230" y="413"/>
                  </a:moveTo>
                  <a:cubicBezTo>
                    <a:pt x="232" y="413"/>
                    <a:pt x="233" y="413"/>
                    <a:pt x="234" y="414"/>
                  </a:cubicBezTo>
                  <a:cubicBezTo>
                    <a:pt x="234" y="414"/>
                    <a:pt x="235" y="414"/>
                    <a:pt x="236" y="414"/>
                  </a:cubicBezTo>
                  <a:cubicBezTo>
                    <a:pt x="236" y="414"/>
                    <a:pt x="236" y="415"/>
                    <a:pt x="236" y="415"/>
                  </a:cubicBezTo>
                  <a:cubicBezTo>
                    <a:pt x="233" y="416"/>
                    <a:pt x="224" y="417"/>
                    <a:pt x="222" y="419"/>
                  </a:cubicBezTo>
                  <a:cubicBezTo>
                    <a:pt x="227" y="419"/>
                    <a:pt x="232" y="418"/>
                    <a:pt x="236" y="418"/>
                  </a:cubicBezTo>
                  <a:cubicBezTo>
                    <a:pt x="236" y="418"/>
                    <a:pt x="236" y="418"/>
                    <a:pt x="236" y="418"/>
                  </a:cubicBezTo>
                  <a:cubicBezTo>
                    <a:pt x="233" y="424"/>
                    <a:pt x="219" y="424"/>
                    <a:pt x="209" y="421"/>
                  </a:cubicBezTo>
                  <a:cubicBezTo>
                    <a:pt x="209" y="421"/>
                    <a:pt x="209" y="421"/>
                    <a:pt x="209" y="421"/>
                  </a:cubicBezTo>
                  <a:cubicBezTo>
                    <a:pt x="214" y="418"/>
                    <a:pt x="219" y="413"/>
                    <a:pt x="225" y="413"/>
                  </a:cubicBezTo>
                  <a:cubicBezTo>
                    <a:pt x="227" y="413"/>
                    <a:pt x="229" y="413"/>
                    <a:pt x="230" y="413"/>
                  </a:cubicBezTo>
                  <a:close/>
                  <a:moveTo>
                    <a:pt x="247" y="417"/>
                  </a:moveTo>
                  <a:cubicBezTo>
                    <a:pt x="248" y="417"/>
                    <a:pt x="249" y="416"/>
                    <a:pt x="249" y="416"/>
                  </a:cubicBezTo>
                  <a:cubicBezTo>
                    <a:pt x="251" y="417"/>
                    <a:pt x="252" y="417"/>
                    <a:pt x="252" y="419"/>
                  </a:cubicBezTo>
                  <a:cubicBezTo>
                    <a:pt x="252" y="420"/>
                    <a:pt x="251" y="421"/>
                    <a:pt x="250" y="421"/>
                  </a:cubicBezTo>
                  <a:cubicBezTo>
                    <a:pt x="249" y="421"/>
                    <a:pt x="248" y="421"/>
                    <a:pt x="248" y="420"/>
                  </a:cubicBezTo>
                  <a:cubicBezTo>
                    <a:pt x="247" y="419"/>
                    <a:pt x="247" y="419"/>
                    <a:pt x="247" y="417"/>
                  </a:cubicBezTo>
                  <a:close/>
                  <a:moveTo>
                    <a:pt x="247" y="411"/>
                  </a:moveTo>
                  <a:cubicBezTo>
                    <a:pt x="247" y="410"/>
                    <a:pt x="248" y="410"/>
                    <a:pt x="248" y="409"/>
                  </a:cubicBezTo>
                  <a:cubicBezTo>
                    <a:pt x="249" y="409"/>
                    <a:pt x="250" y="409"/>
                    <a:pt x="250" y="409"/>
                  </a:cubicBezTo>
                  <a:cubicBezTo>
                    <a:pt x="251" y="409"/>
                    <a:pt x="252" y="410"/>
                    <a:pt x="252" y="411"/>
                  </a:cubicBezTo>
                  <a:cubicBezTo>
                    <a:pt x="252" y="412"/>
                    <a:pt x="252" y="412"/>
                    <a:pt x="252" y="413"/>
                  </a:cubicBezTo>
                  <a:cubicBezTo>
                    <a:pt x="251" y="413"/>
                    <a:pt x="251" y="413"/>
                    <a:pt x="250" y="413"/>
                  </a:cubicBezTo>
                  <a:cubicBezTo>
                    <a:pt x="250" y="413"/>
                    <a:pt x="249" y="413"/>
                    <a:pt x="248" y="413"/>
                  </a:cubicBezTo>
                  <a:cubicBezTo>
                    <a:pt x="248" y="413"/>
                    <a:pt x="248" y="412"/>
                    <a:pt x="247" y="411"/>
                  </a:cubicBezTo>
                  <a:close/>
                  <a:moveTo>
                    <a:pt x="210" y="515"/>
                  </a:moveTo>
                  <a:cubicBezTo>
                    <a:pt x="211" y="505"/>
                    <a:pt x="218" y="497"/>
                    <a:pt x="224" y="492"/>
                  </a:cubicBezTo>
                  <a:cubicBezTo>
                    <a:pt x="224" y="492"/>
                    <a:pt x="224" y="493"/>
                    <a:pt x="224" y="493"/>
                  </a:cubicBezTo>
                  <a:cubicBezTo>
                    <a:pt x="218" y="516"/>
                    <a:pt x="218" y="516"/>
                    <a:pt x="218" y="516"/>
                  </a:cubicBezTo>
                  <a:cubicBezTo>
                    <a:pt x="215" y="519"/>
                    <a:pt x="211" y="520"/>
                    <a:pt x="209" y="524"/>
                  </a:cubicBezTo>
                  <a:cubicBezTo>
                    <a:pt x="209" y="524"/>
                    <a:pt x="208" y="524"/>
                    <a:pt x="208" y="524"/>
                  </a:cubicBezTo>
                  <a:cubicBezTo>
                    <a:pt x="208" y="521"/>
                    <a:pt x="210" y="518"/>
                    <a:pt x="210" y="515"/>
                  </a:cubicBezTo>
                  <a:close/>
                  <a:moveTo>
                    <a:pt x="207" y="510"/>
                  </a:moveTo>
                  <a:cubicBezTo>
                    <a:pt x="205" y="514"/>
                    <a:pt x="205" y="514"/>
                    <a:pt x="205" y="514"/>
                  </a:cubicBezTo>
                  <a:cubicBezTo>
                    <a:pt x="204" y="518"/>
                    <a:pt x="203" y="522"/>
                    <a:pt x="200" y="526"/>
                  </a:cubicBezTo>
                  <a:cubicBezTo>
                    <a:pt x="200" y="527"/>
                    <a:pt x="199" y="527"/>
                    <a:pt x="198" y="528"/>
                  </a:cubicBezTo>
                  <a:cubicBezTo>
                    <a:pt x="198" y="528"/>
                    <a:pt x="198" y="528"/>
                    <a:pt x="198" y="528"/>
                  </a:cubicBezTo>
                  <a:cubicBezTo>
                    <a:pt x="202" y="521"/>
                    <a:pt x="204" y="507"/>
                    <a:pt x="205" y="499"/>
                  </a:cubicBezTo>
                  <a:cubicBezTo>
                    <a:pt x="205" y="495"/>
                    <a:pt x="209" y="491"/>
                    <a:pt x="210" y="489"/>
                  </a:cubicBezTo>
                  <a:cubicBezTo>
                    <a:pt x="211" y="489"/>
                    <a:pt x="211" y="489"/>
                    <a:pt x="211" y="489"/>
                  </a:cubicBezTo>
                  <a:cubicBezTo>
                    <a:pt x="212" y="495"/>
                    <a:pt x="209" y="504"/>
                    <a:pt x="207" y="510"/>
                  </a:cubicBezTo>
                  <a:close/>
                  <a:moveTo>
                    <a:pt x="220" y="489"/>
                  </a:moveTo>
                  <a:cubicBezTo>
                    <a:pt x="216" y="489"/>
                    <a:pt x="214" y="485"/>
                    <a:pt x="216" y="482"/>
                  </a:cubicBezTo>
                  <a:cubicBezTo>
                    <a:pt x="217" y="480"/>
                    <a:pt x="219" y="481"/>
                    <a:pt x="221" y="481"/>
                  </a:cubicBezTo>
                  <a:cubicBezTo>
                    <a:pt x="226" y="483"/>
                    <a:pt x="225" y="489"/>
                    <a:pt x="220" y="489"/>
                  </a:cubicBezTo>
                  <a:close/>
                  <a:moveTo>
                    <a:pt x="224" y="472"/>
                  </a:moveTo>
                  <a:cubicBezTo>
                    <a:pt x="225" y="470"/>
                    <a:pt x="227" y="470"/>
                    <a:pt x="229" y="470"/>
                  </a:cubicBezTo>
                  <a:cubicBezTo>
                    <a:pt x="235" y="471"/>
                    <a:pt x="234" y="480"/>
                    <a:pt x="228" y="479"/>
                  </a:cubicBezTo>
                  <a:cubicBezTo>
                    <a:pt x="224" y="479"/>
                    <a:pt x="222" y="475"/>
                    <a:pt x="224" y="472"/>
                  </a:cubicBezTo>
                  <a:close/>
                  <a:moveTo>
                    <a:pt x="226" y="501"/>
                  </a:moveTo>
                  <a:cubicBezTo>
                    <a:pt x="227" y="498"/>
                    <a:pt x="228" y="493"/>
                    <a:pt x="229" y="490"/>
                  </a:cubicBezTo>
                  <a:cubicBezTo>
                    <a:pt x="232" y="484"/>
                    <a:pt x="237" y="481"/>
                    <a:pt x="242" y="479"/>
                  </a:cubicBezTo>
                  <a:cubicBezTo>
                    <a:pt x="243" y="479"/>
                    <a:pt x="242" y="479"/>
                    <a:pt x="242" y="480"/>
                  </a:cubicBezTo>
                  <a:cubicBezTo>
                    <a:pt x="242" y="482"/>
                    <a:pt x="241" y="484"/>
                    <a:pt x="240" y="486"/>
                  </a:cubicBezTo>
                  <a:cubicBezTo>
                    <a:pt x="238" y="492"/>
                    <a:pt x="236" y="498"/>
                    <a:pt x="234" y="504"/>
                  </a:cubicBezTo>
                  <a:cubicBezTo>
                    <a:pt x="232" y="510"/>
                    <a:pt x="232" y="510"/>
                    <a:pt x="232" y="510"/>
                  </a:cubicBezTo>
                  <a:cubicBezTo>
                    <a:pt x="231" y="511"/>
                    <a:pt x="225" y="513"/>
                    <a:pt x="224" y="513"/>
                  </a:cubicBezTo>
                  <a:cubicBezTo>
                    <a:pt x="223" y="512"/>
                    <a:pt x="225" y="503"/>
                    <a:pt x="226" y="501"/>
                  </a:cubicBezTo>
                  <a:close/>
                  <a:moveTo>
                    <a:pt x="240" y="471"/>
                  </a:moveTo>
                  <a:cubicBezTo>
                    <a:pt x="236" y="471"/>
                    <a:pt x="235" y="466"/>
                    <a:pt x="237" y="463"/>
                  </a:cubicBezTo>
                  <a:cubicBezTo>
                    <a:pt x="238" y="461"/>
                    <a:pt x="240" y="461"/>
                    <a:pt x="242" y="461"/>
                  </a:cubicBezTo>
                  <a:cubicBezTo>
                    <a:pt x="249" y="463"/>
                    <a:pt x="246" y="471"/>
                    <a:pt x="240" y="471"/>
                  </a:cubicBezTo>
                  <a:close/>
                  <a:moveTo>
                    <a:pt x="211" y="449"/>
                  </a:moveTo>
                  <a:cubicBezTo>
                    <a:pt x="210" y="451"/>
                    <a:pt x="209" y="452"/>
                    <a:pt x="209" y="454"/>
                  </a:cubicBezTo>
                  <a:cubicBezTo>
                    <a:pt x="209" y="454"/>
                    <a:pt x="208" y="454"/>
                    <a:pt x="208" y="454"/>
                  </a:cubicBezTo>
                  <a:cubicBezTo>
                    <a:pt x="208" y="454"/>
                    <a:pt x="208" y="454"/>
                    <a:pt x="208" y="454"/>
                  </a:cubicBezTo>
                  <a:cubicBezTo>
                    <a:pt x="207" y="449"/>
                    <a:pt x="204" y="444"/>
                    <a:pt x="201" y="440"/>
                  </a:cubicBezTo>
                  <a:cubicBezTo>
                    <a:pt x="200" y="438"/>
                    <a:pt x="198" y="436"/>
                    <a:pt x="198" y="434"/>
                  </a:cubicBezTo>
                  <a:cubicBezTo>
                    <a:pt x="198" y="434"/>
                    <a:pt x="198" y="434"/>
                    <a:pt x="198" y="434"/>
                  </a:cubicBezTo>
                  <a:cubicBezTo>
                    <a:pt x="199" y="434"/>
                    <a:pt x="199" y="434"/>
                    <a:pt x="200" y="434"/>
                  </a:cubicBezTo>
                  <a:cubicBezTo>
                    <a:pt x="206" y="436"/>
                    <a:pt x="205" y="439"/>
                    <a:pt x="208" y="443"/>
                  </a:cubicBezTo>
                  <a:cubicBezTo>
                    <a:pt x="209" y="445"/>
                    <a:pt x="211" y="445"/>
                    <a:pt x="213" y="447"/>
                  </a:cubicBezTo>
                  <a:cubicBezTo>
                    <a:pt x="212" y="448"/>
                    <a:pt x="211" y="449"/>
                    <a:pt x="211" y="449"/>
                  </a:cubicBezTo>
                  <a:close/>
                  <a:moveTo>
                    <a:pt x="202" y="462"/>
                  </a:moveTo>
                  <a:cubicBezTo>
                    <a:pt x="203" y="465"/>
                    <a:pt x="205" y="469"/>
                    <a:pt x="205" y="472"/>
                  </a:cubicBezTo>
                  <a:cubicBezTo>
                    <a:pt x="205" y="475"/>
                    <a:pt x="205" y="478"/>
                    <a:pt x="206" y="481"/>
                  </a:cubicBezTo>
                  <a:cubicBezTo>
                    <a:pt x="204" y="482"/>
                    <a:pt x="203" y="484"/>
                    <a:pt x="202" y="485"/>
                  </a:cubicBezTo>
                  <a:cubicBezTo>
                    <a:pt x="202" y="485"/>
                    <a:pt x="201" y="485"/>
                    <a:pt x="201" y="485"/>
                  </a:cubicBezTo>
                  <a:cubicBezTo>
                    <a:pt x="199" y="474"/>
                    <a:pt x="195" y="464"/>
                    <a:pt x="190" y="454"/>
                  </a:cubicBezTo>
                  <a:cubicBezTo>
                    <a:pt x="188" y="451"/>
                    <a:pt x="187" y="448"/>
                    <a:pt x="185" y="445"/>
                  </a:cubicBezTo>
                  <a:cubicBezTo>
                    <a:pt x="184" y="443"/>
                    <a:pt x="183" y="442"/>
                    <a:pt x="183" y="441"/>
                  </a:cubicBezTo>
                  <a:cubicBezTo>
                    <a:pt x="183" y="439"/>
                    <a:pt x="186" y="434"/>
                    <a:pt x="187" y="433"/>
                  </a:cubicBezTo>
                  <a:cubicBezTo>
                    <a:pt x="191" y="436"/>
                    <a:pt x="192" y="439"/>
                    <a:pt x="194" y="442"/>
                  </a:cubicBezTo>
                  <a:cubicBezTo>
                    <a:pt x="199" y="448"/>
                    <a:pt x="200" y="455"/>
                    <a:pt x="202" y="462"/>
                  </a:cubicBezTo>
                  <a:close/>
                  <a:moveTo>
                    <a:pt x="185" y="455"/>
                  </a:moveTo>
                  <a:cubicBezTo>
                    <a:pt x="189" y="463"/>
                    <a:pt x="192" y="471"/>
                    <a:pt x="195" y="479"/>
                  </a:cubicBezTo>
                  <a:cubicBezTo>
                    <a:pt x="196" y="482"/>
                    <a:pt x="198" y="486"/>
                    <a:pt x="199" y="489"/>
                  </a:cubicBezTo>
                  <a:cubicBezTo>
                    <a:pt x="198" y="491"/>
                    <a:pt x="196" y="493"/>
                    <a:pt x="195" y="495"/>
                  </a:cubicBezTo>
                  <a:cubicBezTo>
                    <a:pt x="195" y="495"/>
                    <a:pt x="195" y="496"/>
                    <a:pt x="195" y="496"/>
                  </a:cubicBezTo>
                  <a:cubicBezTo>
                    <a:pt x="190" y="486"/>
                    <a:pt x="185" y="477"/>
                    <a:pt x="180" y="468"/>
                  </a:cubicBezTo>
                  <a:cubicBezTo>
                    <a:pt x="178" y="465"/>
                    <a:pt x="174" y="459"/>
                    <a:pt x="173" y="456"/>
                  </a:cubicBezTo>
                  <a:cubicBezTo>
                    <a:pt x="173" y="453"/>
                    <a:pt x="178" y="446"/>
                    <a:pt x="179" y="445"/>
                  </a:cubicBezTo>
                  <a:cubicBezTo>
                    <a:pt x="182" y="448"/>
                    <a:pt x="183" y="452"/>
                    <a:pt x="185" y="455"/>
                  </a:cubicBezTo>
                  <a:close/>
                  <a:moveTo>
                    <a:pt x="178" y="473"/>
                  </a:moveTo>
                  <a:cubicBezTo>
                    <a:pt x="182" y="478"/>
                    <a:pt x="184" y="483"/>
                    <a:pt x="187" y="488"/>
                  </a:cubicBezTo>
                  <a:cubicBezTo>
                    <a:pt x="189" y="492"/>
                    <a:pt x="192" y="496"/>
                    <a:pt x="194" y="499"/>
                  </a:cubicBezTo>
                  <a:cubicBezTo>
                    <a:pt x="194" y="500"/>
                    <a:pt x="192" y="506"/>
                    <a:pt x="192" y="507"/>
                  </a:cubicBezTo>
                  <a:cubicBezTo>
                    <a:pt x="191" y="507"/>
                    <a:pt x="192" y="507"/>
                    <a:pt x="191" y="507"/>
                  </a:cubicBezTo>
                  <a:cubicBezTo>
                    <a:pt x="190" y="505"/>
                    <a:pt x="189" y="503"/>
                    <a:pt x="187" y="501"/>
                  </a:cubicBezTo>
                  <a:cubicBezTo>
                    <a:pt x="184" y="497"/>
                    <a:pt x="180" y="493"/>
                    <a:pt x="177" y="488"/>
                  </a:cubicBezTo>
                  <a:cubicBezTo>
                    <a:pt x="174" y="485"/>
                    <a:pt x="170" y="482"/>
                    <a:pt x="168" y="477"/>
                  </a:cubicBezTo>
                  <a:cubicBezTo>
                    <a:pt x="167" y="474"/>
                    <a:pt x="169" y="466"/>
                    <a:pt x="172" y="464"/>
                  </a:cubicBezTo>
                  <a:cubicBezTo>
                    <a:pt x="174" y="465"/>
                    <a:pt x="177" y="471"/>
                    <a:pt x="178" y="473"/>
                  </a:cubicBezTo>
                  <a:close/>
                  <a:moveTo>
                    <a:pt x="190" y="512"/>
                  </a:moveTo>
                  <a:cubicBezTo>
                    <a:pt x="189" y="515"/>
                    <a:pt x="190" y="518"/>
                    <a:pt x="189" y="520"/>
                  </a:cubicBezTo>
                  <a:cubicBezTo>
                    <a:pt x="189" y="520"/>
                    <a:pt x="189" y="520"/>
                    <a:pt x="189" y="520"/>
                  </a:cubicBezTo>
                  <a:cubicBezTo>
                    <a:pt x="185" y="517"/>
                    <a:pt x="181" y="514"/>
                    <a:pt x="177" y="510"/>
                  </a:cubicBezTo>
                  <a:cubicBezTo>
                    <a:pt x="173" y="506"/>
                    <a:pt x="169" y="501"/>
                    <a:pt x="166" y="496"/>
                  </a:cubicBezTo>
                  <a:cubicBezTo>
                    <a:pt x="164" y="493"/>
                    <a:pt x="163" y="487"/>
                    <a:pt x="167" y="484"/>
                  </a:cubicBezTo>
                  <a:cubicBezTo>
                    <a:pt x="170" y="485"/>
                    <a:pt x="173" y="489"/>
                    <a:pt x="175" y="492"/>
                  </a:cubicBezTo>
                  <a:cubicBezTo>
                    <a:pt x="180" y="498"/>
                    <a:pt x="185" y="505"/>
                    <a:pt x="190" y="512"/>
                  </a:cubicBezTo>
                  <a:close/>
                  <a:moveTo>
                    <a:pt x="166" y="448"/>
                  </a:moveTo>
                  <a:cubicBezTo>
                    <a:pt x="161" y="447"/>
                    <a:pt x="158" y="442"/>
                    <a:pt x="161" y="438"/>
                  </a:cubicBezTo>
                  <a:cubicBezTo>
                    <a:pt x="162" y="437"/>
                    <a:pt x="164" y="436"/>
                    <a:pt x="167" y="436"/>
                  </a:cubicBezTo>
                  <a:cubicBezTo>
                    <a:pt x="175" y="439"/>
                    <a:pt x="173" y="449"/>
                    <a:pt x="166" y="448"/>
                  </a:cubicBezTo>
                  <a:close/>
                  <a:moveTo>
                    <a:pt x="187" y="537"/>
                  </a:moveTo>
                  <a:cubicBezTo>
                    <a:pt x="187" y="537"/>
                    <a:pt x="187" y="537"/>
                    <a:pt x="188" y="537"/>
                  </a:cubicBezTo>
                  <a:cubicBezTo>
                    <a:pt x="188" y="537"/>
                    <a:pt x="189" y="537"/>
                    <a:pt x="189" y="537"/>
                  </a:cubicBezTo>
                  <a:cubicBezTo>
                    <a:pt x="190" y="538"/>
                    <a:pt x="191" y="538"/>
                    <a:pt x="192" y="538"/>
                  </a:cubicBezTo>
                  <a:cubicBezTo>
                    <a:pt x="193" y="540"/>
                    <a:pt x="191" y="542"/>
                    <a:pt x="191" y="543"/>
                  </a:cubicBezTo>
                  <a:cubicBezTo>
                    <a:pt x="191" y="543"/>
                    <a:pt x="191" y="543"/>
                    <a:pt x="191" y="544"/>
                  </a:cubicBezTo>
                  <a:cubicBezTo>
                    <a:pt x="189" y="543"/>
                    <a:pt x="188" y="543"/>
                    <a:pt x="186" y="542"/>
                  </a:cubicBezTo>
                  <a:cubicBezTo>
                    <a:pt x="186" y="541"/>
                    <a:pt x="186" y="539"/>
                    <a:pt x="187" y="537"/>
                  </a:cubicBezTo>
                  <a:close/>
                  <a:moveTo>
                    <a:pt x="187" y="576"/>
                  </a:moveTo>
                  <a:cubicBezTo>
                    <a:pt x="191" y="577"/>
                    <a:pt x="194" y="584"/>
                    <a:pt x="191" y="586"/>
                  </a:cubicBezTo>
                  <a:cubicBezTo>
                    <a:pt x="190" y="587"/>
                    <a:pt x="190" y="587"/>
                    <a:pt x="190" y="587"/>
                  </a:cubicBezTo>
                  <a:cubicBezTo>
                    <a:pt x="189" y="585"/>
                    <a:pt x="189" y="584"/>
                    <a:pt x="188" y="583"/>
                  </a:cubicBezTo>
                  <a:cubicBezTo>
                    <a:pt x="187" y="583"/>
                    <a:pt x="186" y="583"/>
                    <a:pt x="185" y="583"/>
                  </a:cubicBezTo>
                  <a:cubicBezTo>
                    <a:pt x="181" y="583"/>
                    <a:pt x="180" y="589"/>
                    <a:pt x="182" y="592"/>
                  </a:cubicBezTo>
                  <a:cubicBezTo>
                    <a:pt x="187" y="599"/>
                    <a:pt x="195" y="596"/>
                    <a:pt x="198" y="591"/>
                  </a:cubicBezTo>
                  <a:cubicBezTo>
                    <a:pt x="202" y="585"/>
                    <a:pt x="196" y="577"/>
                    <a:pt x="192" y="575"/>
                  </a:cubicBezTo>
                  <a:cubicBezTo>
                    <a:pt x="191" y="574"/>
                    <a:pt x="188" y="573"/>
                    <a:pt x="188" y="572"/>
                  </a:cubicBezTo>
                  <a:cubicBezTo>
                    <a:pt x="186" y="570"/>
                    <a:pt x="189" y="564"/>
                    <a:pt x="189" y="561"/>
                  </a:cubicBezTo>
                  <a:cubicBezTo>
                    <a:pt x="189" y="558"/>
                    <a:pt x="189" y="555"/>
                    <a:pt x="189" y="552"/>
                  </a:cubicBezTo>
                  <a:cubicBezTo>
                    <a:pt x="188" y="551"/>
                    <a:pt x="188" y="549"/>
                    <a:pt x="188" y="548"/>
                  </a:cubicBezTo>
                  <a:cubicBezTo>
                    <a:pt x="189" y="547"/>
                    <a:pt x="189" y="548"/>
                    <a:pt x="190" y="548"/>
                  </a:cubicBezTo>
                  <a:cubicBezTo>
                    <a:pt x="192" y="548"/>
                    <a:pt x="192" y="548"/>
                    <a:pt x="192" y="548"/>
                  </a:cubicBezTo>
                  <a:cubicBezTo>
                    <a:pt x="192" y="552"/>
                    <a:pt x="191" y="554"/>
                    <a:pt x="193" y="556"/>
                  </a:cubicBezTo>
                  <a:cubicBezTo>
                    <a:pt x="196" y="559"/>
                    <a:pt x="200" y="556"/>
                    <a:pt x="200" y="554"/>
                  </a:cubicBezTo>
                  <a:cubicBezTo>
                    <a:pt x="201" y="554"/>
                    <a:pt x="201" y="554"/>
                    <a:pt x="201" y="554"/>
                  </a:cubicBezTo>
                  <a:cubicBezTo>
                    <a:pt x="202" y="556"/>
                    <a:pt x="203" y="559"/>
                    <a:pt x="204" y="561"/>
                  </a:cubicBezTo>
                  <a:cubicBezTo>
                    <a:pt x="207" y="570"/>
                    <a:pt x="210" y="578"/>
                    <a:pt x="209" y="589"/>
                  </a:cubicBezTo>
                  <a:cubicBezTo>
                    <a:pt x="209" y="591"/>
                    <a:pt x="207" y="593"/>
                    <a:pt x="207" y="595"/>
                  </a:cubicBezTo>
                  <a:cubicBezTo>
                    <a:pt x="202" y="604"/>
                    <a:pt x="197" y="607"/>
                    <a:pt x="187" y="606"/>
                  </a:cubicBezTo>
                  <a:cubicBezTo>
                    <a:pt x="185" y="606"/>
                    <a:pt x="182" y="606"/>
                    <a:pt x="180" y="605"/>
                  </a:cubicBezTo>
                  <a:cubicBezTo>
                    <a:pt x="171" y="600"/>
                    <a:pt x="166" y="584"/>
                    <a:pt x="177" y="577"/>
                  </a:cubicBezTo>
                  <a:cubicBezTo>
                    <a:pt x="180" y="576"/>
                    <a:pt x="183" y="576"/>
                    <a:pt x="187" y="576"/>
                  </a:cubicBezTo>
                  <a:close/>
                  <a:moveTo>
                    <a:pt x="206" y="549"/>
                  </a:moveTo>
                  <a:cubicBezTo>
                    <a:pt x="206" y="548"/>
                    <a:pt x="206" y="548"/>
                    <a:pt x="206" y="548"/>
                  </a:cubicBezTo>
                  <a:cubicBezTo>
                    <a:pt x="213" y="548"/>
                    <a:pt x="212" y="539"/>
                    <a:pt x="205" y="539"/>
                  </a:cubicBezTo>
                  <a:cubicBezTo>
                    <a:pt x="205" y="539"/>
                    <a:pt x="205" y="539"/>
                    <a:pt x="205" y="539"/>
                  </a:cubicBezTo>
                  <a:cubicBezTo>
                    <a:pt x="206" y="537"/>
                    <a:pt x="209" y="537"/>
                    <a:pt x="211" y="537"/>
                  </a:cubicBezTo>
                  <a:cubicBezTo>
                    <a:pt x="215" y="535"/>
                    <a:pt x="219" y="535"/>
                    <a:pt x="223" y="534"/>
                  </a:cubicBezTo>
                  <a:cubicBezTo>
                    <a:pt x="225" y="532"/>
                    <a:pt x="227" y="531"/>
                    <a:pt x="230" y="530"/>
                  </a:cubicBezTo>
                  <a:cubicBezTo>
                    <a:pt x="230" y="530"/>
                    <a:pt x="230" y="530"/>
                    <a:pt x="230" y="530"/>
                  </a:cubicBezTo>
                  <a:cubicBezTo>
                    <a:pt x="230" y="532"/>
                    <a:pt x="230" y="535"/>
                    <a:pt x="231" y="537"/>
                  </a:cubicBezTo>
                  <a:cubicBezTo>
                    <a:pt x="233" y="543"/>
                    <a:pt x="241" y="546"/>
                    <a:pt x="246" y="543"/>
                  </a:cubicBezTo>
                  <a:cubicBezTo>
                    <a:pt x="250" y="540"/>
                    <a:pt x="249" y="532"/>
                    <a:pt x="244" y="532"/>
                  </a:cubicBezTo>
                  <a:cubicBezTo>
                    <a:pt x="241" y="531"/>
                    <a:pt x="240" y="533"/>
                    <a:pt x="238" y="533"/>
                  </a:cubicBezTo>
                  <a:cubicBezTo>
                    <a:pt x="237" y="533"/>
                    <a:pt x="237" y="533"/>
                    <a:pt x="237" y="533"/>
                  </a:cubicBezTo>
                  <a:cubicBezTo>
                    <a:pt x="237" y="532"/>
                    <a:pt x="238" y="531"/>
                    <a:pt x="238" y="530"/>
                  </a:cubicBezTo>
                  <a:cubicBezTo>
                    <a:pt x="241" y="525"/>
                    <a:pt x="243" y="528"/>
                    <a:pt x="247" y="527"/>
                  </a:cubicBezTo>
                  <a:cubicBezTo>
                    <a:pt x="252" y="529"/>
                    <a:pt x="256" y="532"/>
                    <a:pt x="258" y="535"/>
                  </a:cubicBezTo>
                  <a:cubicBezTo>
                    <a:pt x="263" y="541"/>
                    <a:pt x="262" y="557"/>
                    <a:pt x="255" y="563"/>
                  </a:cubicBezTo>
                  <a:cubicBezTo>
                    <a:pt x="246" y="571"/>
                    <a:pt x="229" y="573"/>
                    <a:pt x="216" y="562"/>
                  </a:cubicBezTo>
                  <a:cubicBezTo>
                    <a:pt x="211" y="558"/>
                    <a:pt x="208" y="553"/>
                    <a:pt x="206" y="549"/>
                  </a:cubicBezTo>
                  <a:close/>
                  <a:moveTo>
                    <a:pt x="237" y="509"/>
                  </a:moveTo>
                  <a:cubicBezTo>
                    <a:pt x="237" y="509"/>
                    <a:pt x="237" y="509"/>
                    <a:pt x="237" y="508"/>
                  </a:cubicBezTo>
                  <a:cubicBezTo>
                    <a:pt x="237" y="507"/>
                    <a:pt x="240" y="498"/>
                    <a:pt x="241" y="497"/>
                  </a:cubicBezTo>
                  <a:cubicBezTo>
                    <a:pt x="244" y="490"/>
                    <a:pt x="244" y="481"/>
                    <a:pt x="249" y="476"/>
                  </a:cubicBezTo>
                  <a:cubicBezTo>
                    <a:pt x="250" y="474"/>
                    <a:pt x="253" y="472"/>
                    <a:pt x="256" y="471"/>
                  </a:cubicBezTo>
                  <a:cubicBezTo>
                    <a:pt x="257" y="471"/>
                    <a:pt x="258" y="471"/>
                    <a:pt x="259" y="470"/>
                  </a:cubicBezTo>
                  <a:cubicBezTo>
                    <a:pt x="260" y="470"/>
                    <a:pt x="260" y="470"/>
                    <a:pt x="260" y="470"/>
                  </a:cubicBezTo>
                  <a:cubicBezTo>
                    <a:pt x="260" y="473"/>
                    <a:pt x="256" y="480"/>
                    <a:pt x="255" y="483"/>
                  </a:cubicBezTo>
                  <a:cubicBezTo>
                    <a:pt x="251" y="491"/>
                    <a:pt x="249" y="500"/>
                    <a:pt x="244" y="507"/>
                  </a:cubicBezTo>
                  <a:cubicBezTo>
                    <a:pt x="242" y="508"/>
                    <a:pt x="240" y="508"/>
                    <a:pt x="237" y="509"/>
                  </a:cubicBezTo>
                  <a:close/>
                  <a:moveTo>
                    <a:pt x="256" y="464"/>
                  </a:moveTo>
                  <a:cubicBezTo>
                    <a:pt x="252" y="463"/>
                    <a:pt x="250" y="458"/>
                    <a:pt x="253" y="455"/>
                  </a:cubicBezTo>
                  <a:cubicBezTo>
                    <a:pt x="254" y="454"/>
                    <a:pt x="256" y="454"/>
                    <a:pt x="258" y="454"/>
                  </a:cubicBezTo>
                  <a:cubicBezTo>
                    <a:pt x="265" y="456"/>
                    <a:pt x="263" y="464"/>
                    <a:pt x="256" y="464"/>
                  </a:cubicBezTo>
                  <a:close/>
                  <a:moveTo>
                    <a:pt x="195" y="395"/>
                  </a:moveTo>
                  <a:cubicBezTo>
                    <a:pt x="210" y="388"/>
                    <a:pt x="230" y="383"/>
                    <a:pt x="245" y="380"/>
                  </a:cubicBezTo>
                  <a:cubicBezTo>
                    <a:pt x="244" y="383"/>
                    <a:pt x="240" y="394"/>
                    <a:pt x="240" y="397"/>
                  </a:cubicBezTo>
                  <a:cubicBezTo>
                    <a:pt x="240" y="397"/>
                    <a:pt x="240" y="397"/>
                    <a:pt x="239" y="397"/>
                  </a:cubicBezTo>
                  <a:cubicBezTo>
                    <a:pt x="237" y="396"/>
                    <a:pt x="235" y="394"/>
                    <a:pt x="233" y="392"/>
                  </a:cubicBezTo>
                  <a:cubicBezTo>
                    <a:pt x="227" y="389"/>
                    <a:pt x="218" y="388"/>
                    <a:pt x="214" y="389"/>
                  </a:cubicBezTo>
                  <a:cubicBezTo>
                    <a:pt x="214" y="393"/>
                    <a:pt x="222" y="407"/>
                    <a:pt x="226" y="409"/>
                  </a:cubicBezTo>
                  <a:cubicBezTo>
                    <a:pt x="226" y="409"/>
                    <a:pt x="226" y="409"/>
                    <a:pt x="226" y="409"/>
                  </a:cubicBezTo>
                  <a:cubicBezTo>
                    <a:pt x="226" y="410"/>
                    <a:pt x="226" y="410"/>
                    <a:pt x="226" y="410"/>
                  </a:cubicBezTo>
                  <a:cubicBezTo>
                    <a:pt x="219" y="410"/>
                    <a:pt x="206" y="418"/>
                    <a:pt x="201" y="422"/>
                  </a:cubicBezTo>
                  <a:cubicBezTo>
                    <a:pt x="201" y="423"/>
                    <a:pt x="201" y="423"/>
                    <a:pt x="201" y="423"/>
                  </a:cubicBezTo>
                  <a:cubicBezTo>
                    <a:pt x="206" y="425"/>
                    <a:pt x="217" y="427"/>
                    <a:pt x="222" y="427"/>
                  </a:cubicBezTo>
                  <a:cubicBezTo>
                    <a:pt x="223" y="427"/>
                    <a:pt x="227" y="426"/>
                    <a:pt x="227" y="427"/>
                  </a:cubicBezTo>
                  <a:cubicBezTo>
                    <a:pt x="223" y="430"/>
                    <a:pt x="219" y="431"/>
                    <a:pt x="213" y="431"/>
                  </a:cubicBezTo>
                  <a:cubicBezTo>
                    <a:pt x="206" y="430"/>
                    <a:pt x="201" y="428"/>
                    <a:pt x="195" y="430"/>
                  </a:cubicBezTo>
                  <a:cubicBezTo>
                    <a:pt x="193" y="428"/>
                    <a:pt x="191" y="426"/>
                    <a:pt x="189" y="424"/>
                  </a:cubicBezTo>
                  <a:cubicBezTo>
                    <a:pt x="183" y="420"/>
                    <a:pt x="175" y="413"/>
                    <a:pt x="174" y="405"/>
                  </a:cubicBezTo>
                  <a:cubicBezTo>
                    <a:pt x="183" y="401"/>
                    <a:pt x="190" y="398"/>
                    <a:pt x="195" y="395"/>
                  </a:cubicBezTo>
                  <a:close/>
                  <a:moveTo>
                    <a:pt x="171" y="420"/>
                  </a:moveTo>
                  <a:cubicBezTo>
                    <a:pt x="180" y="423"/>
                    <a:pt x="178" y="432"/>
                    <a:pt x="171" y="432"/>
                  </a:cubicBezTo>
                  <a:cubicBezTo>
                    <a:pt x="166" y="432"/>
                    <a:pt x="163" y="427"/>
                    <a:pt x="165" y="423"/>
                  </a:cubicBezTo>
                  <a:cubicBezTo>
                    <a:pt x="166" y="421"/>
                    <a:pt x="169" y="421"/>
                    <a:pt x="171" y="420"/>
                  </a:cubicBezTo>
                  <a:close/>
                  <a:moveTo>
                    <a:pt x="144" y="422"/>
                  </a:moveTo>
                  <a:cubicBezTo>
                    <a:pt x="149" y="421"/>
                    <a:pt x="153" y="420"/>
                    <a:pt x="153" y="421"/>
                  </a:cubicBezTo>
                  <a:cubicBezTo>
                    <a:pt x="157" y="417"/>
                    <a:pt x="159" y="414"/>
                    <a:pt x="161" y="412"/>
                  </a:cubicBezTo>
                  <a:cubicBezTo>
                    <a:pt x="162" y="412"/>
                    <a:pt x="163" y="411"/>
                    <a:pt x="165" y="410"/>
                  </a:cubicBezTo>
                  <a:cubicBezTo>
                    <a:pt x="165" y="410"/>
                    <a:pt x="165" y="410"/>
                    <a:pt x="165" y="410"/>
                  </a:cubicBezTo>
                  <a:cubicBezTo>
                    <a:pt x="165" y="410"/>
                    <a:pt x="164" y="411"/>
                    <a:pt x="164" y="411"/>
                  </a:cubicBezTo>
                  <a:cubicBezTo>
                    <a:pt x="162" y="415"/>
                    <a:pt x="155" y="416"/>
                    <a:pt x="155" y="423"/>
                  </a:cubicBezTo>
                  <a:cubicBezTo>
                    <a:pt x="155" y="425"/>
                    <a:pt x="155" y="427"/>
                    <a:pt x="155" y="429"/>
                  </a:cubicBezTo>
                  <a:cubicBezTo>
                    <a:pt x="156" y="431"/>
                    <a:pt x="157" y="433"/>
                    <a:pt x="157" y="435"/>
                  </a:cubicBezTo>
                  <a:cubicBezTo>
                    <a:pt x="153" y="437"/>
                    <a:pt x="149" y="438"/>
                    <a:pt x="146" y="443"/>
                  </a:cubicBezTo>
                  <a:cubicBezTo>
                    <a:pt x="145" y="443"/>
                    <a:pt x="145" y="443"/>
                    <a:pt x="145" y="443"/>
                  </a:cubicBezTo>
                  <a:cubicBezTo>
                    <a:pt x="145" y="442"/>
                    <a:pt x="144" y="440"/>
                    <a:pt x="144" y="439"/>
                  </a:cubicBezTo>
                  <a:cubicBezTo>
                    <a:pt x="143" y="435"/>
                    <a:pt x="140" y="432"/>
                    <a:pt x="139" y="428"/>
                  </a:cubicBezTo>
                  <a:cubicBezTo>
                    <a:pt x="135" y="427"/>
                    <a:pt x="132" y="435"/>
                    <a:pt x="131" y="439"/>
                  </a:cubicBezTo>
                  <a:cubicBezTo>
                    <a:pt x="130" y="439"/>
                    <a:pt x="128" y="437"/>
                    <a:pt x="127" y="436"/>
                  </a:cubicBezTo>
                  <a:cubicBezTo>
                    <a:pt x="133" y="431"/>
                    <a:pt x="139" y="426"/>
                    <a:pt x="144" y="422"/>
                  </a:cubicBezTo>
                  <a:close/>
                  <a:moveTo>
                    <a:pt x="138" y="449"/>
                  </a:moveTo>
                  <a:cubicBezTo>
                    <a:pt x="139" y="447"/>
                    <a:pt x="136" y="442"/>
                    <a:pt x="137" y="439"/>
                  </a:cubicBezTo>
                  <a:cubicBezTo>
                    <a:pt x="138" y="440"/>
                    <a:pt x="142" y="452"/>
                    <a:pt x="142" y="454"/>
                  </a:cubicBezTo>
                  <a:cubicBezTo>
                    <a:pt x="140" y="455"/>
                    <a:pt x="138" y="455"/>
                    <a:pt x="136" y="455"/>
                  </a:cubicBezTo>
                  <a:cubicBezTo>
                    <a:pt x="134" y="456"/>
                    <a:pt x="132" y="456"/>
                    <a:pt x="129" y="457"/>
                  </a:cubicBezTo>
                  <a:cubicBezTo>
                    <a:pt x="129" y="457"/>
                    <a:pt x="129" y="457"/>
                    <a:pt x="129" y="457"/>
                  </a:cubicBezTo>
                  <a:cubicBezTo>
                    <a:pt x="129" y="457"/>
                    <a:pt x="129" y="457"/>
                    <a:pt x="129" y="457"/>
                  </a:cubicBezTo>
                  <a:cubicBezTo>
                    <a:pt x="130" y="456"/>
                    <a:pt x="135" y="453"/>
                    <a:pt x="135" y="452"/>
                  </a:cubicBezTo>
                  <a:cubicBezTo>
                    <a:pt x="133" y="449"/>
                    <a:pt x="125" y="448"/>
                    <a:pt x="125" y="445"/>
                  </a:cubicBezTo>
                  <a:cubicBezTo>
                    <a:pt x="125" y="445"/>
                    <a:pt x="125" y="445"/>
                    <a:pt x="124" y="445"/>
                  </a:cubicBezTo>
                  <a:cubicBezTo>
                    <a:pt x="128" y="447"/>
                    <a:pt x="133" y="449"/>
                    <a:pt x="138" y="449"/>
                  </a:cubicBezTo>
                  <a:close/>
                  <a:moveTo>
                    <a:pt x="68" y="502"/>
                  </a:moveTo>
                  <a:cubicBezTo>
                    <a:pt x="69" y="499"/>
                    <a:pt x="71" y="496"/>
                    <a:pt x="73" y="494"/>
                  </a:cubicBezTo>
                  <a:cubicBezTo>
                    <a:pt x="75" y="492"/>
                    <a:pt x="78" y="491"/>
                    <a:pt x="81" y="492"/>
                  </a:cubicBezTo>
                  <a:cubicBezTo>
                    <a:pt x="82" y="492"/>
                    <a:pt x="82" y="492"/>
                    <a:pt x="82" y="492"/>
                  </a:cubicBezTo>
                  <a:cubicBezTo>
                    <a:pt x="82" y="492"/>
                    <a:pt x="82" y="492"/>
                    <a:pt x="82" y="491"/>
                  </a:cubicBezTo>
                  <a:cubicBezTo>
                    <a:pt x="80" y="490"/>
                    <a:pt x="78" y="489"/>
                    <a:pt x="76" y="489"/>
                  </a:cubicBezTo>
                  <a:cubicBezTo>
                    <a:pt x="89" y="472"/>
                    <a:pt x="102" y="457"/>
                    <a:pt x="114" y="446"/>
                  </a:cubicBezTo>
                  <a:cubicBezTo>
                    <a:pt x="116" y="449"/>
                    <a:pt x="119" y="451"/>
                    <a:pt x="123" y="453"/>
                  </a:cubicBezTo>
                  <a:cubicBezTo>
                    <a:pt x="123" y="453"/>
                    <a:pt x="123" y="453"/>
                    <a:pt x="123" y="453"/>
                  </a:cubicBezTo>
                  <a:cubicBezTo>
                    <a:pt x="122" y="454"/>
                    <a:pt x="114" y="459"/>
                    <a:pt x="114" y="460"/>
                  </a:cubicBezTo>
                  <a:cubicBezTo>
                    <a:pt x="115" y="461"/>
                    <a:pt x="120" y="463"/>
                    <a:pt x="121" y="464"/>
                  </a:cubicBezTo>
                  <a:cubicBezTo>
                    <a:pt x="129" y="468"/>
                    <a:pt x="137" y="465"/>
                    <a:pt x="141" y="463"/>
                  </a:cubicBezTo>
                  <a:cubicBezTo>
                    <a:pt x="142" y="463"/>
                    <a:pt x="139" y="466"/>
                    <a:pt x="138" y="467"/>
                  </a:cubicBezTo>
                  <a:cubicBezTo>
                    <a:pt x="136" y="469"/>
                    <a:pt x="134" y="474"/>
                    <a:pt x="133" y="478"/>
                  </a:cubicBezTo>
                  <a:cubicBezTo>
                    <a:pt x="133" y="485"/>
                    <a:pt x="139" y="499"/>
                    <a:pt x="145" y="502"/>
                  </a:cubicBezTo>
                  <a:cubicBezTo>
                    <a:pt x="145" y="503"/>
                    <a:pt x="145" y="503"/>
                    <a:pt x="145" y="503"/>
                  </a:cubicBezTo>
                  <a:cubicBezTo>
                    <a:pt x="145" y="503"/>
                    <a:pt x="145" y="503"/>
                    <a:pt x="145" y="503"/>
                  </a:cubicBezTo>
                  <a:cubicBezTo>
                    <a:pt x="143" y="502"/>
                    <a:pt x="141" y="501"/>
                    <a:pt x="139" y="500"/>
                  </a:cubicBezTo>
                  <a:cubicBezTo>
                    <a:pt x="136" y="498"/>
                    <a:pt x="133" y="497"/>
                    <a:pt x="130" y="496"/>
                  </a:cubicBezTo>
                  <a:cubicBezTo>
                    <a:pt x="119" y="490"/>
                    <a:pt x="108" y="492"/>
                    <a:pt x="103" y="499"/>
                  </a:cubicBezTo>
                  <a:cubicBezTo>
                    <a:pt x="102" y="501"/>
                    <a:pt x="102" y="503"/>
                    <a:pt x="102" y="506"/>
                  </a:cubicBezTo>
                  <a:cubicBezTo>
                    <a:pt x="98" y="506"/>
                    <a:pt x="96" y="505"/>
                    <a:pt x="94" y="509"/>
                  </a:cubicBezTo>
                  <a:cubicBezTo>
                    <a:pt x="93" y="510"/>
                    <a:pt x="93" y="513"/>
                    <a:pt x="91" y="514"/>
                  </a:cubicBezTo>
                  <a:cubicBezTo>
                    <a:pt x="88" y="517"/>
                    <a:pt x="74" y="511"/>
                    <a:pt x="70" y="508"/>
                  </a:cubicBezTo>
                  <a:cubicBezTo>
                    <a:pt x="68" y="506"/>
                    <a:pt x="67" y="504"/>
                    <a:pt x="68" y="502"/>
                  </a:cubicBezTo>
                  <a:close/>
                  <a:moveTo>
                    <a:pt x="62" y="511"/>
                  </a:moveTo>
                  <a:cubicBezTo>
                    <a:pt x="64" y="514"/>
                    <a:pt x="67" y="516"/>
                    <a:pt x="71" y="518"/>
                  </a:cubicBezTo>
                  <a:cubicBezTo>
                    <a:pt x="78" y="520"/>
                    <a:pt x="78" y="520"/>
                    <a:pt x="78" y="520"/>
                  </a:cubicBezTo>
                  <a:cubicBezTo>
                    <a:pt x="84" y="521"/>
                    <a:pt x="89" y="518"/>
                    <a:pt x="94" y="518"/>
                  </a:cubicBezTo>
                  <a:cubicBezTo>
                    <a:pt x="97" y="522"/>
                    <a:pt x="98" y="523"/>
                    <a:pt x="104" y="524"/>
                  </a:cubicBezTo>
                  <a:cubicBezTo>
                    <a:pt x="105" y="528"/>
                    <a:pt x="107" y="533"/>
                    <a:pt x="112" y="535"/>
                  </a:cubicBezTo>
                  <a:cubicBezTo>
                    <a:pt x="111" y="536"/>
                    <a:pt x="109" y="537"/>
                    <a:pt x="108" y="539"/>
                  </a:cubicBezTo>
                  <a:cubicBezTo>
                    <a:pt x="104" y="545"/>
                    <a:pt x="106" y="550"/>
                    <a:pt x="111" y="553"/>
                  </a:cubicBezTo>
                  <a:cubicBezTo>
                    <a:pt x="111" y="557"/>
                    <a:pt x="111" y="559"/>
                    <a:pt x="113" y="562"/>
                  </a:cubicBezTo>
                  <a:cubicBezTo>
                    <a:pt x="110" y="571"/>
                    <a:pt x="98" y="577"/>
                    <a:pt x="90" y="568"/>
                  </a:cubicBezTo>
                  <a:cubicBezTo>
                    <a:pt x="89" y="567"/>
                    <a:pt x="88" y="566"/>
                    <a:pt x="88" y="564"/>
                  </a:cubicBezTo>
                  <a:cubicBezTo>
                    <a:pt x="88" y="558"/>
                    <a:pt x="95" y="560"/>
                    <a:pt x="97" y="558"/>
                  </a:cubicBezTo>
                  <a:cubicBezTo>
                    <a:pt x="96" y="554"/>
                    <a:pt x="88" y="551"/>
                    <a:pt x="84" y="552"/>
                  </a:cubicBezTo>
                  <a:cubicBezTo>
                    <a:pt x="74" y="555"/>
                    <a:pt x="70" y="565"/>
                    <a:pt x="77" y="574"/>
                  </a:cubicBezTo>
                  <a:cubicBezTo>
                    <a:pt x="77" y="574"/>
                    <a:pt x="77" y="574"/>
                    <a:pt x="77" y="574"/>
                  </a:cubicBezTo>
                  <a:cubicBezTo>
                    <a:pt x="69" y="571"/>
                    <a:pt x="65" y="574"/>
                    <a:pt x="65" y="574"/>
                  </a:cubicBezTo>
                  <a:cubicBezTo>
                    <a:pt x="62" y="577"/>
                    <a:pt x="59" y="582"/>
                    <a:pt x="59" y="582"/>
                  </a:cubicBezTo>
                  <a:cubicBezTo>
                    <a:pt x="59" y="582"/>
                    <a:pt x="58" y="581"/>
                    <a:pt x="54" y="578"/>
                  </a:cubicBezTo>
                  <a:cubicBezTo>
                    <a:pt x="52" y="576"/>
                    <a:pt x="50" y="576"/>
                    <a:pt x="47" y="576"/>
                  </a:cubicBezTo>
                  <a:cubicBezTo>
                    <a:pt x="39" y="575"/>
                    <a:pt x="31" y="584"/>
                    <a:pt x="33" y="592"/>
                  </a:cubicBezTo>
                  <a:cubicBezTo>
                    <a:pt x="33" y="594"/>
                    <a:pt x="34" y="595"/>
                    <a:pt x="35" y="596"/>
                  </a:cubicBezTo>
                  <a:cubicBezTo>
                    <a:pt x="35" y="597"/>
                    <a:pt x="37" y="599"/>
                    <a:pt x="37" y="599"/>
                  </a:cubicBezTo>
                  <a:cubicBezTo>
                    <a:pt x="34" y="598"/>
                    <a:pt x="31" y="599"/>
                    <a:pt x="27" y="600"/>
                  </a:cubicBezTo>
                  <a:cubicBezTo>
                    <a:pt x="27" y="600"/>
                    <a:pt x="26" y="600"/>
                    <a:pt x="25" y="601"/>
                  </a:cubicBezTo>
                  <a:cubicBezTo>
                    <a:pt x="35" y="565"/>
                    <a:pt x="48" y="535"/>
                    <a:pt x="62" y="511"/>
                  </a:cubicBezTo>
                  <a:close/>
                  <a:moveTo>
                    <a:pt x="55" y="594"/>
                  </a:moveTo>
                  <a:cubicBezTo>
                    <a:pt x="50" y="587"/>
                    <a:pt x="50" y="587"/>
                    <a:pt x="50" y="587"/>
                  </a:cubicBezTo>
                  <a:cubicBezTo>
                    <a:pt x="50" y="594"/>
                    <a:pt x="50" y="594"/>
                    <a:pt x="50" y="594"/>
                  </a:cubicBezTo>
                  <a:cubicBezTo>
                    <a:pt x="42" y="587"/>
                    <a:pt x="42" y="587"/>
                    <a:pt x="42" y="587"/>
                  </a:cubicBezTo>
                  <a:cubicBezTo>
                    <a:pt x="42" y="587"/>
                    <a:pt x="45" y="599"/>
                    <a:pt x="45" y="599"/>
                  </a:cubicBezTo>
                  <a:cubicBezTo>
                    <a:pt x="36" y="595"/>
                    <a:pt x="35" y="590"/>
                    <a:pt x="36" y="586"/>
                  </a:cubicBezTo>
                  <a:cubicBezTo>
                    <a:pt x="40" y="577"/>
                    <a:pt x="49" y="579"/>
                    <a:pt x="53" y="582"/>
                  </a:cubicBezTo>
                  <a:cubicBezTo>
                    <a:pt x="60" y="587"/>
                    <a:pt x="55" y="594"/>
                    <a:pt x="55" y="594"/>
                  </a:cubicBezTo>
                  <a:close/>
                  <a:moveTo>
                    <a:pt x="58" y="601"/>
                  </a:moveTo>
                  <a:cubicBezTo>
                    <a:pt x="61" y="603"/>
                    <a:pt x="62" y="607"/>
                    <a:pt x="60" y="610"/>
                  </a:cubicBezTo>
                  <a:cubicBezTo>
                    <a:pt x="58" y="613"/>
                    <a:pt x="54" y="614"/>
                    <a:pt x="51" y="612"/>
                  </a:cubicBezTo>
                  <a:cubicBezTo>
                    <a:pt x="48" y="610"/>
                    <a:pt x="47" y="606"/>
                    <a:pt x="49" y="603"/>
                  </a:cubicBezTo>
                  <a:cubicBezTo>
                    <a:pt x="51" y="600"/>
                    <a:pt x="55" y="599"/>
                    <a:pt x="58" y="601"/>
                  </a:cubicBezTo>
                  <a:close/>
                  <a:moveTo>
                    <a:pt x="48" y="620"/>
                  </a:moveTo>
                  <a:cubicBezTo>
                    <a:pt x="48" y="624"/>
                    <a:pt x="49" y="633"/>
                    <a:pt x="49" y="633"/>
                  </a:cubicBezTo>
                  <a:cubicBezTo>
                    <a:pt x="49" y="633"/>
                    <a:pt x="54" y="622"/>
                    <a:pt x="54" y="622"/>
                  </a:cubicBezTo>
                  <a:cubicBezTo>
                    <a:pt x="58" y="633"/>
                    <a:pt x="58" y="633"/>
                    <a:pt x="58" y="633"/>
                  </a:cubicBezTo>
                  <a:cubicBezTo>
                    <a:pt x="60" y="618"/>
                    <a:pt x="60" y="618"/>
                    <a:pt x="60" y="618"/>
                  </a:cubicBezTo>
                  <a:cubicBezTo>
                    <a:pt x="60" y="618"/>
                    <a:pt x="67" y="627"/>
                    <a:pt x="65" y="634"/>
                  </a:cubicBezTo>
                  <a:cubicBezTo>
                    <a:pt x="63" y="638"/>
                    <a:pt x="60" y="643"/>
                    <a:pt x="53" y="642"/>
                  </a:cubicBezTo>
                  <a:cubicBezTo>
                    <a:pt x="48" y="641"/>
                    <a:pt x="43" y="636"/>
                    <a:pt x="44" y="630"/>
                  </a:cubicBezTo>
                  <a:cubicBezTo>
                    <a:pt x="45" y="624"/>
                    <a:pt x="46" y="622"/>
                    <a:pt x="48" y="620"/>
                  </a:cubicBezTo>
                  <a:close/>
                  <a:moveTo>
                    <a:pt x="64" y="617"/>
                  </a:moveTo>
                  <a:cubicBezTo>
                    <a:pt x="77" y="616"/>
                    <a:pt x="77" y="616"/>
                    <a:pt x="77" y="616"/>
                  </a:cubicBezTo>
                  <a:cubicBezTo>
                    <a:pt x="67" y="612"/>
                    <a:pt x="67" y="612"/>
                    <a:pt x="67" y="612"/>
                  </a:cubicBezTo>
                  <a:cubicBezTo>
                    <a:pt x="75" y="610"/>
                    <a:pt x="75" y="610"/>
                    <a:pt x="75" y="610"/>
                  </a:cubicBezTo>
                  <a:cubicBezTo>
                    <a:pt x="67" y="606"/>
                    <a:pt x="67" y="606"/>
                    <a:pt x="67" y="606"/>
                  </a:cubicBezTo>
                  <a:cubicBezTo>
                    <a:pt x="67" y="606"/>
                    <a:pt x="76" y="600"/>
                    <a:pt x="84" y="607"/>
                  </a:cubicBezTo>
                  <a:cubicBezTo>
                    <a:pt x="88" y="610"/>
                    <a:pt x="90" y="616"/>
                    <a:pt x="83" y="621"/>
                  </a:cubicBezTo>
                  <a:cubicBezTo>
                    <a:pt x="80" y="624"/>
                    <a:pt x="73" y="623"/>
                    <a:pt x="64" y="617"/>
                  </a:cubicBezTo>
                  <a:close/>
                  <a:moveTo>
                    <a:pt x="67" y="602"/>
                  </a:moveTo>
                  <a:cubicBezTo>
                    <a:pt x="72" y="592"/>
                    <a:pt x="72" y="592"/>
                    <a:pt x="72" y="592"/>
                  </a:cubicBezTo>
                  <a:cubicBezTo>
                    <a:pt x="64" y="596"/>
                    <a:pt x="64" y="596"/>
                    <a:pt x="64" y="596"/>
                  </a:cubicBezTo>
                  <a:cubicBezTo>
                    <a:pt x="67" y="587"/>
                    <a:pt x="67" y="587"/>
                    <a:pt x="67" y="587"/>
                  </a:cubicBezTo>
                  <a:cubicBezTo>
                    <a:pt x="67" y="587"/>
                    <a:pt x="63" y="590"/>
                    <a:pt x="59" y="594"/>
                  </a:cubicBezTo>
                  <a:cubicBezTo>
                    <a:pt x="60" y="583"/>
                    <a:pt x="66" y="579"/>
                    <a:pt x="71" y="578"/>
                  </a:cubicBezTo>
                  <a:cubicBezTo>
                    <a:pt x="77" y="578"/>
                    <a:pt x="81" y="582"/>
                    <a:pt x="80" y="586"/>
                  </a:cubicBezTo>
                  <a:cubicBezTo>
                    <a:pt x="78" y="597"/>
                    <a:pt x="67" y="602"/>
                    <a:pt x="67" y="602"/>
                  </a:cubicBezTo>
                  <a:close/>
                  <a:moveTo>
                    <a:pt x="23" y="609"/>
                  </a:moveTo>
                  <a:cubicBezTo>
                    <a:pt x="23" y="608"/>
                    <a:pt x="23" y="607"/>
                    <a:pt x="24" y="606"/>
                  </a:cubicBezTo>
                  <a:cubicBezTo>
                    <a:pt x="25" y="605"/>
                    <a:pt x="27" y="604"/>
                    <a:pt x="30" y="603"/>
                  </a:cubicBezTo>
                  <a:cubicBezTo>
                    <a:pt x="36" y="602"/>
                    <a:pt x="40" y="603"/>
                    <a:pt x="41" y="604"/>
                  </a:cubicBezTo>
                  <a:cubicBezTo>
                    <a:pt x="30" y="610"/>
                    <a:pt x="30" y="610"/>
                    <a:pt x="30" y="610"/>
                  </a:cubicBezTo>
                  <a:cubicBezTo>
                    <a:pt x="41" y="610"/>
                    <a:pt x="41" y="610"/>
                    <a:pt x="41" y="610"/>
                  </a:cubicBezTo>
                  <a:cubicBezTo>
                    <a:pt x="33" y="618"/>
                    <a:pt x="33" y="618"/>
                    <a:pt x="33" y="618"/>
                  </a:cubicBezTo>
                  <a:cubicBezTo>
                    <a:pt x="45" y="615"/>
                    <a:pt x="45" y="615"/>
                    <a:pt x="45" y="615"/>
                  </a:cubicBezTo>
                  <a:cubicBezTo>
                    <a:pt x="45" y="615"/>
                    <a:pt x="41" y="624"/>
                    <a:pt x="33" y="625"/>
                  </a:cubicBezTo>
                  <a:cubicBezTo>
                    <a:pt x="30" y="625"/>
                    <a:pt x="24" y="623"/>
                    <a:pt x="22" y="619"/>
                  </a:cubicBezTo>
                  <a:cubicBezTo>
                    <a:pt x="22" y="613"/>
                    <a:pt x="23" y="609"/>
                    <a:pt x="23" y="609"/>
                  </a:cubicBezTo>
                  <a:close/>
                  <a:moveTo>
                    <a:pt x="134" y="920"/>
                  </a:moveTo>
                  <a:cubicBezTo>
                    <a:pt x="134" y="914"/>
                    <a:pt x="135" y="910"/>
                    <a:pt x="144" y="907"/>
                  </a:cubicBezTo>
                  <a:cubicBezTo>
                    <a:pt x="149" y="907"/>
                    <a:pt x="154" y="908"/>
                    <a:pt x="155" y="909"/>
                  </a:cubicBezTo>
                  <a:cubicBezTo>
                    <a:pt x="143" y="914"/>
                    <a:pt x="143" y="914"/>
                    <a:pt x="143" y="914"/>
                  </a:cubicBezTo>
                  <a:cubicBezTo>
                    <a:pt x="155" y="915"/>
                    <a:pt x="155" y="915"/>
                    <a:pt x="155" y="915"/>
                  </a:cubicBezTo>
                  <a:cubicBezTo>
                    <a:pt x="147" y="923"/>
                    <a:pt x="147" y="923"/>
                    <a:pt x="147" y="923"/>
                  </a:cubicBezTo>
                  <a:cubicBezTo>
                    <a:pt x="158" y="920"/>
                    <a:pt x="158" y="920"/>
                    <a:pt x="158" y="920"/>
                  </a:cubicBezTo>
                  <a:cubicBezTo>
                    <a:pt x="158" y="920"/>
                    <a:pt x="154" y="929"/>
                    <a:pt x="147" y="930"/>
                  </a:cubicBezTo>
                  <a:cubicBezTo>
                    <a:pt x="142" y="930"/>
                    <a:pt x="135" y="926"/>
                    <a:pt x="134" y="920"/>
                  </a:cubicBezTo>
                  <a:close/>
                  <a:moveTo>
                    <a:pt x="178" y="922"/>
                  </a:moveTo>
                  <a:cubicBezTo>
                    <a:pt x="190" y="921"/>
                    <a:pt x="190" y="921"/>
                    <a:pt x="190" y="921"/>
                  </a:cubicBezTo>
                  <a:cubicBezTo>
                    <a:pt x="180" y="916"/>
                    <a:pt x="180" y="916"/>
                    <a:pt x="180" y="916"/>
                  </a:cubicBezTo>
                  <a:cubicBezTo>
                    <a:pt x="189" y="915"/>
                    <a:pt x="189" y="915"/>
                    <a:pt x="189" y="915"/>
                  </a:cubicBezTo>
                  <a:cubicBezTo>
                    <a:pt x="181" y="910"/>
                    <a:pt x="181" y="910"/>
                    <a:pt x="181" y="910"/>
                  </a:cubicBezTo>
                  <a:cubicBezTo>
                    <a:pt x="181" y="910"/>
                    <a:pt x="190" y="905"/>
                    <a:pt x="198" y="911"/>
                  </a:cubicBezTo>
                  <a:cubicBezTo>
                    <a:pt x="202" y="915"/>
                    <a:pt x="204" y="921"/>
                    <a:pt x="197" y="926"/>
                  </a:cubicBezTo>
                  <a:cubicBezTo>
                    <a:pt x="193" y="928"/>
                    <a:pt x="187" y="928"/>
                    <a:pt x="178" y="922"/>
                  </a:cubicBezTo>
                  <a:close/>
                  <a:moveTo>
                    <a:pt x="178" y="939"/>
                  </a:moveTo>
                  <a:cubicBezTo>
                    <a:pt x="177" y="943"/>
                    <a:pt x="173" y="948"/>
                    <a:pt x="166" y="947"/>
                  </a:cubicBezTo>
                  <a:cubicBezTo>
                    <a:pt x="162" y="945"/>
                    <a:pt x="157" y="940"/>
                    <a:pt x="158" y="934"/>
                  </a:cubicBezTo>
                  <a:cubicBezTo>
                    <a:pt x="159" y="929"/>
                    <a:pt x="160" y="927"/>
                    <a:pt x="162" y="924"/>
                  </a:cubicBezTo>
                  <a:cubicBezTo>
                    <a:pt x="162" y="929"/>
                    <a:pt x="163" y="938"/>
                    <a:pt x="163" y="938"/>
                  </a:cubicBezTo>
                  <a:cubicBezTo>
                    <a:pt x="163" y="938"/>
                    <a:pt x="168" y="927"/>
                    <a:pt x="168" y="927"/>
                  </a:cubicBezTo>
                  <a:cubicBezTo>
                    <a:pt x="172" y="937"/>
                    <a:pt x="172" y="937"/>
                    <a:pt x="172" y="937"/>
                  </a:cubicBezTo>
                  <a:cubicBezTo>
                    <a:pt x="174" y="923"/>
                    <a:pt x="174" y="923"/>
                    <a:pt x="174" y="923"/>
                  </a:cubicBezTo>
                  <a:cubicBezTo>
                    <a:pt x="174" y="923"/>
                    <a:pt x="180" y="931"/>
                    <a:pt x="178" y="939"/>
                  </a:cubicBezTo>
                  <a:close/>
                  <a:moveTo>
                    <a:pt x="180" y="906"/>
                  </a:moveTo>
                  <a:cubicBezTo>
                    <a:pt x="186" y="897"/>
                    <a:pt x="186" y="897"/>
                    <a:pt x="186" y="897"/>
                  </a:cubicBezTo>
                  <a:cubicBezTo>
                    <a:pt x="177" y="901"/>
                    <a:pt x="177" y="901"/>
                    <a:pt x="177" y="901"/>
                  </a:cubicBezTo>
                  <a:cubicBezTo>
                    <a:pt x="181" y="891"/>
                    <a:pt x="181" y="891"/>
                    <a:pt x="181" y="891"/>
                  </a:cubicBezTo>
                  <a:cubicBezTo>
                    <a:pt x="181" y="891"/>
                    <a:pt x="177" y="894"/>
                    <a:pt x="173" y="898"/>
                  </a:cubicBezTo>
                  <a:cubicBezTo>
                    <a:pt x="173" y="887"/>
                    <a:pt x="179" y="883"/>
                    <a:pt x="185" y="882"/>
                  </a:cubicBezTo>
                  <a:cubicBezTo>
                    <a:pt x="191" y="883"/>
                    <a:pt x="194" y="886"/>
                    <a:pt x="194" y="891"/>
                  </a:cubicBezTo>
                  <a:cubicBezTo>
                    <a:pt x="192" y="901"/>
                    <a:pt x="181" y="906"/>
                    <a:pt x="180" y="906"/>
                  </a:cubicBezTo>
                  <a:close/>
                  <a:moveTo>
                    <a:pt x="173" y="915"/>
                  </a:moveTo>
                  <a:cubicBezTo>
                    <a:pt x="171" y="918"/>
                    <a:pt x="167" y="919"/>
                    <a:pt x="164" y="916"/>
                  </a:cubicBezTo>
                  <a:cubicBezTo>
                    <a:pt x="162" y="914"/>
                    <a:pt x="161" y="910"/>
                    <a:pt x="163" y="907"/>
                  </a:cubicBezTo>
                  <a:cubicBezTo>
                    <a:pt x="165" y="904"/>
                    <a:pt x="169" y="904"/>
                    <a:pt x="172" y="906"/>
                  </a:cubicBezTo>
                  <a:cubicBezTo>
                    <a:pt x="175" y="908"/>
                    <a:pt x="175" y="912"/>
                    <a:pt x="173" y="915"/>
                  </a:cubicBezTo>
                  <a:close/>
                  <a:moveTo>
                    <a:pt x="169" y="898"/>
                  </a:moveTo>
                  <a:cubicBezTo>
                    <a:pt x="164" y="891"/>
                    <a:pt x="164" y="891"/>
                    <a:pt x="164" y="891"/>
                  </a:cubicBezTo>
                  <a:cubicBezTo>
                    <a:pt x="163" y="899"/>
                    <a:pt x="163" y="899"/>
                    <a:pt x="163" y="899"/>
                  </a:cubicBezTo>
                  <a:cubicBezTo>
                    <a:pt x="156" y="892"/>
                    <a:pt x="156" y="892"/>
                    <a:pt x="156" y="892"/>
                  </a:cubicBezTo>
                  <a:cubicBezTo>
                    <a:pt x="156" y="892"/>
                    <a:pt x="159" y="904"/>
                    <a:pt x="159" y="904"/>
                  </a:cubicBezTo>
                  <a:cubicBezTo>
                    <a:pt x="150" y="900"/>
                    <a:pt x="149" y="895"/>
                    <a:pt x="150" y="891"/>
                  </a:cubicBezTo>
                  <a:cubicBezTo>
                    <a:pt x="154" y="882"/>
                    <a:pt x="163" y="884"/>
                    <a:pt x="167" y="886"/>
                  </a:cubicBezTo>
                  <a:cubicBezTo>
                    <a:pt x="174" y="892"/>
                    <a:pt x="169" y="898"/>
                    <a:pt x="169" y="898"/>
                  </a:cubicBezTo>
                  <a:close/>
                  <a:moveTo>
                    <a:pt x="185" y="954"/>
                  </a:moveTo>
                  <a:cubicBezTo>
                    <a:pt x="185" y="954"/>
                    <a:pt x="185" y="954"/>
                    <a:pt x="185" y="954"/>
                  </a:cubicBezTo>
                  <a:cubicBezTo>
                    <a:pt x="185" y="954"/>
                    <a:pt x="185" y="954"/>
                    <a:pt x="185" y="954"/>
                  </a:cubicBezTo>
                  <a:cubicBezTo>
                    <a:pt x="183" y="958"/>
                    <a:pt x="179" y="960"/>
                    <a:pt x="178" y="964"/>
                  </a:cubicBezTo>
                  <a:cubicBezTo>
                    <a:pt x="166" y="955"/>
                    <a:pt x="155" y="945"/>
                    <a:pt x="143" y="933"/>
                  </a:cubicBezTo>
                  <a:cubicBezTo>
                    <a:pt x="143" y="933"/>
                    <a:pt x="143" y="933"/>
                    <a:pt x="143" y="933"/>
                  </a:cubicBezTo>
                  <a:cubicBezTo>
                    <a:pt x="147" y="934"/>
                    <a:pt x="147" y="934"/>
                    <a:pt x="147" y="934"/>
                  </a:cubicBezTo>
                  <a:cubicBezTo>
                    <a:pt x="154" y="933"/>
                    <a:pt x="154" y="933"/>
                    <a:pt x="154" y="933"/>
                  </a:cubicBezTo>
                  <a:cubicBezTo>
                    <a:pt x="154" y="934"/>
                    <a:pt x="154" y="934"/>
                    <a:pt x="154" y="934"/>
                  </a:cubicBezTo>
                  <a:cubicBezTo>
                    <a:pt x="154" y="935"/>
                    <a:pt x="154" y="937"/>
                    <a:pt x="154" y="940"/>
                  </a:cubicBezTo>
                  <a:cubicBezTo>
                    <a:pt x="155" y="944"/>
                    <a:pt x="158" y="947"/>
                    <a:pt x="161" y="949"/>
                  </a:cubicBezTo>
                  <a:cubicBezTo>
                    <a:pt x="163" y="950"/>
                    <a:pt x="164" y="951"/>
                    <a:pt x="166" y="951"/>
                  </a:cubicBezTo>
                  <a:cubicBezTo>
                    <a:pt x="169" y="952"/>
                    <a:pt x="172" y="951"/>
                    <a:pt x="175" y="950"/>
                  </a:cubicBezTo>
                  <a:cubicBezTo>
                    <a:pt x="178" y="949"/>
                    <a:pt x="179" y="946"/>
                    <a:pt x="181" y="944"/>
                  </a:cubicBezTo>
                  <a:cubicBezTo>
                    <a:pt x="182" y="942"/>
                    <a:pt x="183" y="939"/>
                    <a:pt x="183" y="937"/>
                  </a:cubicBezTo>
                  <a:cubicBezTo>
                    <a:pt x="183" y="935"/>
                    <a:pt x="183" y="932"/>
                    <a:pt x="182" y="929"/>
                  </a:cubicBezTo>
                  <a:cubicBezTo>
                    <a:pt x="182" y="930"/>
                    <a:pt x="185" y="931"/>
                    <a:pt x="186" y="931"/>
                  </a:cubicBezTo>
                  <a:cubicBezTo>
                    <a:pt x="187" y="932"/>
                    <a:pt x="189" y="932"/>
                    <a:pt x="191" y="932"/>
                  </a:cubicBezTo>
                  <a:cubicBezTo>
                    <a:pt x="193" y="932"/>
                    <a:pt x="196" y="932"/>
                    <a:pt x="198" y="931"/>
                  </a:cubicBezTo>
                  <a:cubicBezTo>
                    <a:pt x="201" y="930"/>
                    <a:pt x="203" y="928"/>
                    <a:pt x="205" y="925"/>
                  </a:cubicBezTo>
                  <a:cubicBezTo>
                    <a:pt x="206" y="923"/>
                    <a:pt x="207" y="920"/>
                    <a:pt x="207" y="918"/>
                  </a:cubicBezTo>
                  <a:cubicBezTo>
                    <a:pt x="207" y="915"/>
                    <a:pt x="205" y="913"/>
                    <a:pt x="204" y="911"/>
                  </a:cubicBezTo>
                  <a:cubicBezTo>
                    <a:pt x="201" y="907"/>
                    <a:pt x="194" y="904"/>
                    <a:pt x="191" y="904"/>
                  </a:cubicBezTo>
                  <a:cubicBezTo>
                    <a:pt x="196" y="897"/>
                    <a:pt x="198" y="894"/>
                    <a:pt x="198" y="890"/>
                  </a:cubicBezTo>
                  <a:cubicBezTo>
                    <a:pt x="198" y="885"/>
                    <a:pt x="195" y="882"/>
                    <a:pt x="192" y="879"/>
                  </a:cubicBezTo>
                  <a:cubicBezTo>
                    <a:pt x="184" y="875"/>
                    <a:pt x="179" y="879"/>
                    <a:pt x="179" y="879"/>
                  </a:cubicBezTo>
                  <a:cubicBezTo>
                    <a:pt x="175" y="881"/>
                    <a:pt x="173" y="887"/>
                    <a:pt x="173" y="887"/>
                  </a:cubicBezTo>
                  <a:cubicBezTo>
                    <a:pt x="173" y="887"/>
                    <a:pt x="171" y="885"/>
                    <a:pt x="168" y="883"/>
                  </a:cubicBezTo>
                  <a:cubicBezTo>
                    <a:pt x="166" y="881"/>
                    <a:pt x="163" y="881"/>
                    <a:pt x="161" y="880"/>
                  </a:cubicBezTo>
                  <a:cubicBezTo>
                    <a:pt x="153" y="879"/>
                    <a:pt x="144" y="889"/>
                    <a:pt x="147" y="897"/>
                  </a:cubicBezTo>
                  <a:cubicBezTo>
                    <a:pt x="147" y="899"/>
                    <a:pt x="148" y="900"/>
                    <a:pt x="149" y="901"/>
                  </a:cubicBezTo>
                  <a:cubicBezTo>
                    <a:pt x="149" y="902"/>
                    <a:pt x="150" y="903"/>
                    <a:pt x="151" y="903"/>
                  </a:cubicBezTo>
                  <a:cubicBezTo>
                    <a:pt x="148" y="903"/>
                    <a:pt x="144" y="904"/>
                    <a:pt x="141" y="905"/>
                  </a:cubicBezTo>
                  <a:cubicBezTo>
                    <a:pt x="140" y="905"/>
                    <a:pt x="139" y="905"/>
                    <a:pt x="138" y="905"/>
                  </a:cubicBezTo>
                  <a:cubicBezTo>
                    <a:pt x="135" y="907"/>
                    <a:pt x="133" y="909"/>
                    <a:pt x="132" y="912"/>
                  </a:cubicBezTo>
                  <a:cubicBezTo>
                    <a:pt x="130" y="915"/>
                    <a:pt x="130" y="918"/>
                    <a:pt x="130" y="920"/>
                  </a:cubicBezTo>
                  <a:cubicBezTo>
                    <a:pt x="124" y="914"/>
                    <a:pt x="118" y="908"/>
                    <a:pt x="111" y="901"/>
                  </a:cubicBezTo>
                  <a:cubicBezTo>
                    <a:pt x="18" y="796"/>
                    <a:pt x="18" y="668"/>
                    <a:pt x="21" y="625"/>
                  </a:cubicBezTo>
                  <a:cubicBezTo>
                    <a:pt x="22" y="626"/>
                    <a:pt x="23" y="626"/>
                    <a:pt x="23" y="627"/>
                  </a:cubicBezTo>
                  <a:cubicBezTo>
                    <a:pt x="26" y="628"/>
                    <a:pt x="28" y="628"/>
                    <a:pt x="30" y="629"/>
                  </a:cubicBezTo>
                  <a:cubicBezTo>
                    <a:pt x="33" y="629"/>
                    <a:pt x="33" y="629"/>
                    <a:pt x="33" y="629"/>
                  </a:cubicBezTo>
                  <a:cubicBezTo>
                    <a:pt x="40" y="628"/>
                    <a:pt x="40" y="628"/>
                    <a:pt x="40" y="628"/>
                  </a:cubicBezTo>
                  <a:cubicBezTo>
                    <a:pt x="40" y="630"/>
                    <a:pt x="40" y="630"/>
                    <a:pt x="40" y="630"/>
                  </a:cubicBezTo>
                  <a:cubicBezTo>
                    <a:pt x="40" y="631"/>
                    <a:pt x="40" y="632"/>
                    <a:pt x="40" y="635"/>
                  </a:cubicBezTo>
                  <a:cubicBezTo>
                    <a:pt x="41" y="640"/>
                    <a:pt x="44" y="643"/>
                    <a:pt x="48" y="645"/>
                  </a:cubicBezTo>
                  <a:cubicBezTo>
                    <a:pt x="49" y="646"/>
                    <a:pt x="51" y="646"/>
                    <a:pt x="52" y="646"/>
                  </a:cubicBezTo>
                  <a:cubicBezTo>
                    <a:pt x="56" y="647"/>
                    <a:pt x="59" y="647"/>
                    <a:pt x="61" y="645"/>
                  </a:cubicBezTo>
                  <a:cubicBezTo>
                    <a:pt x="64" y="644"/>
                    <a:pt x="66" y="642"/>
                    <a:pt x="67" y="639"/>
                  </a:cubicBezTo>
                  <a:cubicBezTo>
                    <a:pt x="68" y="638"/>
                    <a:pt x="70" y="635"/>
                    <a:pt x="69" y="632"/>
                  </a:cubicBezTo>
                  <a:cubicBezTo>
                    <a:pt x="69" y="630"/>
                    <a:pt x="69" y="627"/>
                    <a:pt x="68" y="625"/>
                  </a:cubicBezTo>
                  <a:cubicBezTo>
                    <a:pt x="68" y="625"/>
                    <a:pt x="71" y="626"/>
                    <a:pt x="72" y="626"/>
                  </a:cubicBezTo>
                  <a:cubicBezTo>
                    <a:pt x="74" y="627"/>
                    <a:pt x="76" y="627"/>
                    <a:pt x="78" y="628"/>
                  </a:cubicBezTo>
                  <a:cubicBezTo>
                    <a:pt x="80" y="628"/>
                    <a:pt x="82" y="627"/>
                    <a:pt x="84" y="627"/>
                  </a:cubicBezTo>
                  <a:cubicBezTo>
                    <a:pt x="87" y="626"/>
                    <a:pt x="90" y="623"/>
                    <a:pt x="91" y="620"/>
                  </a:cubicBezTo>
                  <a:cubicBezTo>
                    <a:pt x="93" y="618"/>
                    <a:pt x="93" y="615"/>
                    <a:pt x="93" y="613"/>
                  </a:cubicBezTo>
                  <a:cubicBezTo>
                    <a:pt x="94" y="610"/>
                    <a:pt x="92" y="608"/>
                    <a:pt x="90" y="606"/>
                  </a:cubicBezTo>
                  <a:cubicBezTo>
                    <a:pt x="88" y="602"/>
                    <a:pt x="80" y="600"/>
                    <a:pt x="78" y="599"/>
                  </a:cubicBezTo>
                  <a:cubicBezTo>
                    <a:pt x="83" y="593"/>
                    <a:pt x="84" y="589"/>
                    <a:pt x="84" y="585"/>
                  </a:cubicBezTo>
                  <a:cubicBezTo>
                    <a:pt x="84" y="583"/>
                    <a:pt x="84" y="581"/>
                    <a:pt x="83" y="579"/>
                  </a:cubicBezTo>
                  <a:cubicBezTo>
                    <a:pt x="86" y="580"/>
                    <a:pt x="94" y="582"/>
                    <a:pt x="97" y="581"/>
                  </a:cubicBezTo>
                  <a:cubicBezTo>
                    <a:pt x="98" y="581"/>
                    <a:pt x="99" y="580"/>
                    <a:pt x="101" y="580"/>
                  </a:cubicBezTo>
                  <a:cubicBezTo>
                    <a:pt x="102" y="579"/>
                    <a:pt x="102" y="578"/>
                    <a:pt x="102" y="578"/>
                  </a:cubicBezTo>
                  <a:cubicBezTo>
                    <a:pt x="107" y="578"/>
                    <a:pt x="107" y="578"/>
                    <a:pt x="107" y="578"/>
                  </a:cubicBezTo>
                  <a:cubicBezTo>
                    <a:pt x="107" y="577"/>
                    <a:pt x="107" y="577"/>
                    <a:pt x="107" y="577"/>
                  </a:cubicBezTo>
                  <a:cubicBezTo>
                    <a:pt x="111" y="576"/>
                    <a:pt x="113" y="574"/>
                    <a:pt x="116" y="571"/>
                  </a:cubicBezTo>
                  <a:cubicBezTo>
                    <a:pt x="116" y="570"/>
                    <a:pt x="117" y="568"/>
                    <a:pt x="118" y="567"/>
                  </a:cubicBezTo>
                  <a:cubicBezTo>
                    <a:pt x="118" y="567"/>
                    <a:pt x="118" y="567"/>
                    <a:pt x="118" y="567"/>
                  </a:cubicBezTo>
                  <a:cubicBezTo>
                    <a:pt x="119" y="567"/>
                    <a:pt x="120" y="567"/>
                    <a:pt x="121" y="567"/>
                  </a:cubicBezTo>
                  <a:cubicBezTo>
                    <a:pt x="123" y="567"/>
                    <a:pt x="125" y="567"/>
                    <a:pt x="127" y="566"/>
                  </a:cubicBezTo>
                  <a:cubicBezTo>
                    <a:pt x="130" y="570"/>
                    <a:pt x="138" y="573"/>
                    <a:pt x="141" y="570"/>
                  </a:cubicBezTo>
                  <a:cubicBezTo>
                    <a:pt x="147" y="566"/>
                    <a:pt x="149" y="557"/>
                    <a:pt x="153" y="550"/>
                  </a:cubicBezTo>
                  <a:cubicBezTo>
                    <a:pt x="155" y="548"/>
                    <a:pt x="157" y="547"/>
                    <a:pt x="158" y="545"/>
                  </a:cubicBezTo>
                  <a:cubicBezTo>
                    <a:pt x="158" y="545"/>
                    <a:pt x="158" y="545"/>
                    <a:pt x="159" y="545"/>
                  </a:cubicBezTo>
                  <a:cubicBezTo>
                    <a:pt x="159" y="545"/>
                    <a:pt x="159" y="545"/>
                    <a:pt x="159" y="545"/>
                  </a:cubicBezTo>
                  <a:cubicBezTo>
                    <a:pt x="158" y="547"/>
                    <a:pt x="156" y="550"/>
                    <a:pt x="156" y="552"/>
                  </a:cubicBezTo>
                  <a:cubicBezTo>
                    <a:pt x="156" y="552"/>
                    <a:pt x="156" y="552"/>
                    <a:pt x="156" y="552"/>
                  </a:cubicBezTo>
                  <a:cubicBezTo>
                    <a:pt x="158" y="552"/>
                    <a:pt x="159" y="551"/>
                    <a:pt x="160" y="552"/>
                  </a:cubicBezTo>
                  <a:cubicBezTo>
                    <a:pt x="159" y="555"/>
                    <a:pt x="156" y="556"/>
                    <a:pt x="155" y="560"/>
                  </a:cubicBezTo>
                  <a:cubicBezTo>
                    <a:pt x="157" y="561"/>
                    <a:pt x="163" y="554"/>
                    <a:pt x="164" y="550"/>
                  </a:cubicBezTo>
                  <a:cubicBezTo>
                    <a:pt x="165" y="550"/>
                    <a:pt x="166" y="550"/>
                    <a:pt x="167" y="550"/>
                  </a:cubicBezTo>
                  <a:cubicBezTo>
                    <a:pt x="167" y="550"/>
                    <a:pt x="167" y="550"/>
                    <a:pt x="167" y="550"/>
                  </a:cubicBezTo>
                  <a:cubicBezTo>
                    <a:pt x="167" y="556"/>
                    <a:pt x="161" y="562"/>
                    <a:pt x="163" y="568"/>
                  </a:cubicBezTo>
                  <a:cubicBezTo>
                    <a:pt x="163" y="568"/>
                    <a:pt x="163" y="568"/>
                    <a:pt x="163" y="568"/>
                  </a:cubicBezTo>
                  <a:cubicBezTo>
                    <a:pt x="163" y="568"/>
                    <a:pt x="163" y="568"/>
                    <a:pt x="163" y="568"/>
                  </a:cubicBezTo>
                  <a:cubicBezTo>
                    <a:pt x="165" y="566"/>
                    <a:pt x="165" y="563"/>
                    <a:pt x="166" y="561"/>
                  </a:cubicBezTo>
                  <a:cubicBezTo>
                    <a:pt x="167" y="559"/>
                    <a:pt x="170" y="558"/>
                    <a:pt x="171" y="556"/>
                  </a:cubicBezTo>
                  <a:cubicBezTo>
                    <a:pt x="172" y="554"/>
                    <a:pt x="171" y="550"/>
                    <a:pt x="172" y="547"/>
                  </a:cubicBezTo>
                  <a:cubicBezTo>
                    <a:pt x="173" y="546"/>
                    <a:pt x="176" y="547"/>
                    <a:pt x="178" y="547"/>
                  </a:cubicBezTo>
                  <a:cubicBezTo>
                    <a:pt x="182" y="548"/>
                    <a:pt x="177" y="555"/>
                    <a:pt x="177" y="558"/>
                  </a:cubicBezTo>
                  <a:cubicBezTo>
                    <a:pt x="177" y="561"/>
                    <a:pt x="178" y="563"/>
                    <a:pt x="178" y="565"/>
                  </a:cubicBezTo>
                  <a:cubicBezTo>
                    <a:pt x="178" y="565"/>
                    <a:pt x="179" y="565"/>
                    <a:pt x="179" y="565"/>
                  </a:cubicBezTo>
                  <a:cubicBezTo>
                    <a:pt x="180" y="564"/>
                    <a:pt x="180" y="562"/>
                    <a:pt x="180" y="560"/>
                  </a:cubicBezTo>
                  <a:cubicBezTo>
                    <a:pt x="182" y="556"/>
                    <a:pt x="183" y="553"/>
                    <a:pt x="184" y="549"/>
                  </a:cubicBezTo>
                  <a:cubicBezTo>
                    <a:pt x="185" y="549"/>
                    <a:pt x="185" y="549"/>
                    <a:pt x="185" y="549"/>
                  </a:cubicBezTo>
                  <a:cubicBezTo>
                    <a:pt x="185" y="551"/>
                    <a:pt x="186" y="552"/>
                    <a:pt x="186" y="553"/>
                  </a:cubicBezTo>
                  <a:cubicBezTo>
                    <a:pt x="186" y="556"/>
                    <a:pt x="185" y="558"/>
                    <a:pt x="185" y="561"/>
                  </a:cubicBezTo>
                  <a:cubicBezTo>
                    <a:pt x="184" y="565"/>
                    <a:pt x="184" y="569"/>
                    <a:pt x="184" y="572"/>
                  </a:cubicBezTo>
                  <a:cubicBezTo>
                    <a:pt x="183" y="572"/>
                    <a:pt x="181" y="572"/>
                    <a:pt x="180" y="572"/>
                  </a:cubicBezTo>
                  <a:cubicBezTo>
                    <a:pt x="175" y="573"/>
                    <a:pt x="171" y="575"/>
                    <a:pt x="168" y="580"/>
                  </a:cubicBezTo>
                  <a:cubicBezTo>
                    <a:pt x="167" y="582"/>
                    <a:pt x="166" y="587"/>
                    <a:pt x="166" y="589"/>
                  </a:cubicBezTo>
                  <a:cubicBezTo>
                    <a:pt x="166" y="598"/>
                    <a:pt x="169" y="603"/>
                    <a:pt x="177" y="608"/>
                  </a:cubicBezTo>
                  <a:cubicBezTo>
                    <a:pt x="179" y="609"/>
                    <a:pt x="184" y="612"/>
                    <a:pt x="188" y="612"/>
                  </a:cubicBezTo>
                  <a:cubicBezTo>
                    <a:pt x="188" y="612"/>
                    <a:pt x="188" y="612"/>
                    <a:pt x="188" y="612"/>
                  </a:cubicBezTo>
                  <a:cubicBezTo>
                    <a:pt x="196" y="611"/>
                    <a:pt x="196" y="611"/>
                    <a:pt x="196" y="611"/>
                  </a:cubicBezTo>
                  <a:cubicBezTo>
                    <a:pt x="197" y="609"/>
                    <a:pt x="200" y="609"/>
                    <a:pt x="202" y="608"/>
                  </a:cubicBezTo>
                  <a:cubicBezTo>
                    <a:pt x="205" y="606"/>
                    <a:pt x="208" y="603"/>
                    <a:pt x="210" y="599"/>
                  </a:cubicBezTo>
                  <a:cubicBezTo>
                    <a:pt x="215" y="590"/>
                    <a:pt x="213" y="577"/>
                    <a:pt x="212" y="570"/>
                  </a:cubicBezTo>
                  <a:cubicBezTo>
                    <a:pt x="212" y="569"/>
                    <a:pt x="211" y="567"/>
                    <a:pt x="211" y="565"/>
                  </a:cubicBezTo>
                  <a:cubicBezTo>
                    <a:pt x="213" y="565"/>
                    <a:pt x="214" y="567"/>
                    <a:pt x="216" y="568"/>
                  </a:cubicBezTo>
                  <a:cubicBezTo>
                    <a:pt x="219" y="569"/>
                    <a:pt x="222" y="571"/>
                    <a:pt x="226" y="573"/>
                  </a:cubicBezTo>
                  <a:cubicBezTo>
                    <a:pt x="231" y="575"/>
                    <a:pt x="235" y="574"/>
                    <a:pt x="239" y="575"/>
                  </a:cubicBezTo>
                  <a:cubicBezTo>
                    <a:pt x="239" y="575"/>
                    <a:pt x="239" y="575"/>
                    <a:pt x="239" y="575"/>
                  </a:cubicBezTo>
                  <a:cubicBezTo>
                    <a:pt x="245" y="574"/>
                    <a:pt x="245" y="574"/>
                    <a:pt x="245" y="574"/>
                  </a:cubicBezTo>
                  <a:cubicBezTo>
                    <a:pt x="245" y="574"/>
                    <a:pt x="254" y="570"/>
                    <a:pt x="255" y="568"/>
                  </a:cubicBezTo>
                  <a:cubicBezTo>
                    <a:pt x="261" y="564"/>
                    <a:pt x="264" y="556"/>
                    <a:pt x="266" y="547"/>
                  </a:cubicBezTo>
                  <a:cubicBezTo>
                    <a:pt x="265" y="540"/>
                    <a:pt x="265" y="540"/>
                    <a:pt x="265" y="540"/>
                  </a:cubicBezTo>
                  <a:cubicBezTo>
                    <a:pt x="264" y="539"/>
                    <a:pt x="261" y="532"/>
                    <a:pt x="259" y="530"/>
                  </a:cubicBezTo>
                  <a:cubicBezTo>
                    <a:pt x="257" y="527"/>
                    <a:pt x="250" y="523"/>
                    <a:pt x="245" y="522"/>
                  </a:cubicBezTo>
                  <a:cubicBezTo>
                    <a:pt x="243" y="522"/>
                    <a:pt x="241" y="522"/>
                    <a:pt x="239" y="522"/>
                  </a:cubicBezTo>
                  <a:cubicBezTo>
                    <a:pt x="239" y="522"/>
                    <a:pt x="239" y="522"/>
                    <a:pt x="239" y="522"/>
                  </a:cubicBezTo>
                  <a:cubicBezTo>
                    <a:pt x="241" y="520"/>
                    <a:pt x="243" y="517"/>
                    <a:pt x="245" y="515"/>
                  </a:cubicBezTo>
                  <a:cubicBezTo>
                    <a:pt x="248" y="510"/>
                    <a:pt x="252" y="504"/>
                    <a:pt x="255" y="498"/>
                  </a:cubicBezTo>
                  <a:cubicBezTo>
                    <a:pt x="261" y="487"/>
                    <a:pt x="263" y="473"/>
                    <a:pt x="270" y="465"/>
                  </a:cubicBezTo>
                  <a:cubicBezTo>
                    <a:pt x="273" y="460"/>
                    <a:pt x="278" y="456"/>
                    <a:pt x="283" y="453"/>
                  </a:cubicBezTo>
                  <a:cubicBezTo>
                    <a:pt x="285" y="452"/>
                    <a:pt x="287" y="451"/>
                    <a:pt x="289" y="450"/>
                  </a:cubicBezTo>
                  <a:cubicBezTo>
                    <a:pt x="289" y="450"/>
                    <a:pt x="289" y="449"/>
                    <a:pt x="290" y="450"/>
                  </a:cubicBezTo>
                  <a:cubicBezTo>
                    <a:pt x="289" y="448"/>
                    <a:pt x="289" y="448"/>
                    <a:pt x="289" y="448"/>
                  </a:cubicBezTo>
                  <a:cubicBezTo>
                    <a:pt x="287" y="446"/>
                    <a:pt x="287" y="446"/>
                    <a:pt x="287" y="446"/>
                  </a:cubicBezTo>
                  <a:cubicBezTo>
                    <a:pt x="287" y="447"/>
                    <a:pt x="285" y="446"/>
                    <a:pt x="286" y="446"/>
                  </a:cubicBezTo>
                  <a:cubicBezTo>
                    <a:pt x="285" y="446"/>
                    <a:pt x="285" y="446"/>
                    <a:pt x="285" y="446"/>
                  </a:cubicBezTo>
                  <a:cubicBezTo>
                    <a:pt x="285" y="446"/>
                    <a:pt x="285" y="446"/>
                    <a:pt x="285" y="446"/>
                  </a:cubicBezTo>
                  <a:cubicBezTo>
                    <a:pt x="280" y="446"/>
                    <a:pt x="274" y="445"/>
                    <a:pt x="268" y="445"/>
                  </a:cubicBezTo>
                  <a:cubicBezTo>
                    <a:pt x="267" y="445"/>
                    <a:pt x="267" y="445"/>
                    <a:pt x="267" y="445"/>
                  </a:cubicBezTo>
                  <a:cubicBezTo>
                    <a:pt x="267" y="441"/>
                    <a:pt x="268" y="438"/>
                    <a:pt x="268" y="435"/>
                  </a:cubicBezTo>
                  <a:cubicBezTo>
                    <a:pt x="267" y="433"/>
                    <a:pt x="267" y="431"/>
                    <a:pt x="267" y="428"/>
                  </a:cubicBezTo>
                  <a:cubicBezTo>
                    <a:pt x="273" y="430"/>
                    <a:pt x="273" y="430"/>
                    <a:pt x="273" y="430"/>
                  </a:cubicBezTo>
                  <a:cubicBezTo>
                    <a:pt x="278" y="431"/>
                    <a:pt x="282" y="430"/>
                    <a:pt x="287" y="429"/>
                  </a:cubicBezTo>
                  <a:cubicBezTo>
                    <a:pt x="293" y="426"/>
                    <a:pt x="293" y="426"/>
                    <a:pt x="293" y="426"/>
                  </a:cubicBezTo>
                  <a:cubicBezTo>
                    <a:pt x="293" y="426"/>
                    <a:pt x="290" y="423"/>
                    <a:pt x="290" y="423"/>
                  </a:cubicBezTo>
                  <a:cubicBezTo>
                    <a:pt x="287" y="421"/>
                    <a:pt x="284" y="419"/>
                    <a:pt x="281" y="417"/>
                  </a:cubicBezTo>
                  <a:cubicBezTo>
                    <a:pt x="278" y="415"/>
                    <a:pt x="275" y="414"/>
                    <a:pt x="272" y="413"/>
                  </a:cubicBezTo>
                  <a:cubicBezTo>
                    <a:pt x="272" y="413"/>
                    <a:pt x="272" y="412"/>
                    <a:pt x="272" y="412"/>
                  </a:cubicBezTo>
                  <a:cubicBezTo>
                    <a:pt x="272" y="412"/>
                    <a:pt x="272" y="411"/>
                    <a:pt x="274" y="407"/>
                  </a:cubicBezTo>
                  <a:cubicBezTo>
                    <a:pt x="274" y="407"/>
                    <a:pt x="274" y="407"/>
                    <a:pt x="273" y="407"/>
                  </a:cubicBezTo>
                  <a:cubicBezTo>
                    <a:pt x="273" y="407"/>
                    <a:pt x="273" y="407"/>
                    <a:pt x="273" y="407"/>
                  </a:cubicBezTo>
                  <a:cubicBezTo>
                    <a:pt x="273" y="406"/>
                    <a:pt x="275" y="405"/>
                    <a:pt x="275" y="404"/>
                  </a:cubicBezTo>
                  <a:cubicBezTo>
                    <a:pt x="277" y="401"/>
                    <a:pt x="279" y="397"/>
                    <a:pt x="281" y="393"/>
                  </a:cubicBezTo>
                  <a:cubicBezTo>
                    <a:pt x="281" y="393"/>
                    <a:pt x="281" y="393"/>
                    <a:pt x="281" y="393"/>
                  </a:cubicBezTo>
                  <a:cubicBezTo>
                    <a:pt x="279" y="392"/>
                    <a:pt x="276" y="393"/>
                    <a:pt x="274" y="393"/>
                  </a:cubicBezTo>
                  <a:cubicBezTo>
                    <a:pt x="268" y="394"/>
                    <a:pt x="261" y="396"/>
                    <a:pt x="257" y="400"/>
                  </a:cubicBezTo>
                  <a:cubicBezTo>
                    <a:pt x="255" y="401"/>
                    <a:pt x="256" y="393"/>
                    <a:pt x="257" y="390"/>
                  </a:cubicBezTo>
                  <a:cubicBezTo>
                    <a:pt x="257" y="385"/>
                    <a:pt x="255" y="382"/>
                    <a:pt x="252" y="378"/>
                  </a:cubicBezTo>
                  <a:cubicBezTo>
                    <a:pt x="260" y="377"/>
                    <a:pt x="265" y="376"/>
                    <a:pt x="265" y="376"/>
                  </a:cubicBezTo>
                  <a:cubicBezTo>
                    <a:pt x="277" y="375"/>
                    <a:pt x="277" y="375"/>
                    <a:pt x="277" y="375"/>
                  </a:cubicBezTo>
                  <a:cubicBezTo>
                    <a:pt x="282" y="383"/>
                    <a:pt x="282" y="383"/>
                    <a:pt x="282" y="383"/>
                  </a:cubicBezTo>
                  <a:cubicBezTo>
                    <a:pt x="331" y="490"/>
                    <a:pt x="331" y="490"/>
                    <a:pt x="331" y="490"/>
                  </a:cubicBezTo>
                  <a:cubicBezTo>
                    <a:pt x="331" y="490"/>
                    <a:pt x="332" y="493"/>
                    <a:pt x="335" y="497"/>
                  </a:cubicBezTo>
                  <a:cubicBezTo>
                    <a:pt x="334" y="498"/>
                    <a:pt x="334" y="498"/>
                    <a:pt x="334" y="498"/>
                  </a:cubicBezTo>
                  <a:cubicBezTo>
                    <a:pt x="330" y="500"/>
                    <a:pt x="327" y="506"/>
                    <a:pt x="327" y="506"/>
                  </a:cubicBezTo>
                  <a:cubicBezTo>
                    <a:pt x="327" y="506"/>
                    <a:pt x="326" y="505"/>
                    <a:pt x="322" y="502"/>
                  </a:cubicBezTo>
                  <a:cubicBezTo>
                    <a:pt x="320" y="500"/>
                    <a:pt x="317" y="500"/>
                    <a:pt x="315" y="499"/>
                  </a:cubicBezTo>
                  <a:cubicBezTo>
                    <a:pt x="306" y="499"/>
                    <a:pt x="297" y="508"/>
                    <a:pt x="300" y="517"/>
                  </a:cubicBezTo>
                  <a:cubicBezTo>
                    <a:pt x="300" y="519"/>
                    <a:pt x="301" y="520"/>
                    <a:pt x="302" y="521"/>
                  </a:cubicBezTo>
                  <a:cubicBezTo>
                    <a:pt x="302" y="522"/>
                    <a:pt x="304" y="524"/>
                    <a:pt x="305" y="524"/>
                  </a:cubicBezTo>
                  <a:cubicBezTo>
                    <a:pt x="301" y="523"/>
                    <a:pt x="297" y="524"/>
                    <a:pt x="294" y="525"/>
                  </a:cubicBezTo>
                  <a:cubicBezTo>
                    <a:pt x="293" y="525"/>
                    <a:pt x="292" y="525"/>
                    <a:pt x="291" y="526"/>
                  </a:cubicBezTo>
                  <a:cubicBezTo>
                    <a:pt x="287" y="527"/>
                    <a:pt x="286" y="530"/>
                    <a:pt x="284" y="533"/>
                  </a:cubicBezTo>
                  <a:cubicBezTo>
                    <a:pt x="282" y="536"/>
                    <a:pt x="282" y="540"/>
                    <a:pt x="283" y="543"/>
                  </a:cubicBezTo>
                  <a:cubicBezTo>
                    <a:pt x="284" y="546"/>
                    <a:pt x="287" y="551"/>
                    <a:pt x="290" y="553"/>
                  </a:cubicBezTo>
                  <a:cubicBezTo>
                    <a:pt x="292" y="554"/>
                    <a:pt x="294" y="555"/>
                    <a:pt x="296" y="555"/>
                  </a:cubicBezTo>
                  <a:cubicBezTo>
                    <a:pt x="300" y="555"/>
                    <a:pt x="300" y="555"/>
                    <a:pt x="300" y="555"/>
                  </a:cubicBezTo>
                  <a:cubicBezTo>
                    <a:pt x="307" y="554"/>
                    <a:pt x="307" y="554"/>
                    <a:pt x="307" y="554"/>
                  </a:cubicBezTo>
                  <a:cubicBezTo>
                    <a:pt x="307" y="556"/>
                    <a:pt x="307" y="556"/>
                    <a:pt x="307" y="556"/>
                  </a:cubicBezTo>
                  <a:cubicBezTo>
                    <a:pt x="307" y="557"/>
                    <a:pt x="307" y="559"/>
                    <a:pt x="308" y="562"/>
                  </a:cubicBezTo>
                  <a:cubicBezTo>
                    <a:pt x="308" y="566"/>
                    <a:pt x="312" y="570"/>
                    <a:pt x="315" y="572"/>
                  </a:cubicBezTo>
                  <a:cubicBezTo>
                    <a:pt x="317" y="573"/>
                    <a:pt x="319" y="573"/>
                    <a:pt x="320" y="573"/>
                  </a:cubicBezTo>
                  <a:cubicBezTo>
                    <a:pt x="323" y="574"/>
                    <a:pt x="327" y="574"/>
                    <a:pt x="330" y="572"/>
                  </a:cubicBezTo>
                  <a:cubicBezTo>
                    <a:pt x="332" y="571"/>
                    <a:pt x="334" y="569"/>
                    <a:pt x="336" y="566"/>
                  </a:cubicBezTo>
                  <a:cubicBezTo>
                    <a:pt x="337" y="564"/>
                    <a:pt x="338" y="561"/>
                    <a:pt x="338" y="559"/>
                  </a:cubicBezTo>
                  <a:cubicBezTo>
                    <a:pt x="338" y="556"/>
                    <a:pt x="338" y="553"/>
                    <a:pt x="337" y="551"/>
                  </a:cubicBezTo>
                  <a:cubicBezTo>
                    <a:pt x="337" y="552"/>
                    <a:pt x="340" y="552"/>
                    <a:pt x="341" y="552"/>
                  </a:cubicBezTo>
                  <a:cubicBezTo>
                    <a:pt x="343" y="553"/>
                    <a:pt x="345" y="554"/>
                    <a:pt x="347" y="554"/>
                  </a:cubicBezTo>
                  <a:cubicBezTo>
                    <a:pt x="349" y="554"/>
                    <a:pt x="351" y="554"/>
                    <a:pt x="353" y="553"/>
                  </a:cubicBezTo>
                  <a:cubicBezTo>
                    <a:pt x="357" y="552"/>
                    <a:pt x="359" y="549"/>
                    <a:pt x="361" y="546"/>
                  </a:cubicBezTo>
                  <a:cubicBezTo>
                    <a:pt x="362" y="545"/>
                    <a:pt x="362" y="544"/>
                    <a:pt x="362" y="543"/>
                  </a:cubicBezTo>
                  <a:cubicBezTo>
                    <a:pt x="391" y="588"/>
                    <a:pt x="435" y="649"/>
                    <a:pt x="482" y="680"/>
                  </a:cubicBezTo>
                  <a:cubicBezTo>
                    <a:pt x="541" y="718"/>
                    <a:pt x="604" y="735"/>
                    <a:pt x="636" y="742"/>
                  </a:cubicBezTo>
                  <a:cubicBezTo>
                    <a:pt x="635" y="743"/>
                    <a:pt x="634" y="744"/>
                    <a:pt x="634" y="745"/>
                  </a:cubicBezTo>
                  <a:cubicBezTo>
                    <a:pt x="633" y="747"/>
                    <a:pt x="634" y="747"/>
                    <a:pt x="632" y="748"/>
                  </a:cubicBezTo>
                  <a:cubicBezTo>
                    <a:pt x="631" y="748"/>
                    <a:pt x="628" y="750"/>
                    <a:pt x="626" y="754"/>
                  </a:cubicBezTo>
                  <a:cubicBezTo>
                    <a:pt x="624" y="758"/>
                    <a:pt x="625" y="757"/>
                    <a:pt x="624" y="760"/>
                  </a:cubicBezTo>
                  <a:cubicBezTo>
                    <a:pt x="624" y="760"/>
                    <a:pt x="614" y="748"/>
                    <a:pt x="603" y="743"/>
                  </a:cubicBezTo>
                  <a:cubicBezTo>
                    <a:pt x="603" y="743"/>
                    <a:pt x="603" y="742"/>
                    <a:pt x="604" y="748"/>
                  </a:cubicBezTo>
                  <a:cubicBezTo>
                    <a:pt x="604" y="748"/>
                    <a:pt x="602" y="747"/>
                    <a:pt x="598" y="744"/>
                  </a:cubicBezTo>
                  <a:cubicBezTo>
                    <a:pt x="595" y="741"/>
                    <a:pt x="591" y="737"/>
                    <a:pt x="590" y="735"/>
                  </a:cubicBezTo>
                  <a:cubicBezTo>
                    <a:pt x="589" y="735"/>
                    <a:pt x="587" y="735"/>
                    <a:pt x="586" y="735"/>
                  </a:cubicBezTo>
                  <a:cubicBezTo>
                    <a:pt x="586" y="735"/>
                    <a:pt x="586" y="735"/>
                    <a:pt x="586" y="735"/>
                  </a:cubicBezTo>
                  <a:cubicBezTo>
                    <a:pt x="591" y="748"/>
                    <a:pt x="591" y="748"/>
                    <a:pt x="591" y="748"/>
                  </a:cubicBezTo>
                  <a:cubicBezTo>
                    <a:pt x="590" y="748"/>
                    <a:pt x="589" y="747"/>
                    <a:pt x="585" y="746"/>
                  </a:cubicBezTo>
                  <a:cubicBezTo>
                    <a:pt x="581" y="745"/>
                    <a:pt x="576" y="745"/>
                    <a:pt x="571" y="745"/>
                  </a:cubicBezTo>
                  <a:cubicBezTo>
                    <a:pt x="565" y="745"/>
                    <a:pt x="561" y="741"/>
                    <a:pt x="559" y="738"/>
                  </a:cubicBezTo>
                  <a:cubicBezTo>
                    <a:pt x="555" y="738"/>
                    <a:pt x="555" y="738"/>
                    <a:pt x="555" y="738"/>
                  </a:cubicBezTo>
                  <a:cubicBezTo>
                    <a:pt x="555" y="738"/>
                    <a:pt x="557" y="748"/>
                    <a:pt x="562" y="754"/>
                  </a:cubicBezTo>
                  <a:cubicBezTo>
                    <a:pt x="566" y="761"/>
                    <a:pt x="574" y="766"/>
                    <a:pt x="579" y="769"/>
                  </a:cubicBezTo>
                  <a:cubicBezTo>
                    <a:pt x="572" y="771"/>
                    <a:pt x="569" y="773"/>
                    <a:pt x="569" y="773"/>
                  </a:cubicBezTo>
                  <a:cubicBezTo>
                    <a:pt x="569" y="773"/>
                    <a:pt x="569" y="773"/>
                    <a:pt x="569" y="773"/>
                  </a:cubicBezTo>
                  <a:cubicBezTo>
                    <a:pt x="569" y="773"/>
                    <a:pt x="571" y="773"/>
                    <a:pt x="577" y="778"/>
                  </a:cubicBezTo>
                  <a:cubicBezTo>
                    <a:pt x="582" y="780"/>
                    <a:pt x="585" y="781"/>
                    <a:pt x="592" y="782"/>
                  </a:cubicBezTo>
                  <a:cubicBezTo>
                    <a:pt x="598" y="782"/>
                    <a:pt x="600" y="782"/>
                    <a:pt x="600" y="782"/>
                  </a:cubicBezTo>
                  <a:cubicBezTo>
                    <a:pt x="600" y="782"/>
                    <a:pt x="598" y="785"/>
                    <a:pt x="599" y="786"/>
                  </a:cubicBezTo>
                  <a:cubicBezTo>
                    <a:pt x="599" y="786"/>
                    <a:pt x="589" y="786"/>
                    <a:pt x="583" y="791"/>
                  </a:cubicBezTo>
                  <a:cubicBezTo>
                    <a:pt x="579" y="794"/>
                    <a:pt x="578" y="795"/>
                    <a:pt x="578" y="795"/>
                  </a:cubicBezTo>
                  <a:cubicBezTo>
                    <a:pt x="574" y="802"/>
                    <a:pt x="564" y="819"/>
                    <a:pt x="562" y="824"/>
                  </a:cubicBezTo>
                  <a:cubicBezTo>
                    <a:pt x="562" y="825"/>
                    <a:pt x="562" y="825"/>
                    <a:pt x="562" y="825"/>
                  </a:cubicBezTo>
                  <a:cubicBezTo>
                    <a:pt x="561" y="828"/>
                    <a:pt x="561" y="830"/>
                    <a:pt x="560" y="831"/>
                  </a:cubicBezTo>
                  <a:cubicBezTo>
                    <a:pt x="561" y="831"/>
                    <a:pt x="561" y="831"/>
                    <a:pt x="561" y="831"/>
                  </a:cubicBezTo>
                  <a:cubicBezTo>
                    <a:pt x="561" y="832"/>
                    <a:pt x="561" y="835"/>
                    <a:pt x="561" y="837"/>
                  </a:cubicBezTo>
                  <a:cubicBezTo>
                    <a:pt x="565" y="835"/>
                    <a:pt x="565" y="835"/>
                    <a:pt x="565" y="835"/>
                  </a:cubicBezTo>
                  <a:cubicBezTo>
                    <a:pt x="565" y="835"/>
                    <a:pt x="569" y="830"/>
                    <a:pt x="572" y="829"/>
                  </a:cubicBezTo>
                  <a:cubicBezTo>
                    <a:pt x="574" y="828"/>
                    <a:pt x="575" y="828"/>
                    <a:pt x="576" y="827"/>
                  </a:cubicBezTo>
                  <a:cubicBezTo>
                    <a:pt x="578" y="827"/>
                    <a:pt x="581" y="826"/>
                    <a:pt x="582" y="825"/>
                  </a:cubicBezTo>
                  <a:cubicBezTo>
                    <a:pt x="584" y="823"/>
                    <a:pt x="586" y="822"/>
                    <a:pt x="587" y="821"/>
                  </a:cubicBezTo>
                  <a:cubicBezTo>
                    <a:pt x="588" y="821"/>
                    <a:pt x="591" y="821"/>
                    <a:pt x="594" y="819"/>
                  </a:cubicBezTo>
                  <a:cubicBezTo>
                    <a:pt x="597" y="817"/>
                    <a:pt x="601" y="814"/>
                    <a:pt x="602" y="810"/>
                  </a:cubicBezTo>
                  <a:cubicBezTo>
                    <a:pt x="602" y="811"/>
                    <a:pt x="604" y="816"/>
                    <a:pt x="607" y="818"/>
                  </a:cubicBezTo>
                  <a:cubicBezTo>
                    <a:pt x="610" y="821"/>
                    <a:pt x="612" y="821"/>
                    <a:pt x="614" y="822"/>
                  </a:cubicBezTo>
                  <a:cubicBezTo>
                    <a:pt x="614" y="823"/>
                    <a:pt x="612" y="826"/>
                    <a:pt x="612" y="831"/>
                  </a:cubicBezTo>
                  <a:cubicBezTo>
                    <a:pt x="613" y="835"/>
                    <a:pt x="613" y="836"/>
                    <a:pt x="614" y="838"/>
                  </a:cubicBezTo>
                  <a:cubicBezTo>
                    <a:pt x="616" y="841"/>
                    <a:pt x="625" y="850"/>
                    <a:pt x="629" y="854"/>
                  </a:cubicBezTo>
                  <a:cubicBezTo>
                    <a:pt x="627" y="853"/>
                    <a:pt x="623" y="851"/>
                    <a:pt x="622" y="851"/>
                  </a:cubicBezTo>
                  <a:cubicBezTo>
                    <a:pt x="620" y="851"/>
                    <a:pt x="618" y="849"/>
                    <a:pt x="616" y="849"/>
                  </a:cubicBezTo>
                  <a:cubicBezTo>
                    <a:pt x="613" y="847"/>
                    <a:pt x="602" y="845"/>
                    <a:pt x="598" y="846"/>
                  </a:cubicBezTo>
                  <a:cubicBezTo>
                    <a:pt x="597" y="846"/>
                    <a:pt x="593" y="848"/>
                    <a:pt x="593" y="848"/>
                  </a:cubicBezTo>
                  <a:cubicBezTo>
                    <a:pt x="593" y="848"/>
                    <a:pt x="587" y="851"/>
                    <a:pt x="587" y="851"/>
                  </a:cubicBezTo>
                  <a:cubicBezTo>
                    <a:pt x="586" y="852"/>
                    <a:pt x="585" y="854"/>
                    <a:pt x="583" y="855"/>
                  </a:cubicBezTo>
                  <a:cubicBezTo>
                    <a:pt x="582" y="856"/>
                    <a:pt x="581" y="863"/>
                    <a:pt x="580" y="863"/>
                  </a:cubicBezTo>
                  <a:cubicBezTo>
                    <a:pt x="578" y="864"/>
                    <a:pt x="574" y="862"/>
                    <a:pt x="573" y="861"/>
                  </a:cubicBezTo>
                  <a:cubicBezTo>
                    <a:pt x="569" y="860"/>
                    <a:pt x="562" y="860"/>
                    <a:pt x="556" y="861"/>
                  </a:cubicBezTo>
                  <a:cubicBezTo>
                    <a:pt x="551" y="863"/>
                    <a:pt x="546" y="866"/>
                    <a:pt x="542" y="868"/>
                  </a:cubicBezTo>
                  <a:cubicBezTo>
                    <a:pt x="542" y="869"/>
                    <a:pt x="541" y="870"/>
                    <a:pt x="541" y="870"/>
                  </a:cubicBezTo>
                  <a:cubicBezTo>
                    <a:pt x="538" y="870"/>
                    <a:pt x="535" y="871"/>
                    <a:pt x="532" y="871"/>
                  </a:cubicBezTo>
                  <a:cubicBezTo>
                    <a:pt x="527" y="872"/>
                    <a:pt x="523" y="876"/>
                    <a:pt x="520" y="880"/>
                  </a:cubicBezTo>
                  <a:cubicBezTo>
                    <a:pt x="507" y="900"/>
                    <a:pt x="521" y="925"/>
                    <a:pt x="538" y="932"/>
                  </a:cubicBezTo>
                  <a:cubicBezTo>
                    <a:pt x="541" y="933"/>
                    <a:pt x="543" y="935"/>
                    <a:pt x="547" y="935"/>
                  </a:cubicBezTo>
                  <a:cubicBezTo>
                    <a:pt x="548" y="935"/>
                    <a:pt x="548" y="935"/>
                    <a:pt x="548" y="936"/>
                  </a:cubicBezTo>
                  <a:cubicBezTo>
                    <a:pt x="544" y="944"/>
                    <a:pt x="534" y="956"/>
                    <a:pt x="525" y="959"/>
                  </a:cubicBezTo>
                  <a:cubicBezTo>
                    <a:pt x="521" y="960"/>
                    <a:pt x="517" y="960"/>
                    <a:pt x="513" y="960"/>
                  </a:cubicBezTo>
                  <a:cubicBezTo>
                    <a:pt x="510" y="961"/>
                    <a:pt x="507" y="962"/>
                    <a:pt x="504" y="961"/>
                  </a:cubicBezTo>
                  <a:cubicBezTo>
                    <a:pt x="502" y="960"/>
                    <a:pt x="500" y="957"/>
                    <a:pt x="498" y="956"/>
                  </a:cubicBezTo>
                  <a:cubicBezTo>
                    <a:pt x="494" y="955"/>
                    <a:pt x="489" y="956"/>
                    <a:pt x="488" y="952"/>
                  </a:cubicBezTo>
                  <a:cubicBezTo>
                    <a:pt x="490" y="948"/>
                    <a:pt x="492" y="943"/>
                    <a:pt x="493" y="938"/>
                  </a:cubicBezTo>
                  <a:cubicBezTo>
                    <a:pt x="495" y="934"/>
                    <a:pt x="497" y="930"/>
                    <a:pt x="499" y="926"/>
                  </a:cubicBezTo>
                  <a:cubicBezTo>
                    <a:pt x="500" y="921"/>
                    <a:pt x="499" y="915"/>
                    <a:pt x="498" y="911"/>
                  </a:cubicBezTo>
                  <a:cubicBezTo>
                    <a:pt x="494" y="899"/>
                    <a:pt x="493" y="895"/>
                    <a:pt x="483" y="890"/>
                  </a:cubicBezTo>
                  <a:cubicBezTo>
                    <a:pt x="480" y="889"/>
                    <a:pt x="478" y="886"/>
                    <a:pt x="474" y="885"/>
                  </a:cubicBezTo>
                  <a:cubicBezTo>
                    <a:pt x="463" y="883"/>
                    <a:pt x="452" y="892"/>
                    <a:pt x="439" y="890"/>
                  </a:cubicBezTo>
                  <a:cubicBezTo>
                    <a:pt x="431" y="889"/>
                    <a:pt x="420" y="870"/>
                    <a:pt x="407" y="880"/>
                  </a:cubicBezTo>
                  <a:cubicBezTo>
                    <a:pt x="389" y="893"/>
                    <a:pt x="406" y="921"/>
                    <a:pt x="421" y="927"/>
                  </a:cubicBezTo>
                  <a:cubicBezTo>
                    <a:pt x="429" y="931"/>
                    <a:pt x="439" y="931"/>
                    <a:pt x="446" y="935"/>
                  </a:cubicBezTo>
                  <a:cubicBezTo>
                    <a:pt x="450" y="938"/>
                    <a:pt x="455" y="945"/>
                    <a:pt x="454" y="952"/>
                  </a:cubicBezTo>
                  <a:cubicBezTo>
                    <a:pt x="452" y="952"/>
                    <a:pt x="450" y="951"/>
                    <a:pt x="449" y="951"/>
                  </a:cubicBezTo>
                  <a:cubicBezTo>
                    <a:pt x="447" y="950"/>
                    <a:pt x="445" y="950"/>
                    <a:pt x="442" y="950"/>
                  </a:cubicBezTo>
                  <a:cubicBezTo>
                    <a:pt x="440" y="949"/>
                    <a:pt x="438" y="945"/>
                    <a:pt x="436" y="943"/>
                  </a:cubicBezTo>
                  <a:cubicBezTo>
                    <a:pt x="433" y="939"/>
                    <a:pt x="428" y="936"/>
                    <a:pt x="424" y="934"/>
                  </a:cubicBezTo>
                  <a:cubicBezTo>
                    <a:pt x="418" y="931"/>
                    <a:pt x="410" y="930"/>
                    <a:pt x="402" y="930"/>
                  </a:cubicBezTo>
                  <a:cubicBezTo>
                    <a:pt x="400" y="930"/>
                    <a:pt x="397" y="931"/>
                    <a:pt x="394" y="931"/>
                  </a:cubicBezTo>
                  <a:cubicBezTo>
                    <a:pt x="393" y="931"/>
                    <a:pt x="391" y="930"/>
                    <a:pt x="390" y="930"/>
                  </a:cubicBezTo>
                  <a:cubicBezTo>
                    <a:pt x="381" y="927"/>
                    <a:pt x="372" y="922"/>
                    <a:pt x="365" y="917"/>
                  </a:cubicBezTo>
                  <a:cubicBezTo>
                    <a:pt x="352" y="908"/>
                    <a:pt x="349" y="888"/>
                    <a:pt x="337" y="877"/>
                  </a:cubicBezTo>
                  <a:cubicBezTo>
                    <a:pt x="335" y="875"/>
                    <a:pt x="332" y="873"/>
                    <a:pt x="330" y="872"/>
                  </a:cubicBezTo>
                  <a:cubicBezTo>
                    <a:pt x="326" y="870"/>
                    <a:pt x="322" y="867"/>
                    <a:pt x="317" y="866"/>
                  </a:cubicBezTo>
                  <a:cubicBezTo>
                    <a:pt x="317" y="866"/>
                    <a:pt x="318" y="865"/>
                    <a:pt x="318" y="865"/>
                  </a:cubicBezTo>
                  <a:cubicBezTo>
                    <a:pt x="315" y="864"/>
                    <a:pt x="315" y="864"/>
                    <a:pt x="315" y="864"/>
                  </a:cubicBezTo>
                  <a:cubicBezTo>
                    <a:pt x="292" y="868"/>
                    <a:pt x="292" y="868"/>
                    <a:pt x="292" y="868"/>
                  </a:cubicBezTo>
                  <a:cubicBezTo>
                    <a:pt x="289" y="868"/>
                    <a:pt x="289" y="868"/>
                    <a:pt x="289" y="868"/>
                  </a:cubicBezTo>
                  <a:cubicBezTo>
                    <a:pt x="289" y="868"/>
                    <a:pt x="289" y="868"/>
                    <a:pt x="289" y="868"/>
                  </a:cubicBezTo>
                  <a:cubicBezTo>
                    <a:pt x="288" y="871"/>
                    <a:pt x="282" y="874"/>
                    <a:pt x="280" y="877"/>
                  </a:cubicBezTo>
                  <a:cubicBezTo>
                    <a:pt x="275" y="885"/>
                    <a:pt x="266" y="899"/>
                    <a:pt x="271" y="913"/>
                  </a:cubicBezTo>
                  <a:cubicBezTo>
                    <a:pt x="273" y="918"/>
                    <a:pt x="274" y="922"/>
                    <a:pt x="276" y="926"/>
                  </a:cubicBezTo>
                  <a:cubicBezTo>
                    <a:pt x="274" y="930"/>
                    <a:pt x="268" y="931"/>
                    <a:pt x="263" y="929"/>
                  </a:cubicBezTo>
                  <a:cubicBezTo>
                    <a:pt x="261" y="928"/>
                    <a:pt x="259" y="927"/>
                    <a:pt x="257" y="926"/>
                  </a:cubicBezTo>
                  <a:cubicBezTo>
                    <a:pt x="249" y="923"/>
                    <a:pt x="245" y="923"/>
                    <a:pt x="236" y="926"/>
                  </a:cubicBezTo>
                  <a:cubicBezTo>
                    <a:pt x="235" y="926"/>
                    <a:pt x="235" y="926"/>
                    <a:pt x="235" y="926"/>
                  </a:cubicBezTo>
                  <a:cubicBezTo>
                    <a:pt x="234" y="921"/>
                    <a:pt x="235" y="916"/>
                    <a:pt x="233" y="912"/>
                  </a:cubicBezTo>
                  <a:cubicBezTo>
                    <a:pt x="232" y="910"/>
                    <a:pt x="229" y="908"/>
                    <a:pt x="227" y="906"/>
                  </a:cubicBezTo>
                  <a:cubicBezTo>
                    <a:pt x="226" y="904"/>
                    <a:pt x="226" y="902"/>
                    <a:pt x="224" y="900"/>
                  </a:cubicBezTo>
                  <a:cubicBezTo>
                    <a:pt x="217" y="905"/>
                    <a:pt x="217" y="918"/>
                    <a:pt x="214" y="927"/>
                  </a:cubicBezTo>
                  <a:cubicBezTo>
                    <a:pt x="211" y="937"/>
                    <a:pt x="202" y="944"/>
                    <a:pt x="189" y="945"/>
                  </a:cubicBezTo>
                  <a:cubicBezTo>
                    <a:pt x="184" y="950"/>
                    <a:pt x="185" y="954"/>
                    <a:pt x="185" y="954"/>
                  </a:cubicBezTo>
                  <a:close/>
                  <a:moveTo>
                    <a:pt x="586" y="810"/>
                  </a:moveTo>
                  <a:cubicBezTo>
                    <a:pt x="586" y="811"/>
                    <a:pt x="585" y="814"/>
                    <a:pt x="584" y="817"/>
                  </a:cubicBezTo>
                  <a:cubicBezTo>
                    <a:pt x="581" y="822"/>
                    <a:pt x="576" y="823"/>
                    <a:pt x="576" y="823"/>
                  </a:cubicBezTo>
                  <a:lnTo>
                    <a:pt x="586" y="810"/>
                  </a:lnTo>
                  <a:close/>
                  <a:moveTo>
                    <a:pt x="567" y="825"/>
                  </a:moveTo>
                  <a:cubicBezTo>
                    <a:pt x="569" y="816"/>
                    <a:pt x="580" y="812"/>
                    <a:pt x="580" y="812"/>
                  </a:cubicBezTo>
                  <a:cubicBezTo>
                    <a:pt x="571" y="824"/>
                    <a:pt x="570" y="824"/>
                    <a:pt x="567" y="825"/>
                  </a:cubicBezTo>
                  <a:close/>
                  <a:moveTo>
                    <a:pt x="580" y="806"/>
                  </a:moveTo>
                  <a:cubicBezTo>
                    <a:pt x="576" y="808"/>
                    <a:pt x="574" y="809"/>
                    <a:pt x="573" y="811"/>
                  </a:cubicBezTo>
                  <a:cubicBezTo>
                    <a:pt x="573" y="810"/>
                    <a:pt x="573" y="810"/>
                    <a:pt x="576" y="806"/>
                  </a:cubicBezTo>
                  <a:cubicBezTo>
                    <a:pt x="580" y="802"/>
                    <a:pt x="588" y="801"/>
                    <a:pt x="588" y="801"/>
                  </a:cubicBezTo>
                  <a:cubicBezTo>
                    <a:pt x="587" y="802"/>
                    <a:pt x="583" y="805"/>
                    <a:pt x="580" y="806"/>
                  </a:cubicBezTo>
                  <a:close/>
                  <a:moveTo>
                    <a:pt x="578" y="800"/>
                  </a:moveTo>
                  <a:cubicBezTo>
                    <a:pt x="579" y="799"/>
                    <a:pt x="582" y="795"/>
                    <a:pt x="588" y="793"/>
                  </a:cubicBezTo>
                  <a:cubicBezTo>
                    <a:pt x="592" y="792"/>
                    <a:pt x="596" y="792"/>
                    <a:pt x="597" y="792"/>
                  </a:cubicBezTo>
                  <a:cubicBezTo>
                    <a:pt x="597" y="792"/>
                    <a:pt x="593" y="795"/>
                    <a:pt x="589" y="796"/>
                  </a:cubicBezTo>
                  <a:cubicBezTo>
                    <a:pt x="585" y="797"/>
                    <a:pt x="581" y="797"/>
                    <a:pt x="578" y="800"/>
                  </a:cubicBezTo>
                  <a:close/>
                  <a:moveTo>
                    <a:pt x="598" y="802"/>
                  </a:moveTo>
                  <a:cubicBezTo>
                    <a:pt x="597" y="810"/>
                    <a:pt x="593" y="813"/>
                    <a:pt x="589" y="815"/>
                  </a:cubicBezTo>
                  <a:cubicBezTo>
                    <a:pt x="589" y="811"/>
                    <a:pt x="598" y="802"/>
                    <a:pt x="598" y="802"/>
                  </a:cubicBezTo>
                  <a:close/>
                  <a:moveTo>
                    <a:pt x="583" y="933"/>
                  </a:moveTo>
                  <a:cubicBezTo>
                    <a:pt x="583" y="933"/>
                    <a:pt x="583" y="933"/>
                    <a:pt x="583" y="933"/>
                  </a:cubicBezTo>
                  <a:cubicBezTo>
                    <a:pt x="583" y="933"/>
                    <a:pt x="583" y="933"/>
                    <a:pt x="583" y="933"/>
                  </a:cubicBezTo>
                  <a:cubicBezTo>
                    <a:pt x="581" y="927"/>
                    <a:pt x="585" y="925"/>
                    <a:pt x="588" y="922"/>
                  </a:cubicBezTo>
                  <a:cubicBezTo>
                    <a:pt x="599" y="922"/>
                    <a:pt x="605" y="938"/>
                    <a:pt x="594" y="939"/>
                  </a:cubicBezTo>
                  <a:cubicBezTo>
                    <a:pt x="593" y="938"/>
                    <a:pt x="593" y="938"/>
                    <a:pt x="593" y="938"/>
                  </a:cubicBezTo>
                  <a:cubicBezTo>
                    <a:pt x="593" y="936"/>
                    <a:pt x="594" y="934"/>
                    <a:pt x="594" y="932"/>
                  </a:cubicBezTo>
                  <a:cubicBezTo>
                    <a:pt x="592" y="925"/>
                    <a:pt x="585" y="929"/>
                    <a:pt x="583" y="933"/>
                  </a:cubicBezTo>
                  <a:close/>
                  <a:moveTo>
                    <a:pt x="556" y="933"/>
                  </a:moveTo>
                  <a:cubicBezTo>
                    <a:pt x="558" y="933"/>
                    <a:pt x="558" y="933"/>
                    <a:pt x="561" y="933"/>
                  </a:cubicBezTo>
                  <a:cubicBezTo>
                    <a:pt x="563" y="936"/>
                    <a:pt x="566" y="940"/>
                    <a:pt x="568" y="943"/>
                  </a:cubicBezTo>
                  <a:cubicBezTo>
                    <a:pt x="570" y="945"/>
                    <a:pt x="572" y="945"/>
                    <a:pt x="572" y="947"/>
                  </a:cubicBezTo>
                  <a:cubicBezTo>
                    <a:pt x="568" y="947"/>
                    <a:pt x="555" y="938"/>
                    <a:pt x="556" y="933"/>
                  </a:cubicBezTo>
                  <a:close/>
                  <a:moveTo>
                    <a:pt x="566" y="951"/>
                  </a:moveTo>
                  <a:cubicBezTo>
                    <a:pt x="562" y="957"/>
                    <a:pt x="557" y="963"/>
                    <a:pt x="547" y="964"/>
                  </a:cubicBezTo>
                  <a:cubicBezTo>
                    <a:pt x="545" y="964"/>
                    <a:pt x="544" y="965"/>
                    <a:pt x="543" y="964"/>
                  </a:cubicBezTo>
                  <a:cubicBezTo>
                    <a:pt x="542" y="964"/>
                    <a:pt x="542" y="964"/>
                    <a:pt x="542" y="964"/>
                  </a:cubicBezTo>
                  <a:cubicBezTo>
                    <a:pt x="542" y="963"/>
                    <a:pt x="542" y="963"/>
                    <a:pt x="542" y="963"/>
                  </a:cubicBezTo>
                  <a:cubicBezTo>
                    <a:pt x="550" y="962"/>
                    <a:pt x="556" y="958"/>
                    <a:pt x="559" y="953"/>
                  </a:cubicBezTo>
                  <a:cubicBezTo>
                    <a:pt x="560" y="951"/>
                    <a:pt x="560" y="949"/>
                    <a:pt x="562" y="948"/>
                  </a:cubicBezTo>
                  <a:cubicBezTo>
                    <a:pt x="563" y="949"/>
                    <a:pt x="564" y="950"/>
                    <a:pt x="566" y="950"/>
                  </a:cubicBezTo>
                  <a:cubicBezTo>
                    <a:pt x="566" y="951"/>
                    <a:pt x="566" y="951"/>
                    <a:pt x="566" y="951"/>
                  </a:cubicBezTo>
                  <a:close/>
                  <a:moveTo>
                    <a:pt x="568" y="919"/>
                  </a:moveTo>
                  <a:cubicBezTo>
                    <a:pt x="567" y="919"/>
                    <a:pt x="567" y="919"/>
                    <a:pt x="567" y="919"/>
                  </a:cubicBezTo>
                  <a:cubicBezTo>
                    <a:pt x="568" y="917"/>
                    <a:pt x="570" y="916"/>
                    <a:pt x="571" y="915"/>
                  </a:cubicBezTo>
                  <a:cubicBezTo>
                    <a:pt x="574" y="912"/>
                    <a:pt x="577" y="905"/>
                    <a:pt x="575" y="898"/>
                  </a:cubicBezTo>
                  <a:cubicBezTo>
                    <a:pt x="573" y="891"/>
                    <a:pt x="562" y="881"/>
                    <a:pt x="552" y="886"/>
                  </a:cubicBezTo>
                  <a:cubicBezTo>
                    <a:pt x="548" y="887"/>
                    <a:pt x="544" y="893"/>
                    <a:pt x="543" y="897"/>
                  </a:cubicBezTo>
                  <a:cubicBezTo>
                    <a:pt x="543" y="898"/>
                    <a:pt x="544" y="900"/>
                    <a:pt x="544" y="901"/>
                  </a:cubicBezTo>
                  <a:cubicBezTo>
                    <a:pt x="544" y="901"/>
                    <a:pt x="544" y="901"/>
                    <a:pt x="544" y="901"/>
                  </a:cubicBezTo>
                  <a:cubicBezTo>
                    <a:pt x="537" y="899"/>
                    <a:pt x="540" y="886"/>
                    <a:pt x="544" y="883"/>
                  </a:cubicBezTo>
                  <a:cubicBezTo>
                    <a:pt x="546" y="882"/>
                    <a:pt x="549" y="881"/>
                    <a:pt x="551" y="879"/>
                  </a:cubicBezTo>
                  <a:cubicBezTo>
                    <a:pt x="566" y="878"/>
                    <a:pt x="574" y="885"/>
                    <a:pt x="579" y="895"/>
                  </a:cubicBezTo>
                  <a:cubicBezTo>
                    <a:pt x="585" y="906"/>
                    <a:pt x="578" y="918"/>
                    <a:pt x="568" y="919"/>
                  </a:cubicBezTo>
                  <a:close/>
                  <a:moveTo>
                    <a:pt x="581" y="880"/>
                  </a:moveTo>
                  <a:cubicBezTo>
                    <a:pt x="582" y="878"/>
                    <a:pt x="583" y="876"/>
                    <a:pt x="585" y="875"/>
                  </a:cubicBezTo>
                  <a:cubicBezTo>
                    <a:pt x="593" y="874"/>
                    <a:pt x="594" y="883"/>
                    <a:pt x="589" y="886"/>
                  </a:cubicBezTo>
                  <a:cubicBezTo>
                    <a:pt x="585" y="887"/>
                    <a:pt x="581" y="883"/>
                    <a:pt x="581" y="880"/>
                  </a:cubicBezTo>
                  <a:close/>
                  <a:moveTo>
                    <a:pt x="594" y="872"/>
                  </a:moveTo>
                  <a:cubicBezTo>
                    <a:pt x="591" y="868"/>
                    <a:pt x="591" y="864"/>
                    <a:pt x="595" y="862"/>
                  </a:cubicBezTo>
                  <a:cubicBezTo>
                    <a:pt x="600" y="861"/>
                    <a:pt x="603" y="864"/>
                    <a:pt x="602" y="869"/>
                  </a:cubicBezTo>
                  <a:cubicBezTo>
                    <a:pt x="601" y="872"/>
                    <a:pt x="598" y="872"/>
                    <a:pt x="594" y="872"/>
                  </a:cubicBezTo>
                  <a:close/>
                  <a:moveTo>
                    <a:pt x="595" y="900"/>
                  </a:moveTo>
                  <a:cubicBezTo>
                    <a:pt x="590" y="902"/>
                    <a:pt x="586" y="896"/>
                    <a:pt x="588" y="892"/>
                  </a:cubicBezTo>
                  <a:cubicBezTo>
                    <a:pt x="589" y="891"/>
                    <a:pt x="590" y="890"/>
                    <a:pt x="591" y="889"/>
                  </a:cubicBezTo>
                  <a:cubicBezTo>
                    <a:pt x="598" y="888"/>
                    <a:pt x="600" y="897"/>
                    <a:pt x="595" y="900"/>
                  </a:cubicBezTo>
                  <a:close/>
                  <a:moveTo>
                    <a:pt x="600" y="878"/>
                  </a:moveTo>
                  <a:cubicBezTo>
                    <a:pt x="607" y="877"/>
                    <a:pt x="609" y="884"/>
                    <a:pt x="605" y="888"/>
                  </a:cubicBezTo>
                  <a:cubicBezTo>
                    <a:pt x="603" y="888"/>
                    <a:pt x="602" y="888"/>
                    <a:pt x="600" y="888"/>
                  </a:cubicBezTo>
                  <a:cubicBezTo>
                    <a:pt x="595" y="886"/>
                    <a:pt x="598" y="881"/>
                    <a:pt x="600" y="878"/>
                  </a:cubicBezTo>
                  <a:close/>
                  <a:moveTo>
                    <a:pt x="608" y="890"/>
                  </a:moveTo>
                  <a:cubicBezTo>
                    <a:pt x="609" y="891"/>
                    <a:pt x="610" y="891"/>
                    <a:pt x="611" y="891"/>
                  </a:cubicBezTo>
                  <a:cubicBezTo>
                    <a:pt x="615" y="892"/>
                    <a:pt x="615" y="901"/>
                    <a:pt x="609" y="900"/>
                  </a:cubicBezTo>
                  <a:cubicBezTo>
                    <a:pt x="602" y="900"/>
                    <a:pt x="604" y="893"/>
                    <a:pt x="608" y="890"/>
                  </a:cubicBezTo>
                  <a:close/>
                  <a:moveTo>
                    <a:pt x="606" y="868"/>
                  </a:moveTo>
                  <a:cubicBezTo>
                    <a:pt x="607" y="867"/>
                    <a:pt x="608" y="866"/>
                    <a:pt x="609" y="865"/>
                  </a:cubicBezTo>
                  <a:cubicBezTo>
                    <a:pt x="615" y="864"/>
                    <a:pt x="618" y="871"/>
                    <a:pt x="614" y="874"/>
                  </a:cubicBezTo>
                  <a:cubicBezTo>
                    <a:pt x="610" y="877"/>
                    <a:pt x="605" y="873"/>
                    <a:pt x="606" y="868"/>
                  </a:cubicBezTo>
                  <a:close/>
                  <a:moveTo>
                    <a:pt x="620" y="877"/>
                  </a:moveTo>
                  <a:cubicBezTo>
                    <a:pt x="624" y="877"/>
                    <a:pt x="626" y="880"/>
                    <a:pt x="626" y="884"/>
                  </a:cubicBezTo>
                  <a:cubicBezTo>
                    <a:pt x="622" y="888"/>
                    <a:pt x="616" y="889"/>
                    <a:pt x="616" y="881"/>
                  </a:cubicBezTo>
                  <a:cubicBezTo>
                    <a:pt x="617" y="879"/>
                    <a:pt x="618" y="879"/>
                    <a:pt x="620" y="877"/>
                  </a:cubicBezTo>
                  <a:close/>
                  <a:moveTo>
                    <a:pt x="541" y="975"/>
                  </a:moveTo>
                  <a:cubicBezTo>
                    <a:pt x="537" y="976"/>
                    <a:pt x="522" y="970"/>
                    <a:pt x="518" y="969"/>
                  </a:cubicBezTo>
                  <a:cubicBezTo>
                    <a:pt x="516" y="969"/>
                    <a:pt x="513" y="968"/>
                    <a:pt x="512" y="967"/>
                  </a:cubicBezTo>
                  <a:cubicBezTo>
                    <a:pt x="514" y="966"/>
                    <a:pt x="516" y="966"/>
                    <a:pt x="518" y="966"/>
                  </a:cubicBezTo>
                  <a:cubicBezTo>
                    <a:pt x="526" y="966"/>
                    <a:pt x="538" y="969"/>
                    <a:pt x="541" y="975"/>
                  </a:cubicBezTo>
                  <a:close/>
                  <a:moveTo>
                    <a:pt x="499" y="1021"/>
                  </a:moveTo>
                  <a:cubicBezTo>
                    <a:pt x="496" y="1018"/>
                    <a:pt x="488" y="1014"/>
                    <a:pt x="487" y="1010"/>
                  </a:cubicBezTo>
                  <a:cubicBezTo>
                    <a:pt x="495" y="1012"/>
                    <a:pt x="505" y="1018"/>
                    <a:pt x="509" y="1025"/>
                  </a:cubicBezTo>
                  <a:cubicBezTo>
                    <a:pt x="513" y="1032"/>
                    <a:pt x="509" y="1041"/>
                    <a:pt x="503" y="1043"/>
                  </a:cubicBezTo>
                  <a:cubicBezTo>
                    <a:pt x="503" y="1041"/>
                    <a:pt x="504" y="1040"/>
                    <a:pt x="505" y="1038"/>
                  </a:cubicBezTo>
                  <a:cubicBezTo>
                    <a:pt x="506" y="1031"/>
                    <a:pt x="502" y="1024"/>
                    <a:pt x="499" y="1021"/>
                  </a:cubicBezTo>
                  <a:close/>
                  <a:moveTo>
                    <a:pt x="456" y="909"/>
                  </a:moveTo>
                  <a:cubicBezTo>
                    <a:pt x="454" y="907"/>
                    <a:pt x="448" y="901"/>
                    <a:pt x="447" y="898"/>
                  </a:cubicBezTo>
                  <a:cubicBezTo>
                    <a:pt x="461" y="899"/>
                    <a:pt x="473" y="919"/>
                    <a:pt x="471" y="935"/>
                  </a:cubicBezTo>
                  <a:cubicBezTo>
                    <a:pt x="471" y="936"/>
                    <a:pt x="471" y="936"/>
                    <a:pt x="471" y="936"/>
                  </a:cubicBezTo>
                  <a:cubicBezTo>
                    <a:pt x="470" y="936"/>
                    <a:pt x="470" y="936"/>
                    <a:pt x="470" y="936"/>
                  </a:cubicBezTo>
                  <a:cubicBezTo>
                    <a:pt x="467" y="925"/>
                    <a:pt x="462" y="917"/>
                    <a:pt x="456" y="909"/>
                  </a:cubicBezTo>
                  <a:close/>
                  <a:moveTo>
                    <a:pt x="458" y="937"/>
                  </a:moveTo>
                  <a:cubicBezTo>
                    <a:pt x="458" y="937"/>
                    <a:pt x="458" y="937"/>
                    <a:pt x="458" y="937"/>
                  </a:cubicBezTo>
                  <a:cubicBezTo>
                    <a:pt x="455" y="936"/>
                    <a:pt x="450" y="930"/>
                    <a:pt x="447" y="928"/>
                  </a:cubicBezTo>
                  <a:cubicBezTo>
                    <a:pt x="438" y="923"/>
                    <a:pt x="426" y="923"/>
                    <a:pt x="420" y="915"/>
                  </a:cubicBezTo>
                  <a:cubicBezTo>
                    <a:pt x="417" y="910"/>
                    <a:pt x="418" y="903"/>
                    <a:pt x="421" y="899"/>
                  </a:cubicBezTo>
                  <a:cubicBezTo>
                    <a:pt x="439" y="897"/>
                    <a:pt x="457" y="919"/>
                    <a:pt x="458" y="937"/>
                  </a:cubicBezTo>
                  <a:close/>
                  <a:moveTo>
                    <a:pt x="486" y="965"/>
                  </a:moveTo>
                  <a:cubicBezTo>
                    <a:pt x="487" y="965"/>
                    <a:pt x="487" y="965"/>
                    <a:pt x="487" y="965"/>
                  </a:cubicBezTo>
                  <a:cubicBezTo>
                    <a:pt x="498" y="971"/>
                    <a:pt x="497" y="987"/>
                    <a:pt x="481" y="987"/>
                  </a:cubicBezTo>
                  <a:cubicBezTo>
                    <a:pt x="481" y="987"/>
                    <a:pt x="481" y="987"/>
                    <a:pt x="481" y="986"/>
                  </a:cubicBezTo>
                  <a:cubicBezTo>
                    <a:pt x="484" y="983"/>
                    <a:pt x="487" y="980"/>
                    <a:pt x="488" y="974"/>
                  </a:cubicBezTo>
                  <a:cubicBezTo>
                    <a:pt x="487" y="971"/>
                    <a:pt x="487" y="968"/>
                    <a:pt x="486" y="965"/>
                  </a:cubicBezTo>
                  <a:close/>
                  <a:moveTo>
                    <a:pt x="483" y="928"/>
                  </a:moveTo>
                  <a:cubicBezTo>
                    <a:pt x="483" y="932"/>
                    <a:pt x="482" y="934"/>
                    <a:pt x="480" y="935"/>
                  </a:cubicBezTo>
                  <a:cubicBezTo>
                    <a:pt x="479" y="934"/>
                    <a:pt x="480" y="922"/>
                    <a:pt x="479" y="917"/>
                  </a:cubicBezTo>
                  <a:cubicBezTo>
                    <a:pt x="478" y="914"/>
                    <a:pt x="477" y="911"/>
                    <a:pt x="476" y="909"/>
                  </a:cubicBezTo>
                  <a:cubicBezTo>
                    <a:pt x="475" y="906"/>
                    <a:pt x="472" y="903"/>
                    <a:pt x="471" y="901"/>
                  </a:cubicBezTo>
                  <a:cubicBezTo>
                    <a:pt x="482" y="904"/>
                    <a:pt x="487" y="916"/>
                    <a:pt x="483" y="928"/>
                  </a:cubicBezTo>
                  <a:close/>
                  <a:moveTo>
                    <a:pt x="474" y="962"/>
                  </a:moveTo>
                  <a:cubicBezTo>
                    <a:pt x="485" y="964"/>
                    <a:pt x="478" y="986"/>
                    <a:pt x="469" y="983"/>
                  </a:cubicBezTo>
                  <a:cubicBezTo>
                    <a:pt x="469" y="983"/>
                    <a:pt x="469" y="983"/>
                    <a:pt x="469" y="983"/>
                  </a:cubicBezTo>
                  <a:cubicBezTo>
                    <a:pt x="469" y="982"/>
                    <a:pt x="469" y="982"/>
                    <a:pt x="469" y="982"/>
                  </a:cubicBezTo>
                  <a:cubicBezTo>
                    <a:pt x="476" y="979"/>
                    <a:pt x="474" y="971"/>
                    <a:pt x="474" y="962"/>
                  </a:cubicBezTo>
                  <a:close/>
                  <a:moveTo>
                    <a:pt x="478" y="951"/>
                  </a:moveTo>
                  <a:cubicBezTo>
                    <a:pt x="478" y="952"/>
                    <a:pt x="478" y="952"/>
                    <a:pt x="478" y="952"/>
                  </a:cubicBezTo>
                  <a:cubicBezTo>
                    <a:pt x="474" y="953"/>
                    <a:pt x="471" y="950"/>
                    <a:pt x="467" y="950"/>
                  </a:cubicBezTo>
                  <a:cubicBezTo>
                    <a:pt x="467" y="950"/>
                    <a:pt x="467" y="950"/>
                    <a:pt x="467" y="949"/>
                  </a:cubicBezTo>
                  <a:cubicBezTo>
                    <a:pt x="467" y="949"/>
                    <a:pt x="467" y="949"/>
                    <a:pt x="467" y="949"/>
                  </a:cubicBezTo>
                  <a:cubicBezTo>
                    <a:pt x="468" y="949"/>
                    <a:pt x="469" y="948"/>
                    <a:pt x="469" y="948"/>
                  </a:cubicBezTo>
                  <a:cubicBezTo>
                    <a:pt x="474" y="947"/>
                    <a:pt x="476" y="949"/>
                    <a:pt x="478" y="951"/>
                  </a:cubicBezTo>
                  <a:close/>
                  <a:moveTo>
                    <a:pt x="461" y="957"/>
                  </a:moveTo>
                  <a:cubicBezTo>
                    <a:pt x="469" y="958"/>
                    <a:pt x="469" y="978"/>
                    <a:pt x="459" y="980"/>
                  </a:cubicBezTo>
                  <a:cubicBezTo>
                    <a:pt x="459" y="980"/>
                    <a:pt x="459" y="980"/>
                    <a:pt x="459" y="980"/>
                  </a:cubicBezTo>
                  <a:cubicBezTo>
                    <a:pt x="459" y="976"/>
                    <a:pt x="462" y="974"/>
                    <a:pt x="462" y="969"/>
                  </a:cubicBezTo>
                  <a:cubicBezTo>
                    <a:pt x="463" y="965"/>
                    <a:pt x="461" y="960"/>
                    <a:pt x="461" y="957"/>
                  </a:cubicBezTo>
                  <a:close/>
                  <a:moveTo>
                    <a:pt x="461" y="992"/>
                  </a:moveTo>
                  <a:cubicBezTo>
                    <a:pt x="464" y="992"/>
                    <a:pt x="464" y="994"/>
                    <a:pt x="466" y="994"/>
                  </a:cubicBezTo>
                  <a:cubicBezTo>
                    <a:pt x="470" y="995"/>
                    <a:pt x="473" y="995"/>
                    <a:pt x="478" y="994"/>
                  </a:cubicBezTo>
                  <a:cubicBezTo>
                    <a:pt x="480" y="996"/>
                    <a:pt x="483" y="997"/>
                    <a:pt x="487" y="998"/>
                  </a:cubicBezTo>
                  <a:cubicBezTo>
                    <a:pt x="487" y="998"/>
                    <a:pt x="487" y="998"/>
                    <a:pt x="487" y="998"/>
                  </a:cubicBezTo>
                  <a:cubicBezTo>
                    <a:pt x="487" y="999"/>
                    <a:pt x="487" y="999"/>
                    <a:pt x="487" y="999"/>
                  </a:cubicBezTo>
                  <a:cubicBezTo>
                    <a:pt x="483" y="1003"/>
                    <a:pt x="478" y="1002"/>
                    <a:pt x="474" y="999"/>
                  </a:cubicBezTo>
                  <a:cubicBezTo>
                    <a:pt x="469" y="1000"/>
                    <a:pt x="465" y="1000"/>
                    <a:pt x="463" y="996"/>
                  </a:cubicBezTo>
                  <a:cubicBezTo>
                    <a:pt x="462" y="995"/>
                    <a:pt x="461" y="994"/>
                    <a:pt x="461" y="992"/>
                  </a:cubicBezTo>
                  <a:close/>
                  <a:moveTo>
                    <a:pt x="494" y="992"/>
                  </a:moveTo>
                  <a:cubicBezTo>
                    <a:pt x="495" y="991"/>
                    <a:pt x="497" y="989"/>
                    <a:pt x="498" y="988"/>
                  </a:cubicBezTo>
                  <a:cubicBezTo>
                    <a:pt x="502" y="984"/>
                    <a:pt x="502" y="977"/>
                    <a:pt x="500" y="970"/>
                  </a:cubicBezTo>
                  <a:cubicBezTo>
                    <a:pt x="500" y="970"/>
                    <a:pt x="501" y="970"/>
                    <a:pt x="501" y="969"/>
                  </a:cubicBezTo>
                  <a:cubicBezTo>
                    <a:pt x="505" y="970"/>
                    <a:pt x="508" y="977"/>
                    <a:pt x="507" y="983"/>
                  </a:cubicBezTo>
                  <a:cubicBezTo>
                    <a:pt x="506" y="989"/>
                    <a:pt x="500" y="992"/>
                    <a:pt x="494" y="992"/>
                  </a:cubicBezTo>
                  <a:cubicBezTo>
                    <a:pt x="494" y="992"/>
                    <a:pt x="494" y="992"/>
                    <a:pt x="494" y="992"/>
                  </a:cubicBezTo>
                  <a:close/>
                  <a:moveTo>
                    <a:pt x="446" y="965"/>
                  </a:moveTo>
                  <a:cubicBezTo>
                    <a:pt x="441" y="967"/>
                    <a:pt x="436" y="963"/>
                    <a:pt x="439" y="958"/>
                  </a:cubicBezTo>
                  <a:cubicBezTo>
                    <a:pt x="439" y="958"/>
                    <a:pt x="440" y="957"/>
                    <a:pt x="441" y="956"/>
                  </a:cubicBezTo>
                  <a:cubicBezTo>
                    <a:pt x="448" y="955"/>
                    <a:pt x="448" y="961"/>
                    <a:pt x="446" y="965"/>
                  </a:cubicBezTo>
                  <a:close/>
                  <a:moveTo>
                    <a:pt x="386" y="948"/>
                  </a:moveTo>
                  <a:cubicBezTo>
                    <a:pt x="388" y="942"/>
                    <a:pt x="393" y="939"/>
                    <a:pt x="398" y="936"/>
                  </a:cubicBezTo>
                  <a:cubicBezTo>
                    <a:pt x="400" y="935"/>
                    <a:pt x="402" y="936"/>
                    <a:pt x="403" y="935"/>
                  </a:cubicBezTo>
                  <a:cubicBezTo>
                    <a:pt x="415" y="934"/>
                    <a:pt x="424" y="938"/>
                    <a:pt x="430" y="945"/>
                  </a:cubicBezTo>
                  <a:cubicBezTo>
                    <a:pt x="432" y="946"/>
                    <a:pt x="433" y="948"/>
                    <a:pt x="435" y="950"/>
                  </a:cubicBezTo>
                  <a:cubicBezTo>
                    <a:pt x="435" y="950"/>
                    <a:pt x="435" y="950"/>
                    <a:pt x="435" y="950"/>
                  </a:cubicBezTo>
                  <a:cubicBezTo>
                    <a:pt x="422" y="960"/>
                    <a:pt x="396" y="959"/>
                    <a:pt x="386" y="948"/>
                  </a:cubicBezTo>
                  <a:close/>
                  <a:moveTo>
                    <a:pt x="431" y="969"/>
                  </a:moveTo>
                  <a:cubicBezTo>
                    <a:pt x="426" y="971"/>
                    <a:pt x="421" y="964"/>
                    <a:pt x="427" y="959"/>
                  </a:cubicBezTo>
                  <a:cubicBezTo>
                    <a:pt x="434" y="958"/>
                    <a:pt x="436" y="966"/>
                    <a:pt x="431" y="969"/>
                  </a:cubicBezTo>
                  <a:close/>
                  <a:moveTo>
                    <a:pt x="416" y="969"/>
                  </a:moveTo>
                  <a:cubicBezTo>
                    <a:pt x="412" y="970"/>
                    <a:pt x="408" y="969"/>
                    <a:pt x="409" y="965"/>
                  </a:cubicBezTo>
                  <a:cubicBezTo>
                    <a:pt x="410" y="963"/>
                    <a:pt x="411" y="963"/>
                    <a:pt x="412" y="962"/>
                  </a:cubicBezTo>
                  <a:cubicBezTo>
                    <a:pt x="414" y="962"/>
                    <a:pt x="415" y="962"/>
                    <a:pt x="416" y="963"/>
                  </a:cubicBezTo>
                  <a:cubicBezTo>
                    <a:pt x="418" y="965"/>
                    <a:pt x="417" y="967"/>
                    <a:pt x="416" y="969"/>
                  </a:cubicBezTo>
                  <a:close/>
                  <a:moveTo>
                    <a:pt x="400" y="967"/>
                  </a:moveTo>
                  <a:cubicBezTo>
                    <a:pt x="397" y="968"/>
                    <a:pt x="395" y="968"/>
                    <a:pt x="393" y="967"/>
                  </a:cubicBezTo>
                  <a:cubicBezTo>
                    <a:pt x="392" y="963"/>
                    <a:pt x="393" y="962"/>
                    <a:pt x="396" y="960"/>
                  </a:cubicBezTo>
                  <a:cubicBezTo>
                    <a:pt x="398" y="960"/>
                    <a:pt x="400" y="961"/>
                    <a:pt x="401" y="962"/>
                  </a:cubicBezTo>
                  <a:cubicBezTo>
                    <a:pt x="402" y="964"/>
                    <a:pt x="401" y="966"/>
                    <a:pt x="400" y="967"/>
                  </a:cubicBezTo>
                  <a:close/>
                  <a:moveTo>
                    <a:pt x="381" y="953"/>
                  </a:moveTo>
                  <a:cubicBezTo>
                    <a:pt x="384" y="953"/>
                    <a:pt x="385" y="954"/>
                    <a:pt x="386" y="956"/>
                  </a:cubicBezTo>
                  <a:cubicBezTo>
                    <a:pt x="387" y="959"/>
                    <a:pt x="386" y="960"/>
                    <a:pt x="384" y="961"/>
                  </a:cubicBezTo>
                  <a:cubicBezTo>
                    <a:pt x="383" y="961"/>
                    <a:pt x="382" y="961"/>
                    <a:pt x="382" y="962"/>
                  </a:cubicBezTo>
                  <a:cubicBezTo>
                    <a:pt x="380" y="960"/>
                    <a:pt x="378" y="960"/>
                    <a:pt x="378" y="957"/>
                  </a:cubicBezTo>
                  <a:cubicBezTo>
                    <a:pt x="379" y="955"/>
                    <a:pt x="379" y="955"/>
                    <a:pt x="381" y="953"/>
                  </a:cubicBezTo>
                  <a:close/>
                  <a:moveTo>
                    <a:pt x="377" y="946"/>
                  </a:moveTo>
                  <a:cubicBezTo>
                    <a:pt x="376" y="946"/>
                    <a:pt x="376" y="946"/>
                    <a:pt x="376" y="946"/>
                  </a:cubicBezTo>
                  <a:cubicBezTo>
                    <a:pt x="376" y="946"/>
                    <a:pt x="376" y="946"/>
                    <a:pt x="376" y="946"/>
                  </a:cubicBezTo>
                  <a:cubicBezTo>
                    <a:pt x="373" y="940"/>
                    <a:pt x="382" y="938"/>
                    <a:pt x="386" y="936"/>
                  </a:cubicBezTo>
                  <a:cubicBezTo>
                    <a:pt x="387" y="936"/>
                    <a:pt x="387" y="936"/>
                    <a:pt x="387" y="936"/>
                  </a:cubicBezTo>
                  <a:cubicBezTo>
                    <a:pt x="388" y="936"/>
                    <a:pt x="388" y="936"/>
                    <a:pt x="388" y="936"/>
                  </a:cubicBezTo>
                  <a:cubicBezTo>
                    <a:pt x="387" y="938"/>
                    <a:pt x="379" y="945"/>
                    <a:pt x="377" y="946"/>
                  </a:cubicBezTo>
                  <a:close/>
                  <a:moveTo>
                    <a:pt x="327" y="926"/>
                  </a:moveTo>
                  <a:cubicBezTo>
                    <a:pt x="326" y="924"/>
                    <a:pt x="323" y="923"/>
                    <a:pt x="320" y="922"/>
                  </a:cubicBezTo>
                  <a:cubicBezTo>
                    <a:pt x="318" y="920"/>
                    <a:pt x="316" y="918"/>
                    <a:pt x="314" y="916"/>
                  </a:cubicBezTo>
                  <a:cubicBezTo>
                    <a:pt x="309" y="912"/>
                    <a:pt x="302" y="901"/>
                    <a:pt x="306" y="893"/>
                  </a:cubicBezTo>
                  <a:cubicBezTo>
                    <a:pt x="308" y="888"/>
                    <a:pt x="312" y="886"/>
                    <a:pt x="316" y="882"/>
                  </a:cubicBezTo>
                  <a:cubicBezTo>
                    <a:pt x="324" y="882"/>
                    <a:pt x="328" y="883"/>
                    <a:pt x="330" y="889"/>
                  </a:cubicBezTo>
                  <a:cubicBezTo>
                    <a:pt x="335" y="900"/>
                    <a:pt x="326" y="909"/>
                    <a:pt x="330" y="919"/>
                  </a:cubicBezTo>
                  <a:cubicBezTo>
                    <a:pt x="334" y="929"/>
                    <a:pt x="343" y="941"/>
                    <a:pt x="351" y="946"/>
                  </a:cubicBezTo>
                  <a:cubicBezTo>
                    <a:pt x="353" y="947"/>
                    <a:pt x="361" y="950"/>
                    <a:pt x="362" y="951"/>
                  </a:cubicBezTo>
                  <a:cubicBezTo>
                    <a:pt x="362" y="951"/>
                    <a:pt x="362" y="952"/>
                    <a:pt x="362" y="952"/>
                  </a:cubicBezTo>
                  <a:cubicBezTo>
                    <a:pt x="355" y="953"/>
                    <a:pt x="350" y="954"/>
                    <a:pt x="344" y="956"/>
                  </a:cubicBezTo>
                  <a:cubicBezTo>
                    <a:pt x="341" y="957"/>
                    <a:pt x="338" y="958"/>
                    <a:pt x="335" y="959"/>
                  </a:cubicBezTo>
                  <a:cubicBezTo>
                    <a:pt x="334" y="959"/>
                    <a:pt x="334" y="958"/>
                    <a:pt x="334" y="958"/>
                  </a:cubicBezTo>
                  <a:cubicBezTo>
                    <a:pt x="337" y="947"/>
                    <a:pt x="334" y="934"/>
                    <a:pt x="327" y="926"/>
                  </a:cubicBezTo>
                  <a:close/>
                  <a:moveTo>
                    <a:pt x="293" y="908"/>
                  </a:moveTo>
                  <a:cubicBezTo>
                    <a:pt x="296" y="916"/>
                    <a:pt x="301" y="923"/>
                    <a:pt x="308" y="926"/>
                  </a:cubicBezTo>
                  <a:cubicBezTo>
                    <a:pt x="316" y="929"/>
                    <a:pt x="326" y="935"/>
                    <a:pt x="325" y="949"/>
                  </a:cubicBezTo>
                  <a:cubicBezTo>
                    <a:pt x="325" y="949"/>
                    <a:pt x="325" y="949"/>
                    <a:pt x="325" y="949"/>
                  </a:cubicBezTo>
                  <a:cubicBezTo>
                    <a:pt x="324" y="949"/>
                    <a:pt x="324" y="949"/>
                    <a:pt x="324" y="949"/>
                  </a:cubicBezTo>
                  <a:cubicBezTo>
                    <a:pt x="322" y="945"/>
                    <a:pt x="321" y="942"/>
                    <a:pt x="318" y="939"/>
                  </a:cubicBezTo>
                  <a:cubicBezTo>
                    <a:pt x="315" y="936"/>
                    <a:pt x="309" y="934"/>
                    <a:pt x="305" y="931"/>
                  </a:cubicBezTo>
                  <a:cubicBezTo>
                    <a:pt x="299" y="928"/>
                    <a:pt x="293" y="922"/>
                    <a:pt x="290" y="917"/>
                  </a:cubicBezTo>
                  <a:cubicBezTo>
                    <a:pt x="284" y="906"/>
                    <a:pt x="285" y="892"/>
                    <a:pt x="292" y="885"/>
                  </a:cubicBezTo>
                  <a:cubicBezTo>
                    <a:pt x="296" y="882"/>
                    <a:pt x="299" y="879"/>
                    <a:pt x="305" y="876"/>
                  </a:cubicBezTo>
                  <a:cubicBezTo>
                    <a:pt x="306" y="876"/>
                    <a:pt x="306" y="876"/>
                    <a:pt x="306" y="876"/>
                  </a:cubicBezTo>
                  <a:cubicBezTo>
                    <a:pt x="306" y="876"/>
                    <a:pt x="306" y="877"/>
                    <a:pt x="306" y="877"/>
                  </a:cubicBezTo>
                  <a:cubicBezTo>
                    <a:pt x="301" y="882"/>
                    <a:pt x="296" y="885"/>
                    <a:pt x="293" y="891"/>
                  </a:cubicBezTo>
                  <a:cubicBezTo>
                    <a:pt x="292" y="894"/>
                    <a:pt x="292" y="896"/>
                    <a:pt x="292" y="899"/>
                  </a:cubicBezTo>
                  <a:cubicBezTo>
                    <a:pt x="291" y="902"/>
                    <a:pt x="292" y="906"/>
                    <a:pt x="293" y="908"/>
                  </a:cubicBezTo>
                  <a:close/>
                  <a:moveTo>
                    <a:pt x="316" y="963"/>
                  </a:moveTo>
                  <a:cubicBezTo>
                    <a:pt x="317" y="962"/>
                    <a:pt x="319" y="961"/>
                    <a:pt x="320" y="961"/>
                  </a:cubicBezTo>
                  <a:cubicBezTo>
                    <a:pt x="323" y="960"/>
                    <a:pt x="324" y="961"/>
                    <a:pt x="326" y="962"/>
                  </a:cubicBezTo>
                  <a:cubicBezTo>
                    <a:pt x="324" y="965"/>
                    <a:pt x="318" y="966"/>
                    <a:pt x="314" y="968"/>
                  </a:cubicBezTo>
                  <a:cubicBezTo>
                    <a:pt x="313" y="967"/>
                    <a:pt x="313" y="968"/>
                    <a:pt x="313" y="967"/>
                  </a:cubicBezTo>
                  <a:cubicBezTo>
                    <a:pt x="314" y="965"/>
                    <a:pt x="315" y="964"/>
                    <a:pt x="316" y="963"/>
                  </a:cubicBezTo>
                  <a:close/>
                  <a:moveTo>
                    <a:pt x="357" y="935"/>
                  </a:moveTo>
                  <a:cubicBezTo>
                    <a:pt x="346" y="928"/>
                    <a:pt x="343" y="916"/>
                    <a:pt x="339" y="901"/>
                  </a:cubicBezTo>
                  <a:cubicBezTo>
                    <a:pt x="339" y="898"/>
                    <a:pt x="337" y="889"/>
                    <a:pt x="337" y="886"/>
                  </a:cubicBezTo>
                  <a:cubicBezTo>
                    <a:pt x="345" y="891"/>
                    <a:pt x="344" y="906"/>
                    <a:pt x="348" y="914"/>
                  </a:cubicBezTo>
                  <a:cubicBezTo>
                    <a:pt x="352" y="922"/>
                    <a:pt x="357" y="928"/>
                    <a:pt x="365" y="932"/>
                  </a:cubicBezTo>
                  <a:cubicBezTo>
                    <a:pt x="368" y="933"/>
                    <a:pt x="371" y="934"/>
                    <a:pt x="374" y="935"/>
                  </a:cubicBezTo>
                  <a:cubicBezTo>
                    <a:pt x="374" y="935"/>
                    <a:pt x="374" y="935"/>
                    <a:pt x="374" y="935"/>
                  </a:cubicBezTo>
                  <a:cubicBezTo>
                    <a:pt x="373" y="936"/>
                    <a:pt x="372" y="938"/>
                    <a:pt x="371" y="939"/>
                  </a:cubicBezTo>
                  <a:cubicBezTo>
                    <a:pt x="367" y="941"/>
                    <a:pt x="359" y="936"/>
                    <a:pt x="357" y="935"/>
                  </a:cubicBezTo>
                  <a:close/>
                  <a:moveTo>
                    <a:pt x="196" y="979"/>
                  </a:moveTo>
                  <a:cubicBezTo>
                    <a:pt x="196" y="978"/>
                    <a:pt x="195" y="978"/>
                    <a:pt x="194" y="977"/>
                  </a:cubicBezTo>
                  <a:cubicBezTo>
                    <a:pt x="194" y="977"/>
                    <a:pt x="194" y="977"/>
                    <a:pt x="194" y="977"/>
                  </a:cubicBezTo>
                  <a:cubicBezTo>
                    <a:pt x="195" y="968"/>
                    <a:pt x="197" y="968"/>
                    <a:pt x="204" y="964"/>
                  </a:cubicBezTo>
                  <a:cubicBezTo>
                    <a:pt x="225" y="963"/>
                    <a:pt x="239" y="984"/>
                    <a:pt x="249" y="997"/>
                  </a:cubicBezTo>
                  <a:cubicBezTo>
                    <a:pt x="249" y="997"/>
                    <a:pt x="248" y="998"/>
                    <a:pt x="248" y="998"/>
                  </a:cubicBezTo>
                  <a:cubicBezTo>
                    <a:pt x="243" y="998"/>
                    <a:pt x="240" y="994"/>
                    <a:pt x="237" y="991"/>
                  </a:cubicBezTo>
                  <a:cubicBezTo>
                    <a:pt x="232" y="986"/>
                    <a:pt x="223" y="976"/>
                    <a:pt x="217" y="972"/>
                  </a:cubicBezTo>
                  <a:cubicBezTo>
                    <a:pt x="209" y="968"/>
                    <a:pt x="200" y="973"/>
                    <a:pt x="196" y="979"/>
                  </a:cubicBezTo>
                  <a:close/>
                  <a:moveTo>
                    <a:pt x="253" y="1015"/>
                  </a:moveTo>
                  <a:cubicBezTo>
                    <a:pt x="242" y="1010"/>
                    <a:pt x="231" y="1003"/>
                    <a:pt x="219" y="995"/>
                  </a:cubicBezTo>
                  <a:cubicBezTo>
                    <a:pt x="220" y="993"/>
                    <a:pt x="221" y="992"/>
                    <a:pt x="223" y="991"/>
                  </a:cubicBezTo>
                  <a:cubicBezTo>
                    <a:pt x="227" y="989"/>
                    <a:pt x="231" y="992"/>
                    <a:pt x="233" y="994"/>
                  </a:cubicBezTo>
                  <a:cubicBezTo>
                    <a:pt x="240" y="999"/>
                    <a:pt x="244" y="1012"/>
                    <a:pt x="253" y="1014"/>
                  </a:cubicBezTo>
                  <a:cubicBezTo>
                    <a:pt x="253" y="1015"/>
                    <a:pt x="253" y="1015"/>
                    <a:pt x="253" y="1015"/>
                  </a:cubicBezTo>
                  <a:cubicBezTo>
                    <a:pt x="253" y="1015"/>
                    <a:pt x="253" y="1015"/>
                    <a:pt x="253" y="1015"/>
                  </a:cubicBezTo>
                  <a:close/>
                  <a:moveTo>
                    <a:pt x="236" y="966"/>
                  </a:moveTo>
                  <a:cubicBezTo>
                    <a:pt x="228" y="957"/>
                    <a:pt x="219" y="952"/>
                    <a:pt x="207" y="948"/>
                  </a:cubicBezTo>
                  <a:cubicBezTo>
                    <a:pt x="206" y="948"/>
                    <a:pt x="207" y="948"/>
                    <a:pt x="206" y="947"/>
                  </a:cubicBezTo>
                  <a:cubicBezTo>
                    <a:pt x="209" y="943"/>
                    <a:pt x="225" y="941"/>
                    <a:pt x="231" y="942"/>
                  </a:cubicBezTo>
                  <a:cubicBezTo>
                    <a:pt x="241" y="945"/>
                    <a:pt x="256" y="950"/>
                    <a:pt x="268" y="945"/>
                  </a:cubicBezTo>
                  <a:cubicBezTo>
                    <a:pt x="275" y="942"/>
                    <a:pt x="279" y="937"/>
                    <a:pt x="282" y="933"/>
                  </a:cubicBezTo>
                  <a:cubicBezTo>
                    <a:pt x="285" y="933"/>
                    <a:pt x="289" y="937"/>
                    <a:pt x="291" y="938"/>
                  </a:cubicBezTo>
                  <a:cubicBezTo>
                    <a:pt x="299" y="942"/>
                    <a:pt x="314" y="950"/>
                    <a:pt x="309" y="964"/>
                  </a:cubicBezTo>
                  <a:cubicBezTo>
                    <a:pt x="307" y="970"/>
                    <a:pt x="297" y="975"/>
                    <a:pt x="292" y="980"/>
                  </a:cubicBezTo>
                  <a:cubicBezTo>
                    <a:pt x="287" y="984"/>
                    <a:pt x="278" y="995"/>
                    <a:pt x="267" y="993"/>
                  </a:cubicBezTo>
                  <a:cubicBezTo>
                    <a:pt x="251" y="991"/>
                    <a:pt x="245" y="977"/>
                    <a:pt x="236" y="966"/>
                  </a:cubicBezTo>
                  <a:close/>
                  <a:moveTo>
                    <a:pt x="260" y="1007"/>
                  </a:moveTo>
                  <a:cubicBezTo>
                    <a:pt x="260" y="1007"/>
                    <a:pt x="260" y="1007"/>
                    <a:pt x="260" y="1007"/>
                  </a:cubicBezTo>
                  <a:cubicBezTo>
                    <a:pt x="258" y="1003"/>
                    <a:pt x="265" y="1000"/>
                    <a:pt x="268" y="999"/>
                  </a:cubicBezTo>
                  <a:cubicBezTo>
                    <a:pt x="271" y="998"/>
                    <a:pt x="271" y="998"/>
                    <a:pt x="271" y="998"/>
                  </a:cubicBezTo>
                  <a:cubicBezTo>
                    <a:pt x="271" y="998"/>
                    <a:pt x="271" y="999"/>
                    <a:pt x="271" y="999"/>
                  </a:cubicBezTo>
                  <a:cubicBezTo>
                    <a:pt x="269" y="1002"/>
                    <a:pt x="265" y="1006"/>
                    <a:pt x="260" y="1007"/>
                  </a:cubicBezTo>
                  <a:close/>
                  <a:moveTo>
                    <a:pt x="273" y="1025"/>
                  </a:moveTo>
                  <a:cubicBezTo>
                    <a:pt x="270" y="1024"/>
                    <a:pt x="271" y="1020"/>
                    <a:pt x="272" y="1017"/>
                  </a:cubicBezTo>
                  <a:cubicBezTo>
                    <a:pt x="274" y="1011"/>
                    <a:pt x="280" y="1008"/>
                    <a:pt x="285" y="1004"/>
                  </a:cubicBezTo>
                  <a:cubicBezTo>
                    <a:pt x="287" y="1004"/>
                    <a:pt x="289" y="1003"/>
                    <a:pt x="290" y="1004"/>
                  </a:cubicBezTo>
                  <a:cubicBezTo>
                    <a:pt x="292" y="1005"/>
                    <a:pt x="294" y="1011"/>
                    <a:pt x="292" y="1014"/>
                  </a:cubicBezTo>
                  <a:cubicBezTo>
                    <a:pt x="290" y="1019"/>
                    <a:pt x="281" y="1030"/>
                    <a:pt x="273" y="1025"/>
                  </a:cubicBezTo>
                  <a:close/>
                  <a:moveTo>
                    <a:pt x="296" y="1032"/>
                  </a:moveTo>
                  <a:cubicBezTo>
                    <a:pt x="295" y="1032"/>
                    <a:pt x="293" y="1033"/>
                    <a:pt x="292" y="1034"/>
                  </a:cubicBezTo>
                  <a:cubicBezTo>
                    <a:pt x="290" y="1033"/>
                    <a:pt x="287" y="1033"/>
                    <a:pt x="285" y="1032"/>
                  </a:cubicBezTo>
                  <a:cubicBezTo>
                    <a:pt x="286" y="1031"/>
                    <a:pt x="287" y="1031"/>
                    <a:pt x="288" y="1030"/>
                  </a:cubicBezTo>
                  <a:cubicBezTo>
                    <a:pt x="292" y="1028"/>
                    <a:pt x="295" y="1023"/>
                    <a:pt x="298" y="1019"/>
                  </a:cubicBezTo>
                  <a:cubicBezTo>
                    <a:pt x="304" y="1012"/>
                    <a:pt x="310" y="1005"/>
                    <a:pt x="317" y="999"/>
                  </a:cubicBezTo>
                  <a:cubicBezTo>
                    <a:pt x="338" y="983"/>
                    <a:pt x="379" y="970"/>
                    <a:pt x="416" y="973"/>
                  </a:cubicBezTo>
                  <a:cubicBezTo>
                    <a:pt x="426" y="974"/>
                    <a:pt x="438" y="973"/>
                    <a:pt x="447" y="976"/>
                  </a:cubicBezTo>
                  <a:cubicBezTo>
                    <a:pt x="448" y="976"/>
                    <a:pt x="448" y="978"/>
                    <a:pt x="449" y="979"/>
                  </a:cubicBezTo>
                  <a:cubicBezTo>
                    <a:pt x="449" y="980"/>
                    <a:pt x="449" y="980"/>
                    <a:pt x="449" y="980"/>
                  </a:cubicBezTo>
                  <a:cubicBezTo>
                    <a:pt x="443" y="980"/>
                    <a:pt x="437" y="979"/>
                    <a:pt x="430" y="979"/>
                  </a:cubicBezTo>
                  <a:cubicBezTo>
                    <a:pt x="425" y="979"/>
                    <a:pt x="419" y="979"/>
                    <a:pt x="413" y="979"/>
                  </a:cubicBezTo>
                  <a:cubicBezTo>
                    <a:pt x="400" y="978"/>
                    <a:pt x="377" y="980"/>
                    <a:pt x="365" y="983"/>
                  </a:cubicBezTo>
                  <a:cubicBezTo>
                    <a:pt x="351" y="988"/>
                    <a:pt x="338" y="993"/>
                    <a:pt x="327" y="1000"/>
                  </a:cubicBezTo>
                  <a:cubicBezTo>
                    <a:pt x="323" y="1003"/>
                    <a:pt x="318" y="1005"/>
                    <a:pt x="315" y="1008"/>
                  </a:cubicBezTo>
                  <a:cubicBezTo>
                    <a:pt x="308" y="1015"/>
                    <a:pt x="303" y="1025"/>
                    <a:pt x="296" y="1032"/>
                  </a:cubicBezTo>
                  <a:close/>
                  <a:moveTo>
                    <a:pt x="424" y="987"/>
                  </a:moveTo>
                  <a:cubicBezTo>
                    <a:pt x="424" y="986"/>
                    <a:pt x="424" y="986"/>
                    <a:pt x="424" y="986"/>
                  </a:cubicBezTo>
                  <a:cubicBezTo>
                    <a:pt x="432" y="986"/>
                    <a:pt x="439" y="988"/>
                    <a:pt x="447" y="988"/>
                  </a:cubicBezTo>
                  <a:cubicBezTo>
                    <a:pt x="447" y="988"/>
                    <a:pt x="447" y="988"/>
                    <a:pt x="447" y="989"/>
                  </a:cubicBezTo>
                  <a:cubicBezTo>
                    <a:pt x="446" y="991"/>
                    <a:pt x="444" y="992"/>
                    <a:pt x="441" y="993"/>
                  </a:cubicBezTo>
                  <a:cubicBezTo>
                    <a:pt x="433" y="995"/>
                    <a:pt x="429" y="991"/>
                    <a:pt x="424" y="987"/>
                  </a:cubicBezTo>
                  <a:close/>
                  <a:moveTo>
                    <a:pt x="438" y="999"/>
                  </a:moveTo>
                  <a:cubicBezTo>
                    <a:pt x="428" y="1006"/>
                    <a:pt x="410" y="997"/>
                    <a:pt x="408" y="988"/>
                  </a:cubicBezTo>
                  <a:cubicBezTo>
                    <a:pt x="408" y="988"/>
                    <a:pt x="408" y="988"/>
                    <a:pt x="409" y="988"/>
                  </a:cubicBezTo>
                  <a:cubicBezTo>
                    <a:pt x="410" y="988"/>
                    <a:pt x="412" y="988"/>
                    <a:pt x="414" y="988"/>
                  </a:cubicBezTo>
                  <a:cubicBezTo>
                    <a:pt x="417" y="989"/>
                    <a:pt x="421" y="994"/>
                    <a:pt x="424" y="996"/>
                  </a:cubicBezTo>
                  <a:cubicBezTo>
                    <a:pt x="428" y="998"/>
                    <a:pt x="434" y="997"/>
                    <a:pt x="437" y="999"/>
                  </a:cubicBezTo>
                  <a:lnTo>
                    <a:pt x="438" y="999"/>
                  </a:lnTo>
                  <a:close/>
                  <a:moveTo>
                    <a:pt x="368" y="1058"/>
                  </a:moveTo>
                  <a:cubicBezTo>
                    <a:pt x="360" y="1057"/>
                    <a:pt x="355" y="1053"/>
                    <a:pt x="348" y="1051"/>
                  </a:cubicBezTo>
                  <a:cubicBezTo>
                    <a:pt x="348" y="1050"/>
                    <a:pt x="348" y="1050"/>
                    <a:pt x="348" y="1050"/>
                  </a:cubicBezTo>
                  <a:cubicBezTo>
                    <a:pt x="349" y="1050"/>
                    <a:pt x="349" y="1050"/>
                    <a:pt x="349" y="1050"/>
                  </a:cubicBezTo>
                  <a:cubicBezTo>
                    <a:pt x="357" y="1052"/>
                    <a:pt x="365" y="1054"/>
                    <a:pt x="373" y="1056"/>
                  </a:cubicBezTo>
                  <a:cubicBezTo>
                    <a:pt x="373" y="1056"/>
                    <a:pt x="373" y="1056"/>
                    <a:pt x="374" y="1056"/>
                  </a:cubicBezTo>
                  <a:cubicBezTo>
                    <a:pt x="374" y="1049"/>
                    <a:pt x="372" y="1040"/>
                    <a:pt x="374" y="1034"/>
                  </a:cubicBezTo>
                  <a:cubicBezTo>
                    <a:pt x="375" y="1034"/>
                    <a:pt x="375" y="1034"/>
                    <a:pt x="375" y="1034"/>
                  </a:cubicBezTo>
                  <a:cubicBezTo>
                    <a:pt x="376" y="1040"/>
                    <a:pt x="377" y="1046"/>
                    <a:pt x="378" y="1052"/>
                  </a:cubicBezTo>
                  <a:cubicBezTo>
                    <a:pt x="380" y="1053"/>
                    <a:pt x="383" y="1052"/>
                    <a:pt x="386" y="1051"/>
                  </a:cubicBezTo>
                  <a:cubicBezTo>
                    <a:pt x="394" y="1051"/>
                    <a:pt x="401" y="1050"/>
                    <a:pt x="407" y="1048"/>
                  </a:cubicBezTo>
                  <a:cubicBezTo>
                    <a:pt x="408" y="1048"/>
                    <a:pt x="408" y="1048"/>
                    <a:pt x="408" y="1049"/>
                  </a:cubicBezTo>
                  <a:cubicBezTo>
                    <a:pt x="397" y="1055"/>
                    <a:pt x="382" y="1061"/>
                    <a:pt x="368" y="1058"/>
                  </a:cubicBezTo>
                  <a:close/>
                  <a:moveTo>
                    <a:pt x="407" y="1064"/>
                  </a:moveTo>
                  <a:cubicBezTo>
                    <a:pt x="409" y="1063"/>
                    <a:pt x="411" y="1062"/>
                    <a:pt x="412" y="1061"/>
                  </a:cubicBezTo>
                  <a:cubicBezTo>
                    <a:pt x="419" y="1057"/>
                    <a:pt x="423" y="1051"/>
                    <a:pt x="424" y="1042"/>
                  </a:cubicBezTo>
                  <a:cubicBezTo>
                    <a:pt x="425" y="1040"/>
                    <a:pt x="427" y="1037"/>
                    <a:pt x="426" y="1034"/>
                  </a:cubicBezTo>
                  <a:cubicBezTo>
                    <a:pt x="424" y="1033"/>
                    <a:pt x="420" y="1036"/>
                    <a:pt x="418" y="1036"/>
                  </a:cubicBezTo>
                  <a:cubicBezTo>
                    <a:pt x="406" y="1035"/>
                    <a:pt x="397" y="1035"/>
                    <a:pt x="389" y="1041"/>
                  </a:cubicBezTo>
                  <a:cubicBezTo>
                    <a:pt x="389" y="1041"/>
                    <a:pt x="388" y="1041"/>
                    <a:pt x="388" y="1041"/>
                  </a:cubicBezTo>
                  <a:cubicBezTo>
                    <a:pt x="387" y="1036"/>
                    <a:pt x="387" y="1031"/>
                    <a:pt x="386" y="1027"/>
                  </a:cubicBezTo>
                  <a:cubicBezTo>
                    <a:pt x="384" y="1024"/>
                    <a:pt x="380" y="1021"/>
                    <a:pt x="378" y="1019"/>
                  </a:cubicBezTo>
                  <a:cubicBezTo>
                    <a:pt x="376" y="1017"/>
                    <a:pt x="376" y="1014"/>
                    <a:pt x="374" y="1013"/>
                  </a:cubicBezTo>
                  <a:cubicBezTo>
                    <a:pt x="368" y="1018"/>
                    <a:pt x="364" y="1024"/>
                    <a:pt x="362" y="1032"/>
                  </a:cubicBezTo>
                  <a:cubicBezTo>
                    <a:pt x="361" y="1035"/>
                    <a:pt x="362" y="1039"/>
                    <a:pt x="361" y="1042"/>
                  </a:cubicBezTo>
                  <a:cubicBezTo>
                    <a:pt x="361" y="1042"/>
                    <a:pt x="361" y="1042"/>
                    <a:pt x="361" y="1042"/>
                  </a:cubicBezTo>
                  <a:cubicBezTo>
                    <a:pt x="356" y="1041"/>
                    <a:pt x="352" y="1038"/>
                    <a:pt x="347" y="1037"/>
                  </a:cubicBezTo>
                  <a:cubicBezTo>
                    <a:pt x="343" y="1036"/>
                    <a:pt x="339" y="1037"/>
                    <a:pt x="334" y="1036"/>
                  </a:cubicBezTo>
                  <a:cubicBezTo>
                    <a:pt x="331" y="1036"/>
                    <a:pt x="326" y="1035"/>
                    <a:pt x="324" y="1036"/>
                  </a:cubicBezTo>
                  <a:cubicBezTo>
                    <a:pt x="324" y="1036"/>
                    <a:pt x="324" y="1037"/>
                    <a:pt x="324" y="1037"/>
                  </a:cubicBezTo>
                  <a:cubicBezTo>
                    <a:pt x="325" y="1041"/>
                    <a:pt x="327" y="1045"/>
                    <a:pt x="329" y="1048"/>
                  </a:cubicBezTo>
                  <a:cubicBezTo>
                    <a:pt x="321" y="1046"/>
                    <a:pt x="312" y="1043"/>
                    <a:pt x="303" y="1039"/>
                  </a:cubicBezTo>
                  <a:cubicBezTo>
                    <a:pt x="308" y="1034"/>
                    <a:pt x="311" y="1029"/>
                    <a:pt x="316" y="1025"/>
                  </a:cubicBezTo>
                  <a:cubicBezTo>
                    <a:pt x="318" y="1023"/>
                    <a:pt x="319" y="1021"/>
                    <a:pt x="321" y="1019"/>
                  </a:cubicBezTo>
                  <a:cubicBezTo>
                    <a:pt x="326" y="1014"/>
                    <a:pt x="331" y="1010"/>
                    <a:pt x="337" y="1006"/>
                  </a:cubicBezTo>
                  <a:cubicBezTo>
                    <a:pt x="343" y="1001"/>
                    <a:pt x="357" y="995"/>
                    <a:pt x="365" y="993"/>
                  </a:cubicBezTo>
                  <a:cubicBezTo>
                    <a:pt x="370" y="991"/>
                    <a:pt x="373" y="990"/>
                    <a:pt x="377" y="989"/>
                  </a:cubicBezTo>
                  <a:cubicBezTo>
                    <a:pt x="380" y="989"/>
                    <a:pt x="382" y="988"/>
                    <a:pt x="385" y="988"/>
                  </a:cubicBezTo>
                  <a:cubicBezTo>
                    <a:pt x="389" y="987"/>
                    <a:pt x="394" y="987"/>
                    <a:pt x="398" y="987"/>
                  </a:cubicBezTo>
                  <a:cubicBezTo>
                    <a:pt x="400" y="991"/>
                    <a:pt x="401" y="994"/>
                    <a:pt x="403" y="997"/>
                  </a:cubicBezTo>
                  <a:cubicBezTo>
                    <a:pt x="409" y="1006"/>
                    <a:pt x="417" y="1012"/>
                    <a:pt x="430" y="1013"/>
                  </a:cubicBezTo>
                  <a:cubicBezTo>
                    <a:pt x="434" y="1013"/>
                    <a:pt x="438" y="1010"/>
                    <a:pt x="441" y="1010"/>
                  </a:cubicBezTo>
                  <a:cubicBezTo>
                    <a:pt x="441" y="1010"/>
                    <a:pt x="441" y="1010"/>
                    <a:pt x="441" y="1010"/>
                  </a:cubicBezTo>
                  <a:cubicBezTo>
                    <a:pt x="438" y="1033"/>
                    <a:pt x="444" y="1048"/>
                    <a:pt x="460" y="1057"/>
                  </a:cubicBezTo>
                  <a:cubicBezTo>
                    <a:pt x="460" y="1057"/>
                    <a:pt x="466" y="1059"/>
                    <a:pt x="471" y="1060"/>
                  </a:cubicBezTo>
                  <a:cubicBezTo>
                    <a:pt x="446" y="1064"/>
                    <a:pt x="424" y="1065"/>
                    <a:pt x="407" y="1064"/>
                  </a:cubicBezTo>
                  <a:close/>
                  <a:moveTo>
                    <a:pt x="471" y="1050"/>
                  </a:moveTo>
                  <a:cubicBezTo>
                    <a:pt x="464" y="1053"/>
                    <a:pt x="458" y="1047"/>
                    <a:pt x="455" y="1044"/>
                  </a:cubicBezTo>
                  <a:cubicBezTo>
                    <a:pt x="444" y="1030"/>
                    <a:pt x="445" y="1013"/>
                    <a:pt x="456" y="1000"/>
                  </a:cubicBezTo>
                  <a:cubicBezTo>
                    <a:pt x="457" y="1000"/>
                    <a:pt x="457" y="1000"/>
                    <a:pt x="457" y="1000"/>
                  </a:cubicBezTo>
                  <a:cubicBezTo>
                    <a:pt x="457" y="1001"/>
                    <a:pt x="457" y="1003"/>
                    <a:pt x="456" y="1005"/>
                  </a:cubicBezTo>
                  <a:cubicBezTo>
                    <a:pt x="456" y="1009"/>
                    <a:pt x="457" y="1013"/>
                    <a:pt x="459" y="1016"/>
                  </a:cubicBezTo>
                  <a:cubicBezTo>
                    <a:pt x="461" y="1022"/>
                    <a:pt x="465" y="1024"/>
                    <a:pt x="468" y="1028"/>
                  </a:cubicBezTo>
                  <a:cubicBezTo>
                    <a:pt x="471" y="1031"/>
                    <a:pt x="472" y="1035"/>
                    <a:pt x="474" y="1038"/>
                  </a:cubicBezTo>
                  <a:cubicBezTo>
                    <a:pt x="475" y="1042"/>
                    <a:pt x="475" y="1049"/>
                    <a:pt x="471" y="1050"/>
                  </a:cubicBezTo>
                  <a:close/>
                  <a:moveTo>
                    <a:pt x="475" y="1017"/>
                  </a:moveTo>
                  <a:cubicBezTo>
                    <a:pt x="473" y="1015"/>
                    <a:pt x="472" y="1013"/>
                    <a:pt x="470" y="1011"/>
                  </a:cubicBezTo>
                  <a:cubicBezTo>
                    <a:pt x="470" y="1011"/>
                    <a:pt x="471" y="1011"/>
                    <a:pt x="471" y="1010"/>
                  </a:cubicBezTo>
                  <a:cubicBezTo>
                    <a:pt x="478" y="1012"/>
                    <a:pt x="489" y="1020"/>
                    <a:pt x="493" y="1027"/>
                  </a:cubicBezTo>
                  <a:cubicBezTo>
                    <a:pt x="496" y="1034"/>
                    <a:pt x="494" y="1041"/>
                    <a:pt x="489" y="1045"/>
                  </a:cubicBezTo>
                  <a:cubicBezTo>
                    <a:pt x="488" y="1044"/>
                    <a:pt x="489" y="1041"/>
                    <a:pt x="489" y="1039"/>
                  </a:cubicBezTo>
                  <a:cubicBezTo>
                    <a:pt x="490" y="1036"/>
                    <a:pt x="488" y="1032"/>
                    <a:pt x="487" y="1030"/>
                  </a:cubicBezTo>
                  <a:cubicBezTo>
                    <a:pt x="485" y="1024"/>
                    <a:pt x="479" y="1021"/>
                    <a:pt x="475" y="1017"/>
                  </a:cubicBezTo>
                  <a:close/>
                  <a:moveTo>
                    <a:pt x="484" y="1058"/>
                  </a:moveTo>
                  <a:cubicBezTo>
                    <a:pt x="491" y="1055"/>
                    <a:pt x="498" y="1049"/>
                    <a:pt x="514" y="1050"/>
                  </a:cubicBezTo>
                  <a:cubicBezTo>
                    <a:pt x="503" y="1053"/>
                    <a:pt x="493" y="1056"/>
                    <a:pt x="484" y="1058"/>
                  </a:cubicBezTo>
                  <a:close/>
                  <a:moveTo>
                    <a:pt x="517" y="1049"/>
                  </a:moveTo>
                  <a:cubicBezTo>
                    <a:pt x="519" y="1046"/>
                    <a:pt x="521" y="1041"/>
                    <a:pt x="522" y="1039"/>
                  </a:cubicBezTo>
                  <a:cubicBezTo>
                    <a:pt x="524" y="1035"/>
                    <a:pt x="525" y="1028"/>
                    <a:pt x="522" y="1022"/>
                  </a:cubicBezTo>
                  <a:cubicBezTo>
                    <a:pt x="518" y="1011"/>
                    <a:pt x="505" y="1009"/>
                    <a:pt x="497" y="1001"/>
                  </a:cubicBezTo>
                  <a:cubicBezTo>
                    <a:pt x="498" y="1001"/>
                    <a:pt x="498" y="1001"/>
                    <a:pt x="498" y="1000"/>
                  </a:cubicBezTo>
                  <a:cubicBezTo>
                    <a:pt x="502" y="1001"/>
                    <a:pt x="506" y="1002"/>
                    <a:pt x="510" y="1003"/>
                  </a:cubicBezTo>
                  <a:cubicBezTo>
                    <a:pt x="514" y="1003"/>
                    <a:pt x="519" y="1003"/>
                    <a:pt x="523" y="1004"/>
                  </a:cubicBezTo>
                  <a:cubicBezTo>
                    <a:pt x="528" y="1005"/>
                    <a:pt x="532" y="1006"/>
                    <a:pt x="536" y="1007"/>
                  </a:cubicBezTo>
                  <a:cubicBezTo>
                    <a:pt x="546" y="1009"/>
                    <a:pt x="553" y="1008"/>
                    <a:pt x="563" y="1009"/>
                  </a:cubicBezTo>
                  <a:cubicBezTo>
                    <a:pt x="571" y="1010"/>
                    <a:pt x="579" y="1011"/>
                    <a:pt x="587" y="1012"/>
                  </a:cubicBezTo>
                  <a:cubicBezTo>
                    <a:pt x="588" y="1012"/>
                    <a:pt x="589" y="1012"/>
                    <a:pt x="590" y="1011"/>
                  </a:cubicBezTo>
                  <a:cubicBezTo>
                    <a:pt x="565" y="1029"/>
                    <a:pt x="540" y="1041"/>
                    <a:pt x="517" y="1049"/>
                  </a:cubicBezTo>
                  <a:close/>
                  <a:moveTo>
                    <a:pt x="611" y="995"/>
                  </a:moveTo>
                  <a:cubicBezTo>
                    <a:pt x="609" y="997"/>
                    <a:pt x="608" y="998"/>
                    <a:pt x="607" y="999"/>
                  </a:cubicBezTo>
                  <a:cubicBezTo>
                    <a:pt x="589" y="1003"/>
                    <a:pt x="567" y="1006"/>
                    <a:pt x="552" y="1003"/>
                  </a:cubicBezTo>
                  <a:cubicBezTo>
                    <a:pt x="543" y="1001"/>
                    <a:pt x="534" y="1000"/>
                    <a:pt x="524" y="997"/>
                  </a:cubicBezTo>
                  <a:cubicBezTo>
                    <a:pt x="520" y="996"/>
                    <a:pt x="514" y="994"/>
                    <a:pt x="509" y="994"/>
                  </a:cubicBezTo>
                  <a:cubicBezTo>
                    <a:pt x="509" y="993"/>
                    <a:pt x="509" y="993"/>
                    <a:pt x="509" y="993"/>
                  </a:cubicBezTo>
                  <a:cubicBezTo>
                    <a:pt x="510" y="991"/>
                    <a:pt x="511" y="990"/>
                    <a:pt x="513" y="988"/>
                  </a:cubicBezTo>
                  <a:cubicBezTo>
                    <a:pt x="513" y="988"/>
                    <a:pt x="523" y="990"/>
                    <a:pt x="525" y="991"/>
                  </a:cubicBezTo>
                  <a:cubicBezTo>
                    <a:pt x="536" y="993"/>
                    <a:pt x="548" y="995"/>
                    <a:pt x="559" y="997"/>
                  </a:cubicBezTo>
                  <a:cubicBezTo>
                    <a:pt x="566" y="998"/>
                    <a:pt x="577" y="998"/>
                    <a:pt x="583" y="996"/>
                  </a:cubicBezTo>
                  <a:cubicBezTo>
                    <a:pt x="591" y="995"/>
                    <a:pt x="598" y="995"/>
                    <a:pt x="605" y="993"/>
                  </a:cubicBezTo>
                  <a:cubicBezTo>
                    <a:pt x="610" y="992"/>
                    <a:pt x="615" y="990"/>
                    <a:pt x="619" y="988"/>
                  </a:cubicBezTo>
                  <a:cubicBezTo>
                    <a:pt x="617" y="991"/>
                    <a:pt x="614" y="993"/>
                    <a:pt x="611" y="995"/>
                  </a:cubicBezTo>
                  <a:close/>
                  <a:moveTo>
                    <a:pt x="623" y="953"/>
                  </a:moveTo>
                  <a:cubicBezTo>
                    <a:pt x="620" y="966"/>
                    <a:pt x="610" y="969"/>
                    <a:pt x="598" y="974"/>
                  </a:cubicBezTo>
                  <a:cubicBezTo>
                    <a:pt x="594" y="976"/>
                    <a:pt x="588" y="979"/>
                    <a:pt x="582" y="978"/>
                  </a:cubicBezTo>
                  <a:cubicBezTo>
                    <a:pt x="578" y="978"/>
                    <a:pt x="574" y="978"/>
                    <a:pt x="569" y="978"/>
                  </a:cubicBezTo>
                  <a:cubicBezTo>
                    <a:pt x="566" y="977"/>
                    <a:pt x="562" y="976"/>
                    <a:pt x="558" y="975"/>
                  </a:cubicBezTo>
                  <a:cubicBezTo>
                    <a:pt x="558" y="974"/>
                    <a:pt x="558" y="974"/>
                    <a:pt x="558" y="974"/>
                  </a:cubicBezTo>
                  <a:cubicBezTo>
                    <a:pt x="558" y="974"/>
                    <a:pt x="558" y="974"/>
                    <a:pt x="558" y="973"/>
                  </a:cubicBezTo>
                  <a:cubicBezTo>
                    <a:pt x="565" y="971"/>
                    <a:pt x="573" y="967"/>
                    <a:pt x="576" y="961"/>
                  </a:cubicBezTo>
                  <a:cubicBezTo>
                    <a:pt x="578" y="959"/>
                    <a:pt x="580" y="956"/>
                    <a:pt x="582" y="954"/>
                  </a:cubicBezTo>
                  <a:cubicBezTo>
                    <a:pt x="591" y="956"/>
                    <a:pt x="603" y="954"/>
                    <a:pt x="610" y="950"/>
                  </a:cubicBezTo>
                  <a:cubicBezTo>
                    <a:pt x="612" y="949"/>
                    <a:pt x="613" y="947"/>
                    <a:pt x="614" y="946"/>
                  </a:cubicBezTo>
                  <a:cubicBezTo>
                    <a:pt x="616" y="945"/>
                    <a:pt x="617" y="945"/>
                    <a:pt x="618" y="944"/>
                  </a:cubicBezTo>
                  <a:cubicBezTo>
                    <a:pt x="621" y="944"/>
                    <a:pt x="622" y="946"/>
                    <a:pt x="624" y="946"/>
                  </a:cubicBezTo>
                  <a:cubicBezTo>
                    <a:pt x="624" y="949"/>
                    <a:pt x="623" y="951"/>
                    <a:pt x="623" y="953"/>
                  </a:cubicBezTo>
                  <a:close/>
                  <a:moveTo>
                    <a:pt x="620" y="916"/>
                  </a:moveTo>
                  <a:cubicBezTo>
                    <a:pt x="621" y="918"/>
                    <a:pt x="621" y="921"/>
                    <a:pt x="622" y="923"/>
                  </a:cubicBezTo>
                  <a:cubicBezTo>
                    <a:pt x="622" y="923"/>
                    <a:pt x="622" y="923"/>
                    <a:pt x="622" y="923"/>
                  </a:cubicBezTo>
                  <a:cubicBezTo>
                    <a:pt x="622" y="923"/>
                    <a:pt x="622" y="923"/>
                    <a:pt x="621" y="923"/>
                  </a:cubicBezTo>
                  <a:cubicBezTo>
                    <a:pt x="616" y="921"/>
                    <a:pt x="612" y="912"/>
                    <a:pt x="616" y="904"/>
                  </a:cubicBezTo>
                  <a:cubicBezTo>
                    <a:pt x="617" y="902"/>
                    <a:pt x="622" y="896"/>
                    <a:pt x="624" y="895"/>
                  </a:cubicBezTo>
                  <a:cubicBezTo>
                    <a:pt x="626" y="895"/>
                    <a:pt x="628" y="894"/>
                    <a:pt x="630" y="893"/>
                  </a:cubicBezTo>
                  <a:cubicBezTo>
                    <a:pt x="646" y="892"/>
                    <a:pt x="664" y="909"/>
                    <a:pt x="649" y="921"/>
                  </a:cubicBezTo>
                  <a:cubicBezTo>
                    <a:pt x="648" y="921"/>
                    <a:pt x="648" y="921"/>
                    <a:pt x="648" y="921"/>
                  </a:cubicBezTo>
                  <a:cubicBezTo>
                    <a:pt x="648" y="920"/>
                    <a:pt x="648" y="920"/>
                    <a:pt x="648" y="920"/>
                  </a:cubicBezTo>
                  <a:cubicBezTo>
                    <a:pt x="656" y="907"/>
                    <a:pt x="643" y="893"/>
                    <a:pt x="628" y="899"/>
                  </a:cubicBezTo>
                  <a:cubicBezTo>
                    <a:pt x="623" y="901"/>
                    <a:pt x="618" y="908"/>
                    <a:pt x="620" y="916"/>
                  </a:cubicBezTo>
                  <a:close/>
                  <a:moveTo>
                    <a:pt x="632" y="946"/>
                  </a:moveTo>
                  <a:cubicBezTo>
                    <a:pt x="632" y="945"/>
                    <a:pt x="632" y="945"/>
                    <a:pt x="632" y="945"/>
                  </a:cubicBezTo>
                  <a:cubicBezTo>
                    <a:pt x="635" y="946"/>
                    <a:pt x="638" y="946"/>
                    <a:pt x="640" y="947"/>
                  </a:cubicBezTo>
                  <a:cubicBezTo>
                    <a:pt x="646" y="947"/>
                    <a:pt x="655" y="946"/>
                    <a:pt x="659" y="944"/>
                  </a:cubicBezTo>
                  <a:cubicBezTo>
                    <a:pt x="660" y="944"/>
                    <a:pt x="660" y="944"/>
                    <a:pt x="660" y="944"/>
                  </a:cubicBezTo>
                  <a:cubicBezTo>
                    <a:pt x="660" y="944"/>
                    <a:pt x="660" y="944"/>
                    <a:pt x="660" y="944"/>
                  </a:cubicBezTo>
                  <a:cubicBezTo>
                    <a:pt x="655" y="953"/>
                    <a:pt x="637" y="958"/>
                    <a:pt x="632" y="946"/>
                  </a:cubicBezTo>
                  <a:close/>
                  <a:moveTo>
                    <a:pt x="683" y="907"/>
                  </a:moveTo>
                  <a:cubicBezTo>
                    <a:pt x="680" y="897"/>
                    <a:pt x="673" y="891"/>
                    <a:pt x="664" y="887"/>
                  </a:cubicBezTo>
                  <a:cubicBezTo>
                    <a:pt x="664" y="879"/>
                    <a:pt x="663" y="872"/>
                    <a:pt x="658" y="869"/>
                  </a:cubicBezTo>
                  <a:cubicBezTo>
                    <a:pt x="657" y="868"/>
                    <a:pt x="657" y="868"/>
                    <a:pt x="657" y="868"/>
                  </a:cubicBezTo>
                  <a:cubicBezTo>
                    <a:pt x="652" y="868"/>
                    <a:pt x="652" y="868"/>
                    <a:pt x="652" y="868"/>
                  </a:cubicBezTo>
                  <a:cubicBezTo>
                    <a:pt x="652" y="867"/>
                    <a:pt x="652" y="867"/>
                    <a:pt x="652" y="867"/>
                  </a:cubicBezTo>
                  <a:cubicBezTo>
                    <a:pt x="652" y="867"/>
                    <a:pt x="651" y="867"/>
                    <a:pt x="651" y="867"/>
                  </a:cubicBezTo>
                  <a:cubicBezTo>
                    <a:pt x="647" y="865"/>
                    <a:pt x="645" y="861"/>
                    <a:pt x="642" y="859"/>
                  </a:cubicBezTo>
                  <a:cubicBezTo>
                    <a:pt x="642" y="859"/>
                    <a:pt x="643" y="859"/>
                    <a:pt x="643" y="859"/>
                  </a:cubicBezTo>
                  <a:cubicBezTo>
                    <a:pt x="649" y="858"/>
                    <a:pt x="652" y="856"/>
                    <a:pt x="656" y="851"/>
                  </a:cubicBezTo>
                  <a:cubicBezTo>
                    <a:pt x="657" y="850"/>
                    <a:pt x="661" y="850"/>
                    <a:pt x="664" y="848"/>
                  </a:cubicBezTo>
                  <a:cubicBezTo>
                    <a:pt x="666" y="846"/>
                    <a:pt x="667" y="842"/>
                    <a:pt x="668" y="841"/>
                  </a:cubicBezTo>
                  <a:cubicBezTo>
                    <a:pt x="668" y="842"/>
                    <a:pt x="674" y="845"/>
                    <a:pt x="678" y="845"/>
                  </a:cubicBezTo>
                  <a:cubicBezTo>
                    <a:pt x="683" y="846"/>
                    <a:pt x="687" y="844"/>
                    <a:pt x="690" y="840"/>
                  </a:cubicBezTo>
                  <a:cubicBezTo>
                    <a:pt x="691" y="841"/>
                    <a:pt x="696" y="843"/>
                    <a:pt x="700" y="841"/>
                  </a:cubicBezTo>
                  <a:cubicBezTo>
                    <a:pt x="703" y="841"/>
                    <a:pt x="704" y="840"/>
                    <a:pt x="705" y="840"/>
                  </a:cubicBezTo>
                  <a:cubicBezTo>
                    <a:pt x="700" y="864"/>
                    <a:pt x="694" y="886"/>
                    <a:pt x="683" y="907"/>
                  </a:cubicBezTo>
                  <a:close/>
                  <a:moveTo>
                    <a:pt x="699" y="836"/>
                  </a:moveTo>
                  <a:cubicBezTo>
                    <a:pt x="692" y="838"/>
                    <a:pt x="688" y="833"/>
                    <a:pt x="688" y="833"/>
                  </a:cubicBezTo>
                  <a:cubicBezTo>
                    <a:pt x="688" y="834"/>
                    <a:pt x="687" y="834"/>
                    <a:pt x="684" y="837"/>
                  </a:cubicBezTo>
                  <a:cubicBezTo>
                    <a:pt x="679" y="841"/>
                    <a:pt x="673" y="840"/>
                    <a:pt x="670" y="836"/>
                  </a:cubicBezTo>
                  <a:cubicBezTo>
                    <a:pt x="667" y="831"/>
                    <a:pt x="669" y="826"/>
                    <a:pt x="669" y="826"/>
                  </a:cubicBezTo>
                  <a:cubicBezTo>
                    <a:pt x="675" y="833"/>
                    <a:pt x="675" y="833"/>
                    <a:pt x="675" y="833"/>
                  </a:cubicBezTo>
                  <a:cubicBezTo>
                    <a:pt x="675" y="833"/>
                    <a:pt x="677" y="824"/>
                    <a:pt x="676" y="823"/>
                  </a:cubicBezTo>
                  <a:cubicBezTo>
                    <a:pt x="676" y="823"/>
                    <a:pt x="684" y="830"/>
                    <a:pt x="684" y="830"/>
                  </a:cubicBezTo>
                  <a:cubicBezTo>
                    <a:pt x="684" y="820"/>
                    <a:pt x="684" y="820"/>
                    <a:pt x="684" y="820"/>
                  </a:cubicBezTo>
                  <a:cubicBezTo>
                    <a:pt x="694" y="827"/>
                    <a:pt x="694" y="827"/>
                    <a:pt x="694" y="827"/>
                  </a:cubicBezTo>
                  <a:cubicBezTo>
                    <a:pt x="690" y="816"/>
                    <a:pt x="690" y="816"/>
                    <a:pt x="690" y="816"/>
                  </a:cubicBezTo>
                  <a:cubicBezTo>
                    <a:pt x="700" y="820"/>
                    <a:pt x="700" y="820"/>
                    <a:pt x="700" y="820"/>
                  </a:cubicBezTo>
                  <a:cubicBezTo>
                    <a:pt x="694" y="809"/>
                    <a:pt x="694" y="809"/>
                    <a:pt x="694" y="809"/>
                  </a:cubicBezTo>
                  <a:cubicBezTo>
                    <a:pt x="703" y="811"/>
                    <a:pt x="703" y="811"/>
                    <a:pt x="703" y="811"/>
                  </a:cubicBezTo>
                  <a:cubicBezTo>
                    <a:pt x="703" y="811"/>
                    <a:pt x="703" y="811"/>
                    <a:pt x="695" y="802"/>
                  </a:cubicBezTo>
                  <a:cubicBezTo>
                    <a:pt x="698" y="802"/>
                    <a:pt x="702" y="802"/>
                    <a:pt x="706" y="806"/>
                  </a:cubicBezTo>
                  <a:cubicBezTo>
                    <a:pt x="710" y="813"/>
                    <a:pt x="707" y="818"/>
                    <a:pt x="705" y="820"/>
                  </a:cubicBezTo>
                  <a:cubicBezTo>
                    <a:pt x="709" y="830"/>
                    <a:pt x="702" y="835"/>
                    <a:pt x="699" y="836"/>
                  </a:cubicBezTo>
                  <a:close/>
                  <a:moveTo>
                    <a:pt x="711" y="793"/>
                  </a:moveTo>
                  <a:cubicBezTo>
                    <a:pt x="711" y="794"/>
                    <a:pt x="710" y="795"/>
                    <a:pt x="709" y="796"/>
                  </a:cubicBezTo>
                  <a:cubicBezTo>
                    <a:pt x="703" y="800"/>
                    <a:pt x="696" y="798"/>
                    <a:pt x="696" y="798"/>
                  </a:cubicBezTo>
                  <a:cubicBezTo>
                    <a:pt x="706" y="794"/>
                    <a:pt x="706" y="794"/>
                    <a:pt x="706" y="794"/>
                  </a:cubicBezTo>
                  <a:cubicBezTo>
                    <a:pt x="697" y="792"/>
                    <a:pt x="697" y="792"/>
                    <a:pt x="697" y="792"/>
                  </a:cubicBezTo>
                  <a:cubicBezTo>
                    <a:pt x="707" y="787"/>
                    <a:pt x="707" y="787"/>
                    <a:pt x="707" y="787"/>
                  </a:cubicBezTo>
                  <a:cubicBezTo>
                    <a:pt x="696" y="785"/>
                    <a:pt x="696" y="785"/>
                    <a:pt x="696" y="785"/>
                  </a:cubicBezTo>
                  <a:cubicBezTo>
                    <a:pt x="705" y="781"/>
                    <a:pt x="705" y="781"/>
                    <a:pt x="705" y="781"/>
                  </a:cubicBezTo>
                  <a:cubicBezTo>
                    <a:pt x="705" y="781"/>
                    <a:pt x="696" y="781"/>
                    <a:pt x="695" y="781"/>
                  </a:cubicBezTo>
                  <a:cubicBezTo>
                    <a:pt x="695" y="781"/>
                    <a:pt x="703" y="774"/>
                    <a:pt x="703" y="774"/>
                  </a:cubicBezTo>
                  <a:cubicBezTo>
                    <a:pt x="693" y="776"/>
                    <a:pt x="693" y="776"/>
                    <a:pt x="693" y="776"/>
                  </a:cubicBezTo>
                  <a:cubicBezTo>
                    <a:pt x="693" y="776"/>
                    <a:pt x="698" y="769"/>
                    <a:pt x="698" y="769"/>
                  </a:cubicBezTo>
                  <a:cubicBezTo>
                    <a:pt x="698" y="769"/>
                    <a:pt x="688" y="773"/>
                    <a:pt x="688" y="773"/>
                  </a:cubicBezTo>
                  <a:cubicBezTo>
                    <a:pt x="692" y="763"/>
                    <a:pt x="692" y="763"/>
                    <a:pt x="692" y="763"/>
                  </a:cubicBezTo>
                  <a:cubicBezTo>
                    <a:pt x="684" y="770"/>
                    <a:pt x="684" y="770"/>
                    <a:pt x="684" y="770"/>
                  </a:cubicBezTo>
                  <a:cubicBezTo>
                    <a:pt x="685" y="762"/>
                    <a:pt x="685" y="762"/>
                    <a:pt x="685" y="762"/>
                  </a:cubicBezTo>
                  <a:cubicBezTo>
                    <a:pt x="685" y="762"/>
                    <a:pt x="679" y="766"/>
                    <a:pt x="676" y="768"/>
                  </a:cubicBezTo>
                  <a:cubicBezTo>
                    <a:pt x="675" y="766"/>
                    <a:pt x="677" y="764"/>
                    <a:pt x="682" y="760"/>
                  </a:cubicBezTo>
                  <a:cubicBezTo>
                    <a:pt x="688" y="755"/>
                    <a:pt x="694" y="760"/>
                    <a:pt x="695" y="761"/>
                  </a:cubicBezTo>
                  <a:cubicBezTo>
                    <a:pt x="698" y="760"/>
                    <a:pt x="703" y="760"/>
                    <a:pt x="706" y="763"/>
                  </a:cubicBezTo>
                  <a:cubicBezTo>
                    <a:pt x="713" y="771"/>
                    <a:pt x="709" y="778"/>
                    <a:pt x="707" y="779"/>
                  </a:cubicBezTo>
                  <a:cubicBezTo>
                    <a:pt x="708" y="779"/>
                    <a:pt x="710" y="781"/>
                    <a:pt x="712" y="785"/>
                  </a:cubicBezTo>
                  <a:cubicBezTo>
                    <a:pt x="712" y="785"/>
                    <a:pt x="712" y="785"/>
                    <a:pt x="712" y="786"/>
                  </a:cubicBezTo>
                  <a:cubicBezTo>
                    <a:pt x="712" y="788"/>
                    <a:pt x="712" y="790"/>
                    <a:pt x="711" y="793"/>
                  </a:cubicBezTo>
                  <a:close/>
                  <a:moveTo>
                    <a:pt x="714" y="764"/>
                  </a:moveTo>
                  <a:cubicBezTo>
                    <a:pt x="713" y="762"/>
                    <a:pt x="712" y="760"/>
                    <a:pt x="709" y="758"/>
                  </a:cubicBezTo>
                  <a:cubicBezTo>
                    <a:pt x="704" y="754"/>
                    <a:pt x="701" y="755"/>
                    <a:pt x="697" y="755"/>
                  </a:cubicBezTo>
                  <a:cubicBezTo>
                    <a:pt x="695" y="753"/>
                    <a:pt x="689" y="749"/>
                    <a:pt x="683" y="752"/>
                  </a:cubicBezTo>
                  <a:cubicBezTo>
                    <a:pt x="680" y="754"/>
                    <a:pt x="680" y="754"/>
                    <a:pt x="680" y="754"/>
                  </a:cubicBezTo>
                  <a:cubicBezTo>
                    <a:pt x="680" y="754"/>
                    <a:pt x="679" y="750"/>
                    <a:pt x="678" y="748"/>
                  </a:cubicBezTo>
                  <a:cubicBezTo>
                    <a:pt x="715" y="751"/>
                    <a:pt x="715" y="751"/>
                    <a:pt x="715" y="751"/>
                  </a:cubicBezTo>
                  <a:cubicBezTo>
                    <a:pt x="714" y="755"/>
                    <a:pt x="714" y="760"/>
                    <a:pt x="714" y="764"/>
                  </a:cubicBezTo>
                  <a:close/>
                  <a:moveTo>
                    <a:pt x="715" y="738"/>
                  </a:moveTo>
                  <a:cubicBezTo>
                    <a:pt x="695" y="736"/>
                    <a:pt x="678" y="739"/>
                    <a:pt x="662" y="734"/>
                  </a:cubicBezTo>
                  <a:cubicBezTo>
                    <a:pt x="662" y="730"/>
                    <a:pt x="664" y="729"/>
                    <a:pt x="666" y="727"/>
                  </a:cubicBezTo>
                  <a:cubicBezTo>
                    <a:pt x="680" y="711"/>
                    <a:pt x="685" y="683"/>
                    <a:pt x="676" y="666"/>
                  </a:cubicBezTo>
                  <a:cubicBezTo>
                    <a:pt x="670" y="654"/>
                    <a:pt x="660" y="646"/>
                    <a:pt x="645" y="648"/>
                  </a:cubicBezTo>
                  <a:cubicBezTo>
                    <a:pt x="644" y="648"/>
                    <a:pt x="643" y="648"/>
                    <a:pt x="643" y="647"/>
                  </a:cubicBezTo>
                  <a:cubicBezTo>
                    <a:pt x="643" y="647"/>
                    <a:pt x="643" y="647"/>
                    <a:pt x="643" y="647"/>
                  </a:cubicBezTo>
                  <a:cubicBezTo>
                    <a:pt x="643" y="647"/>
                    <a:pt x="643" y="647"/>
                    <a:pt x="643" y="647"/>
                  </a:cubicBezTo>
                  <a:cubicBezTo>
                    <a:pt x="654" y="637"/>
                    <a:pt x="665" y="637"/>
                    <a:pt x="676" y="646"/>
                  </a:cubicBezTo>
                  <a:cubicBezTo>
                    <a:pt x="684" y="653"/>
                    <a:pt x="688" y="662"/>
                    <a:pt x="690" y="672"/>
                  </a:cubicBezTo>
                  <a:cubicBezTo>
                    <a:pt x="695" y="694"/>
                    <a:pt x="698" y="717"/>
                    <a:pt x="715" y="738"/>
                  </a:cubicBezTo>
                  <a:close/>
                  <a:moveTo>
                    <a:pt x="705" y="583"/>
                  </a:moveTo>
                  <a:cubicBezTo>
                    <a:pt x="702" y="585"/>
                    <a:pt x="698" y="586"/>
                    <a:pt x="696" y="589"/>
                  </a:cubicBezTo>
                  <a:cubicBezTo>
                    <a:pt x="691" y="596"/>
                    <a:pt x="691" y="596"/>
                    <a:pt x="684" y="593"/>
                  </a:cubicBezTo>
                  <a:cubicBezTo>
                    <a:pt x="672" y="587"/>
                    <a:pt x="672" y="586"/>
                    <a:pt x="681" y="575"/>
                  </a:cubicBezTo>
                  <a:cubicBezTo>
                    <a:pt x="682" y="575"/>
                    <a:pt x="682" y="574"/>
                    <a:pt x="682" y="574"/>
                  </a:cubicBezTo>
                  <a:cubicBezTo>
                    <a:pt x="684" y="572"/>
                    <a:pt x="684" y="572"/>
                    <a:pt x="685" y="571"/>
                  </a:cubicBezTo>
                  <a:cubicBezTo>
                    <a:pt x="689" y="567"/>
                    <a:pt x="694" y="562"/>
                    <a:pt x="699" y="564"/>
                  </a:cubicBezTo>
                  <a:cubicBezTo>
                    <a:pt x="705" y="566"/>
                    <a:pt x="706" y="574"/>
                    <a:pt x="709" y="579"/>
                  </a:cubicBezTo>
                  <a:cubicBezTo>
                    <a:pt x="710" y="582"/>
                    <a:pt x="707" y="583"/>
                    <a:pt x="705" y="583"/>
                  </a:cubicBezTo>
                  <a:close/>
                  <a:moveTo>
                    <a:pt x="723" y="578"/>
                  </a:moveTo>
                  <a:cubicBezTo>
                    <a:pt x="718" y="580"/>
                    <a:pt x="716" y="577"/>
                    <a:pt x="714" y="573"/>
                  </a:cubicBezTo>
                  <a:cubicBezTo>
                    <a:pt x="710" y="564"/>
                    <a:pt x="705" y="555"/>
                    <a:pt x="700" y="546"/>
                  </a:cubicBezTo>
                  <a:cubicBezTo>
                    <a:pt x="693" y="530"/>
                    <a:pt x="684" y="516"/>
                    <a:pt x="674" y="501"/>
                  </a:cubicBezTo>
                  <a:cubicBezTo>
                    <a:pt x="673" y="500"/>
                    <a:pt x="673" y="498"/>
                    <a:pt x="672" y="497"/>
                  </a:cubicBezTo>
                  <a:cubicBezTo>
                    <a:pt x="670" y="493"/>
                    <a:pt x="671" y="491"/>
                    <a:pt x="674" y="488"/>
                  </a:cubicBezTo>
                  <a:cubicBezTo>
                    <a:pt x="678" y="485"/>
                    <a:pt x="680" y="490"/>
                    <a:pt x="682" y="490"/>
                  </a:cubicBezTo>
                  <a:cubicBezTo>
                    <a:pt x="685" y="495"/>
                    <a:pt x="688" y="499"/>
                    <a:pt x="690" y="503"/>
                  </a:cubicBezTo>
                  <a:cubicBezTo>
                    <a:pt x="703" y="524"/>
                    <a:pt x="713" y="546"/>
                    <a:pt x="724" y="568"/>
                  </a:cubicBezTo>
                  <a:cubicBezTo>
                    <a:pt x="726" y="571"/>
                    <a:pt x="729" y="575"/>
                    <a:pt x="723" y="578"/>
                  </a:cubicBezTo>
                  <a:close/>
                  <a:moveTo>
                    <a:pt x="730" y="514"/>
                  </a:moveTo>
                  <a:cubicBezTo>
                    <a:pt x="724" y="502"/>
                    <a:pt x="719" y="489"/>
                    <a:pt x="712" y="477"/>
                  </a:cubicBezTo>
                  <a:cubicBezTo>
                    <a:pt x="710" y="466"/>
                    <a:pt x="710" y="466"/>
                    <a:pt x="710" y="466"/>
                  </a:cubicBezTo>
                  <a:cubicBezTo>
                    <a:pt x="710" y="466"/>
                    <a:pt x="738" y="492"/>
                    <a:pt x="751" y="494"/>
                  </a:cubicBezTo>
                  <a:cubicBezTo>
                    <a:pt x="751" y="488"/>
                    <a:pt x="751" y="488"/>
                    <a:pt x="751" y="488"/>
                  </a:cubicBezTo>
                  <a:cubicBezTo>
                    <a:pt x="751" y="488"/>
                    <a:pt x="780" y="504"/>
                    <a:pt x="792" y="503"/>
                  </a:cubicBezTo>
                  <a:cubicBezTo>
                    <a:pt x="788" y="493"/>
                    <a:pt x="788" y="493"/>
                    <a:pt x="788" y="493"/>
                  </a:cubicBezTo>
                  <a:cubicBezTo>
                    <a:pt x="788" y="493"/>
                    <a:pt x="795" y="497"/>
                    <a:pt x="804" y="500"/>
                  </a:cubicBezTo>
                  <a:cubicBezTo>
                    <a:pt x="797" y="505"/>
                    <a:pt x="793" y="512"/>
                    <a:pt x="793" y="512"/>
                  </a:cubicBezTo>
                  <a:cubicBezTo>
                    <a:pt x="793" y="512"/>
                    <a:pt x="788" y="510"/>
                    <a:pt x="783" y="510"/>
                  </a:cubicBezTo>
                  <a:cubicBezTo>
                    <a:pt x="779" y="510"/>
                    <a:pt x="776" y="511"/>
                    <a:pt x="772" y="513"/>
                  </a:cubicBezTo>
                  <a:cubicBezTo>
                    <a:pt x="767" y="516"/>
                    <a:pt x="764" y="521"/>
                    <a:pt x="761" y="527"/>
                  </a:cubicBezTo>
                  <a:cubicBezTo>
                    <a:pt x="759" y="534"/>
                    <a:pt x="760" y="540"/>
                    <a:pt x="760" y="540"/>
                  </a:cubicBezTo>
                  <a:cubicBezTo>
                    <a:pt x="760" y="540"/>
                    <a:pt x="757" y="537"/>
                    <a:pt x="752" y="537"/>
                  </a:cubicBezTo>
                  <a:cubicBezTo>
                    <a:pt x="749" y="537"/>
                    <a:pt x="746" y="538"/>
                    <a:pt x="744" y="539"/>
                  </a:cubicBezTo>
                  <a:cubicBezTo>
                    <a:pt x="739" y="531"/>
                    <a:pt x="735" y="523"/>
                    <a:pt x="730" y="514"/>
                  </a:cubicBezTo>
                  <a:close/>
                  <a:moveTo>
                    <a:pt x="753" y="556"/>
                  </a:moveTo>
                  <a:cubicBezTo>
                    <a:pt x="753" y="555"/>
                    <a:pt x="752" y="555"/>
                    <a:pt x="752" y="554"/>
                  </a:cubicBezTo>
                  <a:cubicBezTo>
                    <a:pt x="752" y="554"/>
                    <a:pt x="752" y="554"/>
                    <a:pt x="752" y="553"/>
                  </a:cubicBezTo>
                  <a:cubicBezTo>
                    <a:pt x="752" y="552"/>
                    <a:pt x="753" y="551"/>
                    <a:pt x="754" y="552"/>
                  </a:cubicBezTo>
                  <a:cubicBezTo>
                    <a:pt x="754" y="551"/>
                    <a:pt x="753" y="549"/>
                    <a:pt x="750" y="550"/>
                  </a:cubicBezTo>
                  <a:cubicBezTo>
                    <a:pt x="750" y="550"/>
                    <a:pt x="750" y="550"/>
                    <a:pt x="750" y="550"/>
                  </a:cubicBezTo>
                  <a:cubicBezTo>
                    <a:pt x="749" y="548"/>
                    <a:pt x="748" y="546"/>
                    <a:pt x="747" y="544"/>
                  </a:cubicBezTo>
                  <a:cubicBezTo>
                    <a:pt x="750" y="542"/>
                    <a:pt x="755" y="542"/>
                    <a:pt x="758" y="546"/>
                  </a:cubicBezTo>
                  <a:cubicBezTo>
                    <a:pt x="763" y="552"/>
                    <a:pt x="756" y="557"/>
                    <a:pt x="753" y="556"/>
                  </a:cubicBezTo>
                  <a:close/>
                  <a:moveTo>
                    <a:pt x="769" y="566"/>
                  </a:moveTo>
                  <a:cubicBezTo>
                    <a:pt x="769" y="566"/>
                    <a:pt x="769" y="566"/>
                    <a:pt x="769" y="566"/>
                  </a:cubicBezTo>
                  <a:cubicBezTo>
                    <a:pt x="769" y="566"/>
                    <a:pt x="759" y="566"/>
                    <a:pt x="759" y="566"/>
                  </a:cubicBezTo>
                  <a:cubicBezTo>
                    <a:pt x="758" y="566"/>
                    <a:pt x="757" y="566"/>
                    <a:pt x="757" y="564"/>
                  </a:cubicBezTo>
                  <a:cubicBezTo>
                    <a:pt x="758" y="565"/>
                    <a:pt x="760" y="565"/>
                    <a:pt x="763" y="565"/>
                  </a:cubicBezTo>
                  <a:cubicBezTo>
                    <a:pt x="768" y="565"/>
                    <a:pt x="772" y="562"/>
                    <a:pt x="772" y="562"/>
                  </a:cubicBezTo>
                  <a:cubicBezTo>
                    <a:pt x="769" y="562"/>
                    <a:pt x="766" y="558"/>
                    <a:pt x="766" y="558"/>
                  </a:cubicBezTo>
                  <a:cubicBezTo>
                    <a:pt x="766" y="558"/>
                    <a:pt x="765" y="560"/>
                    <a:pt x="762" y="562"/>
                  </a:cubicBezTo>
                  <a:cubicBezTo>
                    <a:pt x="760" y="563"/>
                    <a:pt x="758" y="563"/>
                    <a:pt x="756" y="563"/>
                  </a:cubicBezTo>
                  <a:cubicBezTo>
                    <a:pt x="755" y="562"/>
                    <a:pt x="755" y="561"/>
                    <a:pt x="755" y="560"/>
                  </a:cubicBezTo>
                  <a:cubicBezTo>
                    <a:pt x="755" y="560"/>
                    <a:pt x="756" y="560"/>
                    <a:pt x="757" y="560"/>
                  </a:cubicBezTo>
                  <a:cubicBezTo>
                    <a:pt x="762" y="559"/>
                    <a:pt x="764" y="553"/>
                    <a:pt x="764" y="553"/>
                  </a:cubicBezTo>
                  <a:cubicBezTo>
                    <a:pt x="764" y="553"/>
                    <a:pt x="768" y="556"/>
                    <a:pt x="770" y="558"/>
                  </a:cubicBezTo>
                  <a:cubicBezTo>
                    <a:pt x="773" y="560"/>
                    <a:pt x="780" y="563"/>
                    <a:pt x="780" y="563"/>
                  </a:cubicBezTo>
                  <a:cubicBezTo>
                    <a:pt x="780" y="563"/>
                    <a:pt x="775" y="565"/>
                    <a:pt x="769" y="566"/>
                  </a:cubicBezTo>
                  <a:close/>
                  <a:moveTo>
                    <a:pt x="793" y="533"/>
                  </a:moveTo>
                  <a:cubicBezTo>
                    <a:pt x="795" y="531"/>
                    <a:pt x="795" y="527"/>
                    <a:pt x="793" y="525"/>
                  </a:cubicBezTo>
                  <a:cubicBezTo>
                    <a:pt x="791" y="521"/>
                    <a:pt x="785" y="521"/>
                    <a:pt x="781" y="525"/>
                  </a:cubicBezTo>
                  <a:cubicBezTo>
                    <a:pt x="777" y="530"/>
                    <a:pt x="778" y="539"/>
                    <a:pt x="784" y="542"/>
                  </a:cubicBezTo>
                  <a:cubicBezTo>
                    <a:pt x="784" y="542"/>
                    <a:pt x="784" y="545"/>
                    <a:pt x="785" y="551"/>
                  </a:cubicBezTo>
                  <a:cubicBezTo>
                    <a:pt x="786" y="556"/>
                    <a:pt x="789" y="561"/>
                    <a:pt x="789" y="561"/>
                  </a:cubicBezTo>
                  <a:cubicBezTo>
                    <a:pt x="789" y="561"/>
                    <a:pt x="778" y="562"/>
                    <a:pt x="773" y="549"/>
                  </a:cubicBezTo>
                  <a:cubicBezTo>
                    <a:pt x="769" y="537"/>
                    <a:pt x="772" y="526"/>
                    <a:pt x="775" y="522"/>
                  </a:cubicBezTo>
                  <a:cubicBezTo>
                    <a:pt x="778" y="519"/>
                    <a:pt x="782" y="518"/>
                    <a:pt x="785" y="518"/>
                  </a:cubicBezTo>
                  <a:cubicBezTo>
                    <a:pt x="789" y="517"/>
                    <a:pt x="792" y="520"/>
                    <a:pt x="792" y="520"/>
                  </a:cubicBezTo>
                  <a:cubicBezTo>
                    <a:pt x="792" y="520"/>
                    <a:pt x="790" y="517"/>
                    <a:pt x="788" y="516"/>
                  </a:cubicBezTo>
                  <a:cubicBezTo>
                    <a:pt x="785" y="516"/>
                    <a:pt x="779" y="516"/>
                    <a:pt x="775" y="520"/>
                  </a:cubicBezTo>
                  <a:cubicBezTo>
                    <a:pt x="771" y="524"/>
                    <a:pt x="768" y="529"/>
                    <a:pt x="768" y="539"/>
                  </a:cubicBezTo>
                  <a:cubicBezTo>
                    <a:pt x="769" y="549"/>
                    <a:pt x="770" y="551"/>
                    <a:pt x="770" y="551"/>
                  </a:cubicBezTo>
                  <a:cubicBezTo>
                    <a:pt x="770" y="551"/>
                    <a:pt x="766" y="549"/>
                    <a:pt x="765" y="545"/>
                  </a:cubicBezTo>
                  <a:cubicBezTo>
                    <a:pt x="758" y="525"/>
                    <a:pt x="777" y="507"/>
                    <a:pt x="792" y="515"/>
                  </a:cubicBezTo>
                  <a:cubicBezTo>
                    <a:pt x="796" y="517"/>
                    <a:pt x="801" y="524"/>
                    <a:pt x="800" y="530"/>
                  </a:cubicBezTo>
                  <a:cubicBezTo>
                    <a:pt x="798" y="537"/>
                    <a:pt x="792" y="541"/>
                    <a:pt x="787" y="538"/>
                  </a:cubicBezTo>
                  <a:cubicBezTo>
                    <a:pt x="782" y="535"/>
                    <a:pt x="783" y="530"/>
                    <a:pt x="784" y="528"/>
                  </a:cubicBezTo>
                  <a:cubicBezTo>
                    <a:pt x="786" y="526"/>
                    <a:pt x="789" y="525"/>
                    <a:pt x="791" y="527"/>
                  </a:cubicBezTo>
                  <a:cubicBezTo>
                    <a:pt x="794" y="530"/>
                    <a:pt x="789" y="534"/>
                    <a:pt x="787" y="533"/>
                  </a:cubicBezTo>
                  <a:cubicBezTo>
                    <a:pt x="787" y="533"/>
                    <a:pt x="790" y="535"/>
                    <a:pt x="793" y="533"/>
                  </a:cubicBezTo>
                  <a:close/>
                  <a:moveTo>
                    <a:pt x="794" y="552"/>
                  </a:moveTo>
                  <a:cubicBezTo>
                    <a:pt x="793" y="546"/>
                    <a:pt x="793" y="545"/>
                    <a:pt x="793" y="543"/>
                  </a:cubicBezTo>
                  <a:cubicBezTo>
                    <a:pt x="794" y="543"/>
                    <a:pt x="797" y="541"/>
                    <a:pt x="797" y="541"/>
                  </a:cubicBezTo>
                  <a:cubicBezTo>
                    <a:pt x="797" y="541"/>
                    <a:pt x="797" y="545"/>
                    <a:pt x="798" y="551"/>
                  </a:cubicBezTo>
                  <a:cubicBezTo>
                    <a:pt x="800" y="557"/>
                    <a:pt x="804" y="563"/>
                    <a:pt x="804" y="563"/>
                  </a:cubicBezTo>
                  <a:cubicBezTo>
                    <a:pt x="804" y="563"/>
                    <a:pt x="796" y="559"/>
                    <a:pt x="794" y="552"/>
                  </a:cubicBezTo>
                  <a:close/>
                  <a:moveTo>
                    <a:pt x="828" y="561"/>
                  </a:moveTo>
                  <a:cubicBezTo>
                    <a:pt x="823" y="559"/>
                    <a:pt x="818" y="557"/>
                    <a:pt x="814" y="554"/>
                  </a:cubicBezTo>
                  <a:cubicBezTo>
                    <a:pt x="808" y="549"/>
                    <a:pt x="807" y="542"/>
                    <a:pt x="807" y="542"/>
                  </a:cubicBezTo>
                  <a:cubicBezTo>
                    <a:pt x="807" y="549"/>
                    <a:pt x="807" y="549"/>
                    <a:pt x="807" y="549"/>
                  </a:cubicBezTo>
                  <a:cubicBezTo>
                    <a:pt x="807" y="549"/>
                    <a:pt x="808" y="553"/>
                    <a:pt x="815" y="558"/>
                  </a:cubicBezTo>
                  <a:cubicBezTo>
                    <a:pt x="817" y="560"/>
                    <a:pt x="819" y="561"/>
                    <a:pt x="822" y="562"/>
                  </a:cubicBezTo>
                  <a:cubicBezTo>
                    <a:pt x="819" y="563"/>
                    <a:pt x="815" y="563"/>
                    <a:pt x="812" y="564"/>
                  </a:cubicBezTo>
                  <a:cubicBezTo>
                    <a:pt x="811" y="563"/>
                    <a:pt x="810" y="563"/>
                    <a:pt x="810" y="562"/>
                  </a:cubicBezTo>
                  <a:cubicBezTo>
                    <a:pt x="806" y="559"/>
                    <a:pt x="805" y="556"/>
                    <a:pt x="802" y="550"/>
                  </a:cubicBezTo>
                  <a:cubicBezTo>
                    <a:pt x="800" y="544"/>
                    <a:pt x="801" y="537"/>
                    <a:pt x="801" y="537"/>
                  </a:cubicBezTo>
                  <a:cubicBezTo>
                    <a:pt x="801" y="537"/>
                    <a:pt x="803" y="535"/>
                    <a:pt x="804" y="531"/>
                  </a:cubicBezTo>
                  <a:cubicBezTo>
                    <a:pt x="804" y="527"/>
                    <a:pt x="803" y="524"/>
                    <a:pt x="803" y="524"/>
                  </a:cubicBezTo>
                  <a:cubicBezTo>
                    <a:pt x="803" y="524"/>
                    <a:pt x="808" y="510"/>
                    <a:pt x="822" y="505"/>
                  </a:cubicBezTo>
                  <a:cubicBezTo>
                    <a:pt x="827" y="506"/>
                    <a:pt x="834" y="507"/>
                    <a:pt x="839" y="506"/>
                  </a:cubicBezTo>
                  <a:cubicBezTo>
                    <a:pt x="841" y="507"/>
                    <a:pt x="841" y="507"/>
                    <a:pt x="841" y="507"/>
                  </a:cubicBezTo>
                  <a:cubicBezTo>
                    <a:pt x="841" y="507"/>
                    <a:pt x="841" y="507"/>
                    <a:pt x="840" y="506"/>
                  </a:cubicBezTo>
                  <a:cubicBezTo>
                    <a:pt x="840" y="506"/>
                    <a:pt x="840" y="506"/>
                    <a:pt x="841" y="506"/>
                  </a:cubicBezTo>
                  <a:cubicBezTo>
                    <a:pt x="837" y="501"/>
                    <a:pt x="837" y="501"/>
                    <a:pt x="837" y="501"/>
                  </a:cubicBezTo>
                  <a:cubicBezTo>
                    <a:pt x="838" y="502"/>
                    <a:pt x="839" y="502"/>
                    <a:pt x="840" y="502"/>
                  </a:cubicBezTo>
                  <a:cubicBezTo>
                    <a:pt x="845" y="505"/>
                    <a:pt x="851" y="511"/>
                    <a:pt x="852" y="517"/>
                  </a:cubicBezTo>
                  <a:cubicBezTo>
                    <a:pt x="853" y="524"/>
                    <a:pt x="851" y="528"/>
                    <a:pt x="850" y="530"/>
                  </a:cubicBezTo>
                  <a:cubicBezTo>
                    <a:pt x="848" y="532"/>
                    <a:pt x="844" y="535"/>
                    <a:pt x="839" y="535"/>
                  </a:cubicBezTo>
                  <a:cubicBezTo>
                    <a:pt x="834" y="534"/>
                    <a:pt x="833" y="529"/>
                    <a:pt x="833" y="529"/>
                  </a:cubicBezTo>
                  <a:cubicBezTo>
                    <a:pt x="832" y="525"/>
                    <a:pt x="834" y="522"/>
                    <a:pt x="835" y="521"/>
                  </a:cubicBezTo>
                  <a:cubicBezTo>
                    <a:pt x="838" y="519"/>
                    <a:pt x="841" y="519"/>
                    <a:pt x="842" y="521"/>
                  </a:cubicBezTo>
                  <a:cubicBezTo>
                    <a:pt x="844" y="523"/>
                    <a:pt x="842" y="525"/>
                    <a:pt x="841" y="525"/>
                  </a:cubicBezTo>
                  <a:cubicBezTo>
                    <a:pt x="839" y="526"/>
                    <a:pt x="838" y="525"/>
                    <a:pt x="838" y="525"/>
                  </a:cubicBezTo>
                  <a:cubicBezTo>
                    <a:pt x="838" y="525"/>
                    <a:pt x="838" y="528"/>
                    <a:pt x="842" y="527"/>
                  </a:cubicBezTo>
                  <a:cubicBezTo>
                    <a:pt x="844" y="526"/>
                    <a:pt x="846" y="523"/>
                    <a:pt x="845" y="519"/>
                  </a:cubicBezTo>
                  <a:cubicBezTo>
                    <a:pt x="845" y="514"/>
                    <a:pt x="840" y="511"/>
                    <a:pt x="837" y="509"/>
                  </a:cubicBezTo>
                  <a:cubicBezTo>
                    <a:pt x="835" y="508"/>
                    <a:pt x="829" y="507"/>
                    <a:pt x="822" y="509"/>
                  </a:cubicBezTo>
                  <a:cubicBezTo>
                    <a:pt x="816" y="512"/>
                    <a:pt x="813" y="518"/>
                    <a:pt x="812" y="522"/>
                  </a:cubicBezTo>
                  <a:cubicBezTo>
                    <a:pt x="810" y="526"/>
                    <a:pt x="809" y="534"/>
                    <a:pt x="811" y="542"/>
                  </a:cubicBezTo>
                  <a:cubicBezTo>
                    <a:pt x="813" y="549"/>
                    <a:pt x="819" y="555"/>
                    <a:pt x="826" y="557"/>
                  </a:cubicBezTo>
                  <a:cubicBezTo>
                    <a:pt x="829" y="558"/>
                    <a:pt x="833" y="558"/>
                    <a:pt x="836" y="559"/>
                  </a:cubicBezTo>
                  <a:cubicBezTo>
                    <a:pt x="833" y="559"/>
                    <a:pt x="831" y="560"/>
                    <a:pt x="828" y="561"/>
                  </a:cubicBezTo>
                  <a:close/>
                  <a:moveTo>
                    <a:pt x="825" y="552"/>
                  </a:moveTo>
                  <a:cubicBezTo>
                    <a:pt x="825" y="552"/>
                    <a:pt x="821" y="550"/>
                    <a:pt x="821" y="549"/>
                  </a:cubicBezTo>
                  <a:cubicBezTo>
                    <a:pt x="821" y="548"/>
                    <a:pt x="820" y="545"/>
                    <a:pt x="822" y="538"/>
                  </a:cubicBezTo>
                  <a:cubicBezTo>
                    <a:pt x="824" y="531"/>
                    <a:pt x="829" y="527"/>
                    <a:pt x="829" y="527"/>
                  </a:cubicBezTo>
                  <a:cubicBezTo>
                    <a:pt x="829" y="529"/>
                    <a:pt x="829" y="529"/>
                    <a:pt x="829" y="529"/>
                  </a:cubicBezTo>
                  <a:cubicBezTo>
                    <a:pt x="829" y="529"/>
                    <a:pt x="827" y="534"/>
                    <a:pt x="826" y="539"/>
                  </a:cubicBezTo>
                  <a:cubicBezTo>
                    <a:pt x="824" y="545"/>
                    <a:pt x="825" y="552"/>
                    <a:pt x="825" y="552"/>
                  </a:cubicBezTo>
                  <a:close/>
                  <a:moveTo>
                    <a:pt x="816" y="540"/>
                  </a:moveTo>
                  <a:cubicBezTo>
                    <a:pt x="812" y="533"/>
                    <a:pt x="815" y="520"/>
                    <a:pt x="822" y="514"/>
                  </a:cubicBezTo>
                  <a:cubicBezTo>
                    <a:pt x="830" y="508"/>
                    <a:pt x="838" y="512"/>
                    <a:pt x="840" y="516"/>
                  </a:cubicBezTo>
                  <a:cubicBezTo>
                    <a:pt x="824" y="513"/>
                    <a:pt x="816" y="540"/>
                    <a:pt x="816" y="540"/>
                  </a:cubicBezTo>
                  <a:close/>
                  <a:moveTo>
                    <a:pt x="830" y="552"/>
                  </a:moveTo>
                  <a:cubicBezTo>
                    <a:pt x="824" y="542"/>
                    <a:pt x="831" y="534"/>
                    <a:pt x="831" y="534"/>
                  </a:cubicBezTo>
                  <a:cubicBezTo>
                    <a:pt x="831" y="534"/>
                    <a:pt x="833" y="537"/>
                    <a:pt x="836" y="538"/>
                  </a:cubicBezTo>
                  <a:cubicBezTo>
                    <a:pt x="838" y="539"/>
                    <a:pt x="842" y="538"/>
                    <a:pt x="842" y="538"/>
                  </a:cubicBezTo>
                  <a:cubicBezTo>
                    <a:pt x="842" y="538"/>
                    <a:pt x="839" y="542"/>
                    <a:pt x="840" y="547"/>
                  </a:cubicBezTo>
                  <a:cubicBezTo>
                    <a:pt x="840" y="551"/>
                    <a:pt x="842" y="554"/>
                    <a:pt x="842" y="554"/>
                  </a:cubicBezTo>
                  <a:cubicBezTo>
                    <a:pt x="842" y="554"/>
                    <a:pt x="832" y="557"/>
                    <a:pt x="830" y="552"/>
                  </a:cubicBezTo>
                  <a:close/>
                  <a:moveTo>
                    <a:pt x="865" y="545"/>
                  </a:moveTo>
                  <a:cubicBezTo>
                    <a:pt x="864" y="545"/>
                    <a:pt x="864" y="545"/>
                    <a:pt x="864" y="545"/>
                  </a:cubicBezTo>
                  <a:cubicBezTo>
                    <a:pt x="861" y="548"/>
                    <a:pt x="856" y="551"/>
                    <a:pt x="850" y="553"/>
                  </a:cubicBezTo>
                  <a:cubicBezTo>
                    <a:pt x="847" y="551"/>
                    <a:pt x="846" y="548"/>
                    <a:pt x="846" y="548"/>
                  </a:cubicBezTo>
                  <a:cubicBezTo>
                    <a:pt x="846" y="548"/>
                    <a:pt x="847" y="549"/>
                    <a:pt x="852" y="549"/>
                  </a:cubicBezTo>
                  <a:cubicBezTo>
                    <a:pt x="857" y="550"/>
                    <a:pt x="861" y="546"/>
                    <a:pt x="863" y="542"/>
                  </a:cubicBezTo>
                  <a:cubicBezTo>
                    <a:pt x="864" y="542"/>
                    <a:pt x="864" y="541"/>
                    <a:pt x="864" y="540"/>
                  </a:cubicBezTo>
                  <a:cubicBezTo>
                    <a:pt x="865" y="541"/>
                    <a:pt x="866" y="541"/>
                    <a:pt x="868" y="542"/>
                  </a:cubicBezTo>
                  <a:cubicBezTo>
                    <a:pt x="868" y="542"/>
                    <a:pt x="868" y="542"/>
                    <a:pt x="869" y="542"/>
                  </a:cubicBezTo>
                  <a:cubicBezTo>
                    <a:pt x="866" y="544"/>
                    <a:pt x="865" y="545"/>
                    <a:pt x="865" y="545"/>
                  </a:cubicBezTo>
                  <a:close/>
                  <a:moveTo>
                    <a:pt x="886" y="530"/>
                  </a:moveTo>
                  <a:cubicBezTo>
                    <a:pt x="884" y="531"/>
                    <a:pt x="882" y="532"/>
                    <a:pt x="881" y="534"/>
                  </a:cubicBezTo>
                  <a:cubicBezTo>
                    <a:pt x="879" y="535"/>
                    <a:pt x="877" y="536"/>
                    <a:pt x="876" y="537"/>
                  </a:cubicBezTo>
                  <a:cubicBezTo>
                    <a:pt x="873" y="539"/>
                    <a:pt x="869" y="539"/>
                    <a:pt x="866" y="537"/>
                  </a:cubicBezTo>
                  <a:cubicBezTo>
                    <a:pt x="866" y="536"/>
                    <a:pt x="866" y="536"/>
                    <a:pt x="865" y="536"/>
                  </a:cubicBezTo>
                  <a:cubicBezTo>
                    <a:pt x="866" y="532"/>
                    <a:pt x="865" y="528"/>
                    <a:pt x="864" y="525"/>
                  </a:cubicBezTo>
                  <a:cubicBezTo>
                    <a:pt x="864" y="524"/>
                    <a:pt x="864" y="524"/>
                    <a:pt x="863" y="523"/>
                  </a:cubicBezTo>
                  <a:cubicBezTo>
                    <a:pt x="865" y="521"/>
                    <a:pt x="867" y="520"/>
                    <a:pt x="870" y="521"/>
                  </a:cubicBezTo>
                  <a:cubicBezTo>
                    <a:pt x="876" y="522"/>
                    <a:pt x="874" y="530"/>
                    <a:pt x="871" y="530"/>
                  </a:cubicBezTo>
                  <a:cubicBezTo>
                    <a:pt x="869" y="529"/>
                    <a:pt x="870" y="527"/>
                    <a:pt x="871" y="526"/>
                  </a:cubicBezTo>
                  <a:cubicBezTo>
                    <a:pt x="870" y="526"/>
                    <a:pt x="869" y="525"/>
                    <a:pt x="867" y="527"/>
                  </a:cubicBezTo>
                  <a:cubicBezTo>
                    <a:pt x="867" y="529"/>
                    <a:pt x="868" y="531"/>
                    <a:pt x="869" y="532"/>
                  </a:cubicBezTo>
                  <a:cubicBezTo>
                    <a:pt x="871" y="533"/>
                    <a:pt x="874" y="533"/>
                    <a:pt x="876" y="530"/>
                  </a:cubicBezTo>
                  <a:cubicBezTo>
                    <a:pt x="879" y="527"/>
                    <a:pt x="877" y="522"/>
                    <a:pt x="877" y="522"/>
                  </a:cubicBezTo>
                  <a:cubicBezTo>
                    <a:pt x="877" y="522"/>
                    <a:pt x="881" y="523"/>
                    <a:pt x="884" y="523"/>
                  </a:cubicBezTo>
                  <a:cubicBezTo>
                    <a:pt x="886" y="523"/>
                    <a:pt x="892" y="521"/>
                    <a:pt x="892" y="521"/>
                  </a:cubicBezTo>
                  <a:cubicBezTo>
                    <a:pt x="892" y="521"/>
                    <a:pt x="889" y="526"/>
                    <a:pt x="886" y="530"/>
                  </a:cubicBezTo>
                  <a:close/>
                  <a:moveTo>
                    <a:pt x="881" y="516"/>
                  </a:moveTo>
                  <a:cubicBezTo>
                    <a:pt x="873" y="510"/>
                    <a:pt x="870" y="502"/>
                    <a:pt x="870" y="498"/>
                  </a:cubicBezTo>
                  <a:cubicBezTo>
                    <a:pt x="870" y="496"/>
                    <a:pt x="871" y="494"/>
                    <a:pt x="872" y="493"/>
                  </a:cubicBezTo>
                  <a:cubicBezTo>
                    <a:pt x="873" y="493"/>
                    <a:pt x="873" y="493"/>
                    <a:pt x="874" y="493"/>
                  </a:cubicBezTo>
                  <a:cubicBezTo>
                    <a:pt x="876" y="492"/>
                    <a:pt x="877" y="491"/>
                    <a:pt x="879" y="491"/>
                  </a:cubicBezTo>
                  <a:cubicBezTo>
                    <a:pt x="880" y="491"/>
                    <a:pt x="880" y="491"/>
                    <a:pt x="881" y="491"/>
                  </a:cubicBezTo>
                  <a:cubicBezTo>
                    <a:pt x="878" y="491"/>
                    <a:pt x="875" y="494"/>
                    <a:pt x="875" y="497"/>
                  </a:cubicBezTo>
                  <a:cubicBezTo>
                    <a:pt x="875" y="502"/>
                    <a:pt x="880" y="507"/>
                    <a:pt x="885" y="506"/>
                  </a:cubicBezTo>
                  <a:cubicBezTo>
                    <a:pt x="885" y="506"/>
                    <a:pt x="886" y="508"/>
                    <a:pt x="890" y="511"/>
                  </a:cubicBezTo>
                  <a:cubicBezTo>
                    <a:pt x="893" y="514"/>
                    <a:pt x="897" y="516"/>
                    <a:pt x="897" y="516"/>
                  </a:cubicBezTo>
                  <a:cubicBezTo>
                    <a:pt x="897" y="516"/>
                    <a:pt x="890" y="521"/>
                    <a:pt x="881" y="516"/>
                  </a:cubicBezTo>
                  <a:close/>
                  <a:moveTo>
                    <a:pt x="896" y="508"/>
                  </a:moveTo>
                  <a:cubicBezTo>
                    <a:pt x="892" y="505"/>
                    <a:pt x="892" y="504"/>
                    <a:pt x="891" y="503"/>
                  </a:cubicBezTo>
                  <a:cubicBezTo>
                    <a:pt x="892" y="502"/>
                    <a:pt x="893" y="500"/>
                    <a:pt x="893" y="500"/>
                  </a:cubicBezTo>
                  <a:cubicBezTo>
                    <a:pt x="893" y="500"/>
                    <a:pt x="894" y="503"/>
                    <a:pt x="898" y="505"/>
                  </a:cubicBezTo>
                  <a:cubicBezTo>
                    <a:pt x="902" y="508"/>
                    <a:pt x="907" y="510"/>
                    <a:pt x="907" y="510"/>
                  </a:cubicBezTo>
                  <a:cubicBezTo>
                    <a:pt x="907" y="510"/>
                    <a:pt x="900" y="511"/>
                    <a:pt x="896" y="508"/>
                  </a:cubicBezTo>
                  <a:close/>
                  <a:moveTo>
                    <a:pt x="917" y="499"/>
                  </a:moveTo>
                  <a:cubicBezTo>
                    <a:pt x="915" y="500"/>
                    <a:pt x="912" y="500"/>
                    <a:pt x="909" y="500"/>
                  </a:cubicBezTo>
                  <a:cubicBezTo>
                    <a:pt x="903" y="500"/>
                    <a:pt x="899" y="496"/>
                    <a:pt x="899" y="496"/>
                  </a:cubicBezTo>
                  <a:cubicBezTo>
                    <a:pt x="902" y="500"/>
                    <a:pt x="902" y="500"/>
                    <a:pt x="902" y="500"/>
                  </a:cubicBezTo>
                  <a:cubicBezTo>
                    <a:pt x="902" y="500"/>
                    <a:pt x="905" y="502"/>
                    <a:pt x="912" y="502"/>
                  </a:cubicBezTo>
                  <a:cubicBezTo>
                    <a:pt x="913" y="502"/>
                    <a:pt x="914" y="502"/>
                    <a:pt x="915" y="502"/>
                  </a:cubicBezTo>
                  <a:cubicBezTo>
                    <a:pt x="913" y="504"/>
                    <a:pt x="912" y="505"/>
                    <a:pt x="911" y="507"/>
                  </a:cubicBezTo>
                  <a:cubicBezTo>
                    <a:pt x="910" y="507"/>
                    <a:pt x="910" y="507"/>
                    <a:pt x="910" y="507"/>
                  </a:cubicBezTo>
                  <a:cubicBezTo>
                    <a:pt x="907" y="507"/>
                    <a:pt x="904" y="506"/>
                    <a:pt x="900" y="503"/>
                  </a:cubicBezTo>
                  <a:cubicBezTo>
                    <a:pt x="896" y="500"/>
                    <a:pt x="893" y="495"/>
                    <a:pt x="893" y="495"/>
                  </a:cubicBezTo>
                  <a:cubicBezTo>
                    <a:pt x="893" y="495"/>
                    <a:pt x="893" y="493"/>
                    <a:pt x="892" y="490"/>
                  </a:cubicBezTo>
                  <a:cubicBezTo>
                    <a:pt x="892" y="490"/>
                    <a:pt x="891" y="489"/>
                    <a:pt x="891" y="489"/>
                  </a:cubicBezTo>
                  <a:cubicBezTo>
                    <a:pt x="891" y="489"/>
                    <a:pt x="891" y="489"/>
                    <a:pt x="891" y="489"/>
                  </a:cubicBezTo>
                  <a:cubicBezTo>
                    <a:pt x="891" y="489"/>
                    <a:pt x="891" y="489"/>
                    <a:pt x="891" y="489"/>
                  </a:cubicBezTo>
                  <a:cubicBezTo>
                    <a:pt x="890" y="487"/>
                    <a:pt x="888" y="486"/>
                    <a:pt x="888" y="486"/>
                  </a:cubicBezTo>
                  <a:cubicBezTo>
                    <a:pt x="888" y="486"/>
                    <a:pt x="886" y="480"/>
                    <a:pt x="888" y="473"/>
                  </a:cubicBezTo>
                  <a:cubicBezTo>
                    <a:pt x="889" y="473"/>
                    <a:pt x="891" y="473"/>
                    <a:pt x="892" y="472"/>
                  </a:cubicBezTo>
                  <a:cubicBezTo>
                    <a:pt x="891" y="476"/>
                    <a:pt x="892" y="479"/>
                    <a:pt x="893" y="481"/>
                  </a:cubicBezTo>
                  <a:cubicBezTo>
                    <a:pt x="894" y="484"/>
                    <a:pt x="897" y="490"/>
                    <a:pt x="902" y="494"/>
                  </a:cubicBezTo>
                  <a:cubicBezTo>
                    <a:pt x="907" y="497"/>
                    <a:pt x="913" y="498"/>
                    <a:pt x="918" y="496"/>
                  </a:cubicBezTo>
                  <a:cubicBezTo>
                    <a:pt x="919" y="496"/>
                    <a:pt x="919" y="496"/>
                    <a:pt x="920" y="495"/>
                  </a:cubicBezTo>
                  <a:cubicBezTo>
                    <a:pt x="919" y="497"/>
                    <a:pt x="918" y="498"/>
                    <a:pt x="917" y="499"/>
                  </a:cubicBezTo>
                  <a:close/>
                  <a:moveTo>
                    <a:pt x="889" y="462"/>
                  </a:moveTo>
                  <a:cubicBezTo>
                    <a:pt x="890" y="461"/>
                    <a:pt x="890" y="461"/>
                    <a:pt x="891" y="460"/>
                  </a:cubicBezTo>
                  <a:cubicBezTo>
                    <a:pt x="891" y="461"/>
                    <a:pt x="891" y="462"/>
                    <a:pt x="891" y="463"/>
                  </a:cubicBezTo>
                  <a:cubicBezTo>
                    <a:pt x="891" y="463"/>
                    <a:pt x="890" y="462"/>
                    <a:pt x="889" y="462"/>
                  </a:cubicBezTo>
                  <a:close/>
                  <a:moveTo>
                    <a:pt x="903" y="469"/>
                  </a:moveTo>
                  <a:cubicBezTo>
                    <a:pt x="903" y="469"/>
                    <a:pt x="903" y="468"/>
                    <a:pt x="904" y="468"/>
                  </a:cubicBezTo>
                  <a:cubicBezTo>
                    <a:pt x="899" y="477"/>
                    <a:pt x="904" y="490"/>
                    <a:pt x="904" y="490"/>
                  </a:cubicBezTo>
                  <a:cubicBezTo>
                    <a:pt x="898" y="488"/>
                    <a:pt x="894" y="478"/>
                    <a:pt x="896" y="472"/>
                  </a:cubicBezTo>
                  <a:cubicBezTo>
                    <a:pt x="898" y="471"/>
                    <a:pt x="900" y="470"/>
                    <a:pt x="901" y="469"/>
                  </a:cubicBezTo>
                  <a:cubicBezTo>
                    <a:pt x="901" y="469"/>
                    <a:pt x="901" y="470"/>
                    <a:pt x="901" y="470"/>
                  </a:cubicBezTo>
                  <a:cubicBezTo>
                    <a:pt x="902" y="470"/>
                    <a:pt x="902" y="469"/>
                    <a:pt x="903" y="469"/>
                  </a:cubicBezTo>
                  <a:close/>
                  <a:moveTo>
                    <a:pt x="914" y="470"/>
                  </a:moveTo>
                  <a:cubicBezTo>
                    <a:pt x="915" y="468"/>
                    <a:pt x="915" y="466"/>
                    <a:pt x="912" y="463"/>
                  </a:cubicBezTo>
                  <a:cubicBezTo>
                    <a:pt x="912" y="463"/>
                    <a:pt x="911" y="462"/>
                    <a:pt x="910" y="462"/>
                  </a:cubicBezTo>
                  <a:cubicBezTo>
                    <a:pt x="910" y="462"/>
                    <a:pt x="911" y="462"/>
                    <a:pt x="911" y="462"/>
                  </a:cubicBezTo>
                  <a:cubicBezTo>
                    <a:pt x="911" y="461"/>
                    <a:pt x="911" y="461"/>
                    <a:pt x="911" y="461"/>
                  </a:cubicBezTo>
                  <a:cubicBezTo>
                    <a:pt x="912" y="460"/>
                    <a:pt x="913" y="459"/>
                    <a:pt x="913" y="457"/>
                  </a:cubicBezTo>
                  <a:cubicBezTo>
                    <a:pt x="914" y="458"/>
                    <a:pt x="915" y="458"/>
                    <a:pt x="916" y="459"/>
                  </a:cubicBezTo>
                  <a:cubicBezTo>
                    <a:pt x="920" y="463"/>
                    <a:pt x="921" y="466"/>
                    <a:pt x="921" y="468"/>
                  </a:cubicBezTo>
                  <a:cubicBezTo>
                    <a:pt x="920" y="471"/>
                    <a:pt x="919" y="474"/>
                    <a:pt x="916" y="476"/>
                  </a:cubicBezTo>
                  <a:cubicBezTo>
                    <a:pt x="912" y="478"/>
                    <a:pt x="910" y="476"/>
                    <a:pt x="910" y="476"/>
                  </a:cubicBezTo>
                  <a:cubicBezTo>
                    <a:pt x="907" y="473"/>
                    <a:pt x="907" y="471"/>
                    <a:pt x="907" y="469"/>
                  </a:cubicBezTo>
                  <a:cubicBezTo>
                    <a:pt x="908" y="467"/>
                    <a:pt x="910" y="465"/>
                    <a:pt x="912" y="466"/>
                  </a:cubicBezTo>
                  <a:cubicBezTo>
                    <a:pt x="913" y="467"/>
                    <a:pt x="913" y="468"/>
                    <a:pt x="913" y="469"/>
                  </a:cubicBezTo>
                  <a:cubicBezTo>
                    <a:pt x="912" y="471"/>
                    <a:pt x="911" y="470"/>
                    <a:pt x="911" y="470"/>
                  </a:cubicBezTo>
                  <a:cubicBezTo>
                    <a:pt x="911" y="470"/>
                    <a:pt x="912" y="472"/>
                    <a:pt x="914" y="470"/>
                  </a:cubicBezTo>
                  <a:close/>
                  <a:moveTo>
                    <a:pt x="907" y="477"/>
                  </a:moveTo>
                  <a:cubicBezTo>
                    <a:pt x="907" y="477"/>
                    <a:pt x="908" y="481"/>
                    <a:pt x="909" y="485"/>
                  </a:cubicBezTo>
                  <a:cubicBezTo>
                    <a:pt x="911" y="490"/>
                    <a:pt x="915" y="493"/>
                    <a:pt x="915" y="493"/>
                  </a:cubicBezTo>
                  <a:cubicBezTo>
                    <a:pt x="915" y="493"/>
                    <a:pt x="912" y="494"/>
                    <a:pt x="911" y="494"/>
                  </a:cubicBezTo>
                  <a:cubicBezTo>
                    <a:pt x="911" y="493"/>
                    <a:pt x="909" y="491"/>
                    <a:pt x="907" y="486"/>
                  </a:cubicBezTo>
                  <a:cubicBezTo>
                    <a:pt x="905" y="481"/>
                    <a:pt x="906" y="476"/>
                    <a:pt x="906" y="476"/>
                  </a:cubicBezTo>
                  <a:lnTo>
                    <a:pt x="907" y="477"/>
                  </a:lnTo>
                  <a:close/>
                  <a:moveTo>
                    <a:pt x="924" y="490"/>
                  </a:moveTo>
                  <a:cubicBezTo>
                    <a:pt x="922" y="491"/>
                    <a:pt x="920" y="492"/>
                    <a:pt x="918" y="491"/>
                  </a:cubicBezTo>
                  <a:cubicBezTo>
                    <a:pt x="910" y="488"/>
                    <a:pt x="911" y="479"/>
                    <a:pt x="911" y="479"/>
                  </a:cubicBezTo>
                  <a:cubicBezTo>
                    <a:pt x="911" y="479"/>
                    <a:pt x="913" y="480"/>
                    <a:pt x="915" y="480"/>
                  </a:cubicBezTo>
                  <a:cubicBezTo>
                    <a:pt x="917" y="479"/>
                    <a:pt x="919" y="477"/>
                    <a:pt x="919" y="477"/>
                  </a:cubicBezTo>
                  <a:cubicBezTo>
                    <a:pt x="919" y="477"/>
                    <a:pt x="919" y="481"/>
                    <a:pt x="922" y="483"/>
                  </a:cubicBezTo>
                  <a:cubicBezTo>
                    <a:pt x="923" y="485"/>
                    <a:pt x="925" y="486"/>
                    <a:pt x="926" y="486"/>
                  </a:cubicBezTo>
                  <a:cubicBezTo>
                    <a:pt x="925" y="488"/>
                    <a:pt x="924" y="489"/>
                    <a:pt x="924" y="490"/>
                  </a:cubicBezTo>
                  <a:close/>
                  <a:moveTo>
                    <a:pt x="929" y="482"/>
                  </a:moveTo>
                  <a:cubicBezTo>
                    <a:pt x="927" y="482"/>
                    <a:pt x="926" y="481"/>
                    <a:pt x="926" y="481"/>
                  </a:cubicBezTo>
                  <a:cubicBezTo>
                    <a:pt x="926" y="481"/>
                    <a:pt x="927" y="481"/>
                    <a:pt x="930" y="480"/>
                  </a:cubicBezTo>
                  <a:cubicBezTo>
                    <a:pt x="930" y="480"/>
                    <a:pt x="929" y="481"/>
                    <a:pt x="929" y="482"/>
                  </a:cubicBezTo>
                  <a:close/>
                  <a:moveTo>
                    <a:pt x="931" y="475"/>
                  </a:moveTo>
                  <a:cubicBezTo>
                    <a:pt x="929" y="478"/>
                    <a:pt x="926" y="478"/>
                    <a:pt x="925" y="478"/>
                  </a:cubicBezTo>
                  <a:cubicBezTo>
                    <a:pt x="923" y="477"/>
                    <a:pt x="922" y="475"/>
                    <a:pt x="923" y="473"/>
                  </a:cubicBezTo>
                  <a:cubicBezTo>
                    <a:pt x="923" y="472"/>
                    <a:pt x="925" y="472"/>
                    <a:pt x="925" y="472"/>
                  </a:cubicBezTo>
                  <a:cubicBezTo>
                    <a:pt x="927" y="473"/>
                    <a:pt x="926" y="474"/>
                    <a:pt x="926" y="474"/>
                  </a:cubicBezTo>
                  <a:cubicBezTo>
                    <a:pt x="926" y="474"/>
                    <a:pt x="929" y="473"/>
                    <a:pt x="928" y="471"/>
                  </a:cubicBezTo>
                  <a:cubicBezTo>
                    <a:pt x="926" y="468"/>
                    <a:pt x="923" y="469"/>
                    <a:pt x="923" y="469"/>
                  </a:cubicBezTo>
                  <a:cubicBezTo>
                    <a:pt x="923" y="469"/>
                    <a:pt x="924" y="465"/>
                    <a:pt x="922" y="462"/>
                  </a:cubicBezTo>
                  <a:cubicBezTo>
                    <a:pt x="932" y="463"/>
                    <a:pt x="933" y="472"/>
                    <a:pt x="931" y="475"/>
                  </a:cubicBezTo>
                  <a:close/>
                  <a:moveTo>
                    <a:pt x="952" y="433"/>
                  </a:moveTo>
                  <a:cubicBezTo>
                    <a:pt x="947" y="446"/>
                    <a:pt x="941" y="460"/>
                    <a:pt x="934" y="472"/>
                  </a:cubicBezTo>
                  <a:cubicBezTo>
                    <a:pt x="935" y="471"/>
                    <a:pt x="935" y="470"/>
                    <a:pt x="935" y="469"/>
                  </a:cubicBezTo>
                  <a:cubicBezTo>
                    <a:pt x="934" y="466"/>
                    <a:pt x="931" y="461"/>
                    <a:pt x="927" y="458"/>
                  </a:cubicBezTo>
                  <a:cubicBezTo>
                    <a:pt x="923" y="456"/>
                    <a:pt x="918" y="456"/>
                    <a:pt x="918" y="456"/>
                  </a:cubicBezTo>
                  <a:cubicBezTo>
                    <a:pt x="918" y="456"/>
                    <a:pt x="916" y="455"/>
                    <a:pt x="914" y="454"/>
                  </a:cubicBezTo>
                  <a:cubicBezTo>
                    <a:pt x="915" y="453"/>
                    <a:pt x="915" y="453"/>
                    <a:pt x="914" y="453"/>
                  </a:cubicBezTo>
                  <a:cubicBezTo>
                    <a:pt x="914" y="453"/>
                    <a:pt x="914" y="453"/>
                    <a:pt x="913" y="453"/>
                  </a:cubicBezTo>
                  <a:cubicBezTo>
                    <a:pt x="913" y="453"/>
                    <a:pt x="912" y="453"/>
                    <a:pt x="912" y="453"/>
                  </a:cubicBezTo>
                  <a:cubicBezTo>
                    <a:pt x="911" y="452"/>
                    <a:pt x="910" y="452"/>
                    <a:pt x="905" y="451"/>
                  </a:cubicBezTo>
                  <a:cubicBezTo>
                    <a:pt x="903" y="451"/>
                    <a:pt x="900" y="451"/>
                    <a:pt x="898" y="452"/>
                  </a:cubicBezTo>
                  <a:cubicBezTo>
                    <a:pt x="895" y="450"/>
                    <a:pt x="893" y="449"/>
                    <a:pt x="891" y="446"/>
                  </a:cubicBezTo>
                  <a:cubicBezTo>
                    <a:pt x="879" y="434"/>
                    <a:pt x="887" y="428"/>
                    <a:pt x="892" y="423"/>
                  </a:cubicBezTo>
                  <a:cubicBezTo>
                    <a:pt x="896" y="417"/>
                    <a:pt x="908" y="409"/>
                    <a:pt x="919" y="408"/>
                  </a:cubicBezTo>
                  <a:cubicBezTo>
                    <a:pt x="920" y="407"/>
                    <a:pt x="920" y="407"/>
                    <a:pt x="921" y="406"/>
                  </a:cubicBezTo>
                  <a:cubicBezTo>
                    <a:pt x="926" y="405"/>
                    <a:pt x="931" y="404"/>
                    <a:pt x="935" y="403"/>
                  </a:cubicBezTo>
                  <a:cubicBezTo>
                    <a:pt x="935" y="403"/>
                    <a:pt x="934" y="403"/>
                    <a:pt x="934" y="402"/>
                  </a:cubicBezTo>
                  <a:cubicBezTo>
                    <a:pt x="934" y="402"/>
                    <a:pt x="946" y="398"/>
                    <a:pt x="961" y="403"/>
                  </a:cubicBezTo>
                  <a:cubicBezTo>
                    <a:pt x="959" y="413"/>
                    <a:pt x="956" y="423"/>
                    <a:pt x="952" y="433"/>
                  </a:cubicBezTo>
                  <a:close/>
                  <a:moveTo>
                    <a:pt x="963" y="359"/>
                  </a:moveTo>
                  <a:cubicBezTo>
                    <a:pt x="957" y="359"/>
                    <a:pt x="957" y="359"/>
                    <a:pt x="957" y="359"/>
                  </a:cubicBezTo>
                  <a:cubicBezTo>
                    <a:pt x="957" y="359"/>
                    <a:pt x="958" y="359"/>
                    <a:pt x="959" y="358"/>
                  </a:cubicBezTo>
                  <a:cubicBezTo>
                    <a:pt x="955" y="356"/>
                    <a:pt x="954" y="353"/>
                    <a:pt x="953" y="350"/>
                  </a:cubicBezTo>
                  <a:cubicBezTo>
                    <a:pt x="953" y="350"/>
                    <a:pt x="952" y="350"/>
                    <a:pt x="952" y="350"/>
                  </a:cubicBezTo>
                  <a:cubicBezTo>
                    <a:pt x="952" y="345"/>
                    <a:pt x="951" y="340"/>
                    <a:pt x="950" y="336"/>
                  </a:cubicBezTo>
                  <a:cubicBezTo>
                    <a:pt x="958" y="343"/>
                    <a:pt x="965" y="351"/>
                    <a:pt x="967" y="360"/>
                  </a:cubicBezTo>
                  <a:lnTo>
                    <a:pt x="963" y="359"/>
                  </a:lnTo>
                  <a:close/>
                  <a:moveTo>
                    <a:pt x="722" y="383"/>
                  </a:moveTo>
                  <a:cubicBezTo>
                    <a:pt x="722" y="373"/>
                    <a:pt x="722" y="373"/>
                    <a:pt x="722" y="373"/>
                  </a:cubicBezTo>
                  <a:cubicBezTo>
                    <a:pt x="722" y="373"/>
                    <a:pt x="720" y="373"/>
                    <a:pt x="718" y="373"/>
                  </a:cubicBezTo>
                  <a:cubicBezTo>
                    <a:pt x="715" y="373"/>
                    <a:pt x="712" y="370"/>
                    <a:pt x="712" y="367"/>
                  </a:cubicBezTo>
                  <a:cubicBezTo>
                    <a:pt x="712" y="364"/>
                    <a:pt x="712" y="359"/>
                    <a:pt x="712" y="356"/>
                  </a:cubicBezTo>
                  <a:cubicBezTo>
                    <a:pt x="712" y="354"/>
                    <a:pt x="715" y="351"/>
                    <a:pt x="717" y="351"/>
                  </a:cubicBezTo>
                  <a:cubicBezTo>
                    <a:pt x="721" y="351"/>
                    <a:pt x="722" y="351"/>
                    <a:pt x="722" y="351"/>
                  </a:cubicBezTo>
                  <a:cubicBezTo>
                    <a:pt x="722" y="341"/>
                    <a:pt x="722" y="341"/>
                    <a:pt x="722" y="341"/>
                  </a:cubicBezTo>
                  <a:cubicBezTo>
                    <a:pt x="717" y="341"/>
                    <a:pt x="712" y="343"/>
                    <a:pt x="707" y="350"/>
                  </a:cubicBezTo>
                  <a:cubicBezTo>
                    <a:pt x="702" y="356"/>
                    <a:pt x="702" y="367"/>
                    <a:pt x="708" y="375"/>
                  </a:cubicBezTo>
                  <a:cubicBezTo>
                    <a:pt x="713" y="382"/>
                    <a:pt x="722" y="383"/>
                    <a:pt x="722" y="383"/>
                  </a:cubicBezTo>
                  <a:close/>
                  <a:moveTo>
                    <a:pt x="718" y="357"/>
                  </a:moveTo>
                  <a:cubicBezTo>
                    <a:pt x="718" y="358"/>
                    <a:pt x="718" y="366"/>
                    <a:pt x="718" y="366"/>
                  </a:cubicBezTo>
                  <a:cubicBezTo>
                    <a:pt x="718" y="367"/>
                    <a:pt x="718" y="367"/>
                    <a:pt x="719" y="367"/>
                  </a:cubicBezTo>
                  <a:cubicBezTo>
                    <a:pt x="719" y="367"/>
                    <a:pt x="731" y="367"/>
                    <a:pt x="731" y="367"/>
                  </a:cubicBezTo>
                  <a:cubicBezTo>
                    <a:pt x="731" y="367"/>
                    <a:pt x="732" y="367"/>
                    <a:pt x="732" y="366"/>
                  </a:cubicBezTo>
                  <a:cubicBezTo>
                    <a:pt x="732" y="365"/>
                    <a:pt x="732" y="358"/>
                    <a:pt x="732" y="357"/>
                  </a:cubicBezTo>
                  <a:cubicBezTo>
                    <a:pt x="732" y="357"/>
                    <a:pt x="732" y="356"/>
                    <a:pt x="731" y="356"/>
                  </a:cubicBezTo>
                  <a:cubicBezTo>
                    <a:pt x="730" y="356"/>
                    <a:pt x="720" y="356"/>
                    <a:pt x="719" y="356"/>
                  </a:cubicBezTo>
                  <a:cubicBezTo>
                    <a:pt x="718" y="356"/>
                    <a:pt x="718" y="357"/>
                    <a:pt x="718" y="357"/>
                  </a:cubicBezTo>
                  <a:close/>
                  <a:moveTo>
                    <a:pt x="738" y="356"/>
                  </a:moveTo>
                  <a:cubicBezTo>
                    <a:pt x="738" y="358"/>
                    <a:pt x="738" y="365"/>
                    <a:pt x="738" y="367"/>
                  </a:cubicBezTo>
                  <a:cubicBezTo>
                    <a:pt x="738" y="370"/>
                    <a:pt x="734" y="373"/>
                    <a:pt x="733" y="373"/>
                  </a:cubicBezTo>
                  <a:cubicBezTo>
                    <a:pt x="731" y="373"/>
                    <a:pt x="728" y="373"/>
                    <a:pt x="728" y="373"/>
                  </a:cubicBezTo>
                  <a:cubicBezTo>
                    <a:pt x="728" y="383"/>
                    <a:pt x="728" y="383"/>
                    <a:pt x="728" y="383"/>
                  </a:cubicBezTo>
                  <a:cubicBezTo>
                    <a:pt x="728" y="383"/>
                    <a:pt x="734" y="382"/>
                    <a:pt x="740" y="377"/>
                  </a:cubicBezTo>
                  <a:cubicBezTo>
                    <a:pt x="746" y="371"/>
                    <a:pt x="748" y="361"/>
                    <a:pt x="744" y="352"/>
                  </a:cubicBezTo>
                  <a:cubicBezTo>
                    <a:pt x="740" y="343"/>
                    <a:pt x="731" y="341"/>
                    <a:pt x="728" y="341"/>
                  </a:cubicBezTo>
                  <a:cubicBezTo>
                    <a:pt x="728" y="351"/>
                    <a:pt x="728" y="351"/>
                    <a:pt x="728" y="351"/>
                  </a:cubicBezTo>
                  <a:cubicBezTo>
                    <a:pt x="728" y="351"/>
                    <a:pt x="729" y="351"/>
                    <a:pt x="732" y="351"/>
                  </a:cubicBezTo>
                  <a:cubicBezTo>
                    <a:pt x="735" y="351"/>
                    <a:pt x="738" y="354"/>
                    <a:pt x="738" y="356"/>
                  </a:cubicBezTo>
                  <a:close/>
                  <a:moveTo>
                    <a:pt x="778" y="550"/>
                  </a:moveTo>
                  <a:cubicBezTo>
                    <a:pt x="780" y="555"/>
                    <a:pt x="782" y="557"/>
                    <a:pt x="783" y="556"/>
                  </a:cubicBezTo>
                  <a:cubicBezTo>
                    <a:pt x="785" y="555"/>
                    <a:pt x="781" y="551"/>
                    <a:pt x="780" y="549"/>
                  </a:cubicBezTo>
                  <a:cubicBezTo>
                    <a:pt x="778" y="544"/>
                    <a:pt x="777" y="542"/>
                    <a:pt x="775" y="534"/>
                  </a:cubicBezTo>
                  <a:cubicBezTo>
                    <a:pt x="775" y="534"/>
                    <a:pt x="775" y="545"/>
                    <a:pt x="778" y="550"/>
                  </a:cubicBezTo>
                  <a:close/>
                  <a:moveTo>
                    <a:pt x="832" y="538"/>
                  </a:moveTo>
                  <a:cubicBezTo>
                    <a:pt x="832" y="538"/>
                    <a:pt x="830" y="540"/>
                    <a:pt x="830" y="545"/>
                  </a:cubicBezTo>
                  <a:cubicBezTo>
                    <a:pt x="830" y="548"/>
                    <a:pt x="832" y="552"/>
                    <a:pt x="832" y="552"/>
                  </a:cubicBezTo>
                  <a:cubicBezTo>
                    <a:pt x="835" y="552"/>
                    <a:pt x="833" y="549"/>
                    <a:pt x="832" y="545"/>
                  </a:cubicBezTo>
                  <a:cubicBezTo>
                    <a:pt x="831" y="542"/>
                    <a:pt x="832" y="538"/>
                    <a:pt x="832" y="538"/>
                  </a:cubicBezTo>
                  <a:close/>
                  <a:moveTo>
                    <a:pt x="881" y="525"/>
                  </a:moveTo>
                  <a:cubicBezTo>
                    <a:pt x="881" y="525"/>
                    <a:pt x="881" y="527"/>
                    <a:pt x="880" y="529"/>
                  </a:cubicBezTo>
                  <a:cubicBezTo>
                    <a:pt x="879" y="532"/>
                    <a:pt x="875" y="533"/>
                    <a:pt x="875" y="533"/>
                  </a:cubicBezTo>
                  <a:cubicBezTo>
                    <a:pt x="875" y="533"/>
                    <a:pt x="878" y="534"/>
                    <a:pt x="882" y="531"/>
                  </a:cubicBezTo>
                  <a:cubicBezTo>
                    <a:pt x="885" y="528"/>
                    <a:pt x="886" y="525"/>
                    <a:pt x="886" y="525"/>
                  </a:cubicBezTo>
                  <a:cubicBezTo>
                    <a:pt x="885" y="525"/>
                    <a:pt x="881" y="525"/>
                    <a:pt x="881" y="525"/>
                  </a:cubicBezTo>
                  <a:close/>
                  <a:moveTo>
                    <a:pt x="875" y="505"/>
                  </a:moveTo>
                  <a:cubicBezTo>
                    <a:pt x="875" y="505"/>
                    <a:pt x="881" y="512"/>
                    <a:pt x="884" y="514"/>
                  </a:cubicBezTo>
                  <a:cubicBezTo>
                    <a:pt x="888" y="517"/>
                    <a:pt x="891" y="517"/>
                    <a:pt x="891" y="516"/>
                  </a:cubicBezTo>
                  <a:cubicBezTo>
                    <a:pt x="891" y="514"/>
                    <a:pt x="887" y="514"/>
                    <a:pt x="886" y="513"/>
                  </a:cubicBezTo>
                  <a:cubicBezTo>
                    <a:pt x="882" y="511"/>
                    <a:pt x="880" y="510"/>
                    <a:pt x="875" y="505"/>
                  </a:cubicBezTo>
                  <a:close/>
                  <a:moveTo>
                    <a:pt x="917" y="486"/>
                  </a:moveTo>
                  <a:cubicBezTo>
                    <a:pt x="914" y="484"/>
                    <a:pt x="913" y="481"/>
                    <a:pt x="913" y="481"/>
                  </a:cubicBezTo>
                  <a:cubicBezTo>
                    <a:pt x="913" y="481"/>
                    <a:pt x="913" y="484"/>
                    <a:pt x="915" y="487"/>
                  </a:cubicBezTo>
                  <a:cubicBezTo>
                    <a:pt x="917" y="489"/>
                    <a:pt x="919" y="490"/>
                    <a:pt x="920" y="490"/>
                  </a:cubicBezTo>
                  <a:cubicBezTo>
                    <a:pt x="921" y="489"/>
                    <a:pt x="919" y="488"/>
                    <a:pt x="917" y="486"/>
                  </a:cubicBezTo>
                  <a:close/>
                  <a:moveTo>
                    <a:pt x="691" y="213"/>
                  </a:moveTo>
                  <a:cubicBezTo>
                    <a:pt x="692" y="213"/>
                    <a:pt x="693" y="214"/>
                    <a:pt x="695" y="214"/>
                  </a:cubicBezTo>
                  <a:cubicBezTo>
                    <a:pt x="697" y="214"/>
                    <a:pt x="697" y="214"/>
                    <a:pt x="697" y="214"/>
                  </a:cubicBezTo>
                  <a:cubicBezTo>
                    <a:pt x="701" y="214"/>
                    <a:pt x="701" y="214"/>
                    <a:pt x="701" y="214"/>
                  </a:cubicBezTo>
                  <a:cubicBezTo>
                    <a:pt x="701" y="215"/>
                    <a:pt x="701" y="215"/>
                    <a:pt x="701" y="215"/>
                  </a:cubicBezTo>
                  <a:cubicBezTo>
                    <a:pt x="701" y="215"/>
                    <a:pt x="701" y="216"/>
                    <a:pt x="701" y="218"/>
                  </a:cubicBezTo>
                  <a:cubicBezTo>
                    <a:pt x="702" y="221"/>
                    <a:pt x="704" y="223"/>
                    <a:pt x="706" y="224"/>
                  </a:cubicBezTo>
                  <a:cubicBezTo>
                    <a:pt x="707" y="225"/>
                    <a:pt x="708" y="225"/>
                    <a:pt x="709" y="225"/>
                  </a:cubicBezTo>
                  <a:cubicBezTo>
                    <a:pt x="711" y="226"/>
                    <a:pt x="713" y="225"/>
                    <a:pt x="714" y="224"/>
                  </a:cubicBezTo>
                  <a:cubicBezTo>
                    <a:pt x="716" y="224"/>
                    <a:pt x="717" y="222"/>
                    <a:pt x="718" y="221"/>
                  </a:cubicBezTo>
                  <a:cubicBezTo>
                    <a:pt x="719" y="220"/>
                    <a:pt x="720" y="218"/>
                    <a:pt x="719" y="216"/>
                  </a:cubicBezTo>
                  <a:cubicBezTo>
                    <a:pt x="719" y="215"/>
                    <a:pt x="719" y="213"/>
                    <a:pt x="719" y="212"/>
                  </a:cubicBezTo>
                  <a:cubicBezTo>
                    <a:pt x="719" y="212"/>
                    <a:pt x="720" y="212"/>
                    <a:pt x="721" y="213"/>
                  </a:cubicBezTo>
                  <a:cubicBezTo>
                    <a:pt x="722" y="213"/>
                    <a:pt x="723" y="213"/>
                    <a:pt x="725" y="213"/>
                  </a:cubicBezTo>
                  <a:cubicBezTo>
                    <a:pt x="726" y="213"/>
                    <a:pt x="727" y="213"/>
                    <a:pt x="728" y="213"/>
                  </a:cubicBezTo>
                  <a:cubicBezTo>
                    <a:pt x="730" y="212"/>
                    <a:pt x="732" y="211"/>
                    <a:pt x="733" y="209"/>
                  </a:cubicBezTo>
                  <a:cubicBezTo>
                    <a:pt x="734" y="208"/>
                    <a:pt x="734" y="206"/>
                    <a:pt x="734" y="204"/>
                  </a:cubicBezTo>
                  <a:cubicBezTo>
                    <a:pt x="734" y="203"/>
                    <a:pt x="733" y="201"/>
                    <a:pt x="732" y="200"/>
                  </a:cubicBezTo>
                  <a:cubicBezTo>
                    <a:pt x="731" y="198"/>
                    <a:pt x="726" y="196"/>
                    <a:pt x="725" y="196"/>
                  </a:cubicBezTo>
                  <a:cubicBezTo>
                    <a:pt x="728" y="192"/>
                    <a:pt x="728" y="189"/>
                    <a:pt x="729" y="187"/>
                  </a:cubicBezTo>
                  <a:cubicBezTo>
                    <a:pt x="729" y="184"/>
                    <a:pt x="727" y="182"/>
                    <a:pt x="725" y="180"/>
                  </a:cubicBezTo>
                  <a:cubicBezTo>
                    <a:pt x="720" y="178"/>
                    <a:pt x="717" y="180"/>
                    <a:pt x="717" y="180"/>
                  </a:cubicBezTo>
                  <a:cubicBezTo>
                    <a:pt x="714" y="182"/>
                    <a:pt x="713" y="185"/>
                    <a:pt x="713" y="185"/>
                  </a:cubicBezTo>
                  <a:cubicBezTo>
                    <a:pt x="713" y="185"/>
                    <a:pt x="712" y="184"/>
                    <a:pt x="710" y="183"/>
                  </a:cubicBezTo>
                  <a:cubicBezTo>
                    <a:pt x="709" y="182"/>
                    <a:pt x="707" y="181"/>
                    <a:pt x="706" y="181"/>
                  </a:cubicBezTo>
                  <a:cubicBezTo>
                    <a:pt x="700" y="180"/>
                    <a:pt x="695" y="186"/>
                    <a:pt x="697" y="191"/>
                  </a:cubicBezTo>
                  <a:cubicBezTo>
                    <a:pt x="697" y="192"/>
                    <a:pt x="697" y="193"/>
                    <a:pt x="698" y="194"/>
                  </a:cubicBezTo>
                  <a:cubicBezTo>
                    <a:pt x="698" y="194"/>
                    <a:pt x="699" y="195"/>
                    <a:pt x="699" y="195"/>
                  </a:cubicBezTo>
                  <a:cubicBezTo>
                    <a:pt x="697" y="195"/>
                    <a:pt x="695" y="196"/>
                    <a:pt x="693" y="196"/>
                  </a:cubicBezTo>
                  <a:cubicBezTo>
                    <a:pt x="693" y="196"/>
                    <a:pt x="692" y="196"/>
                    <a:pt x="691" y="197"/>
                  </a:cubicBezTo>
                  <a:cubicBezTo>
                    <a:pt x="689" y="197"/>
                    <a:pt x="688" y="199"/>
                    <a:pt x="687" y="201"/>
                  </a:cubicBezTo>
                  <a:cubicBezTo>
                    <a:pt x="686" y="203"/>
                    <a:pt x="686" y="205"/>
                    <a:pt x="687" y="207"/>
                  </a:cubicBezTo>
                  <a:cubicBezTo>
                    <a:pt x="687" y="209"/>
                    <a:pt x="689" y="212"/>
                    <a:pt x="691" y="213"/>
                  </a:cubicBezTo>
                  <a:close/>
                  <a:moveTo>
                    <a:pt x="716" y="217"/>
                  </a:moveTo>
                  <a:cubicBezTo>
                    <a:pt x="715" y="220"/>
                    <a:pt x="713" y="223"/>
                    <a:pt x="709" y="222"/>
                  </a:cubicBezTo>
                  <a:cubicBezTo>
                    <a:pt x="706" y="222"/>
                    <a:pt x="703" y="218"/>
                    <a:pt x="704" y="215"/>
                  </a:cubicBezTo>
                  <a:cubicBezTo>
                    <a:pt x="704" y="211"/>
                    <a:pt x="705" y="210"/>
                    <a:pt x="706" y="208"/>
                  </a:cubicBezTo>
                  <a:cubicBezTo>
                    <a:pt x="706" y="211"/>
                    <a:pt x="707" y="217"/>
                    <a:pt x="707" y="217"/>
                  </a:cubicBezTo>
                  <a:cubicBezTo>
                    <a:pt x="707" y="217"/>
                    <a:pt x="710" y="210"/>
                    <a:pt x="710" y="210"/>
                  </a:cubicBezTo>
                  <a:cubicBezTo>
                    <a:pt x="713" y="217"/>
                    <a:pt x="713" y="217"/>
                    <a:pt x="713" y="217"/>
                  </a:cubicBezTo>
                  <a:cubicBezTo>
                    <a:pt x="713" y="208"/>
                    <a:pt x="713" y="208"/>
                    <a:pt x="713" y="208"/>
                  </a:cubicBezTo>
                  <a:cubicBezTo>
                    <a:pt x="713" y="208"/>
                    <a:pt x="718" y="213"/>
                    <a:pt x="716" y="217"/>
                  </a:cubicBezTo>
                  <a:close/>
                  <a:moveTo>
                    <a:pt x="729" y="200"/>
                  </a:moveTo>
                  <a:cubicBezTo>
                    <a:pt x="731" y="202"/>
                    <a:pt x="732" y="206"/>
                    <a:pt x="728" y="209"/>
                  </a:cubicBezTo>
                  <a:cubicBezTo>
                    <a:pt x="726" y="211"/>
                    <a:pt x="722" y="211"/>
                    <a:pt x="716" y="207"/>
                  </a:cubicBezTo>
                  <a:cubicBezTo>
                    <a:pt x="724" y="206"/>
                    <a:pt x="724" y="206"/>
                    <a:pt x="724" y="206"/>
                  </a:cubicBezTo>
                  <a:cubicBezTo>
                    <a:pt x="718" y="204"/>
                    <a:pt x="718" y="204"/>
                    <a:pt x="718" y="204"/>
                  </a:cubicBezTo>
                  <a:cubicBezTo>
                    <a:pt x="723" y="202"/>
                    <a:pt x="723" y="202"/>
                    <a:pt x="723" y="202"/>
                  </a:cubicBezTo>
                  <a:cubicBezTo>
                    <a:pt x="718" y="200"/>
                    <a:pt x="718" y="200"/>
                    <a:pt x="718" y="200"/>
                  </a:cubicBezTo>
                  <a:cubicBezTo>
                    <a:pt x="718" y="200"/>
                    <a:pt x="723" y="196"/>
                    <a:pt x="729" y="200"/>
                  </a:cubicBezTo>
                  <a:close/>
                  <a:moveTo>
                    <a:pt x="720" y="182"/>
                  </a:moveTo>
                  <a:cubicBezTo>
                    <a:pt x="724" y="182"/>
                    <a:pt x="726" y="185"/>
                    <a:pt x="726" y="188"/>
                  </a:cubicBezTo>
                  <a:cubicBezTo>
                    <a:pt x="725" y="194"/>
                    <a:pt x="718" y="197"/>
                    <a:pt x="718" y="197"/>
                  </a:cubicBezTo>
                  <a:cubicBezTo>
                    <a:pt x="721" y="191"/>
                    <a:pt x="721" y="191"/>
                    <a:pt x="721" y="191"/>
                  </a:cubicBezTo>
                  <a:cubicBezTo>
                    <a:pt x="716" y="194"/>
                    <a:pt x="716" y="194"/>
                    <a:pt x="716" y="194"/>
                  </a:cubicBezTo>
                  <a:cubicBezTo>
                    <a:pt x="718" y="188"/>
                    <a:pt x="718" y="188"/>
                    <a:pt x="718" y="188"/>
                  </a:cubicBezTo>
                  <a:cubicBezTo>
                    <a:pt x="718" y="188"/>
                    <a:pt x="716" y="190"/>
                    <a:pt x="713" y="192"/>
                  </a:cubicBezTo>
                  <a:cubicBezTo>
                    <a:pt x="713" y="186"/>
                    <a:pt x="717" y="183"/>
                    <a:pt x="720" y="182"/>
                  </a:cubicBezTo>
                  <a:close/>
                  <a:moveTo>
                    <a:pt x="713" y="203"/>
                  </a:moveTo>
                  <a:cubicBezTo>
                    <a:pt x="712" y="204"/>
                    <a:pt x="710" y="205"/>
                    <a:pt x="708" y="204"/>
                  </a:cubicBezTo>
                  <a:cubicBezTo>
                    <a:pt x="706" y="202"/>
                    <a:pt x="706" y="200"/>
                    <a:pt x="707" y="198"/>
                  </a:cubicBezTo>
                  <a:cubicBezTo>
                    <a:pt x="708" y="196"/>
                    <a:pt x="711" y="196"/>
                    <a:pt x="712" y="197"/>
                  </a:cubicBezTo>
                  <a:cubicBezTo>
                    <a:pt x="714" y="198"/>
                    <a:pt x="715" y="201"/>
                    <a:pt x="713" y="203"/>
                  </a:cubicBezTo>
                  <a:close/>
                  <a:moveTo>
                    <a:pt x="699" y="188"/>
                  </a:moveTo>
                  <a:cubicBezTo>
                    <a:pt x="701" y="182"/>
                    <a:pt x="707" y="183"/>
                    <a:pt x="709" y="185"/>
                  </a:cubicBezTo>
                  <a:cubicBezTo>
                    <a:pt x="714" y="188"/>
                    <a:pt x="710" y="192"/>
                    <a:pt x="710" y="192"/>
                  </a:cubicBezTo>
                  <a:cubicBezTo>
                    <a:pt x="707" y="188"/>
                    <a:pt x="707" y="188"/>
                    <a:pt x="707" y="188"/>
                  </a:cubicBezTo>
                  <a:cubicBezTo>
                    <a:pt x="707" y="193"/>
                    <a:pt x="707" y="193"/>
                    <a:pt x="707" y="193"/>
                  </a:cubicBezTo>
                  <a:cubicBezTo>
                    <a:pt x="703" y="188"/>
                    <a:pt x="703" y="188"/>
                    <a:pt x="703" y="188"/>
                  </a:cubicBezTo>
                  <a:cubicBezTo>
                    <a:pt x="703" y="188"/>
                    <a:pt x="704" y="196"/>
                    <a:pt x="704" y="196"/>
                  </a:cubicBezTo>
                  <a:cubicBezTo>
                    <a:pt x="699" y="193"/>
                    <a:pt x="698" y="190"/>
                    <a:pt x="699" y="188"/>
                  </a:cubicBezTo>
                  <a:close/>
                  <a:moveTo>
                    <a:pt x="695" y="198"/>
                  </a:moveTo>
                  <a:cubicBezTo>
                    <a:pt x="698" y="198"/>
                    <a:pt x="701" y="198"/>
                    <a:pt x="702" y="199"/>
                  </a:cubicBezTo>
                  <a:cubicBezTo>
                    <a:pt x="695" y="202"/>
                    <a:pt x="695" y="202"/>
                    <a:pt x="695" y="202"/>
                  </a:cubicBezTo>
                  <a:cubicBezTo>
                    <a:pt x="702" y="203"/>
                    <a:pt x="702" y="203"/>
                    <a:pt x="702" y="203"/>
                  </a:cubicBezTo>
                  <a:cubicBezTo>
                    <a:pt x="697" y="208"/>
                    <a:pt x="697" y="208"/>
                    <a:pt x="697" y="208"/>
                  </a:cubicBezTo>
                  <a:cubicBezTo>
                    <a:pt x="704" y="206"/>
                    <a:pt x="704" y="206"/>
                    <a:pt x="704" y="206"/>
                  </a:cubicBezTo>
                  <a:cubicBezTo>
                    <a:pt x="704" y="206"/>
                    <a:pt x="701" y="211"/>
                    <a:pt x="697" y="212"/>
                  </a:cubicBezTo>
                  <a:cubicBezTo>
                    <a:pt x="694" y="212"/>
                    <a:pt x="689" y="210"/>
                    <a:pt x="689" y="205"/>
                  </a:cubicBezTo>
                  <a:cubicBezTo>
                    <a:pt x="689" y="202"/>
                    <a:pt x="690" y="199"/>
                    <a:pt x="695" y="198"/>
                  </a:cubicBezTo>
                  <a:close/>
                  <a:moveTo>
                    <a:pt x="526" y="291"/>
                  </a:moveTo>
                  <a:cubicBezTo>
                    <a:pt x="526" y="292"/>
                    <a:pt x="526" y="293"/>
                    <a:pt x="526" y="294"/>
                  </a:cubicBezTo>
                  <a:cubicBezTo>
                    <a:pt x="526" y="297"/>
                    <a:pt x="528" y="300"/>
                    <a:pt x="532" y="301"/>
                  </a:cubicBezTo>
                  <a:cubicBezTo>
                    <a:pt x="533" y="302"/>
                    <a:pt x="533" y="302"/>
                    <a:pt x="534" y="302"/>
                  </a:cubicBezTo>
                  <a:cubicBezTo>
                    <a:pt x="534" y="302"/>
                    <a:pt x="535" y="302"/>
                    <a:pt x="535" y="302"/>
                  </a:cubicBezTo>
                  <a:cubicBezTo>
                    <a:pt x="536" y="302"/>
                    <a:pt x="537" y="303"/>
                    <a:pt x="538" y="303"/>
                  </a:cubicBezTo>
                  <a:cubicBezTo>
                    <a:pt x="539" y="303"/>
                    <a:pt x="541" y="303"/>
                    <a:pt x="543" y="303"/>
                  </a:cubicBezTo>
                  <a:cubicBezTo>
                    <a:pt x="544" y="303"/>
                    <a:pt x="545" y="302"/>
                    <a:pt x="545" y="302"/>
                  </a:cubicBezTo>
                  <a:cubicBezTo>
                    <a:pt x="545" y="302"/>
                    <a:pt x="545" y="302"/>
                    <a:pt x="546" y="302"/>
                  </a:cubicBezTo>
                  <a:cubicBezTo>
                    <a:pt x="546" y="302"/>
                    <a:pt x="546" y="302"/>
                    <a:pt x="546" y="302"/>
                  </a:cubicBezTo>
                  <a:cubicBezTo>
                    <a:pt x="545" y="306"/>
                    <a:pt x="546" y="309"/>
                    <a:pt x="548" y="312"/>
                  </a:cubicBezTo>
                  <a:cubicBezTo>
                    <a:pt x="549" y="313"/>
                    <a:pt x="550" y="314"/>
                    <a:pt x="552" y="315"/>
                  </a:cubicBezTo>
                  <a:cubicBezTo>
                    <a:pt x="556" y="318"/>
                    <a:pt x="561" y="320"/>
                    <a:pt x="565" y="319"/>
                  </a:cubicBezTo>
                  <a:cubicBezTo>
                    <a:pt x="567" y="319"/>
                    <a:pt x="568" y="319"/>
                    <a:pt x="569" y="319"/>
                  </a:cubicBezTo>
                  <a:cubicBezTo>
                    <a:pt x="572" y="318"/>
                    <a:pt x="574" y="316"/>
                    <a:pt x="576" y="314"/>
                  </a:cubicBezTo>
                  <a:cubicBezTo>
                    <a:pt x="577" y="314"/>
                    <a:pt x="577" y="314"/>
                    <a:pt x="577" y="315"/>
                  </a:cubicBezTo>
                  <a:cubicBezTo>
                    <a:pt x="579" y="315"/>
                    <a:pt x="580" y="316"/>
                    <a:pt x="582" y="316"/>
                  </a:cubicBezTo>
                  <a:cubicBezTo>
                    <a:pt x="583" y="317"/>
                    <a:pt x="585" y="317"/>
                    <a:pt x="586" y="317"/>
                  </a:cubicBezTo>
                  <a:cubicBezTo>
                    <a:pt x="587" y="317"/>
                    <a:pt x="588" y="317"/>
                    <a:pt x="589" y="316"/>
                  </a:cubicBezTo>
                  <a:cubicBezTo>
                    <a:pt x="590" y="316"/>
                    <a:pt x="590" y="316"/>
                    <a:pt x="591" y="316"/>
                  </a:cubicBezTo>
                  <a:cubicBezTo>
                    <a:pt x="592" y="316"/>
                    <a:pt x="593" y="315"/>
                    <a:pt x="593" y="314"/>
                  </a:cubicBezTo>
                  <a:cubicBezTo>
                    <a:pt x="594" y="314"/>
                    <a:pt x="594" y="314"/>
                    <a:pt x="595" y="314"/>
                  </a:cubicBezTo>
                  <a:cubicBezTo>
                    <a:pt x="596" y="313"/>
                    <a:pt x="597" y="312"/>
                    <a:pt x="598" y="311"/>
                  </a:cubicBezTo>
                  <a:cubicBezTo>
                    <a:pt x="598" y="310"/>
                    <a:pt x="598" y="310"/>
                    <a:pt x="598" y="310"/>
                  </a:cubicBezTo>
                  <a:cubicBezTo>
                    <a:pt x="600" y="311"/>
                    <a:pt x="601" y="312"/>
                    <a:pt x="602" y="313"/>
                  </a:cubicBezTo>
                  <a:cubicBezTo>
                    <a:pt x="603" y="314"/>
                    <a:pt x="603" y="314"/>
                    <a:pt x="603" y="314"/>
                  </a:cubicBezTo>
                  <a:cubicBezTo>
                    <a:pt x="605" y="316"/>
                    <a:pt x="608" y="317"/>
                    <a:pt x="610" y="317"/>
                  </a:cubicBezTo>
                  <a:cubicBezTo>
                    <a:pt x="613" y="318"/>
                    <a:pt x="617" y="318"/>
                    <a:pt x="620" y="317"/>
                  </a:cubicBezTo>
                  <a:cubicBezTo>
                    <a:pt x="623" y="317"/>
                    <a:pt x="625" y="316"/>
                    <a:pt x="628" y="315"/>
                  </a:cubicBezTo>
                  <a:cubicBezTo>
                    <a:pt x="631" y="313"/>
                    <a:pt x="635" y="313"/>
                    <a:pt x="638" y="312"/>
                  </a:cubicBezTo>
                  <a:cubicBezTo>
                    <a:pt x="644" y="312"/>
                    <a:pt x="649" y="316"/>
                    <a:pt x="656" y="321"/>
                  </a:cubicBezTo>
                  <a:cubicBezTo>
                    <a:pt x="650" y="311"/>
                    <a:pt x="644" y="309"/>
                    <a:pt x="638" y="308"/>
                  </a:cubicBezTo>
                  <a:cubicBezTo>
                    <a:pt x="633" y="308"/>
                    <a:pt x="627" y="309"/>
                    <a:pt x="621" y="309"/>
                  </a:cubicBezTo>
                  <a:cubicBezTo>
                    <a:pt x="620" y="309"/>
                    <a:pt x="619" y="309"/>
                    <a:pt x="617" y="309"/>
                  </a:cubicBezTo>
                  <a:cubicBezTo>
                    <a:pt x="615" y="309"/>
                    <a:pt x="613" y="308"/>
                    <a:pt x="611" y="307"/>
                  </a:cubicBezTo>
                  <a:cubicBezTo>
                    <a:pt x="608" y="305"/>
                    <a:pt x="606" y="303"/>
                    <a:pt x="605" y="300"/>
                  </a:cubicBezTo>
                  <a:cubicBezTo>
                    <a:pt x="604" y="299"/>
                    <a:pt x="604" y="298"/>
                    <a:pt x="604" y="297"/>
                  </a:cubicBezTo>
                  <a:cubicBezTo>
                    <a:pt x="603" y="294"/>
                    <a:pt x="603" y="291"/>
                    <a:pt x="604" y="288"/>
                  </a:cubicBezTo>
                  <a:cubicBezTo>
                    <a:pt x="605" y="288"/>
                    <a:pt x="605" y="287"/>
                    <a:pt x="606" y="286"/>
                  </a:cubicBezTo>
                  <a:cubicBezTo>
                    <a:pt x="607" y="285"/>
                    <a:pt x="609" y="284"/>
                    <a:pt x="611" y="283"/>
                  </a:cubicBezTo>
                  <a:cubicBezTo>
                    <a:pt x="609" y="287"/>
                    <a:pt x="610" y="290"/>
                    <a:pt x="613" y="292"/>
                  </a:cubicBezTo>
                  <a:cubicBezTo>
                    <a:pt x="615" y="294"/>
                    <a:pt x="619" y="295"/>
                    <a:pt x="622" y="294"/>
                  </a:cubicBezTo>
                  <a:cubicBezTo>
                    <a:pt x="628" y="293"/>
                    <a:pt x="633" y="289"/>
                    <a:pt x="633" y="281"/>
                  </a:cubicBezTo>
                  <a:cubicBezTo>
                    <a:pt x="632" y="278"/>
                    <a:pt x="631" y="275"/>
                    <a:pt x="629" y="273"/>
                  </a:cubicBezTo>
                  <a:cubicBezTo>
                    <a:pt x="615" y="269"/>
                    <a:pt x="615" y="269"/>
                    <a:pt x="615" y="269"/>
                  </a:cubicBezTo>
                  <a:cubicBezTo>
                    <a:pt x="612" y="269"/>
                    <a:pt x="610" y="270"/>
                    <a:pt x="607" y="271"/>
                  </a:cubicBezTo>
                  <a:cubicBezTo>
                    <a:pt x="607" y="272"/>
                    <a:pt x="606" y="272"/>
                    <a:pt x="606" y="272"/>
                  </a:cubicBezTo>
                  <a:cubicBezTo>
                    <a:pt x="604" y="274"/>
                    <a:pt x="602" y="275"/>
                    <a:pt x="601" y="277"/>
                  </a:cubicBezTo>
                  <a:cubicBezTo>
                    <a:pt x="600" y="279"/>
                    <a:pt x="599" y="280"/>
                    <a:pt x="599" y="281"/>
                  </a:cubicBezTo>
                  <a:cubicBezTo>
                    <a:pt x="599" y="280"/>
                    <a:pt x="598" y="280"/>
                    <a:pt x="598" y="279"/>
                  </a:cubicBezTo>
                  <a:cubicBezTo>
                    <a:pt x="598" y="278"/>
                    <a:pt x="597" y="278"/>
                    <a:pt x="597" y="277"/>
                  </a:cubicBezTo>
                  <a:cubicBezTo>
                    <a:pt x="596" y="276"/>
                    <a:pt x="595" y="276"/>
                    <a:pt x="594" y="275"/>
                  </a:cubicBezTo>
                  <a:cubicBezTo>
                    <a:pt x="594" y="274"/>
                    <a:pt x="594" y="274"/>
                    <a:pt x="593" y="274"/>
                  </a:cubicBezTo>
                  <a:cubicBezTo>
                    <a:pt x="592" y="273"/>
                    <a:pt x="591" y="272"/>
                    <a:pt x="590" y="272"/>
                  </a:cubicBezTo>
                  <a:cubicBezTo>
                    <a:pt x="589" y="271"/>
                    <a:pt x="587" y="271"/>
                    <a:pt x="586" y="270"/>
                  </a:cubicBezTo>
                  <a:cubicBezTo>
                    <a:pt x="584" y="270"/>
                    <a:pt x="583" y="270"/>
                    <a:pt x="582" y="270"/>
                  </a:cubicBezTo>
                  <a:cubicBezTo>
                    <a:pt x="579" y="270"/>
                    <a:pt x="576" y="270"/>
                    <a:pt x="574" y="271"/>
                  </a:cubicBezTo>
                  <a:cubicBezTo>
                    <a:pt x="572" y="271"/>
                    <a:pt x="571" y="272"/>
                    <a:pt x="570" y="272"/>
                  </a:cubicBezTo>
                  <a:cubicBezTo>
                    <a:pt x="566" y="275"/>
                    <a:pt x="563" y="278"/>
                    <a:pt x="563" y="282"/>
                  </a:cubicBezTo>
                  <a:cubicBezTo>
                    <a:pt x="560" y="280"/>
                    <a:pt x="558" y="279"/>
                    <a:pt x="555" y="278"/>
                  </a:cubicBezTo>
                  <a:cubicBezTo>
                    <a:pt x="554" y="278"/>
                    <a:pt x="553" y="278"/>
                    <a:pt x="552" y="277"/>
                  </a:cubicBezTo>
                  <a:cubicBezTo>
                    <a:pt x="550" y="277"/>
                    <a:pt x="549" y="277"/>
                    <a:pt x="548" y="277"/>
                  </a:cubicBezTo>
                  <a:cubicBezTo>
                    <a:pt x="548" y="277"/>
                    <a:pt x="548" y="277"/>
                    <a:pt x="547" y="277"/>
                  </a:cubicBezTo>
                  <a:cubicBezTo>
                    <a:pt x="547" y="277"/>
                    <a:pt x="546" y="277"/>
                    <a:pt x="546" y="277"/>
                  </a:cubicBezTo>
                  <a:cubicBezTo>
                    <a:pt x="544" y="277"/>
                    <a:pt x="542" y="277"/>
                    <a:pt x="540" y="277"/>
                  </a:cubicBezTo>
                  <a:cubicBezTo>
                    <a:pt x="539" y="277"/>
                    <a:pt x="538" y="278"/>
                    <a:pt x="538" y="278"/>
                  </a:cubicBezTo>
                  <a:cubicBezTo>
                    <a:pt x="537" y="278"/>
                    <a:pt x="536" y="278"/>
                    <a:pt x="536" y="279"/>
                  </a:cubicBezTo>
                  <a:cubicBezTo>
                    <a:pt x="535" y="279"/>
                    <a:pt x="535" y="279"/>
                    <a:pt x="534" y="280"/>
                  </a:cubicBezTo>
                  <a:cubicBezTo>
                    <a:pt x="531" y="281"/>
                    <a:pt x="529" y="283"/>
                    <a:pt x="528" y="286"/>
                  </a:cubicBezTo>
                  <a:cubicBezTo>
                    <a:pt x="528" y="284"/>
                    <a:pt x="525" y="292"/>
                    <a:pt x="526" y="291"/>
                  </a:cubicBezTo>
                  <a:close/>
                  <a:moveTo>
                    <a:pt x="564" y="296"/>
                  </a:moveTo>
                  <a:cubicBezTo>
                    <a:pt x="565" y="294"/>
                    <a:pt x="566" y="292"/>
                    <a:pt x="568" y="291"/>
                  </a:cubicBezTo>
                  <a:cubicBezTo>
                    <a:pt x="569" y="290"/>
                    <a:pt x="571" y="289"/>
                    <a:pt x="572" y="288"/>
                  </a:cubicBezTo>
                  <a:cubicBezTo>
                    <a:pt x="573" y="288"/>
                    <a:pt x="574" y="287"/>
                    <a:pt x="575" y="287"/>
                  </a:cubicBezTo>
                  <a:cubicBezTo>
                    <a:pt x="576" y="287"/>
                    <a:pt x="578" y="287"/>
                    <a:pt x="580" y="287"/>
                  </a:cubicBezTo>
                  <a:cubicBezTo>
                    <a:pt x="581" y="287"/>
                    <a:pt x="583" y="287"/>
                    <a:pt x="584" y="287"/>
                  </a:cubicBezTo>
                  <a:cubicBezTo>
                    <a:pt x="586" y="288"/>
                    <a:pt x="587" y="289"/>
                    <a:pt x="589" y="289"/>
                  </a:cubicBezTo>
                  <a:cubicBezTo>
                    <a:pt x="590" y="290"/>
                    <a:pt x="591" y="291"/>
                    <a:pt x="591" y="293"/>
                  </a:cubicBezTo>
                  <a:cubicBezTo>
                    <a:pt x="592" y="294"/>
                    <a:pt x="592" y="294"/>
                    <a:pt x="593" y="296"/>
                  </a:cubicBezTo>
                  <a:cubicBezTo>
                    <a:pt x="593" y="296"/>
                    <a:pt x="593" y="296"/>
                    <a:pt x="593" y="296"/>
                  </a:cubicBezTo>
                  <a:cubicBezTo>
                    <a:pt x="593" y="297"/>
                    <a:pt x="593" y="299"/>
                    <a:pt x="592" y="300"/>
                  </a:cubicBezTo>
                  <a:cubicBezTo>
                    <a:pt x="592" y="301"/>
                    <a:pt x="591" y="302"/>
                    <a:pt x="591" y="303"/>
                  </a:cubicBezTo>
                  <a:cubicBezTo>
                    <a:pt x="590" y="304"/>
                    <a:pt x="589" y="304"/>
                    <a:pt x="587" y="305"/>
                  </a:cubicBezTo>
                  <a:cubicBezTo>
                    <a:pt x="586" y="306"/>
                    <a:pt x="584" y="306"/>
                    <a:pt x="583" y="305"/>
                  </a:cubicBezTo>
                  <a:cubicBezTo>
                    <a:pt x="582" y="305"/>
                    <a:pt x="581" y="304"/>
                    <a:pt x="581" y="304"/>
                  </a:cubicBezTo>
                  <a:cubicBezTo>
                    <a:pt x="577" y="301"/>
                    <a:pt x="580" y="296"/>
                    <a:pt x="583" y="295"/>
                  </a:cubicBezTo>
                  <a:cubicBezTo>
                    <a:pt x="585" y="295"/>
                    <a:pt x="587" y="296"/>
                    <a:pt x="588" y="299"/>
                  </a:cubicBezTo>
                  <a:cubicBezTo>
                    <a:pt x="588" y="299"/>
                    <a:pt x="588" y="299"/>
                    <a:pt x="588" y="299"/>
                  </a:cubicBezTo>
                  <a:cubicBezTo>
                    <a:pt x="590" y="297"/>
                    <a:pt x="589" y="296"/>
                    <a:pt x="588" y="294"/>
                  </a:cubicBezTo>
                  <a:cubicBezTo>
                    <a:pt x="587" y="293"/>
                    <a:pt x="586" y="292"/>
                    <a:pt x="585" y="291"/>
                  </a:cubicBezTo>
                  <a:cubicBezTo>
                    <a:pt x="585" y="291"/>
                    <a:pt x="584" y="291"/>
                    <a:pt x="584" y="291"/>
                  </a:cubicBezTo>
                  <a:cubicBezTo>
                    <a:pt x="582" y="290"/>
                    <a:pt x="581" y="290"/>
                    <a:pt x="580" y="290"/>
                  </a:cubicBezTo>
                  <a:cubicBezTo>
                    <a:pt x="577" y="289"/>
                    <a:pt x="574" y="290"/>
                    <a:pt x="572" y="292"/>
                  </a:cubicBezTo>
                  <a:cubicBezTo>
                    <a:pt x="570" y="293"/>
                    <a:pt x="568" y="295"/>
                    <a:pt x="567" y="297"/>
                  </a:cubicBezTo>
                  <a:cubicBezTo>
                    <a:pt x="566" y="299"/>
                    <a:pt x="566" y="302"/>
                    <a:pt x="567" y="306"/>
                  </a:cubicBezTo>
                  <a:cubicBezTo>
                    <a:pt x="567" y="307"/>
                    <a:pt x="568" y="309"/>
                    <a:pt x="569" y="310"/>
                  </a:cubicBezTo>
                  <a:cubicBezTo>
                    <a:pt x="568" y="310"/>
                    <a:pt x="567" y="309"/>
                    <a:pt x="566" y="309"/>
                  </a:cubicBezTo>
                  <a:cubicBezTo>
                    <a:pt x="563" y="306"/>
                    <a:pt x="562" y="301"/>
                    <a:pt x="564" y="296"/>
                  </a:cubicBezTo>
                  <a:close/>
                </a:path>
              </a:pathLst>
            </a:custGeom>
            <a:solidFill>
              <a:srgbClr val="E60012"/>
            </a:solidFill>
            <a:ln>
              <a:noFill/>
            </a:ln>
            <a:effectLst>
              <a:outerShdw blurRad="63500" dist="25400" sx="102000" sy="102000" algn="ctr" rotWithShape="0">
                <a:schemeClr val="tx1">
                  <a:lumMod val="75000"/>
                  <a:lumOff val="25000"/>
                  <a:alpha val="3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020085" y="2617617"/>
            <a:ext cx="1801504" cy="1801504"/>
            <a:chOff x="2692947" y="2617617"/>
            <a:chExt cx="1801504" cy="1801504"/>
          </a:xfrm>
        </p:grpSpPr>
        <p:sp>
          <p:nvSpPr>
            <p:cNvPr id="18" name="泪滴形 17"/>
            <p:cNvSpPr/>
            <p:nvPr/>
          </p:nvSpPr>
          <p:spPr>
            <a:xfrm rot="18828152" flipH="1">
              <a:off x="2692947" y="2617617"/>
              <a:ext cx="1801504" cy="1801504"/>
            </a:xfrm>
            <a:prstGeom prst="teardrop">
              <a:avLst/>
            </a:prstGeom>
            <a:solidFill>
              <a:srgbClr val="DB1318"/>
            </a:solidFill>
            <a:ln>
              <a:noFill/>
            </a:ln>
            <a:effectLst>
              <a:outerShdw blurRad="101600" dist="38100" dir="2700000" algn="tl" rotWithShape="0">
                <a:schemeClr val="tx1">
                  <a:lumMod val="85000"/>
                  <a:lumOff val="1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文本框 18"/>
            <p:cNvSpPr txBox="1"/>
            <p:nvPr/>
          </p:nvSpPr>
          <p:spPr>
            <a:xfrm>
              <a:off x="2879679" y="3006498"/>
              <a:ext cx="1282889" cy="1061829"/>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点击添加文本点击添加文本点击添加文本</a:t>
              </a:r>
            </a:p>
          </p:txBody>
        </p:sp>
      </p:grpSp>
      <p:grpSp>
        <p:nvGrpSpPr>
          <p:cNvPr id="20" name="组合 19"/>
          <p:cNvGrpSpPr/>
          <p:nvPr/>
        </p:nvGrpSpPr>
        <p:grpSpPr>
          <a:xfrm>
            <a:off x="7745317" y="3518369"/>
            <a:ext cx="1276847" cy="1416269"/>
            <a:chOff x="1043273" y="3518369"/>
            <a:chExt cx="1276847" cy="1416269"/>
          </a:xfrm>
        </p:grpSpPr>
        <p:sp>
          <p:nvSpPr>
            <p:cNvPr id="21" name="Freeform 74"/>
            <p:cNvSpPr>
              <a:spLocks noEditPoints="1"/>
            </p:cNvSpPr>
            <p:nvPr/>
          </p:nvSpPr>
          <p:spPr bwMode="auto">
            <a:xfrm>
              <a:off x="1207494" y="4514166"/>
              <a:ext cx="199490" cy="164221"/>
            </a:xfrm>
            <a:custGeom>
              <a:avLst/>
              <a:gdLst>
                <a:gd name="T0" fmla="*/ 21 w 153"/>
                <a:gd name="T1" fmla="*/ 37 h 126"/>
                <a:gd name="T2" fmla="*/ 10 w 153"/>
                <a:gd name="T3" fmla="*/ 26 h 126"/>
                <a:gd name="T4" fmla="*/ 1 w 153"/>
                <a:gd name="T5" fmla="*/ 18 h 126"/>
                <a:gd name="T6" fmla="*/ 36 w 153"/>
                <a:gd name="T7" fmla="*/ 11 h 126"/>
                <a:gd name="T8" fmla="*/ 31 w 153"/>
                <a:gd name="T9" fmla="*/ 36 h 126"/>
                <a:gd name="T10" fmla="*/ 34 w 153"/>
                <a:gd name="T11" fmla="*/ 38 h 126"/>
                <a:gd name="T12" fmla="*/ 48 w 153"/>
                <a:gd name="T13" fmla="*/ 5 h 126"/>
                <a:gd name="T14" fmla="*/ 86 w 153"/>
                <a:gd name="T15" fmla="*/ 0 h 126"/>
                <a:gd name="T16" fmla="*/ 122 w 153"/>
                <a:gd name="T17" fmla="*/ 16 h 126"/>
                <a:gd name="T18" fmla="*/ 122 w 153"/>
                <a:gd name="T19" fmla="*/ 36 h 126"/>
                <a:gd name="T20" fmla="*/ 101 w 153"/>
                <a:gd name="T21" fmla="*/ 37 h 126"/>
                <a:gd name="T22" fmla="*/ 97 w 153"/>
                <a:gd name="T23" fmla="*/ 16 h 126"/>
                <a:gd name="T24" fmla="*/ 68 w 153"/>
                <a:gd name="T25" fmla="*/ 17 h 126"/>
                <a:gd name="T26" fmla="*/ 83 w 153"/>
                <a:gd name="T27" fmla="*/ 34 h 126"/>
                <a:gd name="T28" fmla="*/ 86 w 153"/>
                <a:gd name="T29" fmla="*/ 22 h 126"/>
                <a:gd name="T30" fmla="*/ 74 w 153"/>
                <a:gd name="T31" fmla="*/ 22 h 126"/>
                <a:gd name="T32" fmla="*/ 85 w 153"/>
                <a:gd name="T33" fmla="*/ 24 h 126"/>
                <a:gd name="T34" fmla="*/ 77 w 153"/>
                <a:gd name="T35" fmla="*/ 33 h 126"/>
                <a:gd name="T36" fmla="*/ 65 w 153"/>
                <a:gd name="T37" fmla="*/ 26 h 126"/>
                <a:gd name="T38" fmla="*/ 101 w 153"/>
                <a:gd name="T39" fmla="*/ 26 h 126"/>
                <a:gd name="T40" fmla="*/ 48 w 153"/>
                <a:gd name="T41" fmla="*/ 44 h 126"/>
                <a:gd name="T42" fmla="*/ 48 w 153"/>
                <a:gd name="T43" fmla="*/ 64 h 126"/>
                <a:gd name="T44" fmla="*/ 65 w 153"/>
                <a:gd name="T45" fmla="*/ 51 h 126"/>
                <a:gd name="T46" fmla="*/ 104 w 153"/>
                <a:gd name="T47" fmla="*/ 67 h 126"/>
                <a:gd name="T48" fmla="*/ 137 w 153"/>
                <a:gd name="T49" fmla="*/ 90 h 126"/>
                <a:gd name="T50" fmla="*/ 105 w 153"/>
                <a:gd name="T51" fmla="*/ 105 h 126"/>
                <a:gd name="T52" fmla="*/ 130 w 153"/>
                <a:gd name="T53" fmla="*/ 126 h 126"/>
                <a:gd name="T54" fmla="*/ 96 w 153"/>
                <a:gd name="T55" fmla="*/ 109 h 126"/>
                <a:gd name="T56" fmla="*/ 113 w 153"/>
                <a:gd name="T57" fmla="*/ 94 h 126"/>
                <a:gd name="T58" fmla="*/ 105 w 153"/>
                <a:gd name="T59" fmla="*/ 72 h 126"/>
                <a:gd name="T60" fmla="*/ 48 w 153"/>
                <a:gd name="T61" fmla="*/ 64 h 126"/>
                <a:gd name="T62" fmla="*/ 113 w 153"/>
                <a:gd name="T63" fmla="*/ 76 h 126"/>
                <a:gd name="T64" fmla="*/ 118 w 153"/>
                <a:gd name="T65" fmla="*/ 91 h 126"/>
                <a:gd name="T66" fmla="*/ 70 w 153"/>
                <a:gd name="T67" fmla="*/ 49 h 126"/>
                <a:gd name="T68" fmla="*/ 67 w 153"/>
                <a:gd name="T69" fmla="*/ 50 h 126"/>
                <a:gd name="T70" fmla="*/ 125 w 153"/>
                <a:gd name="T71" fmla="*/ 46 h 126"/>
                <a:gd name="T72" fmla="*/ 124 w 153"/>
                <a:gd name="T73" fmla="*/ 38 h 126"/>
                <a:gd name="T74" fmla="*/ 123 w 153"/>
                <a:gd name="T75" fmla="*/ 14 h 126"/>
                <a:gd name="T76" fmla="*/ 151 w 153"/>
                <a:gd name="T77" fmla="*/ 24 h 126"/>
                <a:gd name="T78" fmla="*/ 145 w 153"/>
                <a:gd name="T79" fmla="*/ 35 h 126"/>
                <a:gd name="T80" fmla="*/ 133 w 153"/>
                <a:gd name="T81" fmla="*/ 45 h 126"/>
                <a:gd name="T82" fmla="*/ 128 w 153"/>
                <a:gd name="T83"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6">
                  <a:moveTo>
                    <a:pt x="31" y="37"/>
                  </a:moveTo>
                  <a:cubicBezTo>
                    <a:pt x="29" y="38"/>
                    <a:pt x="26" y="41"/>
                    <a:pt x="21" y="37"/>
                  </a:cubicBezTo>
                  <a:cubicBezTo>
                    <a:pt x="21" y="37"/>
                    <a:pt x="16" y="41"/>
                    <a:pt x="9" y="34"/>
                  </a:cubicBezTo>
                  <a:cubicBezTo>
                    <a:pt x="9" y="34"/>
                    <a:pt x="7" y="32"/>
                    <a:pt x="10" y="26"/>
                  </a:cubicBezTo>
                  <a:cubicBezTo>
                    <a:pt x="10" y="26"/>
                    <a:pt x="0" y="25"/>
                    <a:pt x="1" y="19"/>
                  </a:cubicBezTo>
                  <a:cubicBezTo>
                    <a:pt x="1" y="19"/>
                    <a:pt x="1" y="19"/>
                    <a:pt x="1" y="18"/>
                  </a:cubicBezTo>
                  <a:cubicBezTo>
                    <a:pt x="3" y="12"/>
                    <a:pt x="8" y="7"/>
                    <a:pt x="15" y="9"/>
                  </a:cubicBezTo>
                  <a:cubicBezTo>
                    <a:pt x="15" y="9"/>
                    <a:pt x="25" y="1"/>
                    <a:pt x="36" y="11"/>
                  </a:cubicBezTo>
                  <a:cubicBezTo>
                    <a:pt x="32" y="16"/>
                    <a:pt x="36" y="22"/>
                    <a:pt x="36" y="22"/>
                  </a:cubicBezTo>
                  <a:cubicBezTo>
                    <a:pt x="28" y="25"/>
                    <a:pt x="31" y="36"/>
                    <a:pt x="31" y="36"/>
                  </a:cubicBezTo>
                  <a:cubicBezTo>
                    <a:pt x="31" y="36"/>
                    <a:pt x="31" y="37"/>
                    <a:pt x="31" y="37"/>
                  </a:cubicBezTo>
                  <a:moveTo>
                    <a:pt x="34" y="38"/>
                  </a:moveTo>
                  <a:cubicBezTo>
                    <a:pt x="30" y="27"/>
                    <a:pt x="39" y="23"/>
                    <a:pt x="39" y="23"/>
                  </a:cubicBezTo>
                  <a:cubicBezTo>
                    <a:pt x="31" y="10"/>
                    <a:pt x="48" y="5"/>
                    <a:pt x="48" y="5"/>
                  </a:cubicBezTo>
                  <a:cubicBezTo>
                    <a:pt x="57" y="2"/>
                    <a:pt x="65" y="7"/>
                    <a:pt x="65" y="7"/>
                  </a:cubicBezTo>
                  <a:cubicBezTo>
                    <a:pt x="72" y="0"/>
                    <a:pt x="86" y="0"/>
                    <a:pt x="86" y="0"/>
                  </a:cubicBezTo>
                  <a:cubicBezTo>
                    <a:pt x="100" y="0"/>
                    <a:pt x="106" y="9"/>
                    <a:pt x="106" y="9"/>
                  </a:cubicBezTo>
                  <a:cubicBezTo>
                    <a:pt x="117" y="5"/>
                    <a:pt x="122" y="16"/>
                    <a:pt x="122" y="16"/>
                  </a:cubicBezTo>
                  <a:cubicBezTo>
                    <a:pt x="130" y="18"/>
                    <a:pt x="128" y="28"/>
                    <a:pt x="128" y="28"/>
                  </a:cubicBezTo>
                  <a:cubicBezTo>
                    <a:pt x="126" y="38"/>
                    <a:pt x="122" y="36"/>
                    <a:pt x="122" y="36"/>
                  </a:cubicBezTo>
                  <a:cubicBezTo>
                    <a:pt x="122" y="40"/>
                    <a:pt x="117" y="42"/>
                    <a:pt x="117" y="42"/>
                  </a:cubicBezTo>
                  <a:cubicBezTo>
                    <a:pt x="108" y="46"/>
                    <a:pt x="103" y="40"/>
                    <a:pt x="101" y="37"/>
                  </a:cubicBezTo>
                  <a:cubicBezTo>
                    <a:pt x="107" y="32"/>
                    <a:pt x="103" y="24"/>
                    <a:pt x="103" y="24"/>
                  </a:cubicBezTo>
                  <a:cubicBezTo>
                    <a:pt x="102" y="21"/>
                    <a:pt x="100" y="18"/>
                    <a:pt x="97" y="16"/>
                  </a:cubicBezTo>
                  <a:cubicBezTo>
                    <a:pt x="93" y="13"/>
                    <a:pt x="88" y="12"/>
                    <a:pt x="83" y="13"/>
                  </a:cubicBezTo>
                  <a:cubicBezTo>
                    <a:pt x="78" y="13"/>
                    <a:pt x="72" y="14"/>
                    <a:pt x="68" y="17"/>
                  </a:cubicBezTo>
                  <a:cubicBezTo>
                    <a:pt x="64" y="19"/>
                    <a:pt x="61" y="25"/>
                    <a:pt x="64" y="30"/>
                  </a:cubicBezTo>
                  <a:cubicBezTo>
                    <a:pt x="70" y="39"/>
                    <a:pt x="83" y="34"/>
                    <a:pt x="83" y="34"/>
                  </a:cubicBezTo>
                  <a:cubicBezTo>
                    <a:pt x="84" y="33"/>
                    <a:pt x="86" y="32"/>
                    <a:pt x="87" y="31"/>
                  </a:cubicBezTo>
                  <a:cubicBezTo>
                    <a:pt x="90" y="29"/>
                    <a:pt x="90" y="24"/>
                    <a:pt x="86" y="22"/>
                  </a:cubicBezTo>
                  <a:cubicBezTo>
                    <a:pt x="84" y="20"/>
                    <a:pt x="81" y="20"/>
                    <a:pt x="78" y="20"/>
                  </a:cubicBezTo>
                  <a:cubicBezTo>
                    <a:pt x="77" y="21"/>
                    <a:pt x="75" y="22"/>
                    <a:pt x="74" y="22"/>
                  </a:cubicBezTo>
                  <a:cubicBezTo>
                    <a:pt x="71" y="25"/>
                    <a:pt x="74" y="25"/>
                    <a:pt x="74" y="25"/>
                  </a:cubicBezTo>
                  <a:cubicBezTo>
                    <a:pt x="80" y="20"/>
                    <a:pt x="85" y="24"/>
                    <a:pt x="85" y="24"/>
                  </a:cubicBezTo>
                  <a:cubicBezTo>
                    <a:pt x="89" y="27"/>
                    <a:pt x="85" y="30"/>
                    <a:pt x="82" y="31"/>
                  </a:cubicBezTo>
                  <a:cubicBezTo>
                    <a:pt x="80" y="32"/>
                    <a:pt x="79" y="33"/>
                    <a:pt x="77" y="33"/>
                  </a:cubicBezTo>
                  <a:cubicBezTo>
                    <a:pt x="74" y="33"/>
                    <a:pt x="72" y="33"/>
                    <a:pt x="70" y="32"/>
                  </a:cubicBezTo>
                  <a:cubicBezTo>
                    <a:pt x="68" y="31"/>
                    <a:pt x="65" y="29"/>
                    <a:pt x="65" y="26"/>
                  </a:cubicBezTo>
                  <a:cubicBezTo>
                    <a:pt x="64" y="23"/>
                    <a:pt x="67" y="19"/>
                    <a:pt x="70" y="18"/>
                  </a:cubicBezTo>
                  <a:cubicBezTo>
                    <a:pt x="97" y="8"/>
                    <a:pt x="101" y="26"/>
                    <a:pt x="101" y="26"/>
                  </a:cubicBezTo>
                  <a:cubicBezTo>
                    <a:pt x="106" y="43"/>
                    <a:pt x="78" y="40"/>
                    <a:pt x="78" y="40"/>
                  </a:cubicBezTo>
                  <a:cubicBezTo>
                    <a:pt x="67" y="57"/>
                    <a:pt x="48" y="44"/>
                    <a:pt x="48" y="44"/>
                  </a:cubicBezTo>
                  <a:cubicBezTo>
                    <a:pt x="37" y="48"/>
                    <a:pt x="34" y="38"/>
                    <a:pt x="34" y="38"/>
                  </a:cubicBezTo>
                  <a:moveTo>
                    <a:pt x="48" y="64"/>
                  </a:moveTo>
                  <a:cubicBezTo>
                    <a:pt x="48" y="64"/>
                    <a:pt x="45" y="58"/>
                    <a:pt x="53" y="49"/>
                  </a:cubicBezTo>
                  <a:cubicBezTo>
                    <a:pt x="58" y="51"/>
                    <a:pt x="62" y="51"/>
                    <a:pt x="65" y="51"/>
                  </a:cubicBezTo>
                  <a:cubicBezTo>
                    <a:pt x="62" y="63"/>
                    <a:pt x="75" y="66"/>
                    <a:pt x="81" y="67"/>
                  </a:cubicBezTo>
                  <a:cubicBezTo>
                    <a:pt x="91" y="69"/>
                    <a:pt x="104" y="67"/>
                    <a:pt x="104" y="67"/>
                  </a:cubicBezTo>
                  <a:cubicBezTo>
                    <a:pt x="128" y="64"/>
                    <a:pt x="136" y="76"/>
                    <a:pt x="136" y="76"/>
                  </a:cubicBezTo>
                  <a:cubicBezTo>
                    <a:pt x="142" y="84"/>
                    <a:pt x="137" y="90"/>
                    <a:pt x="137" y="90"/>
                  </a:cubicBezTo>
                  <a:cubicBezTo>
                    <a:pt x="133" y="95"/>
                    <a:pt x="120" y="95"/>
                    <a:pt x="120" y="95"/>
                  </a:cubicBezTo>
                  <a:cubicBezTo>
                    <a:pt x="105" y="95"/>
                    <a:pt x="105" y="105"/>
                    <a:pt x="105" y="105"/>
                  </a:cubicBezTo>
                  <a:cubicBezTo>
                    <a:pt x="104" y="114"/>
                    <a:pt x="121" y="120"/>
                    <a:pt x="121" y="120"/>
                  </a:cubicBezTo>
                  <a:cubicBezTo>
                    <a:pt x="125" y="121"/>
                    <a:pt x="128" y="124"/>
                    <a:pt x="130" y="126"/>
                  </a:cubicBezTo>
                  <a:cubicBezTo>
                    <a:pt x="127" y="123"/>
                    <a:pt x="122" y="120"/>
                    <a:pt x="113" y="119"/>
                  </a:cubicBezTo>
                  <a:cubicBezTo>
                    <a:pt x="113" y="119"/>
                    <a:pt x="96" y="117"/>
                    <a:pt x="96" y="109"/>
                  </a:cubicBezTo>
                  <a:cubicBezTo>
                    <a:pt x="96" y="109"/>
                    <a:pt x="94" y="102"/>
                    <a:pt x="101" y="97"/>
                  </a:cubicBezTo>
                  <a:cubicBezTo>
                    <a:pt x="101" y="97"/>
                    <a:pt x="106" y="94"/>
                    <a:pt x="113" y="94"/>
                  </a:cubicBezTo>
                  <a:cubicBezTo>
                    <a:pt x="113" y="94"/>
                    <a:pt x="128" y="94"/>
                    <a:pt x="126" y="84"/>
                  </a:cubicBezTo>
                  <a:cubicBezTo>
                    <a:pt x="126" y="84"/>
                    <a:pt x="124" y="75"/>
                    <a:pt x="105" y="72"/>
                  </a:cubicBezTo>
                  <a:cubicBezTo>
                    <a:pt x="105" y="72"/>
                    <a:pt x="88" y="71"/>
                    <a:pt x="70" y="73"/>
                  </a:cubicBezTo>
                  <a:cubicBezTo>
                    <a:pt x="70" y="73"/>
                    <a:pt x="54" y="74"/>
                    <a:pt x="48" y="64"/>
                  </a:cubicBezTo>
                  <a:moveTo>
                    <a:pt x="120" y="82"/>
                  </a:moveTo>
                  <a:cubicBezTo>
                    <a:pt x="118" y="79"/>
                    <a:pt x="116" y="78"/>
                    <a:pt x="113" y="76"/>
                  </a:cubicBezTo>
                  <a:cubicBezTo>
                    <a:pt x="114" y="77"/>
                    <a:pt x="121" y="79"/>
                    <a:pt x="123" y="84"/>
                  </a:cubicBezTo>
                  <a:cubicBezTo>
                    <a:pt x="123" y="84"/>
                    <a:pt x="125" y="89"/>
                    <a:pt x="118" y="91"/>
                  </a:cubicBezTo>
                  <a:cubicBezTo>
                    <a:pt x="123" y="87"/>
                    <a:pt x="120" y="82"/>
                    <a:pt x="120" y="82"/>
                  </a:cubicBezTo>
                  <a:moveTo>
                    <a:pt x="70" y="49"/>
                  </a:moveTo>
                  <a:cubicBezTo>
                    <a:pt x="66" y="56"/>
                    <a:pt x="71" y="61"/>
                    <a:pt x="73" y="63"/>
                  </a:cubicBezTo>
                  <a:cubicBezTo>
                    <a:pt x="65" y="60"/>
                    <a:pt x="67" y="52"/>
                    <a:pt x="67" y="50"/>
                  </a:cubicBezTo>
                  <a:cubicBezTo>
                    <a:pt x="68" y="50"/>
                    <a:pt x="69" y="50"/>
                    <a:pt x="70" y="49"/>
                  </a:cubicBezTo>
                  <a:moveTo>
                    <a:pt x="125" y="46"/>
                  </a:moveTo>
                  <a:cubicBezTo>
                    <a:pt x="123" y="46"/>
                    <a:pt x="121" y="44"/>
                    <a:pt x="120" y="43"/>
                  </a:cubicBezTo>
                  <a:cubicBezTo>
                    <a:pt x="123" y="41"/>
                    <a:pt x="124" y="38"/>
                    <a:pt x="124" y="38"/>
                  </a:cubicBezTo>
                  <a:cubicBezTo>
                    <a:pt x="129" y="38"/>
                    <a:pt x="131" y="29"/>
                    <a:pt x="131" y="29"/>
                  </a:cubicBezTo>
                  <a:cubicBezTo>
                    <a:pt x="134" y="18"/>
                    <a:pt x="125" y="14"/>
                    <a:pt x="123" y="14"/>
                  </a:cubicBezTo>
                  <a:cubicBezTo>
                    <a:pt x="137" y="7"/>
                    <a:pt x="141" y="17"/>
                    <a:pt x="141" y="17"/>
                  </a:cubicBezTo>
                  <a:cubicBezTo>
                    <a:pt x="149" y="18"/>
                    <a:pt x="151" y="24"/>
                    <a:pt x="151" y="24"/>
                  </a:cubicBezTo>
                  <a:cubicBezTo>
                    <a:pt x="153" y="34"/>
                    <a:pt x="145" y="35"/>
                    <a:pt x="145" y="35"/>
                  </a:cubicBezTo>
                  <a:cubicBezTo>
                    <a:pt x="145" y="35"/>
                    <a:pt x="145" y="35"/>
                    <a:pt x="145" y="35"/>
                  </a:cubicBezTo>
                  <a:cubicBezTo>
                    <a:pt x="143" y="44"/>
                    <a:pt x="137" y="43"/>
                    <a:pt x="137" y="43"/>
                  </a:cubicBezTo>
                  <a:cubicBezTo>
                    <a:pt x="135" y="43"/>
                    <a:pt x="134" y="43"/>
                    <a:pt x="133" y="45"/>
                  </a:cubicBezTo>
                  <a:cubicBezTo>
                    <a:pt x="132" y="46"/>
                    <a:pt x="132" y="47"/>
                    <a:pt x="130" y="48"/>
                  </a:cubicBezTo>
                  <a:cubicBezTo>
                    <a:pt x="130" y="48"/>
                    <a:pt x="129" y="48"/>
                    <a:pt x="128" y="48"/>
                  </a:cubicBezTo>
                  <a:cubicBezTo>
                    <a:pt x="127" y="47"/>
                    <a:pt x="126" y="47"/>
                    <a:pt x="125" y="46"/>
                  </a:cubicBezTo>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 name="Freeform 75"/>
            <p:cNvSpPr>
              <a:spLocks noEditPoints="1"/>
            </p:cNvSpPr>
            <p:nvPr/>
          </p:nvSpPr>
          <p:spPr bwMode="auto">
            <a:xfrm>
              <a:off x="1043273" y="3518369"/>
              <a:ext cx="1276847" cy="1416269"/>
            </a:xfrm>
            <a:custGeom>
              <a:avLst/>
              <a:gdLst>
                <a:gd name="T0" fmla="*/ 367 w 978"/>
                <a:gd name="T1" fmla="*/ 797 h 1085"/>
                <a:gd name="T2" fmla="*/ 391 w 978"/>
                <a:gd name="T3" fmla="*/ 722 h 1085"/>
                <a:gd name="T4" fmla="*/ 435 w 978"/>
                <a:gd name="T5" fmla="*/ 691 h 1085"/>
                <a:gd name="T6" fmla="*/ 420 w 978"/>
                <a:gd name="T7" fmla="*/ 749 h 1085"/>
                <a:gd name="T8" fmla="*/ 487 w 978"/>
                <a:gd name="T9" fmla="*/ 776 h 1085"/>
                <a:gd name="T10" fmla="*/ 458 w 978"/>
                <a:gd name="T11" fmla="*/ 716 h 1085"/>
                <a:gd name="T12" fmla="*/ 441 w 978"/>
                <a:gd name="T13" fmla="*/ 679 h 1085"/>
                <a:gd name="T14" fmla="*/ 397 w 978"/>
                <a:gd name="T15" fmla="*/ 691 h 1085"/>
                <a:gd name="T16" fmla="*/ 458 w 978"/>
                <a:gd name="T17" fmla="*/ 772 h 1085"/>
                <a:gd name="T18" fmla="*/ 475 w 978"/>
                <a:gd name="T19" fmla="*/ 766 h 1085"/>
                <a:gd name="T20" fmla="*/ 408 w 978"/>
                <a:gd name="T21" fmla="*/ 722 h 1085"/>
                <a:gd name="T22" fmla="*/ 396 w 978"/>
                <a:gd name="T23" fmla="*/ 705 h 1085"/>
                <a:gd name="T24" fmla="*/ 542 w 978"/>
                <a:gd name="T25" fmla="*/ 806 h 1085"/>
                <a:gd name="T26" fmla="*/ 965 w 978"/>
                <a:gd name="T27" fmla="*/ 421 h 1085"/>
                <a:gd name="T28" fmla="*/ 838 w 978"/>
                <a:gd name="T29" fmla="*/ 291 h 1085"/>
                <a:gd name="T30" fmla="*/ 787 w 978"/>
                <a:gd name="T31" fmla="*/ 239 h 1085"/>
                <a:gd name="T32" fmla="*/ 808 w 978"/>
                <a:gd name="T33" fmla="*/ 284 h 1085"/>
                <a:gd name="T34" fmla="*/ 781 w 978"/>
                <a:gd name="T35" fmla="*/ 221 h 1085"/>
                <a:gd name="T36" fmla="*/ 811 w 978"/>
                <a:gd name="T37" fmla="*/ 290 h 1085"/>
                <a:gd name="T38" fmla="*/ 869 w 978"/>
                <a:gd name="T39" fmla="*/ 248 h 1085"/>
                <a:gd name="T40" fmla="*/ 760 w 978"/>
                <a:gd name="T41" fmla="*/ 155 h 1085"/>
                <a:gd name="T42" fmla="*/ 619 w 978"/>
                <a:gd name="T43" fmla="*/ 154 h 1085"/>
                <a:gd name="T44" fmla="*/ 579 w 978"/>
                <a:gd name="T45" fmla="*/ 235 h 1085"/>
                <a:gd name="T46" fmla="*/ 676 w 978"/>
                <a:gd name="T47" fmla="*/ 100 h 1085"/>
                <a:gd name="T48" fmla="*/ 561 w 978"/>
                <a:gd name="T49" fmla="*/ 174 h 1085"/>
                <a:gd name="T50" fmla="*/ 539 w 978"/>
                <a:gd name="T51" fmla="*/ 239 h 1085"/>
                <a:gd name="T52" fmla="*/ 799 w 978"/>
                <a:gd name="T53" fmla="*/ 205 h 1085"/>
                <a:gd name="T54" fmla="*/ 826 w 978"/>
                <a:gd name="T55" fmla="*/ 302 h 1085"/>
                <a:gd name="T56" fmla="*/ 715 w 978"/>
                <a:gd name="T57" fmla="*/ 283 h 1085"/>
                <a:gd name="T58" fmla="*/ 864 w 978"/>
                <a:gd name="T59" fmla="*/ 508 h 1085"/>
                <a:gd name="T60" fmla="*/ 601 w 978"/>
                <a:gd name="T61" fmla="*/ 762 h 1085"/>
                <a:gd name="T62" fmla="*/ 622 w 978"/>
                <a:gd name="T63" fmla="*/ 826 h 1085"/>
                <a:gd name="T64" fmla="*/ 485 w 978"/>
                <a:gd name="T65" fmla="*/ 572 h 1085"/>
                <a:gd name="T66" fmla="*/ 515 w 978"/>
                <a:gd name="T67" fmla="*/ 424 h 1085"/>
                <a:gd name="T68" fmla="*/ 674 w 978"/>
                <a:gd name="T69" fmla="*/ 426 h 1085"/>
                <a:gd name="T70" fmla="*/ 848 w 978"/>
                <a:gd name="T71" fmla="*/ 416 h 1085"/>
                <a:gd name="T72" fmla="*/ 455 w 978"/>
                <a:gd name="T73" fmla="*/ 406 h 1085"/>
                <a:gd name="T74" fmla="*/ 296 w 978"/>
                <a:gd name="T75" fmla="*/ 535 h 1085"/>
                <a:gd name="T76" fmla="*/ 274 w 978"/>
                <a:gd name="T77" fmla="*/ 396 h 1085"/>
                <a:gd name="T78" fmla="*/ 119 w 978"/>
                <a:gd name="T79" fmla="*/ 522 h 1085"/>
                <a:gd name="T80" fmla="*/ 226 w 978"/>
                <a:gd name="T81" fmla="*/ 398 h 1085"/>
                <a:gd name="T82" fmla="*/ 208 w 978"/>
                <a:gd name="T83" fmla="*/ 454 h 1085"/>
                <a:gd name="T84" fmla="*/ 201 w 978"/>
                <a:gd name="T85" fmla="*/ 554 h 1085"/>
                <a:gd name="T86" fmla="*/ 139 w 978"/>
                <a:gd name="T87" fmla="*/ 428 h 1085"/>
                <a:gd name="T88" fmla="*/ 51 w 978"/>
                <a:gd name="T89" fmla="*/ 612 h 1085"/>
                <a:gd name="T90" fmla="*/ 163 w 978"/>
                <a:gd name="T91" fmla="*/ 907 h 1085"/>
                <a:gd name="T92" fmla="*/ 116 w 978"/>
                <a:gd name="T93" fmla="*/ 571 h 1085"/>
                <a:gd name="T94" fmla="*/ 281 w 978"/>
                <a:gd name="T95" fmla="*/ 417 h 1085"/>
                <a:gd name="T96" fmla="*/ 560 w 978"/>
                <a:gd name="T97" fmla="*/ 831 h 1085"/>
                <a:gd name="T98" fmla="*/ 586 w 978"/>
                <a:gd name="T99" fmla="*/ 810 h 1085"/>
                <a:gd name="T100" fmla="*/ 609 w 978"/>
                <a:gd name="T101" fmla="*/ 865 h 1085"/>
                <a:gd name="T102" fmla="*/ 446 w 978"/>
                <a:gd name="T103" fmla="*/ 965 h 1085"/>
                <a:gd name="T104" fmla="*/ 348 w 978"/>
                <a:gd name="T105" fmla="*/ 914 h 1085"/>
                <a:gd name="T106" fmla="*/ 348 w 978"/>
                <a:gd name="T107" fmla="*/ 1051 h 1085"/>
                <a:gd name="T108" fmla="*/ 590 w 978"/>
                <a:gd name="T109" fmla="*/ 1011 h 1085"/>
                <a:gd name="T110" fmla="*/ 690 w 978"/>
                <a:gd name="T111" fmla="*/ 816 h 1085"/>
                <a:gd name="T112" fmla="*/ 792 w 978"/>
                <a:gd name="T113" fmla="*/ 503 h 1085"/>
                <a:gd name="T114" fmla="*/ 822 w 978"/>
                <a:gd name="T115" fmla="*/ 505 h 1085"/>
                <a:gd name="T116" fmla="*/ 875 w 978"/>
                <a:gd name="T117" fmla="*/ 497 h 1085"/>
                <a:gd name="T118" fmla="*/ 926 w 978"/>
                <a:gd name="T119" fmla="*/ 481 h 1085"/>
                <a:gd name="T120" fmla="*/ 832 w 978"/>
                <a:gd name="T121" fmla="*/ 538 h 1085"/>
                <a:gd name="T122" fmla="*/ 716 w 978"/>
                <a:gd name="T123" fmla="*/ 194 h 1085"/>
                <a:gd name="T124" fmla="*/ 598 w 978"/>
                <a:gd name="T125" fmla="*/ 279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1085">
                  <a:moveTo>
                    <a:pt x="349" y="728"/>
                  </a:move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7" y="729"/>
                    <a:pt x="347" y="729"/>
                    <a:pt x="347" y="729"/>
                  </a:cubicBezTo>
                  <a:cubicBezTo>
                    <a:pt x="347" y="733"/>
                    <a:pt x="347" y="733"/>
                    <a:pt x="347" y="733"/>
                  </a:cubicBezTo>
                  <a:cubicBezTo>
                    <a:pt x="347" y="737"/>
                    <a:pt x="347" y="737"/>
                    <a:pt x="347" y="737"/>
                  </a:cubicBezTo>
                  <a:cubicBezTo>
                    <a:pt x="346" y="738"/>
                    <a:pt x="346" y="738"/>
                    <a:pt x="346" y="738"/>
                  </a:cubicBezTo>
                  <a:cubicBezTo>
                    <a:pt x="347" y="740"/>
                    <a:pt x="347" y="740"/>
                    <a:pt x="347" y="740"/>
                  </a:cubicBezTo>
                  <a:cubicBezTo>
                    <a:pt x="348" y="741"/>
                    <a:pt x="348" y="741"/>
                    <a:pt x="348" y="741"/>
                  </a:cubicBezTo>
                  <a:cubicBezTo>
                    <a:pt x="348" y="743"/>
                    <a:pt x="348" y="743"/>
                    <a:pt x="348" y="743"/>
                  </a:cubicBezTo>
                  <a:cubicBezTo>
                    <a:pt x="349" y="744"/>
                    <a:pt x="349" y="744"/>
                    <a:pt x="349" y="744"/>
                  </a:cubicBezTo>
                  <a:cubicBezTo>
                    <a:pt x="351" y="745"/>
                    <a:pt x="351" y="745"/>
                    <a:pt x="351" y="745"/>
                  </a:cubicBezTo>
                  <a:cubicBezTo>
                    <a:pt x="354" y="747"/>
                    <a:pt x="354" y="747"/>
                    <a:pt x="354" y="747"/>
                  </a:cubicBezTo>
                  <a:cubicBezTo>
                    <a:pt x="355" y="747"/>
                    <a:pt x="355" y="747"/>
                    <a:pt x="355" y="747"/>
                  </a:cubicBezTo>
                  <a:cubicBezTo>
                    <a:pt x="356" y="747"/>
                    <a:pt x="356" y="747"/>
                    <a:pt x="356" y="747"/>
                  </a:cubicBezTo>
                  <a:cubicBezTo>
                    <a:pt x="356" y="747"/>
                    <a:pt x="356" y="747"/>
                    <a:pt x="356" y="747"/>
                  </a:cubicBezTo>
                  <a:cubicBezTo>
                    <a:pt x="359" y="747"/>
                    <a:pt x="359" y="747"/>
                    <a:pt x="359" y="747"/>
                  </a:cubicBezTo>
                  <a:cubicBezTo>
                    <a:pt x="360" y="750"/>
                    <a:pt x="360" y="750"/>
                    <a:pt x="360" y="750"/>
                  </a:cubicBezTo>
                  <a:cubicBezTo>
                    <a:pt x="360" y="753"/>
                    <a:pt x="360" y="753"/>
                    <a:pt x="360" y="753"/>
                  </a:cubicBezTo>
                  <a:cubicBezTo>
                    <a:pt x="358" y="757"/>
                    <a:pt x="358" y="757"/>
                    <a:pt x="358" y="757"/>
                  </a:cubicBezTo>
                  <a:cubicBezTo>
                    <a:pt x="355" y="760"/>
                    <a:pt x="355" y="760"/>
                    <a:pt x="355" y="760"/>
                  </a:cubicBezTo>
                  <a:cubicBezTo>
                    <a:pt x="350" y="773"/>
                    <a:pt x="350" y="773"/>
                    <a:pt x="350" y="773"/>
                  </a:cubicBezTo>
                  <a:cubicBezTo>
                    <a:pt x="346" y="779"/>
                    <a:pt x="346" y="779"/>
                    <a:pt x="346" y="779"/>
                  </a:cubicBezTo>
                  <a:cubicBezTo>
                    <a:pt x="346" y="779"/>
                    <a:pt x="346" y="779"/>
                    <a:pt x="346" y="779"/>
                  </a:cubicBezTo>
                  <a:cubicBezTo>
                    <a:pt x="346" y="780"/>
                    <a:pt x="346" y="780"/>
                    <a:pt x="346" y="780"/>
                  </a:cubicBezTo>
                  <a:cubicBezTo>
                    <a:pt x="346" y="781"/>
                    <a:pt x="346" y="781"/>
                    <a:pt x="346" y="781"/>
                  </a:cubicBezTo>
                  <a:cubicBezTo>
                    <a:pt x="346" y="782"/>
                    <a:pt x="346" y="782"/>
                    <a:pt x="346" y="782"/>
                  </a:cubicBezTo>
                  <a:cubicBezTo>
                    <a:pt x="346" y="782"/>
                    <a:pt x="346" y="782"/>
                    <a:pt x="346" y="782"/>
                  </a:cubicBezTo>
                  <a:cubicBezTo>
                    <a:pt x="346" y="783"/>
                    <a:pt x="346" y="783"/>
                    <a:pt x="346" y="783"/>
                  </a:cubicBezTo>
                  <a:cubicBezTo>
                    <a:pt x="346" y="784"/>
                    <a:pt x="346" y="784"/>
                    <a:pt x="346" y="784"/>
                  </a:cubicBezTo>
                  <a:cubicBezTo>
                    <a:pt x="349" y="789"/>
                    <a:pt x="349" y="789"/>
                    <a:pt x="349" y="789"/>
                  </a:cubicBezTo>
                  <a:cubicBezTo>
                    <a:pt x="349" y="789"/>
                    <a:pt x="349" y="789"/>
                    <a:pt x="349" y="789"/>
                  </a:cubicBezTo>
                  <a:cubicBezTo>
                    <a:pt x="350" y="789"/>
                    <a:pt x="350" y="789"/>
                    <a:pt x="350" y="789"/>
                  </a:cubicBezTo>
                  <a:cubicBezTo>
                    <a:pt x="351" y="789"/>
                    <a:pt x="351" y="789"/>
                    <a:pt x="351" y="789"/>
                  </a:cubicBezTo>
                  <a:cubicBezTo>
                    <a:pt x="351" y="789"/>
                    <a:pt x="351" y="789"/>
                    <a:pt x="351" y="789"/>
                  </a:cubicBezTo>
                  <a:cubicBezTo>
                    <a:pt x="352" y="790"/>
                    <a:pt x="352" y="790"/>
                    <a:pt x="352" y="790"/>
                  </a:cubicBezTo>
                  <a:cubicBezTo>
                    <a:pt x="352" y="790"/>
                    <a:pt x="352" y="790"/>
                    <a:pt x="352" y="790"/>
                  </a:cubicBezTo>
                  <a:cubicBezTo>
                    <a:pt x="353" y="790"/>
                    <a:pt x="353" y="790"/>
                    <a:pt x="353" y="790"/>
                  </a:cubicBezTo>
                  <a:cubicBezTo>
                    <a:pt x="353" y="791"/>
                    <a:pt x="353" y="791"/>
                    <a:pt x="353" y="791"/>
                  </a:cubicBezTo>
                  <a:cubicBezTo>
                    <a:pt x="353" y="791"/>
                    <a:pt x="353" y="791"/>
                    <a:pt x="353" y="791"/>
                  </a:cubicBezTo>
                  <a:cubicBezTo>
                    <a:pt x="354" y="791"/>
                    <a:pt x="354" y="791"/>
                    <a:pt x="354" y="791"/>
                  </a:cubicBezTo>
                  <a:cubicBezTo>
                    <a:pt x="354" y="791"/>
                    <a:pt x="354" y="791"/>
                    <a:pt x="354" y="791"/>
                  </a:cubicBezTo>
                  <a:cubicBezTo>
                    <a:pt x="354" y="791"/>
                    <a:pt x="354" y="791"/>
                    <a:pt x="354" y="791"/>
                  </a:cubicBezTo>
                  <a:cubicBezTo>
                    <a:pt x="354" y="791"/>
                    <a:pt x="354" y="791"/>
                    <a:pt x="354" y="791"/>
                  </a:cubicBezTo>
                  <a:cubicBezTo>
                    <a:pt x="355" y="790"/>
                    <a:pt x="355" y="790"/>
                    <a:pt x="355" y="790"/>
                  </a:cubicBezTo>
                  <a:cubicBezTo>
                    <a:pt x="356" y="789"/>
                    <a:pt x="356" y="789"/>
                    <a:pt x="356" y="789"/>
                  </a:cubicBezTo>
                  <a:cubicBezTo>
                    <a:pt x="358" y="788"/>
                    <a:pt x="358" y="788"/>
                    <a:pt x="358" y="788"/>
                  </a:cubicBezTo>
                  <a:cubicBezTo>
                    <a:pt x="358" y="787"/>
                    <a:pt x="358" y="787"/>
                    <a:pt x="358" y="787"/>
                  </a:cubicBezTo>
                  <a:cubicBezTo>
                    <a:pt x="358" y="787"/>
                    <a:pt x="358" y="787"/>
                    <a:pt x="358" y="787"/>
                  </a:cubicBezTo>
                  <a:cubicBezTo>
                    <a:pt x="358" y="787"/>
                    <a:pt x="358" y="787"/>
                    <a:pt x="358" y="787"/>
                  </a:cubicBezTo>
                  <a:cubicBezTo>
                    <a:pt x="359" y="787"/>
                    <a:pt x="359" y="787"/>
                    <a:pt x="359" y="787"/>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5"/>
                    <a:pt x="359" y="785"/>
                    <a:pt x="359" y="785"/>
                  </a:cubicBezTo>
                  <a:cubicBezTo>
                    <a:pt x="365" y="777"/>
                    <a:pt x="365" y="777"/>
                    <a:pt x="365" y="777"/>
                  </a:cubicBezTo>
                  <a:cubicBezTo>
                    <a:pt x="365" y="778"/>
                    <a:pt x="365" y="778"/>
                    <a:pt x="365" y="778"/>
                  </a:cubicBezTo>
                  <a:cubicBezTo>
                    <a:pt x="365" y="781"/>
                    <a:pt x="365" y="781"/>
                    <a:pt x="365" y="781"/>
                  </a:cubicBezTo>
                  <a:cubicBezTo>
                    <a:pt x="365" y="791"/>
                    <a:pt x="365" y="791"/>
                    <a:pt x="365" y="791"/>
                  </a:cubicBezTo>
                  <a:cubicBezTo>
                    <a:pt x="365" y="792"/>
                    <a:pt x="365" y="792"/>
                    <a:pt x="365" y="792"/>
                  </a:cubicBezTo>
                  <a:cubicBezTo>
                    <a:pt x="365" y="792"/>
                    <a:pt x="365" y="792"/>
                    <a:pt x="365" y="792"/>
                  </a:cubicBezTo>
                  <a:cubicBezTo>
                    <a:pt x="366" y="794"/>
                    <a:pt x="366" y="794"/>
                    <a:pt x="366" y="794"/>
                  </a:cubicBezTo>
                  <a:cubicBezTo>
                    <a:pt x="366" y="795"/>
                    <a:pt x="366" y="795"/>
                    <a:pt x="366" y="795"/>
                  </a:cubicBezTo>
                  <a:cubicBezTo>
                    <a:pt x="367" y="796"/>
                    <a:pt x="367" y="796"/>
                    <a:pt x="367" y="796"/>
                  </a:cubicBezTo>
                  <a:cubicBezTo>
                    <a:pt x="367" y="796"/>
                    <a:pt x="367" y="796"/>
                    <a:pt x="367" y="796"/>
                  </a:cubicBezTo>
                  <a:cubicBezTo>
                    <a:pt x="367" y="797"/>
                    <a:pt x="367" y="797"/>
                    <a:pt x="367" y="797"/>
                  </a:cubicBezTo>
                  <a:cubicBezTo>
                    <a:pt x="367" y="797"/>
                    <a:pt x="367" y="797"/>
                    <a:pt x="367" y="797"/>
                  </a:cubicBezTo>
                  <a:cubicBezTo>
                    <a:pt x="367" y="797"/>
                    <a:pt x="367" y="797"/>
                    <a:pt x="367" y="797"/>
                  </a:cubicBezTo>
                  <a:cubicBezTo>
                    <a:pt x="367" y="797"/>
                    <a:pt x="367" y="797"/>
                    <a:pt x="367" y="797"/>
                  </a:cubicBezTo>
                  <a:cubicBezTo>
                    <a:pt x="368" y="798"/>
                    <a:pt x="368" y="798"/>
                    <a:pt x="368" y="798"/>
                  </a:cubicBezTo>
                  <a:cubicBezTo>
                    <a:pt x="369" y="798"/>
                    <a:pt x="369" y="798"/>
                    <a:pt x="369" y="798"/>
                  </a:cubicBezTo>
                  <a:cubicBezTo>
                    <a:pt x="369" y="798"/>
                    <a:pt x="369" y="798"/>
                    <a:pt x="369" y="798"/>
                  </a:cubicBezTo>
                  <a:cubicBezTo>
                    <a:pt x="370" y="798"/>
                    <a:pt x="370" y="798"/>
                    <a:pt x="370" y="798"/>
                  </a:cubicBezTo>
                  <a:cubicBezTo>
                    <a:pt x="370" y="798"/>
                    <a:pt x="370" y="798"/>
                    <a:pt x="370" y="798"/>
                  </a:cubicBezTo>
                  <a:cubicBezTo>
                    <a:pt x="370" y="798"/>
                    <a:pt x="370" y="798"/>
                    <a:pt x="370" y="798"/>
                  </a:cubicBezTo>
                  <a:cubicBezTo>
                    <a:pt x="371" y="798"/>
                    <a:pt x="371" y="798"/>
                    <a:pt x="371" y="798"/>
                  </a:cubicBezTo>
                  <a:cubicBezTo>
                    <a:pt x="371" y="798"/>
                    <a:pt x="371" y="798"/>
                    <a:pt x="371" y="798"/>
                  </a:cubicBezTo>
                  <a:cubicBezTo>
                    <a:pt x="371" y="798"/>
                    <a:pt x="371" y="798"/>
                    <a:pt x="371" y="798"/>
                  </a:cubicBezTo>
                  <a:cubicBezTo>
                    <a:pt x="373" y="799"/>
                    <a:pt x="373" y="799"/>
                    <a:pt x="373" y="799"/>
                  </a:cubicBezTo>
                  <a:cubicBezTo>
                    <a:pt x="373" y="798"/>
                    <a:pt x="373" y="798"/>
                    <a:pt x="373" y="798"/>
                  </a:cubicBezTo>
                  <a:cubicBezTo>
                    <a:pt x="373" y="798"/>
                    <a:pt x="373" y="798"/>
                    <a:pt x="373" y="798"/>
                  </a:cubicBezTo>
                  <a:cubicBezTo>
                    <a:pt x="373" y="798"/>
                    <a:pt x="373" y="798"/>
                    <a:pt x="373" y="798"/>
                  </a:cubicBezTo>
                  <a:cubicBezTo>
                    <a:pt x="373" y="798"/>
                    <a:pt x="373" y="798"/>
                    <a:pt x="373" y="798"/>
                  </a:cubicBezTo>
                  <a:cubicBezTo>
                    <a:pt x="374" y="798"/>
                    <a:pt x="374" y="798"/>
                    <a:pt x="374" y="798"/>
                  </a:cubicBezTo>
                  <a:cubicBezTo>
                    <a:pt x="374" y="797"/>
                    <a:pt x="374" y="797"/>
                    <a:pt x="374" y="797"/>
                  </a:cubicBezTo>
                  <a:cubicBezTo>
                    <a:pt x="374" y="797"/>
                    <a:pt x="374" y="797"/>
                    <a:pt x="374" y="797"/>
                  </a:cubicBezTo>
                  <a:cubicBezTo>
                    <a:pt x="374" y="797"/>
                    <a:pt x="374" y="797"/>
                    <a:pt x="374" y="797"/>
                  </a:cubicBezTo>
                  <a:cubicBezTo>
                    <a:pt x="374" y="797"/>
                    <a:pt x="374" y="797"/>
                    <a:pt x="374"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6" y="796"/>
                    <a:pt x="376" y="796"/>
                    <a:pt x="376" y="796"/>
                  </a:cubicBezTo>
                  <a:cubicBezTo>
                    <a:pt x="377" y="795"/>
                    <a:pt x="377" y="795"/>
                    <a:pt x="377" y="795"/>
                  </a:cubicBezTo>
                  <a:cubicBezTo>
                    <a:pt x="377" y="795"/>
                    <a:pt x="377" y="795"/>
                    <a:pt x="377" y="795"/>
                  </a:cubicBezTo>
                  <a:cubicBezTo>
                    <a:pt x="377" y="795"/>
                    <a:pt x="377" y="795"/>
                    <a:pt x="377" y="795"/>
                  </a:cubicBezTo>
                  <a:cubicBezTo>
                    <a:pt x="377" y="795"/>
                    <a:pt x="377" y="795"/>
                    <a:pt x="377"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9" y="794"/>
                    <a:pt x="379" y="794"/>
                    <a:pt x="379" y="794"/>
                  </a:cubicBezTo>
                  <a:cubicBezTo>
                    <a:pt x="379" y="794"/>
                    <a:pt x="379" y="794"/>
                    <a:pt x="379" y="794"/>
                  </a:cubicBezTo>
                  <a:cubicBezTo>
                    <a:pt x="379" y="794"/>
                    <a:pt x="379" y="794"/>
                    <a:pt x="379" y="794"/>
                  </a:cubicBezTo>
                  <a:cubicBezTo>
                    <a:pt x="379" y="793"/>
                    <a:pt x="379" y="793"/>
                    <a:pt x="379" y="793"/>
                  </a:cubicBezTo>
                  <a:cubicBezTo>
                    <a:pt x="378" y="786"/>
                    <a:pt x="378" y="786"/>
                    <a:pt x="378" y="786"/>
                  </a:cubicBezTo>
                  <a:cubicBezTo>
                    <a:pt x="378" y="786"/>
                    <a:pt x="378" y="786"/>
                    <a:pt x="378" y="786"/>
                  </a:cubicBezTo>
                  <a:cubicBezTo>
                    <a:pt x="378" y="785"/>
                    <a:pt x="378" y="785"/>
                    <a:pt x="378" y="785"/>
                  </a:cubicBezTo>
                  <a:cubicBezTo>
                    <a:pt x="378" y="785"/>
                    <a:pt x="378" y="785"/>
                    <a:pt x="378" y="785"/>
                  </a:cubicBezTo>
                  <a:cubicBezTo>
                    <a:pt x="378" y="785"/>
                    <a:pt x="378" y="785"/>
                    <a:pt x="378" y="785"/>
                  </a:cubicBezTo>
                  <a:cubicBezTo>
                    <a:pt x="378" y="784"/>
                    <a:pt x="378" y="784"/>
                    <a:pt x="378" y="784"/>
                  </a:cubicBezTo>
                  <a:cubicBezTo>
                    <a:pt x="379" y="782"/>
                    <a:pt x="379" y="782"/>
                    <a:pt x="379" y="782"/>
                  </a:cubicBezTo>
                  <a:cubicBezTo>
                    <a:pt x="380" y="761"/>
                    <a:pt x="380" y="761"/>
                    <a:pt x="380" y="761"/>
                  </a:cubicBezTo>
                  <a:cubicBezTo>
                    <a:pt x="379" y="760"/>
                    <a:pt x="379" y="760"/>
                    <a:pt x="379" y="760"/>
                  </a:cubicBezTo>
                  <a:cubicBezTo>
                    <a:pt x="379" y="760"/>
                    <a:pt x="379" y="760"/>
                    <a:pt x="379" y="760"/>
                  </a:cubicBezTo>
                  <a:cubicBezTo>
                    <a:pt x="380" y="759"/>
                    <a:pt x="380" y="759"/>
                    <a:pt x="380" y="759"/>
                  </a:cubicBezTo>
                  <a:cubicBezTo>
                    <a:pt x="380" y="758"/>
                    <a:pt x="380" y="758"/>
                    <a:pt x="380" y="758"/>
                  </a:cubicBezTo>
                  <a:cubicBezTo>
                    <a:pt x="380" y="758"/>
                    <a:pt x="380" y="758"/>
                    <a:pt x="380" y="758"/>
                  </a:cubicBezTo>
                  <a:cubicBezTo>
                    <a:pt x="380" y="757"/>
                    <a:pt x="380" y="757"/>
                    <a:pt x="380" y="757"/>
                  </a:cubicBezTo>
                  <a:cubicBezTo>
                    <a:pt x="380" y="757"/>
                    <a:pt x="380" y="757"/>
                    <a:pt x="380" y="757"/>
                  </a:cubicBezTo>
                  <a:cubicBezTo>
                    <a:pt x="380" y="757"/>
                    <a:pt x="380" y="757"/>
                    <a:pt x="380" y="757"/>
                  </a:cubicBezTo>
                  <a:cubicBezTo>
                    <a:pt x="380" y="757"/>
                    <a:pt x="380" y="757"/>
                    <a:pt x="380" y="757"/>
                  </a:cubicBezTo>
                  <a:cubicBezTo>
                    <a:pt x="380" y="756"/>
                    <a:pt x="380" y="756"/>
                    <a:pt x="380" y="756"/>
                  </a:cubicBezTo>
                  <a:cubicBezTo>
                    <a:pt x="380" y="756"/>
                    <a:pt x="380" y="756"/>
                    <a:pt x="380" y="756"/>
                  </a:cubicBezTo>
                  <a:cubicBezTo>
                    <a:pt x="380" y="755"/>
                    <a:pt x="380" y="755"/>
                    <a:pt x="380" y="755"/>
                  </a:cubicBezTo>
                  <a:cubicBezTo>
                    <a:pt x="381" y="753"/>
                    <a:pt x="381" y="753"/>
                    <a:pt x="381" y="753"/>
                  </a:cubicBezTo>
                  <a:cubicBezTo>
                    <a:pt x="382" y="751"/>
                    <a:pt x="382" y="751"/>
                    <a:pt x="382" y="751"/>
                  </a:cubicBezTo>
                  <a:cubicBezTo>
                    <a:pt x="382" y="749"/>
                    <a:pt x="382" y="749"/>
                    <a:pt x="382" y="749"/>
                  </a:cubicBezTo>
                  <a:cubicBezTo>
                    <a:pt x="382" y="747"/>
                    <a:pt x="382" y="747"/>
                    <a:pt x="382" y="747"/>
                  </a:cubicBezTo>
                  <a:cubicBezTo>
                    <a:pt x="386" y="735"/>
                    <a:pt x="386" y="735"/>
                    <a:pt x="386" y="735"/>
                  </a:cubicBezTo>
                  <a:cubicBezTo>
                    <a:pt x="388" y="732"/>
                    <a:pt x="388" y="732"/>
                    <a:pt x="388" y="732"/>
                  </a:cubicBezTo>
                  <a:cubicBezTo>
                    <a:pt x="389" y="731"/>
                    <a:pt x="389" y="731"/>
                    <a:pt x="389" y="731"/>
                  </a:cubicBezTo>
                  <a:cubicBezTo>
                    <a:pt x="388" y="730"/>
                    <a:pt x="388" y="730"/>
                    <a:pt x="388" y="730"/>
                  </a:cubicBezTo>
                  <a:cubicBezTo>
                    <a:pt x="389" y="728"/>
                    <a:pt x="389" y="728"/>
                    <a:pt x="389" y="728"/>
                  </a:cubicBezTo>
                  <a:cubicBezTo>
                    <a:pt x="391" y="722"/>
                    <a:pt x="391" y="722"/>
                    <a:pt x="391" y="722"/>
                  </a:cubicBezTo>
                  <a:cubicBezTo>
                    <a:pt x="392" y="721"/>
                    <a:pt x="392" y="721"/>
                    <a:pt x="392" y="721"/>
                  </a:cubicBezTo>
                  <a:cubicBezTo>
                    <a:pt x="392" y="720"/>
                    <a:pt x="392" y="720"/>
                    <a:pt x="392" y="720"/>
                  </a:cubicBezTo>
                  <a:cubicBezTo>
                    <a:pt x="392" y="720"/>
                    <a:pt x="392" y="720"/>
                    <a:pt x="392" y="720"/>
                  </a:cubicBezTo>
                  <a:cubicBezTo>
                    <a:pt x="392" y="720"/>
                    <a:pt x="392" y="720"/>
                    <a:pt x="392" y="720"/>
                  </a:cubicBezTo>
                  <a:cubicBezTo>
                    <a:pt x="392" y="719"/>
                    <a:pt x="392" y="719"/>
                    <a:pt x="392" y="719"/>
                  </a:cubicBezTo>
                  <a:cubicBezTo>
                    <a:pt x="392" y="719"/>
                    <a:pt x="392" y="719"/>
                    <a:pt x="392" y="719"/>
                  </a:cubicBezTo>
                  <a:cubicBezTo>
                    <a:pt x="393" y="719"/>
                    <a:pt x="393" y="719"/>
                    <a:pt x="393" y="719"/>
                  </a:cubicBezTo>
                  <a:cubicBezTo>
                    <a:pt x="393" y="719"/>
                    <a:pt x="393" y="719"/>
                    <a:pt x="393" y="719"/>
                  </a:cubicBezTo>
                  <a:cubicBezTo>
                    <a:pt x="393" y="719"/>
                    <a:pt x="393" y="719"/>
                    <a:pt x="393" y="719"/>
                  </a:cubicBezTo>
                  <a:cubicBezTo>
                    <a:pt x="393" y="719"/>
                    <a:pt x="393" y="719"/>
                    <a:pt x="393" y="719"/>
                  </a:cubicBezTo>
                  <a:cubicBezTo>
                    <a:pt x="393" y="718"/>
                    <a:pt x="393" y="718"/>
                    <a:pt x="393" y="718"/>
                  </a:cubicBezTo>
                  <a:cubicBezTo>
                    <a:pt x="393" y="718"/>
                    <a:pt x="393" y="718"/>
                    <a:pt x="393" y="718"/>
                  </a:cubicBezTo>
                  <a:cubicBezTo>
                    <a:pt x="393" y="717"/>
                    <a:pt x="393" y="717"/>
                    <a:pt x="393" y="717"/>
                  </a:cubicBezTo>
                  <a:cubicBezTo>
                    <a:pt x="394" y="716"/>
                    <a:pt x="394" y="716"/>
                    <a:pt x="394" y="716"/>
                  </a:cubicBezTo>
                  <a:cubicBezTo>
                    <a:pt x="394" y="716"/>
                    <a:pt x="394" y="716"/>
                    <a:pt x="394" y="716"/>
                  </a:cubicBezTo>
                  <a:cubicBezTo>
                    <a:pt x="394" y="716"/>
                    <a:pt x="394" y="716"/>
                    <a:pt x="394" y="716"/>
                  </a:cubicBezTo>
                  <a:cubicBezTo>
                    <a:pt x="394" y="716"/>
                    <a:pt x="394" y="716"/>
                    <a:pt x="394" y="716"/>
                  </a:cubicBezTo>
                  <a:cubicBezTo>
                    <a:pt x="394" y="715"/>
                    <a:pt x="394" y="715"/>
                    <a:pt x="394" y="715"/>
                  </a:cubicBezTo>
                  <a:cubicBezTo>
                    <a:pt x="394" y="715"/>
                    <a:pt x="394" y="715"/>
                    <a:pt x="394" y="715"/>
                  </a:cubicBezTo>
                  <a:cubicBezTo>
                    <a:pt x="394" y="715"/>
                    <a:pt x="394" y="715"/>
                    <a:pt x="394" y="715"/>
                  </a:cubicBezTo>
                  <a:cubicBezTo>
                    <a:pt x="394" y="714"/>
                    <a:pt x="394" y="714"/>
                    <a:pt x="394" y="714"/>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9" y="708"/>
                    <a:pt x="399" y="708"/>
                    <a:pt x="399" y="708"/>
                  </a:cubicBezTo>
                  <a:cubicBezTo>
                    <a:pt x="399" y="707"/>
                    <a:pt x="399" y="707"/>
                    <a:pt x="399" y="707"/>
                  </a:cubicBezTo>
                  <a:cubicBezTo>
                    <a:pt x="399" y="707"/>
                    <a:pt x="399" y="707"/>
                    <a:pt x="399" y="707"/>
                  </a:cubicBezTo>
                  <a:cubicBezTo>
                    <a:pt x="399" y="707"/>
                    <a:pt x="399" y="707"/>
                    <a:pt x="399" y="707"/>
                  </a:cubicBezTo>
                  <a:cubicBezTo>
                    <a:pt x="399" y="707"/>
                    <a:pt x="399" y="707"/>
                    <a:pt x="399" y="707"/>
                  </a:cubicBezTo>
                  <a:cubicBezTo>
                    <a:pt x="399" y="706"/>
                    <a:pt x="399" y="706"/>
                    <a:pt x="399" y="706"/>
                  </a:cubicBezTo>
                  <a:cubicBezTo>
                    <a:pt x="399" y="706"/>
                    <a:pt x="399" y="706"/>
                    <a:pt x="399" y="706"/>
                  </a:cubicBezTo>
                  <a:cubicBezTo>
                    <a:pt x="399" y="706"/>
                    <a:pt x="399" y="706"/>
                    <a:pt x="399" y="706"/>
                  </a:cubicBezTo>
                  <a:cubicBezTo>
                    <a:pt x="399" y="705"/>
                    <a:pt x="399" y="705"/>
                    <a:pt x="399" y="705"/>
                  </a:cubicBezTo>
                  <a:cubicBezTo>
                    <a:pt x="400" y="704"/>
                    <a:pt x="400" y="704"/>
                    <a:pt x="400" y="704"/>
                  </a:cubicBezTo>
                  <a:cubicBezTo>
                    <a:pt x="402" y="700"/>
                    <a:pt x="402" y="700"/>
                    <a:pt x="402" y="700"/>
                  </a:cubicBezTo>
                  <a:cubicBezTo>
                    <a:pt x="404" y="696"/>
                    <a:pt x="404" y="696"/>
                    <a:pt x="404" y="696"/>
                  </a:cubicBezTo>
                  <a:cubicBezTo>
                    <a:pt x="406" y="693"/>
                    <a:pt x="406" y="693"/>
                    <a:pt x="406" y="693"/>
                  </a:cubicBezTo>
                  <a:cubicBezTo>
                    <a:pt x="413" y="682"/>
                    <a:pt x="413" y="682"/>
                    <a:pt x="413" y="682"/>
                  </a:cubicBezTo>
                  <a:cubicBezTo>
                    <a:pt x="412" y="681"/>
                    <a:pt x="412" y="681"/>
                    <a:pt x="412" y="681"/>
                  </a:cubicBezTo>
                  <a:cubicBezTo>
                    <a:pt x="416" y="676"/>
                    <a:pt x="416" y="676"/>
                    <a:pt x="416" y="676"/>
                  </a:cubicBezTo>
                  <a:cubicBezTo>
                    <a:pt x="419" y="671"/>
                    <a:pt x="419" y="671"/>
                    <a:pt x="419" y="671"/>
                  </a:cubicBezTo>
                  <a:cubicBezTo>
                    <a:pt x="427" y="663"/>
                    <a:pt x="427" y="663"/>
                    <a:pt x="427" y="663"/>
                  </a:cubicBezTo>
                  <a:cubicBezTo>
                    <a:pt x="427" y="663"/>
                    <a:pt x="427" y="663"/>
                    <a:pt x="427" y="663"/>
                  </a:cubicBezTo>
                  <a:cubicBezTo>
                    <a:pt x="427" y="663"/>
                    <a:pt x="427" y="663"/>
                    <a:pt x="427" y="663"/>
                  </a:cubicBezTo>
                  <a:cubicBezTo>
                    <a:pt x="427" y="662"/>
                    <a:pt x="427" y="662"/>
                    <a:pt x="427" y="662"/>
                  </a:cubicBezTo>
                  <a:cubicBezTo>
                    <a:pt x="427" y="662"/>
                    <a:pt x="427" y="662"/>
                    <a:pt x="427" y="662"/>
                  </a:cubicBezTo>
                  <a:cubicBezTo>
                    <a:pt x="428" y="661"/>
                    <a:pt x="428" y="661"/>
                    <a:pt x="428" y="661"/>
                  </a:cubicBezTo>
                  <a:cubicBezTo>
                    <a:pt x="429" y="661"/>
                    <a:pt x="429" y="661"/>
                    <a:pt x="429" y="661"/>
                  </a:cubicBezTo>
                  <a:cubicBezTo>
                    <a:pt x="430" y="660"/>
                    <a:pt x="430" y="660"/>
                    <a:pt x="430" y="660"/>
                  </a:cubicBezTo>
                  <a:cubicBezTo>
                    <a:pt x="431" y="660"/>
                    <a:pt x="431" y="660"/>
                    <a:pt x="431" y="660"/>
                  </a:cubicBezTo>
                  <a:cubicBezTo>
                    <a:pt x="432" y="660"/>
                    <a:pt x="432" y="660"/>
                    <a:pt x="432" y="660"/>
                  </a:cubicBezTo>
                  <a:cubicBezTo>
                    <a:pt x="432" y="660"/>
                    <a:pt x="432" y="660"/>
                    <a:pt x="432" y="660"/>
                  </a:cubicBezTo>
                  <a:cubicBezTo>
                    <a:pt x="433" y="660"/>
                    <a:pt x="433" y="660"/>
                    <a:pt x="433" y="660"/>
                  </a:cubicBezTo>
                  <a:cubicBezTo>
                    <a:pt x="433" y="661"/>
                    <a:pt x="433" y="661"/>
                    <a:pt x="433" y="661"/>
                  </a:cubicBezTo>
                  <a:cubicBezTo>
                    <a:pt x="433" y="661"/>
                    <a:pt x="433" y="661"/>
                    <a:pt x="433" y="661"/>
                  </a:cubicBezTo>
                  <a:cubicBezTo>
                    <a:pt x="433" y="661"/>
                    <a:pt x="433" y="661"/>
                    <a:pt x="433" y="661"/>
                  </a:cubicBezTo>
                  <a:cubicBezTo>
                    <a:pt x="433" y="662"/>
                    <a:pt x="433" y="662"/>
                    <a:pt x="433" y="662"/>
                  </a:cubicBezTo>
                  <a:cubicBezTo>
                    <a:pt x="434" y="662"/>
                    <a:pt x="434" y="662"/>
                    <a:pt x="434" y="662"/>
                  </a:cubicBezTo>
                  <a:cubicBezTo>
                    <a:pt x="434" y="663"/>
                    <a:pt x="434" y="663"/>
                    <a:pt x="434" y="663"/>
                  </a:cubicBezTo>
                  <a:cubicBezTo>
                    <a:pt x="434" y="665"/>
                    <a:pt x="434" y="665"/>
                    <a:pt x="434" y="665"/>
                  </a:cubicBezTo>
                  <a:cubicBezTo>
                    <a:pt x="434" y="669"/>
                    <a:pt x="434" y="669"/>
                    <a:pt x="434" y="669"/>
                  </a:cubicBezTo>
                  <a:cubicBezTo>
                    <a:pt x="432" y="676"/>
                    <a:pt x="432" y="676"/>
                    <a:pt x="432" y="676"/>
                  </a:cubicBezTo>
                  <a:cubicBezTo>
                    <a:pt x="431" y="683"/>
                    <a:pt x="431" y="683"/>
                    <a:pt x="431" y="683"/>
                  </a:cubicBezTo>
                  <a:cubicBezTo>
                    <a:pt x="431" y="684"/>
                    <a:pt x="431" y="684"/>
                    <a:pt x="431" y="684"/>
                  </a:cubicBezTo>
                  <a:cubicBezTo>
                    <a:pt x="430" y="684"/>
                    <a:pt x="430" y="684"/>
                    <a:pt x="430" y="684"/>
                  </a:cubicBezTo>
                  <a:cubicBezTo>
                    <a:pt x="430" y="684"/>
                    <a:pt x="430" y="684"/>
                    <a:pt x="430" y="684"/>
                  </a:cubicBezTo>
                  <a:cubicBezTo>
                    <a:pt x="430" y="684"/>
                    <a:pt x="430" y="684"/>
                    <a:pt x="430" y="684"/>
                  </a:cubicBezTo>
                  <a:cubicBezTo>
                    <a:pt x="430" y="685"/>
                    <a:pt x="430" y="685"/>
                    <a:pt x="430" y="685"/>
                  </a:cubicBezTo>
                  <a:cubicBezTo>
                    <a:pt x="430" y="685"/>
                    <a:pt x="430" y="685"/>
                    <a:pt x="430" y="685"/>
                  </a:cubicBezTo>
                  <a:cubicBezTo>
                    <a:pt x="430" y="686"/>
                    <a:pt x="430" y="686"/>
                    <a:pt x="430" y="686"/>
                  </a:cubicBezTo>
                  <a:cubicBezTo>
                    <a:pt x="433" y="689"/>
                    <a:pt x="433" y="689"/>
                    <a:pt x="433" y="689"/>
                  </a:cubicBezTo>
                  <a:cubicBezTo>
                    <a:pt x="434" y="691"/>
                    <a:pt x="434" y="691"/>
                    <a:pt x="434" y="691"/>
                  </a:cubicBezTo>
                  <a:cubicBezTo>
                    <a:pt x="435" y="691"/>
                    <a:pt x="435" y="691"/>
                    <a:pt x="435" y="691"/>
                  </a:cubicBezTo>
                  <a:cubicBezTo>
                    <a:pt x="435" y="692"/>
                    <a:pt x="435" y="692"/>
                    <a:pt x="435" y="692"/>
                  </a:cubicBezTo>
                  <a:cubicBezTo>
                    <a:pt x="435" y="692"/>
                    <a:pt x="435" y="692"/>
                    <a:pt x="435" y="692"/>
                  </a:cubicBezTo>
                  <a:cubicBezTo>
                    <a:pt x="435" y="692"/>
                    <a:pt x="435" y="692"/>
                    <a:pt x="435" y="692"/>
                  </a:cubicBezTo>
                  <a:cubicBezTo>
                    <a:pt x="435" y="691"/>
                    <a:pt x="435" y="691"/>
                    <a:pt x="435" y="691"/>
                  </a:cubicBezTo>
                  <a:cubicBezTo>
                    <a:pt x="435" y="691"/>
                    <a:pt x="435" y="691"/>
                    <a:pt x="435" y="691"/>
                  </a:cubicBezTo>
                  <a:cubicBezTo>
                    <a:pt x="436" y="691"/>
                    <a:pt x="436" y="691"/>
                    <a:pt x="436" y="691"/>
                  </a:cubicBezTo>
                  <a:cubicBezTo>
                    <a:pt x="437" y="691"/>
                    <a:pt x="437" y="691"/>
                    <a:pt x="437" y="691"/>
                  </a:cubicBezTo>
                  <a:cubicBezTo>
                    <a:pt x="437" y="691"/>
                    <a:pt x="437" y="691"/>
                    <a:pt x="437" y="691"/>
                  </a:cubicBezTo>
                  <a:cubicBezTo>
                    <a:pt x="438" y="691"/>
                    <a:pt x="438" y="691"/>
                    <a:pt x="438" y="691"/>
                  </a:cubicBezTo>
                  <a:cubicBezTo>
                    <a:pt x="438" y="690"/>
                    <a:pt x="438" y="690"/>
                    <a:pt x="438" y="690"/>
                  </a:cubicBezTo>
                  <a:cubicBezTo>
                    <a:pt x="439" y="690"/>
                    <a:pt x="439" y="690"/>
                    <a:pt x="439" y="690"/>
                  </a:cubicBezTo>
                  <a:cubicBezTo>
                    <a:pt x="449" y="686"/>
                    <a:pt x="449" y="686"/>
                    <a:pt x="449" y="686"/>
                  </a:cubicBezTo>
                  <a:cubicBezTo>
                    <a:pt x="449" y="686"/>
                    <a:pt x="449" y="686"/>
                    <a:pt x="449" y="686"/>
                  </a:cubicBezTo>
                  <a:cubicBezTo>
                    <a:pt x="449" y="687"/>
                    <a:pt x="449" y="687"/>
                    <a:pt x="449" y="687"/>
                  </a:cubicBezTo>
                  <a:cubicBezTo>
                    <a:pt x="449" y="687"/>
                    <a:pt x="449" y="687"/>
                    <a:pt x="449" y="687"/>
                  </a:cubicBezTo>
                  <a:cubicBezTo>
                    <a:pt x="449" y="687"/>
                    <a:pt x="449" y="687"/>
                    <a:pt x="449" y="687"/>
                  </a:cubicBezTo>
                  <a:cubicBezTo>
                    <a:pt x="448" y="688"/>
                    <a:pt x="448" y="688"/>
                    <a:pt x="448" y="688"/>
                  </a:cubicBezTo>
                  <a:cubicBezTo>
                    <a:pt x="448" y="689"/>
                    <a:pt x="448" y="689"/>
                    <a:pt x="448" y="689"/>
                  </a:cubicBezTo>
                  <a:cubicBezTo>
                    <a:pt x="446" y="692"/>
                    <a:pt x="446" y="692"/>
                    <a:pt x="446" y="692"/>
                  </a:cubicBezTo>
                  <a:cubicBezTo>
                    <a:pt x="442" y="697"/>
                    <a:pt x="442" y="697"/>
                    <a:pt x="442" y="697"/>
                  </a:cubicBezTo>
                  <a:cubicBezTo>
                    <a:pt x="437" y="702"/>
                    <a:pt x="437" y="702"/>
                    <a:pt x="437" y="702"/>
                  </a:cubicBezTo>
                  <a:cubicBezTo>
                    <a:pt x="426" y="713"/>
                    <a:pt x="426" y="713"/>
                    <a:pt x="426" y="713"/>
                  </a:cubicBezTo>
                  <a:cubicBezTo>
                    <a:pt x="425" y="713"/>
                    <a:pt x="425" y="713"/>
                    <a:pt x="425" y="713"/>
                  </a:cubicBezTo>
                  <a:cubicBezTo>
                    <a:pt x="425" y="713"/>
                    <a:pt x="425" y="713"/>
                    <a:pt x="425" y="713"/>
                  </a:cubicBezTo>
                  <a:cubicBezTo>
                    <a:pt x="424" y="714"/>
                    <a:pt x="424" y="714"/>
                    <a:pt x="424" y="714"/>
                  </a:cubicBezTo>
                  <a:cubicBezTo>
                    <a:pt x="423" y="714"/>
                    <a:pt x="423" y="714"/>
                    <a:pt x="423" y="714"/>
                  </a:cubicBezTo>
                  <a:cubicBezTo>
                    <a:pt x="423" y="715"/>
                    <a:pt x="423" y="715"/>
                    <a:pt x="423" y="715"/>
                  </a:cubicBezTo>
                  <a:cubicBezTo>
                    <a:pt x="422" y="715"/>
                    <a:pt x="422" y="715"/>
                    <a:pt x="422" y="715"/>
                  </a:cubicBezTo>
                  <a:cubicBezTo>
                    <a:pt x="422" y="716"/>
                    <a:pt x="422" y="716"/>
                    <a:pt x="422" y="716"/>
                  </a:cubicBezTo>
                  <a:cubicBezTo>
                    <a:pt x="422" y="716"/>
                    <a:pt x="422" y="716"/>
                    <a:pt x="422" y="716"/>
                  </a:cubicBezTo>
                  <a:cubicBezTo>
                    <a:pt x="422" y="716"/>
                    <a:pt x="422" y="716"/>
                    <a:pt x="422" y="716"/>
                  </a:cubicBezTo>
                  <a:cubicBezTo>
                    <a:pt x="422" y="716"/>
                    <a:pt x="422" y="716"/>
                    <a:pt x="422" y="716"/>
                  </a:cubicBezTo>
                  <a:cubicBezTo>
                    <a:pt x="421" y="717"/>
                    <a:pt x="421" y="717"/>
                    <a:pt x="421" y="717"/>
                  </a:cubicBezTo>
                  <a:cubicBezTo>
                    <a:pt x="421" y="717"/>
                    <a:pt x="421" y="717"/>
                    <a:pt x="421" y="717"/>
                  </a:cubicBezTo>
                  <a:cubicBezTo>
                    <a:pt x="421" y="717"/>
                    <a:pt x="421" y="717"/>
                    <a:pt x="421" y="717"/>
                  </a:cubicBezTo>
                  <a:cubicBezTo>
                    <a:pt x="420" y="718"/>
                    <a:pt x="420" y="718"/>
                    <a:pt x="420" y="718"/>
                  </a:cubicBezTo>
                  <a:cubicBezTo>
                    <a:pt x="420" y="718"/>
                    <a:pt x="420" y="718"/>
                    <a:pt x="420" y="718"/>
                  </a:cubicBezTo>
                  <a:cubicBezTo>
                    <a:pt x="420" y="718"/>
                    <a:pt x="420" y="718"/>
                    <a:pt x="420" y="718"/>
                  </a:cubicBezTo>
                  <a:cubicBezTo>
                    <a:pt x="420" y="718"/>
                    <a:pt x="420" y="718"/>
                    <a:pt x="420" y="718"/>
                  </a:cubicBezTo>
                  <a:cubicBezTo>
                    <a:pt x="419" y="722"/>
                    <a:pt x="419" y="722"/>
                    <a:pt x="419" y="722"/>
                  </a:cubicBezTo>
                  <a:cubicBezTo>
                    <a:pt x="419" y="724"/>
                    <a:pt x="419" y="724"/>
                    <a:pt x="419" y="724"/>
                  </a:cubicBezTo>
                  <a:cubicBezTo>
                    <a:pt x="419" y="725"/>
                    <a:pt x="419" y="725"/>
                    <a:pt x="419" y="725"/>
                  </a:cubicBezTo>
                  <a:cubicBezTo>
                    <a:pt x="419" y="725"/>
                    <a:pt x="419" y="725"/>
                    <a:pt x="419" y="725"/>
                  </a:cubicBezTo>
                  <a:cubicBezTo>
                    <a:pt x="419" y="726"/>
                    <a:pt x="419" y="726"/>
                    <a:pt x="419" y="726"/>
                  </a:cubicBezTo>
                  <a:cubicBezTo>
                    <a:pt x="419" y="726"/>
                    <a:pt x="419" y="726"/>
                    <a:pt x="419" y="726"/>
                  </a:cubicBezTo>
                  <a:cubicBezTo>
                    <a:pt x="420" y="726"/>
                    <a:pt x="420" y="726"/>
                    <a:pt x="420" y="726"/>
                  </a:cubicBezTo>
                  <a:cubicBezTo>
                    <a:pt x="421" y="727"/>
                    <a:pt x="421" y="727"/>
                    <a:pt x="421" y="727"/>
                  </a:cubicBezTo>
                  <a:cubicBezTo>
                    <a:pt x="421" y="727"/>
                    <a:pt x="421" y="727"/>
                    <a:pt x="421" y="727"/>
                  </a:cubicBezTo>
                  <a:cubicBezTo>
                    <a:pt x="422" y="727"/>
                    <a:pt x="422" y="727"/>
                    <a:pt x="422" y="727"/>
                  </a:cubicBezTo>
                  <a:cubicBezTo>
                    <a:pt x="423" y="727"/>
                    <a:pt x="423" y="727"/>
                    <a:pt x="423" y="727"/>
                  </a:cubicBezTo>
                  <a:cubicBezTo>
                    <a:pt x="424" y="727"/>
                    <a:pt x="424" y="727"/>
                    <a:pt x="424" y="727"/>
                  </a:cubicBezTo>
                  <a:cubicBezTo>
                    <a:pt x="426" y="726"/>
                    <a:pt x="426" y="726"/>
                    <a:pt x="426" y="726"/>
                  </a:cubicBezTo>
                  <a:cubicBezTo>
                    <a:pt x="427" y="726"/>
                    <a:pt x="427" y="726"/>
                    <a:pt x="427" y="726"/>
                  </a:cubicBezTo>
                  <a:cubicBezTo>
                    <a:pt x="430" y="725"/>
                    <a:pt x="430" y="725"/>
                    <a:pt x="430" y="725"/>
                  </a:cubicBezTo>
                  <a:cubicBezTo>
                    <a:pt x="431" y="724"/>
                    <a:pt x="431" y="724"/>
                    <a:pt x="431" y="724"/>
                  </a:cubicBezTo>
                  <a:cubicBezTo>
                    <a:pt x="433" y="724"/>
                    <a:pt x="433" y="724"/>
                    <a:pt x="433" y="724"/>
                  </a:cubicBezTo>
                  <a:cubicBezTo>
                    <a:pt x="433" y="724"/>
                    <a:pt x="433" y="724"/>
                    <a:pt x="433" y="724"/>
                  </a:cubicBezTo>
                  <a:cubicBezTo>
                    <a:pt x="433" y="724"/>
                    <a:pt x="433" y="724"/>
                    <a:pt x="433" y="724"/>
                  </a:cubicBezTo>
                  <a:cubicBezTo>
                    <a:pt x="434" y="725"/>
                    <a:pt x="434" y="725"/>
                    <a:pt x="434" y="725"/>
                  </a:cubicBezTo>
                  <a:cubicBezTo>
                    <a:pt x="434" y="725"/>
                    <a:pt x="434" y="725"/>
                    <a:pt x="434" y="725"/>
                  </a:cubicBezTo>
                  <a:cubicBezTo>
                    <a:pt x="434" y="726"/>
                    <a:pt x="434" y="726"/>
                    <a:pt x="434" y="726"/>
                  </a:cubicBezTo>
                  <a:cubicBezTo>
                    <a:pt x="434" y="726"/>
                    <a:pt x="434" y="726"/>
                    <a:pt x="434" y="726"/>
                  </a:cubicBezTo>
                  <a:cubicBezTo>
                    <a:pt x="434" y="727"/>
                    <a:pt x="434" y="727"/>
                    <a:pt x="434" y="727"/>
                  </a:cubicBezTo>
                  <a:cubicBezTo>
                    <a:pt x="434" y="727"/>
                    <a:pt x="434" y="727"/>
                    <a:pt x="434" y="727"/>
                  </a:cubicBezTo>
                  <a:cubicBezTo>
                    <a:pt x="434" y="730"/>
                    <a:pt x="434" y="730"/>
                    <a:pt x="434" y="730"/>
                  </a:cubicBezTo>
                  <a:cubicBezTo>
                    <a:pt x="433" y="730"/>
                    <a:pt x="433" y="730"/>
                    <a:pt x="433" y="730"/>
                  </a:cubicBezTo>
                  <a:cubicBezTo>
                    <a:pt x="433" y="730"/>
                    <a:pt x="433" y="730"/>
                    <a:pt x="433" y="730"/>
                  </a:cubicBezTo>
                  <a:cubicBezTo>
                    <a:pt x="432" y="731"/>
                    <a:pt x="432" y="731"/>
                    <a:pt x="432" y="731"/>
                  </a:cubicBezTo>
                  <a:cubicBezTo>
                    <a:pt x="432" y="732"/>
                    <a:pt x="432" y="732"/>
                    <a:pt x="432" y="732"/>
                  </a:cubicBezTo>
                  <a:cubicBezTo>
                    <a:pt x="432" y="732"/>
                    <a:pt x="432" y="732"/>
                    <a:pt x="432" y="732"/>
                  </a:cubicBezTo>
                  <a:cubicBezTo>
                    <a:pt x="432" y="732"/>
                    <a:pt x="432" y="732"/>
                    <a:pt x="432" y="732"/>
                  </a:cubicBezTo>
                  <a:cubicBezTo>
                    <a:pt x="428" y="739"/>
                    <a:pt x="428" y="739"/>
                    <a:pt x="428" y="739"/>
                  </a:cubicBezTo>
                  <a:cubicBezTo>
                    <a:pt x="425" y="742"/>
                    <a:pt x="425" y="742"/>
                    <a:pt x="425" y="742"/>
                  </a:cubicBezTo>
                  <a:cubicBezTo>
                    <a:pt x="423" y="745"/>
                    <a:pt x="423" y="745"/>
                    <a:pt x="423" y="745"/>
                  </a:cubicBezTo>
                  <a:cubicBezTo>
                    <a:pt x="420" y="749"/>
                    <a:pt x="420" y="749"/>
                    <a:pt x="420" y="749"/>
                  </a:cubicBezTo>
                  <a:cubicBezTo>
                    <a:pt x="417" y="754"/>
                    <a:pt x="417" y="754"/>
                    <a:pt x="417" y="754"/>
                  </a:cubicBezTo>
                  <a:cubicBezTo>
                    <a:pt x="413" y="760"/>
                    <a:pt x="413" y="760"/>
                    <a:pt x="413" y="760"/>
                  </a:cubicBezTo>
                  <a:cubicBezTo>
                    <a:pt x="412" y="762"/>
                    <a:pt x="412" y="762"/>
                    <a:pt x="412" y="762"/>
                  </a:cubicBezTo>
                  <a:cubicBezTo>
                    <a:pt x="411" y="764"/>
                    <a:pt x="411" y="764"/>
                    <a:pt x="411" y="764"/>
                  </a:cubicBezTo>
                  <a:cubicBezTo>
                    <a:pt x="411" y="764"/>
                    <a:pt x="411" y="764"/>
                    <a:pt x="411" y="764"/>
                  </a:cubicBezTo>
                  <a:cubicBezTo>
                    <a:pt x="411" y="766"/>
                    <a:pt x="411" y="766"/>
                    <a:pt x="411" y="766"/>
                  </a:cubicBezTo>
                  <a:cubicBezTo>
                    <a:pt x="411" y="766"/>
                    <a:pt x="411" y="766"/>
                    <a:pt x="411" y="766"/>
                  </a:cubicBezTo>
                  <a:cubicBezTo>
                    <a:pt x="411" y="766"/>
                    <a:pt x="411" y="766"/>
                    <a:pt x="411" y="766"/>
                  </a:cubicBezTo>
                  <a:cubicBezTo>
                    <a:pt x="411" y="767"/>
                    <a:pt x="411" y="767"/>
                    <a:pt x="411" y="767"/>
                  </a:cubicBezTo>
                  <a:cubicBezTo>
                    <a:pt x="410" y="767"/>
                    <a:pt x="410" y="767"/>
                    <a:pt x="410" y="767"/>
                  </a:cubicBezTo>
                  <a:cubicBezTo>
                    <a:pt x="409" y="768"/>
                    <a:pt x="409" y="768"/>
                    <a:pt x="409" y="768"/>
                  </a:cubicBezTo>
                  <a:cubicBezTo>
                    <a:pt x="409" y="768"/>
                    <a:pt x="409" y="768"/>
                    <a:pt x="409" y="768"/>
                  </a:cubicBezTo>
                  <a:cubicBezTo>
                    <a:pt x="408" y="769"/>
                    <a:pt x="408" y="769"/>
                    <a:pt x="408" y="769"/>
                  </a:cubicBezTo>
                  <a:cubicBezTo>
                    <a:pt x="408" y="771"/>
                    <a:pt x="408" y="771"/>
                    <a:pt x="408" y="771"/>
                  </a:cubicBezTo>
                  <a:cubicBezTo>
                    <a:pt x="408" y="772"/>
                    <a:pt x="408" y="772"/>
                    <a:pt x="408" y="772"/>
                  </a:cubicBezTo>
                  <a:cubicBezTo>
                    <a:pt x="409" y="779"/>
                    <a:pt x="409" y="779"/>
                    <a:pt x="409" y="779"/>
                  </a:cubicBezTo>
                  <a:cubicBezTo>
                    <a:pt x="412" y="782"/>
                    <a:pt x="412" y="782"/>
                    <a:pt x="412" y="782"/>
                  </a:cubicBezTo>
                  <a:cubicBezTo>
                    <a:pt x="415" y="784"/>
                    <a:pt x="415" y="784"/>
                    <a:pt x="415" y="784"/>
                  </a:cubicBezTo>
                  <a:cubicBezTo>
                    <a:pt x="421" y="782"/>
                    <a:pt x="421" y="782"/>
                    <a:pt x="421" y="782"/>
                  </a:cubicBezTo>
                  <a:cubicBezTo>
                    <a:pt x="422" y="782"/>
                    <a:pt x="422" y="782"/>
                    <a:pt x="422" y="782"/>
                  </a:cubicBezTo>
                  <a:cubicBezTo>
                    <a:pt x="424" y="781"/>
                    <a:pt x="424" y="781"/>
                    <a:pt x="424" y="781"/>
                  </a:cubicBezTo>
                  <a:cubicBezTo>
                    <a:pt x="425" y="781"/>
                    <a:pt x="425" y="781"/>
                    <a:pt x="425" y="781"/>
                  </a:cubicBezTo>
                  <a:cubicBezTo>
                    <a:pt x="426" y="781"/>
                    <a:pt x="426" y="781"/>
                    <a:pt x="426" y="781"/>
                  </a:cubicBezTo>
                  <a:cubicBezTo>
                    <a:pt x="427" y="782"/>
                    <a:pt x="427" y="782"/>
                    <a:pt x="427" y="782"/>
                  </a:cubicBezTo>
                  <a:cubicBezTo>
                    <a:pt x="428" y="782"/>
                    <a:pt x="428" y="782"/>
                    <a:pt x="428" y="782"/>
                  </a:cubicBezTo>
                  <a:cubicBezTo>
                    <a:pt x="428" y="782"/>
                    <a:pt x="428" y="782"/>
                    <a:pt x="428" y="782"/>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4"/>
                    <a:pt x="428" y="784"/>
                    <a:pt x="428"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6" y="784"/>
                    <a:pt x="426" y="784"/>
                    <a:pt x="426" y="784"/>
                  </a:cubicBezTo>
                  <a:cubicBezTo>
                    <a:pt x="425" y="789"/>
                    <a:pt x="425" y="789"/>
                    <a:pt x="425" y="789"/>
                  </a:cubicBezTo>
                  <a:cubicBezTo>
                    <a:pt x="438" y="794"/>
                    <a:pt x="438" y="794"/>
                    <a:pt x="438" y="794"/>
                  </a:cubicBezTo>
                  <a:cubicBezTo>
                    <a:pt x="444" y="796"/>
                    <a:pt x="444" y="796"/>
                    <a:pt x="444" y="796"/>
                  </a:cubicBezTo>
                  <a:cubicBezTo>
                    <a:pt x="456" y="795"/>
                    <a:pt x="456" y="795"/>
                    <a:pt x="456" y="795"/>
                  </a:cubicBezTo>
                  <a:cubicBezTo>
                    <a:pt x="457" y="796"/>
                    <a:pt x="457" y="796"/>
                    <a:pt x="457" y="796"/>
                  </a:cubicBezTo>
                  <a:cubicBezTo>
                    <a:pt x="457" y="796"/>
                    <a:pt x="457" y="796"/>
                    <a:pt x="457" y="796"/>
                  </a:cubicBezTo>
                  <a:cubicBezTo>
                    <a:pt x="458" y="796"/>
                    <a:pt x="458" y="796"/>
                    <a:pt x="458" y="796"/>
                  </a:cubicBezTo>
                  <a:cubicBezTo>
                    <a:pt x="459" y="797"/>
                    <a:pt x="459" y="797"/>
                    <a:pt x="459" y="797"/>
                  </a:cubicBezTo>
                  <a:cubicBezTo>
                    <a:pt x="462" y="796"/>
                    <a:pt x="462" y="796"/>
                    <a:pt x="462" y="796"/>
                  </a:cubicBezTo>
                  <a:cubicBezTo>
                    <a:pt x="465" y="796"/>
                    <a:pt x="465" y="796"/>
                    <a:pt x="465" y="796"/>
                  </a:cubicBezTo>
                  <a:cubicBezTo>
                    <a:pt x="465" y="796"/>
                    <a:pt x="465" y="796"/>
                    <a:pt x="465" y="796"/>
                  </a:cubicBezTo>
                  <a:cubicBezTo>
                    <a:pt x="465" y="796"/>
                    <a:pt x="465" y="796"/>
                    <a:pt x="465" y="796"/>
                  </a:cubicBezTo>
                  <a:cubicBezTo>
                    <a:pt x="466" y="796"/>
                    <a:pt x="466" y="796"/>
                    <a:pt x="466" y="796"/>
                  </a:cubicBezTo>
                  <a:cubicBezTo>
                    <a:pt x="467" y="796"/>
                    <a:pt x="467" y="796"/>
                    <a:pt x="467" y="796"/>
                  </a:cubicBezTo>
                  <a:cubicBezTo>
                    <a:pt x="469" y="795"/>
                    <a:pt x="469" y="795"/>
                    <a:pt x="469" y="795"/>
                  </a:cubicBezTo>
                  <a:cubicBezTo>
                    <a:pt x="471" y="794"/>
                    <a:pt x="471" y="794"/>
                    <a:pt x="471" y="794"/>
                  </a:cubicBezTo>
                  <a:cubicBezTo>
                    <a:pt x="471" y="794"/>
                    <a:pt x="471" y="794"/>
                    <a:pt x="471" y="794"/>
                  </a:cubicBezTo>
                  <a:cubicBezTo>
                    <a:pt x="471" y="794"/>
                    <a:pt x="471" y="794"/>
                    <a:pt x="471" y="794"/>
                  </a:cubicBezTo>
                  <a:cubicBezTo>
                    <a:pt x="471" y="794"/>
                    <a:pt x="471" y="794"/>
                    <a:pt x="471" y="794"/>
                  </a:cubicBezTo>
                  <a:cubicBezTo>
                    <a:pt x="471" y="793"/>
                    <a:pt x="471" y="793"/>
                    <a:pt x="471" y="793"/>
                  </a:cubicBezTo>
                  <a:cubicBezTo>
                    <a:pt x="471" y="793"/>
                    <a:pt x="471" y="793"/>
                    <a:pt x="471" y="793"/>
                  </a:cubicBezTo>
                  <a:cubicBezTo>
                    <a:pt x="471" y="793"/>
                    <a:pt x="471" y="793"/>
                    <a:pt x="471" y="793"/>
                  </a:cubicBezTo>
                  <a:cubicBezTo>
                    <a:pt x="471" y="792"/>
                    <a:pt x="471" y="792"/>
                    <a:pt x="471" y="792"/>
                  </a:cubicBezTo>
                  <a:cubicBezTo>
                    <a:pt x="471" y="792"/>
                    <a:pt x="471" y="792"/>
                    <a:pt x="471" y="792"/>
                  </a:cubicBezTo>
                  <a:cubicBezTo>
                    <a:pt x="471" y="791"/>
                    <a:pt x="471" y="791"/>
                    <a:pt x="471" y="791"/>
                  </a:cubicBezTo>
                  <a:cubicBezTo>
                    <a:pt x="471" y="791"/>
                    <a:pt x="471" y="791"/>
                    <a:pt x="471" y="791"/>
                  </a:cubicBezTo>
                  <a:cubicBezTo>
                    <a:pt x="472" y="791"/>
                    <a:pt x="472" y="791"/>
                    <a:pt x="472" y="791"/>
                  </a:cubicBezTo>
                  <a:cubicBezTo>
                    <a:pt x="475" y="788"/>
                    <a:pt x="475" y="788"/>
                    <a:pt x="475" y="788"/>
                  </a:cubicBezTo>
                  <a:cubicBezTo>
                    <a:pt x="486" y="777"/>
                    <a:pt x="486" y="777"/>
                    <a:pt x="486" y="777"/>
                  </a:cubicBezTo>
                  <a:cubicBezTo>
                    <a:pt x="486" y="776"/>
                    <a:pt x="486" y="776"/>
                    <a:pt x="486" y="776"/>
                  </a:cubicBezTo>
                  <a:cubicBezTo>
                    <a:pt x="486" y="776"/>
                    <a:pt x="486" y="776"/>
                    <a:pt x="486" y="776"/>
                  </a:cubicBezTo>
                  <a:cubicBezTo>
                    <a:pt x="486" y="776"/>
                    <a:pt x="486" y="776"/>
                    <a:pt x="486" y="776"/>
                  </a:cubicBezTo>
                  <a:cubicBezTo>
                    <a:pt x="487" y="776"/>
                    <a:pt x="487" y="776"/>
                    <a:pt x="487" y="776"/>
                  </a:cubicBezTo>
                  <a:cubicBezTo>
                    <a:pt x="487" y="775"/>
                    <a:pt x="487" y="775"/>
                    <a:pt x="487" y="775"/>
                  </a:cubicBezTo>
                  <a:cubicBezTo>
                    <a:pt x="486" y="775"/>
                    <a:pt x="486" y="775"/>
                    <a:pt x="486" y="775"/>
                  </a:cubicBezTo>
                  <a:cubicBezTo>
                    <a:pt x="487" y="773"/>
                    <a:pt x="487" y="773"/>
                    <a:pt x="487" y="773"/>
                  </a:cubicBezTo>
                  <a:cubicBezTo>
                    <a:pt x="487" y="772"/>
                    <a:pt x="487" y="772"/>
                    <a:pt x="487" y="772"/>
                  </a:cubicBezTo>
                  <a:cubicBezTo>
                    <a:pt x="491" y="766"/>
                    <a:pt x="491" y="766"/>
                    <a:pt x="491" y="766"/>
                  </a:cubicBezTo>
                  <a:cubicBezTo>
                    <a:pt x="493" y="760"/>
                    <a:pt x="493" y="760"/>
                    <a:pt x="493" y="760"/>
                  </a:cubicBezTo>
                  <a:cubicBezTo>
                    <a:pt x="493" y="757"/>
                    <a:pt x="493" y="757"/>
                    <a:pt x="493" y="757"/>
                  </a:cubicBezTo>
                  <a:cubicBezTo>
                    <a:pt x="494" y="754"/>
                    <a:pt x="494" y="754"/>
                    <a:pt x="494" y="754"/>
                  </a:cubicBezTo>
                  <a:cubicBezTo>
                    <a:pt x="494" y="753"/>
                    <a:pt x="494" y="753"/>
                    <a:pt x="494" y="753"/>
                  </a:cubicBezTo>
                  <a:cubicBezTo>
                    <a:pt x="494" y="752"/>
                    <a:pt x="494" y="752"/>
                    <a:pt x="494" y="752"/>
                  </a:cubicBezTo>
                  <a:cubicBezTo>
                    <a:pt x="493" y="748"/>
                    <a:pt x="493" y="748"/>
                    <a:pt x="493" y="748"/>
                  </a:cubicBezTo>
                  <a:cubicBezTo>
                    <a:pt x="492" y="742"/>
                    <a:pt x="492" y="742"/>
                    <a:pt x="492" y="742"/>
                  </a:cubicBezTo>
                  <a:cubicBezTo>
                    <a:pt x="492" y="742"/>
                    <a:pt x="492" y="742"/>
                    <a:pt x="492" y="742"/>
                  </a:cubicBezTo>
                  <a:cubicBezTo>
                    <a:pt x="492" y="742"/>
                    <a:pt x="492" y="742"/>
                    <a:pt x="492" y="742"/>
                  </a:cubicBezTo>
                  <a:cubicBezTo>
                    <a:pt x="492" y="741"/>
                    <a:pt x="492" y="741"/>
                    <a:pt x="492" y="741"/>
                  </a:cubicBezTo>
                  <a:cubicBezTo>
                    <a:pt x="492" y="740"/>
                    <a:pt x="492" y="740"/>
                    <a:pt x="492" y="740"/>
                  </a:cubicBezTo>
                  <a:cubicBezTo>
                    <a:pt x="490" y="738"/>
                    <a:pt x="490" y="738"/>
                    <a:pt x="490" y="738"/>
                  </a:cubicBezTo>
                  <a:cubicBezTo>
                    <a:pt x="489" y="737"/>
                    <a:pt x="489" y="737"/>
                    <a:pt x="489" y="737"/>
                  </a:cubicBezTo>
                  <a:cubicBezTo>
                    <a:pt x="486" y="733"/>
                    <a:pt x="486" y="733"/>
                    <a:pt x="486" y="733"/>
                  </a:cubicBezTo>
                  <a:cubicBezTo>
                    <a:pt x="484" y="731"/>
                    <a:pt x="484" y="731"/>
                    <a:pt x="484" y="731"/>
                  </a:cubicBezTo>
                  <a:cubicBezTo>
                    <a:pt x="483" y="730"/>
                    <a:pt x="483" y="730"/>
                    <a:pt x="483" y="730"/>
                  </a:cubicBezTo>
                  <a:cubicBezTo>
                    <a:pt x="481" y="730"/>
                    <a:pt x="481" y="730"/>
                    <a:pt x="481" y="730"/>
                  </a:cubicBezTo>
                  <a:cubicBezTo>
                    <a:pt x="480" y="730"/>
                    <a:pt x="480" y="730"/>
                    <a:pt x="480" y="730"/>
                  </a:cubicBezTo>
                  <a:cubicBezTo>
                    <a:pt x="479" y="730"/>
                    <a:pt x="479" y="730"/>
                    <a:pt x="479" y="730"/>
                  </a:cubicBezTo>
                  <a:cubicBezTo>
                    <a:pt x="479" y="730"/>
                    <a:pt x="479" y="730"/>
                    <a:pt x="479" y="730"/>
                  </a:cubicBezTo>
                  <a:cubicBezTo>
                    <a:pt x="478" y="730"/>
                    <a:pt x="478" y="730"/>
                    <a:pt x="478" y="730"/>
                  </a:cubicBezTo>
                  <a:cubicBezTo>
                    <a:pt x="478" y="729"/>
                    <a:pt x="478" y="729"/>
                    <a:pt x="478" y="729"/>
                  </a:cubicBezTo>
                  <a:cubicBezTo>
                    <a:pt x="478" y="729"/>
                    <a:pt x="478" y="729"/>
                    <a:pt x="478" y="729"/>
                  </a:cubicBezTo>
                  <a:cubicBezTo>
                    <a:pt x="478" y="729"/>
                    <a:pt x="478" y="729"/>
                    <a:pt x="478" y="729"/>
                  </a:cubicBezTo>
                  <a:cubicBezTo>
                    <a:pt x="477" y="729"/>
                    <a:pt x="477" y="729"/>
                    <a:pt x="477" y="729"/>
                  </a:cubicBezTo>
                  <a:cubicBezTo>
                    <a:pt x="472" y="730"/>
                    <a:pt x="472" y="730"/>
                    <a:pt x="472"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0" y="731"/>
                    <a:pt x="470" y="731"/>
                    <a:pt x="470" y="731"/>
                  </a:cubicBezTo>
                  <a:cubicBezTo>
                    <a:pt x="470" y="731"/>
                    <a:pt x="470" y="731"/>
                    <a:pt x="470" y="731"/>
                  </a:cubicBezTo>
                  <a:cubicBezTo>
                    <a:pt x="470" y="731"/>
                    <a:pt x="470" y="731"/>
                    <a:pt x="470" y="731"/>
                  </a:cubicBezTo>
                  <a:cubicBezTo>
                    <a:pt x="469" y="731"/>
                    <a:pt x="469" y="731"/>
                    <a:pt x="469" y="731"/>
                  </a:cubicBezTo>
                  <a:cubicBezTo>
                    <a:pt x="468" y="731"/>
                    <a:pt x="468" y="731"/>
                    <a:pt x="468" y="731"/>
                  </a:cubicBezTo>
                  <a:cubicBezTo>
                    <a:pt x="468" y="731"/>
                    <a:pt x="468" y="731"/>
                    <a:pt x="468" y="731"/>
                  </a:cubicBezTo>
                  <a:cubicBezTo>
                    <a:pt x="467" y="731"/>
                    <a:pt x="467" y="731"/>
                    <a:pt x="467" y="731"/>
                  </a:cubicBezTo>
                  <a:cubicBezTo>
                    <a:pt x="466" y="732"/>
                    <a:pt x="466" y="732"/>
                    <a:pt x="466" y="732"/>
                  </a:cubicBezTo>
                  <a:cubicBezTo>
                    <a:pt x="466" y="732"/>
                    <a:pt x="466" y="732"/>
                    <a:pt x="466" y="732"/>
                  </a:cubicBezTo>
                  <a:cubicBezTo>
                    <a:pt x="465" y="731"/>
                    <a:pt x="465" y="731"/>
                    <a:pt x="465" y="731"/>
                  </a:cubicBezTo>
                  <a:cubicBezTo>
                    <a:pt x="464" y="731"/>
                    <a:pt x="464" y="731"/>
                    <a:pt x="464" y="731"/>
                  </a:cubicBezTo>
                  <a:cubicBezTo>
                    <a:pt x="463" y="731"/>
                    <a:pt x="463" y="731"/>
                    <a:pt x="463" y="731"/>
                  </a:cubicBezTo>
                  <a:cubicBezTo>
                    <a:pt x="461" y="732"/>
                    <a:pt x="461" y="732"/>
                    <a:pt x="461" y="732"/>
                  </a:cubicBezTo>
                  <a:cubicBezTo>
                    <a:pt x="461" y="732"/>
                    <a:pt x="461" y="732"/>
                    <a:pt x="461" y="732"/>
                  </a:cubicBezTo>
                  <a:cubicBezTo>
                    <a:pt x="455" y="734"/>
                    <a:pt x="455" y="734"/>
                    <a:pt x="455" y="734"/>
                  </a:cubicBezTo>
                  <a:cubicBezTo>
                    <a:pt x="455" y="735"/>
                    <a:pt x="455" y="735"/>
                    <a:pt x="455" y="735"/>
                  </a:cubicBezTo>
                  <a:cubicBezTo>
                    <a:pt x="455" y="735"/>
                    <a:pt x="455" y="735"/>
                    <a:pt x="455" y="735"/>
                  </a:cubicBezTo>
                  <a:cubicBezTo>
                    <a:pt x="455" y="735"/>
                    <a:pt x="455" y="735"/>
                    <a:pt x="455" y="735"/>
                  </a:cubicBezTo>
                  <a:cubicBezTo>
                    <a:pt x="454" y="735"/>
                    <a:pt x="454" y="735"/>
                    <a:pt x="454" y="735"/>
                  </a:cubicBezTo>
                  <a:cubicBezTo>
                    <a:pt x="454" y="735"/>
                    <a:pt x="454" y="735"/>
                    <a:pt x="454" y="735"/>
                  </a:cubicBezTo>
                  <a:cubicBezTo>
                    <a:pt x="454" y="735"/>
                    <a:pt x="454" y="735"/>
                    <a:pt x="454" y="735"/>
                  </a:cubicBezTo>
                  <a:cubicBezTo>
                    <a:pt x="454" y="735"/>
                    <a:pt x="454" y="735"/>
                    <a:pt x="454" y="735"/>
                  </a:cubicBezTo>
                  <a:cubicBezTo>
                    <a:pt x="453" y="735"/>
                    <a:pt x="453" y="735"/>
                    <a:pt x="453" y="735"/>
                  </a:cubicBezTo>
                  <a:cubicBezTo>
                    <a:pt x="453" y="735"/>
                    <a:pt x="453" y="735"/>
                    <a:pt x="453" y="735"/>
                  </a:cubicBezTo>
                  <a:cubicBezTo>
                    <a:pt x="453" y="735"/>
                    <a:pt x="453" y="735"/>
                    <a:pt x="453" y="735"/>
                  </a:cubicBezTo>
                  <a:cubicBezTo>
                    <a:pt x="452" y="735"/>
                    <a:pt x="452" y="735"/>
                    <a:pt x="452" y="735"/>
                  </a:cubicBezTo>
                  <a:cubicBezTo>
                    <a:pt x="451" y="736"/>
                    <a:pt x="451" y="736"/>
                    <a:pt x="451" y="736"/>
                  </a:cubicBezTo>
                  <a:cubicBezTo>
                    <a:pt x="451" y="736"/>
                    <a:pt x="451" y="736"/>
                    <a:pt x="451" y="736"/>
                  </a:cubicBezTo>
                  <a:cubicBezTo>
                    <a:pt x="450" y="736"/>
                    <a:pt x="450" y="736"/>
                    <a:pt x="450" y="736"/>
                  </a:cubicBezTo>
                  <a:cubicBezTo>
                    <a:pt x="450" y="736"/>
                    <a:pt x="450" y="736"/>
                    <a:pt x="450" y="736"/>
                  </a:cubicBezTo>
                  <a:cubicBezTo>
                    <a:pt x="449" y="736"/>
                    <a:pt x="449" y="736"/>
                    <a:pt x="449" y="736"/>
                  </a:cubicBezTo>
                  <a:cubicBezTo>
                    <a:pt x="449" y="736"/>
                    <a:pt x="449" y="736"/>
                    <a:pt x="449" y="736"/>
                  </a:cubicBezTo>
                  <a:cubicBezTo>
                    <a:pt x="448" y="736"/>
                    <a:pt x="448" y="736"/>
                    <a:pt x="448" y="736"/>
                  </a:cubicBezTo>
                  <a:cubicBezTo>
                    <a:pt x="446" y="736"/>
                    <a:pt x="446" y="736"/>
                    <a:pt x="446" y="736"/>
                  </a:cubicBezTo>
                  <a:cubicBezTo>
                    <a:pt x="451" y="728"/>
                    <a:pt x="451" y="728"/>
                    <a:pt x="451" y="728"/>
                  </a:cubicBezTo>
                  <a:cubicBezTo>
                    <a:pt x="452" y="726"/>
                    <a:pt x="452" y="726"/>
                    <a:pt x="452" y="726"/>
                  </a:cubicBezTo>
                  <a:cubicBezTo>
                    <a:pt x="453" y="723"/>
                    <a:pt x="453" y="723"/>
                    <a:pt x="453" y="723"/>
                  </a:cubicBezTo>
                  <a:cubicBezTo>
                    <a:pt x="455" y="720"/>
                    <a:pt x="455" y="720"/>
                    <a:pt x="455" y="720"/>
                  </a:cubicBezTo>
                  <a:cubicBezTo>
                    <a:pt x="458" y="716"/>
                    <a:pt x="458" y="716"/>
                    <a:pt x="458" y="716"/>
                  </a:cubicBezTo>
                  <a:cubicBezTo>
                    <a:pt x="457" y="709"/>
                    <a:pt x="457" y="709"/>
                    <a:pt x="457" y="709"/>
                  </a:cubicBezTo>
                  <a:cubicBezTo>
                    <a:pt x="456" y="708"/>
                    <a:pt x="456" y="708"/>
                    <a:pt x="456" y="708"/>
                  </a:cubicBezTo>
                  <a:cubicBezTo>
                    <a:pt x="455" y="707"/>
                    <a:pt x="455" y="707"/>
                    <a:pt x="455" y="707"/>
                  </a:cubicBezTo>
                  <a:cubicBezTo>
                    <a:pt x="454" y="706"/>
                    <a:pt x="454" y="706"/>
                    <a:pt x="454" y="706"/>
                  </a:cubicBezTo>
                  <a:cubicBezTo>
                    <a:pt x="453" y="706"/>
                    <a:pt x="453" y="706"/>
                    <a:pt x="453" y="706"/>
                  </a:cubicBezTo>
                  <a:cubicBezTo>
                    <a:pt x="450" y="705"/>
                    <a:pt x="450" y="705"/>
                    <a:pt x="450" y="705"/>
                  </a:cubicBezTo>
                  <a:cubicBezTo>
                    <a:pt x="447" y="704"/>
                    <a:pt x="447" y="704"/>
                    <a:pt x="447" y="704"/>
                  </a:cubicBezTo>
                  <a:cubicBezTo>
                    <a:pt x="447" y="704"/>
                    <a:pt x="447" y="704"/>
                    <a:pt x="447" y="704"/>
                  </a:cubicBezTo>
                  <a:cubicBezTo>
                    <a:pt x="447" y="704"/>
                    <a:pt x="447" y="704"/>
                    <a:pt x="447" y="704"/>
                  </a:cubicBezTo>
                  <a:cubicBezTo>
                    <a:pt x="448" y="704"/>
                    <a:pt x="448" y="704"/>
                    <a:pt x="448" y="704"/>
                  </a:cubicBezTo>
                  <a:cubicBezTo>
                    <a:pt x="448" y="703"/>
                    <a:pt x="448" y="703"/>
                    <a:pt x="448" y="703"/>
                  </a:cubicBezTo>
                  <a:cubicBezTo>
                    <a:pt x="448" y="703"/>
                    <a:pt x="448" y="703"/>
                    <a:pt x="448" y="703"/>
                  </a:cubicBezTo>
                  <a:cubicBezTo>
                    <a:pt x="447" y="702"/>
                    <a:pt x="447" y="702"/>
                    <a:pt x="447" y="702"/>
                  </a:cubicBezTo>
                  <a:cubicBezTo>
                    <a:pt x="447" y="702"/>
                    <a:pt x="447" y="702"/>
                    <a:pt x="447" y="702"/>
                  </a:cubicBezTo>
                  <a:cubicBezTo>
                    <a:pt x="447" y="702"/>
                    <a:pt x="447" y="702"/>
                    <a:pt x="447" y="702"/>
                  </a:cubicBezTo>
                  <a:cubicBezTo>
                    <a:pt x="447" y="701"/>
                    <a:pt x="447" y="701"/>
                    <a:pt x="447" y="701"/>
                  </a:cubicBezTo>
                  <a:cubicBezTo>
                    <a:pt x="448" y="701"/>
                    <a:pt x="448" y="701"/>
                    <a:pt x="448" y="701"/>
                  </a:cubicBezTo>
                  <a:cubicBezTo>
                    <a:pt x="448" y="700"/>
                    <a:pt x="448" y="700"/>
                    <a:pt x="448" y="700"/>
                  </a:cubicBezTo>
                  <a:cubicBezTo>
                    <a:pt x="449" y="700"/>
                    <a:pt x="449" y="700"/>
                    <a:pt x="449" y="700"/>
                  </a:cubicBezTo>
                  <a:cubicBezTo>
                    <a:pt x="449" y="700"/>
                    <a:pt x="449" y="700"/>
                    <a:pt x="449" y="700"/>
                  </a:cubicBezTo>
                  <a:cubicBezTo>
                    <a:pt x="449" y="700"/>
                    <a:pt x="449" y="700"/>
                    <a:pt x="449" y="700"/>
                  </a:cubicBezTo>
                  <a:cubicBezTo>
                    <a:pt x="449" y="700"/>
                    <a:pt x="449" y="700"/>
                    <a:pt x="449" y="700"/>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1" y="698"/>
                    <a:pt x="451" y="698"/>
                    <a:pt x="451" y="698"/>
                  </a:cubicBezTo>
                  <a:cubicBezTo>
                    <a:pt x="451" y="698"/>
                    <a:pt x="451" y="698"/>
                    <a:pt x="451" y="698"/>
                  </a:cubicBezTo>
                  <a:cubicBezTo>
                    <a:pt x="451" y="698"/>
                    <a:pt x="451" y="698"/>
                    <a:pt x="451" y="698"/>
                  </a:cubicBezTo>
                  <a:cubicBezTo>
                    <a:pt x="451" y="697"/>
                    <a:pt x="451" y="697"/>
                    <a:pt x="451" y="697"/>
                  </a:cubicBezTo>
                  <a:cubicBezTo>
                    <a:pt x="451" y="697"/>
                    <a:pt x="451" y="697"/>
                    <a:pt x="451" y="697"/>
                  </a:cubicBezTo>
                  <a:cubicBezTo>
                    <a:pt x="452" y="696"/>
                    <a:pt x="452" y="696"/>
                    <a:pt x="452" y="696"/>
                  </a:cubicBezTo>
                  <a:cubicBezTo>
                    <a:pt x="452" y="696"/>
                    <a:pt x="452" y="696"/>
                    <a:pt x="452" y="696"/>
                  </a:cubicBezTo>
                  <a:cubicBezTo>
                    <a:pt x="453" y="695"/>
                    <a:pt x="453" y="695"/>
                    <a:pt x="453" y="695"/>
                  </a:cubicBezTo>
                  <a:cubicBezTo>
                    <a:pt x="453" y="695"/>
                    <a:pt x="453" y="695"/>
                    <a:pt x="453" y="695"/>
                  </a:cubicBezTo>
                  <a:cubicBezTo>
                    <a:pt x="453" y="695"/>
                    <a:pt x="453" y="695"/>
                    <a:pt x="453" y="695"/>
                  </a:cubicBezTo>
                  <a:cubicBezTo>
                    <a:pt x="454" y="694"/>
                    <a:pt x="454" y="694"/>
                    <a:pt x="454" y="694"/>
                  </a:cubicBezTo>
                  <a:cubicBezTo>
                    <a:pt x="454" y="694"/>
                    <a:pt x="454" y="694"/>
                    <a:pt x="454" y="694"/>
                  </a:cubicBezTo>
                  <a:cubicBezTo>
                    <a:pt x="454" y="693"/>
                    <a:pt x="454" y="693"/>
                    <a:pt x="454" y="693"/>
                  </a:cubicBezTo>
                  <a:cubicBezTo>
                    <a:pt x="454" y="693"/>
                    <a:pt x="454" y="693"/>
                    <a:pt x="454" y="693"/>
                  </a:cubicBezTo>
                  <a:cubicBezTo>
                    <a:pt x="455" y="693"/>
                    <a:pt x="455" y="693"/>
                    <a:pt x="455" y="693"/>
                  </a:cubicBezTo>
                  <a:cubicBezTo>
                    <a:pt x="455" y="693"/>
                    <a:pt x="455" y="693"/>
                    <a:pt x="455" y="693"/>
                  </a:cubicBezTo>
                  <a:cubicBezTo>
                    <a:pt x="455" y="693"/>
                    <a:pt x="455" y="693"/>
                    <a:pt x="455" y="693"/>
                  </a:cubicBezTo>
                  <a:cubicBezTo>
                    <a:pt x="455" y="692"/>
                    <a:pt x="455" y="692"/>
                    <a:pt x="455" y="692"/>
                  </a:cubicBezTo>
                  <a:cubicBezTo>
                    <a:pt x="455" y="692"/>
                    <a:pt x="455" y="692"/>
                    <a:pt x="455" y="692"/>
                  </a:cubicBezTo>
                  <a:cubicBezTo>
                    <a:pt x="455" y="692"/>
                    <a:pt x="455" y="692"/>
                    <a:pt x="455" y="692"/>
                  </a:cubicBezTo>
                  <a:cubicBezTo>
                    <a:pt x="459" y="687"/>
                    <a:pt x="459" y="687"/>
                    <a:pt x="459" y="687"/>
                  </a:cubicBezTo>
                  <a:cubicBezTo>
                    <a:pt x="459" y="683"/>
                    <a:pt x="459" y="683"/>
                    <a:pt x="459" y="683"/>
                  </a:cubicBezTo>
                  <a:cubicBezTo>
                    <a:pt x="459" y="682"/>
                    <a:pt x="459" y="682"/>
                    <a:pt x="459" y="682"/>
                  </a:cubicBezTo>
                  <a:cubicBezTo>
                    <a:pt x="459" y="682"/>
                    <a:pt x="459" y="682"/>
                    <a:pt x="459" y="682"/>
                  </a:cubicBezTo>
                  <a:cubicBezTo>
                    <a:pt x="459" y="682"/>
                    <a:pt x="459" y="682"/>
                    <a:pt x="459" y="682"/>
                  </a:cubicBezTo>
                  <a:cubicBezTo>
                    <a:pt x="459" y="681"/>
                    <a:pt x="459" y="681"/>
                    <a:pt x="459" y="681"/>
                  </a:cubicBezTo>
                  <a:cubicBezTo>
                    <a:pt x="458" y="681"/>
                    <a:pt x="458" y="681"/>
                    <a:pt x="458" y="681"/>
                  </a:cubicBezTo>
                  <a:cubicBezTo>
                    <a:pt x="458" y="681"/>
                    <a:pt x="458" y="681"/>
                    <a:pt x="458" y="681"/>
                  </a:cubicBezTo>
                  <a:cubicBezTo>
                    <a:pt x="458" y="680"/>
                    <a:pt x="458" y="680"/>
                    <a:pt x="458" y="680"/>
                  </a:cubicBezTo>
                  <a:cubicBezTo>
                    <a:pt x="458" y="680"/>
                    <a:pt x="458" y="680"/>
                    <a:pt x="458" y="680"/>
                  </a:cubicBezTo>
                  <a:cubicBezTo>
                    <a:pt x="457" y="680"/>
                    <a:pt x="457" y="680"/>
                    <a:pt x="457" y="680"/>
                  </a:cubicBezTo>
                  <a:cubicBezTo>
                    <a:pt x="456" y="680"/>
                    <a:pt x="456" y="680"/>
                    <a:pt x="456" y="680"/>
                  </a:cubicBezTo>
                  <a:cubicBezTo>
                    <a:pt x="454" y="680"/>
                    <a:pt x="454" y="680"/>
                    <a:pt x="454" y="680"/>
                  </a:cubicBezTo>
                  <a:cubicBezTo>
                    <a:pt x="454" y="679"/>
                    <a:pt x="454" y="679"/>
                    <a:pt x="454" y="679"/>
                  </a:cubicBezTo>
                  <a:cubicBezTo>
                    <a:pt x="453" y="679"/>
                    <a:pt x="453" y="679"/>
                    <a:pt x="453" y="679"/>
                  </a:cubicBezTo>
                  <a:cubicBezTo>
                    <a:pt x="453" y="679"/>
                    <a:pt x="453" y="679"/>
                    <a:pt x="453" y="679"/>
                  </a:cubicBezTo>
                  <a:cubicBezTo>
                    <a:pt x="452" y="678"/>
                    <a:pt x="452" y="678"/>
                    <a:pt x="452" y="678"/>
                  </a:cubicBezTo>
                  <a:cubicBezTo>
                    <a:pt x="451" y="678"/>
                    <a:pt x="451" y="678"/>
                    <a:pt x="451" y="678"/>
                  </a:cubicBezTo>
                  <a:cubicBezTo>
                    <a:pt x="451" y="678"/>
                    <a:pt x="451" y="678"/>
                    <a:pt x="451" y="678"/>
                  </a:cubicBezTo>
                  <a:cubicBezTo>
                    <a:pt x="450" y="679"/>
                    <a:pt x="450" y="679"/>
                    <a:pt x="450" y="679"/>
                  </a:cubicBezTo>
                  <a:cubicBezTo>
                    <a:pt x="449" y="679"/>
                    <a:pt x="449" y="679"/>
                    <a:pt x="449" y="679"/>
                  </a:cubicBezTo>
                  <a:cubicBezTo>
                    <a:pt x="449" y="679"/>
                    <a:pt x="449" y="679"/>
                    <a:pt x="449" y="679"/>
                  </a:cubicBezTo>
                  <a:cubicBezTo>
                    <a:pt x="443" y="681"/>
                    <a:pt x="443" y="681"/>
                    <a:pt x="443" y="681"/>
                  </a:cubicBezTo>
                  <a:cubicBezTo>
                    <a:pt x="442" y="680"/>
                    <a:pt x="442" y="680"/>
                    <a:pt x="442" y="680"/>
                  </a:cubicBezTo>
                  <a:cubicBezTo>
                    <a:pt x="442" y="680"/>
                    <a:pt x="442" y="680"/>
                    <a:pt x="442" y="680"/>
                  </a:cubicBezTo>
                  <a:cubicBezTo>
                    <a:pt x="441" y="680"/>
                    <a:pt x="441" y="680"/>
                    <a:pt x="441" y="680"/>
                  </a:cubicBezTo>
                  <a:cubicBezTo>
                    <a:pt x="441" y="679"/>
                    <a:pt x="441" y="679"/>
                    <a:pt x="441" y="679"/>
                  </a:cubicBezTo>
                  <a:cubicBezTo>
                    <a:pt x="441" y="679"/>
                    <a:pt x="441" y="679"/>
                    <a:pt x="441" y="679"/>
                  </a:cubicBezTo>
                  <a:cubicBezTo>
                    <a:pt x="441" y="679"/>
                    <a:pt x="441" y="679"/>
                    <a:pt x="441" y="679"/>
                  </a:cubicBezTo>
                  <a:cubicBezTo>
                    <a:pt x="441" y="678"/>
                    <a:pt x="441" y="678"/>
                    <a:pt x="441" y="678"/>
                  </a:cubicBezTo>
                  <a:cubicBezTo>
                    <a:pt x="441" y="678"/>
                    <a:pt x="441" y="678"/>
                    <a:pt x="441" y="678"/>
                  </a:cubicBezTo>
                  <a:cubicBezTo>
                    <a:pt x="441" y="677"/>
                    <a:pt x="441" y="677"/>
                    <a:pt x="441" y="677"/>
                  </a:cubicBezTo>
                  <a:cubicBezTo>
                    <a:pt x="441" y="677"/>
                    <a:pt x="441" y="677"/>
                    <a:pt x="441" y="677"/>
                  </a:cubicBezTo>
                  <a:cubicBezTo>
                    <a:pt x="443" y="672"/>
                    <a:pt x="443" y="672"/>
                    <a:pt x="443" y="672"/>
                  </a:cubicBezTo>
                  <a:cubicBezTo>
                    <a:pt x="443" y="667"/>
                    <a:pt x="443" y="667"/>
                    <a:pt x="443" y="667"/>
                  </a:cubicBezTo>
                  <a:cubicBezTo>
                    <a:pt x="443" y="667"/>
                    <a:pt x="443" y="667"/>
                    <a:pt x="443" y="667"/>
                  </a:cubicBezTo>
                  <a:cubicBezTo>
                    <a:pt x="442" y="666"/>
                    <a:pt x="442" y="666"/>
                    <a:pt x="442" y="666"/>
                  </a:cubicBezTo>
                  <a:cubicBezTo>
                    <a:pt x="442" y="666"/>
                    <a:pt x="442" y="666"/>
                    <a:pt x="442" y="666"/>
                  </a:cubicBezTo>
                  <a:cubicBezTo>
                    <a:pt x="442" y="666"/>
                    <a:pt x="442" y="666"/>
                    <a:pt x="442" y="666"/>
                  </a:cubicBezTo>
                  <a:cubicBezTo>
                    <a:pt x="442" y="665"/>
                    <a:pt x="442" y="665"/>
                    <a:pt x="442" y="665"/>
                  </a:cubicBezTo>
                  <a:cubicBezTo>
                    <a:pt x="443" y="664"/>
                    <a:pt x="443" y="664"/>
                    <a:pt x="443" y="664"/>
                  </a:cubicBezTo>
                  <a:cubicBezTo>
                    <a:pt x="443" y="664"/>
                    <a:pt x="443" y="664"/>
                    <a:pt x="443" y="664"/>
                  </a:cubicBezTo>
                  <a:cubicBezTo>
                    <a:pt x="443" y="663"/>
                    <a:pt x="443" y="663"/>
                    <a:pt x="443" y="663"/>
                  </a:cubicBezTo>
                  <a:cubicBezTo>
                    <a:pt x="444" y="662"/>
                    <a:pt x="444" y="662"/>
                    <a:pt x="444" y="662"/>
                  </a:cubicBezTo>
                  <a:cubicBezTo>
                    <a:pt x="444" y="662"/>
                    <a:pt x="444" y="662"/>
                    <a:pt x="444" y="662"/>
                  </a:cubicBezTo>
                  <a:cubicBezTo>
                    <a:pt x="444" y="661"/>
                    <a:pt x="444" y="661"/>
                    <a:pt x="444" y="661"/>
                  </a:cubicBezTo>
                  <a:cubicBezTo>
                    <a:pt x="444" y="661"/>
                    <a:pt x="444" y="661"/>
                    <a:pt x="444" y="661"/>
                  </a:cubicBezTo>
                  <a:cubicBezTo>
                    <a:pt x="444" y="661"/>
                    <a:pt x="444" y="661"/>
                    <a:pt x="444" y="661"/>
                  </a:cubicBezTo>
                  <a:cubicBezTo>
                    <a:pt x="440" y="657"/>
                    <a:pt x="440" y="657"/>
                    <a:pt x="440" y="657"/>
                  </a:cubicBezTo>
                  <a:cubicBezTo>
                    <a:pt x="440" y="656"/>
                    <a:pt x="440" y="656"/>
                    <a:pt x="440" y="656"/>
                  </a:cubicBezTo>
                  <a:cubicBezTo>
                    <a:pt x="440" y="656"/>
                    <a:pt x="440" y="656"/>
                    <a:pt x="440" y="656"/>
                  </a:cubicBezTo>
                  <a:cubicBezTo>
                    <a:pt x="439" y="655"/>
                    <a:pt x="439" y="655"/>
                    <a:pt x="439" y="655"/>
                  </a:cubicBezTo>
                  <a:cubicBezTo>
                    <a:pt x="439" y="655"/>
                    <a:pt x="439" y="655"/>
                    <a:pt x="439" y="655"/>
                  </a:cubicBezTo>
                  <a:cubicBezTo>
                    <a:pt x="438" y="655"/>
                    <a:pt x="438" y="655"/>
                    <a:pt x="438" y="655"/>
                  </a:cubicBezTo>
                  <a:cubicBezTo>
                    <a:pt x="438" y="655"/>
                    <a:pt x="438" y="655"/>
                    <a:pt x="438" y="655"/>
                  </a:cubicBezTo>
                  <a:cubicBezTo>
                    <a:pt x="437" y="655"/>
                    <a:pt x="437" y="655"/>
                    <a:pt x="437" y="655"/>
                  </a:cubicBezTo>
                  <a:cubicBezTo>
                    <a:pt x="437" y="655"/>
                    <a:pt x="437" y="655"/>
                    <a:pt x="437" y="655"/>
                  </a:cubicBezTo>
                  <a:cubicBezTo>
                    <a:pt x="437" y="656"/>
                    <a:pt x="437" y="656"/>
                    <a:pt x="437" y="656"/>
                  </a:cubicBezTo>
                  <a:cubicBezTo>
                    <a:pt x="437" y="656"/>
                    <a:pt x="437" y="656"/>
                    <a:pt x="437" y="656"/>
                  </a:cubicBezTo>
                  <a:cubicBezTo>
                    <a:pt x="436" y="656"/>
                    <a:pt x="436" y="656"/>
                    <a:pt x="436" y="656"/>
                  </a:cubicBezTo>
                  <a:cubicBezTo>
                    <a:pt x="436" y="656"/>
                    <a:pt x="436" y="656"/>
                    <a:pt x="436" y="656"/>
                  </a:cubicBezTo>
                  <a:cubicBezTo>
                    <a:pt x="436" y="656"/>
                    <a:pt x="436" y="656"/>
                    <a:pt x="436" y="656"/>
                  </a:cubicBezTo>
                  <a:cubicBezTo>
                    <a:pt x="435" y="656"/>
                    <a:pt x="435" y="656"/>
                    <a:pt x="435" y="656"/>
                  </a:cubicBezTo>
                  <a:cubicBezTo>
                    <a:pt x="435" y="656"/>
                    <a:pt x="435" y="656"/>
                    <a:pt x="435" y="656"/>
                  </a:cubicBezTo>
                  <a:cubicBezTo>
                    <a:pt x="435" y="656"/>
                    <a:pt x="435" y="656"/>
                    <a:pt x="435" y="656"/>
                  </a:cubicBezTo>
                  <a:cubicBezTo>
                    <a:pt x="435" y="656"/>
                    <a:pt x="435" y="656"/>
                    <a:pt x="435" y="656"/>
                  </a:cubicBezTo>
                  <a:cubicBezTo>
                    <a:pt x="434" y="656"/>
                    <a:pt x="434" y="656"/>
                    <a:pt x="434" y="656"/>
                  </a:cubicBezTo>
                  <a:cubicBezTo>
                    <a:pt x="434" y="656"/>
                    <a:pt x="434" y="656"/>
                    <a:pt x="434" y="656"/>
                  </a:cubicBezTo>
                  <a:cubicBezTo>
                    <a:pt x="433" y="655"/>
                    <a:pt x="433" y="655"/>
                    <a:pt x="433" y="655"/>
                  </a:cubicBezTo>
                  <a:cubicBezTo>
                    <a:pt x="422" y="661"/>
                    <a:pt x="422" y="661"/>
                    <a:pt x="422" y="661"/>
                  </a:cubicBezTo>
                  <a:cubicBezTo>
                    <a:pt x="422" y="661"/>
                    <a:pt x="422" y="661"/>
                    <a:pt x="422" y="661"/>
                  </a:cubicBezTo>
                  <a:cubicBezTo>
                    <a:pt x="422" y="662"/>
                    <a:pt x="422" y="662"/>
                    <a:pt x="422" y="662"/>
                  </a:cubicBezTo>
                  <a:cubicBezTo>
                    <a:pt x="422" y="662"/>
                    <a:pt x="422" y="662"/>
                    <a:pt x="422" y="662"/>
                  </a:cubicBezTo>
                  <a:cubicBezTo>
                    <a:pt x="422" y="662"/>
                    <a:pt x="422" y="662"/>
                    <a:pt x="422" y="662"/>
                  </a:cubicBezTo>
                  <a:cubicBezTo>
                    <a:pt x="421" y="662"/>
                    <a:pt x="421" y="662"/>
                    <a:pt x="421" y="662"/>
                  </a:cubicBezTo>
                  <a:cubicBezTo>
                    <a:pt x="421" y="662"/>
                    <a:pt x="421" y="662"/>
                    <a:pt x="421" y="662"/>
                  </a:cubicBezTo>
                  <a:cubicBezTo>
                    <a:pt x="421" y="663"/>
                    <a:pt x="421" y="663"/>
                    <a:pt x="421" y="663"/>
                  </a:cubicBezTo>
                  <a:cubicBezTo>
                    <a:pt x="421" y="663"/>
                    <a:pt x="421" y="663"/>
                    <a:pt x="421" y="663"/>
                  </a:cubicBezTo>
                  <a:cubicBezTo>
                    <a:pt x="420" y="663"/>
                    <a:pt x="420" y="663"/>
                    <a:pt x="420" y="663"/>
                  </a:cubicBezTo>
                  <a:cubicBezTo>
                    <a:pt x="420" y="663"/>
                    <a:pt x="420" y="663"/>
                    <a:pt x="420" y="663"/>
                  </a:cubicBezTo>
                  <a:cubicBezTo>
                    <a:pt x="420" y="663"/>
                    <a:pt x="420" y="663"/>
                    <a:pt x="420" y="663"/>
                  </a:cubicBezTo>
                  <a:cubicBezTo>
                    <a:pt x="420" y="663"/>
                    <a:pt x="420" y="663"/>
                    <a:pt x="420" y="663"/>
                  </a:cubicBezTo>
                  <a:cubicBezTo>
                    <a:pt x="407" y="677"/>
                    <a:pt x="407" y="677"/>
                    <a:pt x="407" y="677"/>
                  </a:cubicBezTo>
                  <a:cubicBezTo>
                    <a:pt x="407" y="678"/>
                    <a:pt x="407" y="678"/>
                    <a:pt x="407" y="678"/>
                  </a:cubicBezTo>
                  <a:cubicBezTo>
                    <a:pt x="402" y="684"/>
                    <a:pt x="402" y="684"/>
                    <a:pt x="402" y="684"/>
                  </a:cubicBezTo>
                  <a:cubicBezTo>
                    <a:pt x="402" y="685"/>
                    <a:pt x="402" y="685"/>
                    <a:pt x="402" y="685"/>
                  </a:cubicBezTo>
                  <a:cubicBezTo>
                    <a:pt x="402" y="685"/>
                    <a:pt x="402" y="685"/>
                    <a:pt x="402" y="685"/>
                  </a:cubicBezTo>
                  <a:cubicBezTo>
                    <a:pt x="402" y="685"/>
                    <a:pt x="402" y="685"/>
                    <a:pt x="402" y="685"/>
                  </a:cubicBezTo>
                  <a:cubicBezTo>
                    <a:pt x="402" y="685"/>
                    <a:pt x="402" y="685"/>
                    <a:pt x="402" y="685"/>
                  </a:cubicBezTo>
                  <a:cubicBezTo>
                    <a:pt x="401" y="686"/>
                    <a:pt x="401" y="686"/>
                    <a:pt x="401" y="686"/>
                  </a:cubicBezTo>
                  <a:cubicBezTo>
                    <a:pt x="401" y="686"/>
                    <a:pt x="401" y="686"/>
                    <a:pt x="401" y="686"/>
                  </a:cubicBezTo>
                  <a:cubicBezTo>
                    <a:pt x="401" y="686"/>
                    <a:pt x="401" y="686"/>
                    <a:pt x="401" y="686"/>
                  </a:cubicBezTo>
                  <a:cubicBezTo>
                    <a:pt x="401" y="686"/>
                    <a:pt x="401" y="686"/>
                    <a:pt x="401" y="686"/>
                  </a:cubicBezTo>
                  <a:cubicBezTo>
                    <a:pt x="401" y="687"/>
                    <a:pt x="401" y="687"/>
                    <a:pt x="401" y="687"/>
                  </a:cubicBezTo>
                  <a:cubicBezTo>
                    <a:pt x="401" y="687"/>
                    <a:pt x="401" y="687"/>
                    <a:pt x="401" y="687"/>
                  </a:cubicBezTo>
                  <a:cubicBezTo>
                    <a:pt x="400" y="687"/>
                    <a:pt x="400" y="687"/>
                    <a:pt x="400" y="687"/>
                  </a:cubicBezTo>
                  <a:cubicBezTo>
                    <a:pt x="398" y="689"/>
                    <a:pt x="398" y="689"/>
                    <a:pt x="398" y="689"/>
                  </a:cubicBezTo>
                  <a:cubicBezTo>
                    <a:pt x="398" y="689"/>
                    <a:pt x="398" y="689"/>
                    <a:pt x="398" y="689"/>
                  </a:cubicBezTo>
                  <a:cubicBezTo>
                    <a:pt x="398" y="690"/>
                    <a:pt x="398" y="690"/>
                    <a:pt x="398" y="690"/>
                  </a:cubicBezTo>
                  <a:cubicBezTo>
                    <a:pt x="398" y="690"/>
                    <a:pt x="398" y="690"/>
                    <a:pt x="398" y="690"/>
                  </a:cubicBezTo>
                  <a:cubicBezTo>
                    <a:pt x="398" y="690"/>
                    <a:pt x="398" y="690"/>
                    <a:pt x="398" y="690"/>
                  </a:cubicBezTo>
                  <a:cubicBezTo>
                    <a:pt x="397" y="691"/>
                    <a:pt x="397" y="691"/>
                    <a:pt x="397" y="691"/>
                  </a:cubicBezTo>
                  <a:cubicBezTo>
                    <a:pt x="397" y="691"/>
                    <a:pt x="397" y="691"/>
                    <a:pt x="397" y="691"/>
                  </a:cubicBezTo>
                  <a:cubicBezTo>
                    <a:pt x="397" y="691"/>
                    <a:pt x="397" y="691"/>
                    <a:pt x="397" y="691"/>
                  </a:cubicBezTo>
                  <a:cubicBezTo>
                    <a:pt x="397" y="691"/>
                    <a:pt x="397" y="691"/>
                    <a:pt x="397" y="691"/>
                  </a:cubicBezTo>
                  <a:cubicBezTo>
                    <a:pt x="397" y="692"/>
                    <a:pt x="397" y="692"/>
                    <a:pt x="397" y="692"/>
                  </a:cubicBezTo>
                  <a:cubicBezTo>
                    <a:pt x="396" y="692"/>
                    <a:pt x="396" y="692"/>
                    <a:pt x="396" y="692"/>
                  </a:cubicBezTo>
                  <a:cubicBezTo>
                    <a:pt x="396" y="693"/>
                    <a:pt x="396" y="693"/>
                    <a:pt x="396" y="693"/>
                  </a:cubicBezTo>
                  <a:cubicBezTo>
                    <a:pt x="394" y="694"/>
                    <a:pt x="394" y="694"/>
                    <a:pt x="394" y="694"/>
                  </a:cubicBezTo>
                  <a:cubicBezTo>
                    <a:pt x="392" y="699"/>
                    <a:pt x="392" y="699"/>
                    <a:pt x="392" y="699"/>
                  </a:cubicBezTo>
                  <a:cubicBezTo>
                    <a:pt x="386" y="708"/>
                    <a:pt x="386" y="708"/>
                    <a:pt x="386" y="708"/>
                  </a:cubicBezTo>
                  <a:cubicBezTo>
                    <a:pt x="384" y="712"/>
                    <a:pt x="384" y="712"/>
                    <a:pt x="384" y="712"/>
                  </a:cubicBezTo>
                  <a:cubicBezTo>
                    <a:pt x="382" y="715"/>
                    <a:pt x="382" y="715"/>
                    <a:pt x="382" y="715"/>
                  </a:cubicBezTo>
                  <a:cubicBezTo>
                    <a:pt x="379" y="719"/>
                    <a:pt x="379" y="719"/>
                    <a:pt x="379" y="719"/>
                  </a:cubicBezTo>
                  <a:cubicBezTo>
                    <a:pt x="378" y="718"/>
                    <a:pt x="378" y="718"/>
                    <a:pt x="378" y="718"/>
                  </a:cubicBezTo>
                  <a:cubicBezTo>
                    <a:pt x="377" y="718"/>
                    <a:pt x="377" y="718"/>
                    <a:pt x="377" y="718"/>
                  </a:cubicBezTo>
                  <a:cubicBezTo>
                    <a:pt x="377" y="718"/>
                    <a:pt x="377" y="718"/>
                    <a:pt x="377" y="718"/>
                  </a:cubicBezTo>
                  <a:cubicBezTo>
                    <a:pt x="376" y="717"/>
                    <a:pt x="376" y="717"/>
                    <a:pt x="376" y="717"/>
                  </a:cubicBezTo>
                  <a:cubicBezTo>
                    <a:pt x="374" y="717"/>
                    <a:pt x="374" y="717"/>
                    <a:pt x="374" y="717"/>
                  </a:cubicBezTo>
                  <a:cubicBezTo>
                    <a:pt x="373" y="717"/>
                    <a:pt x="373" y="717"/>
                    <a:pt x="373" y="717"/>
                  </a:cubicBezTo>
                  <a:cubicBezTo>
                    <a:pt x="371" y="718"/>
                    <a:pt x="371" y="718"/>
                    <a:pt x="371" y="718"/>
                  </a:cubicBezTo>
                  <a:cubicBezTo>
                    <a:pt x="370" y="718"/>
                    <a:pt x="370" y="718"/>
                    <a:pt x="370" y="718"/>
                  </a:cubicBezTo>
                  <a:cubicBezTo>
                    <a:pt x="369" y="719"/>
                    <a:pt x="369" y="719"/>
                    <a:pt x="369" y="719"/>
                  </a:cubicBezTo>
                  <a:cubicBezTo>
                    <a:pt x="368" y="719"/>
                    <a:pt x="368" y="719"/>
                    <a:pt x="368" y="719"/>
                  </a:cubicBezTo>
                  <a:cubicBezTo>
                    <a:pt x="368" y="719"/>
                    <a:pt x="368" y="719"/>
                    <a:pt x="368" y="719"/>
                  </a:cubicBezTo>
                  <a:cubicBezTo>
                    <a:pt x="367" y="720"/>
                    <a:pt x="367" y="720"/>
                    <a:pt x="367" y="720"/>
                  </a:cubicBezTo>
                  <a:cubicBezTo>
                    <a:pt x="365" y="721"/>
                    <a:pt x="365" y="721"/>
                    <a:pt x="365" y="721"/>
                  </a:cubicBezTo>
                  <a:cubicBezTo>
                    <a:pt x="364" y="722"/>
                    <a:pt x="364" y="722"/>
                    <a:pt x="364" y="722"/>
                  </a:cubicBezTo>
                  <a:cubicBezTo>
                    <a:pt x="364" y="722"/>
                    <a:pt x="364" y="722"/>
                    <a:pt x="364" y="722"/>
                  </a:cubicBezTo>
                  <a:cubicBezTo>
                    <a:pt x="363" y="722"/>
                    <a:pt x="363" y="722"/>
                    <a:pt x="363" y="722"/>
                  </a:cubicBezTo>
                  <a:cubicBezTo>
                    <a:pt x="360" y="723"/>
                    <a:pt x="360" y="723"/>
                    <a:pt x="360" y="723"/>
                  </a:cubicBezTo>
                  <a:cubicBezTo>
                    <a:pt x="359" y="724"/>
                    <a:pt x="359" y="724"/>
                    <a:pt x="359" y="724"/>
                  </a:cubicBezTo>
                  <a:cubicBezTo>
                    <a:pt x="358" y="725"/>
                    <a:pt x="358" y="725"/>
                    <a:pt x="358" y="725"/>
                  </a:cubicBezTo>
                  <a:cubicBezTo>
                    <a:pt x="358" y="725"/>
                    <a:pt x="358" y="725"/>
                    <a:pt x="358" y="725"/>
                  </a:cubicBezTo>
                  <a:cubicBezTo>
                    <a:pt x="358" y="726"/>
                    <a:pt x="358" y="726"/>
                    <a:pt x="358" y="726"/>
                  </a:cubicBezTo>
                  <a:cubicBezTo>
                    <a:pt x="357" y="727"/>
                    <a:pt x="357" y="727"/>
                    <a:pt x="357" y="727"/>
                  </a:cubicBezTo>
                  <a:cubicBezTo>
                    <a:pt x="356" y="727"/>
                    <a:pt x="356" y="727"/>
                    <a:pt x="356" y="727"/>
                  </a:cubicBezTo>
                  <a:cubicBezTo>
                    <a:pt x="356" y="727"/>
                    <a:pt x="356" y="727"/>
                    <a:pt x="356" y="727"/>
                  </a:cubicBezTo>
                  <a:cubicBezTo>
                    <a:pt x="356" y="727"/>
                    <a:pt x="356" y="727"/>
                    <a:pt x="356" y="727"/>
                  </a:cubicBezTo>
                  <a:cubicBezTo>
                    <a:pt x="355" y="727"/>
                    <a:pt x="355" y="727"/>
                    <a:pt x="355" y="727"/>
                  </a:cubicBezTo>
                  <a:cubicBezTo>
                    <a:pt x="355" y="727"/>
                    <a:pt x="355" y="727"/>
                    <a:pt x="355" y="727"/>
                  </a:cubicBezTo>
                  <a:cubicBezTo>
                    <a:pt x="355" y="726"/>
                    <a:pt x="355" y="726"/>
                    <a:pt x="355" y="726"/>
                  </a:cubicBezTo>
                  <a:cubicBezTo>
                    <a:pt x="355" y="726"/>
                    <a:pt x="355" y="726"/>
                    <a:pt x="355" y="726"/>
                  </a:cubicBezTo>
                  <a:cubicBezTo>
                    <a:pt x="350" y="728"/>
                    <a:pt x="350" y="728"/>
                    <a:pt x="350" y="728"/>
                  </a:cubicBezTo>
                  <a:lnTo>
                    <a:pt x="349" y="728"/>
                  </a:lnTo>
                  <a:close/>
                  <a:moveTo>
                    <a:pt x="443" y="755"/>
                  </a:moveTo>
                  <a:cubicBezTo>
                    <a:pt x="442" y="757"/>
                    <a:pt x="442" y="757"/>
                    <a:pt x="442" y="757"/>
                  </a:cubicBezTo>
                  <a:cubicBezTo>
                    <a:pt x="442" y="758"/>
                    <a:pt x="442" y="758"/>
                    <a:pt x="442" y="758"/>
                  </a:cubicBezTo>
                  <a:cubicBezTo>
                    <a:pt x="439" y="760"/>
                    <a:pt x="439" y="760"/>
                    <a:pt x="439" y="760"/>
                  </a:cubicBezTo>
                  <a:cubicBezTo>
                    <a:pt x="434" y="763"/>
                    <a:pt x="434" y="763"/>
                    <a:pt x="434" y="763"/>
                  </a:cubicBezTo>
                  <a:cubicBezTo>
                    <a:pt x="429" y="768"/>
                    <a:pt x="429" y="768"/>
                    <a:pt x="429" y="768"/>
                  </a:cubicBezTo>
                  <a:cubicBezTo>
                    <a:pt x="429" y="766"/>
                    <a:pt x="429" y="766"/>
                    <a:pt x="429" y="766"/>
                  </a:cubicBezTo>
                  <a:cubicBezTo>
                    <a:pt x="429" y="764"/>
                    <a:pt x="429" y="764"/>
                    <a:pt x="429" y="764"/>
                  </a:cubicBezTo>
                  <a:cubicBezTo>
                    <a:pt x="429" y="764"/>
                    <a:pt x="429" y="764"/>
                    <a:pt x="429" y="764"/>
                  </a:cubicBezTo>
                  <a:cubicBezTo>
                    <a:pt x="430" y="762"/>
                    <a:pt x="430" y="762"/>
                    <a:pt x="430" y="762"/>
                  </a:cubicBezTo>
                  <a:cubicBezTo>
                    <a:pt x="430" y="761"/>
                    <a:pt x="430" y="761"/>
                    <a:pt x="430" y="761"/>
                  </a:cubicBezTo>
                  <a:cubicBezTo>
                    <a:pt x="431" y="760"/>
                    <a:pt x="431" y="760"/>
                    <a:pt x="431" y="760"/>
                  </a:cubicBezTo>
                  <a:cubicBezTo>
                    <a:pt x="431" y="760"/>
                    <a:pt x="431" y="760"/>
                    <a:pt x="431" y="760"/>
                  </a:cubicBezTo>
                  <a:cubicBezTo>
                    <a:pt x="432" y="759"/>
                    <a:pt x="432" y="759"/>
                    <a:pt x="432" y="759"/>
                  </a:cubicBezTo>
                  <a:cubicBezTo>
                    <a:pt x="439" y="755"/>
                    <a:pt x="439" y="755"/>
                    <a:pt x="439" y="755"/>
                  </a:cubicBezTo>
                  <a:cubicBezTo>
                    <a:pt x="440" y="755"/>
                    <a:pt x="440" y="755"/>
                    <a:pt x="440" y="755"/>
                  </a:cubicBezTo>
                  <a:cubicBezTo>
                    <a:pt x="441" y="754"/>
                    <a:pt x="441" y="754"/>
                    <a:pt x="441" y="754"/>
                  </a:cubicBezTo>
                  <a:cubicBezTo>
                    <a:pt x="441" y="754"/>
                    <a:pt x="441" y="754"/>
                    <a:pt x="441" y="754"/>
                  </a:cubicBezTo>
                  <a:cubicBezTo>
                    <a:pt x="442" y="754"/>
                    <a:pt x="442" y="754"/>
                    <a:pt x="442" y="754"/>
                  </a:cubicBezTo>
                  <a:cubicBezTo>
                    <a:pt x="442" y="754"/>
                    <a:pt x="442" y="754"/>
                    <a:pt x="442" y="754"/>
                  </a:cubicBezTo>
                  <a:cubicBezTo>
                    <a:pt x="443" y="754"/>
                    <a:pt x="443" y="754"/>
                    <a:pt x="443" y="754"/>
                  </a:cubicBezTo>
                  <a:cubicBezTo>
                    <a:pt x="443" y="754"/>
                    <a:pt x="443" y="754"/>
                    <a:pt x="443" y="754"/>
                  </a:cubicBezTo>
                  <a:cubicBezTo>
                    <a:pt x="443" y="755"/>
                    <a:pt x="443" y="755"/>
                    <a:pt x="443" y="755"/>
                  </a:cubicBezTo>
                  <a:cubicBezTo>
                    <a:pt x="443" y="755"/>
                    <a:pt x="443" y="755"/>
                    <a:pt x="443" y="755"/>
                  </a:cubicBezTo>
                  <a:close/>
                  <a:moveTo>
                    <a:pt x="452" y="779"/>
                  </a:moveTo>
                  <a:cubicBezTo>
                    <a:pt x="454" y="778"/>
                    <a:pt x="454" y="778"/>
                    <a:pt x="454" y="778"/>
                  </a:cubicBezTo>
                  <a:cubicBezTo>
                    <a:pt x="455" y="777"/>
                    <a:pt x="455" y="777"/>
                    <a:pt x="455" y="777"/>
                  </a:cubicBezTo>
                  <a:cubicBezTo>
                    <a:pt x="459" y="774"/>
                    <a:pt x="459" y="774"/>
                    <a:pt x="459" y="774"/>
                  </a:cubicBezTo>
                  <a:cubicBezTo>
                    <a:pt x="458" y="773"/>
                    <a:pt x="458" y="773"/>
                    <a:pt x="458" y="773"/>
                  </a:cubicBezTo>
                  <a:cubicBezTo>
                    <a:pt x="458" y="773"/>
                    <a:pt x="458" y="773"/>
                    <a:pt x="458" y="773"/>
                  </a:cubicBezTo>
                  <a:cubicBezTo>
                    <a:pt x="458" y="772"/>
                    <a:pt x="458" y="772"/>
                    <a:pt x="458" y="772"/>
                  </a:cubicBezTo>
                  <a:cubicBezTo>
                    <a:pt x="458" y="772"/>
                    <a:pt x="458" y="772"/>
                    <a:pt x="458" y="772"/>
                  </a:cubicBezTo>
                  <a:cubicBezTo>
                    <a:pt x="458" y="772"/>
                    <a:pt x="458" y="772"/>
                    <a:pt x="458"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1"/>
                    <a:pt x="459" y="771"/>
                    <a:pt x="459"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0"/>
                    <a:pt x="460" y="770"/>
                    <a:pt x="460" y="770"/>
                  </a:cubicBezTo>
                  <a:cubicBezTo>
                    <a:pt x="460" y="769"/>
                    <a:pt x="460" y="769"/>
                    <a:pt x="460" y="769"/>
                  </a:cubicBezTo>
                  <a:cubicBezTo>
                    <a:pt x="461" y="769"/>
                    <a:pt x="461" y="769"/>
                    <a:pt x="461" y="769"/>
                  </a:cubicBezTo>
                  <a:cubicBezTo>
                    <a:pt x="461" y="769"/>
                    <a:pt x="461" y="769"/>
                    <a:pt x="461" y="769"/>
                  </a:cubicBezTo>
                  <a:cubicBezTo>
                    <a:pt x="461" y="768"/>
                    <a:pt x="461" y="768"/>
                    <a:pt x="461" y="768"/>
                  </a:cubicBezTo>
                  <a:cubicBezTo>
                    <a:pt x="461" y="768"/>
                    <a:pt x="461" y="768"/>
                    <a:pt x="461" y="768"/>
                  </a:cubicBezTo>
                  <a:cubicBezTo>
                    <a:pt x="461" y="768"/>
                    <a:pt x="461" y="768"/>
                    <a:pt x="461" y="768"/>
                  </a:cubicBezTo>
                  <a:cubicBezTo>
                    <a:pt x="462" y="768"/>
                    <a:pt x="462" y="768"/>
                    <a:pt x="462" y="768"/>
                  </a:cubicBezTo>
                  <a:cubicBezTo>
                    <a:pt x="462" y="767"/>
                    <a:pt x="462" y="767"/>
                    <a:pt x="462" y="767"/>
                  </a:cubicBezTo>
                  <a:cubicBezTo>
                    <a:pt x="462" y="767"/>
                    <a:pt x="462" y="767"/>
                    <a:pt x="462" y="767"/>
                  </a:cubicBezTo>
                  <a:cubicBezTo>
                    <a:pt x="462" y="766"/>
                    <a:pt x="462" y="766"/>
                    <a:pt x="462" y="766"/>
                  </a:cubicBezTo>
                  <a:cubicBezTo>
                    <a:pt x="461" y="763"/>
                    <a:pt x="461" y="763"/>
                    <a:pt x="461" y="763"/>
                  </a:cubicBezTo>
                  <a:cubicBezTo>
                    <a:pt x="461" y="760"/>
                    <a:pt x="461" y="760"/>
                    <a:pt x="461" y="760"/>
                  </a:cubicBezTo>
                  <a:cubicBezTo>
                    <a:pt x="463" y="757"/>
                    <a:pt x="463" y="757"/>
                    <a:pt x="463" y="757"/>
                  </a:cubicBezTo>
                  <a:cubicBezTo>
                    <a:pt x="463" y="754"/>
                    <a:pt x="463" y="754"/>
                    <a:pt x="463" y="754"/>
                  </a:cubicBezTo>
                  <a:cubicBezTo>
                    <a:pt x="464" y="753"/>
                    <a:pt x="464" y="753"/>
                    <a:pt x="464" y="753"/>
                  </a:cubicBezTo>
                  <a:cubicBezTo>
                    <a:pt x="463" y="752"/>
                    <a:pt x="463" y="752"/>
                    <a:pt x="463" y="752"/>
                  </a:cubicBezTo>
                  <a:cubicBezTo>
                    <a:pt x="463" y="751"/>
                    <a:pt x="463" y="751"/>
                    <a:pt x="463" y="751"/>
                  </a:cubicBezTo>
                  <a:cubicBezTo>
                    <a:pt x="462" y="750"/>
                    <a:pt x="462" y="750"/>
                    <a:pt x="462" y="750"/>
                  </a:cubicBezTo>
                  <a:cubicBezTo>
                    <a:pt x="462" y="750"/>
                    <a:pt x="462" y="750"/>
                    <a:pt x="462" y="750"/>
                  </a:cubicBezTo>
                  <a:cubicBezTo>
                    <a:pt x="462" y="750"/>
                    <a:pt x="462" y="750"/>
                    <a:pt x="462" y="750"/>
                  </a:cubicBezTo>
                  <a:cubicBezTo>
                    <a:pt x="462" y="750"/>
                    <a:pt x="462" y="750"/>
                    <a:pt x="462" y="750"/>
                  </a:cubicBezTo>
                  <a:cubicBezTo>
                    <a:pt x="461" y="747"/>
                    <a:pt x="461" y="747"/>
                    <a:pt x="461" y="747"/>
                  </a:cubicBezTo>
                  <a:cubicBezTo>
                    <a:pt x="460" y="747"/>
                    <a:pt x="460" y="747"/>
                    <a:pt x="460" y="747"/>
                  </a:cubicBezTo>
                  <a:cubicBezTo>
                    <a:pt x="459" y="746"/>
                    <a:pt x="459" y="746"/>
                    <a:pt x="459" y="746"/>
                  </a:cubicBezTo>
                  <a:cubicBezTo>
                    <a:pt x="459" y="746"/>
                    <a:pt x="459" y="746"/>
                    <a:pt x="459" y="746"/>
                  </a:cubicBezTo>
                  <a:cubicBezTo>
                    <a:pt x="459" y="745"/>
                    <a:pt x="459" y="745"/>
                    <a:pt x="459" y="745"/>
                  </a:cubicBezTo>
                  <a:cubicBezTo>
                    <a:pt x="460" y="746"/>
                    <a:pt x="460" y="746"/>
                    <a:pt x="460" y="746"/>
                  </a:cubicBezTo>
                  <a:cubicBezTo>
                    <a:pt x="465" y="742"/>
                    <a:pt x="465" y="742"/>
                    <a:pt x="465" y="742"/>
                  </a:cubicBezTo>
                  <a:cubicBezTo>
                    <a:pt x="469" y="739"/>
                    <a:pt x="469" y="739"/>
                    <a:pt x="469" y="739"/>
                  </a:cubicBezTo>
                  <a:cubicBezTo>
                    <a:pt x="472" y="738"/>
                    <a:pt x="472" y="738"/>
                    <a:pt x="472" y="738"/>
                  </a:cubicBezTo>
                  <a:cubicBezTo>
                    <a:pt x="473" y="738"/>
                    <a:pt x="473" y="738"/>
                    <a:pt x="473" y="738"/>
                  </a:cubicBezTo>
                  <a:cubicBezTo>
                    <a:pt x="473" y="738"/>
                    <a:pt x="473" y="738"/>
                    <a:pt x="473" y="738"/>
                  </a:cubicBezTo>
                  <a:cubicBezTo>
                    <a:pt x="474" y="737"/>
                    <a:pt x="474" y="737"/>
                    <a:pt x="474" y="737"/>
                  </a:cubicBezTo>
                  <a:cubicBezTo>
                    <a:pt x="474" y="737"/>
                    <a:pt x="474" y="737"/>
                    <a:pt x="474" y="737"/>
                  </a:cubicBezTo>
                  <a:cubicBezTo>
                    <a:pt x="475" y="737"/>
                    <a:pt x="475" y="737"/>
                    <a:pt x="475" y="737"/>
                  </a:cubicBezTo>
                  <a:cubicBezTo>
                    <a:pt x="475" y="738"/>
                    <a:pt x="475" y="738"/>
                    <a:pt x="475" y="738"/>
                  </a:cubicBezTo>
                  <a:cubicBezTo>
                    <a:pt x="476" y="738"/>
                    <a:pt x="476" y="738"/>
                    <a:pt x="476" y="738"/>
                  </a:cubicBezTo>
                  <a:cubicBezTo>
                    <a:pt x="477" y="738"/>
                    <a:pt x="477" y="738"/>
                    <a:pt x="477" y="738"/>
                  </a:cubicBezTo>
                  <a:cubicBezTo>
                    <a:pt x="478" y="739"/>
                    <a:pt x="478" y="739"/>
                    <a:pt x="478" y="739"/>
                  </a:cubicBezTo>
                  <a:cubicBezTo>
                    <a:pt x="478" y="739"/>
                    <a:pt x="478" y="739"/>
                    <a:pt x="478" y="739"/>
                  </a:cubicBezTo>
                  <a:cubicBezTo>
                    <a:pt x="479" y="740"/>
                    <a:pt x="479" y="740"/>
                    <a:pt x="479" y="740"/>
                  </a:cubicBezTo>
                  <a:cubicBezTo>
                    <a:pt x="480" y="744"/>
                    <a:pt x="480" y="744"/>
                    <a:pt x="480" y="744"/>
                  </a:cubicBezTo>
                  <a:cubicBezTo>
                    <a:pt x="480" y="753"/>
                    <a:pt x="480" y="753"/>
                    <a:pt x="480" y="753"/>
                  </a:cubicBezTo>
                  <a:cubicBezTo>
                    <a:pt x="479" y="754"/>
                    <a:pt x="479" y="754"/>
                    <a:pt x="479" y="754"/>
                  </a:cubicBezTo>
                  <a:cubicBezTo>
                    <a:pt x="479" y="755"/>
                    <a:pt x="479" y="755"/>
                    <a:pt x="479" y="755"/>
                  </a:cubicBezTo>
                  <a:cubicBezTo>
                    <a:pt x="479" y="755"/>
                    <a:pt x="479" y="755"/>
                    <a:pt x="479" y="755"/>
                  </a:cubicBezTo>
                  <a:cubicBezTo>
                    <a:pt x="479" y="755"/>
                    <a:pt x="479" y="755"/>
                    <a:pt x="479" y="755"/>
                  </a:cubicBezTo>
                  <a:cubicBezTo>
                    <a:pt x="479" y="755"/>
                    <a:pt x="479" y="755"/>
                    <a:pt x="479" y="755"/>
                  </a:cubicBezTo>
                  <a:cubicBezTo>
                    <a:pt x="479" y="756"/>
                    <a:pt x="479" y="756"/>
                    <a:pt x="479" y="756"/>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8"/>
                    <a:pt x="479" y="758"/>
                    <a:pt x="479" y="758"/>
                  </a:cubicBezTo>
                  <a:cubicBezTo>
                    <a:pt x="479" y="758"/>
                    <a:pt x="479" y="758"/>
                    <a:pt x="479" y="758"/>
                  </a:cubicBezTo>
                  <a:cubicBezTo>
                    <a:pt x="479" y="758"/>
                    <a:pt x="479" y="758"/>
                    <a:pt x="479" y="758"/>
                  </a:cubicBezTo>
                  <a:cubicBezTo>
                    <a:pt x="475" y="763"/>
                    <a:pt x="475" y="763"/>
                    <a:pt x="475" y="763"/>
                  </a:cubicBezTo>
                  <a:cubicBezTo>
                    <a:pt x="475" y="765"/>
                    <a:pt x="475" y="765"/>
                    <a:pt x="475" y="765"/>
                  </a:cubicBezTo>
                  <a:cubicBezTo>
                    <a:pt x="475" y="766"/>
                    <a:pt x="475" y="766"/>
                    <a:pt x="475" y="766"/>
                  </a:cubicBezTo>
                  <a:cubicBezTo>
                    <a:pt x="475" y="766"/>
                    <a:pt x="475" y="766"/>
                    <a:pt x="475" y="766"/>
                  </a:cubicBezTo>
                  <a:cubicBezTo>
                    <a:pt x="475" y="766"/>
                    <a:pt x="475" y="766"/>
                    <a:pt x="475" y="766"/>
                  </a:cubicBezTo>
                  <a:cubicBezTo>
                    <a:pt x="474" y="766"/>
                    <a:pt x="474" y="766"/>
                    <a:pt x="474" y="766"/>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8"/>
                    <a:pt x="474" y="768"/>
                    <a:pt x="474" y="768"/>
                  </a:cubicBezTo>
                  <a:cubicBezTo>
                    <a:pt x="474" y="768"/>
                    <a:pt x="474" y="768"/>
                    <a:pt x="474" y="768"/>
                  </a:cubicBezTo>
                  <a:cubicBezTo>
                    <a:pt x="473" y="768"/>
                    <a:pt x="473" y="768"/>
                    <a:pt x="473" y="768"/>
                  </a:cubicBezTo>
                  <a:cubicBezTo>
                    <a:pt x="473" y="768"/>
                    <a:pt x="473" y="768"/>
                    <a:pt x="473" y="768"/>
                  </a:cubicBezTo>
                  <a:cubicBezTo>
                    <a:pt x="473" y="768"/>
                    <a:pt x="473" y="768"/>
                    <a:pt x="473" y="768"/>
                  </a:cubicBezTo>
                  <a:cubicBezTo>
                    <a:pt x="473" y="769"/>
                    <a:pt x="473" y="769"/>
                    <a:pt x="473" y="769"/>
                  </a:cubicBezTo>
                  <a:cubicBezTo>
                    <a:pt x="473" y="769"/>
                    <a:pt x="473" y="769"/>
                    <a:pt x="473" y="769"/>
                  </a:cubicBezTo>
                  <a:cubicBezTo>
                    <a:pt x="473" y="769"/>
                    <a:pt x="473" y="769"/>
                    <a:pt x="473" y="769"/>
                  </a:cubicBezTo>
                  <a:cubicBezTo>
                    <a:pt x="472" y="769"/>
                    <a:pt x="472" y="769"/>
                    <a:pt x="472" y="769"/>
                  </a:cubicBezTo>
                  <a:cubicBezTo>
                    <a:pt x="471" y="773"/>
                    <a:pt x="471" y="773"/>
                    <a:pt x="471" y="773"/>
                  </a:cubicBezTo>
                  <a:cubicBezTo>
                    <a:pt x="463" y="779"/>
                    <a:pt x="463" y="779"/>
                    <a:pt x="463" y="779"/>
                  </a:cubicBezTo>
                  <a:cubicBezTo>
                    <a:pt x="462" y="780"/>
                    <a:pt x="462" y="780"/>
                    <a:pt x="462" y="780"/>
                  </a:cubicBezTo>
                  <a:cubicBezTo>
                    <a:pt x="461" y="780"/>
                    <a:pt x="461" y="780"/>
                    <a:pt x="461" y="780"/>
                  </a:cubicBezTo>
                  <a:cubicBezTo>
                    <a:pt x="461" y="780"/>
                    <a:pt x="461" y="781"/>
                    <a:pt x="461" y="781"/>
                  </a:cubicBezTo>
                  <a:cubicBezTo>
                    <a:pt x="460" y="781"/>
                    <a:pt x="460" y="781"/>
                    <a:pt x="460" y="781"/>
                  </a:cubicBezTo>
                  <a:cubicBezTo>
                    <a:pt x="459" y="782"/>
                    <a:pt x="459" y="782"/>
                    <a:pt x="459" y="782"/>
                  </a:cubicBezTo>
                  <a:cubicBezTo>
                    <a:pt x="459" y="782"/>
                    <a:pt x="459" y="782"/>
                    <a:pt x="459" y="782"/>
                  </a:cubicBezTo>
                  <a:cubicBezTo>
                    <a:pt x="459" y="782"/>
                    <a:pt x="459" y="782"/>
                    <a:pt x="459" y="782"/>
                  </a:cubicBezTo>
                  <a:cubicBezTo>
                    <a:pt x="459" y="782"/>
                    <a:pt x="459" y="782"/>
                    <a:pt x="459" y="782"/>
                  </a:cubicBezTo>
                  <a:cubicBezTo>
                    <a:pt x="458" y="783"/>
                    <a:pt x="458" y="783"/>
                    <a:pt x="458" y="783"/>
                  </a:cubicBezTo>
                  <a:cubicBezTo>
                    <a:pt x="457" y="783"/>
                    <a:pt x="457" y="783"/>
                    <a:pt x="457" y="783"/>
                  </a:cubicBezTo>
                  <a:cubicBezTo>
                    <a:pt x="457" y="783"/>
                    <a:pt x="457" y="783"/>
                    <a:pt x="457" y="783"/>
                  </a:cubicBezTo>
                  <a:cubicBezTo>
                    <a:pt x="456" y="783"/>
                    <a:pt x="456" y="783"/>
                    <a:pt x="456" y="783"/>
                  </a:cubicBezTo>
                  <a:cubicBezTo>
                    <a:pt x="456" y="783"/>
                    <a:pt x="456" y="783"/>
                    <a:pt x="456" y="783"/>
                  </a:cubicBezTo>
                  <a:cubicBezTo>
                    <a:pt x="455" y="783"/>
                    <a:pt x="455" y="783"/>
                    <a:pt x="455" y="783"/>
                  </a:cubicBezTo>
                  <a:cubicBezTo>
                    <a:pt x="452" y="784"/>
                    <a:pt x="452" y="784"/>
                    <a:pt x="452" y="784"/>
                  </a:cubicBezTo>
                  <a:cubicBezTo>
                    <a:pt x="452" y="785"/>
                    <a:pt x="452" y="785"/>
                    <a:pt x="452" y="785"/>
                  </a:cubicBezTo>
                  <a:cubicBezTo>
                    <a:pt x="451" y="786"/>
                    <a:pt x="451" y="786"/>
                    <a:pt x="451" y="786"/>
                  </a:cubicBezTo>
                  <a:cubicBezTo>
                    <a:pt x="450" y="786"/>
                    <a:pt x="450" y="786"/>
                    <a:pt x="450" y="786"/>
                  </a:cubicBezTo>
                  <a:cubicBezTo>
                    <a:pt x="449" y="786"/>
                    <a:pt x="449" y="786"/>
                    <a:pt x="449" y="786"/>
                  </a:cubicBezTo>
                  <a:cubicBezTo>
                    <a:pt x="449" y="786"/>
                    <a:pt x="449" y="786"/>
                    <a:pt x="449" y="786"/>
                  </a:cubicBezTo>
                  <a:cubicBezTo>
                    <a:pt x="444" y="786"/>
                    <a:pt x="444" y="786"/>
                    <a:pt x="444" y="786"/>
                  </a:cubicBezTo>
                  <a:cubicBezTo>
                    <a:pt x="444" y="785"/>
                    <a:pt x="444" y="785"/>
                    <a:pt x="444" y="785"/>
                  </a:cubicBezTo>
                  <a:cubicBezTo>
                    <a:pt x="444" y="785"/>
                    <a:pt x="444" y="785"/>
                    <a:pt x="444" y="785"/>
                  </a:cubicBezTo>
                  <a:cubicBezTo>
                    <a:pt x="445" y="785"/>
                    <a:pt x="445" y="785"/>
                    <a:pt x="445" y="785"/>
                  </a:cubicBezTo>
                  <a:cubicBezTo>
                    <a:pt x="445" y="785"/>
                    <a:pt x="445" y="785"/>
                    <a:pt x="445" y="785"/>
                  </a:cubicBezTo>
                  <a:cubicBezTo>
                    <a:pt x="445" y="785"/>
                    <a:pt x="445" y="785"/>
                    <a:pt x="445" y="785"/>
                  </a:cubicBezTo>
                  <a:lnTo>
                    <a:pt x="452" y="779"/>
                  </a:lnTo>
                  <a:close/>
                  <a:moveTo>
                    <a:pt x="397" y="709"/>
                  </a:moveTo>
                  <a:cubicBezTo>
                    <a:pt x="397" y="709"/>
                    <a:pt x="397" y="709"/>
                    <a:pt x="397" y="709"/>
                  </a:cubicBezTo>
                  <a:cubicBezTo>
                    <a:pt x="397" y="710"/>
                    <a:pt x="397" y="710"/>
                    <a:pt x="397" y="710"/>
                  </a:cubicBezTo>
                  <a:cubicBezTo>
                    <a:pt x="398" y="713"/>
                    <a:pt x="398" y="713"/>
                    <a:pt x="398" y="713"/>
                  </a:cubicBezTo>
                  <a:cubicBezTo>
                    <a:pt x="399" y="715"/>
                    <a:pt x="399" y="715"/>
                    <a:pt x="399" y="715"/>
                  </a:cubicBezTo>
                  <a:cubicBezTo>
                    <a:pt x="403" y="718"/>
                    <a:pt x="403" y="718"/>
                    <a:pt x="403" y="718"/>
                  </a:cubicBezTo>
                  <a:cubicBezTo>
                    <a:pt x="403" y="718"/>
                    <a:pt x="403" y="718"/>
                    <a:pt x="403" y="718"/>
                  </a:cubicBezTo>
                  <a:cubicBezTo>
                    <a:pt x="403" y="718"/>
                    <a:pt x="403" y="718"/>
                    <a:pt x="403" y="718"/>
                  </a:cubicBezTo>
                  <a:cubicBezTo>
                    <a:pt x="403" y="719"/>
                    <a:pt x="403" y="719"/>
                    <a:pt x="403" y="719"/>
                  </a:cubicBezTo>
                  <a:cubicBezTo>
                    <a:pt x="403" y="719"/>
                    <a:pt x="403" y="719"/>
                    <a:pt x="403" y="719"/>
                  </a:cubicBezTo>
                  <a:cubicBezTo>
                    <a:pt x="403" y="719"/>
                    <a:pt x="403" y="719"/>
                    <a:pt x="403" y="719"/>
                  </a:cubicBezTo>
                  <a:cubicBezTo>
                    <a:pt x="403" y="720"/>
                    <a:pt x="403" y="720"/>
                    <a:pt x="403" y="720"/>
                  </a:cubicBezTo>
                  <a:cubicBezTo>
                    <a:pt x="403" y="720"/>
                    <a:pt x="403" y="720"/>
                    <a:pt x="403" y="720"/>
                  </a:cubicBezTo>
                  <a:cubicBezTo>
                    <a:pt x="403" y="720"/>
                    <a:pt x="403" y="720"/>
                    <a:pt x="403" y="720"/>
                  </a:cubicBezTo>
                  <a:cubicBezTo>
                    <a:pt x="403" y="721"/>
                    <a:pt x="403" y="721"/>
                    <a:pt x="403" y="721"/>
                  </a:cubicBezTo>
                  <a:cubicBezTo>
                    <a:pt x="403" y="721"/>
                    <a:pt x="403" y="721"/>
                    <a:pt x="403" y="721"/>
                  </a:cubicBezTo>
                  <a:cubicBezTo>
                    <a:pt x="404" y="721"/>
                    <a:pt x="404" y="721"/>
                    <a:pt x="404" y="721"/>
                  </a:cubicBezTo>
                  <a:cubicBezTo>
                    <a:pt x="404" y="721"/>
                    <a:pt x="404" y="721"/>
                    <a:pt x="404" y="721"/>
                  </a:cubicBezTo>
                  <a:cubicBezTo>
                    <a:pt x="404" y="721"/>
                    <a:pt x="404" y="721"/>
                    <a:pt x="404" y="721"/>
                  </a:cubicBezTo>
                  <a:cubicBezTo>
                    <a:pt x="405" y="721"/>
                    <a:pt x="405" y="721"/>
                    <a:pt x="405" y="721"/>
                  </a:cubicBezTo>
                  <a:cubicBezTo>
                    <a:pt x="405" y="721"/>
                    <a:pt x="405" y="721"/>
                    <a:pt x="405" y="721"/>
                  </a:cubicBezTo>
                  <a:cubicBezTo>
                    <a:pt x="405" y="721"/>
                    <a:pt x="405" y="721"/>
                    <a:pt x="405" y="721"/>
                  </a:cubicBezTo>
                  <a:cubicBezTo>
                    <a:pt x="405" y="721"/>
                    <a:pt x="405" y="721"/>
                    <a:pt x="405" y="721"/>
                  </a:cubicBezTo>
                  <a:cubicBezTo>
                    <a:pt x="406" y="721"/>
                    <a:pt x="406" y="721"/>
                    <a:pt x="406" y="721"/>
                  </a:cubicBezTo>
                  <a:cubicBezTo>
                    <a:pt x="406" y="721"/>
                    <a:pt x="406" y="721"/>
                    <a:pt x="406" y="721"/>
                  </a:cubicBezTo>
                  <a:cubicBezTo>
                    <a:pt x="407" y="722"/>
                    <a:pt x="407" y="722"/>
                    <a:pt x="407" y="722"/>
                  </a:cubicBezTo>
                  <a:cubicBezTo>
                    <a:pt x="407" y="722"/>
                    <a:pt x="407" y="722"/>
                    <a:pt x="407" y="722"/>
                  </a:cubicBezTo>
                  <a:cubicBezTo>
                    <a:pt x="407" y="722"/>
                    <a:pt x="407" y="722"/>
                    <a:pt x="407" y="722"/>
                  </a:cubicBezTo>
                  <a:cubicBezTo>
                    <a:pt x="408" y="722"/>
                    <a:pt x="408" y="722"/>
                    <a:pt x="408" y="722"/>
                  </a:cubicBezTo>
                  <a:cubicBezTo>
                    <a:pt x="408" y="722"/>
                    <a:pt x="408" y="722"/>
                    <a:pt x="408" y="722"/>
                  </a:cubicBezTo>
                  <a:cubicBezTo>
                    <a:pt x="408" y="722"/>
                    <a:pt x="408" y="722"/>
                    <a:pt x="408" y="722"/>
                  </a:cubicBezTo>
                  <a:cubicBezTo>
                    <a:pt x="408" y="722"/>
                    <a:pt x="408" y="722"/>
                    <a:pt x="408" y="722"/>
                  </a:cubicBezTo>
                  <a:cubicBezTo>
                    <a:pt x="409" y="722"/>
                    <a:pt x="409" y="722"/>
                    <a:pt x="409" y="722"/>
                  </a:cubicBezTo>
                  <a:cubicBezTo>
                    <a:pt x="409" y="722"/>
                    <a:pt x="409" y="722"/>
                    <a:pt x="409" y="722"/>
                  </a:cubicBezTo>
                  <a:cubicBezTo>
                    <a:pt x="413" y="722"/>
                    <a:pt x="413" y="722"/>
                    <a:pt x="413" y="722"/>
                  </a:cubicBezTo>
                  <a:cubicBezTo>
                    <a:pt x="414" y="722"/>
                    <a:pt x="414" y="722"/>
                    <a:pt x="414" y="722"/>
                  </a:cubicBezTo>
                  <a:cubicBezTo>
                    <a:pt x="415" y="722"/>
                    <a:pt x="415" y="722"/>
                    <a:pt x="415" y="722"/>
                  </a:cubicBezTo>
                  <a:cubicBezTo>
                    <a:pt x="417" y="722"/>
                    <a:pt x="417" y="722"/>
                    <a:pt x="417" y="722"/>
                  </a:cubicBezTo>
                  <a:cubicBezTo>
                    <a:pt x="418" y="722"/>
                    <a:pt x="418" y="722"/>
                    <a:pt x="418" y="722"/>
                  </a:cubicBezTo>
                  <a:cubicBezTo>
                    <a:pt x="418" y="721"/>
                    <a:pt x="418" y="721"/>
                    <a:pt x="418" y="721"/>
                  </a:cubicBezTo>
                  <a:cubicBezTo>
                    <a:pt x="419" y="721"/>
                    <a:pt x="419" y="721"/>
                    <a:pt x="419" y="721"/>
                  </a:cubicBezTo>
                  <a:cubicBezTo>
                    <a:pt x="419" y="720"/>
                    <a:pt x="419" y="720"/>
                    <a:pt x="419" y="720"/>
                  </a:cubicBezTo>
                  <a:cubicBezTo>
                    <a:pt x="420" y="719"/>
                    <a:pt x="420" y="719"/>
                    <a:pt x="420" y="719"/>
                  </a:cubicBezTo>
                  <a:cubicBezTo>
                    <a:pt x="420" y="718"/>
                    <a:pt x="420" y="718"/>
                    <a:pt x="420" y="718"/>
                  </a:cubicBezTo>
                  <a:cubicBezTo>
                    <a:pt x="420" y="718"/>
                    <a:pt x="420" y="718"/>
                    <a:pt x="420" y="718"/>
                  </a:cubicBezTo>
                  <a:cubicBezTo>
                    <a:pt x="420" y="717"/>
                    <a:pt x="420" y="717"/>
                    <a:pt x="420" y="717"/>
                  </a:cubicBezTo>
                  <a:cubicBezTo>
                    <a:pt x="420" y="717"/>
                    <a:pt x="420" y="717"/>
                    <a:pt x="420" y="717"/>
                  </a:cubicBezTo>
                  <a:cubicBezTo>
                    <a:pt x="420" y="716"/>
                    <a:pt x="420" y="716"/>
                    <a:pt x="420" y="716"/>
                  </a:cubicBezTo>
                  <a:cubicBezTo>
                    <a:pt x="421" y="715"/>
                    <a:pt x="421" y="715"/>
                    <a:pt x="421" y="715"/>
                  </a:cubicBezTo>
                  <a:cubicBezTo>
                    <a:pt x="421" y="714"/>
                    <a:pt x="421" y="714"/>
                    <a:pt x="421" y="714"/>
                  </a:cubicBezTo>
                  <a:cubicBezTo>
                    <a:pt x="421" y="713"/>
                    <a:pt x="421" y="713"/>
                    <a:pt x="421" y="713"/>
                  </a:cubicBezTo>
                  <a:cubicBezTo>
                    <a:pt x="421" y="712"/>
                    <a:pt x="421" y="712"/>
                    <a:pt x="421" y="712"/>
                  </a:cubicBezTo>
                  <a:cubicBezTo>
                    <a:pt x="420" y="712"/>
                    <a:pt x="420" y="712"/>
                    <a:pt x="420" y="712"/>
                  </a:cubicBezTo>
                  <a:cubicBezTo>
                    <a:pt x="420" y="711"/>
                    <a:pt x="420" y="711"/>
                    <a:pt x="420"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5" y="710"/>
                    <a:pt x="415" y="710"/>
                    <a:pt x="415" y="710"/>
                  </a:cubicBezTo>
                  <a:cubicBezTo>
                    <a:pt x="414" y="709"/>
                    <a:pt x="414" y="709"/>
                    <a:pt x="414" y="709"/>
                  </a:cubicBezTo>
                  <a:cubicBezTo>
                    <a:pt x="413" y="709"/>
                    <a:pt x="413" y="709"/>
                    <a:pt x="413" y="709"/>
                  </a:cubicBezTo>
                  <a:cubicBezTo>
                    <a:pt x="413" y="708"/>
                    <a:pt x="413" y="708"/>
                    <a:pt x="413" y="708"/>
                  </a:cubicBezTo>
                  <a:cubicBezTo>
                    <a:pt x="413" y="708"/>
                    <a:pt x="413" y="708"/>
                    <a:pt x="413" y="708"/>
                  </a:cubicBezTo>
                  <a:cubicBezTo>
                    <a:pt x="413" y="708"/>
                    <a:pt x="413" y="708"/>
                    <a:pt x="413" y="708"/>
                  </a:cubicBezTo>
                  <a:cubicBezTo>
                    <a:pt x="413" y="708"/>
                    <a:pt x="413" y="708"/>
                    <a:pt x="413" y="708"/>
                  </a:cubicBezTo>
                  <a:cubicBezTo>
                    <a:pt x="413" y="707"/>
                    <a:pt x="413" y="707"/>
                    <a:pt x="413" y="707"/>
                  </a:cubicBezTo>
                  <a:cubicBezTo>
                    <a:pt x="412" y="707"/>
                    <a:pt x="412" y="707"/>
                    <a:pt x="412" y="707"/>
                  </a:cubicBezTo>
                  <a:cubicBezTo>
                    <a:pt x="412" y="707"/>
                    <a:pt x="412" y="707"/>
                    <a:pt x="412" y="707"/>
                  </a:cubicBezTo>
                  <a:cubicBezTo>
                    <a:pt x="412" y="707"/>
                    <a:pt x="412" y="707"/>
                    <a:pt x="412" y="707"/>
                  </a:cubicBezTo>
                  <a:cubicBezTo>
                    <a:pt x="411" y="708"/>
                    <a:pt x="411" y="708"/>
                    <a:pt x="411" y="708"/>
                  </a:cubicBezTo>
                  <a:cubicBezTo>
                    <a:pt x="411" y="708"/>
                    <a:pt x="411" y="708"/>
                    <a:pt x="411" y="708"/>
                  </a:cubicBezTo>
                  <a:cubicBezTo>
                    <a:pt x="410" y="708"/>
                    <a:pt x="410" y="708"/>
                    <a:pt x="410" y="708"/>
                  </a:cubicBezTo>
                  <a:cubicBezTo>
                    <a:pt x="410" y="708"/>
                    <a:pt x="410" y="708"/>
                    <a:pt x="410" y="708"/>
                  </a:cubicBezTo>
                  <a:cubicBezTo>
                    <a:pt x="410" y="707"/>
                    <a:pt x="410" y="707"/>
                    <a:pt x="410" y="707"/>
                  </a:cubicBezTo>
                  <a:cubicBezTo>
                    <a:pt x="409" y="707"/>
                    <a:pt x="409" y="707"/>
                    <a:pt x="409" y="707"/>
                  </a:cubicBezTo>
                  <a:cubicBezTo>
                    <a:pt x="409" y="707"/>
                    <a:pt x="409" y="707"/>
                    <a:pt x="409" y="707"/>
                  </a:cubicBezTo>
                  <a:cubicBezTo>
                    <a:pt x="409" y="707"/>
                    <a:pt x="409" y="707"/>
                    <a:pt x="409" y="707"/>
                  </a:cubicBezTo>
                  <a:cubicBezTo>
                    <a:pt x="409" y="707"/>
                    <a:pt x="409" y="707"/>
                    <a:pt x="409" y="707"/>
                  </a:cubicBezTo>
                  <a:cubicBezTo>
                    <a:pt x="409" y="706"/>
                    <a:pt x="409" y="706"/>
                    <a:pt x="409" y="706"/>
                  </a:cubicBezTo>
                  <a:cubicBezTo>
                    <a:pt x="408" y="706"/>
                    <a:pt x="408" y="706"/>
                    <a:pt x="408" y="706"/>
                  </a:cubicBezTo>
                  <a:cubicBezTo>
                    <a:pt x="408" y="706"/>
                    <a:pt x="408" y="706"/>
                    <a:pt x="408" y="706"/>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6" y="707"/>
                    <a:pt x="406" y="707"/>
                    <a:pt x="406" y="707"/>
                  </a:cubicBezTo>
                  <a:cubicBezTo>
                    <a:pt x="406" y="707"/>
                    <a:pt x="406" y="707"/>
                    <a:pt x="406" y="707"/>
                  </a:cubicBezTo>
                  <a:cubicBezTo>
                    <a:pt x="406" y="707"/>
                    <a:pt x="406" y="707"/>
                    <a:pt x="406" y="707"/>
                  </a:cubicBezTo>
                  <a:cubicBezTo>
                    <a:pt x="406" y="707"/>
                    <a:pt x="406" y="707"/>
                    <a:pt x="406" y="707"/>
                  </a:cubicBezTo>
                  <a:cubicBezTo>
                    <a:pt x="404" y="707"/>
                    <a:pt x="404" y="707"/>
                    <a:pt x="404"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0" y="707"/>
                    <a:pt x="400" y="707"/>
                    <a:pt x="400" y="707"/>
                  </a:cubicBezTo>
                  <a:cubicBezTo>
                    <a:pt x="398" y="706"/>
                    <a:pt x="398" y="706"/>
                    <a:pt x="398" y="706"/>
                  </a:cubicBezTo>
                  <a:cubicBezTo>
                    <a:pt x="397" y="705"/>
                    <a:pt x="397" y="705"/>
                    <a:pt x="397" y="705"/>
                  </a:cubicBezTo>
                  <a:cubicBezTo>
                    <a:pt x="397" y="705"/>
                    <a:pt x="397" y="705"/>
                    <a:pt x="397" y="705"/>
                  </a:cubicBezTo>
                  <a:cubicBezTo>
                    <a:pt x="396" y="705"/>
                    <a:pt x="396" y="705"/>
                    <a:pt x="396" y="705"/>
                  </a:cubicBezTo>
                  <a:cubicBezTo>
                    <a:pt x="396" y="705"/>
                    <a:pt x="396" y="705"/>
                    <a:pt x="396" y="705"/>
                  </a:cubicBezTo>
                  <a:cubicBezTo>
                    <a:pt x="396" y="705"/>
                    <a:pt x="396" y="705"/>
                    <a:pt x="396" y="705"/>
                  </a:cubicBezTo>
                  <a:cubicBezTo>
                    <a:pt x="396" y="708"/>
                    <a:pt x="396" y="708"/>
                    <a:pt x="396" y="708"/>
                  </a:cubicBezTo>
                  <a:lnTo>
                    <a:pt x="397" y="709"/>
                  </a:lnTo>
                  <a:close/>
                  <a:moveTo>
                    <a:pt x="153" y="421"/>
                  </a:moveTo>
                  <a:cubicBezTo>
                    <a:pt x="152" y="421"/>
                    <a:pt x="152" y="421"/>
                    <a:pt x="152" y="421"/>
                  </a:cubicBezTo>
                  <a:cubicBezTo>
                    <a:pt x="152" y="421"/>
                    <a:pt x="152" y="421"/>
                    <a:pt x="153" y="421"/>
                  </a:cubicBezTo>
                  <a:close/>
                  <a:moveTo>
                    <a:pt x="774" y="198"/>
                  </a:moveTo>
                  <a:cubicBezTo>
                    <a:pt x="773" y="198"/>
                    <a:pt x="772" y="198"/>
                    <a:pt x="772" y="198"/>
                  </a:cubicBezTo>
                  <a:cubicBezTo>
                    <a:pt x="772" y="198"/>
                    <a:pt x="772" y="198"/>
                    <a:pt x="773" y="198"/>
                  </a:cubicBezTo>
                  <a:cubicBezTo>
                    <a:pt x="773" y="198"/>
                    <a:pt x="773" y="198"/>
                    <a:pt x="774" y="198"/>
                  </a:cubicBezTo>
                  <a:close/>
                  <a:moveTo>
                    <a:pt x="781" y="199"/>
                  </a:moveTo>
                  <a:cubicBezTo>
                    <a:pt x="781" y="200"/>
                    <a:pt x="781" y="200"/>
                    <a:pt x="781" y="200"/>
                  </a:cubicBezTo>
                  <a:cubicBezTo>
                    <a:pt x="782" y="200"/>
                    <a:pt x="782" y="200"/>
                    <a:pt x="781" y="199"/>
                  </a:cubicBezTo>
                  <a:close/>
                  <a:moveTo>
                    <a:pt x="724" y="831"/>
                  </a:moveTo>
                  <a:cubicBezTo>
                    <a:pt x="724" y="831"/>
                    <a:pt x="723" y="831"/>
                    <a:pt x="723" y="832"/>
                  </a:cubicBezTo>
                  <a:lnTo>
                    <a:pt x="724" y="831"/>
                  </a:lnTo>
                  <a:close/>
                  <a:moveTo>
                    <a:pt x="508" y="830"/>
                  </a:moveTo>
                  <a:cubicBezTo>
                    <a:pt x="509" y="832"/>
                    <a:pt x="510" y="835"/>
                    <a:pt x="512" y="836"/>
                  </a:cubicBezTo>
                  <a:cubicBezTo>
                    <a:pt x="514" y="837"/>
                    <a:pt x="515" y="837"/>
                    <a:pt x="516" y="837"/>
                  </a:cubicBezTo>
                  <a:cubicBezTo>
                    <a:pt x="518" y="837"/>
                    <a:pt x="518" y="837"/>
                    <a:pt x="518" y="837"/>
                  </a:cubicBezTo>
                  <a:cubicBezTo>
                    <a:pt x="523" y="837"/>
                    <a:pt x="523" y="837"/>
                    <a:pt x="523" y="837"/>
                  </a:cubicBezTo>
                  <a:cubicBezTo>
                    <a:pt x="523" y="838"/>
                    <a:pt x="523" y="838"/>
                    <a:pt x="523" y="838"/>
                  </a:cubicBezTo>
                  <a:cubicBezTo>
                    <a:pt x="523" y="838"/>
                    <a:pt x="523" y="839"/>
                    <a:pt x="523" y="841"/>
                  </a:cubicBezTo>
                  <a:cubicBezTo>
                    <a:pt x="523" y="844"/>
                    <a:pt x="525" y="846"/>
                    <a:pt x="527" y="847"/>
                  </a:cubicBezTo>
                  <a:cubicBezTo>
                    <a:pt x="528" y="848"/>
                    <a:pt x="529" y="848"/>
                    <a:pt x="530" y="848"/>
                  </a:cubicBezTo>
                  <a:cubicBezTo>
                    <a:pt x="532" y="849"/>
                    <a:pt x="534" y="849"/>
                    <a:pt x="536" y="848"/>
                  </a:cubicBezTo>
                  <a:cubicBezTo>
                    <a:pt x="538" y="847"/>
                    <a:pt x="539" y="845"/>
                    <a:pt x="540" y="844"/>
                  </a:cubicBezTo>
                  <a:cubicBezTo>
                    <a:pt x="540" y="843"/>
                    <a:pt x="541" y="841"/>
                    <a:pt x="541" y="840"/>
                  </a:cubicBezTo>
                  <a:cubicBezTo>
                    <a:pt x="541" y="838"/>
                    <a:pt x="541" y="836"/>
                    <a:pt x="540" y="835"/>
                  </a:cubicBezTo>
                  <a:cubicBezTo>
                    <a:pt x="540" y="835"/>
                    <a:pt x="542" y="836"/>
                    <a:pt x="543" y="836"/>
                  </a:cubicBezTo>
                  <a:cubicBezTo>
                    <a:pt x="544" y="836"/>
                    <a:pt x="545" y="837"/>
                    <a:pt x="546" y="837"/>
                  </a:cubicBezTo>
                  <a:cubicBezTo>
                    <a:pt x="548" y="837"/>
                    <a:pt x="549" y="837"/>
                    <a:pt x="550" y="836"/>
                  </a:cubicBezTo>
                  <a:cubicBezTo>
                    <a:pt x="552" y="835"/>
                    <a:pt x="554" y="834"/>
                    <a:pt x="555" y="832"/>
                  </a:cubicBezTo>
                  <a:cubicBezTo>
                    <a:pt x="556" y="831"/>
                    <a:pt x="556" y="829"/>
                    <a:pt x="556" y="828"/>
                  </a:cubicBezTo>
                  <a:cubicBezTo>
                    <a:pt x="556" y="826"/>
                    <a:pt x="555" y="824"/>
                    <a:pt x="554" y="823"/>
                  </a:cubicBezTo>
                  <a:cubicBezTo>
                    <a:pt x="552" y="821"/>
                    <a:pt x="548" y="819"/>
                    <a:pt x="546" y="819"/>
                  </a:cubicBezTo>
                  <a:cubicBezTo>
                    <a:pt x="549" y="815"/>
                    <a:pt x="550" y="813"/>
                    <a:pt x="550" y="810"/>
                  </a:cubicBezTo>
                  <a:cubicBezTo>
                    <a:pt x="550" y="807"/>
                    <a:pt x="549" y="805"/>
                    <a:pt x="547" y="804"/>
                  </a:cubicBezTo>
                  <a:cubicBezTo>
                    <a:pt x="541" y="801"/>
                    <a:pt x="539" y="803"/>
                    <a:pt x="539" y="803"/>
                  </a:cubicBezTo>
                  <a:cubicBezTo>
                    <a:pt x="536" y="805"/>
                    <a:pt x="535" y="808"/>
                    <a:pt x="535" y="808"/>
                  </a:cubicBezTo>
                  <a:cubicBezTo>
                    <a:pt x="535" y="808"/>
                    <a:pt x="534" y="807"/>
                    <a:pt x="532" y="806"/>
                  </a:cubicBezTo>
                  <a:cubicBezTo>
                    <a:pt x="530" y="805"/>
                    <a:pt x="529" y="804"/>
                    <a:pt x="527" y="804"/>
                  </a:cubicBezTo>
                  <a:cubicBezTo>
                    <a:pt x="522" y="804"/>
                    <a:pt x="517" y="809"/>
                    <a:pt x="518" y="815"/>
                  </a:cubicBezTo>
                  <a:cubicBezTo>
                    <a:pt x="519" y="816"/>
                    <a:pt x="519" y="817"/>
                    <a:pt x="520" y="817"/>
                  </a:cubicBezTo>
                  <a:cubicBezTo>
                    <a:pt x="520" y="818"/>
                    <a:pt x="521" y="819"/>
                    <a:pt x="521" y="819"/>
                  </a:cubicBezTo>
                  <a:cubicBezTo>
                    <a:pt x="519" y="818"/>
                    <a:pt x="517" y="819"/>
                    <a:pt x="515" y="819"/>
                  </a:cubicBezTo>
                  <a:cubicBezTo>
                    <a:pt x="514" y="820"/>
                    <a:pt x="514" y="820"/>
                    <a:pt x="513" y="820"/>
                  </a:cubicBezTo>
                  <a:cubicBezTo>
                    <a:pt x="511" y="821"/>
                    <a:pt x="510" y="822"/>
                    <a:pt x="509" y="824"/>
                  </a:cubicBezTo>
                  <a:cubicBezTo>
                    <a:pt x="508" y="826"/>
                    <a:pt x="508" y="828"/>
                    <a:pt x="508" y="830"/>
                  </a:cubicBezTo>
                  <a:close/>
                  <a:moveTo>
                    <a:pt x="538" y="841"/>
                  </a:moveTo>
                  <a:cubicBezTo>
                    <a:pt x="537" y="843"/>
                    <a:pt x="535" y="846"/>
                    <a:pt x="531" y="845"/>
                  </a:cubicBezTo>
                  <a:cubicBezTo>
                    <a:pt x="528" y="845"/>
                    <a:pt x="525" y="842"/>
                    <a:pt x="525" y="838"/>
                  </a:cubicBezTo>
                  <a:cubicBezTo>
                    <a:pt x="526" y="835"/>
                    <a:pt x="527" y="833"/>
                    <a:pt x="528" y="832"/>
                  </a:cubicBezTo>
                  <a:cubicBezTo>
                    <a:pt x="528" y="834"/>
                    <a:pt x="528" y="840"/>
                    <a:pt x="528" y="840"/>
                  </a:cubicBezTo>
                  <a:cubicBezTo>
                    <a:pt x="528" y="840"/>
                    <a:pt x="532" y="833"/>
                    <a:pt x="532" y="833"/>
                  </a:cubicBezTo>
                  <a:cubicBezTo>
                    <a:pt x="534" y="840"/>
                    <a:pt x="534" y="840"/>
                    <a:pt x="534" y="840"/>
                  </a:cubicBezTo>
                  <a:cubicBezTo>
                    <a:pt x="535" y="831"/>
                    <a:pt x="535" y="831"/>
                    <a:pt x="535" y="831"/>
                  </a:cubicBezTo>
                  <a:cubicBezTo>
                    <a:pt x="535" y="831"/>
                    <a:pt x="539" y="836"/>
                    <a:pt x="538" y="841"/>
                  </a:cubicBezTo>
                  <a:close/>
                  <a:moveTo>
                    <a:pt x="550" y="824"/>
                  </a:moveTo>
                  <a:cubicBezTo>
                    <a:pt x="553" y="826"/>
                    <a:pt x="554" y="830"/>
                    <a:pt x="550" y="833"/>
                  </a:cubicBezTo>
                  <a:cubicBezTo>
                    <a:pt x="547" y="834"/>
                    <a:pt x="543" y="834"/>
                    <a:pt x="538" y="830"/>
                  </a:cubicBezTo>
                  <a:cubicBezTo>
                    <a:pt x="546" y="830"/>
                    <a:pt x="546" y="830"/>
                    <a:pt x="546" y="830"/>
                  </a:cubicBezTo>
                  <a:cubicBezTo>
                    <a:pt x="539" y="827"/>
                    <a:pt x="539" y="827"/>
                    <a:pt x="539" y="827"/>
                  </a:cubicBezTo>
                  <a:cubicBezTo>
                    <a:pt x="545" y="826"/>
                    <a:pt x="545" y="826"/>
                    <a:pt x="545" y="826"/>
                  </a:cubicBezTo>
                  <a:cubicBezTo>
                    <a:pt x="540" y="823"/>
                    <a:pt x="540" y="823"/>
                    <a:pt x="540" y="823"/>
                  </a:cubicBezTo>
                  <a:cubicBezTo>
                    <a:pt x="540" y="823"/>
                    <a:pt x="545" y="820"/>
                    <a:pt x="550" y="824"/>
                  </a:cubicBezTo>
                  <a:close/>
                  <a:moveTo>
                    <a:pt x="542" y="806"/>
                  </a:moveTo>
                  <a:cubicBezTo>
                    <a:pt x="546" y="806"/>
                    <a:pt x="548" y="808"/>
                    <a:pt x="548" y="811"/>
                  </a:cubicBezTo>
                  <a:cubicBezTo>
                    <a:pt x="546" y="817"/>
                    <a:pt x="539" y="820"/>
                    <a:pt x="539" y="821"/>
                  </a:cubicBezTo>
                  <a:cubicBezTo>
                    <a:pt x="543" y="814"/>
                    <a:pt x="543" y="814"/>
                    <a:pt x="543" y="814"/>
                  </a:cubicBezTo>
                  <a:cubicBezTo>
                    <a:pt x="537" y="817"/>
                    <a:pt x="537" y="817"/>
                    <a:pt x="537" y="817"/>
                  </a:cubicBezTo>
                  <a:cubicBezTo>
                    <a:pt x="540" y="811"/>
                    <a:pt x="540" y="811"/>
                    <a:pt x="540" y="811"/>
                  </a:cubicBezTo>
                  <a:cubicBezTo>
                    <a:pt x="540" y="811"/>
                    <a:pt x="537" y="813"/>
                    <a:pt x="535" y="815"/>
                  </a:cubicBezTo>
                  <a:cubicBezTo>
                    <a:pt x="535" y="809"/>
                    <a:pt x="539" y="806"/>
                    <a:pt x="542" y="806"/>
                  </a:cubicBezTo>
                  <a:close/>
                  <a:moveTo>
                    <a:pt x="535" y="826"/>
                  </a:moveTo>
                  <a:cubicBezTo>
                    <a:pt x="534" y="828"/>
                    <a:pt x="531" y="828"/>
                    <a:pt x="529" y="827"/>
                  </a:cubicBezTo>
                  <a:cubicBezTo>
                    <a:pt x="528" y="825"/>
                    <a:pt x="527" y="823"/>
                    <a:pt x="529" y="821"/>
                  </a:cubicBezTo>
                  <a:cubicBezTo>
                    <a:pt x="530" y="819"/>
                    <a:pt x="532" y="819"/>
                    <a:pt x="534" y="820"/>
                  </a:cubicBezTo>
                  <a:cubicBezTo>
                    <a:pt x="536" y="822"/>
                    <a:pt x="536" y="824"/>
                    <a:pt x="535" y="826"/>
                  </a:cubicBezTo>
                  <a:close/>
                  <a:moveTo>
                    <a:pt x="520" y="811"/>
                  </a:moveTo>
                  <a:cubicBezTo>
                    <a:pt x="523" y="805"/>
                    <a:pt x="528" y="806"/>
                    <a:pt x="531" y="808"/>
                  </a:cubicBezTo>
                  <a:cubicBezTo>
                    <a:pt x="535" y="812"/>
                    <a:pt x="532" y="815"/>
                    <a:pt x="532" y="815"/>
                  </a:cubicBezTo>
                  <a:cubicBezTo>
                    <a:pt x="529" y="811"/>
                    <a:pt x="529" y="811"/>
                    <a:pt x="529" y="811"/>
                  </a:cubicBezTo>
                  <a:cubicBezTo>
                    <a:pt x="529" y="816"/>
                    <a:pt x="529" y="816"/>
                    <a:pt x="529" y="816"/>
                  </a:cubicBezTo>
                  <a:cubicBezTo>
                    <a:pt x="524" y="812"/>
                    <a:pt x="524" y="812"/>
                    <a:pt x="524" y="812"/>
                  </a:cubicBezTo>
                  <a:cubicBezTo>
                    <a:pt x="524" y="812"/>
                    <a:pt x="526" y="819"/>
                    <a:pt x="526" y="819"/>
                  </a:cubicBezTo>
                  <a:cubicBezTo>
                    <a:pt x="520" y="816"/>
                    <a:pt x="520" y="813"/>
                    <a:pt x="520" y="811"/>
                  </a:cubicBezTo>
                  <a:close/>
                  <a:moveTo>
                    <a:pt x="517" y="821"/>
                  </a:moveTo>
                  <a:cubicBezTo>
                    <a:pt x="520" y="821"/>
                    <a:pt x="523" y="822"/>
                    <a:pt x="523" y="822"/>
                  </a:cubicBezTo>
                  <a:cubicBezTo>
                    <a:pt x="516" y="825"/>
                    <a:pt x="516" y="825"/>
                    <a:pt x="516" y="825"/>
                  </a:cubicBezTo>
                  <a:cubicBezTo>
                    <a:pt x="523" y="826"/>
                    <a:pt x="523" y="826"/>
                    <a:pt x="523" y="826"/>
                  </a:cubicBezTo>
                  <a:cubicBezTo>
                    <a:pt x="519" y="831"/>
                    <a:pt x="519" y="831"/>
                    <a:pt x="519" y="831"/>
                  </a:cubicBezTo>
                  <a:cubicBezTo>
                    <a:pt x="526" y="829"/>
                    <a:pt x="526" y="829"/>
                    <a:pt x="526" y="829"/>
                  </a:cubicBezTo>
                  <a:cubicBezTo>
                    <a:pt x="526" y="829"/>
                    <a:pt x="523" y="835"/>
                    <a:pt x="518" y="835"/>
                  </a:cubicBezTo>
                  <a:cubicBezTo>
                    <a:pt x="516" y="835"/>
                    <a:pt x="511" y="833"/>
                    <a:pt x="510" y="829"/>
                  </a:cubicBezTo>
                  <a:cubicBezTo>
                    <a:pt x="510" y="826"/>
                    <a:pt x="511" y="823"/>
                    <a:pt x="517" y="821"/>
                  </a:cubicBezTo>
                  <a:close/>
                  <a:moveTo>
                    <a:pt x="977" y="318"/>
                  </a:moveTo>
                  <a:cubicBezTo>
                    <a:pt x="975" y="281"/>
                    <a:pt x="974" y="242"/>
                    <a:pt x="967" y="205"/>
                  </a:cubicBezTo>
                  <a:cubicBezTo>
                    <a:pt x="966" y="199"/>
                    <a:pt x="965" y="192"/>
                    <a:pt x="964" y="185"/>
                  </a:cubicBezTo>
                  <a:cubicBezTo>
                    <a:pt x="961" y="165"/>
                    <a:pt x="959" y="145"/>
                    <a:pt x="959" y="125"/>
                  </a:cubicBezTo>
                  <a:cubicBezTo>
                    <a:pt x="959" y="122"/>
                    <a:pt x="959" y="118"/>
                    <a:pt x="959" y="115"/>
                  </a:cubicBezTo>
                  <a:cubicBezTo>
                    <a:pt x="960" y="95"/>
                    <a:pt x="964" y="75"/>
                    <a:pt x="969" y="55"/>
                  </a:cubicBezTo>
                  <a:cubicBezTo>
                    <a:pt x="972" y="46"/>
                    <a:pt x="972" y="37"/>
                    <a:pt x="972" y="28"/>
                  </a:cubicBezTo>
                  <a:cubicBezTo>
                    <a:pt x="973" y="20"/>
                    <a:pt x="970" y="14"/>
                    <a:pt x="964" y="8"/>
                  </a:cubicBezTo>
                  <a:cubicBezTo>
                    <a:pt x="958" y="0"/>
                    <a:pt x="946" y="0"/>
                    <a:pt x="939" y="6"/>
                  </a:cubicBezTo>
                  <a:cubicBezTo>
                    <a:pt x="930" y="14"/>
                    <a:pt x="925" y="23"/>
                    <a:pt x="924" y="35"/>
                  </a:cubicBezTo>
                  <a:cubicBezTo>
                    <a:pt x="924" y="42"/>
                    <a:pt x="922" y="49"/>
                    <a:pt x="920" y="56"/>
                  </a:cubicBezTo>
                  <a:cubicBezTo>
                    <a:pt x="918" y="67"/>
                    <a:pt x="912" y="75"/>
                    <a:pt x="904" y="82"/>
                  </a:cubicBezTo>
                  <a:cubicBezTo>
                    <a:pt x="900" y="84"/>
                    <a:pt x="897" y="86"/>
                    <a:pt x="893" y="87"/>
                  </a:cubicBezTo>
                  <a:cubicBezTo>
                    <a:pt x="889" y="89"/>
                    <a:pt x="885" y="90"/>
                    <a:pt x="881" y="91"/>
                  </a:cubicBezTo>
                  <a:cubicBezTo>
                    <a:pt x="846" y="100"/>
                    <a:pt x="815" y="81"/>
                    <a:pt x="781" y="80"/>
                  </a:cubicBezTo>
                  <a:cubicBezTo>
                    <a:pt x="777" y="80"/>
                    <a:pt x="773" y="79"/>
                    <a:pt x="768" y="79"/>
                  </a:cubicBezTo>
                  <a:cubicBezTo>
                    <a:pt x="731" y="75"/>
                    <a:pt x="693" y="79"/>
                    <a:pt x="657" y="88"/>
                  </a:cubicBezTo>
                  <a:cubicBezTo>
                    <a:pt x="642" y="92"/>
                    <a:pt x="628" y="95"/>
                    <a:pt x="615" y="101"/>
                  </a:cubicBezTo>
                  <a:cubicBezTo>
                    <a:pt x="586" y="113"/>
                    <a:pt x="560" y="133"/>
                    <a:pt x="538" y="154"/>
                  </a:cubicBezTo>
                  <a:cubicBezTo>
                    <a:pt x="520" y="172"/>
                    <a:pt x="507" y="192"/>
                    <a:pt x="495" y="215"/>
                  </a:cubicBezTo>
                  <a:cubicBezTo>
                    <a:pt x="485" y="234"/>
                    <a:pt x="475" y="253"/>
                    <a:pt x="470" y="274"/>
                  </a:cubicBezTo>
                  <a:cubicBezTo>
                    <a:pt x="465" y="300"/>
                    <a:pt x="463" y="367"/>
                    <a:pt x="458" y="371"/>
                  </a:cubicBezTo>
                  <a:cubicBezTo>
                    <a:pt x="454" y="376"/>
                    <a:pt x="405" y="370"/>
                    <a:pt x="370" y="361"/>
                  </a:cubicBezTo>
                  <a:cubicBezTo>
                    <a:pt x="369" y="361"/>
                    <a:pt x="367" y="361"/>
                    <a:pt x="366" y="360"/>
                  </a:cubicBezTo>
                  <a:cubicBezTo>
                    <a:pt x="363" y="360"/>
                    <a:pt x="361" y="360"/>
                    <a:pt x="359" y="359"/>
                  </a:cubicBezTo>
                  <a:cubicBezTo>
                    <a:pt x="346" y="356"/>
                    <a:pt x="332" y="355"/>
                    <a:pt x="319" y="355"/>
                  </a:cubicBezTo>
                  <a:cubicBezTo>
                    <a:pt x="319" y="356"/>
                    <a:pt x="319" y="356"/>
                    <a:pt x="319" y="356"/>
                  </a:cubicBezTo>
                  <a:cubicBezTo>
                    <a:pt x="316" y="357"/>
                    <a:pt x="313" y="357"/>
                    <a:pt x="311" y="355"/>
                  </a:cubicBezTo>
                  <a:cubicBezTo>
                    <a:pt x="295" y="356"/>
                    <a:pt x="282" y="357"/>
                    <a:pt x="275" y="359"/>
                  </a:cubicBezTo>
                  <a:cubicBezTo>
                    <a:pt x="264" y="362"/>
                    <a:pt x="148" y="373"/>
                    <a:pt x="69" y="473"/>
                  </a:cubicBezTo>
                  <a:cubicBezTo>
                    <a:pt x="69" y="474"/>
                    <a:pt x="47" y="505"/>
                    <a:pt x="45" y="509"/>
                  </a:cubicBezTo>
                  <a:cubicBezTo>
                    <a:pt x="45" y="509"/>
                    <a:pt x="45" y="510"/>
                    <a:pt x="45" y="510"/>
                  </a:cubicBezTo>
                  <a:cubicBezTo>
                    <a:pt x="28" y="539"/>
                    <a:pt x="10" y="597"/>
                    <a:pt x="9" y="603"/>
                  </a:cubicBezTo>
                  <a:cubicBezTo>
                    <a:pt x="0" y="649"/>
                    <a:pt x="3" y="695"/>
                    <a:pt x="14" y="740"/>
                  </a:cubicBezTo>
                  <a:cubicBezTo>
                    <a:pt x="27" y="793"/>
                    <a:pt x="50" y="842"/>
                    <a:pt x="81" y="886"/>
                  </a:cubicBezTo>
                  <a:cubicBezTo>
                    <a:pt x="95" y="906"/>
                    <a:pt x="109" y="924"/>
                    <a:pt x="127" y="940"/>
                  </a:cubicBezTo>
                  <a:cubicBezTo>
                    <a:pt x="142" y="953"/>
                    <a:pt x="156" y="965"/>
                    <a:pt x="171" y="977"/>
                  </a:cubicBezTo>
                  <a:cubicBezTo>
                    <a:pt x="197" y="998"/>
                    <a:pt x="224" y="1018"/>
                    <a:pt x="255" y="1034"/>
                  </a:cubicBezTo>
                  <a:cubicBezTo>
                    <a:pt x="283" y="1048"/>
                    <a:pt x="312" y="1062"/>
                    <a:pt x="343" y="1071"/>
                  </a:cubicBezTo>
                  <a:cubicBezTo>
                    <a:pt x="354" y="1075"/>
                    <a:pt x="366" y="1079"/>
                    <a:pt x="377" y="1080"/>
                  </a:cubicBezTo>
                  <a:cubicBezTo>
                    <a:pt x="411" y="1085"/>
                    <a:pt x="445" y="1083"/>
                    <a:pt x="479" y="1078"/>
                  </a:cubicBezTo>
                  <a:cubicBezTo>
                    <a:pt x="492" y="1075"/>
                    <a:pt x="506" y="1073"/>
                    <a:pt x="519" y="1069"/>
                  </a:cubicBezTo>
                  <a:cubicBezTo>
                    <a:pt x="553" y="1056"/>
                    <a:pt x="584" y="1035"/>
                    <a:pt x="613" y="1012"/>
                  </a:cubicBezTo>
                  <a:cubicBezTo>
                    <a:pt x="632" y="997"/>
                    <a:pt x="649" y="980"/>
                    <a:pt x="666" y="962"/>
                  </a:cubicBezTo>
                  <a:cubicBezTo>
                    <a:pt x="674" y="953"/>
                    <a:pt x="681" y="943"/>
                    <a:pt x="688" y="933"/>
                  </a:cubicBezTo>
                  <a:cubicBezTo>
                    <a:pt x="704" y="906"/>
                    <a:pt x="713" y="877"/>
                    <a:pt x="719" y="847"/>
                  </a:cubicBezTo>
                  <a:cubicBezTo>
                    <a:pt x="725" y="819"/>
                    <a:pt x="729" y="791"/>
                    <a:pt x="731" y="763"/>
                  </a:cubicBezTo>
                  <a:cubicBezTo>
                    <a:pt x="731" y="763"/>
                    <a:pt x="724" y="711"/>
                    <a:pt x="715" y="670"/>
                  </a:cubicBezTo>
                  <a:cubicBezTo>
                    <a:pt x="705" y="629"/>
                    <a:pt x="693" y="598"/>
                    <a:pt x="713" y="590"/>
                  </a:cubicBezTo>
                  <a:cubicBezTo>
                    <a:pt x="733" y="583"/>
                    <a:pt x="822" y="576"/>
                    <a:pt x="858" y="561"/>
                  </a:cubicBezTo>
                  <a:cubicBezTo>
                    <a:pt x="859" y="560"/>
                    <a:pt x="861" y="559"/>
                    <a:pt x="862" y="558"/>
                  </a:cubicBezTo>
                  <a:cubicBezTo>
                    <a:pt x="890" y="542"/>
                    <a:pt x="915" y="521"/>
                    <a:pt x="933" y="493"/>
                  </a:cubicBezTo>
                  <a:cubicBezTo>
                    <a:pt x="948" y="471"/>
                    <a:pt x="959" y="447"/>
                    <a:pt x="965" y="421"/>
                  </a:cubicBezTo>
                  <a:cubicBezTo>
                    <a:pt x="972" y="394"/>
                    <a:pt x="977" y="367"/>
                    <a:pt x="978" y="339"/>
                  </a:cubicBezTo>
                  <a:cubicBezTo>
                    <a:pt x="978" y="332"/>
                    <a:pt x="978" y="325"/>
                    <a:pt x="977" y="318"/>
                  </a:cubicBezTo>
                  <a:close/>
                  <a:moveTo>
                    <a:pt x="951" y="197"/>
                  </a:moveTo>
                  <a:cubicBezTo>
                    <a:pt x="951" y="197"/>
                    <a:pt x="963" y="276"/>
                    <a:pt x="958" y="303"/>
                  </a:cubicBezTo>
                  <a:cubicBezTo>
                    <a:pt x="958" y="303"/>
                    <a:pt x="945" y="298"/>
                    <a:pt x="941" y="273"/>
                  </a:cubicBezTo>
                  <a:cubicBezTo>
                    <a:pt x="941" y="273"/>
                    <a:pt x="934" y="227"/>
                    <a:pt x="951" y="197"/>
                  </a:cubicBezTo>
                  <a:close/>
                  <a:moveTo>
                    <a:pt x="946" y="389"/>
                  </a:moveTo>
                  <a:cubicBezTo>
                    <a:pt x="940" y="396"/>
                    <a:pt x="927" y="396"/>
                    <a:pt x="927" y="396"/>
                  </a:cubicBezTo>
                  <a:cubicBezTo>
                    <a:pt x="931" y="388"/>
                    <a:pt x="946" y="389"/>
                    <a:pt x="946" y="389"/>
                  </a:cubicBezTo>
                  <a:close/>
                  <a:moveTo>
                    <a:pt x="943" y="378"/>
                  </a:moveTo>
                  <a:cubicBezTo>
                    <a:pt x="940" y="386"/>
                    <a:pt x="924" y="390"/>
                    <a:pt x="924" y="390"/>
                  </a:cubicBezTo>
                  <a:cubicBezTo>
                    <a:pt x="924" y="386"/>
                    <a:pt x="943" y="378"/>
                    <a:pt x="943" y="378"/>
                  </a:cubicBezTo>
                  <a:close/>
                  <a:moveTo>
                    <a:pt x="923" y="382"/>
                  </a:moveTo>
                  <a:cubicBezTo>
                    <a:pt x="922" y="374"/>
                    <a:pt x="938" y="369"/>
                    <a:pt x="938" y="369"/>
                  </a:cubicBezTo>
                  <a:cubicBezTo>
                    <a:pt x="936" y="377"/>
                    <a:pt x="923" y="382"/>
                    <a:pt x="923" y="382"/>
                  </a:cubicBezTo>
                  <a:close/>
                  <a:moveTo>
                    <a:pt x="931" y="361"/>
                  </a:moveTo>
                  <a:cubicBezTo>
                    <a:pt x="926" y="375"/>
                    <a:pt x="919" y="375"/>
                    <a:pt x="919" y="375"/>
                  </a:cubicBezTo>
                  <a:cubicBezTo>
                    <a:pt x="920" y="369"/>
                    <a:pt x="931" y="361"/>
                    <a:pt x="931" y="361"/>
                  </a:cubicBezTo>
                  <a:close/>
                  <a:moveTo>
                    <a:pt x="914" y="372"/>
                  </a:moveTo>
                  <a:cubicBezTo>
                    <a:pt x="912" y="365"/>
                    <a:pt x="925" y="354"/>
                    <a:pt x="925" y="354"/>
                  </a:cubicBezTo>
                  <a:cubicBezTo>
                    <a:pt x="926" y="358"/>
                    <a:pt x="914" y="372"/>
                    <a:pt x="914" y="372"/>
                  </a:cubicBezTo>
                  <a:close/>
                  <a:moveTo>
                    <a:pt x="920" y="159"/>
                  </a:moveTo>
                  <a:cubicBezTo>
                    <a:pt x="921" y="158"/>
                    <a:pt x="921" y="157"/>
                    <a:pt x="921" y="156"/>
                  </a:cubicBezTo>
                  <a:cubicBezTo>
                    <a:pt x="922" y="152"/>
                    <a:pt x="923" y="148"/>
                    <a:pt x="922" y="144"/>
                  </a:cubicBezTo>
                  <a:cubicBezTo>
                    <a:pt x="922" y="139"/>
                    <a:pt x="923" y="134"/>
                    <a:pt x="927" y="129"/>
                  </a:cubicBezTo>
                  <a:cubicBezTo>
                    <a:pt x="929" y="132"/>
                    <a:pt x="930" y="134"/>
                    <a:pt x="932" y="137"/>
                  </a:cubicBezTo>
                  <a:cubicBezTo>
                    <a:pt x="933" y="140"/>
                    <a:pt x="934" y="144"/>
                    <a:pt x="935" y="147"/>
                  </a:cubicBezTo>
                  <a:cubicBezTo>
                    <a:pt x="939" y="163"/>
                    <a:pt x="934" y="179"/>
                    <a:pt x="929" y="195"/>
                  </a:cubicBezTo>
                  <a:cubicBezTo>
                    <a:pt x="928" y="200"/>
                    <a:pt x="926" y="204"/>
                    <a:pt x="924" y="208"/>
                  </a:cubicBezTo>
                  <a:cubicBezTo>
                    <a:pt x="922" y="212"/>
                    <a:pt x="920" y="216"/>
                    <a:pt x="918" y="219"/>
                  </a:cubicBezTo>
                  <a:cubicBezTo>
                    <a:pt x="914" y="214"/>
                    <a:pt x="918" y="208"/>
                    <a:pt x="917" y="203"/>
                  </a:cubicBezTo>
                  <a:cubicBezTo>
                    <a:pt x="920" y="188"/>
                    <a:pt x="920" y="174"/>
                    <a:pt x="920" y="159"/>
                  </a:cubicBezTo>
                  <a:close/>
                  <a:moveTo>
                    <a:pt x="916" y="157"/>
                  </a:moveTo>
                  <a:cubicBezTo>
                    <a:pt x="916" y="158"/>
                    <a:pt x="916" y="158"/>
                    <a:pt x="917" y="159"/>
                  </a:cubicBezTo>
                  <a:cubicBezTo>
                    <a:pt x="915" y="174"/>
                    <a:pt x="914" y="189"/>
                    <a:pt x="912" y="204"/>
                  </a:cubicBezTo>
                  <a:cubicBezTo>
                    <a:pt x="911" y="208"/>
                    <a:pt x="910" y="212"/>
                    <a:pt x="909" y="216"/>
                  </a:cubicBezTo>
                  <a:cubicBezTo>
                    <a:pt x="903" y="213"/>
                    <a:pt x="896" y="212"/>
                    <a:pt x="890" y="213"/>
                  </a:cubicBezTo>
                  <a:cubicBezTo>
                    <a:pt x="887" y="213"/>
                    <a:pt x="885" y="212"/>
                    <a:pt x="884" y="209"/>
                  </a:cubicBezTo>
                  <a:cubicBezTo>
                    <a:pt x="882" y="206"/>
                    <a:pt x="881" y="203"/>
                    <a:pt x="879" y="200"/>
                  </a:cubicBezTo>
                  <a:cubicBezTo>
                    <a:pt x="877" y="196"/>
                    <a:pt x="878" y="193"/>
                    <a:pt x="881" y="189"/>
                  </a:cubicBezTo>
                  <a:cubicBezTo>
                    <a:pt x="884" y="187"/>
                    <a:pt x="887" y="183"/>
                    <a:pt x="890" y="180"/>
                  </a:cubicBezTo>
                  <a:cubicBezTo>
                    <a:pt x="896" y="173"/>
                    <a:pt x="903" y="166"/>
                    <a:pt x="906" y="158"/>
                  </a:cubicBezTo>
                  <a:cubicBezTo>
                    <a:pt x="908" y="154"/>
                    <a:pt x="910" y="150"/>
                    <a:pt x="914" y="148"/>
                  </a:cubicBezTo>
                  <a:cubicBezTo>
                    <a:pt x="916" y="149"/>
                    <a:pt x="915" y="152"/>
                    <a:pt x="916" y="154"/>
                  </a:cubicBezTo>
                  <a:cubicBezTo>
                    <a:pt x="915" y="155"/>
                    <a:pt x="915" y="156"/>
                    <a:pt x="916" y="157"/>
                  </a:cubicBezTo>
                  <a:close/>
                  <a:moveTo>
                    <a:pt x="895" y="250"/>
                  </a:moveTo>
                  <a:cubicBezTo>
                    <a:pt x="894" y="250"/>
                    <a:pt x="892" y="251"/>
                    <a:pt x="891" y="250"/>
                  </a:cubicBezTo>
                  <a:cubicBezTo>
                    <a:pt x="890" y="249"/>
                    <a:pt x="890" y="247"/>
                    <a:pt x="892" y="246"/>
                  </a:cubicBezTo>
                  <a:cubicBezTo>
                    <a:pt x="893" y="245"/>
                    <a:pt x="894" y="245"/>
                    <a:pt x="895" y="246"/>
                  </a:cubicBezTo>
                  <a:cubicBezTo>
                    <a:pt x="897" y="248"/>
                    <a:pt x="896" y="249"/>
                    <a:pt x="895" y="250"/>
                  </a:cubicBezTo>
                  <a:close/>
                  <a:moveTo>
                    <a:pt x="851" y="295"/>
                  </a:moveTo>
                  <a:cubicBezTo>
                    <a:pt x="851" y="295"/>
                    <a:pt x="850" y="295"/>
                    <a:pt x="850" y="295"/>
                  </a:cubicBezTo>
                  <a:cubicBezTo>
                    <a:pt x="848" y="295"/>
                    <a:pt x="847" y="294"/>
                    <a:pt x="845" y="293"/>
                  </a:cubicBezTo>
                  <a:cubicBezTo>
                    <a:pt x="845" y="293"/>
                    <a:pt x="845" y="293"/>
                    <a:pt x="845" y="293"/>
                  </a:cubicBezTo>
                  <a:cubicBezTo>
                    <a:pt x="845" y="293"/>
                    <a:pt x="845" y="293"/>
                    <a:pt x="845" y="293"/>
                  </a:cubicBezTo>
                  <a:cubicBezTo>
                    <a:pt x="847" y="295"/>
                    <a:pt x="848" y="296"/>
                    <a:pt x="850" y="298"/>
                  </a:cubicBezTo>
                  <a:cubicBezTo>
                    <a:pt x="850" y="298"/>
                    <a:pt x="850" y="298"/>
                    <a:pt x="850" y="298"/>
                  </a:cubicBezTo>
                  <a:cubicBezTo>
                    <a:pt x="850" y="298"/>
                    <a:pt x="850" y="298"/>
                    <a:pt x="850" y="298"/>
                  </a:cubicBezTo>
                  <a:cubicBezTo>
                    <a:pt x="847" y="297"/>
                    <a:pt x="845" y="296"/>
                    <a:pt x="844" y="294"/>
                  </a:cubicBezTo>
                  <a:cubicBezTo>
                    <a:pt x="844" y="294"/>
                    <a:pt x="844" y="294"/>
                    <a:pt x="844" y="294"/>
                  </a:cubicBezTo>
                  <a:cubicBezTo>
                    <a:pt x="844" y="296"/>
                    <a:pt x="845" y="297"/>
                    <a:pt x="846" y="298"/>
                  </a:cubicBezTo>
                  <a:cubicBezTo>
                    <a:pt x="846" y="299"/>
                    <a:pt x="846" y="299"/>
                    <a:pt x="846" y="299"/>
                  </a:cubicBezTo>
                  <a:cubicBezTo>
                    <a:pt x="845" y="298"/>
                    <a:pt x="843" y="296"/>
                    <a:pt x="842" y="296"/>
                  </a:cubicBezTo>
                  <a:cubicBezTo>
                    <a:pt x="842" y="296"/>
                    <a:pt x="842" y="296"/>
                    <a:pt x="842" y="296"/>
                  </a:cubicBezTo>
                  <a:cubicBezTo>
                    <a:pt x="843" y="297"/>
                    <a:pt x="845" y="300"/>
                    <a:pt x="845" y="300"/>
                  </a:cubicBezTo>
                  <a:cubicBezTo>
                    <a:pt x="844" y="300"/>
                    <a:pt x="842" y="299"/>
                    <a:pt x="842" y="298"/>
                  </a:cubicBezTo>
                  <a:cubicBezTo>
                    <a:pt x="841" y="298"/>
                    <a:pt x="841" y="297"/>
                    <a:pt x="840" y="297"/>
                  </a:cubicBezTo>
                  <a:cubicBezTo>
                    <a:pt x="840" y="298"/>
                    <a:pt x="842" y="301"/>
                    <a:pt x="843" y="302"/>
                  </a:cubicBezTo>
                  <a:cubicBezTo>
                    <a:pt x="841" y="302"/>
                    <a:pt x="841" y="300"/>
                    <a:pt x="840" y="299"/>
                  </a:cubicBezTo>
                  <a:cubicBezTo>
                    <a:pt x="839" y="300"/>
                    <a:pt x="840" y="301"/>
                    <a:pt x="840" y="301"/>
                  </a:cubicBezTo>
                  <a:cubicBezTo>
                    <a:pt x="840" y="302"/>
                    <a:pt x="840" y="302"/>
                    <a:pt x="841" y="303"/>
                  </a:cubicBezTo>
                  <a:cubicBezTo>
                    <a:pt x="838" y="303"/>
                    <a:pt x="837" y="298"/>
                    <a:pt x="836" y="296"/>
                  </a:cubicBezTo>
                  <a:cubicBezTo>
                    <a:pt x="835" y="295"/>
                    <a:pt x="835" y="294"/>
                    <a:pt x="834" y="293"/>
                  </a:cubicBezTo>
                  <a:cubicBezTo>
                    <a:pt x="834" y="293"/>
                    <a:pt x="834" y="293"/>
                    <a:pt x="834" y="293"/>
                  </a:cubicBezTo>
                  <a:cubicBezTo>
                    <a:pt x="835" y="293"/>
                    <a:pt x="837" y="293"/>
                    <a:pt x="838" y="291"/>
                  </a:cubicBezTo>
                  <a:cubicBezTo>
                    <a:pt x="838" y="290"/>
                    <a:pt x="837" y="289"/>
                    <a:pt x="837" y="288"/>
                  </a:cubicBezTo>
                  <a:cubicBezTo>
                    <a:pt x="839" y="288"/>
                    <a:pt x="842" y="288"/>
                    <a:pt x="844" y="289"/>
                  </a:cubicBezTo>
                  <a:cubicBezTo>
                    <a:pt x="847" y="289"/>
                    <a:pt x="850" y="291"/>
                    <a:pt x="853" y="293"/>
                  </a:cubicBezTo>
                  <a:cubicBezTo>
                    <a:pt x="853" y="293"/>
                    <a:pt x="853" y="293"/>
                    <a:pt x="853" y="293"/>
                  </a:cubicBezTo>
                  <a:cubicBezTo>
                    <a:pt x="853" y="294"/>
                    <a:pt x="853" y="294"/>
                    <a:pt x="853" y="294"/>
                  </a:cubicBezTo>
                  <a:cubicBezTo>
                    <a:pt x="851" y="293"/>
                    <a:pt x="849" y="292"/>
                    <a:pt x="847" y="291"/>
                  </a:cubicBezTo>
                  <a:cubicBezTo>
                    <a:pt x="847" y="291"/>
                    <a:pt x="847" y="291"/>
                    <a:pt x="847" y="291"/>
                  </a:cubicBezTo>
                  <a:cubicBezTo>
                    <a:pt x="846" y="291"/>
                    <a:pt x="846" y="292"/>
                    <a:pt x="846" y="292"/>
                  </a:cubicBezTo>
                  <a:cubicBezTo>
                    <a:pt x="848" y="293"/>
                    <a:pt x="849" y="294"/>
                    <a:pt x="851" y="295"/>
                  </a:cubicBezTo>
                  <a:close/>
                  <a:moveTo>
                    <a:pt x="821" y="287"/>
                  </a:moveTo>
                  <a:cubicBezTo>
                    <a:pt x="821" y="287"/>
                    <a:pt x="821" y="287"/>
                    <a:pt x="821" y="287"/>
                  </a:cubicBezTo>
                  <a:cubicBezTo>
                    <a:pt x="823" y="288"/>
                    <a:pt x="826" y="289"/>
                    <a:pt x="825" y="293"/>
                  </a:cubicBezTo>
                  <a:cubicBezTo>
                    <a:pt x="825" y="293"/>
                    <a:pt x="825" y="293"/>
                    <a:pt x="825" y="293"/>
                  </a:cubicBezTo>
                  <a:cubicBezTo>
                    <a:pt x="824" y="292"/>
                    <a:pt x="822" y="292"/>
                    <a:pt x="822" y="292"/>
                  </a:cubicBezTo>
                  <a:cubicBezTo>
                    <a:pt x="821" y="291"/>
                    <a:pt x="822" y="290"/>
                    <a:pt x="822" y="290"/>
                  </a:cubicBezTo>
                  <a:cubicBezTo>
                    <a:pt x="822" y="289"/>
                    <a:pt x="821" y="288"/>
                    <a:pt x="821" y="287"/>
                  </a:cubicBezTo>
                  <a:close/>
                  <a:moveTo>
                    <a:pt x="814" y="285"/>
                  </a:moveTo>
                  <a:cubicBezTo>
                    <a:pt x="814" y="285"/>
                    <a:pt x="814" y="285"/>
                    <a:pt x="814" y="285"/>
                  </a:cubicBezTo>
                  <a:cubicBezTo>
                    <a:pt x="814" y="284"/>
                    <a:pt x="814" y="282"/>
                    <a:pt x="814" y="281"/>
                  </a:cubicBezTo>
                  <a:cubicBezTo>
                    <a:pt x="814" y="280"/>
                    <a:pt x="816" y="280"/>
                    <a:pt x="817" y="279"/>
                  </a:cubicBezTo>
                  <a:cubicBezTo>
                    <a:pt x="820" y="276"/>
                    <a:pt x="822" y="273"/>
                    <a:pt x="825" y="271"/>
                  </a:cubicBezTo>
                  <a:cubicBezTo>
                    <a:pt x="826" y="270"/>
                    <a:pt x="827" y="269"/>
                    <a:pt x="828" y="268"/>
                  </a:cubicBezTo>
                  <a:cubicBezTo>
                    <a:pt x="829" y="270"/>
                    <a:pt x="828" y="273"/>
                    <a:pt x="827" y="274"/>
                  </a:cubicBezTo>
                  <a:cubicBezTo>
                    <a:pt x="825" y="279"/>
                    <a:pt x="820" y="283"/>
                    <a:pt x="814" y="285"/>
                  </a:cubicBezTo>
                  <a:close/>
                  <a:moveTo>
                    <a:pt x="816" y="288"/>
                  </a:moveTo>
                  <a:cubicBezTo>
                    <a:pt x="816" y="288"/>
                    <a:pt x="817" y="288"/>
                    <a:pt x="817" y="287"/>
                  </a:cubicBezTo>
                  <a:cubicBezTo>
                    <a:pt x="818" y="287"/>
                    <a:pt x="818" y="288"/>
                    <a:pt x="819" y="288"/>
                  </a:cubicBezTo>
                  <a:cubicBezTo>
                    <a:pt x="820" y="288"/>
                    <a:pt x="820" y="290"/>
                    <a:pt x="820" y="292"/>
                  </a:cubicBezTo>
                  <a:cubicBezTo>
                    <a:pt x="819" y="292"/>
                    <a:pt x="818" y="292"/>
                    <a:pt x="817" y="292"/>
                  </a:cubicBezTo>
                  <a:cubicBezTo>
                    <a:pt x="816" y="291"/>
                    <a:pt x="816" y="291"/>
                    <a:pt x="816" y="291"/>
                  </a:cubicBezTo>
                  <a:cubicBezTo>
                    <a:pt x="817" y="290"/>
                    <a:pt x="816" y="289"/>
                    <a:pt x="816" y="288"/>
                  </a:cubicBezTo>
                  <a:close/>
                  <a:moveTo>
                    <a:pt x="769" y="213"/>
                  </a:moveTo>
                  <a:cubicBezTo>
                    <a:pt x="771" y="215"/>
                    <a:pt x="772" y="217"/>
                    <a:pt x="774" y="217"/>
                  </a:cubicBezTo>
                  <a:cubicBezTo>
                    <a:pt x="774" y="217"/>
                    <a:pt x="774" y="217"/>
                    <a:pt x="774" y="218"/>
                  </a:cubicBezTo>
                  <a:cubicBezTo>
                    <a:pt x="774" y="218"/>
                    <a:pt x="774" y="218"/>
                    <a:pt x="774" y="218"/>
                  </a:cubicBezTo>
                  <a:cubicBezTo>
                    <a:pt x="769" y="217"/>
                    <a:pt x="766" y="215"/>
                    <a:pt x="764" y="210"/>
                  </a:cubicBezTo>
                  <a:cubicBezTo>
                    <a:pt x="764" y="210"/>
                    <a:pt x="765" y="210"/>
                    <a:pt x="765" y="210"/>
                  </a:cubicBezTo>
                  <a:cubicBezTo>
                    <a:pt x="765" y="210"/>
                    <a:pt x="765" y="210"/>
                    <a:pt x="765" y="209"/>
                  </a:cubicBezTo>
                  <a:cubicBezTo>
                    <a:pt x="766" y="210"/>
                    <a:pt x="766" y="210"/>
                    <a:pt x="767" y="210"/>
                  </a:cubicBezTo>
                  <a:cubicBezTo>
                    <a:pt x="770" y="210"/>
                    <a:pt x="774" y="212"/>
                    <a:pt x="775" y="215"/>
                  </a:cubicBezTo>
                  <a:cubicBezTo>
                    <a:pt x="774" y="215"/>
                    <a:pt x="774" y="215"/>
                    <a:pt x="774" y="215"/>
                  </a:cubicBezTo>
                  <a:cubicBezTo>
                    <a:pt x="773" y="215"/>
                    <a:pt x="771" y="213"/>
                    <a:pt x="770" y="212"/>
                  </a:cubicBezTo>
                  <a:cubicBezTo>
                    <a:pt x="769" y="213"/>
                    <a:pt x="769" y="213"/>
                    <a:pt x="769" y="213"/>
                  </a:cubicBezTo>
                  <a:close/>
                  <a:moveTo>
                    <a:pt x="768" y="220"/>
                  </a:moveTo>
                  <a:cubicBezTo>
                    <a:pt x="770" y="220"/>
                    <a:pt x="771" y="220"/>
                    <a:pt x="773" y="221"/>
                  </a:cubicBezTo>
                  <a:cubicBezTo>
                    <a:pt x="773" y="221"/>
                    <a:pt x="773" y="221"/>
                    <a:pt x="773" y="221"/>
                  </a:cubicBezTo>
                  <a:cubicBezTo>
                    <a:pt x="772" y="221"/>
                    <a:pt x="766" y="223"/>
                    <a:pt x="765" y="224"/>
                  </a:cubicBezTo>
                  <a:cubicBezTo>
                    <a:pt x="765" y="224"/>
                    <a:pt x="765" y="224"/>
                    <a:pt x="765" y="224"/>
                  </a:cubicBezTo>
                  <a:cubicBezTo>
                    <a:pt x="768" y="224"/>
                    <a:pt x="770" y="223"/>
                    <a:pt x="773" y="223"/>
                  </a:cubicBezTo>
                  <a:cubicBezTo>
                    <a:pt x="773" y="223"/>
                    <a:pt x="773" y="223"/>
                    <a:pt x="773" y="223"/>
                  </a:cubicBezTo>
                  <a:cubicBezTo>
                    <a:pt x="770" y="227"/>
                    <a:pt x="762" y="228"/>
                    <a:pt x="758" y="226"/>
                  </a:cubicBezTo>
                  <a:cubicBezTo>
                    <a:pt x="758" y="226"/>
                    <a:pt x="758" y="226"/>
                    <a:pt x="758" y="226"/>
                  </a:cubicBezTo>
                  <a:cubicBezTo>
                    <a:pt x="760" y="223"/>
                    <a:pt x="761" y="222"/>
                    <a:pt x="766" y="221"/>
                  </a:cubicBezTo>
                  <a:cubicBezTo>
                    <a:pt x="767" y="220"/>
                    <a:pt x="767" y="220"/>
                    <a:pt x="768" y="220"/>
                  </a:cubicBezTo>
                  <a:close/>
                  <a:moveTo>
                    <a:pt x="775" y="225"/>
                  </a:moveTo>
                  <a:cubicBezTo>
                    <a:pt x="775" y="227"/>
                    <a:pt x="773" y="229"/>
                    <a:pt x="773" y="230"/>
                  </a:cubicBezTo>
                  <a:cubicBezTo>
                    <a:pt x="774" y="230"/>
                    <a:pt x="774" y="230"/>
                    <a:pt x="774" y="230"/>
                  </a:cubicBezTo>
                  <a:cubicBezTo>
                    <a:pt x="775" y="229"/>
                    <a:pt x="776" y="228"/>
                    <a:pt x="777" y="226"/>
                  </a:cubicBezTo>
                  <a:cubicBezTo>
                    <a:pt x="777" y="226"/>
                    <a:pt x="777" y="226"/>
                    <a:pt x="777" y="226"/>
                  </a:cubicBezTo>
                  <a:cubicBezTo>
                    <a:pt x="777" y="226"/>
                    <a:pt x="777" y="226"/>
                    <a:pt x="777" y="226"/>
                  </a:cubicBezTo>
                  <a:cubicBezTo>
                    <a:pt x="778" y="230"/>
                    <a:pt x="775" y="233"/>
                    <a:pt x="773" y="235"/>
                  </a:cubicBezTo>
                  <a:cubicBezTo>
                    <a:pt x="772" y="236"/>
                    <a:pt x="771" y="237"/>
                    <a:pt x="771" y="237"/>
                  </a:cubicBezTo>
                  <a:cubicBezTo>
                    <a:pt x="770" y="237"/>
                    <a:pt x="770" y="237"/>
                    <a:pt x="770" y="237"/>
                  </a:cubicBezTo>
                  <a:cubicBezTo>
                    <a:pt x="770" y="232"/>
                    <a:pt x="771" y="228"/>
                    <a:pt x="775" y="225"/>
                  </a:cubicBezTo>
                  <a:close/>
                  <a:moveTo>
                    <a:pt x="795" y="242"/>
                  </a:moveTo>
                  <a:cubicBezTo>
                    <a:pt x="796" y="244"/>
                    <a:pt x="798" y="245"/>
                    <a:pt x="800" y="246"/>
                  </a:cubicBezTo>
                  <a:cubicBezTo>
                    <a:pt x="800" y="247"/>
                    <a:pt x="800" y="253"/>
                    <a:pt x="800" y="254"/>
                  </a:cubicBezTo>
                  <a:cubicBezTo>
                    <a:pt x="800" y="254"/>
                    <a:pt x="800" y="254"/>
                    <a:pt x="800" y="254"/>
                  </a:cubicBezTo>
                  <a:cubicBezTo>
                    <a:pt x="796" y="249"/>
                    <a:pt x="789" y="242"/>
                    <a:pt x="783" y="240"/>
                  </a:cubicBezTo>
                  <a:cubicBezTo>
                    <a:pt x="781" y="239"/>
                    <a:pt x="780" y="238"/>
                    <a:pt x="778" y="238"/>
                  </a:cubicBezTo>
                  <a:cubicBezTo>
                    <a:pt x="776" y="238"/>
                    <a:pt x="775" y="238"/>
                    <a:pt x="774" y="237"/>
                  </a:cubicBezTo>
                  <a:cubicBezTo>
                    <a:pt x="774" y="237"/>
                    <a:pt x="774" y="237"/>
                    <a:pt x="774" y="237"/>
                  </a:cubicBezTo>
                  <a:cubicBezTo>
                    <a:pt x="777" y="236"/>
                    <a:pt x="777" y="232"/>
                    <a:pt x="779" y="230"/>
                  </a:cubicBezTo>
                  <a:cubicBezTo>
                    <a:pt x="780" y="231"/>
                    <a:pt x="780" y="233"/>
                    <a:pt x="781" y="234"/>
                  </a:cubicBezTo>
                  <a:cubicBezTo>
                    <a:pt x="782" y="236"/>
                    <a:pt x="786" y="238"/>
                    <a:pt x="787" y="239"/>
                  </a:cubicBezTo>
                  <a:cubicBezTo>
                    <a:pt x="788" y="239"/>
                    <a:pt x="788" y="239"/>
                    <a:pt x="788" y="239"/>
                  </a:cubicBezTo>
                  <a:cubicBezTo>
                    <a:pt x="788" y="236"/>
                    <a:pt x="789" y="233"/>
                    <a:pt x="789" y="229"/>
                  </a:cubicBezTo>
                  <a:cubicBezTo>
                    <a:pt x="789" y="229"/>
                    <a:pt x="789" y="229"/>
                    <a:pt x="789" y="229"/>
                  </a:cubicBezTo>
                  <a:cubicBezTo>
                    <a:pt x="791" y="231"/>
                    <a:pt x="794" y="231"/>
                    <a:pt x="797" y="231"/>
                  </a:cubicBezTo>
                  <a:cubicBezTo>
                    <a:pt x="797" y="231"/>
                    <a:pt x="797" y="231"/>
                    <a:pt x="797" y="231"/>
                  </a:cubicBezTo>
                  <a:cubicBezTo>
                    <a:pt x="795" y="233"/>
                    <a:pt x="793" y="239"/>
                    <a:pt x="795" y="242"/>
                  </a:cubicBezTo>
                  <a:close/>
                  <a:moveTo>
                    <a:pt x="821" y="263"/>
                  </a:moveTo>
                  <a:cubicBezTo>
                    <a:pt x="822" y="262"/>
                    <a:pt x="824" y="260"/>
                    <a:pt x="826" y="259"/>
                  </a:cubicBezTo>
                  <a:cubicBezTo>
                    <a:pt x="828" y="261"/>
                    <a:pt x="827" y="264"/>
                    <a:pt x="826" y="266"/>
                  </a:cubicBezTo>
                  <a:cubicBezTo>
                    <a:pt x="824" y="269"/>
                    <a:pt x="822" y="271"/>
                    <a:pt x="820" y="274"/>
                  </a:cubicBezTo>
                  <a:cubicBezTo>
                    <a:pt x="817" y="276"/>
                    <a:pt x="815" y="278"/>
                    <a:pt x="813" y="280"/>
                  </a:cubicBezTo>
                  <a:cubicBezTo>
                    <a:pt x="813" y="280"/>
                    <a:pt x="813" y="280"/>
                    <a:pt x="813" y="280"/>
                  </a:cubicBezTo>
                  <a:cubicBezTo>
                    <a:pt x="813" y="278"/>
                    <a:pt x="813" y="276"/>
                    <a:pt x="812" y="275"/>
                  </a:cubicBezTo>
                  <a:cubicBezTo>
                    <a:pt x="815" y="271"/>
                    <a:pt x="818" y="267"/>
                    <a:pt x="821" y="263"/>
                  </a:cubicBezTo>
                  <a:close/>
                  <a:moveTo>
                    <a:pt x="812" y="272"/>
                  </a:moveTo>
                  <a:cubicBezTo>
                    <a:pt x="811" y="272"/>
                    <a:pt x="812" y="272"/>
                    <a:pt x="811" y="272"/>
                  </a:cubicBezTo>
                  <a:cubicBezTo>
                    <a:pt x="811" y="272"/>
                    <a:pt x="810" y="268"/>
                    <a:pt x="810" y="268"/>
                  </a:cubicBezTo>
                  <a:cubicBezTo>
                    <a:pt x="811" y="266"/>
                    <a:pt x="813" y="263"/>
                    <a:pt x="814" y="261"/>
                  </a:cubicBezTo>
                  <a:cubicBezTo>
                    <a:pt x="816" y="259"/>
                    <a:pt x="817" y="256"/>
                    <a:pt x="819" y="253"/>
                  </a:cubicBezTo>
                  <a:cubicBezTo>
                    <a:pt x="820" y="251"/>
                    <a:pt x="821" y="249"/>
                    <a:pt x="823" y="248"/>
                  </a:cubicBezTo>
                  <a:cubicBezTo>
                    <a:pt x="824" y="249"/>
                    <a:pt x="825" y="253"/>
                    <a:pt x="825" y="255"/>
                  </a:cubicBezTo>
                  <a:cubicBezTo>
                    <a:pt x="824" y="258"/>
                    <a:pt x="822" y="260"/>
                    <a:pt x="820" y="262"/>
                  </a:cubicBezTo>
                  <a:cubicBezTo>
                    <a:pt x="818" y="264"/>
                    <a:pt x="816" y="267"/>
                    <a:pt x="814" y="269"/>
                  </a:cubicBezTo>
                  <a:cubicBezTo>
                    <a:pt x="813" y="270"/>
                    <a:pt x="812" y="271"/>
                    <a:pt x="812" y="272"/>
                  </a:cubicBezTo>
                  <a:close/>
                  <a:moveTo>
                    <a:pt x="826" y="232"/>
                  </a:moveTo>
                  <a:cubicBezTo>
                    <a:pt x="826" y="232"/>
                    <a:pt x="827" y="232"/>
                    <a:pt x="828" y="232"/>
                  </a:cubicBezTo>
                  <a:cubicBezTo>
                    <a:pt x="828" y="233"/>
                    <a:pt x="829" y="234"/>
                    <a:pt x="830" y="235"/>
                  </a:cubicBezTo>
                  <a:cubicBezTo>
                    <a:pt x="830" y="237"/>
                    <a:pt x="828" y="238"/>
                    <a:pt x="826" y="239"/>
                  </a:cubicBezTo>
                  <a:cubicBezTo>
                    <a:pt x="822" y="239"/>
                    <a:pt x="821" y="233"/>
                    <a:pt x="826" y="232"/>
                  </a:cubicBezTo>
                  <a:close/>
                  <a:moveTo>
                    <a:pt x="823" y="230"/>
                  </a:moveTo>
                  <a:cubicBezTo>
                    <a:pt x="819" y="230"/>
                    <a:pt x="818" y="224"/>
                    <a:pt x="823" y="223"/>
                  </a:cubicBezTo>
                  <a:cubicBezTo>
                    <a:pt x="823" y="223"/>
                    <a:pt x="823" y="223"/>
                    <a:pt x="823" y="223"/>
                  </a:cubicBezTo>
                  <a:cubicBezTo>
                    <a:pt x="824" y="225"/>
                    <a:pt x="825" y="227"/>
                    <a:pt x="826" y="229"/>
                  </a:cubicBezTo>
                  <a:cubicBezTo>
                    <a:pt x="825" y="229"/>
                    <a:pt x="824" y="230"/>
                    <a:pt x="823" y="230"/>
                  </a:cubicBezTo>
                  <a:close/>
                  <a:moveTo>
                    <a:pt x="822" y="243"/>
                  </a:moveTo>
                  <a:cubicBezTo>
                    <a:pt x="822" y="245"/>
                    <a:pt x="819" y="248"/>
                    <a:pt x="818" y="250"/>
                  </a:cubicBezTo>
                  <a:cubicBezTo>
                    <a:pt x="815" y="255"/>
                    <a:pt x="812" y="260"/>
                    <a:pt x="810" y="266"/>
                  </a:cubicBezTo>
                  <a:cubicBezTo>
                    <a:pt x="810" y="266"/>
                    <a:pt x="809" y="266"/>
                    <a:pt x="809" y="266"/>
                  </a:cubicBezTo>
                  <a:cubicBezTo>
                    <a:pt x="809" y="264"/>
                    <a:pt x="808" y="263"/>
                    <a:pt x="808" y="262"/>
                  </a:cubicBezTo>
                  <a:cubicBezTo>
                    <a:pt x="808" y="260"/>
                    <a:pt x="809" y="258"/>
                    <a:pt x="810" y="256"/>
                  </a:cubicBezTo>
                  <a:cubicBezTo>
                    <a:pt x="811" y="252"/>
                    <a:pt x="813" y="247"/>
                    <a:pt x="815" y="243"/>
                  </a:cubicBezTo>
                  <a:cubicBezTo>
                    <a:pt x="816" y="241"/>
                    <a:pt x="817" y="239"/>
                    <a:pt x="819" y="237"/>
                  </a:cubicBezTo>
                  <a:cubicBezTo>
                    <a:pt x="819" y="238"/>
                    <a:pt x="822" y="242"/>
                    <a:pt x="822" y="243"/>
                  </a:cubicBezTo>
                  <a:close/>
                  <a:moveTo>
                    <a:pt x="783" y="256"/>
                  </a:moveTo>
                  <a:cubicBezTo>
                    <a:pt x="786" y="257"/>
                    <a:pt x="788" y="259"/>
                    <a:pt x="790" y="263"/>
                  </a:cubicBezTo>
                  <a:cubicBezTo>
                    <a:pt x="791" y="264"/>
                    <a:pt x="791" y="267"/>
                    <a:pt x="792" y="269"/>
                  </a:cubicBezTo>
                  <a:cubicBezTo>
                    <a:pt x="792" y="270"/>
                    <a:pt x="794" y="275"/>
                    <a:pt x="793" y="276"/>
                  </a:cubicBezTo>
                  <a:cubicBezTo>
                    <a:pt x="792" y="275"/>
                    <a:pt x="789" y="275"/>
                    <a:pt x="789" y="274"/>
                  </a:cubicBezTo>
                  <a:cubicBezTo>
                    <a:pt x="788" y="270"/>
                    <a:pt x="788" y="270"/>
                    <a:pt x="788" y="270"/>
                  </a:cubicBezTo>
                  <a:cubicBezTo>
                    <a:pt x="786" y="267"/>
                    <a:pt x="785" y="264"/>
                    <a:pt x="784" y="260"/>
                  </a:cubicBezTo>
                  <a:cubicBezTo>
                    <a:pt x="783" y="259"/>
                    <a:pt x="783" y="258"/>
                    <a:pt x="783" y="257"/>
                  </a:cubicBezTo>
                  <a:cubicBezTo>
                    <a:pt x="783" y="256"/>
                    <a:pt x="783" y="256"/>
                    <a:pt x="783" y="256"/>
                  </a:cubicBezTo>
                  <a:close/>
                  <a:moveTo>
                    <a:pt x="783" y="246"/>
                  </a:moveTo>
                  <a:cubicBezTo>
                    <a:pt x="784" y="246"/>
                    <a:pt x="785" y="246"/>
                    <a:pt x="786" y="247"/>
                  </a:cubicBezTo>
                  <a:cubicBezTo>
                    <a:pt x="787" y="249"/>
                    <a:pt x="786" y="252"/>
                    <a:pt x="784" y="252"/>
                  </a:cubicBezTo>
                  <a:cubicBezTo>
                    <a:pt x="780" y="252"/>
                    <a:pt x="779" y="247"/>
                    <a:pt x="783" y="246"/>
                  </a:cubicBezTo>
                  <a:close/>
                  <a:moveTo>
                    <a:pt x="791" y="257"/>
                  </a:moveTo>
                  <a:cubicBezTo>
                    <a:pt x="788" y="257"/>
                    <a:pt x="787" y="252"/>
                    <a:pt x="790" y="251"/>
                  </a:cubicBezTo>
                  <a:cubicBezTo>
                    <a:pt x="792" y="251"/>
                    <a:pt x="793" y="251"/>
                    <a:pt x="793" y="252"/>
                  </a:cubicBezTo>
                  <a:cubicBezTo>
                    <a:pt x="794" y="254"/>
                    <a:pt x="793" y="257"/>
                    <a:pt x="791" y="257"/>
                  </a:cubicBezTo>
                  <a:close/>
                  <a:moveTo>
                    <a:pt x="795" y="257"/>
                  </a:moveTo>
                  <a:cubicBezTo>
                    <a:pt x="796" y="257"/>
                    <a:pt x="797" y="257"/>
                    <a:pt x="798" y="258"/>
                  </a:cubicBezTo>
                  <a:cubicBezTo>
                    <a:pt x="799" y="260"/>
                    <a:pt x="797" y="262"/>
                    <a:pt x="795" y="262"/>
                  </a:cubicBezTo>
                  <a:cubicBezTo>
                    <a:pt x="793" y="262"/>
                    <a:pt x="792" y="259"/>
                    <a:pt x="795" y="257"/>
                  </a:cubicBezTo>
                  <a:close/>
                  <a:moveTo>
                    <a:pt x="793" y="264"/>
                  </a:moveTo>
                  <a:cubicBezTo>
                    <a:pt x="793" y="264"/>
                    <a:pt x="793" y="264"/>
                    <a:pt x="793" y="264"/>
                  </a:cubicBezTo>
                  <a:cubicBezTo>
                    <a:pt x="797" y="266"/>
                    <a:pt x="801" y="271"/>
                    <a:pt x="801" y="277"/>
                  </a:cubicBezTo>
                  <a:cubicBezTo>
                    <a:pt x="801" y="278"/>
                    <a:pt x="802" y="280"/>
                    <a:pt x="802" y="282"/>
                  </a:cubicBezTo>
                  <a:cubicBezTo>
                    <a:pt x="802" y="282"/>
                    <a:pt x="802" y="282"/>
                    <a:pt x="802" y="282"/>
                  </a:cubicBezTo>
                  <a:cubicBezTo>
                    <a:pt x="801" y="280"/>
                    <a:pt x="798" y="279"/>
                    <a:pt x="797" y="277"/>
                  </a:cubicBezTo>
                  <a:lnTo>
                    <a:pt x="793" y="264"/>
                  </a:lnTo>
                  <a:close/>
                  <a:moveTo>
                    <a:pt x="800" y="262"/>
                  </a:moveTo>
                  <a:cubicBezTo>
                    <a:pt x="801" y="262"/>
                    <a:pt x="801" y="262"/>
                    <a:pt x="801" y="262"/>
                  </a:cubicBezTo>
                  <a:cubicBezTo>
                    <a:pt x="802" y="263"/>
                    <a:pt x="804" y="265"/>
                    <a:pt x="804" y="268"/>
                  </a:cubicBezTo>
                  <a:cubicBezTo>
                    <a:pt x="804" y="272"/>
                    <a:pt x="805" y="280"/>
                    <a:pt x="808" y="284"/>
                  </a:cubicBezTo>
                  <a:cubicBezTo>
                    <a:pt x="808" y="284"/>
                    <a:pt x="808" y="284"/>
                    <a:pt x="808" y="284"/>
                  </a:cubicBezTo>
                  <a:cubicBezTo>
                    <a:pt x="807" y="284"/>
                    <a:pt x="807" y="283"/>
                    <a:pt x="807" y="283"/>
                  </a:cubicBezTo>
                  <a:cubicBezTo>
                    <a:pt x="805" y="281"/>
                    <a:pt x="805" y="278"/>
                    <a:pt x="804" y="276"/>
                  </a:cubicBezTo>
                  <a:cubicBezTo>
                    <a:pt x="803" y="274"/>
                    <a:pt x="803" y="274"/>
                    <a:pt x="803" y="274"/>
                  </a:cubicBezTo>
                  <a:cubicBezTo>
                    <a:pt x="801" y="271"/>
                    <a:pt x="800" y="265"/>
                    <a:pt x="800" y="262"/>
                  </a:cubicBezTo>
                  <a:close/>
                  <a:moveTo>
                    <a:pt x="815" y="237"/>
                  </a:moveTo>
                  <a:cubicBezTo>
                    <a:pt x="814" y="239"/>
                    <a:pt x="813" y="240"/>
                    <a:pt x="812" y="242"/>
                  </a:cubicBezTo>
                  <a:cubicBezTo>
                    <a:pt x="810" y="248"/>
                    <a:pt x="807" y="254"/>
                    <a:pt x="806" y="260"/>
                  </a:cubicBezTo>
                  <a:cubicBezTo>
                    <a:pt x="806" y="260"/>
                    <a:pt x="806" y="260"/>
                    <a:pt x="806" y="260"/>
                  </a:cubicBezTo>
                  <a:cubicBezTo>
                    <a:pt x="805" y="259"/>
                    <a:pt x="804" y="258"/>
                    <a:pt x="804" y="257"/>
                  </a:cubicBezTo>
                  <a:cubicBezTo>
                    <a:pt x="804" y="256"/>
                    <a:pt x="804" y="254"/>
                    <a:pt x="804" y="252"/>
                  </a:cubicBezTo>
                  <a:cubicBezTo>
                    <a:pt x="804" y="250"/>
                    <a:pt x="805" y="248"/>
                    <a:pt x="805" y="247"/>
                  </a:cubicBezTo>
                  <a:cubicBezTo>
                    <a:pt x="807" y="243"/>
                    <a:pt x="808" y="239"/>
                    <a:pt x="810" y="235"/>
                  </a:cubicBezTo>
                  <a:cubicBezTo>
                    <a:pt x="811" y="234"/>
                    <a:pt x="812" y="232"/>
                    <a:pt x="814" y="230"/>
                  </a:cubicBezTo>
                  <a:cubicBezTo>
                    <a:pt x="814" y="231"/>
                    <a:pt x="817" y="233"/>
                    <a:pt x="816" y="235"/>
                  </a:cubicBezTo>
                  <a:cubicBezTo>
                    <a:pt x="816" y="235"/>
                    <a:pt x="816" y="236"/>
                    <a:pt x="815" y="237"/>
                  </a:cubicBezTo>
                  <a:close/>
                  <a:moveTo>
                    <a:pt x="806" y="234"/>
                  </a:moveTo>
                  <a:cubicBezTo>
                    <a:pt x="805" y="237"/>
                    <a:pt x="803" y="239"/>
                    <a:pt x="802" y="242"/>
                  </a:cubicBezTo>
                  <a:cubicBezTo>
                    <a:pt x="802" y="242"/>
                    <a:pt x="802" y="242"/>
                    <a:pt x="802" y="242"/>
                  </a:cubicBezTo>
                  <a:cubicBezTo>
                    <a:pt x="802" y="242"/>
                    <a:pt x="802" y="242"/>
                    <a:pt x="802" y="242"/>
                  </a:cubicBezTo>
                  <a:cubicBezTo>
                    <a:pt x="802" y="241"/>
                    <a:pt x="801" y="240"/>
                    <a:pt x="801" y="239"/>
                  </a:cubicBezTo>
                  <a:cubicBezTo>
                    <a:pt x="800" y="239"/>
                    <a:pt x="800" y="239"/>
                    <a:pt x="799" y="238"/>
                  </a:cubicBezTo>
                  <a:cubicBezTo>
                    <a:pt x="800" y="237"/>
                    <a:pt x="802" y="237"/>
                    <a:pt x="802" y="236"/>
                  </a:cubicBezTo>
                  <a:cubicBezTo>
                    <a:pt x="804" y="234"/>
                    <a:pt x="803" y="232"/>
                    <a:pt x="807" y="231"/>
                  </a:cubicBezTo>
                  <a:cubicBezTo>
                    <a:pt x="807" y="231"/>
                    <a:pt x="808" y="231"/>
                    <a:pt x="808" y="231"/>
                  </a:cubicBezTo>
                  <a:cubicBezTo>
                    <a:pt x="808" y="231"/>
                    <a:pt x="808" y="231"/>
                    <a:pt x="808" y="231"/>
                  </a:cubicBezTo>
                  <a:cubicBezTo>
                    <a:pt x="808" y="232"/>
                    <a:pt x="807" y="233"/>
                    <a:pt x="806" y="234"/>
                  </a:cubicBezTo>
                  <a:close/>
                  <a:moveTo>
                    <a:pt x="779" y="221"/>
                  </a:moveTo>
                  <a:cubicBezTo>
                    <a:pt x="779" y="221"/>
                    <a:pt x="779" y="221"/>
                    <a:pt x="780" y="221"/>
                  </a:cubicBezTo>
                  <a:cubicBezTo>
                    <a:pt x="780" y="222"/>
                    <a:pt x="780" y="223"/>
                    <a:pt x="780" y="223"/>
                  </a:cubicBezTo>
                  <a:cubicBezTo>
                    <a:pt x="779" y="223"/>
                    <a:pt x="779" y="223"/>
                    <a:pt x="779" y="223"/>
                  </a:cubicBezTo>
                  <a:cubicBezTo>
                    <a:pt x="778" y="223"/>
                    <a:pt x="777" y="223"/>
                    <a:pt x="777" y="222"/>
                  </a:cubicBezTo>
                  <a:cubicBezTo>
                    <a:pt x="777" y="221"/>
                    <a:pt x="778" y="221"/>
                    <a:pt x="779" y="221"/>
                  </a:cubicBezTo>
                  <a:close/>
                  <a:moveTo>
                    <a:pt x="777" y="218"/>
                  </a:moveTo>
                  <a:cubicBezTo>
                    <a:pt x="777" y="217"/>
                    <a:pt x="778" y="217"/>
                    <a:pt x="778" y="216"/>
                  </a:cubicBezTo>
                  <a:cubicBezTo>
                    <a:pt x="779" y="216"/>
                    <a:pt x="779" y="217"/>
                    <a:pt x="780" y="217"/>
                  </a:cubicBezTo>
                  <a:cubicBezTo>
                    <a:pt x="780" y="217"/>
                    <a:pt x="780" y="217"/>
                    <a:pt x="780" y="218"/>
                  </a:cubicBezTo>
                  <a:cubicBezTo>
                    <a:pt x="780" y="218"/>
                    <a:pt x="780" y="219"/>
                    <a:pt x="779" y="219"/>
                  </a:cubicBezTo>
                  <a:cubicBezTo>
                    <a:pt x="779" y="219"/>
                    <a:pt x="779" y="219"/>
                    <a:pt x="778" y="219"/>
                  </a:cubicBezTo>
                  <a:cubicBezTo>
                    <a:pt x="778" y="219"/>
                    <a:pt x="778" y="219"/>
                    <a:pt x="778" y="219"/>
                  </a:cubicBezTo>
                  <a:cubicBezTo>
                    <a:pt x="777" y="218"/>
                    <a:pt x="777" y="218"/>
                    <a:pt x="777" y="218"/>
                  </a:cubicBezTo>
                  <a:close/>
                  <a:moveTo>
                    <a:pt x="786" y="222"/>
                  </a:moveTo>
                  <a:cubicBezTo>
                    <a:pt x="787" y="221"/>
                    <a:pt x="787" y="221"/>
                    <a:pt x="787" y="221"/>
                  </a:cubicBezTo>
                  <a:cubicBezTo>
                    <a:pt x="789" y="222"/>
                    <a:pt x="792" y="222"/>
                    <a:pt x="794" y="222"/>
                  </a:cubicBezTo>
                  <a:cubicBezTo>
                    <a:pt x="793" y="221"/>
                    <a:pt x="788" y="221"/>
                    <a:pt x="787" y="220"/>
                  </a:cubicBezTo>
                  <a:cubicBezTo>
                    <a:pt x="787" y="220"/>
                    <a:pt x="787" y="220"/>
                    <a:pt x="787" y="220"/>
                  </a:cubicBezTo>
                  <a:cubicBezTo>
                    <a:pt x="787" y="219"/>
                    <a:pt x="787" y="219"/>
                    <a:pt x="788" y="219"/>
                  </a:cubicBezTo>
                  <a:cubicBezTo>
                    <a:pt x="788" y="219"/>
                    <a:pt x="789" y="219"/>
                    <a:pt x="790" y="219"/>
                  </a:cubicBezTo>
                  <a:cubicBezTo>
                    <a:pt x="791" y="219"/>
                    <a:pt x="792" y="219"/>
                    <a:pt x="793" y="219"/>
                  </a:cubicBezTo>
                  <a:cubicBezTo>
                    <a:pt x="796" y="219"/>
                    <a:pt x="799" y="221"/>
                    <a:pt x="801" y="223"/>
                  </a:cubicBezTo>
                  <a:cubicBezTo>
                    <a:pt x="801" y="223"/>
                    <a:pt x="801" y="223"/>
                    <a:pt x="801" y="223"/>
                  </a:cubicBezTo>
                  <a:cubicBezTo>
                    <a:pt x="796" y="225"/>
                    <a:pt x="788" y="225"/>
                    <a:pt x="786" y="222"/>
                  </a:cubicBezTo>
                  <a:close/>
                  <a:moveTo>
                    <a:pt x="786" y="216"/>
                  </a:moveTo>
                  <a:cubicBezTo>
                    <a:pt x="786" y="216"/>
                    <a:pt x="786" y="216"/>
                    <a:pt x="786" y="216"/>
                  </a:cubicBezTo>
                  <a:cubicBezTo>
                    <a:pt x="787" y="214"/>
                    <a:pt x="792" y="211"/>
                    <a:pt x="792" y="210"/>
                  </a:cubicBezTo>
                  <a:cubicBezTo>
                    <a:pt x="792" y="210"/>
                    <a:pt x="792" y="210"/>
                    <a:pt x="792" y="210"/>
                  </a:cubicBezTo>
                  <a:cubicBezTo>
                    <a:pt x="791" y="210"/>
                    <a:pt x="786" y="214"/>
                    <a:pt x="784" y="214"/>
                  </a:cubicBezTo>
                  <a:cubicBezTo>
                    <a:pt x="784" y="214"/>
                    <a:pt x="784" y="214"/>
                    <a:pt x="784" y="214"/>
                  </a:cubicBezTo>
                  <a:cubicBezTo>
                    <a:pt x="785" y="211"/>
                    <a:pt x="790" y="208"/>
                    <a:pt x="794" y="207"/>
                  </a:cubicBezTo>
                  <a:cubicBezTo>
                    <a:pt x="795" y="207"/>
                    <a:pt x="796" y="207"/>
                    <a:pt x="796" y="207"/>
                  </a:cubicBezTo>
                  <a:cubicBezTo>
                    <a:pt x="796" y="207"/>
                    <a:pt x="796" y="207"/>
                    <a:pt x="796" y="207"/>
                  </a:cubicBezTo>
                  <a:cubicBezTo>
                    <a:pt x="796" y="208"/>
                    <a:pt x="796" y="209"/>
                    <a:pt x="795" y="210"/>
                  </a:cubicBezTo>
                  <a:cubicBezTo>
                    <a:pt x="794" y="212"/>
                    <a:pt x="793" y="214"/>
                    <a:pt x="790" y="215"/>
                  </a:cubicBezTo>
                  <a:cubicBezTo>
                    <a:pt x="789" y="216"/>
                    <a:pt x="787" y="216"/>
                    <a:pt x="786" y="216"/>
                  </a:cubicBezTo>
                  <a:close/>
                  <a:moveTo>
                    <a:pt x="786" y="235"/>
                  </a:moveTo>
                  <a:cubicBezTo>
                    <a:pt x="786" y="235"/>
                    <a:pt x="786" y="235"/>
                    <a:pt x="786" y="235"/>
                  </a:cubicBezTo>
                  <a:cubicBezTo>
                    <a:pt x="783" y="234"/>
                    <a:pt x="781" y="232"/>
                    <a:pt x="781" y="228"/>
                  </a:cubicBezTo>
                  <a:cubicBezTo>
                    <a:pt x="781" y="227"/>
                    <a:pt x="781" y="226"/>
                    <a:pt x="781" y="225"/>
                  </a:cubicBezTo>
                  <a:cubicBezTo>
                    <a:pt x="782" y="226"/>
                    <a:pt x="783" y="229"/>
                    <a:pt x="784" y="230"/>
                  </a:cubicBezTo>
                  <a:cubicBezTo>
                    <a:pt x="784" y="230"/>
                    <a:pt x="784" y="230"/>
                    <a:pt x="784" y="230"/>
                  </a:cubicBezTo>
                  <a:cubicBezTo>
                    <a:pt x="784" y="230"/>
                    <a:pt x="784" y="230"/>
                    <a:pt x="784" y="230"/>
                  </a:cubicBezTo>
                  <a:cubicBezTo>
                    <a:pt x="784" y="229"/>
                    <a:pt x="782" y="225"/>
                    <a:pt x="783" y="225"/>
                  </a:cubicBezTo>
                  <a:cubicBezTo>
                    <a:pt x="787" y="227"/>
                    <a:pt x="787" y="230"/>
                    <a:pt x="786" y="235"/>
                  </a:cubicBezTo>
                  <a:close/>
                  <a:moveTo>
                    <a:pt x="783" y="220"/>
                  </a:moveTo>
                  <a:cubicBezTo>
                    <a:pt x="782" y="221"/>
                    <a:pt x="782" y="221"/>
                    <a:pt x="781" y="221"/>
                  </a:cubicBezTo>
                  <a:cubicBezTo>
                    <a:pt x="781" y="220"/>
                    <a:pt x="781" y="220"/>
                    <a:pt x="781" y="220"/>
                  </a:cubicBezTo>
                  <a:cubicBezTo>
                    <a:pt x="781" y="219"/>
                    <a:pt x="781" y="218"/>
                    <a:pt x="782" y="218"/>
                  </a:cubicBezTo>
                  <a:cubicBezTo>
                    <a:pt x="784" y="218"/>
                    <a:pt x="784" y="219"/>
                    <a:pt x="783" y="220"/>
                  </a:cubicBezTo>
                  <a:close/>
                  <a:moveTo>
                    <a:pt x="782" y="211"/>
                  </a:moveTo>
                  <a:cubicBezTo>
                    <a:pt x="782" y="212"/>
                    <a:pt x="782" y="213"/>
                    <a:pt x="781" y="213"/>
                  </a:cubicBezTo>
                  <a:cubicBezTo>
                    <a:pt x="781" y="213"/>
                    <a:pt x="781" y="213"/>
                    <a:pt x="781" y="213"/>
                  </a:cubicBezTo>
                  <a:cubicBezTo>
                    <a:pt x="781" y="212"/>
                    <a:pt x="780" y="207"/>
                    <a:pt x="779" y="206"/>
                  </a:cubicBezTo>
                  <a:cubicBezTo>
                    <a:pt x="779" y="206"/>
                    <a:pt x="779" y="206"/>
                    <a:pt x="779" y="206"/>
                  </a:cubicBezTo>
                  <a:cubicBezTo>
                    <a:pt x="779" y="206"/>
                    <a:pt x="779" y="206"/>
                    <a:pt x="779" y="206"/>
                  </a:cubicBezTo>
                  <a:cubicBezTo>
                    <a:pt x="779" y="209"/>
                    <a:pt x="779" y="211"/>
                    <a:pt x="779" y="214"/>
                  </a:cubicBezTo>
                  <a:cubicBezTo>
                    <a:pt x="779" y="214"/>
                    <a:pt x="778" y="214"/>
                    <a:pt x="778" y="214"/>
                  </a:cubicBezTo>
                  <a:cubicBezTo>
                    <a:pt x="778" y="213"/>
                    <a:pt x="777" y="211"/>
                    <a:pt x="777" y="210"/>
                  </a:cubicBezTo>
                  <a:cubicBezTo>
                    <a:pt x="776" y="207"/>
                    <a:pt x="777" y="202"/>
                    <a:pt x="779" y="200"/>
                  </a:cubicBezTo>
                  <a:cubicBezTo>
                    <a:pt x="779" y="200"/>
                    <a:pt x="779" y="200"/>
                    <a:pt x="779" y="200"/>
                  </a:cubicBezTo>
                  <a:cubicBezTo>
                    <a:pt x="781" y="204"/>
                    <a:pt x="782" y="208"/>
                    <a:pt x="782" y="211"/>
                  </a:cubicBezTo>
                  <a:close/>
                  <a:moveTo>
                    <a:pt x="774" y="242"/>
                  </a:moveTo>
                  <a:cubicBezTo>
                    <a:pt x="775" y="242"/>
                    <a:pt x="776" y="242"/>
                    <a:pt x="777" y="243"/>
                  </a:cubicBezTo>
                  <a:cubicBezTo>
                    <a:pt x="778" y="245"/>
                    <a:pt x="777" y="247"/>
                    <a:pt x="775" y="248"/>
                  </a:cubicBezTo>
                  <a:cubicBezTo>
                    <a:pt x="771" y="248"/>
                    <a:pt x="770" y="243"/>
                    <a:pt x="774" y="242"/>
                  </a:cubicBezTo>
                  <a:close/>
                  <a:moveTo>
                    <a:pt x="773" y="251"/>
                  </a:moveTo>
                  <a:cubicBezTo>
                    <a:pt x="774" y="251"/>
                    <a:pt x="774" y="252"/>
                    <a:pt x="775" y="252"/>
                  </a:cubicBezTo>
                  <a:cubicBezTo>
                    <a:pt x="777" y="252"/>
                    <a:pt x="778" y="254"/>
                    <a:pt x="779" y="255"/>
                  </a:cubicBezTo>
                  <a:cubicBezTo>
                    <a:pt x="782" y="258"/>
                    <a:pt x="782" y="263"/>
                    <a:pt x="784" y="266"/>
                  </a:cubicBezTo>
                  <a:cubicBezTo>
                    <a:pt x="784" y="267"/>
                    <a:pt x="786" y="272"/>
                    <a:pt x="786" y="273"/>
                  </a:cubicBezTo>
                  <a:cubicBezTo>
                    <a:pt x="786" y="273"/>
                    <a:pt x="786" y="273"/>
                    <a:pt x="786" y="273"/>
                  </a:cubicBezTo>
                  <a:cubicBezTo>
                    <a:pt x="784" y="273"/>
                    <a:pt x="783" y="273"/>
                    <a:pt x="782" y="272"/>
                  </a:cubicBezTo>
                  <a:cubicBezTo>
                    <a:pt x="779" y="268"/>
                    <a:pt x="778" y="263"/>
                    <a:pt x="776" y="258"/>
                  </a:cubicBezTo>
                  <a:cubicBezTo>
                    <a:pt x="775" y="257"/>
                    <a:pt x="773" y="253"/>
                    <a:pt x="773" y="251"/>
                  </a:cubicBezTo>
                  <a:close/>
                  <a:moveTo>
                    <a:pt x="786" y="287"/>
                  </a:moveTo>
                  <a:cubicBezTo>
                    <a:pt x="785" y="287"/>
                    <a:pt x="785" y="287"/>
                    <a:pt x="785" y="287"/>
                  </a:cubicBezTo>
                  <a:cubicBezTo>
                    <a:pt x="784" y="287"/>
                    <a:pt x="784" y="286"/>
                    <a:pt x="782" y="286"/>
                  </a:cubicBezTo>
                  <a:cubicBezTo>
                    <a:pt x="779" y="286"/>
                    <a:pt x="778" y="291"/>
                    <a:pt x="781" y="292"/>
                  </a:cubicBezTo>
                  <a:cubicBezTo>
                    <a:pt x="783" y="294"/>
                    <a:pt x="788" y="292"/>
                    <a:pt x="789" y="289"/>
                  </a:cubicBezTo>
                  <a:cubicBezTo>
                    <a:pt x="790" y="288"/>
                    <a:pt x="790" y="286"/>
                    <a:pt x="790" y="285"/>
                  </a:cubicBezTo>
                  <a:cubicBezTo>
                    <a:pt x="790" y="285"/>
                    <a:pt x="790" y="285"/>
                    <a:pt x="790" y="285"/>
                  </a:cubicBezTo>
                  <a:cubicBezTo>
                    <a:pt x="791" y="286"/>
                    <a:pt x="793" y="286"/>
                    <a:pt x="794" y="287"/>
                  </a:cubicBezTo>
                  <a:cubicBezTo>
                    <a:pt x="796" y="288"/>
                    <a:pt x="798" y="288"/>
                    <a:pt x="800" y="289"/>
                  </a:cubicBezTo>
                  <a:cubicBezTo>
                    <a:pt x="801" y="289"/>
                    <a:pt x="803" y="289"/>
                    <a:pt x="804" y="290"/>
                  </a:cubicBezTo>
                  <a:cubicBezTo>
                    <a:pt x="804" y="290"/>
                    <a:pt x="804" y="290"/>
                    <a:pt x="804" y="290"/>
                  </a:cubicBezTo>
                  <a:cubicBezTo>
                    <a:pt x="800" y="290"/>
                    <a:pt x="799" y="296"/>
                    <a:pt x="803" y="295"/>
                  </a:cubicBezTo>
                  <a:cubicBezTo>
                    <a:pt x="804" y="296"/>
                    <a:pt x="804" y="296"/>
                    <a:pt x="804" y="296"/>
                  </a:cubicBezTo>
                  <a:cubicBezTo>
                    <a:pt x="802" y="298"/>
                    <a:pt x="801" y="301"/>
                    <a:pt x="798" y="303"/>
                  </a:cubicBezTo>
                  <a:cubicBezTo>
                    <a:pt x="790" y="310"/>
                    <a:pt x="781" y="308"/>
                    <a:pt x="776" y="304"/>
                  </a:cubicBezTo>
                  <a:cubicBezTo>
                    <a:pt x="772" y="300"/>
                    <a:pt x="771" y="291"/>
                    <a:pt x="774" y="288"/>
                  </a:cubicBezTo>
                  <a:cubicBezTo>
                    <a:pt x="775" y="286"/>
                    <a:pt x="777" y="284"/>
                    <a:pt x="780" y="283"/>
                  </a:cubicBezTo>
                  <a:cubicBezTo>
                    <a:pt x="783" y="284"/>
                    <a:pt x="784" y="282"/>
                    <a:pt x="785" y="285"/>
                  </a:cubicBezTo>
                  <a:cubicBezTo>
                    <a:pt x="785" y="286"/>
                    <a:pt x="786" y="286"/>
                    <a:pt x="786" y="287"/>
                  </a:cubicBezTo>
                  <a:close/>
                  <a:moveTo>
                    <a:pt x="804" y="303"/>
                  </a:moveTo>
                  <a:cubicBezTo>
                    <a:pt x="805" y="301"/>
                    <a:pt x="805" y="300"/>
                    <a:pt x="806" y="299"/>
                  </a:cubicBezTo>
                  <a:cubicBezTo>
                    <a:pt x="806" y="299"/>
                    <a:pt x="806" y="299"/>
                    <a:pt x="807" y="299"/>
                  </a:cubicBezTo>
                  <a:cubicBezTo>
                    <a:pt x="807" y="300"/>
                    <a:pt x="809" y="301"/>
                    <a:pt x="811" y="300"/>
                  </a:cubicBezTo>
                  <a:cubicBezTo>
                    <a:pt x="812" y="299"/>
                    <a:pt x="811" y="297"/>
                    <a:pt x="811" y="296"/>
                  </a:cubicBezTo>
                  <a:cubicBezTo>
                    <a:pt x="812" y="295"/>
                    <a:pt x="812" y="295"/>
                    <a:pt x="812" y="295"/>
                  </a:cubicBezTo>
                  <a:cubicBezTo>
                    <a:pt x="813" y="295"/>
                    <a:pt x="813" y="295"/>
                    <a:pt x="813" y="295"/>
                  </a:cubicBezTo>
                  <a:cubicBezTo>
                    <a:pt x="813" y="296"/>
                    <a:pt x="813" y="297"/>
                    <a:pt x="813" y="298"/>
                  </a:cubicBezTo>
                  <a:cubicBezTo>
                    <a:pt x="813" y="299"/>
                    <a:pt x="813" y="301"/>
                    <a:pt x="813" y="303"/>
                  </a:cubicBezTo>
                  <a:cubicBezTo>
                    <a:pt x="813" y="305"/>
                    <a:pt x="815" y="308"/>
                    <a:pt x="814" y="309"/>
                  </a:cubicBezTo>
                  <a:cubicBezTo>
                    <a:pt x="813" y="309"/>
                    <a:pt x="812" y="310"/>
                    <a:pt x="811" y="310"/>
                  </a:cubicBezTo>
                  <a:cubicBezTo>
                    <a:pt x="809" y="312"/>
                    <a:pt x="806" y="317"/>
                    <a:pt x="808" y="320"/>
                  </a:cubicBezTo>
                  <a:cubicBezTo>
                    <a:pt x="810" y="323"/>
                    <a:pt x="814" y="324"/>
                    <a:pt x="817" y="320"/>
                  </a:cubicBezTo>
                  <a:cubicBezTo>
                    <a:pt x="818" y="319"/>
                    <a:pt x="818" y="315"/>
                    <a:pt x="815" y="315"/>
                  </a:cubicBezTo>
                  <a:cubicBezTo>
                    <a:pt x="815" y="315"/>
                    <a:pt x="814" y="315"/>
                    <a:pt x="814" y="315"/>
                  </a:cubicBezTo>
                  <a:cubicBezTo>
                    <a:pt x="813" y="316"/>
                    <a:pt x="813" y="317"/>
                    <a:pt x="812" y="317"/>
                  </a:cubicBezTo>
                  <a:cubicBezTo>
                    <a:pt x="812" y="317"/>
                    <a:pt x="812" y="317"/>
                    <a:pt x="812" y="317"/>
                  </a:cubicBezTo>
                  <a:cubicBezTo>
                    <a:pt x="810" y="316"/>
                    <a:pt x="812" y="312"/>
                    <a:pt x="814" y="311"/>
                  </a:cubicBezTo>
                  <a:cubicBezTo>
                    <a:pt x="816" y="311"/>
                    <a:pt x="818" y="311"/>
                    <a:pt x="820" y="312"/>
                  </a:cubicBezTo>
                  <a:cubicBezTo>
                    <a:pt x="826" y="316"/>
                    <a:pt x="823" y="325"/>
                    <a:pt x="818" y="328"/>
                  </a:cubicBezTo>
                  <a:cubicBezTo>
                    <a:pt x="817" y="328"/>
                    <a:pt x="815" y="328"/>
                    <a:pt x="814" y="328"/>
                  </a:cubicBezTo>
                  <a:cubicBezTo>
                    <a:pt x="808" y="329"/>
                    <a:pt x="806" y="327"/>
                    <a:pt x="803" y="322"/>
                  </a:cubicBezTo>
                  <a:cubicBezTo>
                    <a:pt x="803" y="321"/>
                    <a:pt x="802" y="320"/>
                    <a:pt x="802" y="318"/>
                  </a:cubicBezTo>
                  <a:cubicBezTo>
                    <a:pt x="801" y="312"/>
                    <a:pt x="803" y="308"/>
                    <a:pt x="804" y="303"/>
                  </a:cubicBezTo>
                  <a:close/>
                  <a:moveTo>
                    <a:pt x="814" y="292"/>
                  </a:moveTo>
                  <a:cubicBezTo>
                    <a:pt x="814" y="292"/>
                    <a:pt x="813" y="293"/>
                    <a:pt x="812" y="293"/>
                  </a:cubicBezTo>
                  <a:cubicBezTo>
                    <a:pt x="812" y="293"/>
                    <a:pt x="812" y="293"/>
                    <a:pt x="812" y="293"/>
                  </a:cubicBezTo>
                  <a:cubicBezTo>
                    <a:pt x="812" y="292"/>
                    <a:pt x="811" y="291"/>
                    <a:pt x="811" y="290"/>
                  </a:cubicBezTo>
                  <a:cubicBezTo>
                    <a:pt x="812" y="290"/>
                    <a:pt x="812" y="289"/>
                    <a:pt x="813" y="289"/>
                  </a:cubicBezTo>
                  <a:cubicBezTo>
                    <a:pt x="813" y="289"/>
                    <a:pt x="814" y="289"/>
                    <a:pt x="814" y="289"/>
                  </a:cubicBezTo>
                  <a:cubicBezTo>
                    <a:pt x="814" y="289"/>
                    <a:pt x="814" y="289"/>
                    <a:pt x="814" y="289"/>
                  </a:cubicBezTo>
                  <a:cubicBezTo>
                    <a:pt x="815" y="290"/>
                    <a:pt x="815" y="291"/>
                    <a:pt x="814" y="292"/>
                  </a:cubicBezTo>
                  <a:close/>
                  <a:moveTo>
                    <a:pt x="829" y="241"/>
                  </a:moveTo>
                  <a:cubicBezTo>
                    <a:pt x="831" y="241"/>
                    <a:pt x="832" y="241"/>
                    <a:pt x="833" y="242"/>
                  </a:cubicBezTo>
                  <a:cubicBezTo>
                    <a:pt x="834" y="243"/>
                    <a:pt x="833" y="246"/>
                    <a:pt x="831" y="246"/>
                  </a:cubicBezTo>
                  <a:cubicBezTo>
                    <a:pt x="826" y="247"/>
                    <a:pt x="825" y="242"/>
                    <a:pt x="829" y="241"/>
                  </a:cubicBezTo>
                  <a:close/>
                  <a:moveTo>
                    <a:pt x="833" y="256"/>
                  </a:moveTo>
                  <a:cubicBezTo>
                    <a:pt x="830" y="256"/>
                    <a:pt x="829" y="251"/>
                    <a:pt x="833" y="250"/>
                  </a:cubicBezTo>
                  <a:cubicBezTo>
                    <a:pt x="834" y="250"/>
                    <a:pt x="835" y="250"/>
                    <a:pt x="836" y="251"/>
                  </a:cubicBezTo>
                  <a:cubicBezTo>
                    <a:pt x="837" y="253"/>
                    <a:pt x="836" y="256"/>
                    <a:pt x="833" y="256"/>
                  </a:cubicBezTo>
                  <a:close/>
                  <a:moveTo>
                    <a:pt x="838" y="259"/>
                  </a:moveTo>
                  <a:cubicBezTo>
                    <a:pt x="840" y="261"/>
                    <a:pt x="839" y="264"/>
                    <a:pt x="836" y="265"/>
                  </a:cubicBezTo>
                  <a:cubicBezTo>
                    <a:pt x="832" y="265"/>
                    <a:pt x="831" y="260"/>
                    <a:pt x="836" y="259"/>
                  </a:cubicBezTo>
                  <a:cubicBezTo>
                    <a:pt x="837" y="259"/>
                    <a:pt x="838" y="259"/>
                    <a:pt x="838" y="259"/>
                  </a:cubicBezTo>
                  <a:close/>
                  <a:moveTo>
                    <a:pt x="833" y="275"/>
                  </a:moveTo>
                  <a:cubicBezTo>
                    <a:pt x="837" y="273"/>
                    <a:pt x="842" y="270"/>
                    <a:pt x="847" y="269"/>
                  </a:cubicBezTo>
                  <a:cubicBezTo>
                    <a:pt x="849" y="269"/>
                    <a:pt x="850" y="269"/>
                    <a:pt x="851" y="269"/>
                  </a:cubicBezTo>
                  <a:cubicBezTo>
                    <a:pt x="851" y="269"/>
                    <a:pt x="851" y="269"/>
                    <a:pt x="851" y="269"/>
                  </a:cubicBezTo>
                  <a:cubicBezTo>
                    <a:pt x="849" y="270"/>
                    <a:pt x="845" y="271"/>
                    <a:pt x="844" y="272"/>
                  </a:cubicBezTo>
                  <a:cubicBezTo>
                    <a:pt x="844" y="272"/>
                    <a:pt x="844" y="272"/>
                    <a:pt x="844" y="272"/>
                  </a:cubicBezTo>
                  <a:cubicBezTo>
                    <a:pt x="847" y="272"/>
                    <a:pt x="849" y="272"/>
                    <a:pt x="852" y="271"/>
                  </a:cubicBezTo>
                  <a:cubicBezTo>
                    <a:pt x="852" y="271"/>
                    <a:pt x="852" y="271"/>
                    <a:pt x="852" y="271"/>
                  </a:cubicBezTo>
                  <a:cubicBezTo>
                    <a:pt x="852" y="272"/>
                    <a:pt x="852" y="272"/>
                    <a:pt x="852" y="272"/>
                  </a:cubicBezTo>
                  <a:cubicBezTo>
                    <a:pt x="850" y="272"/>
                    <a:pt x="848" y="273"/>
                    <a:pt x="846" y="274"/>
                  </a:cubicBezTo>
                  <a:cubicBezTo>
                    <a:pt x="846" y="274"/>
                    <a:pt x="846" y="274"/>
                    <a:pt x="846" y="274"/>
                  </a:cubicBezTo>
                  <a:cubicBezTo>
                    <a:pt x="846" y="274"/>
                    <a:pt x="846" y="274"/>
                    <a:pt x="846" y="274"/>
                  </a:cubicBezTo>
                  <a:cubicBezTo>
                    <a:pt x="847" y="274"/>
                    <a:pt x="851" y="274"/>
                    <a:pt x="852" y="274"/>
                  </a:cubicBezTo>
                  <a:cubicBezTo>
                    <a:pt x="852" y="274"/>
                    <a:pt x="852" y="274"/>
                    <a:pt x="852" y="274"/>
                  </a:cubicBezTo>
                  <a:cubicBezTo>
                    <a:pt x="850" y="275"/>
                    <a:pt x="847" y="275"/>
                    <a:pt x="846" y="276"/>
                  </a:cubicBezTo>
                  <a:cubicBezTo>
                    <a:pt x="846" y="276"/>
                    <a:pt x="846" y="276"/>
                    <a:pt x="846" y="276"/>
                  </a:cubicBezTo>
                  <a:cubicBezTo>
                    <a:pt x="846" y="276"/>
                    <a:pt x="846" y="276"/>
                    <a:pt x="846" y="276"/>
                  </a:cubicBezTo>
                  <a:cubicBezTo>
                    <a:pt x="847" y="276"/>
                    <a:pt x="853" y="275"/>
                    <a:pt x="853" y="276"/>
                  </a:cubicBezTo>
                  <a:cubicBezTo>
                    <a:pt x="853" y="276"/>
                    <a:pt x="853" y="276"/>
                    <a:pt x="853" y="276"/>
                  </a:cubicBezTo>
                  <a:cubicBezTo>
                    <a:pt x="850" y="277"/>
                    <a:pt x="848" y="277"/>
                    <a:pt x="846" y="277"/>
                  </a:cubicBezTo>
                  <a:cubicBezTo>
                    <a:pt x="846" y="277"/>
                    <a:pt x="846" y="277"/>
                    <a:pt x="846" y="277"/>
                  </a:cubicBezTo>
                  <a:cubicBezTo>
                    <a:pt x="846" y="278"/>
                    <a:pt x="846" y="278"/>
                    <a:pt x="846" y="278"/>
                  </a:cubicBezTo>
                  <a:cubicBezTo>
                    <a:pt x="848" y="278"/>
                    <a:pt x="849" y="278"/>
                    <a:pt x="850" y="278"/>
                  </a:cubicBezTo>
                  <a:cubicBezTo>
                    <a:pt x="851" y="278"/>
                    <a:pt x="852" y="278"/>
                    <a:pt x="853" y="278"/>
                  </a:cubicBezTo>
                  <a:cubicBezTo>
                    <a:pt x="853" y="278"/>
                    <a:pt x="853" y="279"/>
                    <a:pt x="853" y="279"/>
                  </a:cubicBezTo>
                  <a:cubicBezTo>
                    <a:pt x="850" y="279"/>
                    <a:pt x="849" y="279"/>
                    <a:pt x="847" y="279"/>
                  </a:cubicBezTo>
                  <a:cubicBezTo>
                    <a:pt x="847" y="280"/>
                    <a:pt x="851" y="280"/>
                    <a:pt x="852" y="281"/>
                  </a:cubicBezTo>
                  <a:cubicBezTo>
                    <a:pt x="852" y="281"/>
                    <a:pt x="852" y="281"/>
                    <a:pt x="852" y="281"/>
                  </a:cubicBezTo>
                  <a:cubicBezTo>
                    <a:pt x="851" y="281"/>
                    <a:pt x="850" y="281"/>
                    <a:pt x="849" y="281"/>
                  </a:cubicBezTo>
                  <a:cubicBezTo>
                    <a:pt x="849" y="281"/>
                    <a:pt x="849" y="281"/>
                    <a:pt x="849" y="281"/>
                  </a:cubicBezTo>
                  <a:cubicBezTo>
                    <a:pt x="850" y="282"/>
                    <a:pt x="851" y="283"/>
                    <a:pt x="852" y="283"/>
                  </a:cubicBezTo>
                  <a:cubicBezTo>
                    <a:pt x="852" y="284"/>
                    <a:pt x="852" y="284"/>
                    <a:pt x="852" y="284"/>
                  </a:cubicBezTo>
                  <a:cubicBezTo>
                    <a:pt x="852" y="284"/>
                    <a:pt x="852" y="284"/>
                    <a:pt x="852" y="284"/>
                  </a:cubicBezTo>
                  <a:cubicBezTo>
                    <a:pt x="850" y="283"/>
                    <a:pt x="848" y="283"/>
                    <a:pt x="846" y="282"/>
                  </a:cubicBezTo>
                  <a:cubicBezTo>
                    <a:pt x="842" y="281"/>
                    <a:pt x="837" y="281"/>
                    <a:pt x="831" y="283"/>
                  </a:cubicBezTo>
                  <a:cubicBezTo>
                    <a:pt x="830" y="280"/>
                    <a:pt x="831" y="280"/>
                    <a:pt x="829" y="279"/>
                  </a:cubicBezTo>
                  <a:cubicBezTo>
                    <a:pt x="829" y="279"/>
                    <a:pt x="829" y="279"/>
                    <a:pt x="829" y="279"/>
                  </a:cubicBezTo>
                  <a:cubicBezTo>
                    <a:pt x="830" y="277"/>
                    <a:pt x="832" y="276"/>
                    <a:pt x="833" y="275"/>
                  </a:cubicBezTo>
                  <a:close/>
                  <a:moveTo>
                    <a:pt x="829" y="286"/>
                  </a:moveTo>
                  <a:cubicBezTo>
                    <a:pt x="833" y="284"/>
                    <a:pt x="833" y="284"/>
                    <a:pt x="833" y="284"/>
                  </a:cubicBezTo>
                  <a:cubicBezTo>
                    <a:pt x="835" y="284"/>
                    <a:pt x="837" y="284"/>
                    <a:pt x="839" y="284"/>
                  </a:cubicBezTo>
                  <a:cubicBezTo>
                    <a:pt x="843" y="283"/>
                    <a:pt x="848" y="284"/>
                    <a:pt x="850" y="287"/>
                  </a:cubicBezTo>
                  <a:cubicBezTo>
                    <a:pt x="850" y="287"/>
                    <a:pt x="850" y="287"/>
                    <a:pt x="850" y="287"/>
                  </a:cubicBezTo>
                  <a:cubicBezTo>
                    <a:pt x="847" y="286"/>
                    <a:pt x="842" y="285"/>
                    <a:pt x="838" y="285"/>
                  </a:cubicBezTo>
                  <a:cubicBezTo>
                    <a:pt x="836" y="286"/>
                    <a:pt x="830" y="287"/>
                    <a:pt x="829" y="286"/>
                  </a:cubicBezTo>
                  <a:cubicBezTo>
                    <a:pt x="829" y="286"/>
                    <a:pt x="829" y="286"/>
                    <a:pt x="829" y="286"/>
                  </a:cubicBezTo>
                  <a:close/>
                  <a:moveTo>
                    <a:pt x="846" y="266"/>
                  </a:moveTo>
                  <a:cubicBezTo>
                    <a:pt x="845" y="266"/>
                    <a:pt x="843" y="267"/>
                    <a:pt x="841" y="268"/>
                  </a:cubicBezTo>
                  <a:cubicBezTo>
                    <a:pt x="840" y="269"/>
                    <a:pt x="839" y="269"/>
                    <a:pt x="838" y="270"/>
                  </a:cubicBezTo>
                  <a:cubicBezTo>
                    <a:pt x="838" y="270"/>
                    <a:pt x="838" y="270"/>
                    <a:pt x="838" y="270"/>
                  </a:cubicBezTo>
                  <a:cubicBezTo>
                    <a:pt x="838" y="270"/>
                    <a:pt x="838" y="270"/>
                    <a:pt x="838" y="270"/>
                  </a:cubicBezTo>
                  <a:cubicBezTo>
                    <a:pt x="842" y="267"/>
                    <a:pt x="845" y="260"/>
                    <a:pt x="845" y="256"/>
                  </a:cubicBezTo>
                  <a:cubicBezTo>
                    <a:pt x="844" y="253"/>
                    <a:pt x="843" y="251"/>
                    <a:pt x="842" y="249"/>
                  </a:cubicBezTo>
                  <a:cubicBezTo>
                    <a:pt x="841" y="249"/>
                    <a:pt x="840" y="247"/>
                    <a:pt x="840" y="247"/>
                  </a:cubicBezTo>
                  <a:cubicBezTo>
                    <a:pt x="843" y="248"/>
                    <a:pt x="847" y="250"/>
                    <a:pt x="851" y="248"/>
                  </a:cubicBezTo>
                  <a:cubicBezTo>
                    <a:pt x="852" y="247"/>
                    <a:pt x="855" y="246"/>
                    <a:pt x="855" y="245"/>
                  </a:cubicBezTo>
                  <a:cubicBezTo>
                    <a:pt x="855" y="245"/>
                    <a:pt x="855" y="245"/>
                    <a:pt x="855" y="245"/>
                  </a:cubicBezTo>
                  <a:cubicBezTo>
                    <a:pt x="857" y="245"/>
                    <a:pt x="859" y="245"/>
                    <a:pt x="861" y="244"/>
                  </a:cubicBezTo>
                  <a:cubicBezTo>
                    <a:pt x="865" y="243"/>
                    <a:pt x="868" y="243"/>
                    <a:pt x="869" y="248"/>
                  </a:cubicBezTo>
                  <a:cubicBezTo>
                    <a:pt x="871" y="253"/>
                    <a:pt x="874" y="257"/>
                    <a:pt x="878" y="261"/>
                  </a:cubicBezTo>
                  <a:cubicBezTo>
                    <a:pt x="877" y="262"/>
                    <a:pt x="875" y="262"/>
                    <a:pt x="874" y="263"/>
                  </a:cubicBezTo>
                  <a:cubicBezTo>
                    <a:pt x="874" y="263"/>
                    <a:pt x="874" y="264"/>
                    <a:pt x="874" y="264"/>
                  </a:cubicBezTo>
                  <a:cubicBezTo>
                    <a:pt x="874" y="264"/>
                    <a:pt x="874" y="264"/>
                    <a:pt x="874" y="264"/>
                  </a:cubicBezTo>
                  <a:cubicBezTo>
                    <a:pt x="879" y="262"/>
                    <a:pt x="884" y="269"/>
                    <a:pt x="880" y="273"/>
                  </a:cubicBezTo>
                  <a:cubicBezTo>
                    <a:pt x="878" y="275"/>
                    <a:pt x="870" y="278"/>
                    <a:pt x="868" y="276"/>
                  </a:cubicBezTo>
                  <a:cubicBezTo>
                    <a:pt x="867" y="276"/>
                    <a:pt x="867" y="274"/>
                    <a:pt x="867" y="273"/>
                  </a:cubicBezTo>
                  <a:cubicBezTo>
                    <a:pt x="866" y="271"/>
                    <a:pt x="865" y="272"/>
                    <a:pt x="862" y="271"/>
                  </a:cubicBezTo>
                  <a:cubicBezTo>
                    <a:pt x="862" y="270"/>
                    <a:pt x="862" y="269"/>
                    <a:pt x="862" y="267"/>
                  </a:cubicBezTo>
                  <a:cubicBezTo>
                    <a:pt x="859" y="264"/>
                    <a:pt x="853" y="262"/>
                    <a:pt x="846" y="266"/>
                  </a:cubicBezTo>
                  <a:close/>
                  <a:moveTo>
                    <a:pt x="842" y="183"/>
                  </a:moveTo>
                  <a:cubicBezTo>
                    <a:pt x="843" y="174"/>
                    <a:pt x="842" y="167"/>
                    <a:pt x="841" y="160"/>
                  </a:cubicBezTo>
                  <a:cubicBezTo>
                    <a:pt x="848" y="158"/>
                    <a:pt x="854" y="157"/>
                    <a:pt x="860" y="156"/>
                  </a:cubicBezTo>
                  <a:cubicBezTo>
                    <a:pt x="874" y="154"/>
                    <a:pt x="887" y="151"/>
                    <a:pt x="899" y="144"/>
                  </a:cubicBezTo>
                  <a:cubicBezTo>
                    <a:pt x="901" y="143"/>
                    <a:pt x="903" y="142"/>
                    <a:pt x="904" y="143"/>
                  </a:cubicBezTo>
                  <a:cubicBezTo>
                    <a:pt x="906" y="145"/>
                    <a:pt x="905" y="147"/>
                    <a:pt x="904" y="148"/>
                  </a:cubicBezTo>
                  <a:cubicBezTo>
                    <a:pt x="897" y="163"/>
                    <a:pt x="887" y="175"/>
                    <a:pt x="877" y="187"/>
                  </a:cubicBezTo>
                  <a:cubicBezTo>
                    <a:pt x="875" y="190"/>
                    <a:pt x="872" y="190"/>
                    <a:pt x="869" y="188"/>
                  </a:cubicBezTo>
                  <a:cubicBezTo>
                    <a:pt x="861" y="184"/>
                    <a:pt x="852" y="181"/>
                    <a:pt x="842" y="183"/>
                  </a:cubicBezTo>
                  <a:close/>
                  <a:moveTo>
                    <a:pt x="851" y="227"/>
                  </a:moveTo>
                  <a:cubicBezTo>
                    <a:pt x="849" y="228"/>
                    <a:pt x="848" y="227"/>
                    <a:pt x="847" y="226"/>
                  </a:cubicBezTo>
                  <a:cubicBezTo>
                    <a:pt x="846" y="225"/>
                    <a:pt x="846" y="223"/>
                    <a:pt x="847" y="222"/>
                  </a:cubicBezTo>
                  <a:cubicBezTo>
                    <a:pt x="849" y="220"/>
                    <a:pt x="850" y="222"/>
                    <a:pt x="851" y="222"/>
                  </a:cubicBezTo>
                  <a:cubicBezTo>
                    <a:pt x="852" y="224"/>
                    <a:pt x="852" y="225"/>
                    <a:pt x="851" y="227"/>
                  </a:cubicBezTo>
                  <a:close/>
                  <a:moveTo>
                    <a:pt x="897" y="125"/>
                  </a:moveTo>
                  <a:cubicBezTo>
                    <a:pt x="903" y="122"/>
                    <a:pt x="909" y="120"/>
                    <a:pt x="916" y="119"/>
                  </a:cubicBezTo>
                  <a:cubicBezTo>
                    <a:pt x="908" y="131"/>
                    <a:pt x="896" y="138"/>
                    <a:pt x="884" y="144"/>
                  </a:cubicBezTo>
                  <a:cubicBezTo>
                    <a:pt x="868" y="151"/>
                    <a:pt x="852" y="153"/>
                    <a:pt x="836" y="152"/>
                  </a:cubicBezTo>
                  <a:cubicBezTo>
                    <a:pt x="831" y="152"/>
                    <a:pt x="830" y="150"/>
                    <a:pt x="829" y="146"/>
                  </a:cubicBezTo>
                  <a:cubicBezTo>
                    <a:pt x="833" y="135"/>
                    <a:pt x="851" y="141"/>
                    <a:pt x="860" y="136"/>
                  </a:cubicBezTo>
                  <a:cubicBezTo>
                    <a:pt x="863" y="136"/>
                    <a:pt x="867" y="136"/>
                    <a:pt x="870" y="135"/>
                  </a:cubicBezTo>
                  <a:cubicBezTo>
                    <a:pt x="879" y="133"/>
                    <a:pt x="888" y="129"/>
                    <a:pt x="897" y="125"/>
                  </a:cubicBezTo>
                  <a:close/>
                  <a:moveTo>
                    <a:pt x="798" y="96"/>
                  </a:moveTo>
                  <a:cubicBezTo>
                    <a:pt x="819" y="100"/>
                    <a:pt x="867" y="108"/>
                    <a:pt x="867" y="108"/>
                  </a:cubicBezTo>
                  <a:cubicBezTo>
                    <a:pt x="845" y="116"/>
                    <a:pt x="822" y="110"/>
                    <a:pt x="803" y="110"/>
                  </a:cubicBezTo>
                  <a:cubicBezTo>
                    <a:pt x="783" y="110"/>
                    <a:pt x="735" y="93"/>
                    <a:pt x="735" y="93"/>
                  </a:cubicBezTo>
                  <a:cubicBezTo>
                    <a:pt x="735" y="93"/>
                    <a:pt x="777" y="93"/>
                    <a:pt x="798" y="96"/>
                  </a:cubicBezTo>
                  <a:close/>
                  <a:moveTo>
                    <a:pt x="807" y="170"/>
                  </a:moveTo>
                  <a:cubicBezTo>
                    <a:pt x="805" y="171"/>
                    <a:pt x="804" y="171"/>
                    <a:pt x="802" y="170"/>
                  </a:cubicBezTo>
                  <a:cubicBezTo>
                    <a:pt x="801" y="169"/>
                    <a:pt x="801" y="167"/>
                    <a:pt x="802" y="165"/>
                  </a:cubicBezTo>
                  <a:cubicBezTo>
                    <a:pt x="803" y="164"/>
                    <a:pt x="805" y="164"/>
                    <a:pt x="807" y="166"/>
                  </a:cubicBezTo>
                  <a:cubicBezTo>
                    <a:pt x="808" y="167"/>
                    <a:pt x="808" y="169"/>
                    <a:pt x="807" y="170"/>
                  </a:cubicBezTo>
                  <a:close/>
                  <a:moveTo>
                    <a:pt x="760" y="148"/>
                  </a:moveTo>
                  <a:cubicBezTo>
                    <a:pt x="758" y="151"/>
                    <a:pt x="755" y="151"/>
                    <a:pt x="752" y="149"/>
                  </a:cubicBezTo>
                  <a:cubicBezTo>
                    <a:pt x="749" y="147"/>
                    <a:pt x="749" y="143"/>
                    <a:pt x="751" y="141"/>
                  </a:cubicBezTo>
                  <a:cubicBezTo>
                    <a:pt x="752" y="138"/>
                    <a:pt x="756" y="137"/>
                    <a:pt x="759" y="139"/>
                  </a:cubicBezTo>
                  <a:cubicBezTo>
                    <a:pt x="761" y="141"/>
                    <a:pt x="762" y="145"/>
                    <a:pt x="760" y="148"/>
                  </a:cubicBezTo>
                  <a:close/>
                  <a:moveTo>
                    <a:pt x="760" y="132"/>
                  </a:moveTo>
                  <a:cubicBezTo>
                    <a:pt x="760" y="131"/>
                    <a:pt x="760" y="129"/>
                    <a:pt x="760" y="128"/>
                  </a:cubicBezTo>
                  <a:cubicBezTo>
                    <a:pt x="761" y="128"/>
                    <a:pt x="762" y="129"/>
                    <a:pt x="763" y="129"/>
                  </a:cubicBezTo>
                  <a:cubicBezTo>
                    <a:pt x="762" y="130"/>
                    <a:pt x="761" y="131"/>
                    <a:pt x="760" y="132"/>
                  </a:cubicBezTo>
                  <a:close/>
                  <a:moveTo>
                    <a:pt x="756" y="132"/>
                  </a:moveTo>
                  <a:cubicBezTo>
                    <a:pt x="751" y="126"/>
                    <a:pt x="751" y="126"/>
                    <a:pt x="751" y="126"/>
                  </a:cubicBezTo>
                  <a:cubicBezTo>
                    <a:pt x="751" y="133"/>
                    <a:pt x="751" y="133"/>
                    <a:pt x="751" y="133"/>
                  </a:cubicBezTo>
                  <a:cubicBezTo>
                    <a:pt x="744" y="126"/>
                    <a:pt x="744" y="126"/>
                    <a:pt x="744" y="126"/>
                  </a:cubicBezTo>
                  <a:cubicBezTo>
                    <a:pt x="744" y="126"/>
                    <a:pt x="747" y="138"/>
                    <a:pt x="746" y="137"/>
                  </a:cubicBezTo>
                  <a:cubicBezTo>
                    <a:pt x="738" y="133"/>
                    <a:pt x="738" y="129"/>
                    <a:pt x="738" y="126"/>
                  </a:cubicBezTo>
                  <a:cubicBezTo>
                    <a:pt x="740" y="121"/>
                    <a:pt x="743" y="120"/>
                    <a:pt x="746" y="119"/>
                  </a:cubicBezTo>
                  <a:cubicBezTo>
                    <a:pt x="750" y="122"/>
                    <a:pt x="753" y="124"/>
                    <a:pt x="757" y="126"/>
                  </a:cubicBezTo>
                  <a:cubicBezTo>
                    <a:pt x="758" y="130"/>
                    <a:pt x="756" y="132"/>
                    <a:pt x="756" y="132"/>
                  </a:cubicBezTo>
                  <a:close/>
                  <a:moveTo>
                    <a:pt x="743" y="142"/>
                  </a:moveTo>
                  <a:cubicBezTo>
                    <a:pt x="732" y="147"/>
                    <a:pt x="732" y="147"/>
                    <a:pt x="732" y="147"/>
                  </a:cubicBezTo>
                  <a:cubicBezTo>
                    <a:pt x="743" y="148"/>
                    <a:pt x="743" y="148"/>
                    <a:pt x="743" y="148"/>
                  </a:cubicBezTo>
                  <a:cubicBezTo>
                    <a:pt x="736" y="155"/>
                    <a:pt x="736" y="155"/>
                    <a:pt x="736" y="155"/>
                  </a:cubicBezTo>
                  <a:cubicBezTo>
                    <a:pt x="746" y="152"/>
                    <a:pt x="746" y="152"/>
                    <a:pt x="746" y="152"/>
                  </a:cubicBezTo>
                  <a:cubicBezTo>
                    <a:pt x="746" y="152"/>
                    <a:pt x="742" y="161"/>
                    <a:pt x="735" y="162"/>
                  </a:cubicBezTo>
                  <a:cubicBezTo>
                    <a:pt x="731" y="162"/>
                    <a:pt x="724" y="158"/>
                    <a:pt x="724" y="152"/>
                  </a:cubicBezTo>
                  <a:cubicBezTo>
                    <a:pt x="724" y="147"/>
                    <a:pt x="725" y="143"/>
                    <a:pt x="733" y="141"/>
                  </a:cubicBezTo>
                  <a:cubicBezTo>
                    <a:pt x="738" y="140"/>
                    <a:pt x="742" y="141"/>
                    <a:pt x="743" y="142"/>
                  </a:cubicBezTo>
                  <a:close/>
                  <a:moveTo>
                    <a:pt x="746" y="166"/>
                  </a:moveTo>
                  <a:cubicBezTo>
                    <a:pt x="747" y="161"/>
                    <a:pt x="748" y="159"/>
                    <a:pt x="750" y="156"/>
                  </a:cubicBezTo>
                  <a:cubicBezTo>
                    <a:pt x="750" y="161"/>
                    <a:pt x="750" y="169"/>
                    <a:pt x="750" y="169"/>
                  </a:cubicBezTo>
                  <a:cubicBezTo>
                    <a:pt x="750" y="169"/>
                    <a:pt x="755" y="159"/>
                    <a:pt x="755" y="159"/>
                  </a:cubicBezTo>
                  <a:cubicBezTo>
                    <a:pt x="759" y="169"/>
                    <a:pt x="759" y="169"/>
                    <a:pt x="759" y="169"/>
                  </a:cubicBezTo>
                  <a:cubicBezTo>
                    <a:pt x="760" y="155"/>
                    <a:pt x="760" y="155"/>
                    <a:pt x="760" y="155"/>
                  </a:cubicBezTo>
                  <a:cubicBezTo>
                    <a:pt x="760" y="155"/>
                    <a:pt x="767" y="163"/>
                    <a:pt x="765" y="170"/>
                  </a:cubicBezTo>
                  <a:cubicBezTo>
                    <a:pt x="763" y="174"/>
                    <a:pt x="760" y="178"/>
                    <a:pt x="754" y="177"/>
                  </a:cubicBezTo>
                  <a:cubicBezTo>
                    <a:pt x="750" y="176"/>
                    <a:pt x="745" y="171"/>
                    <a:pt x="746" y="166"/>
                  </a:cubicBezTo>
                  <a:close/>
                  <a:moveTo>
                    <a:pt x="764" y="135"/>
                  </a:moveTo>
                  <a:cubicBezTo>
                    <a:pt x="766" y="130"/>
                    <a:pt x="766" y="130"/>
                    <a:pt x="766" y="130"/>
                  </a:cubicBezTo>
                  <a:cubicBezTo>
                    <a:pt x="767" y="131"/>
                    <a:pt x="768" y="131"/>
                    <a:pt x="770" y="132"/>
                  </a:cubicBezTo>
                  <a:lnTo>
                    <a:pt x="764" y="135"/>
                  </a:lnTo>
                  <a:close/>
                  <a:moveTo>
                    <a:pt x="771" y="132"/>
                  </a:moveTo>
                  <a:cubicBezTo>
                    <a:pt x="772" y="133"/>
                    <a:pt x="773" y="133"/>
                    <a:pt x="775" y="134"/>
                  </a:cubicBezTo>
                  <a:cubicBezTo>
                    <a:pt x="771" y="138"/>
                    <a:pt x="767" y="140"/>
                    <a:pt x="767" y="140"/>
                  </a:cubicBezTo>
                  <a:lnTo>
                    <a:pt x="771" y="132"/>
                  </a:lnTo>
                  <a:close/>
                  <a:moveTo>
                    <a:pt x="765" y="154"/>
                  </a:moveTo>
                  <a:cubicBezTo>
                    <a:pt x="776" y="153"/>
                    <a:pt x="776" y="153"/>
                    <a:pt x="776" y="153"/>
                  </a:cubicBezTo>
                  <a:cubicBezTo>
                    <a:pt x="767" y="149"/>
                    <a:pt x="767" y="149"/>
                    <a:pt x="767" y="149"/>
                  </a:cubicBezTo>
                  <a:cubicBezTo>
                    <a:pt x="775" y="148"/>
                    <a:pt x="775" y="148"/>
                    <a:pt x="775" y="148"/>
                  </a:cubicBezTo>
                  <a:cubicBezTo>
                    <a:pt x="767" y="144"/>
                    <a:pt x="767" y="144"/>
                    <a:pt x="767" y="144"/>
                  </a:cubicBezTo>
                  <a:cubicBezTo>
                    <a:pt x="767" y="144"/>
                    <a:pt x="775" y="139"/>
                    <a:pt x="783" y="144"/>
                  </a:cubicBezTo>
                  <a:cubicBezTo>
                    <a:pt x="786" y="148"/>
                    <a:pt x="789" y="153"/>
                    <a:pt x="782" y="158"/>
                  </a:cubicBezTo>
                  <a:cubicBezTo>
                    <a:pt x="779" y="160"/>
                    <a:pt x="773" y="160"/>
                    <a:pt x="765" y="154"/>
                  </a:cubicBezTo>
                  <a:close/>
                  <a:moveTo>
                    <a:pt x="777" y="137"/>
                  </a:moveTo>
                  <a:cubicBezTo>
                    <a:pt x="777" y="137"/>
                    <a:pt x="778" y="136"/>
                    <a:pt x="778" y="135"/>
                  </a:cubicBezTo>
                  <a:cubicBezTo>
                    <a:pt x="785" y="138"/>
                    <a:pt x="793" y="141"/>
                    <a:pt x="794" y="139"/>
                  </a:cubicBezTo>
                  <a:cubicBezTo>
                    <a:pt x="792" y="141"/>
                    <a:pt x="791" y="143"/>
                    <a:pt x="790" y="146"/>
                  </a:cubicBezTo>
                  <a:cubicBezTo>
                    <a:pt x="789" y="145"/>
                    <a:pt x="789" y="144"/>
                    <a:pt x="788" y="144"/>
                  </a:cubicBezTo>
                  <a:cubicBezTo>
                    <a:pt x="786" y="141"/>
                    <a:pt x="779" y="138"/>
                    <a:pt x="777" y="137"/>
                  </a:cubicBezTo>
                  <a:close/>
                  <a:moveTo>
                    <a:pt x="707" y="92"/>
                  </a:moveTo>
                  <a:cubicBezTo>
                    <a:pt x="708" y="95"/>
                    <a:pt x="708" y="96"/>
                    <a:pt x="709" y="98"/>
                  </a:cubicBezTo>
                  <a:cubicBezTo>
                    <a:pt x="709" y="96"/>
                    <a:pt x="710" y="94"/>
                    <a:pt x="710" y="92"/>
                  </a:cubicBezTo>
                  <a:cubicBezTo>
                    <a:pt x="710" y="92"/>
                    <a:pt x="710" y="92"/>
                    <a:pt x="710" y="92"/>
                  </a:cubicBezTo>
                  <a:cubicBezTo>
                    <a:pt x="711" y="94"/>
                    <a:pt x="711" y="95"/>
                    <a:pt x="712" y="96"/>
                  </a:cubicBezTo>
                  <a:cubicBezTo>
                    <a:pt x="712" y="96"/>
                    <a:pt x="712" y="95"/>
                    <a:pt x="713" y="93"/>
                  </a:cubicBezTo>
                  <a:cubicBezTo>
                    <a:pt x="713" y="93"/>
                    <a:pt x="714" y="93"/>
                    <a:pt x="714" y="94"/>
                  </a:cubicBezTo>
                  <a:cubicBezTo>
                    <a:pt x="714" y="94"/>
                    <a:pt x="714" y="95"/>
                    <a:pt x="714" y="96"/>
                  </a:cubicBezTo>
                  <a:cubicBezTo>
                    <a:pt x="714" y="101"/>
                    <a:pt x="710" y="105"/>
                    <a:pt x="710" y="106"/>
                  </a:cubicBezTo>
                  <a:cubicBezTo>
                    <a:pt x="709" y="106"/>
                    <a:pt x="709" y="105"/>
                    <a:pt x="708" y="102"/>
                  </a:cubicBezTo>
                  <a:cubicBezTo>
                    <a:pt x="706" y="98"/>
                    <a:pt x="707" y="92"/>
                    <a:pt x="707" y="92"/>
                  </a:cubicBezTo>
                  <a:close/>
                  <a:moveTo>
                    <a:pt x="694" y="94"/>
                  </a:moveTo>
                  <a:cubicBezTo>
                    <a:pt x="696" y="93"/>
                    <a:pt x="698" y="92"/>
                    <a:pt x="700" y="92"/>
                  </a:cubicBezTo>
                  <a:cubicBezTo>
                    <a:pt x="700" y="92"/>
                    <a:pt x="700" y="92"/>
                    <a:pt x="700" y="92"/>
                  </a:cubicBezTo>
                  <a:cubicBezTo>
                    <a:pt x="700" y="92"/>
                    <a:pt x="701" y="92"/>
                    <a:pt x="701" y="92"/>
                  </a:cubicBezTo>
                  <a:cubicBezTo>
                    <a:pt x="702" y="91"/>
                    <a:pt x="703" y="91"/>
                    <a:pt x="705" y="91"/>
                  </a:cubicBezTo>
                  <a:cubicBezTo>
                    <a:pt x="705" y="91"/>
                    <a:pt x="705" y="91"/>
                    <a:pt x="705" y="91"/>
                  </a:cubicBezTo>
                  <a:cubicBezTo>
                    <a:pt x="705" y="92"/>
                    <a:pt x="704" y="94"/>
                    <a:pt x="702" y="95"/>
                  </a:cubicBezTo>
                  <a:cubicBezTo>
                    <a:pt x="699" y="98"/>
                    <a:pt x="695" y="99"/>
                    <a:pt x="693" y="97"/>
                  </a:cubicBezTo>
                  <a:cubicBezTo>
                    <a:pt x="692" y="96"/>
                    <a:pt x="692" y="95"/>
                    <a:pt x="692" y="94"/>
                  </a:cubicBezTo>
                  <a:cubicBezTo>
                    <a:pt x="692" y="94"/>
                    <a:pt x="693" y="94"/>
                    <a:pt x="694" y="94"/>
                  </a:cubicBezTo>
                  <a:close/>
                  <a:moveTo>
                    <a:pt x="632" y="219"/>
                  </a:moveTo>
                  <a:cubicBezTo>
                    <a:pt x="629" y="222"/>
                    <a:pt x="622" y="225"/>
                    <a:pt x="618" y="222"/>
                  </a:cubicBezTo>
                  <a:cubicBezTo>
                    <a:pt x="616" y="224"/>
                    <a:pt x="607" y="228"/>
                    <a:pt x="603" y="222"/>
                  </a:cubicBezTo>
                  <a:cubicBezTo>
                    <a:pt x="601" y="218"/>
                    <a:pt x="602" y="217"/>
                    <a:pt x="602" y="216"/>
                  </a:cubicBezTo>
                  <a:cubicBezTo>
                    <a:pt x="604" y="217"/>
                    <a:pt x="608" y="221"/>
                    <a:pt x="608" y="221"/>
                  </a:cubicBezTo>
                  <a:cubicBezTo>
                    <a:pt x="608" y="217"/>
                    <a:pt x="608" y="215"/>
                    <a:pt x="608" y="212"/>
                  </a:cubicBezTo>
                  <a:cubicBezTo>
                    <a:pt x="611" y="215"/>
                    <a:pt x="612" y="216"/>
                    <a:pt x="615" y="220"/>
                  </a:cubicBezTo>
                  <a:cubicBezTo>
                    <a:pt x="614" y="215"/>
                    <a:pt x="614" y="213"/>
                    <a:pt x="613" y="209"/>
                  </a:cubicBezTo>
                  <a:cubicBezTo>
                    <a:pt x="613" y="209"/>
                    <a:pt x="624" y="215"/>
                    <a:pt x="624" y="215"/>
                  </a:cubicBezTo>
                  <a:cubicBezTo>
                    <a:pt x="624" y="215"/>
                    <a:pt x="618" y="204"/>
                    <a:pt x="618" y="204"/>
                  </a:cubicBezTo>
                  <a:cubicBezTo>
                    <a:pt x="622" y="204"/>
                    <a:pt x="625" y="204"/>
                    <a:pt x="629" y="205"/>
                  </a:cubicBezTo>
                  <a:cubicBezTo>
                    <a:pt x="626" y="202"/>
                    <a:pt x="624" y="201"/>
                    <a:pt x="621" y="198"/>
                  </a:cubicBezTo>
                  <a:cubicBezTo>
                    <a:pt x="626" y="197"/>
                    <a:pt x="628" y="197"/>
                    <a:pt x="632" y="197"/>
                  </a:cubicBezTo>
                  <a:cubicBezTo>
                    <a:pt x="629" y="195"/>
                    <a:pt x="627" y="194"/>
                    <a:pt x="624" y="192"/>
                  </a:cubicBezTo>
                  <a:cubicBezTo>
                    <a:pt x="628" y="191"/>
                    <a:pt x="630" y="190"/>
                    <a:pt x="634" y="189"/>
                  </a:cubicBezTo>
                  <a:cubicBezTo>
                    <a:pt x="631" y="187"/>
                    <a:pt x="629" y="187"/>
                    <a:pt x="625" y="186"/>
                  </a:cubicBezTo>
                  <a:cubicBezTo>
                    <a:pt x="625" y="186"/>
                    <a:pt x="633" y="182"/>
                    <a:pt x="638" y="188"/>
                  </a:cubicBezTo>
                  <a:cubicBezTo>
                    <a:pt x="640" y="191"/>
                    <a:pt x="643" y="197"/>
                    <a:pt x="634" y="205"/>
                  </a:cubicBezTo>
                  <a:cubicBezTo>
                    <a:pt x="635" y="206"/>
                    <a:pt x="639" y="212"/>
                    <a:pt x="632" y="219"/>
                  </a:cubicBezTo>
                  <a:close/>
                  <a:moveTo>
                    <a:pt x="634" y="155"/>
                  </a:moveTo>
                  <a:cubicBezTo>
                    <a:pt x="634" y="159"/>
                    <a:pt x="634" y="161"/>
                    <a:pt x="634" y="163"/>
                  </a:cubicBezTo>
                  <a:cubicBezTo>
                    <a:pt x="635" y="166"/>
                    <a:pt x="638" y="172"/>
                    <a:pt x="631" y="176"/>
                  </a:cubicBezTo>
                  <a:cubicBezTo>
                    <a:pt x="628" y="179"/>
                    <a:pt x="625" y="179"/>
                    <a:pt x="623" y="180"/>
                  </a:cubicBezTo>
                  <a:cubicBezTo>
                    <a:pt x="626" y="176"/>
                    <a:pt x="627" y="174"/>
                    <a:pt x="631" y="170"/>
                  </a:cubicBezTo>
                  <a:cubicBezTo>
                    <a:pt x="630" y="170"/>
                    <a:pt x="630" y="170"/>
                    <a:pt x="630" y="170"/>
                  </a:cubicBezTo>
                  <a:cubicBezTo>
                    <a:pt x="626" y="171"/>
                    <a:pt x="624" y="171"/>
                    <a:pt x="619" y="172"/>
                  </a:cubicBezTo>
                  <a:cubicBezTo>
                    <a:pt x="622" y="167"/>
                    <a:pt x="624" y="165"/>
                    <a:pt x="627" y="160"/>
                  </a:cubicBezTo>
                  <a:cubicBezTo>
                    <a:pt x="622" y="163"/>
                    <a:pt x="620" y="164"/>
                    <a:pt x="615" y="167"/>
                  </a:cubicBezTo>
                  <a:cubicBezTo>
                    <a:pt x="617" y="162"/>
                    <a:pt x="617" y="159"/>
                    <a:pt x="619" y="154"/>
                  </a:cubicBezTo>
                  <a:cubicBezTo>
                    <a:pt x="615" y="157"/>
                    <a:pt x="614" y="159"/>
                    <a:pt x="610" y="163"/>
                  </a:cubicBezTo>
                  <a:cubicBezTo>
                    <a:pt x="610" y="158"/>
                    <a:pt x="611" y="156"/>
                    <a:pt x="611" y="152"/>
                  </a:cubicBezTo>
                  <a:cubicBezTo>
                    <a:pt x="611" y="152"/>
                    <a:pt x="611" y="152"/>
                    <a:pt x="611" y="152"/>
                  </a:cubicBezTo>
                  <a:cubicBezTo>
                    <a:pt x="609" y="156"/>
                    <a:pt x="607" y="157"/>
                    <a:pt x="605" y="161"/>
                  </a:cubicBezTo>
                  <a:cubicBezTo>
                    <a:pt x="605" y="157"/>
                    <a:pt x="604" y="155"/>
                    <a:pt x="604" y="151"/>
                  </a:cubicBezTo>
                  <a:cubicBezTo>
                    <a:pt x="602" y="155"/>
                    <a:pt x="601" y="157"/>
                    <a:pt x="598" y="160"/>
                  </a:cubicBezTo>
                  <a:cubicBezTo>
                    <a:pt x="598" y="160"/>
                    <a:pt x="597" y="152"/>
                    <a:pt x="603" y="148"/>
                  </a:cubicBezTo>
                  <a:cubicBezTo>
                    <a:pt x="608" y="146"/>
                    <a:pt x="615" y="144"/>
                    <a:pt x="618" y="151"/>
                  </a:cubicBezTo>
                  <a:cubicBezTo>
                    <a:pt x="621" y="150"/>
                    <a:pt x="631" y="146"/>
                    <a:pt x="634" y="155"/>
                  </a:cubicBezTo>
                  <a:close/>
                  <a:moveTo>
                    <a:pt x="621" y="139"/>
                  </a:moveTo>
                  <a:cubicBezTo>
                    <a:pt x="621" y="139"/>
                    <a:pt x="623" y="136"/>
                    <a:pt x="626" y="131"/>
                  </a:cubicBezTo>
                  <a:cubicBezTo>
                    <a:pt x="629" y="126"/>
                    <a:pt x="635" y="123"/>
                    <a:pt x="636" y="122"/>
                  </a:cubicBezTo>
                  <a:cubicBezTo>
                    <a:pt x="637" y="122"/>
                    <a:pt x="636" y="122"/>
                    <a:pt x="633" y="128"/>
                  </a:cubicBezTo>
                  <a:cubicBezTo>
                    <a:pt x="629" y="136"/>
                    <a:pt x="621" y="139"/>
                    <a:pt x="621" y="139"/>
                  </a:cubicBezTo>
                  <a:close/>
                  <a:moveTo>
                    <a:pt x="601" y="167"/>
                  </a:moveTo>
                  <a:cubicBezTo>
                    <a:pt x="604" y="167"/>
                    <a:pt x="605" y="168"/>
                    <a:pt x="606" y="169"/>
                  </a:cubicBezTo>
                  <a:cubicBezTo>
                    <a:pt x="610" y="176"/>
                    <a:pt x="600" y="180"/>
                    <a:pt x="600" y="180"/>
                  </a:cubicBezTo>
                  <a:cubicBezTo>
                    <a:pt x="601" y="176"/>
                    <a:pt x="602" y="174"/>
                    <a:pt x="603" y="171"/>
                  </a:cubicBezTo>
                  <a:cubicBezTo>
                    <a:pt x="603" y="171"/>
                    <a:pt x="603" y="171"/>
                    <a:pt x="603" y="171"/>
                  </a:cubicBezTo>
                  <a:cubicBezTo>
                    <a:pt x="602" y="171"/>
                    <a:pt x="596" y="177"/>
                    <a:pt x="596" y="177"/>
                  </a:cubicBezTo>
                  <a:cubicBezTo>
                    <a:pt x="596" y="174"/>
                    <a:pt x="596" y="172"/>
                    <a:pt x="596" y="169"/>
                  </a:cubicBezTo>
                  <a:cubicBezTo>
                    <a:pt x="596" y="169"/>
                    <a:pt x="596" y="169"/>
                    <a:pt x="596" y="169"/>
                  </a:cubicBezTo>
                  <a:cubicBezTo>
                    <a:pt x="593" y="172"/>
                    <a:pt x="592" y="174"/>
                    <a:pt x="590" y="177"/>
                  </a:cubicBezTo>
                  <a:cubicBezTo>
                    <a:pt x="589" y="173"/>
                    <a:pt x="588" y="171"/>
                    <a:pt x="587" y="167"/>
                  </a:cubicBezTo>
                  <a:cubicBezTo>
                    <a:pt x="587" y="167"/>
                    <a:pt x="586" y="167"/>
                    <a:pt x="586" y="167"/>
                  </a:cubicBezTo>
                  <a:cubicBezTo>
                    <a:pt x="586" y="171"/>
                    <a:pt x="585" y="173"/>
                    <a:pt x="584" y="178"/>
                  </a:cubicBezTo>
                  <a:cubicBezTo>
                    <a:pt x="582" y="173"/>
                    <a:pt x="581" y="171"/>
                    <a:pt x="579" y="167"/>
                  </a:cubicBezTo>
                  <a:cubicBezTo>
                    <a:pt x="579" y="167"/>
                    <a:pt x="578" y="167"/>
                    <a:pt x="578" y="167"/>
                  </a:cubicBezTo>
                  <a:cubicBezTo>
                    <a:pt x="578" y="167"/>
                    <a:pt x="579" y="179"/>
                    <a:pt x="579" y="179"/>
                  </a:cubicBezTo>
                  <a:cubicBezTo>
                    <a:pt x="579" y="179"/>
                    <a:pt x="573" y="172"/>
                    <a:pt x="573" y="172"/>
                  </a:cubicBezTo>
                  <a:cubicBezTo>
                    <a:pt x="573" y="172"/>
                    <a:pt x="573" y="172"/>
                    <a:pt x="573" y="173"/>
                  </a:cubicBezTo>
                  <a:cubicBezTo>
                    <a:pt x="573" y="173"/>
                    <a:pt x="576" y="182"/>
                    <a:pt x="575" y="182"/>
                  </a:cubicBezTo>
                  <a:cubicBezTo>
                    <a:pt x="572" y="181"/>
                    <a:pt x="570" y="178"/>
                    <a:pt x="570" y="175"/>
                  </a:cubicBezTo>
                  <a:cubicBezTo>
                    <a:pt x="570" y="168"/>
                    <a:pt x="574" y="167"/>
                    <a:pt x="577" y="166"/>
                  </a:cubicBezTo>
                  <a:cubicBezTo>
                    <a:pt x="584" y="160"/>
                    <a:pt x="588" y="162"/>
                    <a:pt x="590" y="163"/>
                  </a:cubicBezTo>
                  <a:cubicBezTo>
                    <a:pt x="598" y="159"/>
                    <a:pt x="601" y="166"/>
                    <a:pt x="601" y="167"/>
                  </a:cubicBezTo>
                  <a:close/>
                  <a:moveTo>
                    <a:pt x="588" y="195"/>
                  </a:moveTo>
                  <a:cubicBezTo>
                    <a:pt x="585" y="196"/>
                    <a:pt x="582" y="195"/>
                    <a:pt x="581" y="192"/>
                  </a:cubicBezTo>
                  <a:cubicBezTo>
                    <a:pt x="581" y="189"/>
                    <a:pt x="582" y="186"/>
                    <a:pt x="585" y="186"/>
                  </a:cubicBezTo>
                  <a:cubicBezTo>
                    <a:pt x="588" y="185"/>
                    <a:pt x="591" y="186"/>
                    <a:pt x="591" y="189"/>
                  </a:cubicBezTo>
                  <a:cubicBezTo>
                    <a:pt x="592" y="191"/>
                    <a:pt x="590" y="194"/>
                    <a:pt x="588" y="195"/>
                  </a:cubicBezTo>
                  <a:close/>
                  <a:moveTo>
                    <a:pt x="572" y="185"/>
                  </a:moveTo>
                  <a:cubicBezTo>
                    <a:pt x="571" y="186"/>
                    <a:pt x="564" y="188"/>
                    <a:pt x="564" y="188"/>
                  </a:cubicBezTo>
                  <a:cubicBezTo>
                    <a:pt x="564" y="188"/>
                    <a:pt x="564" y="188"/>
                    <a:pt x="564" y="189"/>
                  </a:cubicBezTo>
                  <a:cubicBezTo>
                    <a:pt x="567" y="190"/>
                    <a:pt x="569" y="190"/>
                    <a:pt x="572" y="191"/>
                  </a:cubicBezTo>
                  <a:cubicBezTo>
                    <a:pt x="568" y="193"/>
                    <a:pt x="566" y="194"/>
                    <a:pt x="562" y="196"/>
                  </a:cubicBezTo>
                  <a:cubicBezTo>
                    <a:pt x="563" y="196"/>
                    <a:pt x="563" y="196"/>
                    <a:pt x="563" y="197"/>
                  </a:cubicBezTo>
                  <a:cubicBezTo>
                    <a:pt x="566" y="197"/>
                    <a:pt x="568" y="197"/>
                    <a:pt x="572" y="197"/>
                  </a:cubicBezTo>
                  <a:cubicBezTo>
                    <a:pt x="569" y="200"/>
                    <a:pt x="568" y="201"/>
                    <a:pt x="565" y="204"/>
                  </a:cubicBezTo>
                  <a:cubicBezTo>
                    <a:pt x="569" y="203"/>
                    <a:pt x="570" y="203"/>
                    <a:pt x="574" y="202"/>
                  </a:cubicBezTo>
                  <a:cubicBezTo>
                    <a:pt x="572" y="205"/>
                    <a:pt x="571" y="207"/>
                    <a:pt x="569" y="210"/>
                  </a:cubicBezTo>
                  <a:cubicBezTo>
                    <a:pt x="569" y="210"/>
                    <a:pt x="569" y="210"/>
                    <a:pt x="570" y="210"/>
                  </a:cubicBezTo>
                  <a:cubicBezTo>
                    <a:pt x="573" y="208"/>
                    <a:pt x="575" y="207"/>
                    <a:pt x="578" y="204"/>
                  </a:cubicBezTo>
                  <a:cubicBezTo>
                    <a:pt x="578" y="207"/>
                    <a:pt x="577" y="209"/>
                    <a:pt x="577" y="212"/>
                  </a:cubicBezTo>
                  <a:cubicBezTo>
                    <a:pt x="579" y="209"/>
                    <a:pt x="581" y="208"/>
                    <a:pt x="584" y="205"/>
                  </a:cubicBezTo>
                  <a:cubicBezTo>
                    <a:pt x="584" y="205"/>
                    <a:pt x="584" y="211"/>
                    <a:pt x="578" y="215"/>
                  </a:cubicBezTo>
                  <a:cubicBezTo>
                    <a:pt x="573" y="217"/>
                    <a:pt x="567" y="216"/>
                    <a:pt x="566" y="212"/>
                  </a:cubicBezTo>
                  <a:cubicBezTo>
                    <a:pt x="564" y="212"/>
                    <a:pt x="559" y="210"/>
                    <a:pt x="560" y="203"/>
                  </a:cubicBezTo>
                  <a:cubicBezTo>
                    <a:pt x="558" y="201"/>
                    <a:pt x="554" y="197"/>
                    <a:pt x="559" y="192"/>
                  </a:cubicBezTo>
                  <a:cubicBezTo>
                    <a:pt x="559" y="189"/>
                    <a:pt x="559" y="184"/>
                    <a:pt x="568" y="182"/>
                  </a:cubicBezTo>
                  <a:cubicBezTo>
                    <a:pt x="570" y="183"/>
                    <a:pt x="572" y="185"/>
                    <a:pt x="572" y="185"/>
                  </a:cubicBezTo>
                  <a:close/>
                  <a:moveTo>
                    <a:pt x="558" y="215"/>
                  </a:moveTo>
                  <a:cubicBezTo>
                    <a:pt x="555" y="226"/>
                    <a:pt x="555" y="226"/>
                    <a:pt x="555" y="226"/>
                  </a:cubicBezTo>
                  <a:cubicBezTo>
                    <a:pt x="558" y="224"/>
                    <a:pt x="560" y="222"/>
                    <a:pt x="562" y="220"/>
                  </a:cubicBezTo>
                  <a:cubicBezTo>
                    <a:pt x="562" y="225"/>
                    <a:pt x="562" y="227"/>
                    <a:pt x="561" y="232"/>
                  </a:cubicBezTo>
                  <a:cubicBezTo>
                    <a:pt x="565" y="228"/>
                    <a:pt x="566" y="226"/>
                    <a:pt x="569" y="223"/>
                  </a:cubicBezTo>
                  <a:cubicBezTo>
                    <a:pt x="570" y="227"/>
                    <a:pt x="570" y="229"/>
                    <a:pt x="570" y="234"/>
                  </a:cubicBezTo>
                  <a:cubicBezTo>
                    <a:pt x="573" y="229"/>
                    <a:pt x="574" y="227"/>
                    <a:pt x="576" y="223"/>
                  </a:cubicBezTo>
                  <a:cubicBezTo>
                    <a:pt x="578" y="226"/>
                    <a:pt x="579" y="228"/>
                    <a:pt x="581" y="231"/>
                  </a:cubicBezTo>
                  <a:cubicBezTo>
                    <a:pt x="581" y="231"/>
                    <a:pt x="585" y="221"/>
                    <a:pt x="585" y="221"/>
                  </a:cubicBezTo>
                  <a:cubicBezTo>
                    <a:pt x="585" y="221"/>
                    <a:pt x="591" y="227"/>
                    <a:pt x="591" y="227"/>
                  </a:cubicBezTo>
                  <a:cubicBezTo>
                    <a:pt x="592" y="224"/>
                    <a:pt x="592" y="222"/>
                    <a:pt x="593" y="219"/>
                  </a:cubicBezTo>
                  <a:cubicBezTo>
                    <a:pt x="593" y="219"/>
                    <a:pt x="597" y="221"/>
                    <a:pt x="597" y="227"/>
                  </a:cubicBezTo>
                  <a:cubicBezTo>
                    <a:pt x="596" y="232"/>
                    <a:pt x="591" y="236"/>
                    <a:pt x="584" y="236"/>
                  </a:cubicBezTo>
                  <a:cubicBezTo>
                    <a:pt x="581" y="236"/>
                    <a:pt x="580" y="235"/>
                    <a:pt x="579" y="235"/>
                  </a:cubicBezTo>
                  <a:cubicBezTo>
                    <a:pt x="579" y="236"/>
                    <a:pt x="577" y="241"/>
                    <a:pt x="570" y="244"/>
                  </a:cubicBezTo>
                  <a:cubicBezTo>
                    <a:pt x="567" y="245"/>
                    <a:pt x="558" y="245"/>
                    <a:pt x="557" y="235"/>
                  </a:cubicBezTo>
                  <a:cubicBezTo>
                    <a:pt x="554" y="234"/>
                    <a:pt x="550" y="232"/>
                    <a:pt x="551" y="224"/>
                  </a:cubicBezTo>
                  <a:cubicBezTo>
                    <a:pt x="552" y="219"/>
                    <a:pt x="556" y="217"/>
                    <a:pt x="558" y="215"/>
                  </a:cubicBezTo>
                  <a:close/>
                  <a:moveTo>
                    <a:pt x="587" y="210"/>
                  </a:moveTo>
                  <a:cubicBezTo>
                    <a:pt x="586" y="206"/>
                    <a:pt x="588" y="204"/>
                    <a:pt x="588" y="203"/>
                  </a:cubicBezTo>
                  <a:cubicBezTo>
                    <a:pt x="589" y="206"/>
                    <a:pt x="590" y="207"/>
                    <a:pt x="591" y="210"/>
                  </a:cubicBezTo>
                  <a:cubicBezTo>
                    <a:pt x="592" y="206"/>
                    <a:pt x="593" y="205"/>
                    <a:pt x="594" y="201"/>
                  </a:cubicBezTo>
                  <a:cubicBezTo>
                    <a:pt x="596" y="203"/>
                    <a:pt x="597" y="205"/>
                    <a:pt x="599" y="207"/>
                  </a:cubicBezTo>
                  <a:cubicBezTo>
                    <a:pt x="599" y="204"/>
                    <a:pt x="599" y="202"/>
                    <a:pt x="599" y="198"/>
                  </a:cubicBezTo>
                  <a:cubicBezTo>
                    <a:pt x="602" y="199"/>
                    <a:pt x="603" y="199"/>
                    <a:pt x="606" y="200"/>
                  </a:cubicBezTo>
                  <a:cubicBezTo>
                    <a:pt x="604" y="197"/>
                    <a:pt x="603" y="196"/>
                    <a:pt x="601" y="193"/>
                  </a:cubicBezTo>
                  <a:cubicBezTo>
                    <a:pt x="601" y="193"/>
                    <a:pt x="610" y="192"/>
                    <a:pt x="610" y="192"/>
                  </a:cubicBezTo>
                  <a:cubicBezTo>
                    <a:pt x="610" y="192"/>
                    <a:pt x="602" y="188"/>
                    <a:pt x="602" y="188"/>
                  </a:cubicBezTo>
                  <a:cubicBezTo>
                    <a:pt x="606" y="187"/>
                    <a:pt x="608" y="186"/>
                    <a:pt x="611" y="185"/>
                  </a:cubicBezTo>
                  <a:cubicBezTo>
                    <a:pt x="608" y="184"/>
                    <a:pt x="606" y="184"/>
                    <a:pt x="602" y="183"/>
                  </a:cubicBezTo>
                  <a:cubicBezTo>
                    <a:pt x="602" y="183"/>
                    <a:pt x="608" y="178"/>
                    <a:pt x="614" y="181"/>
                  </a:cubicBezTo>
                  <a:cubicBezTo>
                    <a:pt x="617" y="183"/>
                    <a:pt x="618" y="187"/>
                    <a:pt x="616" y="191"/>
                  </a:cubicBezTo>
                  <a:cubicBezTo>
                    <a:pt x="616" y="195"/>
                    <a:pt x="617" y="200"/>
                    <a:pt x="609" y="204"/>
                  </a:cubicBezTo>
                  <a:cubicBezTo>
                    <a:pt x="609" y="207"/>
                    <a:pt x="608" y="212"/>
                    <a:pt x="599" y="212"/>
                  </a:cubicBezTo>
                  <a:cubicBezTo>
                    <a:pt x="597" y="213"/>
                    <a:pt x="589" y="218"/>
                    <a:pt x="587" y="210"/>
                  </a:cubicBezTo>
                  <a:close/>
                  <a:moveTo>
                    <a:pt x="634" y="147"/>
                  </a:moveTo>
                  <a:cubicBezTo>
                    <a:pt x="635" y="146"/>
                    <a:pt x="638" y="144"/>
                    <a:pt x="643" y="141"/>
                  </a:cubicBezTo>
                  <a:cubicBezTo>
                    <a:pt x="648" y="139"/>
                    <a:pt x="653" y="139"/>
                    <a:pt x="654" y="139"/>
                  </a:cubicBezTo>
                  <a:cubicBezTo>
                    <a:pt x="650" y="140"/>
                    <a:pt x="646" y="142"/>
                    <a:pt x="643" y="144"/>
                  </a:cubicBezTo>
                  <a:cubicBezTo>
                    <a:pt x="639" y="146"/>
                    <a:pt x="634" y="147"/>
                    <a:pt x="634" y="147"/>
                  </a:cubicBezTo>
                  <a:close/>
                  <a:moveTo>
                    <a:pt x="659" y="142"/>
                  </a:moveTo>
                  <a:cubicBezTo>
                    <a:pt x="664" y="142"/>
                    <a:pt x="664" y="142"/>
                    <a:pt x="665" y="142"/>
                  </a:cubicBezTo>
                  <a:cubicBezTo>
                    <a:pt x="663" y="142"/>
                    <a:pt x="660" y="143"/>
                    <a:pt x="656" y="145"/>
                  </a:cubicBezTo>
                  <a:cubicBezTo>
                    <a:pt x="653" y="146"/>
                    <a:pt x="648" y="147"/>
                    <a:pt x="647" y="147"/>
                  </a:cubicBezTo>
                  <a:cubicBezTo>
                    <a:pt x="647" y="147"/>
                    <a:pt x="653" y="142"/>
                    <a:pt x="659" y="142"/>
                  </a:cubicBezTo>
                  <a:close/>
                  <a:moveTo>
                    <a:pt x="655" y="157"/>
                  </a:moveTo>
                  <a:cubicBezTo>
                    <a:pt x="651" y="158"/>
                    <a:pt x="645" y="160"/>
                    <a:pt x="640" y="155"/>
                  </a:cubicBezTo>
                  <a:cubicBezTo>
                    <a:pt x="640" y="155"/>
                    <a:pt x="652" y="154"/>
                    <a:pt x="655" y="157"/>
                  </a:cubicBezTo>
                  <a:close/>
                  <a:moveTo>
                    <a:pt x="654" y="152"/>
                  </a:moveTo>
                  <a:cubicBezTo>
                    <a:pt x="660" y="152"/>
                    <a:pt x="664" y="153"/>
                    <a:pt x="670" y="153"/>
                  </a:cubicBezTo>
                  <a:cubicBezTo>
                    <a:pt x="670" y="153"/>
                    <a:pt x="665" y="156"/>
                    <a:pt x="660" y="155"/>
                  </a:cubicBezTo>
                  <a:cubicBezTo>
                    <a:pt x="657" y="154"/>
                    <a:pt x="654" y="152"/>
                    <a:pt x="654" y="152"/>
                  </a:cubicBezTo>
                  <a:close/>
                  <a:moveTo>
                    <a:pt x="660" y="148"/>
                  </a:moveTo>
                  <a:cubicBezTo>
                    <a:pt x="660" y="148"/>
                    <a:pt x="670" y="143"/>
                    <a:pt x="678" y="147"/>
                  </a:cubicBezTo>
                  <a:cubicBezTo>
                    <a:pt x="675" y="149"/>
                    <a:pt x="674" y="150"/>
                    <a:pt x="660" y="148"/>
                  </a:cubicBezTo>
                  <a:close/>
                  <a:moveTo>
                    <a:pt x="669" y="139"/>
                  </a:moveTo>
                  <a:cubicBezTo>
                    <a:pt x="669" y="139"/>
                    <a:pt x="670" y="138"/>
                    <a:pt x="669" y="133"/>
                  </a:cubicBezTo>
                  <a:cubicBezTo>
                    <a:pt x="678" y="128"/>
                    <a:pt x="682" y="126"/>
                    <a:pt x="682" y="126"/>
                  </a:cubicBezTo>
                  <a:cubicBezTo>
                    <a:pt x="682" y="126"/>
                    <a:pt x="694" y="126"/>
                    <a:pt x="705" y="116"/>
                  </a:cubicBezTo>
                  <a:cubicBezTo>
                    <a:pt x="705" y="116"/>
                    <a:pt x="702" y="126"/>
                    <a:pt x="694" y="134"/>
                  </a:cubicBezTo>
                  <a:cubicBezTo>
                    <a:pt x="687" y="141"/>
                    <a:pt x="684" y="143"/>
                    <a:pt x="682" y="144"/>
                  </a:cubicBezTo>
                  <a:cubicBezTo>
                    <a:pt x="681" y="143"/>
                    <a:pt x="674" y="139"/>
                    <a:pt x="669" y="139"/>
                  </a:cubicBezTo>
                  <a:close/>
                  <a:moveTo>
                    <a:pt x="672" y="125"/>
                  </a:moveTo>
                  <a:cubicBezTo>
                    <a:pt x="675" y="123"/>
                    <a:pt x="678" y="122"/>
                    <a:pt x="682" y="119"/>
                  </a:cubicBezTo>
                  <a:cubicBezTo>
                    <a:pt x="681" y="121"/>
                    <a:pt x="680" y="123"/>
                    <a:pt x="675" y="125"/>
                  </a:cubicBezTo>
                  <a:cubicBezTo>
                    <a:pt x="672" y="126"/>
                    <a:pt x="671" y="126"/>
                    <a:pt x="669" y="126"/>
                  </a:cubicBezTo>
                  <a:cubicBezTo>
                    <a:pt x="669" y="126"/>
                    <a:pt x="669" y="126"/>
                    <a:pt x="672" y="125"/>
                  </a:cubicBezTo>
                  <a:close/>
                  <a:moveTo>
                    <a:pt x="689" y="120"/>
                  </a:moveTo>
                  <a:cubicBezTo>
                    <a:pt x="694" y="115"/>
                    <a:pt x="701" y="104"/>
                    <a:pt x="702" y="103"/>
                  </a:cubicBezTo>
                  <a:cubicBezTo>
                    <a:pt x="702" y="105"/>
                    <a:pt x="704" y="110"/>
                    <a:pt x="704" y="111"/>
                  </a:cubicBezTo>
                  <a:cubicBezTo>
                    <a:pt x="699" y="115"/>
                    <a:pt x="692" y="118"/>
                    <a:pt x="689" y="120"/>
                  </a:cubicBezTo>
                  <a:close/>
                  <a:moveTo>
                    <a:pt x="690" y="101"/>
                  </a:moveTo>
                  <a:cubicBezTo>
                    <a:pt x="694" y="104"/>
                    <a:pt x="698" y="101"/>
                    <a:pt x="698" y="101"/>
                  </a:cubicBezTo>
                  <a:cubicBezTo>
                    <a:pt x="695" y="109"/>
                    <a:pt x="691" y="111"/>
                    <a:pt x="689" y="111"/>
                  </a:cubicBezTo>
                  <a:cubicBezTo>
                    <a:pt x="685" y="109"/>
                    <a:pt x="688" y="103"/>
                    <a:pt x="690" y="101"/>
                  </a:cubicBezTo>
                  <a:close/>
                  <a:moveTo>
                    <a:pt x="680" y="100"/>
                  </a:moveTo>
                  <a:cubicBezTo>
                    <a:pt x="682" y="99"/>
                    <a:pt x="684" y="100"/>
                    <a:pt x="685" y="101"/>
                  </a:cubicBezTo>
                  <a:cubicBezTo>
                    <a:pt x="686" y="103"/>
                    <a:pt x="685" y="105"/>
                    <a:pt x="683" y="106"/>
                  </a:cubicBezTo>
                  <a:cubicBezTo>
                    <a:pt x="682" y="107"/>
                    <a:pt x="680" y="106"/>
                    <a:pt x="679" y="105"/>
                  </a:cubicBezTo>
                  <a:cubicBezTo>
                    <a:pt x="678" y="103"/>
                    <a:pt x="679" y="101"/>
                    <a:pt x="680" y="100"/>
                  </a:cubicBezTo>
                  <a:close/>
                  <a:moveTo>
                    <a:pt x="680" y="113"/>
                  </a:moveTo>
                  <a:cubicBezTo>
                    <a:pt x="681" y="114"/>
                    <a:pt x="680" y="116"/>
                    <a:pt x="679" y="117"/>
                  </a:cubicBezTo>
                  <a:cubicBezTo>
                    <a:pt x="677" y="118"/>
                    <a:pt x="675" y="118"/>
                    <a:pt x="674" y="116"/>
                  </a:cubicBezTo>
                  <a:cubicBezTo>
                    <a:pt x="674" y="115"/>
                    <a:pt x="674" y="113"/>
                    <a:pt x="676" y="112"/>
                  </a:cubicBezTo>
                  <a:cubicBezTo>
                    <a:pt x="678" y="111"/>
                    <a:pt x="680" y="111"/>
                    <a:pt x="680" y="113"/>
                  </a:cubicBezTo>
                  <a:close/>
                  <a:moveTo>
                    <a:pt x="636" y="109"/>
                  </a:moveTo>
                  <a:cubicBezTo>
                    <a:pt x="649" y="105"/>
                    <a:pt x="661" y="102"/>
                    <a:pt x="674" y="98"/>
                  </a:cubicBezTo>
                  <a:cubicBezTo>
                    <a:pt x="675" y="98"/>
                    <a:pt x="677" y="98"/>
                    <a:pt x="678" y="97"/>
                  </a:cubicBezTo>
                  <a:cubicBezTo>
                    <a:pt x="677" y="98"/>
                    <a:pt x="677" y="99"/>
                    <a:pt x="676" y="100"/>
                  </a:cubicBezTo>
                  <a:cubicBezTo>
                    <a:pt x="673" y="103"/>
                    <a:pt x="675" y="107"/>
                    <a:pt x="675" y="108"/>
                  </a:cubicBezTo>
                  <a:cubicBezTo>
                    <a:pt x="672" y="110"/>
                    <a:pt x="671" y="112"/>
                    <a:pt x="670" y="115"/>
                  </a:cubicBezTo>
                  <a:cubicBezTo>
                    <a:pt x="668" y="121"/>
                    <a:pt x="665" y="124"/>
                    <a:pt x="660" y="128"/>
                  </a:cubicBezTo>
                  <a:cubicBezTo>
                    <a:pt x="655" y="131"/>
                    <a:pt x="650" y="132"/>
                    <a:pt x="649" y="132"/>
                  </a:cubicBezTo>
                  <a:cubicBezTo>
                    <a:pt x="648" y="132"/>
                    <a:pt x="647" y="132"/>
                    <a:pt x="647" y="132"/>
                  </a:cubicBezTo>
                  <a:cubicBezTo>
                    <a:pt x="650" y="133"/>
                    <a:pt x="651" y="135"/>
                    <a:pt x="651" y="136"/>
                  </a:cubicBezTo>
                  <a:cubicBezTo>
                    <a:pt x="650" y="136"/>
                    <a:pt x="650" y="136"/>
                    <a:pt x="645" y="136"/>
                  </a:cubicBezTo>
                  <a:cubicBezTo>
                    <a:pt x="637" y="138"/>
                    <a:pt x="629" y="144"/>
                    <a:pt x="629" y="144"/>
                  </a:cubicBezTo>
                  <a:cubicBezTo>
                    <a:pt x="629" y="143"/>
                    <a:pt x="626" y="142"/>
                    <a:pt x="626" y="142"/>
                  </a:cubicBezTo>
                  <a:cubicBezTo>
                    <a:pt x="626" y="142"/>
                    <a:pt x="628" y="141"/>
                    <a:pt x="632" y="136"/>
                  </a:cubicBezTo>
                  <a:cubicBezTo>
                    <a:pt x="636" y="131"/>
                    <a:pt x="638" y="129"/>
                    <a:pt x="640" y="123"/>
                  </a:cubicBezTo>
                  <a:cubicBezTo>
                    <a:pt x="642" y="116"/>
                    <a:pt x="643" y="115"/>
                    <a:pt x="643" y="115"/>
                  </a:cubicBezTo>
                  <a:cubicBezTo>
                    <a:pt x="643" y="115"/>
                    <a:pt x="643" y="115"/>
                    <a:pt x="643" y="115"/>
                  </a:cubicBezTo>
                  <a:cubicBezTo>
                    <a:pt x="643" y="115"/>
                    <a:pt x="640" y="116"/>
                    <a:pt x="633" y="119"/>
                  </a:cubicBezTo>
                  <a:cubicBezTo>
                    <a:pt x="635" y="116"/>
                    <a:pt x="636" y="112"/>
                    <a:pt x="636" y="109"/>
                  </a:cubicBezTo>
                  <a:close/>
                  <a:moveTo>
                    <a:pt x="628" y="111"/>
                  </a:moveTo>
                  <a:cubicBezTo>
                    <a:pt x="627" y="112"/>
                    <a:pt x="627" y="113"/>
                    <a:pt x="627" y="113"/>
                  </a:cubicBezTo>
                  <a:cubicBezTo>
                    <a:pt x="626" y="113"/>
                    <a:pt x="626" y="112"/>
                    <a:pt x="626" y="111"/>
                  </a:cubicBezTo>
                  <a:cubicBezTo>
                    <a:pt x="627" y="111"/>
                    <a:pt x="628" y="111"/>
                    <a:pt x="628" y="111"/>
                  </a:cubicBezTo>
                  <a:close/>
                  <a:moveTo>
                    <a:pt x="631" y="110"/>
                  </a:moveTo>
                  <a:cubicBezTo>
                    <a:pt x="632" y="110"/>
                    <a:pt x="632" y="110"/>
                    <a:pt x="633" y="109"/>
                  </a:cubicBezTo>
                  <a:cubicBezTo>
                    <a:pt x="633" y="113"/>
                    <a:pt x="632" y="116"/>
                    <a:pt x="629" y="120"/>
                  </a:cubicBezTo>
                  <a:cubicBezTo>
                    <a:pt x="627" y="123"/>
                    <a:pt x="625" y="124"/>
                    <a:pt x="624" y="125"/>
                  </a:cubicBezTo>
                  <a:cubicBezTo>
                    <a:pt x="624" y="125"/>
                    <a:pt x="627" y="117"/>
                    <a:pt x="631" y="110"/>
                  </a:cubicBezTo>
                  <a:close/>
                  <a:moveTo>
                    <a:pt x="618" y="116"/>
                  </a:moveTo>
                  <a:cubicBezTo>
                    <a:pt x="618" y="115"/>
                    <a:pt x="618" y="114"/>
                    <a:pt x="618" y="113"/>
                  </a:cubicBezTo>
                  <a:cubicBezTo>
                    <a:pt x="619" y="113"/>
                    <a:pt x="621" y="112"/>
                    <a:pt x="622" y="112"/>
                  </a:cubicBezTo>
                  <a:cubicBezTo>
                    <a:pt x="622" y="112"/>
                    <a:pt x="622" y="112"/>
                    <a:pt x="623" y="112"/>
                  </a:cubicBezTo>
                  <a:cubicBezTo>
                    <a:pt x="623" y="113"/>
                    <a:pt x="623" y="113"/>
                    <a:pt x="622" y="114"/>
                  </a:cubicBezTo>
                  <a:cubicBezTo>
                    <a:pt x="621" y="122"/>
                    <a:pt x="617" y="126"/>
                    <a:pt x="617" y="126"/>
                  </a:cubicBezTo>
                  <a:cubicBezTo>
                    <a:pt x="617" y="125"/>
                    <a:pt x="617" y="122"/>
                    <a:pt x="618" y="116"/>
                  </a:cubicBezTo>
                  <a:close/>
                  <a:moveTo>
                    <a:pt x="618" y="132"/>
                  </a:moveTo>
                  <a:cubicBezTo>
                    <a:pt x="621" y="129"/>
                    <a:pt x="624" y="128"/>
                    <a:pt x="626" y="127"/>
                  </a:cubicBezTo>
                  <a:cubicBezTo>
                    <a:pt x="624" y="129"/>
                    <a:pt x="617" y="139"/>
                    <a:pt x="613" y="141"/>
                  </a:cubicBezTo>
                  <a:cubicBezTo>
                    <a:pt x="613" y="141"/>
                    <a:pt x="614" y="135"/>
                    <a:pt x="618" y="132"/>
                  </a:cubicBezTo>
                  <a:close/>
                  <a:moveTo>
                    <a:pt x="610" y="129"/>
                  </a:moveTo>
                  <a:cubicBezTo>
                    <a:pt x="610" y="126"/>
                    <a:pt x="610" y="125"/>
                    <a:pt x="610" y="125"/>
                  </a:cubicBezTo>
                  <a:cubicBezTo>
                    <a:pt x="610" y="120"/>
                    <a:pt x="613" y="117"/>
                    <a:pt x="614" y="116"/>
                  </a:cubicBezTo>
                  <a:cubicBezTo>
                    <a:pt x="613" y="118"/>
                    <a:pt x="613" y="123"/>
                    <a:pt x="613" y="129"/>
                  </a:cubicBezTo>
                  <a:cubicBezTo>
                    <a:pt x="613" y="135"/>
                    <a:pt x="609" y="137"/>
                    <a:pt x="609" y="137"/>
                  </a:cubicBezTo>
                  <a:cubicBezTo>
                    <a:pt x="611" y="133"/>
                    <a:pt x="610" y="132"/>
                    <a:pt x="610" y="129"/>
                  </a:cubicBezTo>
                  <a:close/>
                  <a:moveTo>
                    <a:pt x="604" y="119"/>
                  </a:moveTo>
                  <a:cubicBezTo>
                    <a:pt x="603" y="120"/>
                    <a:pt x="603" y="121"/>
                    <a:pt x="602" y="121"/>
                  </a:cubicBezTo>
                  <a:cubicBezTo>
                    <a:pt x="602" y="121"/>
                    <a:pt x="602" y="120"/>
                    <a:pt x="602" y="120"/>
                  </a:cubicBezTo>
                  <a:cubicBezTo>
                    <a:pt x="602" y="119"/>
                    <a:pt x="603" y="119"/>
                    <a:pt x="604" y="119"/>
                  </a:cubicBezTo>
                  <a:close/>
                  <a:moveTo>
                    <a:pt x="602" y="129"/>
                  </a:moveTo>
                  <a:cubicBezTo>
                    <a:pt x="604" y="122"/>
                    <a:pt x="607" y="118"/>
                    <a:pt x="607" y="118"/>
                  </a:cubicBezTo>
                  <a:cubicBezTo>
                    <a:pt x="610" y="129"/>
                    <a:pt x="601" y="142"/>
                    <a:pt x="601" y="142"/>
                  </a:cubicBezTo>
                  <a:cubicBezTo>
                    <a:pt x="601" y="140"/>
                    <a:pt x="601" y="135"/>
                    <a:pt x="602" y="129"/>
                  </a:cubicBezTo>
                  <a:close/>
                  <a:moveTo>
                    <a:pt x="592" y="125"/>
                  </a:moveTo>
                  <a:cubicBezTo>
                    <a:pt x="594" y="124"/>
                    <a:pt x="596" y="123"/>
                    <a:pt x="598" y="121"/>
                  </a:cubicBezTo>
                  <a:cubicBezTo>
                    <a:pt x="595" y="131"/>
                    <a:pt x="595" y="142"/>
                    <a:pt x="595" y="142"/>
                  </a:cubicBezTo>
                  <a:cubicBezTo>
                    <a:pt x="593" y="140"/>
                    <a:pt x="594" y="141"/>
                    <a:pt x="590" y="139"/>
                  </a:cubicBezTo>
                  <a:cubicBezTo>
                    <a:pt x="586" y="137"/>
                    <a:pt x="583" y="137"/>
                    <a:pt x="582" y="138"/>
                  </a:cubicBezTo>
                  <a:cubicBezTo>
                    <a:pt x="580" y="138"/>
                    <a:pt x="580" y="138"/>
                    <a:pt x="579" y="137"/>
                  </a:cubicBezTo>
                  <a:cubicBezTo>
                    <a:pt x="578" y="136"/>
                    <a:pt x="577" y="136"/>
                    <a:pt x="576" y="135"/>
                  </a:cubicBezTo>
                  <a:cubicBezTo>
                    <a:pt x="582" y="131"/>
                    <a:pt x="588" y="127"/>
                    <a:pt x="592" y="125"/>
                  </a:cubicBezTo>
                  <a:close/>
                  <a:moveTo>
                    <a:pt x="553" y="159"/>
                  </a:moveTo>
                  <a:cubicBezTo>
                    <a:pt x="556" y="154"/>
                    <a:pt x="559" y="153"/>
                    <a:pt x="563" y="153"/>
                  </a:cubicBezTo>
                  <a:cubicBezTo>
                    <a:pt x="564" y="150"/>
                    <a:pt x="565" y="141"/>
                    <a:pt x="573" y="141"/>
                  </a:cubicBezTo>
                  <a:cubicBezTo>
                    <a:pt x="578" y="142"/>
                    <a:pt x="579" y="142"/>
                    <a:pt x="581" y="144"/>
                  </a:cubicBezTo>
                  <a:cubicBezTo>
                    <a:pt x="582" y="144"/>
                    <a:pt x="591" y="142"/>
                    <a:pt x="593" y="149"/>
                  </a:cubicBezTo>
                  <a:cubicBezTo>
                    <a:pt x="594" y="153"/>
                    <a:pt x="595" y="156"/>
                    <a:pt x="593" y="159"/>
                  </a:cubicBezTo>
                  <a:cubicBezTo>
                    <a:pt x="592" y="155"/>
                    <a:pt x="591" y="154"/>
                    <a:pt x="590" y="150"/>
                  </a:cubicBezTo>
                  <a:cubicBezTo>
                    <a:pt x="589" y="153"/>
                    <a:pt x="588" y="155"/>
                    <a:pt x="586" y="159"/>
                  </a:cubicBezTo>
                  <a:cubicBezTo>
                    <a:pt x="585" y="155"/>
                    <a:pt x="584" y="154"/>
                    <a:pt x="582" y="150"/>
                  </a:cubicBezTo>
                  <a:cubicBezTo>
                    <a:pt x="581" y="154"/>
                    <a:pt x="580" y="155"/>
                    <a:pt x="579" y="159"/>
                  </a:cubicBezTo>
                  <a:cubicBezTo>
                    <a:pt x="576" y="155"/>
                    <a:pt x="575" y="153"/>
                    <a:pt x="572" y="150"/>
                  </a:cubicBezTo>
                  <a:cubicBezTo>
                    <a:pt x="573" y="154"/>
                    <a:pt x="573" y="156"/>
                    <a:pt x="573" y="161"/>
                  </a:cubicBezTo>
                  <a:cubicBezTo>
                    <a:pt x="570" y="159"/>
                    <a:pt x="568" y="158"/>
                    <a:pt x="565" y="156"/>
                  </a:cubicBezTo>
                  <a:cubicBezTo>
                    <a:pt x="566" y="159"/>
                    <a:pt x="567" y="161"/>
                    <a:pt x="568" y="165"/>
                  </a:cubicBezTo>
                  <a:cubicBezTo>
                    <a:pt x="565" y="163"/>
                    <a:pt x="563" y="162"/>
                    <a:pt x="560" y="160"/>
                  </a:cubicBezTo>
                  <a:cubicBezTo>
                    <a:pt x="562" y="164"/>
                    <a:pt x="563" y="166"/>
                    <a:pt x="564" y="170"/>
                  </a:cubicBezTo>
                  <a:cubicBezTo>
                    <a:pt x="561" y="168"/>
                    <a:pt x="559" y="167"/>
                    <a:pt x="556" y="166"/>
                  </a:cubicBezTo>
                  <a:cubicBezTo>
                    <a:pt x="558" y="169"/>
                    <a:pt x="559" y="171"/>
                    <a:pt x="561" y="174"/>
                  </a:cubicBezTo>
                  <a:cubicBezTo>
                    <a:pt x="561" y="174"/>
                    <a:pt x="549" y="170"/>
                    <a:pt x="553" y="159"/>
                  </a:cubicBezTo>
                  <a:close/>
                  <a:moveTo>
                    <a:pt x="559" y="178"/>
                  </a:moveTo>
                  <a:cubicBezTo>
                    <a:pt x="554" y="178"/>
                    <a:pt x="548" y="178"/>
                    <a:pt x="548" y="178"/>
                  </a:cubicBezTo>
                  <a:cubicBezTo>
                    <a:pt x="550" y="180"/>
                    <a:pt x="551" y="181"/>
                    <a:pt x="553" y="183"/>
                  </a:cubicBezTo>
                  <a:cubicBezTo>
                    <a:pt x="549" y="183"/>
                    <a:pt x="547" y="183"/>
                    <a:pt x="543" y="182"/>
                  </a:cubicBezTo>
                  <a:cubicBezTo>
                    <a:pt x="546" y="185"/>
                    <a:pt x="547" y="186"/>
                    <a:pt x="550" y="188"/>
                  </a:cubicBezTo>
                  <a:cubicBezTo>
                    <a:pt x="550" y="188"/>
                    <a:pt x="540" y="190"/>
                    <a:pt x="540" y="190"/>
                  </a:cubicBezTo>
                  <a:cubicBezTo>
                    <a:pt x="541" y="190"/>
                    <a:pt x="548" y="193"/>
                    <a:pt x="548" y="193"/>
                  </a:cubicBezTo>
                  <a:cubicBezTo>
                    <a:pt x="544" y="195"/>
                    <a:pt x="542" y="195"/>
                    <a:pt x="538" y="197"/>
                  </a:cubicBezTo>
                  <a:cubicBezTo>
                    <a:pt x="538" y="197"/>
                    <a:pt x="549" y="198"/>
                    <a:pt x="548" y="198"/>
                  </a:cubicBezTo>
                  <a:cubicBezTo>
                    <a:pt x="548" y="198"/>
                    <a:pt x="540" y="203"/>
                    <a:pt x="540" y="203"/>
                  </a:cubicBezTo>
                  <a:cubicBezTo>
                    <a:pt x="544" y="203"/>
                    <a:pt x="546" y="202"/>
                    <a:pt x="550" y="202"/>
                  </a:cubicBezTo>
                  <a:cubicBezTo>
                    <a:pt x="546" y="205"/>
                    <a:pt x="544" y="206"/>
                    <a:pt x="541" y="209"/>
                  </a:cubicBezTo>
                  <a:cubicBezTo>
                    <a:pt x="545" y="208"/>
                    <a:pt x="548" y="208"/>
                    <a:pt x="552" y="207"/>
                  </a:cubicBezTo>
                  <a:cubicBezTo>
                    <a:pt x="549" y="210"/>
                    <a:pt x="548" y="211"/>
                    <a:pt x="545" y="214"/>
                  </a:cubicBezTo>
                  <a:cubicBezTo>
                    <a:pt x="549" y="213"/>
                    <a:pt x="551" y="213"/>
                    <a:pt x="556" y="212"/>
                  </a:cubicBezTo>
                  <a:cubicBezTo>
                    <a:pt x="556" y="212"/>
                    <a:pt x="550" y="217"/>
                    <a:pt x="543" y="217"/>
                  </a:cubicBezTo>
                  <a:cubicBezTo>
                    <a:pt x="539" y="216"/>
                    <a:pt x="536" y="214"/>
                    <a:pt x="536" y="209"/>
                  </a:cubicBezTo>
                  <a:cubicBezTo>
                    <a:pt x="536" y="206"/>
                    <a:pt x="536" y="203"/>
                    <a:pt x="537" y="203"/>
                  </a:cubicBezTo>
                  <a:cubicBezTo>
                    <a:pt x="535" y="202"/>
                    <a:pt x="528" y="199"/>
                    <a:pt x="531" y="189"/>
                  </a:cubicBezTo>
                  <a:cubicBezTo>
                    <a:pt x="532" y="185"/>
                    <a:pt x="536" y="183"/>
                    <a:pt x="539" y="183"/>
                  </a:cubicBezTo>
                  <a:cubicBezTo>
                    <a:pt x="539" y="181"/>
                    <a:pt x="541" y="174"/>
                    <a:pt x="549" y="174"/>
                  </a:cubicBezTo>
                  <a:cubicBezTo>
                    <a:pt x="555" y="175"/>
                    <a:pt x="558" y="176"/>
                    <a:pt x="559" y="178"/>
                  </a:cubicBezTo>
                  <a:close/>
                  <a:moveTo>
                    <a:pt x="534" y="220"/>
                  </a:moveTo>
                  <a:cubicBezTo>
                    <a:pt x="531" y="220"/>
                    <a:pt x="525" y="223"/>
                    <a:pt x="519" y="226"/>
                  </a:cubicBezTo>
                  <a:cubicBezTo>
                    <a:pt x="511" y="232"/>
                    <a:pt x="502" y="231"/>
                    <a:pt x="502" y="231"/>
                  </a:cubicBezTo>
                  <a:cubicBezTo>
                    <a:pt x="504" y="231"/>
                    <a:pt x="507" y="228"/>
                    <a:pt x="514" y="223"/>
                  </a:cubicBezTo>
                  <a:cubicBezTo>
                    <a:pt x="522" y="217"/>
                    <a:pt x="530" y="219"/>
                    <a:pt x="534" y="220"/>
                  </a:cubicBezTo>
                  <a:close/>
                  <a:moveTo>
                    <a:pt x="509" y="214"/>
                  </a:moveTo>
                  <a:cubicBezTo>
                    <a:pt x="509" y="214"/>
                    <a:pt x="518" y="209"/>
                    <a:pt x="525" y="212"/>
                  </a:cubicBezTo>
                  <a:cubicBezTo>
                    <a:pt x="529" y="213"/>
                    <a:pt x="529" y="213"/>
                    <a:pt x="529" y="214"/>
                  </a:cubicBezTo>
                  <a:cubicBezTo>
                    <a:pt x="528" y="214"/>
                    <a:pt x="518" y="218"/>
                    <a:pt x="509" y="214"/>
                  </a:cubicBezTo>
                  <a:close/>
                  <a:moveTo>
                    <a:pt x="521" y="230"/>
                  </a:moveTo>
                  <a:cubicBezTo>
                    <a:pt x="520" y="234"/>
                    <a:pt x="499" y="243"/>
                    <a:pt x="499" y="243"/>
                  </a:cubicBezTo>
                  <a:cubicBezTo>
                    <a:pt x="503" y="235"/>
                    <a:pt x="516" y="231"/>
                    <a:pt x="521" y="230"/>
                  </a:cubicBezTo>
                  <a:close/>
                  <a:moveTo>
                    <a:pt x="512" y="245"/>
                  </a:moveTo>
                  <a:cubicBezTo>
                    <a:pt x="516" y="242"/>
                    <a:pt x="517" y="240"/>
                    <a:pt x="520" y="237"/>
                  </a:cubicBezTo>
                  <a:cubicBezTo>
                    <a:pt x="522" y="233"/>
                    <a:pt x="526" y="230"/>
                    <a:pt x="529" y="228"/>
                  </a:cubicBezTo>
                  <a:cubicBezTo>
                    <a:pt x="529" y="229"/>
                    <a:pt x="527" y="232"/>
                    <a:pt x="524" y="236"/>
                  </a:cubicBezTo>
                  <a:cubicBezTo>
                    <a:pt x="522" y="241"/>
                    <a:pt x="512" y="246"/>
                    <a:pt x="512" y="245"/>
                  </a:cubicBezTo>
                  <a:close/>
                  <a:moveTo>
                    <a:pt x="531" y="234"/>
                  </a:moveTo>
                  <a:cubicBezTo>
                    <a:pt x="533" y="227"/>
                    <a:pt x="538" y="225"/>
                    <a:pt x="542" y="223"/>
                  </a:cubicBezTo>
                  <a:cubicBezTo>
                    <a:pt x="540" y="226"/>
                    <a:pt x="538" y="228"/>
                    <a:pt x="536" y="233"/>
                  </a:cubicBezTo>
                  <a:cubicBezTo>
                    <a:pt x="533" y="242"/>
                    <a:pt x="524" y="245"/>
                    <a:pt x="524" y="245"/>
                  </a:cubicBezTo>
                  <a:cubicBezTo>
                    <a:pt x="527" y="241"/>
                    <a:pt x="528" y="238"/>
                    <a:pt x="531" y="234"/>
                  </a:cubicBezTo>
                  <a:close/>
                  <a:moveTo>
                    <a:pt x="535" y="173"/>
                  </a:moveTo>
                  <a:cubicBezTo>
                    <a:pt x="539" y="169"/>
                    <a:pt x="542" y="165"/>
                    <a:pt x="546" y="161"/>
                  </a:cubicBezTo>
                  <a:cubicBezTo>
                    <a:pt x="546" y="165"/>
                    <a:pt x="548" y="169"/>
                    <a:pt x="548" y="169"/>
                  </a:cubicBezTo>
                  <a:cubicBezTo>
                    <a:pt x="548" y="169"/>
                    <a:pt x="548" y="169"/>
                    <a:pt x="545" y="169"/>
                  </a:cubicBezTo>
                  <a:cubicBezTo>
                    <a:pt x="538" y="170"/>
                    <a:pt x="535" y="176"/>
                    <a:pt x="534" y="178"/>
                  </a:cubicBezTo>
                  <a:cubicBezTo>
                    <a:pt x="531" y="180"/>
                    <a:pt x="528" y="182"/>
                    <a:pt x="526" y="187"/>
                  </a:cubicBezTo>
                  <a:cubicBezTo>
                    <a:pt x="521" y="196"/>
                    <a:pt x="529" y="203"/>
                    <a:pt x="530" y="204"/>
                  </a:cubicBezTo>
                  <a:cubicBezTo>
                    <a:pt x="530" y="205"/>
                    <a:pt x="529" y="209"/>
                    <a:pt x="529" y="209"/>
                  </a:cubicBezTo>
                  <a:cubicBezTo>
                    <a:pt x="525" y="207"/>
                    <a:pt x="523" y="207"/>
                    <a:pt x="518" y="208"/>
                  </a:cubicBezTo>
                  <a:cubicBezTo>
                    <a:pt x="514" y="208"/>
                    <a:pt x="512" y="209"/>
                    <a:pt x="509" y="210"/>
                  </a:cubicBezTo>
                  <a:cubicBezTo>
                    <a:pt x="516" y="198"/>
                    <a:pt x="524" y="186"/>
                    <a:pt x="535" y="173"/>
                  </a:cubicBezTo>
                  <a:close/>
                  <a:moveTo>
                    <a:pt x="505" y="218"/>
                  </a:moveTo>
                  <a:cubicBezTo>
                    <a:pt x="507" y="219"/>
                    <a:pt x="510" y="219"/>
                    <a:pt x="512" y="219"/>
                  </a:cubicBezTo>
                  <a:cubicBezTo>
                    <a:pt x="509" y="221"/>
                    <a:pt x="503" y="225"/>
                    <a:pt x="501" y="227"/>
                  </a:cubicBezTo>
                  <a:cubicBezTo>
                    <a:pt x="502" y="224"/>
                    <a:pt x="504" y="221"/>
                    <a:pt x="505" y="218"/>
                  </a:cubicBezTo>
                  <a:close/>
                  <a:moveTo>
                    <a:pt x="497" y="235"/>
                  </a:moveTo>
                  <a:cubicBezTo>
                    <a:pt x="498" y="235"/>
                    <a:pt x="500" y="235"/>
                    <a:pt x="503" y="235"/>
                  </a:cubicBezTo>
                  <a:cubicBezTo>
                    <a:pt x="501" y="237"/>
                    <a:pt x="498" y="239"/>
                    <a:pt x="494" y="244"/>
                  </a:cubicBezTo>
                  <a:cubicBezTo>
                    <a:pt x="495" y="241"/>
                    <a:pt x="496" y="238"/>
                    <a:pt x="497" y="235"/>
                  </a:cubicBezTo>
                  <a:close/>
                  <a:moveTo>
                    <a:pt x="512" y="241"/>
                  </a:moveTo>
                  <a:cubicBezTo>
                    <a:pt x="504" y="250"/>
                    <a:pt x="492" y="257"/>
                    <a:pt x="492" y="257"/>
                  </a:cubicBezTo>
                  <a:cubicBezTo>
                    <a:pt x="496" y="247"/>
                    <a:pt x="506" y="243"/>
                    <a:pt x="512" y="241"/>
                  </a:cubicBezTo>
                  <a:close/>
                  <a:moveTo>
                    <a:pt x="487" y="275"/>
                  </a:moveTo>
                  <a:cubicBezTo>
                    <a:pt x="487" y="271"/>
                    <a:pt x="488" y="266"/>
                    <a:pt x="489" y="262"/>
                  </a:cubicBezTo>
                  <a:cubicBezTo>
                    <a:pt x="490" y="262"/>
                    <a:pt x="491" y="262"/>
                    <a:pt x="493" y="262"/>
                  </a:cubicBezTo>
                  <a:cubicBezTo>
                    <a:pt x="493" y="262"/>
                    <a:pt x="494" y="261"/>
                    <a:pt x="496" y="258"/>
                  </a:cubicBezTo>
                  <a:cubicBezTo>
                    <a:pt x="500" y="256"/>
                    <a:pt x="516" y="248"/>
                    <a:pt x="518" y="247"/>
                  </a:cubicBezTo>
                  <a:cubicBezTo>
                    <a:pt x="518" y="247"/>
                    <a:pt x="516" y="254"/>
                    <a:pt x="516" y="256"/>
                  </a:cubicBezTo>
                  <a:cubicBezTo>
                    <a:pt x="518" y="255"/>
                    <a:pt x="520" y="253"/>
                    <a:pt x="524" y="250"/>
                  </a:cubicBezTo>
                  <a:cubicBezTo>
                    <a:pt x="532" y="246"/>
                    <a:pt x="536" y="242"/>
                    <a:pt x="539" y="239"/>
                  </a:cubicBezTo>
                  <a:cubicBezTo>
                    <a:pt x="542" y="237"/>
                    <a:pt x="546" y="230"/>
                    <a:pt x="546" y="230"/>
                  </a:cubicBezTo>
                  <a:cubicBezTo>
                    <a:pt x="546" y="230"/>
                    <a:pt x="546" y="230"/>
                    <a:pt x="546" y="232"/>
                  </a:cubicBezTo>
                  <a:cubicBezTo>
                    <a:pt x="546" y="236"/>
                    <a:pt x="550" y="239"/>
                    <a:pt x="552" y="239"/>
                  </a:cubicBezTo>
                  <a:cubicBezTo>
                    <a:pt x="551" y="246"/>
                    <a:pt x="556" y="248"/>
                    <a:pt x="556" y="248"/>
                  </a:cubicBezTo>
                  <a:cubicBezTo>
                    <a:pt x="556" y="248"/>
                    <a:pt x="559" y="250"/>
                    <a:pt x="563" y="250"/>
                  </a:cubicBezTo>
                  <a:cubicBezTo>
                    <a:pt x="566" y="250"/>
                    <a:pt x="568" y="250"/>
                    <a:pt x="572" y="249"/>
                  </a:cubicBezTo>
                  <a:cubicBezTo>
                    <a:pt x="576" y="247"/>
                    <a:pt x="580" y="243"/>
                    <a:pt x="580" y="242"/>
                  </a:cubicBezTo>
                  <a:cubicBezTo>
                    <a:pt x="585" y="244"/>
                    <a:pt x="590" y="242"/>
                    <a:pt x="594" y="239"/>
                  </a:cubicBezTo>
                  <a:cubicBezTo>
                    <a:pt x="598" y="236"/>
                    <a:pt x="602" y="230"/>
                    <a:pt x="602" y="229"/>
                  </a:cubicBezTo>
                  <a:cubicBezTo>
                    <a:pt x="603" y="230"/>
                    <a:pt x="606" y="232"/>
                    <a:pt x="609" y="232"/>
                  </a:cubicBezTo>
                  <a:cubicBezTo>
                    <a:pt x="613" y="232"/>
                    <a:pt x="617" y="230"/>
                    <a:pt x="617" y="229"/>
                  </a:cubicBezTo>
                  <a:cubicBezTo>
                    <a:pt x="624" y="231"/>
                    <a:pt x="628" y="230"/>
                    <a:pt x="633" y="227"/>
                  </a:cubicBezTo>
                  <a:cubicBezTo>
                    <a:pt x="640" y="222"/>
                    <a:pt x="642" y="217"/>
                    <a:pt x="642" y="217"/>
                  </a:cubicBezTo>
                  <a:cubicBezTo>
                    <a:pt x="642" y="217"/>
                    <a:pt x="648" y="204"/>
                    <a:pt x="648" y="192"/>
                  </a:cubicBezTo>
                  <a:cubicBezTo>
                    <a:pt x="648" y="189"/>
                    <a:pt x="647" y="188"/>
                    <a:pt x="646" y="185"/>
                  </a:cubicBezTo>
                  <a:cubicBezTo>
                    <a:pt x="643" y="181"/>
                    <a:pt x="639" y="180"/>
                    <a:pt x="638" y="180"/>
                  </a:cubicBezTo>
                  <a:cubicBezTo>
                    <a:pt x="640" y="178"/>
                    <a:pt x="641" y="176"/>
                    <a:pt x="642" y="172"/>
                  </a:cubicBezTo>
                  <a:cubicBezTo>
                    <a:pt x="643" y="168"/>
                    <a:pt x="642" y="164"/>
                    <a:pt x="642" y="163"/>
                  </a:cubicBezTo>
                  <a:cubicBezTo>
                    <a:pt x="645" y="165"/>
                    <a:pt x="649" y="165"/>
                    <a:pt x="653" y="164"/>
                  </a:cubicBezTo>
                  <a:cubicBezTo>
                    <a:pt x="657" y="163"/>
                    <a:pt x="659" y="160"/>
                    <a:pt x="660" y="159"/>
                  </a:cubicBezTo>
                  <a:cubicBezTo>
                    <a:pt x="661" y="160"/>
                    <a:pt x="664" y="159"/>
                    <a:pt x="666" y="159"/>
                  </a:cubicBezTo>
                  <a:cubicBezTo>
                    <a:pt x="668" y="159"/>
                    <a:pt x="671" y="157"/>
                    <a:pt x="672" y="156"/>
                  </a:cubicBezTo>
                  <a:cubicBezTo>
                    <a:pt x="674" y="155"/>
                    <a:pt x="675" y="155"/>
                    <a:pt x="676" y="154"/>
                  </a:cubicBezTo>
                  <a:cubicBezTo>
                    <a:pt x="680" y="152"/>
                    <a:pt x="686" y="153"/>
                    <a:pt x="686" y="153"/>
                  </a:cubicBezTo>
                  <a:cubicBezTo>
                    <a:pt x="690" y="153"/>
                    <a:pt x="692" y="152"/>
                    <a:pt x="691" y="151"/>
                  </a:cubicBezTo>
                  <a:cubicBezTo>
                    <a:pt x="689" y="149"/>
                    <a:pt x="687" y="148"/>
                    <a:pt x="686" y="147"/>
                  </a:cubicBezTo>
                  <a:cubicBezTo>
                    <a:pt x="687" y="146"/>
                    <a:pt x="696" y="140"/>
                    <a:pt x="699" y="137"/>
                  </a:cubicBezTo>
                  <a:cubicBezTo>
                    <a:pt x="701" y="134"/>
                    <a:pt x="703" y="132"/>
                    <a:pt x="705" y="129"/>
                  </a:cubicBezTo>
                  <a:cubicBezTo>
                    <a:pt x="706" y="127"/>
                    <a:pt x="707" y="126"/>
                    <a:pt x="708" y="125"/>
                  </a:cubicBezTo>
                  <a:cubicBezTo>
                    <a:pt x="708" y="124"/>
                    <a:pt x="709" y="123"/>
                    <a:pt x="709" y="122"/>
                  </a:cubicBezTo>
                  <a:cubicBezTo>
                    <a:pt x="712" y="114"/>
                    <a:pt x="712" y="110"/>
                    <a:pt x="712" y="109"/>
                  </a:cubicBezTo>
                  <a:cubicBezTo>
                    <a:pt x="712" y="108"/>
                    <a:pt x="713" y="107"/>
                    <a:pt x="715" y="104"/>
                  </a:cubicBezTo>
                  <a:cubicBezTo>
                    <a:pt x="717" y="100"/>
                    <a:pt x="717" y="97"/>
                    <a:pt x="717" y="95"/>
                  </a:cubicBezTo>
                  <a:cubicBezTo>
                    <a:pt x="726" y="101"/>
                    <a:pt x="734" y="110"/>
                    <a:pt x="741" y="116"/>
                  </a:cubicBezTo>
                  <a:cubicBezTo>
                    <a:pt x="742" y="116"/>
                    <a:pt x="742" y="117"/>
                    <a:pt x="743" y="117"/>
                  </a:cubicBezTo>
                  <a:cubicBezTo>
                    <a:pt x="738" y="119"/>
                    <a:pt x="734" y="125"/>
                    <a:pt x="735" y="131"/>
                  </a:cubicBezTo>
                  <a:cubicBezTo>
                    <a:pt x="736" y="133"/>
                    <a:pt x="736" y="134"/>
                    <a:pt x="737" y="135"/>
                  </a:cubicBezTo>
                  <a:cubicBezTo>
                    <a:pt x="738" y="135"/>
                    <a:pt x="739" y="137"/>
                    <a:pt x="740" y="137"/>
                  </a:cubicBezTo>
                  <a:cubicBezTo>
                    <a:pt x="736" y="137"/>
                    <a:pt x="733" y="137"/>
                    <a:pt x="730" y="138"/>
                  </a:cubicBezTo>
                  <a:cubicBezTo>
                    <a:pt x="729" y="138"/>
                    <a:pt x="728" y="139"/>
                    <a:pt x="727" y="139"/>
                  </a:cubicBezTo>
                  <a:cubicBezTo>
                    <a:pt x="724" y="140"/>
                    <a:pt x="723" y="143"/>
                    <a:pt x="721" y="145"/>
                  </a:cubicBezTo>
                  <a:cubicBezTo>
                    <a:pt x="720" y="148"/>
                    <a:pt x="719" y="151"/>
                    <a:pt x="720" y="154"/>
                  </a:cubicBezTo>
                  <a:cubicBezTo>
                    <a:pt x="721" y="157"/>
                    <a:pt x="724" y="161"/>
                    <a:pt x="727" y="163"/>
                  </a:cubicBezTo>
                  <a:cubicBezTo>
                    <a:pt x="729" y="164"/>
                    <a:pt x="731" y="165"/>
                    <a:pt x="732" y="165"/>
                  </a:cubicBezTo>
                  <a:cubicBezTo>
                    <a:pt x="735" y="165"/>
                    <a:pt x="735" y="165"/>
                    <a:pt x="735" y="165"/>
                  </a:cubicBezTo>
                  <a:cubicBezTo>
                    <a:pt x="742" y="164"/>
                    <a:pt x="742" y="164"/>
                    <a:pt x="742" y="164"/>
                  </a:cubicBezTo>
                  <a:cubicBezTo>
                    <a:pt x="742" y="166"/>
                    <a:pt x="742" y="166"/>
                    <a:pt x="742" y="166"/>
                  </a:cubicBezTo>
                  <a:cubicBezTo>
                    <a:pt x="742" y="167"/>
                    <a:pt x="742" y="168"/>
                    <a:pt x="742" y="171"/>
                  </a:cubicBezTo>
                  <a:cubicBezTo>
                    <a:pt x="743" y="175"/>
                    <a:pt x="746" y="178"/>
                    <a:pt x="749" y="180"/>
                  </a:cubicBezTo>
                  <a:cubicBezTo>
                    <a:pt x="750" y="180"/>
                    <a:pt x="752" y="181"/>
                    <a:pt x="753" y="181"/>
                  </a:cubicBezTo>
                  <a:cubicBezTo>
                    <a:pt x="756" y="182"/>
                    <a:pt x="759" y="182"/>
                    <a:pt x="762" y="180"/>
                  </a:cubicBezTo>
                  <a:cubicBezTo>
                    <a:pt x="764" y="179"/>
                    <a:pt x="766" y="177"/>
                    <a:pt x="767" y="175"/>
                  </a:cubicBezTo>
                  <a:cubicBezTo>
                    <a:pt x="768" y="173"/>
                    <a:pt x="769" y="170"/>
                    <a:pt x="769" y="168"/>
                  </a:cubicBezTo>
                  <a:cubicBezTo>
                    <a:pt x="769" y="166"/>
                    <a:pt x="769" y="163"/>
                    <a:pt x="768" y="161"/>
                  </a:cubicBezTo>
                  <a:cubicBezTo>
                    <a:pt x="768" y="162"/>
                    <a:pt x="771" y="162"/>
                    <a:pt x="772" y="163"/>
                  </a:cubicBezTo>
                  <a:cubicBezTo>
                    <a:pt x="773" y="163"/>
                    <a:pt x="775" y="164"/>
                    <a:pt x="777" y="164"/>
                  </a:cubicBezTo>
                  <a:cubicBezTo>
                    <a:pt x="779" y="164"/>
                    <a:pt x="781" y="164"/>
                    <a:pt x="783" y="163"/>
                  </a:cubicBezTo>
                  <a:cubicBezTo>
                    <a:pt x="783" y="163"/>
                    <a:pt x="784" y="162"/>
                    <a:pt x="785" y="162"/>
                  </a:cubicBezTo>
                  <a:cubicBezTo>
                    <a:pt x="785" y="168"/>
                    <a:pt x="786" y="174"/>
                    <a:pt x="789" y="179"/>
                  </a:cubicBezTo>
                  <a:cubicBezTo>
                    <a:pt x="795" y="193"/>
                    <a:pt x="808" y="200"/>
                    <a:pt x="823" y="199"/>
                  </a:cubicBezTo>
                  <a:cubicBezTo>
                    <a:pt x="825" y="203"/>
                    <a:pt x="823" y="205"/>
                    <a:pt x="823" y="208"/>
                  </a:cubicBezTo>
                  <a:cubicBezTo>
                    <a:pt x="823" y="209"/>
                    <a:pt x="822" y="211"/>
                    <a:pt x="822" y="212"/>
                  </a:cubicBezTo>
                  <a:cubicBezTo>
                    <a:pt x="822" y="212"/>
                    <a:pt x="821" y="212"/>
                    <a:pt x="821" y="212"/>
                  </a:cubicBezTo>
                  <a:cubicBezTo>
                    <a:pt x="821" y="212"/>
                    <a:pt x="821" y="212"/>
                    <a:pt x="822" y="212"/>
                  </a:cubicBezTo>
                  <a:cubicBezTo>
                    <a:pt x="823" y="217"/>
                    <a:pt x="817" y="222"/>
                    <a:pt x="813" y="225"/>
                  </a:cubicBezTo>
                  <a:cubicBezTo>
                    <a:pt x="812" y="226"/>
                    <a:pt x="811" y="227"/>
                    <a:pt x="810" y="229"/>
                  </a:cubicBezTo>
                  <a:cubicBezTo>
                    <a:pt x="806" y="227"/>
                    <a:pt x="803" y="229"/>
                    <a:pt x="799" y="229"/>
                  </a:cubicBezTo>
                  <a:cubicBezTo>
                    <a:pt x="796" y="229"/>
                    <a:pt x="794" y="228"/>
                    <a:pt x="791" y="227"/>
                  </a:cubicBezTo>
                  <a:cubicBezTo>
                    <a:pt x="791" y="226"/>
                    <a:pt x="794" y="227"/>
                    <a:pt x="795" y="227"/>
                  </a:cubicBezTo>
                  <a:cubicBezTo>
                    <a:pt x="797" y="227"/>
                    <a:pt x="803" y="226"/>
                    <a:pt x="806" y="224"/>
                  </a:cubicBezTo>
                  <a:cubicBezTo>
                    <a:pt x="806" y="224"/>
                    <a:pt x="806" y="224"/>
                    <a:pt x="806" y="224"/>
                  </a:cubicBezTo>
                  <a:cubicBezTo>
                    <a:pt x="803" y="222"/>
                    <a:pt x="796" y="217"/>
                    <a:pt x="792" y="217"/>
                  </a:cubicBezTo>
                  <a:cubicBezTo>
                    <a:pt x="792" y="217"/>
                    <a:pt x="792" y="217"/>
                    <a:pt x="792" y="217"/>
                  </a:cubicBezTo>
                  <a:cubicBezTo>
                    <a:pt x="792" y="217"/>
                    <a:pt x="792" y="217"/>
                    <a:pt x="792" y="217"/>
                  </a:cubicBezTo>
                  <a:cubicBezTo>
                    <a:pt x="794" y="215"/>
                    <a:pt x="799" y="208"/>
                    <a:pt x="799" y="205"/>
                  </a:cubicBezTo>
                  <a:cubicBezTo>
                    <a:pt x="796" y="205"/>
                    <a:pt x="791" y="205"/>
                    <a:pt x="788" y="207"/>
                  </a:cubicBezTo>
                  <a:cubicBezTo>
                    <a:pt x="787" y="208"/>
                    <a:pt x="786" y="209"/>
                    <a:pt x="784" y="210"/>
                  </a:cubicBezTo>
                  <a:cubicBezTo>
                    <a:pt x="784" y="210"/>
                    <a:pt x="784" y="210"/>
                    <a:pt x="784" y="210"/>
                  </a:cubicBezTo>
                  <a:cubicBezTo>
                    <a:pt x="784" y="208"/>
                    <a:pt x="781" y="200"/>
                    <a:pt x="781" y="200"/>
                  </a:cubicBezTo>
                  <a:cubicBezTo>
                    <a:pt x="781" y="200"/>
                    <a:pt x="781" y="200"/>
                    <a:pt x="781" y="200"/>
                  </a:cubicBezTo>
                  <a:cubicBezTo>
                    <a:pt x="781" y="199"/>
                    <a:pt x="779" y="199"/>
                    <a:pt x="777" y="198"/>
                  </a:cubicBezTo>
                  <a:cubicBezTo>
                    <a:pt x="777" y="199"/>
                    <a:pt x="777" y="199"/>
                    <a:pt x="777" y="199"/>
                  </a:cubicBezTo>
                  <a:cubicBezTo>
                    <a:pt x="777" y="199"/>
                    <a:pt x="777" y="199"/>
                    <a:pt x="777" y="199"/>
                  </a:cubicBezTo>
                  <a:cubicBezTo>
                    <a:pt x="776" y="201"/>
                    <a:pt x="775" y="203"/>
                    <a:pt x="775" y="206"/>
                  </a:cubicBezTo>
                  <a:cubicBezTo>
                    <a:pt x="775" y="207"/>
                    <a:pt x="776" y="212"/>
                    <a:pt x="775" y="212"/>
                  </a:cubicBezTo>
                  <a:cubicBezTo>
                    <a:pt x="772" y="209"/>
                    <a:pt x="768" y="208"/>
                    <a:pt x="765" y="208"/>
                  </a:cubicBezTo>
                  <a:cubicBezTo>
                    <a:pt x="764" y="208"/>
                    <a:pt x="762" y="207"/>
                    <a:pt x="761" y="208"/>
                  </a:cubicBezTo>
                  <a:cubicBezTo>
                    <a:pt x="761" y="208"/>
                    <a:pt x="761" y="208"/>
                    <a:pt x="761" y="208"/>
                  </a:cubicBezTo>
                  <a:cubicBezTo>
                    <a:pt x="762" y="210"/>
                    <a:pt x="763" y="212"/>
                    <a:pt x="764" y="214"/>
                  </a:cubicBezTo>
                  <a:cubicBezTo>
                    <a:pt x="764" y="215"/>
                    <a:pt x="765" y="215"/>
                    <a:pt x="765" y="216"/>
                  </a:cubicBezTo>
                  <a:cubicBezTo>
                    <a:pt x="765" y="216"/>
                    <a:pt x="765" y="216"/>
                    <a:pt x="765" y="216"/>
                  </a:cubicBezTo>
                  <a:cubicBezTo>
                    <a:pt x="765" y="216"/>
                    <a:pt x="765" y="216"/>
                    <a:pt x="765" y="216"/>
                  </a:cubicBezTo>
                  <a:cubicBezTo>
                    <a:pt x="766" y="218"/>
                    <a:pt x="766" y="219"/>
                    <a:pt x="766" y="219"/>
                  </a:cubicBezTo>
                  <a:cubicBezTo>
                    <a:pt x="766" y="219"/>
                    <a:pt x="766" y="219"/>
                    <a:pt x="766" y="219"/>
                  </a:cubicBezTo>
                  <a:cubicBezTo>
                    <a:pt x="764" y="219"/>
                    <a:pt x="763" y="220"/>
                    <a:pt x="761" y="221"/>
                  </a:cubicBezTo>
                  <a:cubicBezTo>
                    <a:pt x="759" y="222"/>
                    <a:pt x="757" y="223"/>
                    <a:pt x="756" y="224"/>
                  </a:cubicBezTo>
                  <a:cubicBezTo>
                    <a:pt x="756" y="224"/>
                    <a:pt x="754" y="226"/>
                    <a:pt x="754" y="226"/>
                  </a:cubicBezTo>
                  <a:cubicBezTo>
                    <a:pt x="758" y="228"/>
                    <a:pt x="758" y="228"/>
                    <a:pt x="758" y="228"/>
                  </a:cubicBezTo>
                  <a:cubicBezTo>
                    <a:pt x="760" y="228"/>
                    <a:pt x="763" y="229"/>
                    <a:pt x="766" y="229"/>
                  </a:cubicBezTo>
                  <a:cubicBezTo>
                    <a:pt x="769" y="228"/>
                    <a:pt x="769" y="228"/>
                    <a:pt x="769" y="228"/>
                  </a:cubicBezTo>
                  <a:cubicBezTo>
                    <a:pt x="769" y="229"/>
                    <a:pt x="769" y="230"/>
                    <a:pt x="768" y="232"/>
                  </a:cubicBezTo>
                  <a:cubicBezTo>
                    <a:pt x="768" y="233"/>
                    <a:pt x="769" y="235"/>
                    <a:pt x="769" y="237"/>
                  </a:cubicBezTo>
                  <a:cubicBezTo>
                    <a:pt x="768" y="237"/>
                    <a:pt x="768" y="237"/>
                    <a:pt x="768" y="237"/>
                  </a:cubicBezTo>
                  <a:cubicBezTo>
                    <a:pt x="765" y="237"/>
                    <a:pt x="762" y="237"/>
                    <a:pt x="758" y="238"/>
                  </a:cubicBezTo>
                  <a:cubicBezTo>
                    <a:pt x="758" y="238"/>
                    <a:pt x="758" y="238"/>
                    <a:pt x="758" y="238"/>
                  </a:cubicBezTo>
                  <a:cubicBezTo>
                    <a:pt x="758" y="238"/>
                    <a:pt x="758" y="238"/>
                    <a:pt x="758" y="238"/>
                  </a:cubicBezTo>
                  <a:cubicBezTo>
                    <a:pt x="758" y="237"/>
                    <a:pt x="757" y="238"/>
                    <a:pt x="758" y="238"/>
                  </a:cubicBezTo>
                  <a:cubicBezTo>
                    <a:pt x="757" y="239"/>
                    <a:pt x="757" y="239"/>
                    <a:pt x="757" y="239"/>
                  </a:cubicBezTo>
                  <a:cubicBezTo>
                    <a:pt x="756" y="240"/>
                    <a:pt x="756" y="240"/>
                    <a:pt x="756" y="240"/>
                  </a:cubicBezTo>
                  <a:cubicBezTo>
                    <a:pt x="756" y="239"/>
                    <a:pt x="756" y="240"/>
                    <a:pt x="756" y="240"/>
                  </a:cubicBezTo>
                  <a:cubicBezTo>
                    <a:pt x="757" y="241"/>
                    <a:pt x="759" y="241"/>
                    <a:pt x="760" y="242"/>
                  </a:cubicBezTo>
                  <a:cubicBezTo>
                    <a:pt x="762" y="243"/>
                    <a:pt x="765" y="245"/>
                    <a:pt x="767" y="248"/>
                  </a:cubicBezTo>
                  <a:cubicBezTo>
                    <a:pt x="771" y="253"/>
                    <a:pt x="772" y="261"/>
                    <a:pt x="776" y="267"/>
                  </a:cubicBezTo>
                  <a:cubicBezTo>
                    <a:pt x="777" y="270"/>
                    <a:pt x="779" y="274"/>
                    <a:pt x="782" y="277"/>
                  </a:cubicBezTo>
                  <a:cubicBezTo>
                    <a:pt x="783" y="278"/>
                    <a:pt x="784" y="279"/>
                    <a:pt x="785" y="280"/>
                  </a:cubicBezTo>
                  <a:cubicBezTo>
                    <a:pt x="785" y="280"/>
                    <a:pt x="785" y="280"/>
                    <a:pt x="785" y="280"/>
                  </a:cubicBezTo>
                  <a:cubicBezTo>
                    <a:pt x="784" y="281"/>
                    <a:pt x="782" y="281"/>
                    <a:pt x="781" y="281"/>
                  </a:cubicBezTo>
                  <a:cubicBezTo>
                    <a:pt x="778" y="281"/>
                    <a:pt x="774" y="284"/>
                    <a:pt x="773" y="285"/>
                  </a:cubicBezTo>
                  <a:cubicBezTo>
                    <a:pt x="772" y="286"/>
                    <a:pt x="771" y="290"/>
                    <a:pt x="770" y="291"/>
                  </a:cubicBezTo>
                  <a:cubicBezTo>
                    <a:pt x="769" y="295"/>
                    <a:pt x="769" y="295"/>
                    <a:pt x="769" y="295"/>
                  </a:cubicBezTo>
                  <a:cubicBezTo>
                    <a:pt x="770" y="300"/>
                    <a:pt x="772" y="304"/>
                    <a:pt x="775" y="307"/>
                  </a:cubicBezTo>
                  <a:cubicBezTo>
                    <a:pt x="776" y="308"/>
                    <a:pt x="781" y="310"/>
                    <a:pt x="781" y="310"/>
                  </a:cubicBezTo>
                  <a:cubicBezTo>
                    <a:pt x="785" y="310"/>
                    <a:pt x="785" y="310"/>
                    <a:pt x="785" y="310"/>
                  </a:cubicBezTo>
                  <a:cubicBezTo>
                    <a:pt x="785" y="310"/>
                    <a:pt x="785" y="310"/>
                    <a:pt x="785" y="310"/>
                  </a:cubicBezTo>
                  <a:cubicBezTo>
                    <a:pt x="787" y="310"/>
                    <a:pt x="789" y="311"/>
                    <a:pt x="792" y="309"/>
                  </a:cubicBezTo>
                  <a:cubicBezTo>
                    <a:pt x="794" y="308"/>
                    <a:pt x="796" y="307"/>
                    <a:pt x="798" y="306"/>
                  </a:cubicBezTo>
                  <a:cubicBezTo>
                    <a:pt x="799" y="306"/>
                    <a:pt x="799" y="305"/>
                    <a:pt x="801" y="305"/>
                  </a:cubicBezTo>
                  <a:cubicBezTo>
                    <a:pt x="801" y="306"/>
                    <a:pt x="800" y="307"/>
                    <a:pt x="800" y="308"/>
                  </a:cubicBezTo>
                  <a:cubicBezTo>
                    <a:pt x="799" y="312"/>
                    <a:pt x="798" y="319"/>
                    <a:pt x="801" y="324"/>
                  </a:cubicBezTo>
                  <a:cubicBezTo>
                    <a:pt x="802" y="327"/>
                    <a:pt x="804" y="328"/>
                    <a:pt x="806" y="329"/>
                  </a:cubicBezTo>
                  <a:cubicBezTo>
                    <a:pt x="807" y="330"/>
                    <a:pt x="809" y="330"/>
                    <a:pt x="809" y="331"/>
                  </a:cubicBezTo>
                  <a:cubicBezTo>
                    <a:pt x="814" y="332"/>
                    <a:pt x="814" y="332"/>
                    <a:pt x="814" y="332"/>
                  </a:cubicBezTo>
                  <a:cubicBezTo>
                    <a:pt x="814" y="332"/>
                    <a:pt x="814" y="332"/>
                    <a:pt x="814" y="332"/>
                  </a:cubicBezTo>
                  <a:cubicBezTo>
                    <a:pt x="816" y="331"/>
                    <a:pt x="818" y="330"/>
                    <a:pt x="820" y="329"/>
                  </a:cubicBezTo>
                  <a:cubicBezTo>
                    <a:pt x="824" y="327"/>
                    <a:pt x="826" y="324"/>
                    <a:pt x="826" y="319"/>
                  </a:cubicBezTo>
                  <a:cubicBezTo>
                    <a:pt x="826" y="317"/>
                    <a:pt x="826" y="315"/>
                    <a:pt x="825" y="313"/>
                  </a:cubicBezTo>
                  <a:cubicBezTo>
                    <a:pt x="823" y="311"/>
                    <a:pt x="821" y="310"/>
                    <a:pt x="818" y="309"/>
                  </a:cubicBezTo>
                  <a:cubicBezTo>
                    <a:pt x="818" y="309"/>
                    <a:pt x="817" y="309"/>
                    <a:pt x="816" y="309"/>
                  </a:cubicBezTo>
                  <a:cubicBezTo>
                    <a:pt x="816" y="307"/>
                    <a:pt x="816" y="305"/>
                    <a:pt x="815" y="303"/>
                  </a:cubicBezTo>
                  <a:cubicBezTo>
                    <a:pt x="815" y="301"/>
                    <a:pt x="815" y="300"/>
                    <a:pt x="815" y="298"/>
                  </a:cubicBezTo>
                  <a:cubicBezTo>
                    <a:pt x="815" y="298"/>
                    <a:pt x="815" y="297"/>
                    <a:pt x="815" y="296"/>
                  </a:cubicBezTo>
                  <a:cubicBezTo>
                    <a:pt x="816" y="296"/>
                    <a:pt x="816" y="296"/>
                    <a:pt x="816" y="296"/>
                  </a:cubicBezTo>
                  <a:cubicBezTo>
                    <a:pt x="816" y="298"/>
                    <a:pt x="817" y="300"/>
                    <a:pt x="818" y="302"/>
                  </a:cubicBezTo>
                  <a:cubicBezTo>
                    <a:pt x="818" y="303"/>
                    <a:pt x="818" y="305"/>
                    <a:pt x="819" y="305"/>
                  </a:cubicBezTo>
                  <a:cubicBezTo>
                    <a:pt x="819" y="305"/>
                    <a:pt x="819" y="305"/>
                    <a:pt x="819" y="305"/>
                  </a:cubicBezTo>
                  <a:cubicBezTo>
                    <a:pt x="819" y="304"/>
                    <a:pt x="820" y="303"/>
                    <a:pt x="820" y="301"/>
                  </a:cubicBezTo>
                  <a:cubicBezTo>
                    <a:pt x="820" y="299"/>
                    <a:pt x="817" y="296"/>
                    <a:pt x="819" y="295"/>
                  </a:cubicBezTo>
                  <a:cubicBezTo>
                    <a:pt x="820" y="295"/>
                    <a:pt x="822" y="294"/>
                    <a:pt x="823" y="295"/>
                  </a:cubicBezTo>
                  <a:cubicBezTo>
                    <a:pt x="823" y="296"/>
                    <a:pt x="823" y="299"/>
                    <a:pt x="823" y="300"/>
                  </a:cubicBezTo>
                  <a:cubicBezTo>
                    <a:pt x="824" y="301"/>
                    <a:pt x="825" y="301"/>
                    <a:pt x="826" y="302"/>
                  </a:cubicBezTo>
                  <a:cubicBezTo>
                    <a:pt x="827" y="304"/>
                    <a:pt x="827" y="305"/>
                    <a:pt x="827" y="307"/>
                  </a:cubicBezTo>
                  <a:cubicBezTo>
                    <a:pt x="828" y="307"/>
                    <a:pt x="828" y="307"/>
                    <a:pt x="828" y="307"/>
                  </a:cubicBezTo>
                  <a:cubicBezTo>
                    <a:pt x="828" y="307"/>
                    <a:pt x="828" y="307"/>
                    <a:pt x="828" y="307"/>
                  </a:cubicBezTo>
                  <a:cubicBezTo>
                    <a:pt x="829" y="303"/>
                    <a:pt x="826" y="300"/>
                    <a:pt x="825" y="297"/>
                  </a:cubicBezTo>
                  <a:cubicBezTo>
                    <a:pt x="825" y="297"/>
                    <a:pt x="825" y="296"/>
                    <a:pt x="826" y="296"/>
                  </a:cubicBezTo>
                  <a:cubicBezTo>
                    <a:pt x="826" y="296"/>
                    <a:pt x="827" y="297"/>
                    <a:pt x="827" y="297"/>
                  </a:cubicBezTo>
                  <a:cubicBezTo>
                    <a:pt x="828" y="299"/>
                    <a:pt x="831" y="303"/>
                    <a:pt x="832" y="302"/>
                  </a:cubicBezTo>
                  <a:cubicBezTo>
                    <a:pt x="832" y="300"/>
                    <a:pt x="830" y="299"/>
                    <a:pt x="829" y="298"/>
                  </a:cubicBezTo>
                  <a:cubicBezTo>
                    <a:pt x="830" y="297"/>
                    <a:pt x="831" y="298"/>
                    <a:pt x="832" y="298"/>
                  </a:cubicBezTo>
                  <a:cubicBezTo>
                    <a:pt x="831" y="297"/>
                    <a:pt x="831" y="297"/>
                    <a:pt x="831" y="297"/>
                  </a:cubicBezTo>
                  <a:cubicBezTo>
                    <a:pt x="832" y="296"/>
                    <a:pt x="830" y="295"/>
                    <a:pt x="830" y="294"/>
                  </a:cubicBezTo>
                  <a:cubicBezTo>
                    <a:pt x="830" y="294"/>
                    <a:pt x="830" y="294"/>
                    <a:pt x="830" y="294"/>
                  </a:cubicBezTo>
                  <a:cubicBezTo>
                    <a:pt x="830" y="294"/>
                    <a:pt x="830" y="294"/>
                    <a:pt x="831" y="294"/>
                  </a:cubicBezTo>
                  <a:cubicBezTo>
                    <a:pt x="831" y="295"/>
                    <a:pt x="832" y="295"/>
                    <a:pt x="833" y="297"/>
                  </a:cubicBezTo>
                  <a:cubicBezTo>
                    <a:pt x="836" y="300"/>
                    <a:pt x="837" y="306"/>
                    <a:pt x="840" y="308"/>
                  </a:cubicBezTo>
                  <a:cubicBezTo>
                    <a:pt x="842" y="309"/>
                    <a:pt x="846" y="308"/>
                    <a:pt x="848" y="306"/>
                  </a:cubicBezTo>
                  <a:cubicBezTo>
                    <a:pt x="849" y="306"/>
                    <a:pt x="850" y="306"/>
                    <a:pt x="851" y="306"/>
                  </a:cubicBezTo>
                  <a:cubicBezTo>
                    <a:pt x="852" y="306"/>
                    <a:pt x="852" y="306"/>
                    <a:pt x="853" y="306"/>
                  </a:cubicBezTo>
                  <a:cubicBezTo>
                    <a:pt x="853" y="306"/>
                    <a:pt x="853" y="306"/>
                    <a:pt x="853" y="306"/>
                  </a:cubicBezTo>
                  <a:cubicBezTo>
                    <a:pt x="854" y="307"/>
                    <a:pt x="854" y="308"/>
                    <a:pt x="855" y="308"/>
                  </a:cubicBezTo>
                  <a:cubicBezTo>
                    <a:pt x="856" y="310"/>
                    <a:pt x="857" y="311"/>
                    <a:pt x="859" y="312"/>
                  </a:cubicBezTo>
                  <a:cubicBezTo>
                    <a:pt x="859" y="312"/>
                    <a:pt x="859" y="312"/>
                    <a:pt x="859" y="312"/>
                  </a:cubicBezTo>
                  <a:cubicBezTo>
                    <a:pt x="862" y="312"/>
                    <a:pt x="862" y="312"/>
                    <a:pt x="862" y="312"/>
                  </a:cubicBezTo>
                  <a:cubicBezTo>
                    <a:pt x="862" y="312"/>
                    <a:pt x="862" y="313"/>
                    <a:pt x="863" y="313"/>
                  </a:cubicBezTo>
                  <a:cubicBezTo>
                    <a:pt x="864" y="314"/>
                    <a:pt x="864" y="314"/>
                    <a:pt x="865" y="314"/>
                  </a:cubicBezTo>
                  <a:cubicBezTo>
                    <a:pt x="867" y="314"/>
                    <a:pt x="874" y="313"/>
                    <a:pt x="874" y="313"/>
                  </a:cubicBezTo>
                  <a:cubicBezTo>
                    <a:pt x="874" y="313"/>
                    <a:pt x="874" y="313"/>
                    <a:pt x="874" y="313"/>
                  </a:cubicBezTo>
                  <a:cubicBezTo>
                    <a:pt x="875" y="312"/>
                    <a:pt x="876" y="311"/>
                    <a:pt x="877" y="310"/>
                  </a:cubicBezTo>
                  <a:cubicBezTo>
                    <a:pt x="880" y="305"/>
                    <a:pt x="878" y="299"/>
                    <a:pt x="873" y="298"/>
                  </a:cubicBezTo>
                  <a:cubicBezTo>
                    <a:pt x="870" y="297"/>
                    <a:pt x="865" y="299"/>
                    <a:pt x="865" y="301"/>
                  </a:cubicBezTo>
                  <a:cubicBezTo>
                    <a:pt x="866" y="302"/>
                    <a:pt x="870" y="301"/>
                    <a:pt x="870" y="305"/>
                  </a:cubicBezTo>
                  <a:cubicBezTo>
                    <a:pt x="870" y="305"/>
                    <a:pt x="870" y="306"/>
                    <a:pt x="869" y="307"/>
                  </a:cubicBezTo>
                  <a:cubicBezTo>
                    <a:pt x="865" y="312"/>
                    <a:pt x="858" y="309"/>
                    <a:pt x="856" y="303"/>
                  </a:cubicBezTo>
                  <a:cubicBezTo>
                    <a:pt x="857" y="302"/>
                    <a:pt x="857" y="300"/>
                    <a:pt x="857" y="298"/>
                  </a:cubicBezTo>
                  <a:cubicBezTo>
                    <a:pt x="860" y="296"/>
                    <a:pt x="861" y="293"/>
                    <a:pt x="859" y="290"/>
                  </a:cubicBezTo>
                  <a:cubicBezTo>
                    <a:pt x="858" y="289"/>
                    <a:pt x="857" y="289"/>
                    <a:pt x="857" y="288"/>
                  </a:cubicBezTo>
                  <a:cubicBezTo>
                    <a:pt x="859" y="287"/>
                    <a:pt x="861" y="284"/>
                    <a:pt x="861" y="282"/>
                  </a:cubicBezTo>
                  <a:cubicBezTo>
                    <a:pt x="865" y="281"/>
                    <a:pt x="865" y="280"/>
                    <a:pt x="867" y="279"/>
                  </a:cubicBezTo>
                  <a:cubicBezTo>
                    <a:pt x="870" y="278"/>
                    <a:pt x="873" y="280"/>
                    <a:pt x="876" y="279"/>
                  </a:cubicBezTo>
                  <a:cubicBezTo>
                    <a:pt x="880" y="278"/>
                    <a:pt x="880" y="278"/>
                    <a:pt x="880" y="278"/>
                  </a:cubicBezTo>
                  <a:cubicBezTo>
                    <a:pt x="883" y="277"/>
                    <a:pt x="886" y="274"/>
                    <a:pt x="886" y="271"/>
                  </a:cubicBezTo>
                  <a:cubicBezTo>
                    <a:pt x="887" y="271"/>
                    <a:pt x="887" y="270"/>
                    <a:pt x="887" y="269"/>
                  </a:cubicBezTo>
                  <a:cubicBezTo>
                    <a:pt x="887" y="269"/>
                    <a:pt x="887" y="269"/>
                    <a:pt x="887" y="269"/>
                  </a:cubicBezTo>
                  <a:cubicBezTo>
                    <a:pt x="887" y="270"/>
                    <a:pt x="888" y="270"/>
                    <a:pt x="888" y="270"/>
                  </a:cubicBezTo>
                  <a:cubicBezTo>
                    <a:pt x="888" y="270"/>
                    <a:pt x="887" y="269"/>
                    <a:pt x="887" y="269"/>
                  </a:cubicBezTo>
                  <a:cubicBezTo>
                    <a:pt x="888" y="269"/>
                    <a:pt x="888" y="270"/>
                    <a:pt x="888" y="270"/>
                  </a:cubicBezTo>
                  <a:cubicBezTo>
                    <a:pt x="914" y="277"/>
                    <a:pt x="914" y="277"/>
                    <a:pt x="914" y="277"/>
                  </a:cubicBezTo>
                  <a:cubicBezTo>
                    <a:pt x="919" y="276"/>
                    <a:pt x="919" y="283"/>
                    <a:pt x="920" y="285"/>
                  </a:cubicBezTo>
                  <a:cubicBezTo>
                    <a:pt x="921" y="292"/>
                    <a:pt x="925" y="296"/>
                    <a:pt x="926" y="302"/>
                  </a:cubicBezTo>
                  <a:cubicBezTo>
                    <a:pt x="927" y="305"/>
                    <a:pt x="927" y="309"/>
                    <a:pt x="927" y="312"/>
                  </a:cubicBezTo>
                  <a:cubicBezTo>
                    <a:pt x="919" y="311"/>
                    <a:pt x="913" y="313"/>
                    <a:pt x="913" y="313"/>
                  </a:cubicBezTo>
                  <a:cubicBezTo>
                    <a:pt x="913" y="312"/>
                    <a:pt x="913" y="312"/>
                    <a:pt x="913" y="312"/>
                  </a:cubicBezTo>
                  <a:cubicBezTo>
                    <a:pt x="910" y="313"/>
                    <a:pt x="906" y="315"/>
                    <a:pt x="904" y="317"/>
                  </a:cubicBezTo>
                  <a:cubicBezTo>
                    <a:pt x="902" y="319"/>
                    <a:pt x="907" y="324"/>
                    <a:pt x="909" y="331"/>
                  </a:cubicBezTo>
                  <a:cubicBezTo>
                    <a:pt x="909" y="331"/>
                    <a:pt x="909" y="331"/>
                    <a:pt x="909" y="331"/>
                  </a:cubicBezTo>
                  <a:cubicBezTo>
                    <a:pt x="921" y="353"/>
                    <a:pt x="888" y="381"/>
                    <a:pt x="888" y="381"/>
                  </a:cubicBezTo>
                  <a:cubicBezTo>
                    <a:pt x="882" y="367"/>
                    <a:pt x="894" y="355"/>
                    <a:pt x="894" y="355"/>
                  </a:cubicBezTo>
                  <a:cubicBezTo>
                    <a:pt x="875" y="352"/>
                    <a:pt x="872" y="368"/>
                    <a:pt x="872" y="368"/>
                  </a:cubicBezTo>
                  <a:cubicBezTo>
                    <a:pt x="857" y="365"/>
                    <a:pt x="851" y="375"/>
                    <a:pt x="851" y="375"/>
                  </a:cubicBezTo>
                  <a:cubicBezTo>
                    <a:pt x="869" y="375"/>
                    <a:pt x="875" y="390"/>
                    <a:pt x="875" y="390"/>
                  </a:cubicBezTo>
                  <a:cubicBezTo>
                    <a:pt x="847" y="407"/>
                    <a:pt x="812" y="388"/>
                    <a:pt x="812" y="388"/>
                  </a:cubicBezTo>
                  <a:cubicBezTo>
                    <a:pt x="827" y="389"/>
                    <a:pt x="839" y="367"/>
                    <a:pt x="839" y="367"/>
                  </a:cubicBezTo>
                  <a:cubicBezTo>
                    <a:pt x="822" y="360"/>
                    <a:pt x="809" y="368"/>
                    <a:pt x="809" y="368"/>
                  </a:cubicBezTo>
                  <a:cubicBezTo>
                    <a:pt x="810" y="353"/>
                    <a:pt x="796" y="340"/>
                    <a:pt x="796" y="340"/>
                  </a:cubicBezTo>
                  <a:cubicBezTo>
                    <a:pt x="788" y="350"/>
                    <a:pt x="788" y="367"/>
                    <a:pt x="788" y="367"/>
                  </a:cubicBezTo>
                  <a:cubicBezTo>
                    <a:pt x="753" y="293"/>
                    <a:pt x="712" y="309"/>
                    <a:pt x="712" y="309"/>
                  </a:cubicBezTo>
                  <a:cubicBezTo>
                    <a:pt x="701" y="302"/>
                    <a:pt x="716" y="287"/>
                    <a:pt x="723" y="289"/>
                  </a:cubicBezTo>
                  <a:cubicBezTo>
                    <a:pt x="729" y="292"/>
                    <a:pt x="740" y="287"/>
                    <a:pt x="742" y="286"/>
                  </a:cubicBezTo>
                  <a:cubicBezTo>
                    <a:pt x="744" y="283"/>
                    <a:pt x="747" y="277"/>
                    <a:pt x="746" y="270"/>
                  </a:cubicBezTo>
                  <a:cubicBezTo>
                    <a:pt x="746" y="270"/>
                    <a:pt x="746" y="270"/>
                    <a:pt x="746" y="270"/>
                  </a:cubicBezTo>
                  <a:cubicBezTo>
                    <a:pt x="737" y="248"/>
                    <a:pt x="718" y="256"/>
                    <a:pt x="718" y="256"/>
                  </a:cubicBezTo>
                  <a:cubicBezTo>
                    <a:pt x="705" y="268"/>
                    <a:pt x="718" y="274"/>
                    <a:pt x="718" y="274"/>
                  </a:cubicBezTo>
                  <a:cubicBezTo>
                    <a:pt x="735" y="278"/>
                    <a:pt x="732" y="262"/>
                    <a:pt x="732" y="262"/>
                  </a:cubicBezTo>
                  <a:cubicBezTo>
                    <a:pt x="732" y="262"/>
                    <a:pt x="743" y="265"/>
                    <a:pt x="736" y="276"/>
                  </a:cubicBezTo>
                  <a:cubicBezTo>
                    <a:pt x="729" y="287"/>
                    <a:pt x="715" y="283"/>
                    <a:pt x="715" y="283"/>
                  </a:cubicBezTo>
                  <a:cubicBezTo>
                    <a:pt x="692" y="282"/>
                    <a:pt x="705" y="308"/>
                    <a:pt x="705" y="308"/>
                  </a:cubicBezTo>
                  <a:cubicBezTo>
                    <a:pt x="702" y="307"/>
                    <a:pt x="697" y="309"/>
                    <a:pt x="697" y="309"/>
                  </a:cubicBezTo>
                  <a:cubicBezTo>
                    <a:pt x="702" y="299"/>
                    <a:pt x="694" y="287"/>
                    <a:pt x="694" y="287"/>
                  </a:cubicBezTo>
                  <a:cubicBezTo>
                    <a:pt x="680" y="274"/>
                    <a:pt x="678" y="297"/>
                    <a:pt x="678" y="297"/>
                  </a:cubicBezTo>
                  <a:cubicBezTo>
                    <a:pt x="678" y="297"/>
                    <a:pt x="677" y="296"/>
                    <a:pt x="677" y="296"/>
                  </a:cubicBezTo>
                  <a:cubicBezTo>
                    <a:pt x="677" y="296"/>
                    <a:pt x="677" y="297"/>
                    <a:pt x="676" y="298"/>
                  </a:cubicBezTo>
                  <a:cubicBezTo>
                    <a:pt x="676" y="298"/>
                    <a:pt x="675" y="299"/>
                    <a:pt x="675" y="300"/>
                  </a:cubicBezTo>
                  <a:cubicBezTo>
                    <a:pt x="675" y="300"/>
                    <a:pt x="675" y="301"/>
                    <a:pt x="674" y="301"/>
                  </a:cubicBezTo>
                  <a:cubicBezTo>
                    <a:pt x="674" y="301"/>
                    <a:pt x="674" y="301"/>
                    <a:pt x="674" y="302"/>
                  </a:cubicBezTo>
                  <a:cubicBezTo>
                    <a:pt x="674" y="303"/>
                    <a:pt x="673" y="304"/>
                    <a:pt x="673" y="306"/>
                  </a:cubicBezTo>
                  <a:cubicBezTo>
                    <a:pt x="673" y="306"/>
                    <a:pt x="673" y="307"/>
                    <a:pt x="673" y="308"/>
                  </a:cubicBezTo>
                  <a:cubicBezTo>
                    <a:pt x="673" y="308"/>
                    <a:pt x="673" y="309"/>
                    <a:pt x="672" y="309"/>
                  </a:cubicBezTo>
                  <a:cubicBezTo>
                    <a:pt x="672" y="310"/>
                    <a:pt x="672" y="310"/>
                    <a:pt x="672" y="310"/>
                  </a:cubicBezTo>
                  <a:cubicBezTo>
                    <a:pt x="671" y="313"/>
                    <a:pt x="669" y="315"/>
                    <a:pt x="667" y="316"/>
                  </a:cubicBezTo>
                  <a:cubicBezTo>
                    <a:pt x="668" y="317"/>
                    <a:pt x="668" y="317"/>
                    <a:pt x="668" y="318"/>
                  </a:cubicBezTo>
                  <a:cubicBezTo>
                    <a:pt x="668" y="318"/>
                    <a:pt x="654" y="322"/>
                    <a:pt x="657" y="331"/>
                  </a:cubicBezTo>
                  <a:cubicBezTo>
                    <a:pt x="660" y="340"/>
                    <a:pt x="671" y="337"/>
                    <a:pt x="673" y="338"/>
                  </a:cubicBezTo>
                  <a:cubicBezTo>
                    <a:pt x="670" y="348"/>
                    <a:pt x="670" y="348"/>
                    <a:pt x="670" y="348"/>
                  </a:cubicBezTo>
                  <a:cubicBezTo>
                    <a:pt x="670" y="348"/>
                    <a:pt x="660" y="341"/>
                    <a:pt x="656" y="353"/>
                  </a:cubicBezTo>
                  <a:cubicBezTo>
                    <a:pt x="656" y="353"/>
                    <a:pt x="638" y="337"/>
                    <a:pt x="631" y="356"/>
                  </a:cubicBezTo>
                  <a:cubicBezTo>
                    <a:pt x="631" y="356"/>
                    <a:pt x="626" y="373"/>
                    <a:pt x="645" y="372"/>
                  </a:cubicBezTo>
                  <a:cubicBezTo>
                    <a:pt x="645" y="372"/>
                    <a:pt x="655" y="374"/>
                    <a:pt x="645" y="398"/>
                  </a:cubicBezTo>
                  <a:cubicBezTo>
                    <a:pt x="631" y="387"/>
                    <a:pt x="616" y="377"/>
                    <a:pt x="600" y="368"/>
                  </a:cubicBezTo>
                  <a:cubicBezTo>
                    <a:pt x="584" y="358"/>
                    <a:pt x="568" y="349"/>
                    <a:pt x="551" y="343"/>
                  </a:cubicBezTo>
                  <a:cubicBezTo>
                    <a:pt x="532" y="335"/>
                    <a:pt x="514" y="326"/>
                    <a:pt x="495" y="321"/>
                  </a:cubicBezTo>
                  <a:cubicBezTo>
                    <a:pt x="481" y="316"/>
                    <a:pt x="486" y="284"/>
                    <a:pt x="487" y="275"/>
                  </a:cubicBezTo>
                  <a:close/>
                  <a:moveTo>
                    <a:pt x="886" y="496"/>
                  </a:moveTo>
                  <a:cubicBezTo>
                    <a:pt x="887" y="494"/>
                    <a:pt x="885" y="492"/>
                    <a:pt x="882" y="491"/>
                  </a:cubicBezTo>
                  <a:cubicBezTo>
                    <a:pt x="882" y="491"/>
                    <a:pt x="881" y="491"/>
                    <a:pt x="881" y="491"/>
                  </a:cubicBezTo>
                  <a:cubicBezTo>
                    <a:pt x="883" y="491"/>
                    <a:pt x="885" y="490"/>
                    <a:pt x="888" y="490"/>
                  </a:cubicBezTo>
                  <a:cubicBezTo>
                    <a:pt x="888" y="490"/>
                    <a:pt x="889" y="491"/>
                    <a:pt x="889" y="491"/>
                  </a:cubicBezTo>
                  <a:cubicBezTo>
                    <a:pt x="891" y="496"/>
                    <a:pt x="890" y="502"/>
                    <a:pt x="884" y="502"/>
                  </a:cubicBezTo>
                  <a:cubicBezTo>
                    <a:pt x="880" y="503"/>
                    <a:pt x="879" y="499"/>
                    <a:pt x="879" y="497"/>
                  </a:cubicBezTo>
                  <a:cubicBezTo>
                    <a:pt x="879" y="495"/>
                    <a:pt x="880" y="493"/>
                    <a:pt x="882" y="494"/>
                  </a:cubicBezTo>
                  <a:cubicBezTo>
                    <a:pt x="885" y="494"/>
                    <a:pt x="884" y="498"/>
                    <a:pt x="882" y="499"/>
                  </a:cubicBezTo>
                  <a:cubicBezTo>
                    <a:pt x="883" y="499"/>
                    <a:pt x="885" y="499"/>
                    <a:pt x="886" y="496"/>
                  </a:cubicBezTo>
                  <a:close/>
                  <a:moveTo>
                    <a:pt x="868" y="448"/>
                  </a:moveTo>
                  <a:cubicBezTo>
                    <a:pt x="868" y="448"/>
                    <a:pt x="880" y="460"/>
                    <a:pt x="880" y="465"/>
                  </a:cubicBezTo>
                  <a:cubicBezTo>
                    <a:pt x="880" y="465"/>
                    <a:pt x="880" y="466"/>
                    <a:pt x="880" y="466"/>
                  </a:cubicBezTo>
                  <a:cubicBezTo>
                    <a:pt x="878" y="465"/>
                    <a:pt x="867" y="457"/>
                    <a:pt x="868" y="448"/>
                  </a:cubicBezTo>
                  <a:close/>
                  <a:moveTo>
                    <a:pt x="879" y="486"/>
                  </a:moveTo>
                  <a:cubicBezTo>
                    <a:pt x="879" y="486"/>
                    <a:pt x="879" y="486"/>
                    <a:pt x="879" y="486"/>
                  </a:cubicBezTo>
                  <a:cubicBezTo>
                    <a:pt x="879" y="486"/>
                    <a:pt x="879" y="486"/>
                    <a:pt x="879" y="486"/>
                  </a:cubicBezTo>
                  <a:cubicBezTo>
                    <a:pt x="879" y="486"/>
                    <a:pt x="879" y="486"/>
                    <a:pt x="879" y="486"/>
                  </a:cubicBezTo>
                  <a:close/>
                  <a:moveTo>
                    <a:pt x="877" y="484"/>
                  </a:moveTo>
                  <a:cubicBezTo>
                    <a:pt x="877" y="484"/>
                    <a:pt x="876" y="484"/>
                    <a:pt x="876" y="484"/>
                  </a:cubicBezTo>
                  <a:cubicBezTo>
                    <a:pt x="873" y="482"/>
                    <a:pt x="869" y="478"/>
                    <a:pt x="868" y="475"/>
                  </a:cubicBezTo>
                  <a:cubicBezTo>
                    <a:pt x="868" y="475"/>
                    <a:pt x="872" y="475"/>
                    <a:pt x="877" y="474"/>
                  </a:cubicBezTo>
                  <a:cubicBezTo>
                    <a:pt x="876" y="479"/>
                    <a:pt x="877" y="484"/>
                    <a:pt x="877" y="484"/>
                  </a:cubicBezTo>
                  <a:close/>
                  <a:moveTo>
                    <a:pt x="874" y="512"/>
                  </a:moveTo>
                  <a:cubicBezTo>
                    <a:pt x="878" y="518"/>
                    <a:pt x="880" y="519"/>
                    <a:pt x="880" y="519"/>
                  </a:cubicBezTo>
                  <a:cubicBezTo>
                    <a:pt x="880" y="519"/>
                    <a:pt x="877" y="519"/>
                    <a:pt x="874" y="517"/>
                  </a:cubicBezTo>
                  <a:cubicBezTo>
                    <a:pt x="866" y="511"/>
                    <a:pt x="864" y="502"/>
                    <a:pt x="867" y="494"/>
                  </a:cubicBezTo>
                  <a:cubicBezTo>
                    <a:pt x="868" y="494"/>
                    <a:pt x="869" y="494"/>
                    <a:pt x="870" y="494"/>
                  </a:cubicBezTo>
                  <a:cubicBezTo>
                    <a:pt x="869" y="495"/>
                    <a:pt x="869" y="496"/>
                    <a:pt x="869" y="497"/>
                  </a:cubicBezTo>
                  <a:cubicBezTo>
                    <a:pt x="868" y="501"/>
                    <a:pt x="869" y="506"/>
                    <a:pt x="874" y="512"/>
                  </a:cubicBezTo>
                  <a:close/>
                  <a:moveTo>
                    <a:pt x="856" y="538"/>
                  </a:moveTo>
                  <a:cubicBezTo>
                    <a:pt x="856" y="534"/>
                    <a:pt x="852" y="533"/>
                    <a:pt x="852" y="533"/>
                  </a:cubicBezTo>
                  <a:cubicBezTo>
                    <a:pt x="852" y="533"/>
                    <a:pt x="856" y="529"/>
                    <a:pt x="856" y="524"/>
                  </a:cubicBezTo>
                  <a:cubicBezTo>
                    <a:pt x="857" y="525"/>
                    <a:pt x="857" y="525"/>
                    <a:pt x="857" y="526"/>
                  </a:cubicBezTo>
                  <a:cubicBezTo>
                    <a:pt x="857" y="530"/>
                    <a:pt x="858" y="534"/>
                    <a:pt x="861" y="537"/>
                  </a:cubicBezTo>
                  <a:cubicBezTo>
                    <a:pt x="860" y="541"/>
                    <a:pt x="857" y="544"/>
                    <a:pt x="855" y="545"/>
                  </a:cubicBezTo>
                  <a:cubicBezTo>
                    <a:pt x="851" y="547"/>
                    <a:pt x="848" y="545"/>
                    <a:pt x="847" y="543"/>
                  </a:cubicBezTo>
                  <a:cubicBezTo>
                    <a:pt x="846" y="541"/>
                    <a:pt x="846" y="538"/>
                    <a:pt x="848" y="537"/>
                  </a:cubicBezTo>
                  <a:cubicBezTo>
                    <a:pt x="850" y="536"/>
                    <a:pt x="851" y="537"/>
                    <a:pt x="852" y="538"/>
                  </a:cubicBezTo>
                  <a:cubicBezTo>
                    <a:pt x="852" y="540"/>
                    <a:pt x="851" y="541"/>
                    <a:pt x="851" y="541"/>
                  </a:cubicBezTo>
                  <a:cubicBezTo>
                    <a:pt x="851" y="541"/>
                    <a:pt x="855" y="542"/>
                    <a:pt x="856" y="538"/>
                  </a:cubicBezTo>
                  <a:close/>
                  <a:moveTo>
                    <a:pt x="861" y="520"/>
                  </a:moveTo>
                  <a:cubicBezTo>
                    <a:pt x="859" y="517"/>
                    <a:pt x="856" y="516"/>
                    <a:pt x="856" y="516"/>
                  </a:cubicBezTo>
                  <a:cubicBezTo>
                    <a:pt x="856" y="516"/>
                    <a:pt x="854" y="509"/>
                    <a:pt x="853" y="508"/>
                  </a:cubicBezTo>
                  <a:cubicBezTo>
                    <a:pt x="852" y="506"/>
                    <a:pt x="851" y="505"/>
                    <a:pt x="847" y="500"/>
                  </a:cubicBezTo>
                  <a:cubicBezTo>
                    <a:pt x="844" y="497"/>
                    <a:pt x="838" y="495"/>
                    <a:pt x="833" y="494"/>
                  </a:cubicBezTo>
                  <a:cubicBezTo>
                    <a:pt x="832" y="493"/>
                    <a:pt x="832" y="493"/>
                    <a:pt x="832" y="493"/>
                  </a:cubicBezTo>
                  <a:cubicBezTo>
                    <a:pt x="832" y="493"/>
                    <a:pt x="842" y="499"/>
                    <a:pt x="863" y="495"/>
                  </a:cubicBezTo>
                  <a:cubicBezTo>
                    <a:pt x="862" y="499"/>
                    <a:pt x="862" y="503"/>
                    <a:pt x="864" y="508"/>
                  </a:cubicBezTo>
                  <a:cubicBezTo>
                    <a:pt x="865" y="513"/>
                    <a:pt x="869" y="516"/>
                    <a:pt x="869" y="516"/>
                  </a:cubicBezTo>
                  <a:cubicBezTo>
                    <a:pt x="869" y="516"/>
                    <a:pt x="865" y="516"/>
                    <a:pt x="863" y="518"/>
                  </a:cubicBezTo>
                  <a:cubicBezTo>
                    <a:pt x="862" y="518"/>
                    <a:pt x="861" y="519"/>
                    <a:pt x="861" y="520"/>
                  </a:cubicBezTo>
                  <a:close/>
                  <a:moveTo>
                    <a:pt x="818" y="459"/>
                  </a:moveTo>
                  <a:cubicBezTo>
                    <a:pt x="813" y="450"/>
                    <a:pt x="799" y="448"/>
                    <a:pt x="799" y="448"/>
                  </a:cubicBezTo>
                  <a:cubicBezTo>
                    <a:pt x="800" y="448"/>
                    <a:pt x="804" y="439"/>
                    <a:pt x="804" y="439"/>
                  </a:cubicBezTo>
                  <a:cubicBezTo>
                    <a:pt x="813" y="458"/>
                    <a:pt x="844" y="441"/>
                    <a:pt x="844" y="441"/>
                  </a:cubicBezTo>
                  <a:cubicBezTo>
                    <a:pt x="844" y="440"/>
                    <a:pt x="830" y="432"/>
                    <a:pt x="830" y="432"/>
                  </a:cubicBezTo>
                  <a:cubicBezTo>
                    <a:pt x="831" y="429"/>
                    <a:pt x="848" y="427"/>
                    <a:pt x="844" y="443"/>
                  </a:cubicBezTo>
                  <a:cubicBezTo>
                    <a:pt x="841" y="458"/>
                    <a:pt x="818" y="459"/>
                    <a:pt x="818" y="459"/>
                  </a:cubicBezTo>
                  <a:close/>
                  <a:moveTo>
                    <a:pt x="830" y="489"/>
                  </a:moveTo>
                  <a:cubicBezTo>
                    <a:pt x="824" y="488"/>
                    <a:pt x="824" y="466"/>
                    <a:pt x="824" y="466"/>
                  </a:cubicBezTo>
                  <a:cubicBezTo>
                    <a:pt x="832" y="472"/>
                    <a:pt x="830" y="489"/>
                    <a:pt x="830" y="489"/>
                  </a:cubicBezTo>
                  <a:close/>
                  <a:moveTo>
                    <a:pt x="774" y="459"/>
                  </a:moveTo>
                  <a:cubicBezTo>
                    <a:pt x="774" y="459"/>
                    <a:pt x="779" y="462"/>
                    <a:pt x="792" y="456"/>
                  </a:cubicBezTo>
                  <a:cubicBezTo>
                    <a:pt x="805" y="450"/>
                    <a:pt x="813" y="461"/>
                    <a:pt x="813" y="461"/>
                  </a:cubicBezTo>
                  <a:cubicBezTo>
                    <a:pt x="779" y="470"/>
                    <a:pt x="774" y="459"/>
                    <a:pt x="774" y="459"/>
                  </a:cubicBezTo>
                  <a:close/>
                  <a:moveTo>
                    <a:pt x="801" y="492"/>
                  </a:moveTo>
                  <a:cubicBezTo>
                    <a:pt x="801" y="492"/>
                    <a:pt x="796" y="484"/>
                    <a:pt x="799" y="472"/>
                  </a:cubicBezTo>
                  <a:cubicBezTo>
                    <a:pt x="799" y="472"/>
                    <a:pt x="803" y="488"/>
                    <a:pt x="801" y="492"/>
                  </a:cubicBezTo>
                  <a:close/>
                  <a:moveTo>
                    <a:pt x="787" y="486"/>
                  </a:moveTo>
                  <a:cubicBezTo>
                    <a:pt x="787" y="486"/>
                    <a:pt x="783" y="479"/>
                    <a:pt x="786" y="469"/>
                  </a:cubicBezTo>
                  <a:cubicBezTo>
                    <a:pt x="786" y="469"/>
                    <a:pt x="792" y="475"/>
                    <a:pt x="787" y="486"/>
                  </a:cubicBezTo>
                  <a:close/>
                  <a:moveTo>
                    <a:pt x="760" y="452"/>
                  </a:moveTo>
                  <a:cubicBezTo>
                    <a:pt x="748" y="446"/>
                    <a:pt x="752" y="442"/>
                    <a:pt x="752" y="442"/>
                  </a:cubicBezTo>
                  <a:cubicBezTo>
                    <a:pt x="752" y="442"/>
                    <a:pt x="759" y="442"/>
                    <a:pt x="762" y="439"/>
                  </a:cubicBezTo>
                  <a:cubicBezTo>
                    <a:pt x="762" y="439"/>
                    <a:pt x="763" y="453"/>
                    <a:pt x="776" y="447"/>
                  </a:cubicBezTo>
                  <a:cubicBezTo>
                    <a:pt x="776" y="447"/>
                    <a:pt x="773" y="459"/>
                    <a:pt x="760" y="452"/>
                  </a:cubicBezTo>
                  <a:close/>
                  <a:moveTo>
                    <a:pt x="760" y="487"/>
                  </a:moveTo>
                  <a:cubicBezTo>
                    <a:pt x="760" y="487"/>
                    <a:pt x="756" y="478"/>
                    <a:pt x="760" y="463"/>
                  </a:cubicBezTo>
                  <a:cubicBezTo>
                    <a:pt x="760" y="463"/>
                    <a:pt x="764" y="474"/>
                    <a:pt x="760" y="487"/>
                  </a:cubicBezTo>
                  <a:close/>
                  <a:moveTo>
                    <a:pt x="743" y="428"/>
                  </a:moveTo>
                  <a:cubicBezTo>
                    <a:pt x="743" y="428"/>
                    <a:pt x="749" y="435"/>
                    <a:pt x="755" y="431"/>
                  </a:cubicBezTo>
                  <a:cubicBezTo>
                    <a:pt x="760" y="427"/>
                    <a:pt x="757" y="420"/>
                    <a:pt x="757" y="420"/>
                  </a:cubicBezTo>
                  <a:cubicBezTo>
                    <a:pt x="757" y="420"/>
                    <a:pt x="764" y="430"/>
                    <a:pt x="755" y="435"/>
                  </a:cubicBezTo>
                  <a:cubicBezTo>
                    <a:pt x="747" y="440"/>
                    <a:pt x="743" y="428"/>
                    <a:pt x="743" y="428"/>
                  </a:cubicBezTo>
                  <a:close/>
                  <a:moveTo>
                    <a:pt x="748" y="479"/>
                  </a:moveTo>
                  <a:cubicBezTo>
                    <a:pt x="748" y="479"/>
                    <a:pt x="745" y="468"/>
                    <a:pt x="750" y="457"/>
                  </a:cubicBezTo>
                  <a:cubicBezTo>
                    <a:pt x="750" y="457"/>
                    <a:pt x="755" y="470"/>
                    <a:pt x="748" y="479"/>
                  </a:cubicBezTo>
                  <a:close/>
                  <a:moveTo>
                    <a:pt x="619" y="684"/>
                  </a:moveTo>
                  <a:cubicBezTo>
                    <a:pt x="625" y="688"/>
                    <a:pt x="633" y="688"/>
                    <a:pt x="639" y="684"/>
                  </a:cubicBezTo>
                  <a:cubicBezTo>
                    <a:pt x="642" y="681"/>
                    <a:pt x="646" y="678"/>
                    <a:pt x="650" y="675"/>
                  </a:cubicBezTo>
                  <a:cubicBezTo>
                    <a:pt x="650" y="688"/>
                    <a:pt x="642" y="695"/>
                    <a:pt x="630" y="694"/>
                  </a:cubicBezTo>
                  <a:cubicBezTo>
                    <a:pt x="616" y="694"/>
                    <a:pt x="602" y="681"/>
                    <a:pt x="600" y="668"/>
                  </a:cubicBezTo>
                  <a:cubicBezTo>
                    <a:pt x="597" y="653"/>
                    <a:pt x="597" y="637"/>
                    <a:pt x="599" y="622"/>
                  </a:cubicBezTo>
                  <a:cubicBezTo>
                    <a:pt x="601" y="612"/>
                    <a:pt x="601" y="602"/>
                    <a:pt x="600" y="592"/>
                  </a:cubicBezTo>
                  <a:cubicBezTo>
                    <a:pt x="599" y="590"/>
                    <a:pt x="598" y="587"/>
                    <a:pt x="600" y="584"/>
                  </a:cubicBezTo>
                  <a:cubicBezTo>
                    <a:pt x="613" y="592"/>
                    <a:pt x="626" y="598"/>
                    <a:pt x="640" y="605"/>
                  </a:cubicBezTo>
                  <a:cubicBezTo>
                    <a:pt x="635" y="609"/>
                    <a:pt x="630" y="613"/>
                    <a:pt x="625" y="616"/>
                  </a:cubicBezTo>
                  <a:cubicBezTo>
                    <a:pt x="614" y="623"/>
                    <a:pt x="608" y="634"/>
                    <a:pt x="605" y="646"/>
                  </a:cubicBezTo>
                  <a:cubicBezTo>
                    <a:pt x="602" y="658"/>
                    <a:pt x="609" y="677"/>
                    <a:pt x="619" y="684"/>
                  </a:cubicBezTo>
                  <a:close/>
                  <a:moveTo>
                    <a:pt x="687" y="804"/>
                  </a:moveTo>
                  <a:cubicBezTo>
                    <a:pt x="688" y="808"/>
                    <a:pt x="685" y="813"/>
                    <a:pt x="679" y="813"/>
                  </a:cubicBezTo>
                  <a:cubicBezTo>
                    <a:pt x="672" y="814"/>
                    <a:pt x="670" y="808"/>
                    <a:pt x="670" y="808"/>
                  </a:cubicBezTo>
                  <a:cubicBezTo>
                    <a:pt x="679" y="810"/>
                    <a:pt x="679" y="810"/>
                    <a:pt x="679" y="810"/>
                  </a:cubicBezTo>
                  <a:cubicBezTo>
                    <a:pt x="674" y="804"/>
                    <a:pt x="674" y="804"/>
                    <a:pt x="674" y="804"/>
                  </a:cubicBezTo>
                  <a:cubicBezTo>
                    <a:pt x="683" y="804"/>
                    <a:pt x="683" y="804"/>
                    <a:pt x="683" y="804"/>
                  </a:cubicBezTo>
                  <a:cubicBezTo>
                    <a:pt x="684" y="804"/>
                    <a:pt x="684" y="804"/>
                    <a:pt x="684" y="804"/>
                  </a:cubicBezTo>
                  <a:cubicBezTo>
                    <a:pt x="676" y="799"/>
                    <a:pt x="676" y="799"/>
                    <a:pt x="676" y="799"/>
                  </a:cubicBezTo>
                  <a:cubicBezTo>
                    <a:pt x="684" y="796"/>
                    <a:pt x="684" y="796"/>
                    <a:pt x="684" y="796"/>
                  </a:cubicBezTo>
                  <a:cubicBezTo>
                    <a:pt x="675" y="793"/>
                    <a:pt x="675" y="793"/>
                    <a:pt x="675" y="793"/>
                  </a:cubicBezTo>
                  <a:cubicBezTo>
                    <a:pt x="682" y="788"/>
                    <a:pt x="682" y="788"/>
                    <a:pt x="682" y="788"/>
                  </a:cubicBezTo>
                  <a:cubicBezTo>
                    <a:pt x="682" y="787"/>
                    <a:pt x="682" y="787"/>
                    <a:pt x="682" y="787"/>
                  </a:cubicBezTo>
                  <a:cubicBezTo>
                    <a:pt x="672" y="788"/>
                    <a:pt x="672" y="788"/>
                    <a:pt x="672" y="788"/>
                  </a:cubicBezTo>
                  <a:cubicBezTo>
                    <a:pt x="677" y="782"/>
                    <a:pt x="677" y="782"/>
                    <a:pt x="677" y="782"/>
                  </a:cubicBezTo>
                  <a:cubicBezTo>
                    <a:pt x="677" y="781"/>
                    <a:pt x="677" y="781"/>
                    <a:pt x="677" y="781"/>
                  </a:cubicBezTo>
                  <a:cubicBezTo>
                    <a:pt x="677" y="781"/>
                    <a:pt x="670" y="783"/>
                    <a:pt x="668" y="783"/>
                  </a:cubicBezTo>
                  <a:cubicBezTo>
                    <a:pt x="668" y="783"/>
                    <a:pt x="668" y="780"/>
                    <a:pt x="671" y="778"/>
                  </a:cubicBezTo>
                  <a:cubicBezTo>
                    <a:pt x="678" y="774"/>
                    <a:pt x="681" y="779"/>
                    <a:pt x="682" y="781"/>
                  </a:cubicBezTo>
                  <a:cubicBezTo>
                    <a:pt x="689" y="783"/>
                    <a:pt x="688" y="789"/>
                    <a:pt x="688" y="792"/>
                  </a:cubicBezTo>
                  <a:cubicBezTo>
                    <a:pt x="692" y="799"/>
                    <a:pt x="689" y="802"/>
                    <a:pt x="687" y="804"/>
                  </a:cubicBezTo>
                  <a:close/>
                  <a:moveTo>
                    <a:pt x="601" y="757"/>
                  </a:moveTo>
                  <a:cubicBezTo>
                    <a:pt x="601" y="757"/>
                    <a:pt x="602" y="758"/>
                    <a:pt x="604" y="760"/>
                  </a:cubicBezTo>
                  <a:cubicBezTo>
                    <a:pt x="605" y="763"/>
                    <a:pt x="606" y="764"/>
                    <a:pt x="609" y="766"/>
                  </a:cubicBezTo>
                  <a:cubicBezTo>
                    <a:pt x="609" y="766"/>
                    <a:pt x="606" y="767"/>
                    <a:pt x="601" y="762"/>
                  </a:cubicBezTo>
                  <a:cubicBezTo>
                    <a:pt x="597" y="757"/>
                    <a:pt x="594" y="753"/>
                    <a:pt x="591" y="752"/>
                  </a:cubicBezTo>
                  <a:cubicBezTo>
                    <a:pt x="593" y="752"/>
                    <a:pt x="598" y="753"/>
                    <a:pt x="601" y="757"/>
                  </a:cubicBezTo>
                  <a:close/>
                  <a:moveTo>
                    <a:pt x="598" y="749"/>
                  </a:moveTo>
                  <a:cubicBezTo>
                    <a:pt x="598" y="749"/>
                    <a:pt x="603" y="750"/>
                    <a:pt x="610" y="754"/>
                  </a:cubicBezTo>
                  <a:cubicBezTo>
                    <a:pt x="615" y="758"/>
                    <a:pt x="618" y="762"/>
                    <a:pt x="619" y="764"/>
                  </a:cubicBezTo>
                  <a:cubicBezTo>
                    <a:pt x="619" y="764"/>
                    <a:pt x="604" y="759"/>
                    <a:pt x="598" y="749"/>
                  </a:cubicBezTo>
                  <a:close/>
                  <a:moveTo>
                    <a:pt x="609" y="772"/>
                  </a:moveTo>
                  <a:cubicBezTo>
                    <a:pt x="605" y="773"/>
                    <a:pt x="592" y="770"/>
                    <a:pt x="590" y="769"/>
                  </a:cubicBezTo>
                  <a:cubicBezTo>
                    <a:pt x="592" y="769"/>
                    <a:pt x="595" y="768"/>
                    <a:pt x="599" y="768"/>
                  </a:cubicBezTo>
                  <a:cubicBezTo>
                    <a:pt x="604" y="768"/>
                    <a:pt x="609" y="772"/>
                    <a:pt x="609" y="772"/>
                  </a:cubicBezTo>
                  <a:close/>
                  <a:moveTo>
                    <a:pt x="596" y="763"/>
                  </a:moveTo>
                  <a:cubicBezTo>
                    <a:pt x="596" y="763"/>
                    <a:pt x="590" y="762"/>
                    <a:pt x="584" y="757"/>
                  </a:cubicBezTo>
                  <a:cubicBezTo>
                    <a:pt x="579" y="753"/>
                    <a:pt x="575" y="750"/>
                    <a:pt x="574" y="748"/>
                  </a:cubicBezTo>
                  <a:cubicBezTo>
                    <a:pt x="576" y="749"/>
                    <a:pt x="584" y="750"/>
                    <a:pt x="589" y="755"/>
                  </a:cubicBezTo>
                  <a:cubicBezTo>
                    <a:pt x="593" y="759"/>
                    <a:pt x="595" y="761"/>
                    <a:pt x="596" y="763"/>
                  </a:cubicBezTo>
                  <a:close/>
                  <a:moveTo>
                    <a:pt x="580" y="759"/>
                  </a:moveTo>
                  <a:cubicBezTo>
                    <a:pt x="580" y="759"/>
                    <a:pt x="570" y="758"/>
                    <a:pt x="564" y="747"/>
                  </a:cubicBezTo>
                  <a:cubicBezTo>
                    <a:pt x="564" y="747"/>
                    <a:pt x="575" y="751"/>
                    <a:pt x="580" y="759"/>
                  </a:cubicBezTo>
                  <a:close/>
                  <a:moveTo>
                    <a:pt x="591" y="766"/>
                  </a:moveTo>
                  <a:cubicBezTo>
                    <a:pt x="589" y="767"/>
                    <a:pt x="586" y="767"/>
                    <a:pt x="583" y="766"/>
                  </a:cubicBezTo>
                  <a:cubicBezTo>
                    <a:pt x="576" y="765"/>
                    <a:pt x="573" y="762"/>
                    <a:pt x="570" y="758"/>
                  </a:cubicBezTo>
                  <a:cubicBezTo>
                    <a:pt x="579" y="761"/>
                    <a:pt x="591" y="766"/>
                    <a:pt x="591" y="766"/>
                  </a:cubicBezTo>
                  <a:close/>
                  <a:moveTo>
                    <a:pt x="593" y="773"/>
                  </a:moveTo>
                  <a:cubicBezTo>
                    <a:pt x="598" y="775"/>
                    <a:pt x="602" y="775"/>
                    <a:pt x="602" y="776"/>
                  </a:cubicBezTo>
                  <a:cubicBezTo>
                    <a:pt x="602" y="776"/>
                    <a:pt x="594" y="779"/>
                    <a:pt x="585" y="776"/>
                  </a:cubicBezTo>
                  <a:cubicBezTo>
                    <a:pt x="579" y="774"/>
                    <a:pt x="578" y="774"/>
                    <a:pt x="580" y="773"/>
                  </a:cubicBezTo>
                  <a:cubicBezTo>
                    <a:pt x="581" y="773"/>
                    <a:pt x="587" y="772"/>
                    <a:pt x="593" y="773"/>
                  </a:cubicBezTo>
                  <a:close/>
                  <a:moveTo>
                    <a:pt x="612" y="784"/>
                  </a:moveTo>
                  <a:cubicBezTo>
                    <a:pt x="609" y="776"/>
                    <a:pt x="616" y="772"/>
                    <a:pt x="621" y="771"/>
                  </a:cubicBezTo>
                  <a:cubicBezTo>
                    <a:pt x="629" y="769"/>
                    <a:pt x="633" y="778"/>
                    <a:pt x="633" y="778"/>
                  </a:cubicBezTo>
                  <a:cubicBezTo>
                    <a:pt x="623" y="774"/>
                    <a:pt x="623" y="774"/>
                    <a:pt x="623" y="774"/>
                  </a:cubicBezTo>
                  <a:cubicBezTo>
                    <a:pt x="628" y="783"/>
                    <a:pt x="628" y="783"/>
                    <a:pt x="628" y="783"/>
                  </a:cubicBezTo>
                  <a:cubicBezTo>
                    <a:pt x="618" y="780"/>
                    <a:pt x="618" y="780"/>
                    <a:pt x="618" y="780"/>
                  </a:cubicBezTo>
                  <a:cubicBezTo>
                    <a:pt x="618" y="780"/>
                    <a:pt x="618" y="780"/>
                    <a:pt x="618" y="780"/>
                  </a:cubicBezTo>
                  <a:cubicBezTo>
                    <a:pt x="625" y="788"/>
                    <a:pt x="625" y="788"/>
                    <a:pt x="625" y="788"/>
                  </a:cubicBezTo>
                  <a:cubicBezTo>
                    <a:pt x="613" y="787"/>
                    <a:pt x="613" y="787"/>
                    <a:pt x="613" y="787"/>
                  </a:cubicBezTo>
                  <a:cubicBezTo>
                    <a:pt x="624" y="795"/>
                    <a:pt x="624" y="795"/>
                    <a:pt x="624" y="795"/>
                  </a:cubicBezTo>
                  <a:cubicBezTo>
                    <a:pt x="611" y="797"/>
                    <a:pt x="611" y="797"/>
                    <a:pt x="611" y="797"/>
                  </a:cubicBezTo>
                  <a:cubicBezTo>
                    <a:pt x="624" y="802"/>
                    <a:pt x="624" y="802"/>
                    <a:pt x="624" y="802"/>
                  </a:cubicBezTo>
                  <a:cubicBezTo>
                    <a:pt x="614" y="808"/>
                    <a:pt x="614" y="808"/>
                    <a:pt x="614" y="808"/>
                  </a:cubicBezTo>
                  <a:cubicBezTo>
                    <a:pt x="614" y="808"/>
                    <a:pt x="614" y="808"/>
                    <a:pt x="614" y="808"/>
                  </a:cubicBezTo>
                  <a:cubicBezTo>
                    <a:pt x="626" y="811"/>
                    <a:pt x="626" y="811"/>
                    <a:pt x="626" y="811"/>
                  </a:cubicBezTo>
                  <a:cubicBezTo>
                    <a:pt x="624" y="812"/>
                    <a:pt x="621" y="813"/>
                    <a:pt x="617" y="814"/>
                  </a:cubicBezTo>
                  <a:cubicBezTo>
                    <a:pt x="610" y="815"/>
                    <a:pt x="609" y="808"/>
                    <a:pt x="608" y="805"/>
                  </a:cubicBezTo>
                  <a:cubicBezTo>
                    <a:pt x="606" y="803"/>
                    <a:pt x="604" y="802"/>
                    <a:pt x="603" y="798"/>
                  </a:cubicBezTo>
                  <a:cubicBezTo>
                    <a:pt x="599" y="788"/>
                    <a:pt x="609" y="785"/>
                    <a:pt x="612" y="784"/>
                  </a:cubicBezTo>
                  <a:close/>
                  <a:moveTo>
                    <a:pt x="641" y="775"/>
                  </a:moveTo>
                  <a:cubicBezTo>
                    <a:pt x="642" y="772"/>
                    <a:pt x="644" y="768"/>
                    <a:pt x="653" y="769"/>
                  </a:cubicBezTo>
                  <a:cubicBezTo>
                    <a:pt x="656" y="768"/>
                    <a:pt x="660" y="766"/>
                    <a:pt x="665" y="773"/>
                  </a:cubicBezTo>
                  <a:cubicBezTo>
                    <a:pt x="666" y="775"/>
                    <a:pt x="666" y="779"/>
                    <a:pt x="664" y="782"/>
                  </a:cubicBezTo>
                  <a:cubicBezTo>
                    <a:pt x="664" y="783"/>
                    <a:pt x="661" y="772"/>
                    <a:pt x="661" y="772"/>
                  </a:cubicBezTo>
                  <a:cubicBezTo>
                    <a:pt x="660" y="772"/>
                    <a:pt x="660" y="772"/>
                    <a:pt x="660" y="772"/>
                  </a:cubicBezTo>
                  <a:cubicBezTo>
                    <a:pt x="660" y="772"/>
                    <a:pt x="659" y="781"/>
                    <a:pt x="659" y="781"/>
                  </a:cubicBezTo>
                  <a:cubicBezTo>
                    <a:pt x="659" y="781"/>
                    <a:pt x="653" y="771"/>
                    <a:pt x="653" y="771"/>
                  </a:cubicBezTo>
                  <a:cubicBezTo>
                    <a:pt x="653" y="771"/>
                    <a:pt x="653" y="771"/>
                    <a:pt x="653" y="771"/>
                  </a:cubicBezTo>
                  <a:cubicBezTo>
                    <a:pt x="654" y="784"/>
                    <a:pt x="654" y="784"/>
                    <a:pt x="654" y="784"/>
                  </a:cubicBezTo>
                  <a:cubicBezTo>
                    <a:pt x="646" y="776"/>
                    <a:pt x="646" y="776"/>
                    <a:pt x="646" y="776"/>
                  </a:cubicBezTo>
                  <a:cubicBezTo>
                    <a:pt x="646" y="776"/>
                    <a:pt x="646" y="776"/>
                    <a:pt x="646" y="776"/>
                  </a:cubicBezTo>
                  <a:cubicBezTo>
                    <a:pt x="649" y="787"/>
                    <a:pt x="649" y="787"/>
                    <a:pt x="649" y="787"/>
                  </a:cubicBezTo>
                  <a:cubicBezTo>
                    <a:pt x="640" y="784"/>
                    <a:pt x="640" y="784"/>
                    <a:pt x="640" y="784"/>
                  </a:cubicBezTo>
                  <a:cubicBezTo>
                    <a:pt x="640" y="784"/>
                    <a:pt x="640" y="784"/>
                    <a:pt x="640" y="784"/>
                  </a:cubicBezTo>
                  <a:cubicBezTo>
                    <a:pt x="645" y="791"/>
                    <a:pt x="645" y="791"/>
                    <a:pt x="645" y="791"/>
                  </a:cubicBezTo>
                  <a:cubicBezTo>
                    <a:pt x="645" y="791"/>
                    <a:pt x="636" y="790"/>
                    <a:pt x="636" y="790"/>
                  </a:cubicBezTo>
                  <a:cubicBezTo>
                    <a:pt x="636" y="790"/>
                    <a:pt x="635" y="790"/>
                    <a:pt x="635" y="790"/>
                  </a:cubicBezTo>
                  <a:cubicBezTo>
                    <a:pt x="643" y="796"/>
                    <a:pt x="643" y="796"/>
                    <a:pt x="643" y="796"/>
                  </a:cubicBezTo>
                  <a:cubicBezTo>
                    <a:pt x="643" y="796"/>
                    <a:pt x="633" y="799"/>
                    <a:pt x="632" y="791"/>
                  </a:cubicBezTo>
                  <a:cubicBezTo>
                    <a:pt x="632" y="788"/>
                    <a:pt x="633" y="787"/>
                    <a:pt x="634" y="785"/>
                  </a:cubicBezTo>
                  <a:cubicBezTo>
                    <a:pt x="634" y="784"/>
                    <a:pt x="632" y="777"/>
                    <a:pt x="641" y="775"/>
                  </a:cubicBezTo>
                  <a:close/>
                  <a:moveTo>
                    <a:pt x="661" y="801"/>
                  </a:moveTo>
                  <a:cubicBezTo>
                    <a:pt x="658" y="802"/>
                    <a:pt x="656" y="801"/>
                    <a:pt x="655" y="798"/>
                  </a:cubicBezTo>
                  <a:cubicBezTo>
                    <a:pt x="654" y="795"/>
                    <a:pt x="655" y="792"/>
                    <a:pt x="658" y="791"/>
                  </a:cubicBezTo>
                  <a:cubicBezTo>
                    <a:pt x="661" y="791"/>
                    <a:pt x="664" y="792"/>
                    <a:pt x="664" y="795"/>
                  </a:cubicBezTo>
                  <a:cubicBezTo>
                    <a:pt x="665" y="798"/>
                    <a:pt x="664" y="801"/>
                    <a:pt x="661" y="801"/>
                  </a:cubicBezTo>
                  <a:close/>
                  <a:moveTo>
                    <a:pt x="627" y="818"/>
                  </a:moveTo>
                  <a:cubicBezTo>
                    <a:pt x="622" y="826"/>
                    <a:pt x="622" y="826"/>
                    <a:pt x="622" y="826"/>
                  </a:cubicBezTo>
                  <a:cubicBezTo>
                    <a:pt x="632" y="822"/>
                    <a:pt x="632" y="822"/>
                    <a:pt x="632" y="822"/>
                  </a:cubicBezTo>
                  <a:cubicBezTo>
                    <a:pt x="628" y="832"/>
                    <a:pt x="628" y="832"/>
                    <a:pt x="628" y="832"/>
                  </a:cubicBezTo>
                  <a:cubicBezTo>
                    <a:pt x="637" y="826"/>
                    <a:pt x="637" y="826"/>
                    <a:pt x="637" y="826"/>
                  </a:cubicBezTo>
                  <a:cubicBezTo>
                    <a:pt x="635" y="836"/>
                    <a:pt x="635" y="836"/>
                    <a:pt x="635" y="836"/>
                  </a:cubicBezTo>
                  <a:cubicBezTo>
                    <a:pt x="643" y="829"/>
                    <a:pt x="643" y="829"/>
                    <a:pt x="643" y="829"/>
                  </a:cubicBezTo>
                  <a:cubicBezTo>
                    <a:pt x="643" y="829"/>
                    <a:pt x="644" y="842"/>
                    <a:pt x="644" y="842"/>
                  </a:cubicBezTo>
                  <a:cubicBezTo>
                    <a:pt x="644" y="842"/>
                    <a:pt x="649" y="830"/>
                    <a:pt x="649" y="830"/>
                  </a:cubicBezTo>
                  <a:cubicBezTo>
                    <a:pt x="653" y="840"/>
                    <a:pt x="653" y="840"/>
                    <a:pt x="653" y="840"/>
                  </a:cubicBezTo>
                  <a:cubicBezTo>
                    <a:pt x="654" y="829"/>
                    <a:pt x="654" y="829"/>
                    <a:pt x="654" y="829"/>
                  </a:cubicBezTo>
                  <a:cubicBezTo>
                    <a:pt x="659" y="837"/>
                    <a:pt x="659" y="837"/>
                    <a:pt x="659" y="837"/>
                  </a:cubicBezTo>
                  <a:cubicBezTo>
                    <a:pt x="659" y="837"/>
                    <a:pt x="660" y="831"/>
                    <a:pt x="661" y="829"/>
                  </a:cubicBezTo>
                  <a:cubicBezTo>
                    <a:pt x="661" y="830"/>
                    <a:pt x="662" y="830"/>
                    <a:pt x="663" y="835"/>
                  </a:cubicBezTo>
                  <a:cubicBezTo>
                    <a:pt x="663" y="843"/>
                    <a:pt x="654" y="845"/>
                    <a:pt x="652" y="845"/>
                  </a:cubicBezTo>
                  <a:cubicBezTo>
                    <a:pt x="651" y="849"/>
                    <a:pt x="644" y="852"/>
                    <a:pt x="640" y="851"/>
                  </a:cubicBezTo>
                  <a:cubicBezTo>
                    <a:pt x="632" y="849"/>
                    <a:pt x="631" y="842"/>
                    <a:pt x="631" y="840"/>
                  </a:cubicBezTo>
                  <a:cubicBezTo>
                    <a:pt x="621" y="839"/>
                    <a:pt x="619" y="832"/>
                    <a:pt x="619" y="828"/>
                  </a:cubicBezTo>
                  <a:cubicBezTo>
                    <a:pt x="620" y="820"/>
                    <a:pt x="627" y="818"/>
                    <a:pt x="627" y="818"/>
                  </a:cubicBezTo>
                  <a:close/>
                  <a:moveTo>
                    <a:pt x="661" y="824"/>
                  </a:moveTo>
                  <a:cubicBezTo>
                    <a:pt x="654" y="829"/>
                    <a:pt x="651" y="826"/>
                    <a:pt x="649" y="823"/>
                  </a:cubicBezTo>
                  <a:cubicBezTo>
                    <a:pt x="641" y="824"/>
                    <a:pt x="639" y="820"/>
                    <a:pt x="637" y="816"/>
                  </a:cubicBezTo>
                  <a:cubicBezTo>
                    <a:pt x="633" y="814"/>
                    <a:pt x="632" y="810"/>
                    <a:pt x="633" y="806"/>
                  </a:cubicBezTo>
                  <a:cubicBezTo>
                    <a:pt x="636" y="799"/>
                    <a:pt x="643" y="800"/>
                    <a:pt x="643" y="800"/>
                  </a:cubicBezTo>
                  <a:cubicBezTo>
                    <a:pt x="637" y="808"/>
                    <a:pt x="637" y="808"/>
                    <a:pt x="637" y="808"/>
                  </a:cubicBezTo>
                  <a:cubicBezTo>
                    <a:pt x="646" y="804"/>
                    <a:pt x="646" y="804"/>
                    <a:pt x="646" y="804"/>
                  </a:cubicBezTo>
                  <a:cubicBezTo>
                    <a:pt x="646" y="804"/>
                    <a:pt x="642" y="813"/>
                    <a:pt x="642" y="813"/>
                  </a:cubicBezTo>
                  <a:cubicBezTo>
                    <a:pt x="642" y="813"/>
                    <a:pt x="649" y="809"/>
                    <a:pt x="649" y="809"/>
                  </a:cubicBezTo>
                  <a:cubicBezTo>
                    <a:pt x="649" y="818"/>
                    <a:pt x="649" y="818"/>
                    <a:pt x="649" y="818"/>
                  </a:cubicBezTo>
                  <a:cubicBezTo>
                    <a:pt x="654" y="811"/>
                    <a:pt x="654" y="811"/>
                    <a:pt x="654" y="811"/>
                  </a:cubicBezTo>
                  <a:cubicBezTo>
                    <a:pt x="658" y="820"/>
                    <a:pt x="658" y="820"/>
                    <a:pt x="658" y="820"/>
                  </a:cubicBezTo>
                  <a:cubicBezTo>
                    <a:pt x="659" y="810"/>
                    <a:pt x="659" y="810"/>
                    <a:pt x="659" y="810"/>
                  </a:cubicBezTo>
                  <a:cubicBezTo>
                    <a:pt x="666" y="817"/>
                    <a:pt x="666" y="817"/>
                    <a:pt x="666" y="817"/>
                  </a:cubicBezTo>
                  <a:cubicBezTo>
                    <a:pt x="665" y="809"/>
                    <a:pt x="665" y="809"/>
                    <a:pt x="665" y="809"/>
                  </a:cubicBezTo>
                  <a:cubicBezTo>
                    <a:pt x="666" y="810"/>
                    <a:pt x="668" y="811"/>
                    <a:pt x="669" y="814"/>
                  </a:cubicBezTo>
                  <a:cubicBezTo>
                    <a:pt x="672" y="823"/>
                    <a:pt x="663" y="824"/>
                    <a:pt x="661" y="824"/>
                  </a:cubicBezTo>
                  <a:close/>
                  <a:moveTo>
                    <a:pt x="672" y="766"/>
                  </a:moveTo>
                  <a:cubicBezTo>
                    <a:pt x="671" y="756"/>
                    <a:pt x="671" y="756"/>
                    <a:pt x="671" y="756"/>
                  </a:cubicBezTo>
                  <a:cubicBezTo>
                    <a:pt x="666" y="764"/>
                    <a:pt x="666" y="764"/>
                    <a:pt x="666" y="764"/>
                  </a:cubicBezTo>
                  <a:cubicBezTo>
                    <a:pt x="664" y="753"/>
                    <a:pt x="664" y="753"/>
                    <a:pt x="664" y="753"/>
                  </a:cubicBezTo>
                  <a:cubicBezTo>
                    <a:pt x="660" y="762"/>
                    <a:pt x="660" y="762"/>
                    <a:pt x="660" y="762"/>
                  </a:cubicBezTo>
                  <a:cubicBezTo>
                    <a:pt x="657" y="752"/>
                    <a:pt x="657" y="752"/>
                    <a:pt x="657" y="752"/>
                  </a:cubicBezTo>
                  <a:cubicBezTo>
                    <a:pt x="654" y="762"/>
                    <a:pt x="654" y="762"/>
                    <a:pt x="654" y="762"/>
                  </a:cubicBezTo>
                  <a:cubicBezTo>
                    <a:pt x="648" y="752"/>
                    <a:pt x="648" y="752"/>
                    <a:pt x="648" y="752"/>
                  </a:cubicBezTo>
                  <a:cubicBezTo>
                    <a:pt x="648" y="764"/>
                    <a:pt x="648" y="764"/>
                    <a:pt x="648" y="764"/>
                  </a:cubicBezTo>
                  <a:cubicBezTo>
                    <a:pt x="640" y="758"/>
                    <a:pt x="640" y="758"/>
                    <a:pt x="640" y="758"/>
                  </a:cubicBezTo>
                  <a:cubicBezTo>
                    <a:pt x="641" y="769"/>
                    <a:pt x="641" y="769"/>
                    <a:pt x="641" y="769"/>
                  </a:cubicBezTo>
                  <a:cubicBezTo>
                    <a:pt x="633" y="764"/>
                    <a:pt x="633" y="764"/>
                    <a:pt x="633" y="764"/>
                  </a:cubicBezTo>
                  <a:cubicBezTo>
                    <a:pt x="637" y="773"/>
                    <a:pt x="637" y="773"/>
                    <a:pt x="637" y="773"/>
                  </a:cubicBezTo>
                  <a:cubicBezTo>
                    <a:pt x="633" y="771"/>
                    <a:pt x="632" y="769"/>
                    <a:pt x="630" y="765"/>
                  </a:cubicBezTo>
                  <a:cubicBezTo>
                    <a:pt x="627" y="758"/>
                    <a:pt x="636" y="753"/>
                    <a:pt x="637" y="752"/>
                  </a:cubicBezTo>
                  <a:cubicBezTo>
                    <a:pt x="637" y="749"/>
                    <a:pt x="638" y="748"/>
                    <a:pt x="642" y="745"/>
                  </a:cubicBezTo>
                  <a:cubicBezTo>
                    <a:pt x="642" y="744"/>
                    <a:pt x="643" y="744"/>
                    <a:pt x="644" y="743"/>
                  </a:cubicBezTo>
                  <a:cubicBezTo>
                    <a:pt x="648" y="744"/>
                    <a:pt x="651" y="745"/>
                    <a:pt x="653" y="745"/>
                  </a:cubicBezTo>
                  <a:cubicBezTo>
                    <a:pt x="655" y="746"/>
                    <a:pt x="656" y="748"/>
                    <a:pt x="657" y="749"/>
                  </a:cubicBezTo>
                  <a:cubicBezTo>
                    <a:pt x="661" y="746"/>
                    <a:pt x="665" y="745"/>
                    <a:pt x="670" y="748"/>
                  </a:cubicBezTo>
                  <a:cubicBezTo>
                    <a:pt x="679" y="756"/>
                    <a:pt x="672" y="766"/>
                    <a:pt x="672" y="766"/>
                  </a:cubicBezTo>
                  <a:close/>
                  <a:moveTo>
                    <a:pt x="603" y="576"/>
                  </a:moveTo>
                  <a:cubicBezTo>
                    <a:pt x="599" y="573"/>
                    <a:pt x="596" y="571"/>
                    <a:pt x="593" y="569"/>
                  </a:cubicBezTo>
                  <a:cubicBezTo>
                    <a:pt x="591" y="567"/>
                    <a:pt x="590" y="565"/>
                    <a:pt x="592" y="562"/>
                  </a:cubicBezTo>
                  <a:cubicBezTo>
                    <a:pt x="593" y="560"/>
                    <a:pt x="595" y="558"/>
                    <a:pt x="599" y="559"/>
                  </a:cubicBezTo>
                  <a:cubicBezTo>
                    <a:pt x="602" y="560"/>
                    <a:pt x="604" y="562"/>
                    <a:pt x="607" y="564"/>
                  </a:cubicBezTo>
                  <a:cubicBezTo>
                    <a:pt x="629" y="577"/>
                    <a:pt x="652" y="588"/>
                    <a:pt x="677" y="596"/>
                  </a:cubicBezTo>
                  <a:cubicBezTo>
                    <a:pt x="680" y="597"/>
                    <a:pt x="683" y="598"/>
                    <a:pt x="686" y="599"/>
                  </a:cubicBezTo>
                  <a:cubicBezTo>
                    <a:pt x="690" y="601"/>
                    <a:pt x="691" y="603"/>
                    <a:pt x="689" y="607"/>
                  </a:cubicBezTo>
                  <a:cubicBezTo>
                    <a:pt x="688" y="611"/>
                    <a:pt x="686" y="611"/>
                    <a:pt x="682" y="610"/>
                  </a:cubicBezTo>
                  <a:cubicBezTo>
                    <a:pt x="653" y="605"/>
                    <a:pt x="627" y="593"/>
                    <a:pt x="603" y="576"/>
                  </a:cubicBezTo>
                  <a:close/>
                  <a:moveTo>
                    <a:pt x="504" y="500"/>
                  </a:moveTo>
                  <a:cubicBezTo>
                    <a:pt x="519" y="513"/>
                    <a:pt x="526" y="530"/>
                    <a:pt x="541" y="540"/>
                  </a:cubicBezTo>
                  <a:cubicBezTo>
                    <a:pt x="533" y="542"/>
                    <a:pt x="525" y="543"/>
                    <a:pt x="517" y="546"/>
                  </a:cubicBezTo>
                  <a:cubicBezTo>
                    <a:pt x="507" y="549"/>
                    <a:pt x="501" y="556"/>
                    <a:pt x="497" y="565"/>
                  </a:cubicBezTo>
                  <a:cubicBezTo>
                    <a:pt x="493" y="575"/>
                    <a:pt x="491" y="585"/>
                    <a:pt x="494" y="596"/>
                  </a:cubicBezTo>
                  <a:cubicBezTo>
                    <a:pt x="498" y="612"/>
                    <a:pt x="511" y="618"/>
                    <a:pt x="526" y="611"/>
                  </a:cubicBezTo>
                  <a:cubicBezTo>
                    <a:pt x="528" y="610"/>
                    <a:pt x="530" y="608"/>
                    <a:pt x="533" y="608"/>
                  </a:cubicBezTo>
                  <a:cubicBezTo>
                    <a:pt x="531" y="617"/>
                    <a:pt x="524" y="622"/>
                    <a:pt x="515" y="624"/>
                  </a:cubicBezTo>
                  <a:cubicBezTo>
                    <a:pt x="506" y="626"/>
                    <a:pt x="498" y="623"/>
                    <a:pt x="492" y="615"/>
                  </a:cubicBezTo>
                  <a:cubicBezTo>
                    <a:pt x="483" y="602"/>
                    <a:pt x="482" y="587"/>
                    <a:pt x="485" y="572"/>
                  </a:cubicBezTo>
                  <a:cubicBezTo>
                    <a:pt x="490" y="554"/>
                    <a:pt x="495" y="536"/>
                    <a:pt x="503" y="519"/>
                  </a:cubicBezTo>
                  <a:cubicBezTo>
                    <a:pt x="505" y="514"/>
                    <a:pt x="505" y="508"/>
                    <a:pt x="504" y="500"/>
                  </a:cubicBezTo>
                  <a:close/>
                  <a:moveTo>
                    <a:pt x="646" y="358"/>
                  </a:moveTo>
                  <a:cubicBezTo>
                    <a:pt x="646" y="361"/>
                    <a:pt x="641" y="364"/>
                    <a:pt x="641" y="364"/>
                  </a:cubicBezTo>
                  <a:cubicBezTo>
                    <a:pt x="633" y="366"/>
                    <a:pt x="636" y="351"/>
                    <a:pt x="647" y="355"/>
                  </a:cubicBezTo>
                  <a:cubicBezTo>
                    <a:pt x="657" y="359"/>
                    <a:pt x="654" y="376"/>
                    <a:pt x="654" y="376"/>
                  </a:cubicBezTo>
                  <a:cubicBezTo>
                    <a:pt x="654" y="375"/>
                    <a:pt x="649" y="366"/>
                    <a:pt x="649" y="366"/>
                  </a:cubicBezTo>
                  <a:cubicBezTo>
                    <a:pt x="651" y="362"/>
                    <a:pt x="646" y="358"/>
                    <a:pt x="646" y="358"/>
                  </a:cubicBezTo>
                  <a:close/>
                  <a:moveTo>
                    <a:pt x="678" y="396"/>
                  </a:moveTo>
                  <a:cubicBezTo>
                    <a:pt x="684" y="405"/>
                    <a:pt x="671" y="408"/>
                    <a:pt x="670" y="403"/>
                  </a:cubicBezTo>
                  <a:cubicBezTo>
                    <a:pt x="669" y="397"/>
                    <a:pt x="676" y="397"/>
                    <a:pt x="676" y="397"/>
                  </a:cubicBezTo>
                  <a:cubicBezTo>
                    <a:pt x="670" y="394"/>
                    <a:pt x="662" y="390"/>
                    <a:pt x="657" y="408"/>
                  </a:cubicBezTo>
                  <a:cubicBezTo>
                    <a:pt x="657" y="408"/>
                    <a:pt x="657" y="408"/>
                    <a:pt x="657" y="408"/>
                  </a:cubicBezTo>
                  <a:cubicBezTo>
                    <a:pt x="655" y="406"/>
                    <a:pt x="653" y="404"/>
                    <a:pt x="651" y="403"/>
                  </a:cubicBezTo>
                  <a:cubicBezTo>
                    <a:pt x="658" y="385"/>
                    <a:pt x="674" y="388"/>
                    <a:pt x="678" y="396"/>
                  </a:cubicBezTo>
                  <a:close/>
                  <a:moveTo>
                    <a:pt x="662" y="364"/>
                  </a:moveTo>
                  <a:cubicBezTo>
                    <a:pt x="662" y="364"/>
                    <a:pt x="669" y="368"/>
                    <a:pt x="672" y="362"/>
                  </a:cubicBezTo>
                  <a:cubicBezTo>
                    <a:pt x="672" y="362"/>
                    <a:pt x="673" y="380"/>
                    <a:pt x="676" y="383"/>
                  </a:cubicBezTo>
                  <a:cubicBezTo>
                    <a:pt x="676" y="383"/>
                    <a:pt x="665" y="379"/>
                    <a:pt x="660" y="383"/>
                  </a:cubicBezTo>
                  <a:cubicBezTo>
                    <a:pt x="660" y="383"/>
                    <a:pt x="663" y="368"/>
                    <a:pt x="662" y="364"/>
                  </a:cubicBezTo>
                  <a:close/>
                  <a:moveTo>
                    <a:pt x="661" y="354"/>
                  </a:moveTo>
                  <a:cubicBezTo>
                    <a:pt x="661" y="352"/>
                    <a:pt x="663" y="351"/>
                    <a:pt x="665" y="351"/>
                  </a:cubicBezTo>
                  <a:cubicBezTo>
                    <a:pt x="667" y="352"/>
                    <a:pt x="669" y="354"/>
                    <a:pt x="668" y="356"/>
                  </a:cubicBezTo>
                  <a:cubicBezTo>
                    <a:pt x="668" y="358"/>
                    <a:pt x="665" y="360"/>
                    <a:pt x="663" y="359"/>
                  </a:cubicBezTo>
                  <a:cubicBezTo>
                    <a:pt x="661" y="358"/>
                    <a:pt x="660" y="356"/>
                    <a:pt x="661" y="354"/>
                  </a:cubicBezTo>
                  <a:close/>
                  <a:moveTo>
                    <a:pt x="668" y="469"/>
                  </a:moveTo>
                  <a:cubicBezTo>
                    <a:pt x="672" y="473"/>
                    <a:pt x="672" y="476"/>
                    <a:pt x="667" y="479"/>
                  </a:cubicBezTo>
                  <a:cubicBezTo>
                    <a:pt x="664" y="481"/>
                    <a:pt x="662" y="481"/>
                    <a:pt x="660" y="479"/>
                  </a:cubicBezTo>
                  <a:cubicBezTo>
                    <a:pt x="656" y="475"/>
                    <a:pt x="652" y="471"/>
                    <a:pt x="648" y="467"/>
                  </a:cubicBezTo>
                  <a:cubicBezTo>
                    <a:pt x="634" y="452"/>
                    <a:pt x="616" y="440"/>
                    <a:pt x="600" y="427"/>
                  </a:cubicBezTo>
                  <a:cubicBezTo>
                    <a:pt x="594" y="423"/>
                    <a:pt x="594" y="421"/>
                    <a:pt x="597" y="417"/>
                  </a:cubicBezTo>
                  <a:cubicBezTo>
                    <a:pt x="600" y="413"/>
                    <a:pt x="602" y="412"/>
                    <a:pt x="607" y="415"/>
                  </a:cubicBezTo>
                  <a:cubicBezTo>
                    <a:pt x="618" y="425"/>
                    <a:pt x="630" y="434"/>
                    <a:pt x="641" y="444"/>
                  </a:cubicBezTo>
                  <a:cubicBezTo>
                    <a:pt x="651" y="452"/>
                    <a:pt x="660" y="460"/>
                    <a:pt x="668" y="469"/>
                  </a:cubicBezTo>
                  <a:close/>
                  <a:moveTo>
                    <a:pt x="668" y="510"/>
                  </a:moveTo>
                  <a:cubicBezTo>
                    <a:pt x="649" y="513"/>
                    <a:pt x="640" y="527"/>
                    <a:pt x="631" y="542"/>
                  </a:cubicBezTo>
                  <a:cubicBezTo>
                    <a:pt x="629" y="545"/>
                    <a:pt x="627" y="549"/>
                    <a:pt x="625" y="552"/>
                  </a:cubicBezTo>
                  <a:cubicBezTo>
                    <a:pt x="620" y="563"/>
                    <a:pt x="620" y="563"/>
                    <a:pt x="610" y="557"/>
                  </a:cubicBezTo>
                  <a:cubicBezTo>
                    <a:pt x="606" y="554"/>
                    <a:pt x="605" y="552"/>
                    <a:pt x="606" y="549"/>
                  </a:cubicBezTo>
                  <a:cubicBezTo>
                    <a:pt x="612" y="525"/>
                    <a:pt x="628" y="503"/>
                    <a:pt x="655" y="496"/>
                  </a:cubicBezTo>
                  <a:cubicBezTo>
                    <a:pt x="662" y="494"/>
                    <a:pt x="663" y="495"/>
                    <a:pt x="666" y="501"/>
                  </a:cubicBezTo>
                  <a:cubicBezTo>
                    <a:pt x="666" y="503"/>
                    <a:pt x="667" y="505"/>
                    <a:pt x="668" y="507"/>
                  </a:cubicBezTo>
                  <a:cubicBezTo>
                    <a:pt x="668" y="508"/>
                    <a:pt x="668" y="509"/>
                    <a:pt x="668" y="510"/>
                  </a:cubicBezTo>
                  <a:close/>
                  <a:moveTo>
                    <a:pt x="596" y="443"/>
                  </a:moveTo>
                  <a:cubicBezTo>
                    <a:pt x="588" y="465"/>
                    <a:pt x="574" y="481"/>
                    <a:pt x="553" y="491"/>
                  </a:cubicBezTo>
                  <a:cubicBezTo>
                    <a:pt x="550" y="492"/>
                    <a:pt x="548" y="493"/>
                    <a:pt x="546" y="494"/>
                  </a:cubicBezTo>
                  <a:cubicBezTo>
                    <a:pt x="534" y="498"/>
                    <a:pt x="530" y="496"/>
                    <a:pt x="526" y="483"/>
                  </a:cubicBezTo>
                  <a:cubicBezTo>
                    <a:pt x="528" y="481"/>
                    <a:pt x="532" y="481"/>
                    <a:pt x="535" y="480"/>
                  </a:cubicBezTo>
                  <a:cubicBezTo>
                    <a:pt x="558" y="473"/>
                    <a:pt x="573" y="457"/>
                    <a:pt x="579" y="434"/>
                  </a:cubicBezTo>
                  <a:cubicBezTo>
                    <a:pt x="581" y="423"/>
                    <a:pt x="583" y="423"/>
                    <a:pt x="592" y="429"/>
                  </a:cubicBezTo>
                  <a:cubicBezTo>
                    <a:pt x="598" y="434"/>
                    <a:pt x="599" y="435"/>
                    <a:pt x="596" y="443"/>
                  </a:cubicBezTo>
                  <a:close/>
                  <a:moveTo>
                    <a:pt x="510" y="468"/>
                  </a:moveTo>
                  <a:cubicBezTo>
                    <a:pt x="528" y="459"/>
                    <a:pt x="541" y="445"/>
                    <a:pt x="551" y="428"/>
                  </a:cubicBezTo>
                  <a:cubicBezTo>
                    <a:pt x="553" y="423"/>
                    <a:pt x="555" y="419"/>
                    <a:pt x="558" y="415"/>
                  </a:cubicBezTo>
                  <a:cubicBezTo>
                    <a:pt x="561" y="413"/>
                    <a:pt x="562" y="409"/>
                    <a:pt x="566" y="412"/>
                  </a:cubicBezTo>
                  <a:cubicBezTo>
                    <a:pt x="571" y="415"/>
                    <a:pt x="574" y="416"/>
                    <a:pt x="574" y="422"/>
                  </a:cubicBezTo>
                  <a:cubicBezTo>
                    <a:pt x="572" y="438"/>
                    <a:pt x="565" y="450"/>
                    <a:pt x="554" y="461"/>
                  </a:cubicBezTo>
                  <a:cubicBezTo>
                    <a:pt x="546" y="470"/>
                    <a:pt x="537" y="473"/>
                    <a:pt x="526" y="475"/>
                  </a:cubicBezTo>
                  <a:cubicBezTo>
                    <a:pt x="519" y="476"/>
                    <a:pt x="513" y="474"/>
                    <a:pt x="510" y="468"/>
                  </a:cubicBezTo>
                  <a:close/>
                  <a:moveTo>
                    <a:pt x="587" y="412"/>
                  </a:moveTo>
                  <a:cubicBezTo>
                    <a:pt x="585" y="414"/>
                    <a:pt x="583" y="414"/>
                    <a:pt x="581" y="412"/>
                  </a:cubicBezTo>
                  <a:cubicBezTo>
                    <a:pt x="579" y="411"/>
                    <a:pt x="577" y="410"/>
                    <a:pt x="575" y="409"/>
                  </a:cubicBezTo>
                  <a:cubicBezTo>
                    <a:pt x="567" y="404"/>
                    <a:pt x="559" y="396"/>
                    <a:pt x="548" y="395"/>
                  </a:cubicBezTo>
                  <a:cubicBezTo>
                    <a:pt x="544" y="394"/>
                    <a:pt x="540" y="391"/>
                    <a:pt x="535" y="388"/>
                  </a:cubicBezTo>
                  <a:cubicBezTo>
                    <a:pt x="522" y="382"/>
                    <a:pt x="509" y="376"/>
                    <a:pt x="497" y="370"/>
                  </a:cubicBezTo>
                  <a:cubicBezTo>
                    <a:pt x="496" y="370"/>
                    <a:pt x="495" y="369"/>
                    <a:pt x="494" y="369"/>
                  </a:cubicBezTo>
                  <a:cubicBezTo>
                    <a:pt x="489" y="368"/>
                    <a:pt x="488" y="364"/>
                    <a:pt x="489" y="361"/>
                  </a:cubicBezTo>
                  <a:cubicBezTo>
                    <a:pt x="490" y="357"/>
                    <a:pt x="494" y="358"/>
                    <a:pt x="497" y="359"/>
                  </a:cubicBezTo>
                  <a:cubicBezTo>
                    <a:pt x="505" y="362"/>
                    <a:pt x="513" y="365"/>
                    <a:pt x="521" y="369"/>
                  </a:cubicBezTo>
                  <a:cubicBezTo>
                    <a:pt x="543" y="380"/>
                    <a:pt x="564" y="391"/>
                    <a:pt x="586" y="403"/>
                  </a:cubicBezTo>
                  <a:cubicBezTo>
                    <a:pt x="591" y="406"/>
                    <a:pt x="591" y="408"/>
                    <a:pt x="587" y="412"/>
                  </a:cubicBezTo>
                  <a:close/>
                  <a:moveTo>
                    <a:pt x="519" y="390"/>
                  </a:moveTo>
                  <a:cubicBezTo>
                    <a:pt x="523" y="392"/>
                    <a:pt x="528" y="391"/>
                    <a:pt x="528" y="398"/>
                  </a:cubicBezTo>
                  <a:cubicBezTo>
                    <a:pt x="528" y="404"/>
                    <a:pt x="525" y="410"/>
                    <a:pt x="522" y="415"/>
                  </a:cubicBezTo>
                  <a:cubicBezTo>
                    <a:pt x="520" y="418"/>
                    <a:pt x="517" y="421"/>
                    <a:pt x="515" y="424"/>
                  </a:cubicBezTo>
                  <a:cubicBezTo>
                    <a:pt x="511" y="429"/>
                    <a:pt x="505" y="431"/>
                    <a:pt x="500" y="434"/>
                  </a:cubicBezTo>
                  <a:cubicBezTo>
                    <a:pt x="492" y="438"/>
                    <a:pt x="490" y="438"/>
                    <a:pt x="485" y="431"/>
                  </a:cubicBezTo>
                  <a:cubicBezTo>
                    <a:pt x="481" y="426"/>
                    <a:pt x="481" y="425"/>
                    <a:pt x="486" y="422"/>
                  </a:cubicBezTo>
                  <a:cubicBezTo>
                    <a:pt x="493" y="419"/>
                    <a:pt x="499" y="415"/>
                    <a:pt x="504" y="409"/>
                  </a:cubicBezTo>
                  <a:cubicBezTo>
                    <a:pt x="508" y="404"/>
                    <a:pt x="511" y="400"/>
                    <a:pt x="513" y="394"/>
                  </a:cubicBezTo>
                  <a:cubicBezTo>
                    <a:pt x="514" y="391"/>
                    <a:pt x="515" y="388"/>
                    <a:pt x="519" y="390"/>
                  </a:cubicBezTo>
                  <a:close/>
                  <a:moveTo>
                    <a:pt x="497" y="443"/>
                  </a:moveTo>
                  <a:cubicBezTo>
                    <a:pt x="499" y="442"/>
                    <a:pt x="502" y="441"/>
                    <a:pt x="504" y="439"/>
                  </a:cubicBezTo>
                  <a:cubicBezTo>
                    <a:pt x="518" y="432"/>
                    <a:pt x="528" y="421"/>
                    <a:pt x="533" y="405"/>
                  </a:cubicBezTo>
                  <a:cubicBezTo>
                    <a:pt x="534" y="403"/>
                    <a:pt x="534" y="398"/>
                    <a:pt x="540" y="400"/>
                  </a:cubicBezTo>
                  <a:cubicBezTo>
                    <a:pt x="549" y="403"/>
                    <a:pt x="550" y="404"/>
                    <a:pt x="549" y="411"/>
                  </a:cubicBezTo>
                  <a:cubicBezTo>
                    <a:pt x="544" y="434"/>
                    <a:pt x="528" y="447"/>
                    <a:pt x="509" y="458"/>
                  </a:cubicBezTo>
                  <a:cubicBezTo>
                    <a:pt x="504" y="461"/>
                    <a:pt x="502" y="456"/>
                    <a:pt x="499" y="454"/>
                  </a:cubicBezTo>
                  <a:cubicBezTo>
                    <a:pt x="497" y="453"/>
                    <a:pt x="496" y="452"/>
                    <a:pt x="495" y="451"/>
                  </a:cubicBezTo>
                  <a:cubicBezTo>
                    <a:pt x="493" y="448"/>
                    <a:pt x="492" y="445"/>
                    <a:pt x="497" y="443"/>
                  </a:cubicBezTo>
                  <a:close/>
                  <a:moveTo>
                    <a:pt x="501" y="674"/>
                  </a:moveTo>
                  <a:cubicBezTo>
                    <a:pt x="527" y="676"/>
                    <a:pt x="554" y="654"/>
                    <a:pt x="559" y="629"/>
                  </a:cubicBezTo>
                  <a:cubicBezTo>
                    <a:pt x="563" y="605"/>
                    <a:pt x="555" y="592"/>
                    <a:pt x="540" y="580"/>
                  </a:cubicBezTo>
                  <a:cubicBezTo>
                    <a:pt x="532" y="574"/>
                    <a:pt x="526" y="576"/>
                    <a:pt x="517" y="585"/>
                  </a:cubicBezTo>
                  <a:cubicBezTo>
                    <a:pt x="516" y="585"/>
                    <a:pt x="515" y="585"/>
                    <a:pt x="514" y="585"/>
                  </a:cubicBezTo>
                  <a:cubicBezTo>
                    <a:pt x="519" y="571"/>
                    <a:pt x="539" y="567"/>
                    <a:pt x="552" y="577"/>
                  </a:cubicBezTo>
                  <a:cubicBezTo>
                    <a:pt x="561" y="584"/>
                    <a:pt x="563" y="595"/>
                    <a:pt x="565" y="605"/>
                  </a:cubicBezTo>
                  <a:cubicBezTo>
                    <a:pt x="567" y="615"/>
                    <a:pt x="566" y="626"/>
                    <a:pt x="566" y="636"/>
                  </a:cubicBezTo>
                  <a:cubicBezTo>
                    <a:pt x="566" y="642"/>
                    <a:pt x="566" y="648"/>
                    <a:pt x="565" y="654"/>
                  </a:cubicBezTo>
                  <a:cubicBezTo>
                    <a:pt x="563" y="673"/>
                    <a:pt x="571" y="689"/>
                    <a:pt x="579" y="704"/>
                  </a:cubicBezTo>
                  <a:cubicBezTo>
                    <a:pt x="581" y="708"/>
                    <a:pt x="585" y="710"/>
                    <a:pt x="586" y="715"/>
                  </a:cubicBezTo>
                  <a:cubicBezTo>
                    <a:pt x="555" y="707"/>
                    <a:pt x="526" y="697"/>
                    <a:pt x="501" y="678"/>
                  </a:cubicBezTo>
                  <a:cubicBezTo>
                    <a:pt x="501" y="677"/>
                    <a:pt x="501" y="676"/>
                    <a:pt x="501" y="674"/>
                  </a:cubicBezTo>
                  <a:close/>
                  <a:moveTo>
                    <a:pt x="581" y="561"/>
                  </a:moveTo>
                  <a:cubicBezTo>
                    <a:pt x="558" y="544"/>
                    <a:pt x="536" y="527"/>
                    <a:pt x="517" y="506"/>
                  </a:cubicBezTo>
                  <a:cubicBezTo>
                    <a:pt x="514" y="502"/>
                    <a:pt x="511" y="498"/>
                    <a:pt x="508" y="494"/>
                  </a:cubicBezTo>
                  <a:cubicBezTo>
                    <a:pt x="505" y="491"/>
                    <a:pt x="506" y="489"/>
                    <a:pt x="509" y="486"/>
                  </a:cubicBezTo>
                  <a:cubicBezTo>
                    <a:pt x="513" y="484"/>
                    <a:pt x="516" y="483"/>
                    <a:pt x="518" y="487"/>
                  </a:cubicBezTo>
                  <a:cubicBezTo>
                    <a:pt x="535" y="510"/>
                    <a:pt x="558" y="528"/>
                    <a:pt x="581" y="545"/>
                  </a:cubicBezTo>
                  <a:cubicBezTo>
                    <a:pt x="589" y="551"/>
                    <a:pt x="589" y="551"/>
                    <a:pt x="581" y="561"/>
                  </a:cubicBezTo>
                  <a:close/>
                  <a:moveTo>
                    <a:pt x="583" y="526"/>
                  </a:moveTo>
                  <a:cubicBezTo>
                    <a:pt x="582" y="528"/>
                    <a:pt x="581" y="531"/>
                    <a:pt x="579" y="533"/>
                  </a:cubicBezTo>
                  <a:cubicBezTo>
                    <a:pt x="567" y="527"/>
                    <a:pt x="558" y="516"/>
                    <a:pt x="547" y="508"/>
                  </a:cubicBezTo>
                  <a:cubicBezTo>
                    <a:pt x="542" y="504"/>
                    <a:pt x="543" y="502"/>
                    <a:pt x="549" y="499"/>
                  </a:cubicBezTo>
                  <a:cubicBezTo>
                    <a:pt x="559" y="495"/>
                    <a:pt x="568" y="489"/>
                    <a:pt x="576" y="482"/>
                  </a:cubicBezTo>
                  <a:cubicBezTo>
                    <a:pt x="588" y="474"/>
                    <a:pt x="596" y="462"/>
                    <a:pt x="602" y="448"/>
                  </a:cubicBezTo>
                  <a:cubicBezTo>
                    <a:pt x="605" y="440"/>
                    <a:pt x="606" y="440"/>
                    <a:pt x="612" y="445"/>
                  </a:cubicBezTo>
                  <a:cubicBezTo>
                    <a:pt x="620" y="452"/>
                    <a:pt x="627" y="459"/>
                    <a:pt x="635" y="464"/>
                  </a:cubicBezTo>
                  <a:cubicBezTo>
                    <a:pt x="641" y="468"/>
                    <a:pt x="640" y="470"/>
                    <a:pt x="635" y="472"/>
                  </a:cubicBezTo>
                  <a:cubicBezTo>
                    <a:pt x="622" y="478"/>
                    <a:pt x="611" y="487"/>
                    <a:pt x="602" y="497"/>
                  </a:cubicBezTo>
                  <a:cubicBezTo>
                    <a:pt x="594" y="506"/>
                    <a:pt x="590" y="517"/>
                    <a:pt x="583" y="526"/>
                  </a:cubicBezTo>
                  <a:close/>
                  <a:moveTo>
                    <a:pt x="592" y="528"/>
                  </a:moveTo>
                  <a:cubicBezTo>
                    <a:pt x="600" y="508"/>
                    <a:pt x="613" y="492"/>
                    <a:pt x="633" y="482"/>
                  </a:cubicBezTo>
                  <a:cubicBezTo>
                    <a:pt x="646" y="476"/>
                    <a:pt x="648" y="476"/>
                    <a:pt x="658" y="490"/>
                  </a:cubicBezTo>
                  <a:cubicBezTo>
                    <a:pt x="644" y="494"/>
                    <a:pt x="631" y="500"/>
                    <a:pt x="621" y="511"/>
                  </a:cubicBezTo>
                  <a:cubicBezTo>
                    <a:pt x="611" y="521"/>
                    <a:pt x="604" y="533"/>
                    <a:pt x="601" y="548"/>
                  </a:cubicBezTo>
                  <a:cubicBezTo>
                    <a:pt x="586" y="541"/>
                    <a:pt x="586" y="541"/>
                    <a:pt x="592" y="528"/>
                  </a:cubicBezTo>
                  <a:close/>
                  <a:moveTo>
                    <a:pt x="660" y="582"/>
                  </a:moveTo>
                  <a:cubicBezTo>
                    <a:pt x="649" y="579"/>
                    <a:pt x="649" y="578"/>
                    <a:pt x="652" y="567"/>
                  </a:cubicBezTo>
                  <a:cubicBezTo>
                    <a:pt x="656" y="554"/>
                    <a:pt x="665" y="545"/>
                    <a:pt x="675" y="537"/>
                  </a:cubicBezTo>
                  <a:cubicBezTo>
                    <a:pt x="682" y="532"/>
                    <a:pt x="685" y="533"/>
                    <a:pt x="689" y="541"/>
                  </a:cubicBezTo>
                  <a:cubicBezTo>
                    <a:pt x="692" y="545"/>
                    <a:pt x="694" y="550"/>
                    <a:pt x="696" y="555"/>
                  </a:cubicBezTo>
                  <a:cubicBezTo>
                    <a:pt x="683" y="559"/>
                    <a:pt x="675" y="568"/>
                    <a:pt x="670" y="579"/>
                  </a:cubicBezTo>
                  <a:cubicBezTo>
                    <a:pt x="667" y="584"/>
                    <a:pt x="664" y="584"/>
                    <a:pt x="660" y="582"/>
                  </a:cubicBezTo>
                  <a:close/>
                  <a:moveTo>
                    <a:pt x="680" y="529"/>
                  </a:moveTo>
                  <a:cubicBezTo>
                    <a:pt x="666" y="535"/>
                    <a:pt x="655" y="545"/>
                    <a:pt x="648" y="559"/>
                  </a:cubicBezTo>
                  <a:cubicBezTo>
                    <a:pt x="647" y="561"/>
                    <a:pt x="645" y="564"/>
                    <a:pt x="644" y="566"/>
                  </a:cubicBezTo>
                  <a:cubicBezTo>
                    <a:pt x="643" y="571"/>
                    <a:pt x="639" y="572"/>
                    <a:pt x="634" y="570"/>
                  </a:cubicBezTo>
                  <a:cubicBezTo>
                    <a:pt x="629" y="568"/>
                    <a:pt x="627" y="567"/>
                    <a:pt x="629" y="560"/>
                  </a:cubicBezTo>
                  <a:cubicBezTo>
                    <a:pt x="632" y="551"/>
                    <a:pt x="640" y="537"/>
                    <a:pt x="648" y="529"/>
                  </a:cubicBezTo>
                  <a:cubicBezTo>
                    <a:pt x="652" y="524"/>
                    <a:pt x="660" y="520"/>
                    <a:pt x="667" y="517"/>
                  </a:cubicBezTo>
                  <a:cubicBezTo>
                    <a:pt x="673" y="515"/>
                    <a:pt x="681" y="520"/>
                    <a:pt x="682" y="526"/>
                  </a:cubicBezTo>
                  <a:cubicBezTo>
                    <a:pt x="682" y="527"/>
                    <a:pt x="682" y="528"/>
                    <a:pt x="680" y="529"/>
                  </a:cubicBezTo>
                  <a:close/>
                  <a:moveTo>
                    <a:pt x="663" y="413"/>
                  </a:moveTo>
                  <a:cubicBezTo>
                    <a:pt x="663" y="412"/>
                    <a:pt x="664" y="410"/>
                    <a:pt x="664" y="408"/>
                  </a:cubicBezTo>
                  <a:cubicBezTo>
                    <a:pt x="664" y="408"/>
                    <a:pt x="678" y="416"/>
                    <a:pt x="683" y="405"/>
                  </a:cubicBezTo>
                  <a:cubicBezTo>
                    <a:pt x="683" y="405"/>
                    <a:pt x="698" y="429"/>
                    <a:pt x="700" y="429"/>
                  </a:cubicBezTo>
                  <a:cubicBezTo>
                    <a:pt x="702" y="430"/>
                    <a:pt x="686" y="434"/>
                    <a:pt x="678" y="420"/>
                  </a:cubicBezTo>
                  <a:cubicBezTo>
                    <a:pt x="678" y="420"/>
                    <a:pt x="678" y="420"/>
                    <a:pt x="678" y="419"/>
                  </a:cubicBezTo>
                  <a:cubicBezTo>
                    <a:pt x="678" y="420"/>
                    <a:pt x="676" y="423"/>
                    <a:pt x="674" y="426"/>
                  </a:cubicBezTo>
                  <a:cubicBezTo>
                    <a:pt x="671" y="421"/>
                    <a:pt x="667" y="417"/>
                    <a:pt x="663" y="413"/>
                  </a:cubicBezTo>
                  <a:close/>
                  <a:moveTo>
                    <a:pt x="698" y="362"/>
                  </a:moveTo>
                  <a:cubicBezTo>
                    <a:pt x="698" y="348"/>
                    <a:pt x="709" y="335"/>
                    <a:pt x="725" y="335"/>
                  </a:cubicBezTo>
                  <a:cubicBezTo>
                    <a:pt x="739" y="335"/>
                    <a:pt x="752" y="346"/>
                    <a:pt x="752" y="361"/>
                  </a:cubicBezTo>
                  <a:cubicBezTo>
                    <a:pt x="752" y="376"/>
                    <a:pt x="741" y="389"/>
                    <a:pt x="725" y="389"/>
                  </a:cubicBezTo>
                  <a:cubicBezTo>
                    <a:pt x="709" y="389"/>
                    <a:pt x="698" y="376"/>
                    <a:pt x="698" y="362"/>
                  </a:cubicBezTo>
                  <a:close/>
                  <a:moveTo>
                    <a:pt x="705" y="434"/>
                  </a:moveTo>
                  <a:cubicBezTo>
                    <a:pt x="705" y="434"/>
                    <a:pt x="698" y="445"/>
                    <a:pt x="688" y="442"/>
                  </a:cubicBezTo>
                  <a:cubicBezTo>
                    <a:pt x="687" y="441"/>
                    <a:pt x="687" y="440"/>
                    <a:pt x="686" y="440"/>
                  </a:cubicBezTo>
                  <a:cubicBezTo>
                    <a:pt x="690" y="438"/>
                    <a:pt x="700" y="434"/>
                    <a:pt x="705" y="434"/>
                  </a:cubicBezTo>
                  <a:close/>
                  <a:moveTo>
                    <a:pt x="709" y="440"/>
                  </a:moveTo>
                  <a:cubicBezTo>
                    <a:pt x="709" y="440"/>
                    <a:pt x="702" y="450"/>
                    <a:pt x="696" y="453"/>
                  </a:cubicBezTo>
                  <a:cubicBezTo>
                    <a:pt x="695" y="452"/>
                    <a:pt x="695" y="451"/>
                    <a:pt x="694" y="450"/>
                  </a:cubicBezTo>
                  <a:cubicBezTo>
                    <a:pt x="697" y="446"/>
                    <a:pt x="704" y="439"/>
                    <a:pt x="709" y="440"/>
                  </a:cubicBezTo>
                  <a:close/>
                  <a:moveTo>
                    <a:pt x="702" y="406"/>
                  </a:moveTo>
                  <a:cubicBezTo>
                    <a:pt x="714" y="418"/>
                    <a:pt x="728" y="416"/>
                    <a:pt x="728" y="416"/>
                  </a:cubicBezTo>
                  <a:cubicBezTo>
                    <a:pt x="729" y="419"/>
                    <a:pt x="728" y="421"/>
                    <a:pt x="728" y="421"/>
                  </a:cubicBezTo>
                  <a:cubicBezTo>
                    <a:pt x="701" y="421"/>
                    <a:pt x="702" y="406"/>
                    <a:pt x="702" y="406"/>
                  </a:cubicBezTo>
                  <a:close/>
                  <a:moveTo>
                    <a:pt x="725" y="437"/>
                  </a:moveTo>
                  <a:cubicBezTo>
                    <a:pt x="725" y="437"/>
                    <a:pt x="719" y="454"/>
                    <a:pt x="712" y="454"/>
                  </a:cubicBezTo>
                  <a:cubicBezTo>
                    <a:pt x="712" y="454"/>
                    <a:pt x="714" y="440"/>
                    <a:pt x="725" y="437"/>
                  </a:cubicBezTo>
                  <a:close/>
                  <a:moveTo>
                    <a:pt x="733" y="441"/>
                  </a:moveTo>
                  <a:cubicBezTo>
                    <a:pt x="733" y="441"/>
                    <a:pt x="728" y="465"/>
                    <a:pt x="720" y="464"/>
                  </a:cubicBezTo>
                  <a:cubicBezTo>
                    <a:pt x="720" y="464"/>
                    <a:pt x="726" y="444"/>
                    <a:pt x="733" y="441"/>
                  </a:cubicBezTo>
                  <a:close/>
                  <a:moveTo>
                    <a:pt x="738" y="450"/>
                  </a:moveTo>
                  <a:cubicBezTo>
                    <a:pt x="738" y="450"/>
                    <a:pt x="740" y="469"/>
                    <a:pt x="732" y="476"/>
                  </a:cubicBezTo>
                  <a:cubicBezTo>
                    <a:pt x="732" y="476"/>
                    <a:pt x="729" y="456"/>
                    <a:pt x="738" y="450"/>
                  </a:cubicBezTo>
                  <a:close/>
                  <a:moveTo>
                    <a:pt x="733" y="421"/>
                  </a:moveTo>
                  <a:cubicBezTo>
                    <a:pt x="732" y="419"/>
                    <a:pt x="733" y="416"/>
                    <a:pt x="733" y="416"/>
                  </a:cubicBezTo>
                  <a:cubicBezTo>
                    <a:pt x="759" y="416"/>
                    <a:pt x="769" y="389"/>
                    <a:pt x="769" y="389"/>
                  </a:cubicBezTo>
                  <a:cubicBezTo>
                    <a:pt x="770" y="389"/>
                    <a:pt x="772" y="392"/>
                    <a:pt x="772" y="392"/>
                  </a:cubicBezTo>
                  <a:cubicBezTo>
                    <a:pt x="761" y="421"/>
                    <a:pt x="733" y="421"/>
                    <a:pt x="733" y="421"/>
                  </a:cubicBezTo>
                  <a:close/>
                  <a:moveTo>
                    <a:pt x="783" y="378"/>
                  </a:moveTo>
                  <a:cubicBezTo>
                    <a:pt x="783" y="378"/>
                    <a:pt x="797" y="386"/>
                    <a:pt x="787" y="397"/>
                  </a:cubicBezTo>
                  <a:cubicBezTo>
                    <a:pt x="787" y="397"/>
                    <a:pt x="780" y="398"/>
                    <a:pt x="779" y="394"/>
                  </a:cubicBezTo>
                  <a:cubicBezTo>
                    <a:pt x="779" y="394"/>
                    <a:pt x="791" y="393"/>
                    <a:pt x="783" y="378"/>
                  </a:cubicBezTo>
                  <a:close/>
                  <a:moveTo>
                    <a:pt x="798" y="389"/>
                  </a:moveTo>
                  <a:cubicBezTo>
                    <a:pt x="799" y="389"/>
                    <a:pt x="811" y="400"/>
                    <a:pt x="811" y="400"/>
                  </a:cubicBezTo>
                  <a:cubicBezTo>
                    <a:pt x="797" y="408"/>
                    <a:pt x="797" y="420"/>
                    <a:pt x="797" y="420"/>
                  </a:cubicBezTo>
                  <a:cubicBezTo>
                    <a:pt x="794" y="415"/>
                    <a:pt x="782" y="414"/>
                    <a:pt x="782" y="414"/>
                  </a:cubicBezTo>
                  <a:cubicBezTo>
                    <a:pt x="785" y="412"/>
                    <a:pt x="783" y="405"/>
                    <a:pt x="783" y="405"/>
                  </a:cubicBezTo>
                  <a:cubicBezTo>
                    <a:pt x="802" y="403"/>
                    <a:pt x="798" y="389"/>
                    <a:pt x="798" y="389"/>
                  </a:cubicBezTo>
                  <a:close/>
                  <a:moveTo>
                    <a:pt x="796" y="353"/>
                  </a:moveTo>
                  <a:cubicBezTo>
                    <a:pt x="796" y="353"/>
                    <a:pt x="806" y="363"/>
                    <a:pt x="799" y="376"/>
                  </a:cubicBezTo>
                  <a:cubicBezTo>
                    <a:pt x="799" y="376"/>
                    <a:pt x="786" y="365"/>
                    <a:pt x="796" y="353"/>
                  </a:cubicBezTo>
                  <a:close/>
                  <a:moveTo>
                    <a:pt x="865" y="401"/>
                  </a:moveTo>
                  <a:cubicBezTo>
                    <a:pt x="865" y="401"/>
                    <a:pt x="879" y="401"/>
                    <a:pt x="861" y="412"/>
                  </a:cubicBezTo>
                  <a:cubicBezTo>
                    <a:pt x="861" y="412"/>
                    <a:pt x="867" y="407"/>
                    <a:pt x="865" y="401"/>
                  </a:cubicBezTo>
                  <a:close/>
                  <a:moveTo>
                    <a:pt x="865" y="421"/>
                  </a:moveTo>
                  <a:cubicBezTo>
                    <a:pt x="865" y="421"/>
                    <a:pt x="881" y="416"/>
                    <a:pt x="874" y="433"/>
                  </a:cubicBezTo>
                  <a:cubicBezTo>
                    <a:pt x="874" y="433"/>
                    <a:pt x="875" y="423"/>
                    <a:pt x="865" y="421"/>
                  </a:cubicBezTo>
                  <a:close/>
                  <a:moveTo>
                    <a:pt x="866" y="438"/>
                  </a:moveTo>
                  <a:cubicBezTo>
                    <a:pt x="860" y="435"/>
                    <a:pt x="854" y="437"/>
                    <a:pt x="854" y="437"/>
                  </a:cubicBezTo>
                  <a:cubicBezTo>
                    <a:pt x="854" y="437"/>
                    <a:pt x="854" y="433"/>
                    <a:pt x="859" y="433"/>
                  </a:cubicBezTo>
                  <a:cubicBezTo>
                    <a:pt x="865" y="433"/>
                    <a:pt x="866" y="438"/>
                    <a:pt x="866" y="438"/>
                  </a:cubicBezTo>
                  <a:close/>
                  <a:moveTo>
                    <a:pt x="863" y="470"/>
                  </a:moveTo>
                  <a:cubicBezTo>
                    <a:pt x="863" y="470"/>
                    <a:pt x="856" y="461"/>
                    <a:pt x="856" y="452"/>
                  </a:cubicBezTo>
                  <a:cubicBezTo>
                    <a:pt x="856" y="452"/>
                    <a:pt x="866" y="463"/>
                    <a:pt x="863" y="470"/>
                  </a:cubicBezTo>
                  <a:close/>
                  <a:moveTo>
                    <a:pt x="857" y="487"/>
                  </a:moveTo>
                  <a:cubicBezTo>
                    <a:pt x="857" y="487"/>
                    <a:pt x="847" y="468"/>
                    <a:pt x="847" y="460"/>
                  </a:cubicBezTo>
                  <a:cubicBezTo>
                    <a:pt x="847" y="460"/>
                    <a:pt x="862" y="479"/>
                    <a:pt x="857" y="487"/>
                  </a:cubicBezTo>
                  <a:close/>
                  <a:moveTo>
                    <a:pt x="848" y="489"/>
                  </a:moveTo>
                  <a:cubicBezTo>
                    <a:pt x="848" y="489"/>
                    <a:pt x="834" y="471"/>
                    <a:pt x="836" y="464"/>
                  </a:cubicBezTo>
                  <a:cubicBezTo>
                    <a:pt x="836" y="464"/>
                    <a:pt x="850" y="483"/>
                    <a:pt x="848" y="489"/>
                  </a:cubicBezTo>
                  <a:close/>
                  <a:moveTo>
                    <a:pt x="849" y="437"/>
                  </a:moveTo>
                  <a:cubicBezTo>
                    <a:pt x="849" y="437"/>
                    <a:pt x="842" y="427"/>
                    <a:pt x="840" y="428"/>
                  </a:cubicBezTo>
                  <a:cubicBezTo>
                    <a:pt x="840" y="428"/>
                    <a:pt x="844" y="423"/>
                    <a:pt x="847" y="424"/>
                  </a:cubicBezTo>
                  <a:cubicBezTo>
                    <a:pt x="847" y="424"/>
                    <a:pt x="853" y="430"/>
                    <a:pt x="849" y="437"/>
                  </a:cubicBezTo>
                  <a:close/>
                  <a:moveTo>
                    <a:pt x="848" y="416"/>
                  </a:moveTo>
                  <a:cubicBezTo>
                    <a:pt x="838" y="428"/>
                    <a:pt x="829" y="425"/>
                    <a:pt x="830" y="425"/>
                  </a:cubicBezTo>
                  <a:cubicBezTo>
                    <a:pt x="831" y="425"/>
                    <a:pt x="833" y="413"/>
                    <a:pt x="833" y="413"/>
                  </a:cubicBezTo>
                  <a:cubicBezTo>
                    <a:pt x="817" y="415"/>
                    <a:pt x="817" y="415"/>
                    <a:pt x="817" y="415"/>
                  </a:cubicBezTo>
                  <a:cubicBezTo>
                    <a:pt x="813" y="412"/>
                    <a:pt x="818" y="400"/>
                    <a:pt x="818" y="400"/>
                  </a:cubicBezTo>
                  <a:cubicBezTo>
                    <a:pt x="822" y="405"/>
                    <a:pt x="837" y="406"/>
                    <a:pt x="837" y="406"/>
                  </a:cubicBezTo>
                  <a:cubicBezTo>
                    <a:pt x="851" y="404"/>
                    <a:pt x="848" y="416"/>
                    <a:pt x="848" y="416"/>
                  </a:cubicBezTo>
                  <a:close/>
                  <a:moveTo>
                    <a:pt x="824" y="420"/>
                  </a:moveTo>
                  <a:cubicBezTo>
                    <a:pt x="826" y="429"/>
                    <a:pt x="810" y="432"/>
                    <a:pt x="810" y="432"/>
                  </a:cubicBezTo>
                  <a:cubicBezTo>
                    <a:pt x="814" y="417"/>
                    <a:pt x="824" y="420"/>
                    <a:pt x="824" y="420"/>
                  </a:cubicBezTo>
                  <a:close/>
                  <a:moveTo>
                    <a:pt x="833" y="440"/>
                  </a:moveTo>
                  <a:cubicBezTo>
                    <a:pt x="820" y="448"/>
                    <a:pt x="811" y="437"/>
                    <a:pt x="811" y="437"/>
                  </a:cubicBezTo>
                  <a:cubicBezTo>
                    <a:pt x="822" y="431"/>
                    <a:pt x="833" y="440"/>
                    <a:pt x="833" y="440"/>
                  </a:cubicBezTo>
                  <a:close/>
                  <a:moveTo>
                    <a:pt x="806" y="427"/>
                  </a:moveTo>
                  <a:cubicBezTo>
                    <a:pt x="806" y="427"/>
                    <a:pt x="798" y="411"/>
                    <a:pt x="811" y="407"/>
                  </a:cubicBezTo>
                  <a:cubicBezTo>
                    <a:pt x="811" y="407"/>
                    <a:pt x="815" y="417"/>
                    <a:pt x="806" y="427"/>
                  </a:cubicBezTo>
                  <a:close/>
                  <a:moveTo>
                    <a:pt x="803" y="380"/>
                  </a:moveTo>
                  <a:cubicBezTo>
                    <a:pt x="805" y="368"/>
                    <a:pt x="829" y="371"/>
                    <a:pt x="829" y="371"/>
                  </a:cubicBezTo>
                  <a:cubicBezTo>
                    <a:pt x="817" y="388"/>
                    <a:pt x="803" y="380"/>
                    <a:pt x="803" y="380"/>
                  </a:cubicBezTo>
                  <a:close/>
                  <a:moveTo>
                    <a:pt x="797" y="430"/>
                  </a:moveTo>
                  <a:cubicBezTo>
                    <a:pt x="782" y="429"/>
                    <a:pt x="785" y="418"/>
                    <a:pt x="785" y="418"/>
                  </a:cubicBezTo>
                  <a:cubicBezTo>
                    <a:pt x="793" y="417"/>
                    <a:pt x="797" y="430"/>
                    <a:pt x="797" y="430"/>
                  </a:cubicBezTo>
                  <a:close/>
                  <a:moveTo>
                    <a:pt x="780" y="421"/>
                  </a:moveTo>
                  <a:cubicBezTo>
                    <a:pt x="780" y="421"/>
                    <a:pt x="775" y="428"/>
                    <a:pt x="798" y="438"/>
                  </a:cubicBezTo>
                  <a:cubicBezTo>
                    <a:pt x="798" y="438"/>
                    <a:pt x="796" y="453"/>
                    <a:pt x="780" y="453"/>
                  </a:cubicBezTo>
                  <a:cubicBezTo>
                    <a:pt x="780" y="453"/>
                    <a:pt x="792" y="432"/>
                    <a:pt x="766" y="433"/>
                  </a:cubicBezTo>
                  <a:cubicBezTo>
                    <a:pt x="766" y="433"/>
                    <a:pt x="766" y="426"/>
                    <a:pt x="764" y="425"/>
                  </a:cubicBezTo>
                  <a:cubicBezTo>
                    <a:pt x="764" y="425"/>
                    <a:pt x="773" y="428"/>
                    <a:pt x="780" y="421"/>
                  </a:cubicBezTo>
                  <a:close/>
                  <a:moveTo>
                    <a:pt x="769" y="443"/>
                  </a:moveTo>
                  <a:cubicBezTo>
                    <a:pt x="769" y="443"/>
                    <a:pt x="764" y="438"/>
                    <a:pt x="769" y="436"/>
                  </a:cubicBezTo>
                  <a:cubicBezTo>
                    <a:pt x="774" y="434"/>
                    <a:pt x="776" y="438"/>
                    <a:pt x="776" y="438"/>
                  </a:cubicBezTo>
                  <a:cubicBezTo>
                    <a:pt x="776" y="441"/>
                    <a:pt x="771" y="439"/>
                    <a:pt x="771" y="439"/>
                  </a:cubicBezTo>
                  <a:cubicBezTo>
                    <a:pt x="772" y="441"/>
                    <a:pt x="769" y="443"/>
                    <a:pt x="769" y="443"/>
                  </a:cubicBezTo>
                  <a:close/>
                  <a:moveTo>
                    <a:pt x="772" y="419"/>
                  </a:moveTo>
                  <a:cubicBezTo>
                    <a:pt x="772" y="419"/>
                    <a:pt x="768" y="419"/>
                    <a:pt x="767" y="418"/>
                  </a:cubicBezTo>
                  <a:cubicBezTo>
                    <a:pt x="767" y="418"/>
                    <a:pt x="775" y="415"/>
                    <a:pt x="773" y="402"/>
                  </a:cubicBezTo>
                  <a:cubicBezTo>
                    <a:pt x="773" y="402"/>
                    <a:pt x="783" y="412"/>
                    <a:pt x="772" y="419"/>
                  </a:cubicBezTo>
                  <a:close/>
                  <a:moveTo>
                    <a:pt x="773" y="386"/>
                  </a:moveTo>
                  <a:cubicBezTo>
                    <a:pt x="771" y="385"/>
                    <a:pt x="771" y="385"/>
                    <a:pt x="771" y="385"/>
                  </a:cubicBezTo>
                  <a:cubicBezTo>
                    <a:pt x="771" y="385"/>
                    <a:pt x="776" y="361"/>
                    <a:pt x="770" y="353"/>
                  </a:cubicBezTo>
                  <a:cubicBezTo>
                    <a:pt x="770" y="353"/>
                    <a:pt x="782" y="363"/>
                    <a:pt x="773" y="386"/>
                  </a:cubicBezTo>
                  <a:close/>
                  <a:moveTo>
                    <a:pt x="773" y="466"/>
                  </a:moveTo>
                  <a:cubicBezTo>
                    <a:pt x="773" y="466"/>
                    <a:pt x="776" y="489"/>
                    <a:pt x="773" y="490"/>
                  </a:cubicBezTo>
                  <a:cubicBezTo>
                    <a:pt x="773" y="490"/>
                    <a:pt x="767" y="473"/>
                    <a:pt x="773" y="466"/>
                  </a:cubicBezTo>
                  <a:close/>
                  <a:moveTo>
                    <a:pt x="818" y="494"/>
                  </a:moveTo>
                  <a:cubicBezTo>
                    <a:pt x="817" y="494"/>
                    <a:pt x="816" y="494"/>
                    <a:pt x="815" y="495"/>
                  </a:cubicBezTo>
                  <a:cubicBezTo>
                    <a:pt x="813" y="490"/>
                    <a:pt x="810" y="481"/>
                    <a:pt x="814" y="470"/>
                  </a:cubicBezTo>
                  <a:cubicBezTo>
                    <a:pt x="814" y="470"/>
                    <a:pt x="819" y="486"/>
                    <a:pt x="818" y="494"/>
                  </a:cubicBezTo>
                  <a:close/>
                  <a:moveTo>
                    <a:pt x="818" y="504"/>
                  </a:moveTo>
                  <a:cubicBezTo>
                    <a:pt x="816" y="505"/>
                    <a:pt x="813" y="506"/>
                    <a:pt x="811" y="508"/>
                  </a:cubicBezTo>
                  <a:cubicBezTo>
                    <a:pt x="805" y="513"/>
                    <a:pt x="802" y="521"/>
                    <a:pt x="802" y="521"/>
                  </a:cubicBezTo>
                  <a:cubicBezTo>
                    <a:pt x="802" y="521"/>
                    <a:pt x="800" y="518"/>
                    <a:pt x="799" y="516"/>
                  </a:cubicBezTo>
                  <a:cubicBezTo>
                    <a:pt x="800" y="514"/>
                    <a:pt x="805" y="507"/>
                    <a:pt x="812" y="503"/>
                  </a:cubicBezTo>
                  <a:cubicBezTo>
                    <a:pt x="814" y="504"/>
                    <a:pt x="816" y="504"/>
                    <a:pt x="818" y="504"/>
                  </a:cubicBezTo>
                  <a:close/>
                  <a:moveTo>
                    <a:pt x="884" y="487"/>
                  </a:moveTo>
                  <a:cubicBezTo>
                    <a:pt x="880" y="486"/>
                    <a:pt x="880" y="486"/>
                    <a:pt x="880" y="486"/>
                  </a:cubicBezTo>
                  <a:cubicBezTo>
                    <a:pt x="879" y="486"/>
                    <a:pt x="879" y="486"/>
                    <a:pt x="879" y="486"/>
                  </a:cubicBezTo>
                  <a:cubicBezTo>
                    <a:pt x="881" y="486"/>
                    <a:pt x="883" y="486"/>
                    <a:pt x="884" y="487"/>
                  </a:cubicBezTo>
                  <a:close/>
                  <a:moveTo>
                    <a:pt x="882" y="483"/>
                  </a:moveTo>
                  <a:cubicBezTo>
                    <a:pt x="882" y="482"/>
                    <a:pt x="882" y="478"/>
                    <a:pt x="883" y="474"/>
                  </a:cubicBezTo>
                  <a:cubicBezTo>
                    <a:pt x="884" y="474"/>
                    <a:pt x="885" y="474"/>
                    <a:pt x="886" y="473"/>
                  </a:cubicBezTo>
                  <a:cubicBezTo>
                    <a:pt x="885" y="479"/>
                    <a:pt x="886" y="485"/>
                    <a:pt x="886" y="485"/>
                  </a:cubicBezTo>
                  <a:cubicBezTo>
                    <a:pt x="886" y="485"/>
                    <a:pt x="884" y="484"/>
                    <a:pt x="882" y="483"/>
                  </a:cubicBezTo>
                  <a:close/>
                  <a:moveTo>
                    <a:pt x="886" y="458"/>
                  </a:moveTo>
                  <a:cubicBezTo>
                    <a:pt x="881" y="454"/>
                    <a:pt x="875" y="447"/>
                    <a:pt x="876" y="439"/>
                  </a:cubicBezTo>
                  <a:cubicBezTo>
                    <a:pt x="876" y="439"/>
                    <a:pt x="885" y="447"/>
                    <a:pt x="889" y="455"/>
                  </a:cubicBezTo>
                  <a:cubicBezTo>
                    <a:pt x="889" y="455"/>
                    <a:pt x="889" y="455"/>
                    <a:pt x="889" y="455"/>
                  </a:cubicBezTo>
                  <a:cubicBezTo>
                    <a:pt x="888" y="456"/>
                    <a:pt x="887" y="457"/>
                    <a:pt x="886" y="458"/>
                  </a:cubicBezTo>
                  <a:close/>
                  <a:moveTo>
                    <a:pt x="883" y="414"/>
                  </a:moveTo>
                  <a:cubicBezTo>
                    <a:pt x="883" y="414"/>
                    <a:pt x="890" y="403"/>
                    <a:pt x="875" y="399"/>
                  </a:cubicBezTo>
                  <a:cubicBezTo>
                    <a:pt x="875" y="399"/>
                    <a:pt x="882" y="394"/>
                    <a:pt x="888" y="403"/>
                  </a:cubicBezTo>
                  <a:cubicBezTo>
                    <a:pt x="888" y="403"/>
                    <a:pt x="889" y="415"/>
                    <a:pt x="883" y="414"/>
                  </a:cubicBezTo>
                  <a:close/>
                  <a:moveTo>
                    <a:pt x="474" y="400"/>
                  </a:moveTo>
                  <a:cubicBezTo>
                    <a:pt x="475" y="400"/>
                    <a:pt x="475" y="400"/>
                    <a:pt x="476" y="399"/>
                  </a:cubicBezTo>
                  <a:cubicBezTo>
                    <a:pt x="485" y="395"/>
                    <a:pt x="490" y="388"/>
                    <a:pt x="490" y="378"/>
                  </a:cubicBezTo>
                  <a:cubicBezTo>
                    <a:pt x="507" y="381"/>
                    <a:pt x="511" y="390"/>
                    <a:pt x="500" y="404"/>
                  </a:cubicBezTo>
                  <a:cubicBezTo>
                    <a:pt x="495" y="410"/>
                    <a:pt x="488" y="413"/>
                    <a:pt x="482" y="418"/>
                  </a:cubicBezTo>
                  <a:cubicBezTo>
                    <a:pt x="480" y="420"/>
                    <a:pt x="477" y="419"/>
                    <a:pt x="476" y="416"/>
                  </a:cubicBezTo>
                  <a:cubicBezTo>
                    <a:pt x="474" y="414"/>
                    <a:pt x="473" y="411"/>
                    <a:pt x="472" y="409"/>
                  </a:cubicBezTo>
                  <a:cubicBezTo>
                    <a:pt x="469" y="405"/>
                    <a:pt x="470" y="402"/>
                    <a:pt x="474" y="400"/>
                  </a:cubicBezTo>
                  <a:close/>
                  <a:moveTo>
                    <a:pt x="449" y="407"/>
                  </a:moveTo>
                  <a:cubicBezTo>
                    <a:pt x="451" y="406"/>
                    <a:pt x="453" y="407"/>
                    <a:pt x="455" y="406"/>
                  </a:cubicBezTo>
                  <a:cubicBezTo>
                    <a:pt x="460" y="404"/>
                    <a:pt x="462" y="407"/>
                    <a:pt x="465" y="411"/>
                  </a:cubicBezTo>
                  <a:cubicBezTo>
                    <a:pt x="472" y="425"/>
                    <a:pt x="480" y="438"/>
                    <a:pt x="489" y="452"/>
                  </a:cubicBezTo>
                  <a:cubicBezTo>
                    <a:pt x="493" y="458"/>
                    <a:pt x="498" y="464"/>
                    <a:pt x="503" y="471"/>
                  </a:cubicBezTo>
                  <a:cubicBezTo>
                    <a:pt x="505" y="473"/>
                    <a:pt x="505" y="475"/>
                    <a:pt x="503" y="478"/>
                  </a:cubicBezTo>
                  <a:cubicBezTo>
                    <a:pt x="501" y="483"/>
                    <a:pt x="499" y="484"/>
                    <a:pt x="495" y="480"/>
                  </a:cubicBezTo>
                  <a:cubicBezTo>
                    <a:pt x="489" y="474"/>
                    <a:pt x="483" y="468"/>
                    <a:pt x="479" y="461"/>
                  </a:cubicBezTo>
                  <a:cubicBezTo>
                    <a:pt x="469" y="445"/>
                    <a:pt x="458" y="429"/>
                    <a:pt x="450" y="412"/>
                  </a:cubicBezTo>
                  <a:cubicBezTo>
                    <a:pt x="449" y="411"/>
                    <a:pt x="448" y="409"/>
                    <a:pt x="449" y="407"/>
                  </a:cubicBezTo>
                  <a:close/>
                  <a:moveTo>
                    <a:pt x="452" y="608"/>
                  </a:moveTo>
                  <a:cubicBezTo>
                    <a:pt x="452" y="616"/>
                    <a:pt x="450" y="624"/>
                    <a:pt x="454" y="632"/>
                  </a:cubicBezTo>
                  <a:cubicBezTo>
                    <a:pt x="437" y="625"/>
                    <a:pt x="402" y="585"/>
                    <a:pt x="391" y="560"/>
                  </a:cubicBezTo>
                  <a:cubicBezTo>
                    <a:pt x="395" y="559"/>
                    <a:pt x="399" y="560"/>
                    <a:pt x="402" y="560"/>
                  </a:cubicBezTo>
                  <a:cubicBezTo>
                    <a:pt x="418" y="561"/>
                    <a:pt x="433" y="557"/>
                    <a:pt x="446" y="548"/>
                  </a:cubicBezTo>
                  <a:cubicBezTo>
                    <a:pt x="446" y="548"/>
                    <a:pt x="447" y="548"/>
                    <a:pt x="447" y="547"/>
                  </a:cubicBezTo>
                  <a:cubicBezTo>
                    <a:pt x="459" y="539"/>
                    <a:pt x="468" y="513"/>
                    <a:pt x="465" y="499"/>
                  </a:cubicBezTo>
                  <a:cubicBezTo>
                    <a:pt x="462" y="487"/>
                    <a:pt x="453" y="480"/>
                    <a:pt x="443" y="474"/>
                  </a:cubicBezTo>
                  <a:cubicBezTo>
                    <a:pt x="439" y="471"/>
                    <a:pt x="434" y="473"/>
                    <a:pt x="429" y="472"/>
                  </a:cubicBezTo>
                  <a:cubicBezTo>
                    <a:pt x="429" y="471"/>
                    <a:pt x="428" y="471"/>
                    <a:pt x="428" y="471"/>
                  </a:cubicBezTo>
                  <a:cubicBezTo>
                    <a:pt x="437" y="463"/>
                    <a:pt x="447" y="466"/>
                    <a:pt x="457" y="470"/>
                  </a:cubicBezTo>
                  <a:cubicBezTo>
                    <a:pt x="467" y="474"/>
                    <a:pt x="473" y="483"/>
                    <a:pt x="475" y="495"/>
                  </a:cubicBezTo>
                  <a:cubicBezTo>
                    <a:pt x="477" y="507"/>
                    <a:pt x="476" y="519"/>
                    <a:pt x="471" y="531"/>
                  </a:cubicBezTo>
                  <a:cubicBezTo>
                    <a:pt x="466" y="548"/>
                    <a:pt x="459" y="563"/>
                    <a:pt x="455" y="580"/>
                  </a:cubicBezTo>
                  <a:cubicBezTo>
                    <a:pt x="453" y="589"/>
                    <a:pt x="451" y="598"/>
                    <a:pt x="452" y="608"/>
                  </a:cubicBezTo>
                  <a:close/>
                  <a:moveTo>
                    <a:pt x="440" y="415"/>
                  </a:moveTo>
                  <a:cubicBezTo>
                    <a:pt x="447" y="423"/>
                    <a:pt x="450" y="433"/>
                    <a:pt x="456" y="442"/>
                  </a:cubicBezTo>
                  <a:cubicBezTo>
                    <a:pt x="447" y="442"/>
                    <a:pt x="439" y="441"/>
                    <a:pt x="431" y="443"/>
                  </a:cubicBezTo>
                  <a:cubicBezTo>
                    <a:pt x="414" y="447"/>
                    <a:pt x="404" y="459"/>
                    <a:pt x="396" y="473"/>
                  </a:cubicBezTo>
                  <a:cubicBezTo>
                    <a:pt x="391" y="480"/>
                    <a:pt x="389" y="488"/>
                    <a:pt x="390" y="498"/>
                  </a:cubicBezTo>
                  <a:cubicBezTo>
                    <a:pt x="391" y="510"/>
                    <a:pt x="399" y="519"/>
                    <a:pt x="412" y="522"/>
                  </a:cubicBezTo>
                  <a:cubicBezTo>
                    <a:pt x="417" y="523"/>
                    <a:pt x="431" y="517"/>
                    <a:pt x="435" y="512"/>
                  </a:cubicBezTo>
                  <a:cubicBezTo>
                    <a:pt x="437" y="509"/>
                    <a:pt x="437" y="506"/>
                    <a:pt x="435" y="502"/>
                  </a:cubicBezTo>
                  <a:cubicBezTo>
                    <a:pt x="435" y="500"/>
                    <a:pt x="432" y="499"/>
                    <a:pt x="432" y="496"/>
                  </a:cubicBezTo>
                  <a:cubicBezTo>
                    <a:pt x="442" y="495"/>
                    <a:pt x="444" y="498"/>
                    <a:pt x="444" y="506"/>
                  </a:cubicBezTo>
                  <a:cubicBezTo>
                    <a:pt x="443" y="510"/>
                    <a:pt x="442" y="514"/>
                    <a:pt x="440" y="517"/>
                  </a:cubicBezTo>
                  <a:cubicBezTo>
                    <a:pt x="433" y="526"/>
                    <a:pt x="418" y="531"/>
                    <a:pt x="405" y="528"/>
                  </a:cubicBezTo>
                  <a:cubicBezTo>
                    <a:pt x="394" y="526"/>
                    <a:pt x="385" y="516"/>
                    <a:pt x="384" y="503"/>
                  </a:cubicBezTo>
                  <a:cubicBezTo>
                    <a:pt x="381" y="485"/>
                    <a:pt x="387" y="470"/>
                    <a:pt x="398" y="457"/>
                  </a:cubicBezTo>
                  <a:cubicBezTo>
                    <a:pt x="411" y="442"/>
                    <a:pt x="427" y="430"/>
                    <a:pt x="440" y="415"/>
                  </a:cubicBezTo>
                  <a:close/>
                  <a:moveTo>
                    <a:pt x="374" y="391"/>
                  </a:moveTo>
                  <a:cubicBezTo>
                    <a:pt x="370" y="390"/>
                    <a:pt x="366" y="390"/>
                    <a:pt x="363" y="391"/>
                  </a:cubicBezTo>
                  <a:cubicBezTo>
                    <a:pt x="355" y="393"/>
                    <a:pt x="351" y="400"/>
                    <a:pt x="353" y="407"/>
                  </a:cubicBezTo>
                  <a:cubicBezTo>
                    <a:pt x="354" y="411"/>
                    <a:pt x="355" y="414"/>
                    <a:pt x="356" y="418"/>
                  </a:cubicBezTo>
                  <a:cubicBezTo>
                    <a:pt x="349" y="414"/>
                    <a:pt x="346" y="408"/>
                    <a:pt x="348" y="400"/>
                  </a:cubicBezTo>
                  <a:cubicBezTo>
                    <a:pt x="351" y="390"/>
                    <a:pt x="361" y="384"/>
                    <a:pt x="372" y="386"/>
                  </a:cubicBezTo>
                  <a:cubicBezTo>
                    <a:pt x="388" y="392"/>
                    <a:pt x="395" y="407"/>
                    <a:pt x="389" y="422"/>
                  </a:cubicBezTo>
                  <a:cubicBezTo>
                    <a:pt x="385" y="431"/>
                    <a:pt x="379" y="440"/>
                    <a:pt x="372" y="447"/>
                  </a:cubicBezTo>
                  <a:cubicBezTo>
                    <a:pt x="363" y="456"/>
                    <a:pt x="356" y="467"/>
                    <a:pt x="352" y="480"/>
                  </a:cubicBezTo>
                  <a:cubicBezTo>
                    <a:pt x="351" y="482"/>
                    <a:pt x="351" y="484"/>
                    <a:pt x="349" y="485"/>
                  </a:cubicBezTo>
                  <a:cubicBezTo>
                    <a:pt x="340" y="478"/>
                    <a:pt x="328" y="457"/>
                    <a:pt x="324" y="442"/>
                  </a:cubicBezTo>
                  <a:cubicBezTo>
                    <a:pt x="335" y="445"/>
                    <a:pt x="346" y="447"/>
                    <a:pt x="357" y="444"/>
                  </a:cubicBezTo>
                  <a:cubicBezTo>
                    <a:pt x="368" y="440"/>
                    <a:pt x="378" y="435"/>
                    <a:pt x="382" y="423"/>
                  </a:cubicBezTo>
                  <a:cubicBezTo>
                    <a:pt x="387" y="410"/>
                    <a:pt x="385" y="401"/>
                    <a:pt x="374" y="391"/>
                  </a:cubicBezTo>
                  <a:close/>
                  <a:moveTo>
                    <a:pt x="332" y="521"/>
                  </a:moveTo>
                  <a:cubicBezTo>
                    <a:pt x="336" y="511"/>
                    <a:pt x="336" y="511"/>
                    <a:pt x="336" y="511"/>
                  </a:cubicBezTo>
                  <a:cubicBezTo>
                    <a:pt x="336" y="511"/>
                    <a:pt x="332" y="514"/>
                    <a:pt x="327" y="518"/>
                  </a:cubicBezTo>
                  <a:cubicBezTo>
                    <a:pt x="328" y="508"/>
                    <a:pt x="333" y="504"/>
                    <a:pt x="338" y="502"/>
                  </a:cubicBezTo>
                  <a:cubicBezTo>
                    <a:pt x="340" y="506"/>
                    <a:pt x="343" y="511"/>
                    <a:pt x="346" y="517"/>
                  </a:cubicBezTo>
                  <a:cubicBezTo>
                    <a:pt x="342" y="524"/>
                    <a:pt x="335" y="527"/>
                    <a:pt x="335" y="527"/>
                  </a:cubicBezTo>
                  <a:cubicBezTo>
                    <a:pt x="341" y="517"/>
                    <a:pt x="341" y="517"/>
                    <a:pt x="341" y="517"/>
                  </a:cubicBezTo>
                  <a:lnTo>
                    <a:pt x="332" y="521"/>
                  </a:lnTo>
                  <a:close/>
                  <a:moveTo>
                    <a:pt x="328" y="536"/>
                  </a:moveTo>
                  <a:cubicBezTo>
                    <a:pt x="326" y="539"/>
                    <a:pt x="322" y="539"/>
                    <a:pt x="319" y="537"/>
                  </a:cubicBezTo>
                  <a:cubicBezTo>
                    <a:pt x="316" y="535"/>
                    <a:pt x="315" y="531"/>
                    <a:pt x="317" y="528"/>
                  </a:cubicBezTo>
                  <a:cubicBezTo>
                    <a:pt x="319" y="525"/>
                    <a:pt x="323" y="524"/>
                    <a:pt x="326" y="526"/>
                  </a:cubicBezTo>
                  <a:cubicBezTo>
                    <a:pt x="329" y="528"/>
                    <a:pt x="330" y="533"/>
                    <a:pt x="328" y="536"/>
                  </a:cubicBezTo>
                  <a:close/>
                  <a:moveTo>
                    <a:pt x="323" y="518"/>
                  </a:moveTo>
                  <a:cubicBezTo>
                    <a:pt x="318" y="511"/>
                    <a:pt x="318" y="511"/>
                    <a:pt x="318" y="511"/>
                  </a:cubicBezTo>
                  <a:cubicBezTo>
                    <a:pt x="317" y="519"/>
                    <a:pt x="317" y="519"/>
                    <a:pt x="317" y="519"/>
                  </a:cubicBezTo>
                  <a:cubicBezTo>
                    <a:pt x="310" y="512"/>
                    <a:pt x="310" y="512"/>
                    <a:pt x="310" y="512"/>
                  </a:cubicBezTo>
                  <a:cubicBezTo>
                    <a:pt x="310" y="512"/>
                    <a:pt x="313" y="524"/>
                    <a:pt x="312" y="524"/>
                  </a:cubicBezTo>
                  <a:cubicBezTo>
                    <a:pt x="303" y="520"/>
                    <a:pt x="302" y="515"/>
                    <a:pt x="303" y="511"/>
                  </a:cubicBezTo>
                  <a:cubicBezTo>
                    <a:pt x="307" y="501"/>
                    <a:pt x="317" y="503"/>
                    <a:pt x="321" y="506"/>
                  </a:cubicBezTo>
                  <a:cubicBezTo>
                    <a:pt x="328" y="512"/>
                    <a:pt x="323" y="518"/>
                    <a:pt x="323" y="518"/>
                  </a:cubicBezTo>
                  <a:close/>
                  <a:moveTo>
                    <a:pt x="308" y="529"/>
                  </a:moveTo>
                  <a:cubicBezTo>
                    <a:pt x="296" y="535"/>
                    <a:pt x="296" y="535"/>
                    <a:pt x="296" y="535"/>
                  </a:cubicBezTo>
                  <a:cubicBezTo>
                    <a:pt x="308" y="536"/>
                    <a:pt x="308" y="536"/>
                    <a:pt x="308" y="536"/>
                  </a:cubicBezTo>
                  <a:cubicBezTo>
                    <a:pt x="300" y="544"/>
                    <a:pt x="300" y="544"/>
                    <a:pt x="300" y="544"/>
                  </a:cubicBezTo>
                  <a:cubicBezTo>
                    <a:pt x="312" y="541"/>
                    <a:pt x="312" y="541"/>
                    <a:pt x="312" y="541"/>
                  </a:cubicBezTo>
                  <a:cubicBezTo>
                    <a:pt x="312" y="541"/>
                    <a:pt x="308" y="550"/>
                    <a:pt x="300" y="551"/>
                  </a:cubicBezTo>
                  <a:cubicBezTo>
                    <a:pt x="295" y="552"/>
                    <a:pt x="287" y="548"/>
                    <a:pt x="287" y="541"/>
                  </a:cubicBezTo>
                  <a:cubicBezTo>
                    <a:pt x="287" y="535"/>
                    <a:pt x="288" y="530"/>
                    <a:pt x="297" y="528"/>
                  </a:cubicBezTo>
                  <a:cubicBezTo>
                    <a:pt x="303" y="528"/>
                    <a:pt x="308" y="529"/>
                    <a:pt x="308" y="529"/>
                  </a:cubicBezTo>
                  <a:close/>
                  <a:moveTo>
                    <a:pt x="312" y="556"/>
                  </a:moveTo>
                  <a:cubicBezTo>
                    <a:pt x="313" y="551"/>
                    <a:pt x="314" y="548"/>
                    <a:pt x="316" y="545"/>
                  </a:cubicBezTo>
                  <a:cubicBezTo>
                    <a:pt x="316" y="550"/>
                    <a:pt x="317" y="560"/>
                    <a:pt x="317" y="560"/>
                  </a:cubicBezTo>
                  <a:cubicBezTo>
                    <a:pt x="317" y="560"/>
                    <a:pt x="322" y="548"/>
                    <a:pt x="322" y="548"/>
                  </a:cubicBezTo>
                  <a:cubicBezTo>
                    <a:pt x="327" y="559"/>
                    <a:pt x="327" y="559"/>
                    <a:pt x="327" y="559"/>
                  </a:cubicBezTo>
                  <a:cubicBezTo>
                    <a:pt x="328" y="544"/>
                    <a:pt x="328" y="544"/>
                    <a:pt x="328" y="544"/>
                  </a:cubicBezTo>
                  <a:cubicBezTo>
                    <a:pt x="328" y="544"/>
                    <a:pt x="335" y="553"/>
                    <a:pt x="333" y="561"/>
                  </a:cubicBezTo>
                  <a:cubicBezTo>
                    <a:pt x="331" y="565"/>
                    <a:pt x="328" y="570"/>
                    <a:pt x="320" y="569"/>
                  </a:cubicBezTo>
                  <a:cubicBezTo>
                    <a:pt x="316" y="568"/>
                    <a:pt x="311" y="562"/>
                    <a:pt x="312" y="556"/>
                  </a:cubicBezTo>
                  <a:close/>
                  <a:moveTo>
                    <a:pt x="333" y="543"/>
                  </a:moveTo>
                  <a:cubicBezTo>
                    <a:pt x="346" y="542"/>
                    <a:pt x="346" y="542"/>
                    <a:pt x="346" y="542"/>
                  </a:cubicBezTo>
                  <a:cubicBezTo>
                    <a:pt x="335" y="537"/>
                    <a:pt x="335" y="537"/>
                    <a:pt x="335" y="537"/>
                  </a:cubicBezTo>
                  <a:cubicBezTo>
                    <a:pt x="344" y="535"/>
                    <a:pt x="344" y="535"/>
                    <a:pt x="344" y="535"/>
                  </a:cubicBezTo>
                  <a:cubicBezTo>
                    <a:pt x="336" y="531"/>
                    <a:pt x="336" y="531"/>
                    <a:pt x="336" y="531"/>
                  </a:cubicBezTo>
                  <a:cubicBezTo>
                    <a:pt x="336" y="531"/>
                    <a:pt x="345" y="525"/>
                    <a:pt x="354" y="532"/>
                  </a:cubicBezTo>
                  <a:cubicBezTo>
                    <a:pt x="357" y="535"/>
                    <a:pt x="360" y="542"/>
                    <a:pt x="353" y="547"/>
                  </a:cubicBezTo>
                  <a:cubicBezTo>
                    <a:pt x="349" y="550"/>
                    <a:pt x="342" y="549"/>
                    <a:pt x="333" y="543"/>
                  </a:cubicBezTo>
                  <a:close/>
                  <a:moveTo>
                    <a:pt x="347" y="524"/>
                  </a:moveTo>
                  <a:cubicBezTo>
                    <a:pt x="347" y="523"/>
                    <a:pt x="348" y="522"/>
                    <a:pt x="349" y="521"/>
                  </a:cubicBezTo>
                  <a:cubicBezTo>
                    <a:pt x="349" y="523"/>
                    <a:pt x="350" y="524"/>
                    <a:pt x="351" y="525"/>
                  </a:cubicBezTo>
                  <a:cubicBezTo>
                    <a:pt x="349" y="525"/>
                    <a:pt x="348" y="524"/>
                    <a:pt x="347" y="524"/>
                  </a:cubicBezTo>
                  <a:close/>
                  <a:moveTo>
                    <a:pt x="325" y="366"/>
                  </a:moveTo>
                  <a:cubicBezTo>
                    <a:pt x="316" y="379"/>
                    <a:pt x="309" y="391"/>
                    <a:pt x="305" y="405"/>
                  </a:cubicBezTo>
                  <a:cubicBezTo>
                    <a:pt x="295" y="398"/>
                    <a:pt x="290" y="385"/>
                    <a:pt x="290" y="369"/>
                  </a:cubicBezTo>
                  <a:cubicBezTo>
                    <a:pt x="301" y="367"/>
                    <a:pt x="312" y="363"/>
                    <a:pt x="325" y="366"/>
                  </a:cubicBezTo>
                  <a:close/>
                  <a:moveTo>
                    <a:pt x="249" y="380"/>
                  </a:moveTo>
                  <a:cubicBezTo>
                    <a:pt x="252" y="382"/>
                    <a:pt x="253" y="392"/>
                    <a:pt x="253" y="397"/>
                  </a:cubicBezTo>
                  <a:cubicBezTo>
                    <a:pt x="253" y="400"/>
                    <a:pt x="251" y="402"/>
                    <a:pt x="250" y="404"/>
                  </a:cubicBezTo>
                  <a:cubicBezTo>
                    <a:pt x="250" y="404"/>
                    <a:pt x="250" y="404"/>
                    <a:pt x="250" y="404"/>
                  </a:cubicBezTo>
                  <a:cubicBezTo>
                    <a:pt x="249" y="399"/>
                    <a:pt x="249" y="395"/>
                    <a:pt x="249" y="390"/>
                  </a:cubicBezTo>
                  <a:cubicBezTo>
                    <a:pt x="249" y="390"/>
                    <a:pt x="249" y="390"/>
                    <a:pt x="249" y="390"/>
                  </a:cubicBezTo>
                  <a:cubicBezTo>
                    <a:pt x="249" y="390"/>
                    <a:pt x="249" y="390"/>
                    <a:pt x="249" y="390"/>
                  </a:cubicBezTo>
                  <a:cubicBezTo>
                    <a:pt x="247" y="392"/>
                    <a:pt x="246" y="401"/>
                    <a:pt x="246" y="403"/>
                  </a:cubicBezTo>
                  <a:cubicBezTo>
                    <a:pt x="246" y="403"/>
                    <a:pt x="246" y="403"/>
                    <a:pt x="246" y="403"/>
                  </a:cubicBezTo>
                  <a:cubicBezTo>
                    <a:pt x="244" y="403"/>
                    <a:pt x="244" y="401"/>
                    <a:pt x="244" y="399"/>
                  </a:cubicBezTo>
                  <a:cubicBezTo>
                    <a:pt x="243" y="393"/>
                    <a:pt x="246" y="386"/>
                    <a:pt x="248" y="380"/>
                  </a:cubicBezTo>
                  <a:cubicBezTo>
                    <a:pt x="248" y="380"/>
                    <a:pt x="249" y="380"/>
                    <a:pt x="249" y="380"/>
                  </a:cubicBezTo>
                  <a:close/>
                  <a:moveTo>
                    <a:pt x="257" y="424"/>
                  </a:moveTo>
                  <a:cubicBezTo>
                    <a:pt x="263" y="429"/>
                    <a:pt x="265" y="437"/>
                    <a:pt x="264" y="445"/>
                  </a:cubicBezTo>
                  <a:cubicBezTo>
                    <a:pt x="264" y="445"/>
                    <a:pt x="264" y="445"/>
                    <a:pt x="264" y="445"/>
                  </a:cubicBezTo>
                  <a:cubicBezTo>
                    <a:pt x="262" y="445"/>
                    <a:pt x="261" y="443"/>
                    <a:pt x="260" y="442"/>
                  </a:cubicBezTo>
                  <a:cubicBezTo>
                    <a:pt x="255" y="438"/>
                    <a:pt x="251" y="432"/>
                    <a:pt x="252" y="426"/>
                  </a:cubicBezTo>
                  <a:cubicBezTo>
                    <a:pt x="252" y="426"/>
                    <a:pt x="252" y="426"/>
                    <a:pt x="252" y="426"/>
                  </a:cubicBezTo>
                  <a:cubicBezTo>
                    <a:pt x="252" y="426"/>
                    <a:pt x="253" y="426"/>
                    <a:pt x="253" y="426"/>
                  </a:cubicBezTo>
                  <a:cubicBezTo>
                    <a:pt x="255" y="428"/>
                    <a:pt x="257" y="431"/>
                    <a:pt x="259" y="433"/>
                  </a:cubicBezTo>
                  <a:cubicBezTo>
                    <a:pt x="259" y="433"/>
                    <a:pt x="259" y="433"/>
                    <a:pt x="259" y="433"/>
                  </a:cubicBezTo>
                  <a:cubicBezTo>
                    <a:pt x="259" y="430"/>
                    <a:pt x="256" y="427"/>
                    <a:pt x="257" y="424"/>
                  </a:cubicBezTo>
                  <a:close/>
                  <a:moveTo>
                    <a:pt x="260" y="417"/>
                  </a:moveTo>
                  <a:cubicBezTo>
                    <a:pt x="260" y="417"/>
                    <a:pt x="260" y="416"/>
                    <a:pt x="260" y="416"/>
                  </a:cubicBezTo>
                  <a:cubicBezTo>
                    <a:pt x="262" y="415"/>
                    <a:pt x="265" y="415"/>
                    <a:pt x="268" y="415"/>
                  </a:cubicBezTo>
                  <a:cubicBezTo>
                    <a:pt x="270" y="416"/>
                    <a:pt x="271" y="416"/>
                    <a:pt x="272" y="416"/>
                  </a:cubicBezTo>
                  <a:cubicBezTo>
                    <a:pt x="280" y="419"/>
                    <a:pt x="282" y="421"/>
                    <a:pt x="287" y="425"/>
                  </a:cubicBezTo>
                  <a:cubicBezTo>
                    <a:pt x="286" y="425"/>
                    <a:pt x="286" y="425"/>
                    <a:pt x="286" y="425"/>
                  </a:cubicBezTo>
                  <a:cubicBezTo>
                    <a:pt x="280" y="428"/>
                    <a:pt x="265" y="428"/>
                    <a:pt x="259" y="420"/>
                  </a:cubicBezTo>
                  <a:cubicBezTo>
                    <a:pt x="259" y="420"/>
                    <a:pt x="259" y="420"/>
                    <a:pt x="259" y="420"/>
                  </a:cubicBezTo>
                  <a:cubicBezTo>
                    <a:pt x="264" y="421"/>
                    <a:pt x="269" y="422"/>
                    <a:pt x="274" y="422"/>
                  </a:cubicBezTo>
                  <a:cubicBezTo>
                    <a:pt x="274" y="422"/>
                    <a:pt x="274" y="422"/>
                    <a:pt x="274" y="422"/>
                  </a:cubicBezTo>
                  <a:cubicBezTo>
                    <a:pt x="273" y="421"/>
                    <a:pt x="262" y="417"/>
                    <a:pt x="260" y="417"/>
                  </a:cubicBezTo>
                  <a:close/>
                  <a:moveTo>
                    <a:pt x="258" y="411"/>
                  </a:moveTo>
                  <a:cubicBezTo>
                    <a:pt x="258" y="411"/>
                    <a:pt x="258" y="411"/>
                    <a:pt x="258" y="411"/>
                  </a:cubicBezTo>
                  <a:cubicBezTo>
                    <a:pt x="258" y="411"/>
                    <a:pt x="258" y="410"/>
                    <a:pt x="258" y="410"/>
                  </a:cubicBezTo>
                  <a:cubicBezTo>
                    <a:pt x="261" y="409"/>
                    <a:pt x="264" y="405"/>
                    <a:pt x="266" y="403"/>
                  </a:cubicBezTo>
                  <a:cubicBezTo>
                    <a:pt x="266" y="402"/>
                    <a:pt x="266" y="402"/>
                    <a:pt x="266" y="402"/>
                  </a:cubicBezTo>
                  <a:cubicBezTo>
                    <a:pt x="266" y="402"/>
                    <a:pt x="266" y="402"/>
                    <a:pt x="266" y="402"/>
                  </a:cubicBezTo>
                  <a:cubicBezTo>
                    <a:pt x="263" y="403"/>
                    <a:pt x="260" y="405"/>
                    <a:pt x="257" y="407"/>
                  </a:cubicBezTo>
                  <a:cubicBezTo>
                    <a:pt x="257" y="407"/>
                    <a:pt x="257" y="407"/>
                    <a:pt x="257" y="407"/>
                  </a:cubicBezTo>
                  <a:cubicBezTo>
                    <a:pt x="259" y="401"/>
                    <a:pt x="265" y="398"/>
                    <a:pt x="270" y="397"/>
                  </a:cubicBezTo>
                  <a:cubicBezTo>
                    <a:pt x="271" y="397"/>
                    <a:pt x="273" y="396"/>
                    <a:pt x="274" y="396"/>
                  </a:cubicBezTo>
                  <a:cubicBezTo>
                    <a:pt x="274" y="397"/>
                    <a:pt x="274" y="397"/>
                    <a:pt x="274" y="397"/>
                  </a:cubicBezTo>
                  <a:cubicBezTo>
                    <a:pt x="275" y="397"/>
                    <a:pt x="275" y="397"/>
                    <a:pt x="275" y="397"/>
                  </a:cubicBezTo>
                  <a:cubicBezTo>
                    <a:pt x="272" y="406"/>
                    <a:pt x="266" y="410"/>
                    <a:pt x="258" y="411"/>
                  </a:cubicBezTo>
                  <a:close/>
                  <a:moveTo>
                    <a:pt x="183" y="541"/>
                  </a:moveTo>
                  <a:cubicBezTo>
                    <a:pt x="183" y="542"/>
                    <a:pt x="183" y="542"/>
                    <a:pt x="183" y="542"/>
                  </a:cubicBezTo>
                  <a:cubicBezTo>
                    <a:pt x="181" y="542"/>
                    <a:pt x="179" y="541"/>
                    <a:pt x="177" y="541"/>
                  </a:cubicBezTo>
                  <a:cubicBezTo>
                    <a:pt x="176" y="539"/>
                    <a:pt x="177" y="536"/>
                    <a:pt x="179" y="534"/>
                  </a:cubicBezTo>
                  <a:cubicBezTo>
                    <a:pt x="180" y="534"/>
                    <a:pt x="181" y="534"/>
                    <a:pt x="182" y="534"/>
                  </a:cubicBezTo>
                  <a:cubicBezTo>
                    <a:pt x="182" y="534"/>
                    <a:pt x="183" y="535"/>
                    <a:pt x="184" y="535"/>
                  </a:cubicBezTo>
                  <a:cubicBezTo>
                    <a:pt x="184" y="537"/>
                    <a:pt x="183" y="539"/>
                    <a:pt x="183" y="541"/>
                  </a:cubicBezTo>
                  <a:close/>
                  <a:moveTo>
                    <a:pt x="164" y="511"/>
                  </a:moveTo>
                  <a:cubicBezTo>
                    <a:pt x="162" y="508"/>
                    <a:pt x="160" y="503"/>
                    <a:pt x="162" y="500"/>
                  </a:cubicBezTo>
                  <a:cubicBezTo>
                    <a:pt x="164" y="501"/>
                    <a:pt x="166" y="503"/>
                    <a:pt x="167" y="504"/>
                  </a:cubicBezTo>
                  <a:cubicBezTo>
                    <a:pt x="172" y="509"/>
                    <a:pt x="177" y="514"/>
                    <a:pt x="182" y="519"/>
                  </a:cubicBezTo>
                  <a:cubicBezTo>
                    <a:pt x="184" y="520"/>
                    <a:pt x="186" y="522"/>
                    <a:pt x="187" y="524"/>
                  </a:cubicBezTo>
                  <a:cubicBezTo>
                    <a:pt x="188" y="525"/>
                    <a:pt x="187" y="528"/>
                    <a:pt x="187" y="530"/>
                  </a:cubicBezTo>
                  <a:cubicBezTo>
                    <a:pt x="187" y="530"/>
                    <a:pt x="187" y="530"/>
                    <a:pt x="187" y="530"/>
                  </a:cubicBezTo>
                  <a:cubicBezTo>
                    <a:pt x="177" y="525"/>
                    <a:pt x="168" y="518"/>
                    <a:pt x="164" y="511"/>
                  </a:cubicBezTo>
                  <a:close/>
                  <a:moveTo>
                    <a:pt x="174" y="541"/>
                  </a:moveTo>
                  <a:cubicBezTo>
                    <a:pt x="172" y="543"/>
                    <a:pt x="169" y="543"/>
                    <a:pt x="168" y="544"/>
                  </a:cubicBezTo>
                  <a:cubicBezTo>
                    <a:pt x="167" y="544"/>
                    <a:pt x="167" y="544"/>
                    <a:pt x="167" y="544"/>
                  </a:cubicBezTo>
                  <a:cubicBezTo>
                    <a:pt x="166" y="538"/>
                    <a:pt x="171" y="535"/>
                    <a:pt x="175" y="534"/>
                  </a:cubicBezTo>
                  <a:cubicBezTo>
                    <a:pt x="175" y="534"/>
                    <a:pt x="175" y="534"/>
                    <a:pt x="175" y="534"/>
                  </a:cubicBezTo>
                  <a:cubicBezTo>
                    <a:pt x="175" y="535"/>
                    <a:pt x="174" y="537"/>
                    <a:pt x="174" y="538"/>
                  </a:cubicBezTo>
                  <a:cubicBezTo>
                    <a:pt x="174" y="539"/>
                    <a:pt x="174" y="540"/>
                    <a:pt x="174" y="541"/>
                  </a:cubicBezTo>
                  <a:close/>
                  <a:moveTo>
                    <a:pt x="142" y="555"/>
                  </a:moveTo>
                  <a:cubicBezTo>
                    <a:pt x="140" y="556"/>
                    <a:pt x="139" y="560"/>
                    <a:pt x="136" y="559"/>
                  </a:cubicBezTo>
                  <a:cubicBezTo>
                    <a:pt x="138" y="557"/>
                    <a:pt x="140" y="553"/>
                    <a:pt x="141" y="550"/>
                  </a:cubicBezTo>
                  <a:cubicBezTo>
                    <a:pt x="140" y="551"/>
                    <a:pt x="139" y="552"/>
                    <a:pt x="139" y="553"/>
                  </a:cubicBezTo>
                  <a:cubicBezTo>
                    <a:pt x="137" y="554"/>
                    <a:pt x="135" y="556"/>
                    <a:pt x="133" y="557"/>
                  </a:cubicBezTo>
                  <a:cubicBezTo>
                    <a:pt x="133" y="555"/>
                    <a:pt x="137" y="551"/>
                    <a:pt x="137" y="549"/>
                  </a:cubicBezTo>
                  <a:cubicBezTo>
                    <a:pt x="137" y="549"/>
                    <a:pt x="137" y="549"/>
                    <a:pt x="137" y="549"/>
                  </a:cubicBezTo>
                  <a:cubicBezTo>
                    <a:pt x="135" y="549"/>
                    <a:pt x="132" y="552"/>
                    <a:pt x="131" y="554"/>
                  </a:cubicBezTo>
                  <a:cubicBezTo>
                    <a:pt x="131" y="553"/>
                    <a:pt x="131" y="553"/>
                    <a:pt x="131" y="553"/>
                  </a:cubicBezTo>
                  <a:cubicBezTo>
                    <a:pt x="132" y="551"/>
                    <a:pt x="134" y="549"/>
                    <a:pt x="135" y="546"/>
                  </a:cubicBezTo>
                  <a:cubicBezTo>
                    <a:pt x="134" y="546"/>
                    <a:pt x="134" y="546"/>
                    <a:pt x="134" y="546"/>
                  </a:cubicBezTo>
                  <a:cubicBezTo>
                    <a:pt x="132" y="550"/>
                    <a:pt x="128" y="551"/>
                    <a:pt x="125" y="553"/>
                  </a:cubicBezTo>
                  <a:cubicBezTo>
                    <a:pt x="124" y="553"/>
                    <a:pt x="124" y="553"/>
                    <a:pt x="124" y="553"/>
                  </a:cubicBezTo>
                  <a:cubicBezTo>
                    <a:pt x="124" y="553"/>
                    <a:pt x="124" y="553"/>
                    <a:pt x="124" y="553"/>
                  </a:cubicBezTo>
                  <a:cubicBezTo>
                    <a:pt x="127" y="550"/>
                    <a:pt x="130" y="547"/>
                    <a:pt x="132" y="544"/>
                  </a:cubicBezTo>
                  <a:cubicBezTo>
                    <a:pt x="132" y="544"/>
                    <a:pt x="132" y="544"/>
                    <a:pt x="132" y="544"/>
                  </a:cubicBezTo>
                  <a:cubicBezTo>
                    <a:pt x="132" y="544"/>
                    <a:pt x="132" y="544"/>
                    <a:pt x="132" y="544"/>
                  </a:cubicBezTo>
                  <a:cubicBezTo>
                    <a:pt x="129" y="545"/>
                    <a:pt x="126" y="548"/>
                    <a:pt x="123" y="548"/>
                  </a:cubicBezTo>
                  <a:cubicBezTo>
                    <a:pt x="123" y="548"/>
                    <a:pt x="123" y="548"/>
                    <a:pt x="123" y="548"/>
                  </a:cubicBezTo>
                  <a:cubicBezTo>
                    <a:pt x="125" y="545"/>
                    <a:pt x="128" y="544"/>
                    <a:pt x="130" y="541"/>
                  </a:cubicBezTo>
                  <a:cubicBezTo>
                    <a:pt x="130" y="541"/>
                    <a:pt x="130" y="541"/>
                    <a:pt x="130" y="541"/>
                  </a:cubicBezTo>
                  <a:cubicBezTo>
                    <a:pt x="129" y="541"/>
                    <a:pt x="129" y="541"/>
                    <a:pt x="129" y="541"/>
                  </a:cubicBezTo>
                  <a:cubicBezTo>
                    <a:pt x="126" y="542"/>
                    <a:pt x="122" y="544"/>
                    <a:pt x="118" y="545"/>
                  </a:cubicBezTo>
                  <a:cubicBezTo>
                    <a:pt x="118" y="545"/>
                    <a:pt x="118" y="545"/>
                    <a:pt x="118" y="545"/>
                  </a:cubicBezTo>
                  <a:cubicBezTo>
                    <a:pt x="118" y="544"/>
                    <a:pt x="118" y="544"/>
                    <a:pt x="118" y="544"/>
                  </a:cubicBezTo>
                  <a:cubicBezTo>
                    <a:pt x="123" y="541"/>
                    <a:pt x="128" y="537"/>
                    <a:pt x="135" y="536"/>
                  </a:cubicBezTo>
                  <a:cubicBezTo>
                    <a:pt x="138" y="535"/>
                    <a:pt x="143" y="535"/>
                    <a:pt x="147" y="535"/>
                  </a:cubicBezTo>
                  <a:cubicBezTo>
                    <a:pt x="147" y="536"/>
                    <a:pt x="145" y="539"/>
                    <a:pt x="145" y="541"/>
                  </a:cubicBezTo>
                  <a:cubicBezTo>
                    <a:pt x="146" y="543"/>
                    <a:pt x="149" y="543"/>
                    <a:pt x="151" y="544"/>
                  </a:cubicBezTo>
                  <a:cubicBezTo>
                    <a:pt x="152" y="544"/>
                    <a:pt x="152" y="544"/>
                    <a:pt x="152" y="544"/>
                  </a:cubicBezTo>
                  <a:cubicBezTo>
                    <a:pt x="151" y="546"/>
                    <a:pt x="150" y="547"/>
                    <a:pt x="149" y="548"/>
                  </a:cubicBezTo>
                  <a:cubicBezTo>
                    <a:pt x="147" y="552"/>
                    <a:pt x="144" y="561"/>
                    <a:pt x="140" y="562"/>
                  </a:cubicBezTo>
                  <a:cubicBezTo>
                    <a:pt x="141" y="561"/>
                    <a:pt x="141" y="560"/>
                    <a:pt x="141" y="559"/>
                  </a:cubicBezTo>
                  <a:cubicBezTo>
                    <a:pt x="142" y="558"/>
                    <a:pt x="143" y="555"/>
                    <a:pt x="142" y="555"/>
                  </a:cubicBezTo>
                  <a:close/>
                  <a:moveTo>
                    <a:pt x="145" y="531"/>
                  </a:moveTo>
                  <a:cubicBezTo>
                    <a:pt x="138" y="530"/>
                    <a:pt x="130" y="532"/>
                    <a:pt x="124" y="534"/>
                  </a:cubicBezTo>
                  <a:cubicBezTo>
                    <a:pt x="123" y="533"/>
                    <a:pt x="123" y="533"/>
                    <a:pt x="123" y="533"/>
                  </a:cubicBezTo>
                  <a:cubicBezTo>
                    <a:pt x="128" y="528"/>
                    <a:pt x="136" y="527"/>
                    <a:pt x="143" y="527"/>
                  </a:cubicBezTo>
                  <a:cubicBezTo>
                    <a:pt x="147" y="528"/>
                    <a:pt x="150" y="528"/>
                    <a:pt x="153" y="529"/>
                  </a:cubicBezTo>
                  <a:cubicBezTo>
                    <a:pt x="161" y="531"/>
                    <a:pt x="161" y="531"/>
                    <a:pt x="161" y="531"/>
                  </a:cubicBezTo>
                  <a:cubicBezTo>
                    <a:pt x="161" y="531"/>
                    <a:pt x="161" y="531"/>
                    <a:pt x="161" y="532"/>
                  </a:cubicBezTo>
                  <a:cubicBezTo>
                    <a:pt x="159" y="533"/>
                    <a:pt x="149" y="531"/>
                    <a:pt x="145" y="531"/>
                  </a:cubicBezTo>
                  <a:close/>
                  <a:moveTo>
                    <a:pt x="158" y="526"/>
                  </a:moveTo>
                  <a:cubicBezTo>
                    <a:pt x="148" y="523"/>
                    <a:pt x="138" y="523"/>
                    <a:pt x="130" y="525"/>
                  </a:cubicBezTo>
                  <a:cubicBezTo>
                    <a:pt x="127" y="526"/>
                    <a:pt x="124" y="527"/>
                    <a:pt x="121" y="527"/>
                  </a:cubicBezTo>
                  <a:cubicBezTo>
                    <a:pt x="120" y="527"/>
                    <a:pt x="120" y="527"/>
                    <a:pt x="120" y="527"/>
                  </a:cubicBezTo>
                  <a:cubicBezTo>
                    <a:pt x="121" y="527"/>
                    <a:pt x="121" y="527"/>
                    <a:pt x="121" y="527"/>
                  </a:cubicBezTo>
                  <a:cubicBezTo>
                    <a:pt x="122" y="526"/>
                    <a:pt x="125" y="525"/>
                    <a:pt x="126" y="523"/>
                  </a:cubicBezTo>
                  <a:cubicBezTo>
                    <a:pt x="126" y="523"/>
                    <a:pt x="126" y="523"/>
                    <a:pt x="126" y="523"/>
                  </a:cubicBezTo>
                  <a:cubicBezTo>
                    <a:pt x="124" y="522"/>
                    <a:pt x="122" y="523"/>
                    <a:pt x="119" y="522"/>
                  </a:cubicBezTo>
                  <a:cubicBezTo>
                    <a:pt x="119" y="522"/>
                    <a:pt x="119" y="522"/>
                    <a:pt x="119" y="522"/>
                  </a:cubicBezTo>
                  <a:cubicBezTo>
                    <a:pt x="121" y="522"/>
                    <a:pt x="129" y="521"/>
                    <a:pt x="129" y="519"/>
                  </a:cubicBezTo>
                  <a:cubicBezTo>
                    <a:pt x="126" y="518"/>
                    <a:pt x="123" y="520"/>
                    <a:pt x="119" y="518"/>
                  </a:cubicBezTo>
                  <a:cubicBezTo>
                    <a:pt x="119" y="518"/>
                    <a:pt x="119" y="518"/>
                    <a:pt x="119" y="518"/>
                  </a:cubicBezTo>
                  <a:cubicBezTo>
                    <a:pt x="121" y="518"/>
                    <a:pt x="122" y="518"/>
                    <a:pt x="124" y="518"/>
                  </a:cubicBezTo>
                  <a:cubicBezTo>
                    <a:pt x="126" y="517"/>
                    <a:pt x="128" y="517"/>
                    <a:pt x="130" y="517"/>
                  </a:cubicBezTo>
                  <a:cubicBezTo>
                    <a:pt x="130" y="517"/>
                    <a:pt x="130" y="516"/>
                    <a:pt x="131" y="516"/>
                  </a:cubicBezTo>
                  <a:cubicBezTo>
                    <a:pt x="130" y="516"/>
                    <a:pt x="130" y="516"/>
                    <a:pt x="130" y="516"/>
                  </a:cubicBezTo>
                  <a:cubicBezTo>
                    <a:pt x="127" y="515"/>
                    <a:pt x="123" y="516"/>
                    <a:pt x="119" y="514"/>
                  </a:cubicBezTo>
                  <a:cubicBezTo>
                    <a:pt x="119" y="514"/>
                    <a:pt x="118" y="514"/>
                    <a:pt x="118" y="514"/>
                  </a:cubicBezTo>
                  <a:cubicBezTo>
                    <a:pt x="119" y="513"/>
                    <a:pt x="128" y="514"/>
                    <a:pt x="130" y="514"/>
                  </a:cubicBezTo>
                  <a:cubicBezTo>
                    <a:pt x="131" y="514"/>
                    <a:pt x="131" y="513"/>
                    <a:pt x="131" y="513"/>
                  </a:cubicBezTo>
                  <a:cubicBezTo>
                    <a:pt x="131" y="513"/>
                    <a:pt x="131" y="513"/>
                    <a:pt x="131" y="513"/>
                  </a:cubicBezTo>
                  <a:cubicBezTo>
                    <a:pt x="129" y="512"/>
                    <a:pt x="124" y="512"/>
                    <a:pt x="121" y="510"/>
                  </a:cubicBezTo>
                  <a:cubicBezTo>
                    <a:pt x="121" y="510"/>
                    <a:pt x="121" y="510"/>
                    <a:pt x="121" y="510"/>
                  </a:cubicBezTo>
                  <a:cubicBezTo>
                    <a:pt x="122" y="509"/>
                    <a:pt x="129" y="510"/>
                    <a:pt x="131" y="510"/>
                  </a:cubicBezTo>
                  <a:cubicBezTo>
                    <a:pt x="131" y="510"/>
                    <a:pt x="131" y="510"/>
                    <a:pt x="131" y="510"/>
                  </a:cubicBezTo>
                  <a:cubicBezTo>
                    <a:pt x="131" y="509"/>
                    <a:pt x="131" y="509"/>
                    <a:pt x="131" y="509"/>
                  </a:cubicBezTo>
                  <a:cubicBezTo>
                    <a:pt x="128" y="508"/>
                    <a:pt x="124" y="507"/>
                    <a:pt x="121" y="506"/>
                  </a:cubicBezTo>
                  <a:cubicBezTo>
                    <a:pt x="121" y="506"/>
                    <a:pt x="121" y="506"/>
                    <a:pt x="121" y="506"/>
                  </a:cubicBezTo>
                  <a:cubicBezTo>
                    <a:pt x="121" y="506"/>
                    <a:pt x="121" y="506"/>
                    <a:pt x="121" y="506"/>
                  </a:cubicBezTo>
                  <a:cubicBezTo>
                    <a:pt x="125" y="506"/>
                    <a:pt x="129" y="507"/>
                    <a:pt x="134" y="507"/>
                  </a:cubicBezTo>
                  <a:cubicBezTo>
                    <a:pt x="134" y="507"/>
                    <a:pt x="134" y="507"/>
                    <a:pt x="134" y="507"/>
                  </a:cubicBezTo>
                  <a:cubicBezTo>
                    <a:pt x="132" y="505"/>
                    <a:pt x="125" y="503"/>
                    <a:pt x="121" y="502"/>
                  </a:cubicBezTo>
                  <a:cubicBezTo>
                    <a:pt x="121" y="502"/>
                    <a:pt x="121" y="501"/>
                    <a:pt x="121" y="501"/>
                  </a:cubicBezTo>
                  <a:cubicBezTo>
                    <a:pt x="124" y="501"/>
                    <a:pt x="126" y="501"/>
                    <a:pt x="129" y="501"/>
                  </a:cubicBezTo>
                  <a:cubicBezTo>
                    <a:pt x="138" y="503"/>
                    <a:pt x="147" y="508"/>
                    <a:pt x="153" y="512"/>
                  </a:cubicBezTo>
                  <a:cubicBezTo>
                    <a:pt x="156" y="514"/>
                    <a:pt x="159" y="516"/>
                    <a:pt x="161" y="518"/>
                  </a:cubicBezTo>
                  <a:cubicBezTo>
                    <a:pt x="161" y="519"/>
                    <a:pt x="161" y="519"/>
                    <a:pt x="161" y="519"/>
                  </a:cubicBezTo>
                  <a:cubicBezTo>
                    <a:pt x="157" y="522"/>
                    <a:pt x="159" y="521"/>
                    <a:pt x="158" y="526"/>
                  </a:cubicBezTo>
                  <a:close/>
                  <a:moveTo>
                    <a:pt x="149" y="483"/>
                  </a:moveTo>
                  <a:cubicBezTo>
                    <a:pt x="157" y="485"/>
                    <a:pt x="155" y="494"/>
                    <a:pt x="149" y="494"/>
                  </a:cubicBezTo>
                  <a:cubicBezTo>
                    <a:pt x="143" y="493"/>
                    <a:pt x="141" y="487"/>
                    <a:pt x="144" y="484"/>
                  </a:cubicBezTo>
                  <a:cubicBezTo>
                    <a:pt x="146" y="483"/>
                    <a:pt x="147" y="483"/>
                    <a:pt x="149" y="483"/>
                  </a:cubicBezTo>
                  <a:close/>
                  <a:moveTo>
                    <a:pt x="149" y="470"/>
                  </a:moveTo>
                  <a:cubicBezTo>
                    <a:pt x="150" y="468"/>
                    <a:pt x="151" y="468"/>
                    <a:pt x="153" y="468"/>
                  </a:cubicBezTo>
                  <a:cubicBezTo>
                    <a:pt x="161" y="470"/>
                    <a:pt x="159" y="478"/>
                    <a:pt x="153" y="478"/>
                  </a:cubicBezTo>
                  <a:cubicBezTo>
                    <a:pt x="148" y="478"/>
                    <a:pt x="146" y="473"/>
                    <a:pt x="149" y="470"/>
                  </a:cubicBezTo>
                  <a:close/>
                  <a:moveTo>
                    <a:pt x="158" y="461"/>
                  </a:moveTo>
                  <a:cubicBezTo>
                    <a:pt x="154" y="461"/>
                    <a:pt x="152" y="456"/>
                    <a:pt x="154" y="453"/>
                  </a:cubicBezTo>
                  <a:cubicBezTo>
                    <a:pt x="156" y="451"/>
                    <a:pt x="157" y="452"/>
                    <a:pt x="160" y="451"/>
                  </a:cubicBezTo>
                  <a:cubicBezTo>
                    <a:pt x="167" y="454"/>
                    <a:pt x="165" y="462"/>
                    <a:pt x="158" y="461"/>
                  </a:cubicBezTo>
                  <a:close/>
                  <a:moveTo>
                    <a:pt x="217" y="435"/>
                  </a:moveTo>
                  <a:cubicBezTo>
                    <a:pt x="217" y="435"/>
                    <a:pt x="217" y="435"/>
                    <a:pt x="217" y="434"/>
                  </a:cubicBezTo>
                  <a:cubicBezTo>
                    <a:pt x="222" y="435"/>
                    <a:pt x="227" y="434"/>
                    <a:pt x="231" y="431"/>
                  </a:cubicBezTo>
                  <a:cubicBezTo>
                    <a:pt x="232" y="431"/>
                    <a:pt x="232" y="431"/>
                    <a:pt x="232" y="431"/>
                  </a:cubicBezTo>
                  <a:cubicBezTo>
                    <a:pt x="231" y="437"/>
                    <a:pt x="233" y="443"/>
                    <a:pt x="234" y="448"/>
                  </a:cubicBezTo>
                  <a:cubicBezTo>
                    <a:pt x="234" y="448"/>
                    <a:pt x="234" y="448"/>
                    <a:pt x="234" y="448"/>
                  </a:cubicBezTo>
                  <a:cubicBezTo>
                    <a:pt x="237" y="447"/>
                    <a:pt x="244" y="443"/>
                    <a:pt x="246" y="440"/>
                  </a:cubicBezTo>
                  <a:cubicBezTo>
                    <a:pt x="247" y="438"/>
                    <a:pt x="248" y="435"/>
                    <a:pt x="249" y="433"/>
                  </a:cubicBezTo>
                  <a:cubicBezTo>
                    <a:pt x="252" y="436"/>
                    <a:pt x="253" y="442"/>
                    <a:pt x="258" y="445"/>
                  </a:cubicBezTo>
                  <a:cubicBezTo>
                    <a:pt x="258" y="446"/>
                    <a:pt x="258" y="446"/>
                    <a:pt x="258" y="446"/>
                  </a:cubicBezTo>
                  <a:cubicBezTo>
                    <a:pt x="256" y="447"/>
                    <a:pt x="253" y="446"/>
                    <a:pt x="251" y="447"/>
                  </a:cubicBezTo>
                  <a:cubicBezTo>
                    <a:pt x="248" y="447"/>
                    <a:pt x="245" y="449"/>
                    <a:pt x="241" y="450"/>
                  </a:cubicBezTo>
                  <a:cubicBezTo>
                    <a:pt x="232" y="453"/>
                    <a:pt x="219" y="465"/>
                    <a:pt x="212" y="475"/>
                  </a:cubicBezTo>
                  <a:cubicBezTo>
                    <a:pt x="212" y="475"/>
                    <a:pt x="212" y="475"/>
                    <a:pt x="212" y="475"/>
                  </a:cubicBezTo>
                  <a:cubicBezTo>
                    <a:pt x="212" y="474"/>
                    <a:pt x="211" y="463"/>
                    <a:pt x="212" y="461"/>
                  </a:cubicBezTo>
                  <a:cubicBezTo>
                    <a:pt x="215" y="459"/>
                    <a:pt x="218" y="458"/>
                    <a:pt x="221" y="454"/>
                  </a:cubicBezTo>
                  <a:cubicBezTo>
                    <a:pt x="225" y="448"/>
                    <a:pt x="221" y="438"/>
                    <a:pt x="217" y="435"/>
                  </a:cubicBezTo>
                  <a:close/>
                  <a:moveTo>
                    <a:pt x="243" y="423"/>
                  </a:moveTo>
                  <a:cubicBezTo>
                    <a:pt x="243" y="424"/>
                    <a:pt x="241" y="431"/>
                    <a:pt x="240" y="432"/>
                  </a:cubicBezTo>
                  <a:cubicBezTo>
                    <a:pt x="240" y="433"/>
                    <a:pt x="240" y="433"/>
                    <a:pt x="240" y="433"/>
                  </a:cubicBezTo>
                  <a:cubicBezTo>
                    <a:pt x="241" y="433"/>
                    <a:pt x="241" y="433"/>
                    <a:pt x="241" y="433"/>
                  </a:cubicBezTo>
                  <a:cubicBezTo>
                    <a:pt x="243" y="431"/>
                    <a:pt x="244" y="426"/>
                    <a:pt x="246" y="425"/>
                  </a:cubicBezTo>
                  <a:cubicBezTo>
                    <a:pt x="246" y="426"/>
                    <a:pt x="246" y="427"/>
                    <a:pt x="246" y="429"/>
                  </a:cubicBezTo>
                  <a:cubicBezTo>
                    <a:pt x="246" y="437"/>
                    <a:pt x="241" y="440"/>
                    <a:pt x="237" y="442"/>
                  </a:cubicBezTo>
                  <a:cubicBezTo>
                    <a:pt x="236" y="442"/>
                    <a:pt x="236" y="442"/>
                    <a:pt x="236" y="442"/>
                  </a:cubicBezTo>
                  <a:cubicBezTo>
                    <a:pt x="235" y="433"/>
                    <a:pt x="235" y="428"/>
                    <a:pt x="243" y="423"/>
                  </a:cubicBezTo>
                  <a:close/>
                  <a:moveTo>
                    <a:pt x="244" y="411"/>
                  </a:moveTo>
                  <a:cubicBezTo>
                    <a:pt x="246" y="412"/>
                    <a:pt x="246" y="413"/>
                    <a:pt x="246" y="414"/>
                  </a:cubicBezTo>
                  <a:cubicBezTo>
                    <a:pt x="246" y="415"/>
                    <a:pt x="245" y="415"/>
                    <a:pt x="245" y="416"/>
                  </a:cubicBezTo>
                  <a:cubicBezTo>
                    <a:pt x="244" y="416"/>
                    <a:pt x="243" y="416"/>
                    <a:pt x="242" y="416"/>
                  </a:cubicBezTo>
                  <a:cubicBezTo>
                    <a:pt x="241" y="413"/>
                    <a:pt x="241" y="412"/>
                    <a:pt x="244" y="411"/>
                  </a:cubicBezTo>
                  <a:close/>
                  <a:moveTo>
                    <a:pt x="239" y="405"/>
                  </a:moveTo>
                  <a:cubicBezTo>
                    <a:pt x="237" y="404"/>
                    <a:pt x="228" y="398"/>
                    <a:pt x="226" y="398"/>
                  </a:cubicBezTo>
                  <a:cubicBezTo>
                    <a:pt x="226" y="398"/>
                    <a:pt x="226" y="398"/>
                    <a:pt x="226" y="398"/>
                  </a:cubicBezTo>
                  <a:cubicBezTo>
                    <a:pt x="226" y="400"/>
                    <a:pt x="235" y="405"/>
                    <a:pt x="237" y="407"/>
                  </a:cubicBezTo>
                  <a:cubicBezTo>
                    <a:pt x="237" y="407"/>
                    <a:pt x="237" y="407"/>
                    <a:pt x="237" y="408"/>
                  </a:cubicBezTo>
                  <a:cubicBezTo>
                    <a:pt x="236" y="408"/>
                    <a:pt x="232" y="407"/>
                    <a:pt x="230" y="406"/>
                  </a:cubicBezTo>
                  <a:cubicBezTo>
                    <a:pt x="225" y="404"/>
                    <a:pt x="222" y="401"/>
                    <a:pt x="220" y="397"/>
                  </a:cubicBezTo>
                  <a:cubicBezTo>
                    <a:pt x="220" y="395"/>
                    <a:pt x="219" y="393"/>
                    <a:pt x="218" y="392"/>
                  </a:cubicBezTo>
                  <a:cubicBezTo>
                    <a:pt x="218" y="391"/>
                    <a:pt x="218" y="391"/>
                    <a:pt x="218" y="391"/>
                  </a:cubicBezTo>
                  <a:cubicBezTo>
                    <a:pt x="220" y="391"/>
                    <a:pt x="221" y="392"/>
                    <a:pt x="222" y="392"/>
                  </a:cubicBezTo>
                  <a:cubicBezTo>
                    <a:pt x="230" y="394"/>
                    <a:pt x="239" y="399"/>
                    <a:pt x="240" y="405"/>
                  </a:cubicBezTo>
                  <a:cubicBezTo>
                    <a:pt x="240" y="405"/>
                    <a:pt x="239" y="405"/>
                    <a:pt x="239" y="405"/>
                  </a:cubicBezTo>
                  <a:close/>
                  <a:moveTo>
                    <a:pt x="230" y="413"/>
                  </a:moveTo>
                  <a:cubicBezTo>
                    <a:pt x="232" y="413"/>
                    <a:pt x="233" y="413"/>
                    <a:pt x="234" y="414"/>
                  </a:cubicBezTo>
                  <a:cubicBezTo>
                    <a:pt x="234" y="414"/>
                    <a:pt x="235" y="414"/>
                    <a:pt x="236" y="414"/>
                  </a:cubicBezTo>
                  <a:cubicBezTo>
                    <a:pt x="236" y="414"/>
                    <a:pt x="236" y="415"/>
                    <a:pt x="236" y="415"/>
                  </a:cubicBezTo>
                  <a:cubicBezTo>
                    <a:pt x="233" y="416"/>
                    <a:pt x="224" y="417"/>
                    <a:pt x="222" y="419"/>
                  </a:cubicBezTo>
                  <a:cubicBezTo>
                    <a:pt x="227" y="419"/>
                    <a:pt x="232" y="418"/>
                    <a:pt x="236" y="418"/>
                  </a:cubicBezTo>
                  <a:cubicBezTo>
                    <a:pt x="236" y="418"/>
                    <a:pt x="236" y="418"/>
                    <a:pt x="236" y="418"/>
                  </a:cubicBezTo>
                  <a:cubicBezTo>
                    <a:pt x="233" y="424"/>
                    <a:pt x="219" y="424"/>
                    <a:pt x="209" y="421"/>
                  </a:cubicBezTo>
                  <a:cubicBezTo>
                    <a:pt x="209" y="421"/>
                    <a:pt x="209" y="421"/>
                    <a:pt x="209" y="421"/>
                  </a:cubicBezTo>
                  <a:cubicBezTo>
                    <a:pt x="214" y="418"/>
                    <a:pt x="219" y="413"/>
                    <a:pt x="225" y="413"/>
                  </a:cubicBezTo>
                  <a:cubicBezTo>
                    <a:pt x="227" y="413"/>
                    <a:pt x="229" y="413"/>
                    <a:pt x="230" y="413"/>
                  </a:cubicBezTo>
                  <a:close/>
                  <a:moveTo>
                    <a:pt x="247" y="417"/>
                  </a:moveTo>
                  <a:cubicBezTo>
                    <a:pt x="248" y="417"/>
                    <a:pt x="249" y="416"/>
                    <a:pt x="249" y="416"/>
                  </a:cubicBezTo>
                  <a:cubicBezTo>
                    <a:pt x="251" y="417"/>
                    <a:pt x="252" y="417"/>
                    <a:pt x="252" y="419"/>
                  </a:cubicBezTo>
                  <a:cubicBezTo>
                    <a:pt x="252" y="420"/>
                    <a:pt x="251" y="421"/>
                    <a:pt x="250" y="421"/>
                  </a:cubicBezTo>
                  <a:cubicBezTo>
                    <a:pt x="249" y="421"/>
                    <a:pt x="248" y="421"/>
                    <a:pt x="248" y="420"/>
                  </a:cubicBezTo>
                  <a:cubicBezTo>
                    <a:pt x="247" y="419"/>
                    <a:pt x="247" y="419"/>
                    <a:pt x="247" y="417"/>
                  </a:cubicBezTo>
                  <a:close/>
                  <a:moveTo>
                    <a:pt x="247" y="411"/>
                  </a:moveTo>
                  <a:cubicBezTo>
                    <a:pt x="247" y="410"/>
                    <a:pt x="248" y="410"/>
                    <a:pt x="248" y="409"/>
                  </a:cubicBezTo>
                  <a:cubicBezTo>
                    <a:pt x="249" y="409"/>
                    <a:pt x="250" y="409"/>
                    <a:pt x="250" y="409"/>
                  </a:cubicBezTo>
                  <a:cubicBezTo>
                    <a:pt x="251" y="409"/>
                    <a:pt x="252" y="410"/>
                    <a:pt x="252" y="411"/>
                  </a:cubicBezTo>
                  <a:cubicBezTo>
                    <a:pt x="252" y="412"/>
                    <a:pt x="252" y="412"/>
                    <a:pt x="252" y="413"/>
                  </a:cubicBezTo>
                  <a:cubicBezTo>
                    <a:pt x="251" y="413"/>
                    <a:pt x="251" y="413"/>
                    <a:pt x="250" y="413"/>
                  </a:cubicBezTo>
                  <a:cubicBezTo>
                    <a:pt x="250" y="413"/>
                    <a:pt x="249" y="413"/>
                    <a:pt x="248" y="413"/>
                  </a:cubicBezTo>
                  <a:cubicBezTo>
                    <a:pt x="248" y="413"/>
                    <a:pt x="248" y="412"/>
                    <a:pt x="247" y="411"/>
                  </a:cubicBezTo>
                  <a:close/>
                  <a:moveTo>
                    <a:pt x="210" y="515"/>
                  </a:moveTo>
                  <a:cubicBezTo>
                    <a:pt x="211" y="505"/>
                    <a:pt x="218" y="497"/>
                    <a:pt x="224" y="492"/>
                  </a:cubicBezTo>
                  <a:cubicBezTo>
                    <a:pt x="224" y="492"/>
                    <a:pt x="224" y="493"/>
                    <a:pt x="224" y="493"/>
                  </a:cubicBezTo>
                  <a:cubicBezTo>
                    <a:pt x="218" y="516"/>
                    <a:pt x="218" y="516"/>
                    <a:pt x="218" y="516"/>
                  </a:cubicBezTo>
                  <a:cubicBezTo>
                    <a:pt x="215" y="519"/>
                    <a:pt x="211" y="520"/>
                    <a:pt x="209" y="524"/>
                  </a:cubicBezTo>
                  <a:cubicBezTo>
                    <a:pt x="209" y="524"/>
                    <a:pt x="208" y="524"/>
                    <a:pt x="208" y="524"/>
                  </a:cubicBezTo>
                  <a:cubicBezTo>
                    <a:pt x="208" y="521"/>
                    <a:pt x="210" y="518"/>
                    <a:pt x="210" y="515"/>
                  </a:cubicBezTo>
                  <a:close/>
                  <a:moveTo>
                    <a:pt x="207" y="510"/>
                  </a:moveTo>
                  <a:cubicBezTo>
                    <a:pt x="205" y="514"/>
                    <a:pt x="205" y="514"/>
                    <a:pt x="205" y="514"/>
                  </a:cubicBezTo>
                  <a:cubicBezTo>
                    <a:pt x="204" y="518"/>
                    <a:pt x="203" y="522"/>
                    <a:pt x="200" y="526"/>
                  </a:cubicBezTo>
                  <a:cubicBezTo>
                    <a:pt x="200" y="527"/>
                    <a:pt x="199" y="527"/>
                    <a:pt x="198" y="528"/>
                  </a:cubicBezTo>
                  <a:cubicBezTo>
                    <a:pt x="198" y="528"/>
                    <a:pt x="198" y="528"/>
                    <a:pt x="198" y="528"/>
                  </a:cubicBezTo>
                  <a:cubicBezTo>
                    <a:pt x="202" y="521"/>
                    <a:pt x="204" y="507"/>
                    <a:pt x="205" y="499"/>
                  </a:cubicBezTo>
                  <a:cubicBezTo>
                    <a:pt x="205" y="495"/>
                    <a:pt x="209" y="491"/>
                    <a:pt x="210" y="489"/>
                  </a:cubicBezTo>
                  <a:cubicBezTo>
                    <a:pt x="211" y="489"/>
                    <a:pt x="211" y="489"/>
                    <a:pt x="211" y="489"/>
                  </a:cubicBezTo>
                  <a:cubicBezTo>
                    <a:pt x="212" y="495"/>
                    <a:pt x="209" y="504"/>
                    <a:pt x="207" y="510"/>
                  </a:cubicBezTo>
                  <a:close/>
                  <a:moveTo>
                    <a:pt x="220" y="489"/>
                  </a:moveTo>
                  <a:cubicBezTo>
                    <a:pt x="216" y="489"/>
                    <a:pt x="214" y="485"/>
                    <a:pt x="216" y="482"/>
                  </a:cubicBezTo>
                  <a:cubicBezTo>
                    <a:pt x="217" y="480"/>
                    <a:pt x="219" y="481"/>
                    <a:pt x="221" y="481"/>
                  </a:cubicBezTo>
                  <a:cubicBezTo>
                    <a:pt x="226" y="483"/>
                    <a:pt x="225" y="489"/>
                    <a:pt x="220" y="489"/>
                  </a:cubicBezTo>
                  <a:close/>
                  <a:moveTo>
                    <a:pt x="224" y="472"/>
                  </a:moveTo>
                  <a:cubicBezTo>
                    <a:pt x="225" y="470"/>
                    <a:pt x="227" y="470"/>
                    <a:pt x="229" y="470"/>
                  </a:cubicBezTo>
                  <a:cubicBezTo>
                    <a:pt x="235" y="471"/>
                    <a:pt x="234" y="480"/>
                    <a:pt x="228" y="479"/>
                  </a:cubicBezTo>
                  <a:cubicBezTo>
                    <a:pt x="224" y="479"/>
                    <a:pt x="222" y="475"/>
                    <a:pt x="224" y="472"/>
                  </a:cubicBezTo>
                  <a:close/>
                  <a:moveTo>
                    <a:pt x="226" y="501"/>
                  </a:moveTo>
                  <a:cubicBezTo>
                    <a:pt x="227" y="498"/>
                    <a:pt x="228" y="493"/>
                    <a:pt x="229" y="490"/>
                  </a:cubicBezTo>
                  <a:cubicBezTo>
                    <a:pt x="232" y="484"/>
                    <a:pt x="237" y="481"/>
                    <a:pt x="242" y="479"/>
                  </a:cubicBezTo>
                  <a:cubicBezTo>
                    <a:pt x="243" y="479"/>
                    <a:pt x="242" y="479"/>
                    <a:pt x="242" y="480"/>
                  </a:cubicBezTo>
                  <a:cubicBezTo>
                    <a:pt x="242" y="482"/>
                    <a:pt x="241" y="484"/>
                    <a:pt x="240" y="486"/>
                  </a:cubicBezTo>
                  <a:cubicBezTo>
                    <a:pt x="238" y="492"/>
                    <a:pt x="236" y="498"/>
                    <a:pt x="234" y="504"/>
                  </a:cubicBezTo>
                  <a:cubicBezTo>
                    <a:pt x="232" y="510"/>
                    <a:pt x="232" y="510"/>
                    <a:pt x="232" y="510"/>
                  </a:cubicBezTo>
                  <a:cubicBezTo>
                    <a:pt x="231" y="511"/>
                    <a:pt x="225" y="513"/>
                    <a:pt x="224" y="513"/>
                  </a:cubicBezTo>
                  <a:cubicBezTo>
                    <a:pt x="223" y="512"/>
                    <a:pt x="225" y="503"/>
                    <a:pt x="226" y="501"/>
                  </a:cubicBezTo>
                  <a:close/>
                  <a:moveTo>
                    <a:pt x="240" y="471"/>
                  </a:moveTo>
                  <a:cubicBezTo>
                    <a:pt x="236" y="471"/>
                    <a:pt x="235" y="466"/>
                    <a:pt x="237" y="463"/>
                  </a:cubicBezTo>
                  <a:cubicBezTo>
                    <a:pt x="238" y="461"/>
                    <a:pt x="240" y="461"/>
                    <a:pt x="242" y="461"/>
                  </a:cubicBezTo>
                  <a:cubicBezTo>
                    <a:pt x="249" y="463"/>
                    <a:pt x="246" y="471"/>
                    <a:pt x="240" y="471"/>
                  </a:cubicBezTo>
                  <a:close/>
                  <a:moveTo>
                    <a:pt x="211" y="449"/>
                  </a:moveTo>
                  <a:cubicBezTo>
                    <a:pt x="210" y="451"/>
                    <a:pt x="209" y="452"/>
                    <a:pt x="209" y="454"/>
                  </a:cubicBezTo>
                  <a:cubicBezTo>
                    <a:pt x="209" y="454"/>
                    <a:pt x="208" y="454"/>
                    <a:pt x="208" y="454"/>
                  </a:cubicBezTo>
                  <a:cubicBezTo>
                    <a:pt x="208" y="454"/>
                    <a:pt x="208" y="454"/>
                    <a:pt x="208" y="454"/>
                  </a:cubicBezTo>
                  <a:cubicBezTo>
                    <a:pt x="207" y="449"/>
                    <a:pt x="204" y="444"/>
                    <a:pt x="201" y="440"/>
                  </a:cubicBezTo>
                  <a:cubicBezTo>
                    <a:pt x="200" y="438"/>
                    <a:pt x="198" y="436"/>
                    <a:pt x="198" y="434"/>
                  </a:cubicBezTo>
                  <a:cubicBezTo>
                    <a:pt x="198" y="434"/>
                    <a:pt x="198" y="434"/>
                    <a:pt x="198" y="434"/>
                  </a:cubicBezTo>
                  <a:cubicBezTo>
                    <a:pt x="199" y="434"/>
                    <a:pt x="199" y="434"/>
                    <a:pt x="200" y="434"/>
                  </a:cubicBezTo>
                  <a:cubicBezTo>
                    <a:pt x="206" y="436"/>
                    <a:pt x="205" y="439"/>
                    <a:pt x="208" y="443"/>
                  </a:cubicBezTo>
                  <a:cubicBezTo>
                    <a:pt x="209" y="445"/>
                    <a:pt x="211" y="445"/>
                    <a:pt x="213" y="447"/>
                  </a:cubicBezTo>
                  <a:cubicBezTo>
                    <a:pt x="212" y="448"/>
                    <a:pt x="211" y="449"/>
                    <a:pt x="211" y="449"/>
                  </a:cubicBezTo>
                  <a:close/>
                  <a:moveTo>
                    <a:pt x="202" y="462"/>
                  </a:moveTo>
                  <a:cubicBezTo>
                    <a:pt x="203" y="465"/>
                    <a:pt x="205" y="469"/>
                    <a:pt x="205" y="472"/>
                  </a:cubicBezTo>
                  <a:cubicBezTo>
                    <a:pt x="205" y="475"/>
                    <a:pt x="205" y="478"/>
                    <a:pt x="206" y="481"/>
                  </a:cubicBezTo>
                  <a:cubicBezTo>
                    <a:pt x="204" y="482"/>
                    <a:pt x="203" y="484"/>
                    <a:pt x="202" y="485"/>
                  </a:cubicBezTo>
                  <a:cubicBezTo>
                    <a:pt x="202" y="485"/>
                    <a:pt x="201" y="485"/>
                    <a:pt x="201" y="485"/>
                  </a:cubicBezTo>
                  <a:cubicBezTo>
                    <a:pt x="199" y="474"/>
                    <a:pt x="195" y="464"/>
                    <a:pt x="190" y="454"/>
                  </a:cubicBezTo>
                  <a:cubicBezTo>
                    <a:pt x="188" y="451"/>
                    <a:pt x="187" y="448"/>
                    <a:pt x="185" y="445"/>
                  </a:cubicBezTo>
                  <a:cubicBezTo>
                    <a:pt x="184" y="443"/>
                    <a:pt x="183" y="442"/>
                    <a:pt x="183" y="441"/>
                  </a:cubicBezTo>
                  <a:cubicBezTo>
                    <a:pt x="183" y="439"/>
                    <a:pt x="186" y="434"/>
                    <a:pt x="187" y="433"/>
                  </a:cubicBezTo>
                  <a:cubicBezTo>
                    <a:pt x="191" y="436"/>
                    <a:pt x="192" y="439"/>
                    <a:pt x="194" y="442"/>
                  </a:cubicBezTo>
                  <a:cubicBezTo>
                    <a:pt x="199" y="448"/>
                    <a:pt x="200" y="455"/>
                    <a:pt x="202" y="462"/>
                  </a:cubicBezTo>
                  <a:close/>
                  <a:moveTo>
                    <a:pt x="185" y="455"/>
                  </a:moveTo>
                  <a:cubicBezTo>
                    <a:pt x="189" y="463"/>
                    <a:pt x="192" y="471"/>
                    <a:pt x="195" y="479"/>
                  </a:cubicBezTo>
                  <a:cubicBezTo>
                    <a:pt x="196" y="482"/>
                    <a:pt x="198" y="486"/>
                    <a:pt x="199" y="489"/>
                  </a:cubicBezTo>
                  <a:cubicBezTo>
                    <a:pt x="198" y="491"/>
                    <a:pt x="196" y="493"/>
                    <a:pt x="195" y="495"/>
                  </a:cubicBezTo>
                  <a:cubicBezTo>
                    <a:pt x="195" y="495"/>
                    <a:pt x="195" y="496"/>
                    <a:pt x="195" y="496"/>
                  </a:cubicBezTo>
                  <a:cubicBezTo>
                    <a:pt x="190" y="486"/>
                    <a:pt x="185" y="477"/>
                    <a:pt x="180" y="468"/>
                  </a:cubicBezTo>
                  <a:cubicBezTo>
                    <a:pt x="178" y="465"/>
                    <a:pt x="174" y="459"/>
                    <a:pt x="173" y="456"/>
                  </a:cubicBezTo>
                  <a:cubicBezTo>
                    <a:pt x="173" y="453"/>
                    <a:pt x="178" y="446"/>
                    <a:pt x="179" y="445"/>
                  </a:cubicBezTo>
                  <a:cubicBezTo>
                    <a:pt x="182" y="448"/>
                    <a:pt x="183" y="452"/>
                    <a:pt x="185" y="455"/>
                  </a:cubicBezTo>
                  <a:close/>
                  <a:moveTo>
                    <a:pt x="178" y="473"/>
                  </a:moveTo>
                  <a:cubicBezTo>
                    <a:pt x="182" y="478"/>
                    <a:pt x="184" y="483"/>
                    <a:pt x="187" y="488"/>
                  </a:cubicBezTo>
                  <a:cubicBezTo>
                    <a:pt x="189" y="492"/>
                    <a:pt x="192" y="496"/>
                    <a:pt x="194" y="499"/>
                  </a:cubicBezTo>
                  <a:cubicBezTo>
                    <a:pt x="194" y="500"/>
                    <a:pt x="192" y="506"/>
                    <a:pt x="192" y="507"/>
                  </a:cubicBezTo>
                  <a:cubicBezTo>
                    <a:pt x="191" y="507"/>
                    <a:pt x="192" y="507"/>
                    <a:pt x="191" y="507"/>
                  </a:cubicBezTo>
                  <a:cubicBezTo>
                    <a:pt x="190" y="505"/>
                    <a:pt x="189" y="503"/>
                    <a:pt x="187" y="501"/>
                  </a:cubicBezTo>
                  <a:cubicBezTo>
                    <a:pt x="184" y="497"/>
                    <a:pt x="180" y="493"/>
                    <a:pt x="177" y="488"/>
                  </a:cubicBezTo>
                  <a:cubicBezTo>
                    <a:pt x="174" y="485"/>
                    <a:pt x="170" y="482"/>
                    <a:pt x="168" y="477"/>
                  </a:cubicBezTo>
                  <a:cubicBezTo>
                    <a:pt x="167" y="474"/>
                    <a:pt x="169" y="466"/>
                    <a:pt x="172" y="464"/>
                  </a:cubicBezTo>
                  <a:cubicBezTo>
                    <a:pt x="174" y="465"/>
                    <a:pt x="177" y="471"/>
                    <a:pt x="178" y="473"/>
                  </a:cubicBezTo>
                  <a:close/>
                  <a:moveTo>
                    <a:pt x="190" y="512"/>
                  </a:moveTo>
                  <a:cubicBezTo>
                    <a:pt x="189" y="515"/>
                    <a:pt x="190" y="518"/>
                    <a:pt x="189" y="520"/>
                  </a:cubicBezTo>
                  <a:cubicBezTo>
                    <a:pt x="189" y="520"/>
                    <a:pt x="189" y="520"/>
                    <a:pt x="189" y="520"/>
                  </a:cubicBezTo>
                  <a:cubicBezTo>
                    <a:pt x="185" y="517"/>
                    <a:pt x="181" y="514"/>
                    <a:pt x="177" y="510"/>
                  </a:cubicBezTo>
                  <a:cubicBezTo>
                    <a:pt x="173" y="506"/>
                    <a:pt x="169" y="501"/>
                    <a:pt x="166" y="496"/>
                  </a:cubicBezTo>
                  <a:cubicBezTo>
                    <a:pt x="164" y="493"/>
                    <a:pt x="163" y="487"/>
                    <a:pt x="167" y="484"/>
                  </a:cubicBezTo>
                  <a:cubicBezTo>
                    <a:pt x="170" y="485"/>
                    <a:pt x="173" y="489"/>
                    <a:pt x="175" y="492"/>
                  </a:cubicBezTo>
                  <a:cubicBezTo>
                    <a:pt x="180" y="498"/>
                    <a:pt x="185" y="505"/>
                    <a:pt x="190" y="512"/>
                  </a:cubicBezTo>
                  <a:close/>
                  <a:moveTo>
                    <a:pt x="166" y="448"/>
                  </a:moveTo>
                  <a:cubicBezTo>
                    <a:pt x="161" y="447"/>
                    <a:pt x="158" y="442"/>
                    <a:pt x="161" y="438"/>
                  </a:cubicBezTo>
                  <a:cubicBezTo>
                    <a:pt x="162" y="437"/>
                    <a:pt x="164" y="436"/>
                    <a:pt x="167" y="436"/>
                  </a:cubicBezTo>
                  <a:cubicBezTo>
                    <a:pt x="175" y="439"/>
                    <a:pt x="173" y="449"/>
                    <a:pt x="166" y="448"/>
                  </a:cubicBezTo>
                  <a:close/>
                  <a:moveTo>
                    <a:pt x="187" y="537"/>
                  </a:moveTo>
                  <a:cubicBezTo>
                    <a:pt x="187" y="537"/>
                    <a:pt x="187" y="537"/>
                    <a:pt x="188" y="537"/>
                  </a:cubicBezTo>
                  <a:cubicBezTo>
                    <a:pt x="188" y="537"/>
                    <a:pt x="189" y="537"/>
                    <a:pt x="189" y="537"/>
                  </a:cubicBezTo>
                  <a:cubicBezTo>
                    <a:pt x="190" y="538"/>
                    <a:pt x="191" y="538"/>
                    <a:pt x="192" y="538"/>
                  </a:cubicBezTo>
                  <a:cubicBezTo>
                    <a:pt x="193" y="540"/>
                    <a:pt x="191" y="542"/>
                    <a:pt x="191" y="543"/>
                  </a:cubicBezTo>
                  <a:cubicBezTo>
                    <a:pt x="191" y="543"/>
                    <a:pt x="191" y="543"/>
                    <a:pt x="191" y="544"/>
                  </a:cubicBezTo>
                  <a:cubicBezTo>
                    <a:pt x="189" y="543"/>
                    <a:pt x="188" y="543"/>
                    <a:pt x="186" y="542"/>
                  </a:cubicBezTo>
                  <a:cubicBezTo>
                    <a:pt x="186" y="541"/>
                    <a:pt x="186" y="539"/>
                    <a:pt x="187" y="537"/>
                  </a:cubicBezTo>
                  <a:close/>
                  <a:moveTo>
                    <a:pt x="187" y="576"/>
                  </a:moveTo>
                  <a:cubicBezTo>
                    <a:pt x="191" y="577"/>
                    <a:pt x="194" y="584"/>
                    <a:pt x="191" y="586"/>
                  </a:cubicBezTo>
                  <a:cubicBezTo>
                    <a:pt x="190" y="587"/>
                    <a:pt x="190" y="587"/>
                    <a:pt x="190" y="587"/>
                  </a:cubicBezTo>
                  <a:cubicBezTo>
                    <a:pt x="189" y="585"/>
                    <a:pt x="189" y="584"/>
                    <a:pt x="188" y="583"/>
                  </a:cubicBezTo>
                  <a:cubicBezTo>
                    <a:pt x="187" y="583"/>
                    <a:pt x="186" y="583"/>
                    <a:pt x="185" y="583"/>
                  </a:cubicBezTo>
                  <a:cubicBezTo>
                    <a:pt x="181" y="583"/>
                    <a:pt x="180" y="589"/>
                    <a:pt x="182" y="592"/>
                  </a:cubicBezTo>
                  <a:cubicBezTo>
                    <a:pt x="187" y="599"/>
                    <a:pt x="195" y="596"/>
                    <a:pt x="198" y="591"/>
                  </a:cubicBezTo>
                  <a:cubicBezTo>
                    <a:pt x="202" y="585"/>
                    <a:pt x="196" y="577"/>
                    <a:pt x="192" y="575"/>
                  </a:cubicBezTo>
                  <a:cubicBezTo>
                    <a:pt x="191" y="574"/>
                    <a:pt x="188" y="573"/>
                    <a:pt x="188" y="572"/>
                  </a:cubicBezTo>
                  <a:cubicBezTo>
                    <a:pt x="186" y="570"/>
                    <a:pt x="189" y="564"/>
                    <a:pt x="189" y="561"/>
                  </a:cubicBezTo>
                  <a:cubicBezTo>
                    <a:pt x="189" y="558"/>
                    <a:pt x="189" y="555"/>
                    <a:pt x="189" y="552"/>
                  </a:cubicBezTo>
                  <a:cubicBezTo>
                    <a:pt x="188" y="551"/>
                    <a:pt x="188" y="549"/>
                    <a:pt x="188" y="548"/>
                  </a:cubicBezTo>
                  <a:cubicBezTo>
                    <a:pt x="189" y="547"/>
                    <a:pt x="189" y="548"/>
                    <a:pt x="190" y="548"/>
                  </a:cubicBezTo>
                  <a:cubicBezTo>
                    <a:pt x="192" y="548"/>
                    <a:pt x="192" y="548"/>
                    <a:pt x="192" y="548"/>
                  </a:cubicBezTo>
                  <a:cubicBezTo>
                    <a:pt x="192" y="552"/>
                    <a:pt x="191" y="554"/>
                    <a:pt x="193" y="556"/>
                  </a:cubicBezTo>
                  <a:cubicBezTo>
                    <a:pt x="196" y="559"/>
                    <a:pt x="200" y="556"/>
                    <a:pt x="200" y="554"/>
                  </a:cubicBezTo>
                  <a:cubicBezTo>
                    <a:pt x="201" y="554"/>
                    <a:pt x="201" y="554"/>
                    <a:pt x="201" y="554"/>
                  </a:cubicBezTo>
                  <a:cubicBezTo>
                    <a:pt x="202" y="556"/>
                    <a:pt x="203" y="559"/>
                    <a:pt x="204" y="561"/>
                  </a:cubicBezTo>
                  <a:cubicBezTo>
                    <a:pt x="207" y="570"/>
                    <a:pt x="210" y="578"/>
                    <a:pt x="209" y="589"/>
                  </a:cubicBezTo>
                  <a:cubicBezTo>
                    <a:pt x="209" y="591"/>
                    <a:pt x="207" y="593"/>
                    <a:pt x="207" y="595"/>
                  </a:cubicBezTo>
                  <a:cubicBezTo>
                    <a:pt x="202" y="604"/>
                    <a:pt x="197" y="607"/>
                    <a:pt x="187" y="606"/>
                  </a:cubicBezTo>
                  <a:cubicBezTo>
                    <a:pt x="185" y="606"/>
                    <a:pt x="182" y="606"/>
                    <a:pt x="180" y="605"/>
                  </a:cubicBezTo>
                  <a:cubicBezTo>
                    <a:pt x="171" y="600"/>
                    <a:pt x="166" y="584"/>
                    <a:pt x="177" y="577"/>
                  </a:cubicBezTo>
                  <a:cubicBezTo>
                    <a:pt x="180" y="576"/>
                    <a:pt x="183" y="576"/>
                    <a:pt x="187" y="576"/>
                  </a:cubicBezTo>
                  <a:close/>
                  <a:moveTo>
                    <a:pt x="206" y="549"/>
                  </a:moveTo>
                  <a:cubicBezTo>
                    <a:pt x="206" y="548"/>
                    <a:pt x="206" y="548"/>
                    <a:pt x="206" y="548"/>
                  </a:cubicBezTo>
                  <a:cubicBezTo>
                    <a:pt x="213" y="548"/>
                    <a:pt x="212" y="539"/>
                    <a:pt x="205" y="539"/>
                  </a:cubicBezTo>
                  <a:cubicBezTo>
                    <a:pt x="205" y="539"/>
                    <a:pt x="205" y="539"/>
                    <a:pt x="205" y="539"/>
                  </a:cubicBezTo>
                  <a:cubicBezTo>
                    <a:pt x="206" y="537"/>
                    <a:pt x="209" y="537"/>
                    <a:pt x="211" y="537"/>
                  </a:cubicBezTo>
                  <a:cubicBezTo>
                    <a:pt x="215" y="535"/>
                    <a:pt x="219" y="535"/>
                    <a:pt x="223" y="534"/>
                  </a:cubicBezTo>
                  <a:cubicBezTo>
                    <a:pt x="225" y="532"/>
                    <a:pt x="227" y="531"/>
                    <a:pt x="230" y="530"/>
                  </a:cubicBezTo>
                  <a:cubicBezTo>
                    <a:pt x="230" y="530"/>
                    <a:pt x="230" y="530"/>
                    <a:pt x="230" y="530"/>
                  </a:cubicBezTo>
                  <a:cubicBezTo>
                    <a:pt x="230" y="532"/>
                    <a:pt x="230" y="535"/>
                    <a:pt x="231" y="537"/>
                  </a:cubicBezTo>
                  <a:cubicBezTo>
                    <a:pt x="233" y="543"/>
                    <a:pt x="241" y="546"/>
                    <a:pt x="246" y="543"/>
                  </a:cubicBezTo>
                  <a:cubicBezTo>
                    <a:pt x="250" y="540"/>
                    <a:pt x="249" y="532"/>
                    <a:pt x="244" y="532"/>
                  </a:cubicBezTo>
                  <a:cubicBezTo>
                    <a:pt x="241" y="531"/>
                    <a:pt x="240" y="533"/>
                    <a:pt x="238" y="533"/>
                  </a:cubicBezTo>
                  <a:cubicBezTo>
                    <a:pt x="237" y="533"/>
                    <a:pt x="237" y="533"/>
                    <a:pt x="237" y="533"/>
                  </a:cubicBezTo>
                  <a:cubicBezTo>
                    <a:pt x="237" y="532"/>
                    <a:pt x="238" y="531"/>
                    <a:pt x="238" y="530"/>
                  </a:cubicBezTo>
                  <a:cubicBezTo>
                    <a:pt x="241" y="525"/>
                    <a:pt x="243" y="528"/>
                    <a:pt x="247" y="527"/>
                  </a:cubicBezTo>
                  <a:cubicBezTo>
                    <a:pt x="252" y="529"/>
                    <a:pt x="256" y="532"/>
                    <a:pt x="258" y="535"/>
                  </a:cubicBezTo>
                  <a:cubicBezTo>
                    <a:pt x="263" y="541"/>
                    <a:pt x="262" y="557"/>
                    <a:pt x="255" y="563"/>
                  </a:cubicBezTo>
                  <a:cubicBezTo>
                    <a:pt x="246" y="571"/>
                    <a:pt x="229" y="573"/>
                    <a:pt x="216" y="562"/>
                  </a:cubicBezTo>
                  <a:cubicBezTo>
                    <a:pt x="211" y="558"/>
                    <a:pt x="208" y="553"/>
                    <a:pt x="206" y="549"/>
                  </a:cubicBezTo>
                  <a:close/>
                  <a:moveTo>
                    <a:pt x="237" y="509"/>
                  </a:moveTo>
                  <a:cubicBezTo>
                    <a:pt x="237" y="509"/>
                    <a:pt x="237" y="509"/>
                    <a:pt x="237" y="508"/>
                  </a:cubicBezTo>
                  <a:cubicBezTo>
                    <a:pt x="237" y="507"/>
                    <a:pt x="240" y="498"/>
                    <a:pt x="241" y="497"/>
                  </a:cubicBezTo>
                  <a:cubicBezTo>
                    <a:pt x="244" y="490"/>
                    <a:pt x="244" y="481"/>
                    <a:pt x="249" y="476"/>
                  </a:cubicBezTo>
                  <a:cubicBezTo>
                    <a:pt x="250" y="474"/>
                    <a:pt x="253" y="472"/>
                    <a:pt x="256" y="471"/>
                  </a:cubicBezTo>
                  <a:cubicBezTo>
                    <a:pt x="257" y="471"/>
                    <a:pt x="258" y="471"/>
                    <a:pt x="259" y="470"/>
                  </a:cubicBezTo>
                  <a:cubicBezTo>
                    <a:pt x="260" y="470"/>
                    <a:pt x="260" y="470"/>
                    <a:pt x="260" y="470"/>
                  </a:cubicBezTo>
                  <a:cubicBezTo>
                    <a:pt x="260" y="473"/>
                    <a:pt x="256" y="480"/>
                    <a:pt x="255" y="483"/>
                  </a:cubicBezTo>
                  <a:cubicBezTo>
                    <a:pt x="251" y="491"/>
                    <a:pt x="249" y="500"/>
                    <a:pt x="244" y="507"/>
                  </a:cubicBezTo>
                  <a:cubicBezTo>
                    <a:pt x="242" y="508"/>
                    <a:pt x="240" y="508"/>
                    <a:pt x="237" y="509"/>
                  </a:cubicBezTo>
                  <a:close/>
                  <a:moveTo>
                    <a:pt x="256" y="464"/>
                  </a:moveTo>
                  <a:cubicBezTo>
                    <a:pt x="252" y="463"/>
                    <a:pt x="250" y="458"/>
                    <a:pt x="253" y="455"/>
                  </a:cubicBezTo>
                  <a:cubicBezTo>
                    <a:pt x="254" y="454"/>
                    <a:pt x="256" y="454"/>
                    <a:pt x="258" y="454"/>
                  </a:cubicBezTo>
                  <a:cubicBezTo>
                    <a:pt x="265" y="456"/>
                    <a:pt x="263" y="464"/>
                    <a:pt x="256" y="464"/>
                  </a:cubicBezTo>
                  <a:close/>
                  <a:moveTo>
                    <a:pt x="195" y="395"/>
                  </a:moveTo>
                  <a:cubicBezTo>
                    <a:pt x="210" y="388"/>
                    <a:pt x="230" y="383"/>
                    <a:pt x="245" y="380"/>
                  </a:cubicBezTo>
                  <a:cubicBezTo>
                    <a:pt x="244" y="383"/>
                    <a:pt x="240" y="394"/>
                    <a:pt x="240" y="397"/>
                  </a:cubicBezTo>
                  <a:cubicBezTo>
                    <a:pt x="240" y="397"/>
                    <a:pt x="240" y="397"/>
                    <a:pt x="239" y="397"/>
                  </a:cubicBezTo>
                  <a:cubicBezTo>
                    <a:pt x="237" y="396"/>
                    <a:pt x="235" y="394"/>
                    <a:pt x="233" y="392"/>
                  </a:cubicBezTo>
                  <a:cubicBezTo>
                    <a:pt x="227" y="389"/>
                    <a:pt x="218" y="388"/>
                    <a:pt x="214" y="389"/>
                  </a:cubicBezTo>
                  <a:cubicBezTo>
                    <a:pt x="214" y="393"/>
                    <a:pt x="222" y="407"/>
                    <a:pt x="226" y="409"/>
                  </a:cubicBezTo>
                  <a:cubicBezTo>
                    <a:pt x="226" y="409"/>
                    <a:pt x="226" y="409"/>
                    <a:pt x="226" y="409"/>
                  </a:cubicBezTo>
                  <a:cubicBezTo>
                    <a:pt x="226" y="410"/>
                    <a:pt x="226" y="410"/>
                    <a:pt x="226" y="410"/>
                  </a:cubicBezTo>
                  <a:cubicBezTo>
                    <a:pt x="219" y="410"/>
                    <a:pt x="206" y="418"/>
                    <a:pt x="201" y="422"/>
                  </a:cubicBezTo>
                  <a:cubicBezTo>
                    <a:pt x="201" y="423"/>
                    <a:pt x="201" y="423"/>
                    <a:pt x="201" y="423"/>
                  </a:cubicBezTo>
                  <a:cubicBezTo>
                    <a:pt x="206" y="425"/>
                    <a:pt x="217" y="427"/>
                    <a:pt x="222" y="427"/>
                  </a:cubicBezTo>
                  <a:cubicBezTo>
                    <a:pt x="223" y="427"/>
                    <a:pt x="227" y="426"/>
                    <a:pt x="227" y="427"/>
                  </a:cubicBezTo>
                  <a:cubicBezTo>
                    <a:pt x="223" y="430"/>
                    <a:pt x="219" y="431"/>
                    <a:pt x="213" y="431"/>
                  </a:cubicBezTo>
                  <a:cubicBezTo>
                    <a:pt x="206" y="430"/>
                    <a:pt x="201" y="428"/>
                    <a:pt x="195" y="430"/>
                  </a:cubicBezTo>
                  <a:cubicBezTo>
                    <a:pt x="193" y="428"/>
                    <a:pt x="191" y="426"/>
                    <a:pt x="189" y="424"/>
                  </a:cubicBezTo>
                  <a:cubicBezTo>
                    <a:pt x="183" y="420"/>
                    <a:pt x="175" y="413"/>
                    <a:pt x="174" y="405"/>
                  </a:cubicBezTo>
                  <a:cubicBezTo>
                    <a:pt x="183" y="401"/>
                    <a:pt x="190" y="398"/>
                    <a:pt x="195" y="395"/>
                  </a:cubicBezTo>
                  <a:close/>
                  <a:moveTo>
                    <a:pt x="171" y="420"/>
                  </a:moveTo>
                  <a:cubicBezTo>
                    <a:pt x="180" y="423"/>
                    <a:pt x="178" y="432"/>
                    <a:pt x="171" y="432"/>
                  </a:cubicBezTo>
                  <a:cubicBezTo>
                    <a:pt x="166" y="432"/>
                    <a:pt x="163" y="427"/>
                    <a:pt x="165" y="423"/>
                  </a:cubicBezTo>
                  <a:cubicBezTo>
                    <a:pt x="166" y="421"/>
                    <a:pt x="169" y="421"/>
                    <a:pt x="171" y="420"/>
                  </a:cubicBezTo>
                  <a:close/>
                  <a:moveTo>
                    <a:pt x="144" y="422"/>
                  </a:moveTo>
                  <a:cubicBezTo>
                    <a:pt x="149" y="421"/>
                    <a:pt x="153" y="420"/>
                    <a:pt x="153" y="421"/>
                  </a:cubicBezTo>
                  <a:cubicBezTo>
                    <a:pt x="157" y="417"/>
                    <a:pt x="159" y="414"/>
                    <a:pt x="161" y="412"/>
                  </a:cubicBezTo>
                  <a:cubicBezTo>
                    <a:pt x="162" y="412"/>
                    <a:pt x="163" y="411"/>
                    <a:pt x="165" y="410"/>
                  </a:cubicBezTo>
                  <a:cubicBezTo>
                    <a:pt x="165" y="410"/>
                    <a:pt x="165" y="410"/>
                    <a:pt x="165" y="410"/>
                  </a:cubicBezTo>
                  <a:cubicBezTo>
                    <a:pt x="165" y="410"/>
                    <a:pt x="164" y="411"/>
                    <a:pt x="164" y="411"/>
                  </a:cubicBezTo>
                  <a:cubicBezTo>
                    <a:pt x="162" y="415"/>
                    <a:pt x="155" y="416"/>
                    <a:pt x="155" y="423"/>
                  </a:cubicBezTo>
                  <a:cubicBezTo>
                    <a:pt x="155" y="425"/>
                    <a:pt x="155" y="427"/>
                    <a:pt x="155" y="429"/>
                  </a:cubicBezTo>
                  <a:cubicBezTo>
                    <a:pt x="156" y="431"/>
                    <a:pt x="157" y="433"/>
                    <a:pt x="157" y="435"/>
                  </a:cubicBezTo>
                  <a:cubicBezTo>
                    <a:pt x="153" y="437"/>
                    <a:pt x="149" y="438"/>
                    <a:pt x="146" y="443"/>
                  </a:cubicBezTo>
                  <a:cubicBezTo>
                    <a:pt x="145" y="443"/>
                    <a:pt x="145" y="443"/>
                    <a:pt x="145" y="443"/>
                  </a:cubicBezTo>
                  <a:cubicBezTo>
                    <a:pt x="145" y="442"/>
                    <a:pt x="144" y="440"/>
                    <a:pt x="144" y="439"/>
                  </a:cubicBezTo>
                  <a:cubicBezTo>
                    <a:pt x="143" y="435"/>
                    <a:pt x="140" y="432"/>
                    <a:pt x="139" y="428"/>
                  </a:cubicBezTo>
                  <a:cubicBezTo>
                    <a:pt x="135" y="427"/>
                    <a:pt x="132" y="435"/>
                    <a:pt x="131" y="439"/>
                  </a:cubicBezTo>
                  <a:cubicBezTo>
                    <a:pt x="130" y="439"/>
                    <a:pt x="128" y="437"/>
                    <a:pt x="127" y="436"/>
                  </a:cubicBezTo>
                  <a:cubicBezTo>
                    <a:pt x="133" y="431"/>
                    <a:pt x="139" y="426"/>
                    <a:pt x="144" y="422"/>
                  </a:cubicBezTo>
                  <a:close/>
                  <a:moveTo>
                    <a:pt x="138" y="449"/>
                  </a:moveTo>
                  <a:cubicBezTo>
                    <a:pt x="139" y="447"/>
                    <a:pt x="136" y="442"/>
                    <a:pt x="137" y="439"/>
                  </a:cubicBezTo>
                  <a:cubicBezTo>
                    <a:pt x="138" y="440"/>
                    <a:pt x="142" y="452"/>
                    <a:pt x="142" y="454"/>
                  </a:cubicBezTo>
                  <a:cubicBezTo>
                    <a:pt x="140" y="455"/>
                    <a:pt x="138" y="455"/>
                    <a:pt x="136" y="455"/>
                  </a:cubicBezTo>
                  <a:cubicBezTo>
                    <a:pt x="134" y="456"/>
                    <a:pt x="132" y="456"/>
                    <a:pt x="129" y="457"/>
                  </a:cubicBezTo>
                  <a:cubicBezTo>
                    <a:pt x="129" y="457"/>
                    <a:pt x="129" y="457"/>
                    <a:pt x="129" y="457"/>
                  </a:cubicBezTo>
                  <a:cubicBezTo>
                    <a:pt x="129" y="457"/>
                    <a:pt x="129" y="457"/>
                    <a:pt x="129" y="457"/>
                  </a:cubicBezTo>
                  <a:cubicBezTo>
                    <a:pt x="130" y="456"/>
                    <a:pt x="135" y="453"/>
                    <a:pt x="135" y="452"/>
                  </a:cubicBezTo>
                  <a:cubicBezTo>
                    <a:pt x="133" y="449"/>
                    <a:pt x="125" y="448"/>
                    <a:pt x="125" y="445"/>
                  </a:cubicBezTo>
                  <a:cubicBezTo>
                    <a:pt x="125" y="445"/>
                    <a:pt x="125" y="445"/>
                    <a:pt x="124" y="445"/>
                  </a:cubicBezTo>
                  <a:cubicBezTo>
                    <a:pt x="128" y="447"/>
                    <a:pt x="133" y="449"/>
                    <a:pt x="138" y="449"/>
                  </a:cubicBezTo>
                  <a:close/>
                  <a:moveTo>
                    <a:pt x="68" y="502"/>
                  </a:moveTo>
                  <a:cubicBezTo>
                    <a:pt x="69" y="499"/>
                    <a:pt x="71" y="496"/>
                    <a:pt x="73" y="494"/>
                  </a:cubicBezTo>
                  <a:cubicBezTo>
                    <a:pt x="75" y="492"/>
                    <a:pt x="78" y="491"/>
                    <a:pt x="81" y="492"/>
                  </a:cubicBezTo>
                  <a:cubicBezTo>
                    <a:pt x="82" y="492"/>
                    <a:pt x="82" y="492"/>
                    <a:pt x="82" y="492"/>
                  </a:cubicBezTo>
                  <a:cubicBezTo>
                    <a:pt x="82" y="492"/>
                    <a:pt x="82" y="492"/>
                    <a:pt x="82" y="491"/>
                  </a:cubicBezTo>
                  <a:cubicBezTo>
                    <a:pt x="80" y="490"/>
                    <a:pt x="78" y="489"/>
                    <a:pt x="76" y="489"/>
                  </a:cubicBezTo>
                  <a:cubicBezTo>
                    <a:pt x="89" y="472"/>
                    <a:pt x="102" y="457"/>
                    <a:pt x="114" y="446"/>
                  </a:cubicBezTo>
                  <a:cubicBezTo>
                    <a:pt x="116" y="449"/>
                    <a:pt x="119" y="451"/>
                    <a:pt x="123" y="453"/>
                  </a:cubicBezTo>
                  <a:cubicBezTo>
                    <a:pt x="123" y="453"/>
                    <a:pt x="123" y="453"/>
                    <a:pt x="123" y="453"/>
                  </a:cubicBezTo>
                  <a:cubicBezTo>
                    <a:pt x="122" y="454"/>
                    <a:pt x="114" y="459"/>
                    <a:pt x="114" y="460"/>
                  </a:cubicBezTo>
                  <a:cubicBezTo>
                    <a:pt x="115" y="461"/>
                    <a:pt x="120" y="463"/>
                    <a:pt x="121" y="464"/>
                  </a:cubicBezTo>
                  <a:cubicBezTo>
                    <a:pt x="129" y="468"/>
                    <a:pt x="137" y="465"/>
                    <a:pt x="141" y="463"/>
                  </a:cubicBezTo>
                  <a:cubicBezTo>
                    <a:pt x="142" y="463"/>
                    <a:pt x="139" y="466"/>
                    <a:pt x="138" y="467"/>
                  </a:cubicBezTo>
                  <a:cubicBezTo>
                    <a:pt x="136" y="469"/>
                    <a:pt x="134" y="474"/>
                    <a:pt x="133" y="478"/>
                  </a:cubicBezTo>
                  <a:cubicBezTo>
                    <a:pt x="133" y="485"/>
                    <a:pt x="139" y="499"/>
                    <a:pt x="145" y="502"/>
                  </a:cubicBezTo>
                  <a:cubicBezTo>
                    <a:pt x="145" y="503"/>
                    <a:pt x="145" y="503"/>
                    <a:pt x="145" y="503"/>
                  </a:cubicBezTo>
                  <a:cubicBezTo>
                    <a:pt x="145" y="503"/>
                    <a:pt x="145" y="503"/>
                    <a:pt x="145" y="503"/>
                  </a:cubicBezTo>
                  <a:cubicBezTo>
                    <a:pt x="143" y="502"/>
                    <a:pt x="141" y="501"/>
                    <a:pt x="139" y="500"/>
                  </a:cubicBezTo>
                  <a:cubicBezTo>
                    <a:pt x="136" y="498"/>
                    <a:pt x="133" y="497"/>
                    <a:pt x="130" y="496"/>
                  </a:cubicBezTo>
                  <a:cubicBezTo>
                    <a:pt x="119" y="490"/>
                    <a:pt x="108" y="492"/>
                    <a:pt x="103" y="499"/>
                  </a:cubicBezTo>
                  <a:cubicBezTo>
                    <a:pt x="102" y="501"/>
                    <a:pt x="102" y="503"/>
                    <a:pt x="102" y="506"/>
                  </a:cubicBezTo>
                  <a:cubicBezTo>
                    <a:pt x="98" y="506"/>
                    <a:pt x="96" y="505"/>
                    <a:pt x="94" y="509"/>
                  </a:cubicBezTo>
                  <a:cubicBezTo>
                    <a:pt x="93" y="510"/>
                    <a:pt x="93" y="513"/>
                    <a:pt x="91" y="514"/>
                  </a:cubicBezTo>
                  <a:cubicBezTo>
                    <a:pt x="88" y="517"/>
                    <a:pt x="74" y="511"/>
                    <a:pt x="70" y="508"/>
                  </a:cubicBezTo>
                  <a:cubicBezTo>
                    <a:pt x="68" y="506"/>
                    <a:pt x="67" y="504"/>
                    <a:pt x="68" y="502"/>
                  </a:cubicBezTo>
                  <a:close/>
                  <a:moveTo>
                    <a:pt x="62" y="511"/>
                  </a:moveTo>
                  <a:cubicBezTo>
                    <a:pt x="64" y="514"/>
                    <a:pt x="67" y="516"/>
                    <a:pt x="71" y="518"/>
                  </a:cubicBezTo>
                  <a:cubicBezTo>
                    <a:pt x="78" y="520"/>
                    <a:pt x="78" y="520"/>
                    <a:pt x="78" y="520"/>
                  </a:cubicBezTo>
                  <a:cubicBezTo>
                    <a:pt x="84" y="521"/>
                    <a:pt x="89" y="518"/>
                    <a:pt x="94" y="518"/>
                  </a:cubicBezTo>
                  <a:cubicBezTo>
                    <a:pt x="97" y="522"/>
                    <a:pt x="98" y="523"/>
                    <a:pt x="104" y="524"/>
                  </a:cubicBezTo>
                  <a:cubicBezTo>
                    <a:pt x="105" y="528"/>
                    <a:pt x="107" y="533"/>
                    <a:pt x="112" y="535"/>
                  </a:cubicBezTo>
                  <a:cubicBezTo>
                    <a:pt x="111" y="536"/>
                    <a:pt x="109" y="537"/>
                    <a:pt x="108" y="539"/>
                  </a:cubicBezTo>
                  <a:cubicBezTo>
                    <a:pt x="104" y="545"/>
                    <a:pt x="106" y="550"/>
                    <a:pt x="111" y="553"/>
                  </a:cubicBezTo>
                  <a:cubicBezTo>
                    <a:pt x="111" y="557"/>
                    <a:pt x="111" y="559"/>
                    <a:pt x="113" y="562"/>
                  </a:cubicBezTo>
                  <a:cubicBezTo>
                    <a:pt x="110" y="571"/>
                    <a:pt x="98" y="577"/>
                    <a:pt x="90" y="568"/>
                  </a:cubicBezTo>
                  <a:cubicBezTo>
                    <a:pt x="89" y="567"/>
                    <a:pt x="88" y="566"/>
                    <a:pt x="88" y="564"/>
                  </a:cubicBezTo>
                  <a:cubicBezTo>
                    <a:pt x="88" y="558"/>
                    <a:pt x="95" y="560"/>
                    <a:pt x="97" y="558"/>
                  </a:cubicBezTo>
                  <a:cubicBezTo>
                    <a:pt x="96" y="554"/>
                    <a:pt x="88" y="551"/>
                    <a:pt x="84" y="552"/>
                  </a:cubicBezTo>
                  <a:cubicBezTo>
                    <a:pt x="74" y="555"/>
                    <a:pt x="70" y="565"/>
                    <a:pt x="77" y="574"/>
                  </a:cubicBezTo>
                  <a:cubicBezTo>
                    <a:pt x="77" y="574"/>
                    <a:pt x="77" y="574"/>
                    <a:pt x="77" y="574"/>
                  </a:cubicBezTo>
                  <a:cubicBezTo>
                    <a:pt x="69" y="571"/>
                    <a:pt x="65" y="574"/>
                    <a:pt x="65" y="574"/>
                  </a:cubicBezTo>
                  <a:cubicBezTo>
                    <a:pt x="62" y="577"/>
                    <a:pt x="59" y="582"/>
                    <a:pt x="59" y="582"/>
                  </a:cubicBezTo>
                  <a:cubicBezTo>
                    <a:pt x="59" y="582"/>
                    <a:pt x="58" y="581"/>
                    <a:pt x="54" y="578"/>
                  </a:cubicBezTo>
                  <a:cubicBezTo>
                    <a:pt x="52" y="576"/>
                    <a:pt x="50" y="576"/>
                    <a:pt x="47" y="576"/>
                  </a:cubicBezTo>
                  <a:cubicBezTo>
                    <a:pt x="39" y="575"/>
                    <a:pt x="31" y="584"/>
                    <a:pt x="33" y="592"/>
                  </a:cubicBezTo>
                  <a:cubicBezTo>
                    <a:pt x="33" y="594"/>
                    <a:pt x="34" y="595"/>
                    <a:pt x="35" y="596"/>
                  </a:cubicBezTo>
                  <a:cubicBezTo>
                    <a:pt x="35" y="597"/>
                    <a:pt x="37" y="599"/>
                    <a:pt x="37" y="599"/>
                  </a:cubicBezTo>
                  <a:cubicBezTo>
                    <a:pt x="34" y="598"/>
                    <a:pt x="31" y="599"/>
                    <a:pt x="27" y="600"/>
                  </a:cubicBezTo>
                  <a:cubicBezTo>
                    <a:pt x="27" y="600"/>
                    <a:pt x="26" y="600"/>
                    <a:pt x="25" y="601"/>
                  </a:cubicBezTo>
                  <a:cubicBezTo>
                    <a:pt x="35" y="565"/>
                    <a:pt x="48" y="535"/>
                    <a:pt x="62" y="511"/>
                  </a:cubicBezTo>
                  <a:close/>
                  <a:moveTo>
                    <a:pt x="55" y="594"/>
                  </a:moveTo>
                  <a:cubicBezTo>
                    <a:pt x="50" y="587"/>
                    <a:pt x="50" y="587"/>
                    <a:pt x="50" y="587"/>
                  </a:cubicBezTo>
                  <a:cubicBezTo>
                    <a:pt x="50" y="594"/>
                    <a:pt x="50" y="594"/>
                    <a:pt x="50" y="594"/>
                  </a:cubicBezTo>
                  <a:cubicBezTo>
                    <a:pt x="42" y="587"/>
                    <a:pt x="42" y="587"/>
                    <a:pt x="42" y="587"/>
                  </a:cubicBezTo>
                  <a:cubicBezTo>
                    <a:pt x="42" y="587"/>
                    <a:pt x="45" y="599"/>
                    <a:pt x="45" y="599"/>
                  </a:cubicBezTo>
                  <a:cubicBezTo>
                    <a:pt x="36" y="595"/>
                    <a:pt x="35" y="590"/>
                    <a:pt x="36" y="586"/>
                  </a:cubicBezTo>
                  <a:cubicBezTo>
                    <a:pt x="40" y="577"/>
                    <a:pt x="49" y="579"/>
                    <a:pt x="53" y="582"/>
                  </a:cubicBezTo>
                  <a:cubicBezTo>
                    <a:pt x="60" y="587"/>
                    <a:pt x="55" y="594"/>
                    <a:pt x="55" y="594"/>
                  </a:cubicBezTo>
                  <a:close/>
                  <a:moveTo>
                    <a:pt x="58" y="601"/>
                  </a:moveTo>
                  <a:cubicBezTo>
                    <a:pt x="61" y="603"/>
                    <a:pt x="62" y="607"/>
                    <a:pt x="60" y="610"/>
                  </a:cubicBezTo>
                  <a:cubicBezTo>
                    <a:pt x="58" y="613"/>
                    <a:pt x="54" y="614"/>
                    <a:pt x="51" y="612"/>
                  </a:cubicBezTo>
                  <a:cubicBezTo>
                    <a:pt x="48" y="610"/>
                    <a:pt x="47" y="606"/>
                    <a:pt x="49" y="603"/>
                  </a:cubicBezTo>
                  <a:cubicBezTo>
                    <a:pt x="51" y="600"/>
                    <a:pt x="55" y="599"/>
                    <a:pt x="58" y="601"/>
                  </a:cubicBezTo>
                  <a:close/>
                  <a:moveTo>
                    <a:pt x="48" y="620"/>
                  </a:moveTo>
                  <a:cubicBezTo>
                    <a:pt x="48" y="624"/>
                    <a:pt x="49" y="633"/>
                    <a:pt x="49" y="633"/>
                  </a:cubicBezTo>
                  <a:cubicBezTo>
                    <a:pt x="49" y="633"/>
                    <a:pt x="54" y="622"/>
                    <a:pt x="54" y="622"/>
                  </a:cubicBezTo>
                  <a:cubicBezTo>
                    <a:pt x="58" y="633"/>
                    <a:pt x="58" y="633"/>
                    <a:pt x="58" y="633"/>
                  </a:cubicBezTo>
                  <a:cubicBezTo>
                    <a:pt x="60" y="618"/>
                    <a:pt x="60" y="618"/>
                    <a:pt x="60" y="618"/>
                  </a:cubicBezTo>
                  <a:cubicBezTo>
                    <a:pt x="60" y="618"/>
                    <a:pt x="67" y="627"/>
                    <a:pt x="65" y="634"/>
                  </a:cubicBezTo>
                  <a:cubicBezTo>
                    <a:pt x="63" y="638"/>
                    <a:pt x="60" y="643"/>
                    <a:pt x="53" y="642"/>
                  </a:cubicBezTo>
                  <a:cubicBezTo>
                    <a:pt x="48" y="641"/>
                    <a:pt x="43" y="636"/>
                    <a:pt x="44" y="630"/>
                  </a:cubicBezTo>
                  <a:cubicBezTo>
                    <a:pt x="45" y="624"/>
                    <a:pt x="46" y="622"/>
                    <a:pt x="48" y="620"/>
                  </a:cubicBezTo>
                  <a:close/>
                  <a:moveTo>
                    <a:pt x="64" y="617"/>
                  </a:moveTo>
                  <a:cubicBezTo>
                    <a:pt x="77" y="616"/>
                    <a:pt x="77" y="616"/>
                    <a:pt x="77" y="616"/>
                  </a:cubicBezTo>
                  <a:cubicBezTo>
                    <a:pt x="67" y="612"/>
                    <a:pt x="67" y="612"/>
                    <a:pt x="67" y="612"/>
                  </a:cubicBezTo>
                  <a:cubicBezTo>
                    <a:pt x="75" y="610"/>
                    <a:pt x="75" y="610"/>
                    <a:pt x="75" y="610"/>
                  </a:cubicBezTo>
                  <a:cubicBezTo>
                    <a:pt x="67" y="606"/>
                    <a:pt x="67" y="606"/>
                    <a:pt x="67" y="606"/>
                  </a:cubicBezTo>
                  <a:cubicBezTo>
                    <a:pt x="67" y="606"/>
                    <a:pt x="76" y="600"/>
                    <a:pt x="84" y="607"/>
                  </a:cubicBezTo>
                  <a:cubicBezTo>
                    <a:pt x="88" y="610"/>
                    <a:pt x="90" y="616"/>
                    <a:pt x="83" y="621"/>
                  </a:cubicBezTo>
                  <a:cubicBezTo>
                    <a:pt x="80" y="624"/>
                    <a:pt x="73" y="623"/>
                    <a:pt x="64" y="617"/>
                  </a:cubicBezTo>
                  <a:close/>
                  <a:moveTo>
                    <a:pt x="67" y="602"/>
                  </a:moveTo>
                  <a:cubicBezTo>
                    <a:pt x="72" y="592"/>
                    <a:pt x="72" y="592"/>
                    <a:pt x="72" y="592"/>
                  </a:cubicBezTo>
                  <a:cubicBezTo>
                    <a:pt x="64" y="596"/>
                    <a:pt x="64" y="596"/>
                    <a:pt x="64" y="596"/>
                  </a:cubicBezTo>
                  <a:cubicBezTo>
                    <a:pt x="67" y="587"/>
                    <a:pt x="67" y="587"/>
                    <a:pt x="67" y="587"/>
                  </a:cubicBezTo>
                  <a:cubicBezTo>
                    <a:pt x="67" y="587"/>
                    <a:pt x="63" y="590"/>
                    <a:pt x="59" y="594"/>
                  </a:cubicBezTo>
                  <a:cubicBezTo>
                    <a:pt x="60" y="583"/>
                    <a:pt x="66" y="579"/>
                    <a:pt x="71" y="578"/>
                  </a:cubicBezTo>
                  <a:cubicBezTo>
                    <a:pt x="77" y="578"/>
                    <a:pt x="81" y="582"/>
                    <a:pt x="80" y="586"/>
                  </a:cubicBezTo>
                  <a:cubicBezTo>
                    <a:pt x="78" y="597"/>
                    <a:pt x="67" y="602"/>
                    <a:pt x="67" y="602"/>
                  </a:cubicBezTo>
                  <a:close/>
                  <a:moveTo>
                    <a:pt x="23" y="609"/>
                  </a:moveTo>
                  <a:cubicBezTo>
                    <a:pt x="23" y="608"/>
                    <a:pt x="23" y="607"/>
                    <a:pt x="24" y="606"/>
                  </a:cubicBezTo>
                  <a:cubicBezTo>
                    <a:pt x="25" y="605"/>
                    <a:pt x="27" y="604"/>
                    <a:pt x="30" y="603"/>
                  </a:cubicBezTo>
                  <a:cubicBezTo>
                    <a:pt x="36" y="602"/>
                    <a:pt x="40" y="603"/>
                    <a:pt x="41" y="604"/>
                  </a:cubicBezTo>
                  <a:cubicBezTo>
                    <a:pt x="30" y="610"/>
                    <a:pt x="30" y="610"/>
                    <a:pt x="30" y="610"/>
                  </a:cubicBezTo>
                  <a:cubicBezTo>
                    <a:pt x="41" y="610"/>
                    <a:pt x="41" y="610"/>
                    <a:pt x="41" y="610"/>
                  </a:cubicBezTo>
                  <a:cubicBezTo>
                    <a:pt x="33" y="618"/>
                    <a:pt x="33" y="618"/>
                    <a:pt x="33" y="618"/>
                  </a:cubicBezTo>
                  <a:cubicBezTo>
                    <a:pt x="45" y="615"/>
                    <a:pt x="45" y="615"/>
                    <a:pt x="45" y="615"/>
                  </a:cubicBezTo>
                  <a:cubicBezTo>
                    <a:pt x="45" y="615"/>
                    <a:pt x="41" y="624"/>
                    <a:pt x="33" y="625"/>
                  </a:cubicBezTo>
                  <a:cubicBezTo>
                    <a:pt x="30" y="625"/>
                    <a:pt x="24" y="623"/>
                    <a:pt x="22" y="619"/>
                  </a:cubicBezTo>
                  <a:cubicBezTo>
                    <a:pt x="22" y="613"/>
                    <a:pt x="23" y="609"/>
                    <a:pt x="23" y="609"/>
                  </a:cubicBezTo>
                  <a:close/>
                  <a:moveTo>
                    <a:pt x="134" y="920"/>
                  </a:moveTo>
                  <a:cubicBezTo>
                    <a:pt x="134" y="914"/>
                    <a:pt x="135" y="910"/>
                    <a:pt x="144" y="907"/>
                  </a:cubicBezTo>
                  <a:cubicBezTo>
                    <a:pt x="149" y="907"/>
                    <a:pt x="154" y="908"/>
                    <a:pt x="155" y="909"/>
                  </a:cubicBezTo>
                  <a:cubicBezTo>
                    <a:pt x="143" y="914"/>
                    <a:pt x="143" y="914"/>
                    <a:pt x="143" y="914"/>
                  </a:cubicBezTo>
                  <a:cubicBezTo>
                    <a:pt x="155" y="915"/>
                    <a:pt x="155" y="915"/>
                    <a:pt x="155" y="915"/>
                  </a:cubicBezTo>
                  <a:cubicBezTo>
                    <a:pt x="147" y="923"/>
                    <a:pt x="147" y="923"/>
                    <a:pt x="147" y="923"/>
                  </a:cubicBezTo>
                  <a:cubicBezTo>
                    <a:pt x="158" y="920"/>
                    <a:pt x="158" y="920"/>
                    <a:pt x="158" y="920"/>
                  </a:cubicBezTo>
                  <a:cubicBezTo>
                    <a:pt x="158" y="920"/>
                    <a:pt x="154" y="929"/>
                    <a:pt x="147" y="930"/>
                  </a:cubicBezTo>
                  <a:cubicBezTo>
                    <a:pt x="142" y="930"/>
                    <a:pt x="135" y="926"/>
                    <a:pt x="134" y="920"/>
                  </a:cubicBezTo>
                  <a:close/>
                  <a:moveTo>
                    <a:pt x="178" y="922"/>
                  </a:moveTo>
                  <a:cubicBezTo>
                    <a:pt x="190" y="921"/>
                    <a:pt x="190" y="921"/>
                    <a:pt x="190" y="921"/>
                  </a:cubicBezTo>
                  <a:cubicBezTo>
                    <a:pt x="180" y="916"/>
                    <a:pt x="180" y="916"/>
                    <a:pt x="180" y="916"/>
                  </a:cubicBezTo>
                  <a:cubicBezTo>
                    <a:pt x="189" y="915"/>
                    <a:pt x="189" y="915"/>
                    <a:pt x="189" y="915"/>
                  </a:cubicBezTo>
                  <a:cubicBezTo>
                    <a:pt x="181" y="910"/>
                    <a:pt x="181" y="910"/>
                    <a:pt x="181" y="910"/>
                  </a:cubicBezTo>
                  <a:cubicBezTo>
                    <a:pt x="181" y="910"/>
                    <a:pt x="190" y="905"/>
                    <a:pt x="198" y="911"/>
                  </a:cubicBezTo>
                  <a:cubicBezTo>
                    <a:pt x="202" y="915"/>
                    <a:pt x="204" y="921"/>
                    <a:pt x="197" y="926"/>
                  </a:cubicBezTo>
                  <a:cubicBezTo>
                    <a:pt x="193" y="928"/>
                    <a:pt x="187" y="928"/>
                    <a:pt x="178" y="922"/>
                  </a:cubicBezTo>
                  <a:close/>
                  <a:moveTo>
                    <a:pt x="178" y="939"/>
                  </a:moveTo>
                  <a:cubicBezTo>
                    <a:pt x="177" y="943"/>
                    <a:pt x="173" y="948"/>
                    <a:pt x="166" y="947"/>
                  </a:cubicBezTo>
                  <a:cubicBezTo>
                    <a:pt x="162" y="945"/>
                    <a:pt x="157" y="940"/>
                    <a:pt x="158" y="934"/>
                  </a:cubicBezTo>
                  <a:cubicBezTo>
                    <a:pt x="159" y="929"/>
                    <a:pt x="160" y="927"/>
                    <a:pt x="162" y="924"/>
                  </a:cubicBezTo>
                  <a:cubicBezTo>
                    <a:pt x="162" y="929"/>
                    <a:pt x="163" y="938"/>
                    <a:pt x="163" y="938"/>
                  </a:cubicBezTo>
                  <a:cubicBezTo>
                    <a:pt x="163" y="938"/>
                    <a:pt x="168" y="927"/>
                    <a:pt x="168" y="927"/>
                  </a:cubicBezTo>
                  <a:cubicBezTo>
                    <a:pt x="172" y="937"/>
                    <a:pt x="172" y="937"/>
                    <a:pt x="172" y="937"/>
                  </a:cubicBezTo>
                  <a:cubicBezTo>
                    <a:pt x="174" y="923"/>
                    <a:pt x="174" y="923"/>
                    <a:pt x="174" y="923"/>
                  </a:cubicBezTo>
                  <a:cubicBezTo>
                    <a:pt x="174" y="923"/>
                    <a:pt x="180" y="931"/>
                    <a:pt x="178" y="939"/>
                  </a:cubicBezTo>
                  <a:close/>
                  <a:moveTo>
                    <a:pt x="180" y="906"/>
                  </a:moveTo>
                  <a:cubicBezTo>
                    <a:pt x="186" y="897"/>
                    <a:pt x="186" y="897"/>
                    <a:pt x="186" y="897"/>
                  </a:cubicBezTo>
                  <a:cubicBezTo>
                    <a:pt x="177" y="901"/>
                    <a:pt x="177" y="901"/>
                    <a:pt x="177" y="901"/>
                  </a:cubicBezTo>
                  <a:cubicBezTo>
                    <a:pt x="181" y="891"/>
                    <a:pt x="181" y="891"/>
                    <a:pt x="181" y="891"/>
                  </a:cubicBezTo>
                  <a:cubicBezTo>
                    <a:pt x="181" y="891"/>
                    <a:pt x="177" y="894"/>
                    <a:pt x="173" y="898"/>
                  </a:cubicBezTo>
                  <a:cubicBezTo>
                    <a:pt x="173" y="887"/>
                    <a:pt x="179" y="883"/>
                    <a:pt x="185" y="882"/>
                  </a:cubicBezTo>
                  <a:cubicBezTo>
                    <a:pt x="191" y="883"/>
                    <a:pt x="194" y="886"/>
                    <a:pt x="194" y="891"/>
                  </a:cubicBezTo>
                  <a:cubicBezTo>
                    <a:pt x="192" y="901"/>
                    <a:pt x="181" y="906"/>
                    <a:pt x="180" y="906"/>
                  </a:cubicBezTo>
                  <a:close/>
                  <a:moveTo>
                    <a:pt x="173" y="915"/>
                  </a:moveTo>
                  <a:cubicBezTo>
                    <a:pt x="171" y="918"/>
                    <a:pt x="167" y="919"/>
                    <a:pt x="164" y="916"/>
                  </a:cubicBezTo>
                  <a:cubicBezTo>
                    <a:pt x="162" y="914"/>
                    <a:pt x="161" y="910"/>
                    <a:pt x="163" y="907"/>
                  </a:cubicBezTo>
                  <a:cubicBezTo>
                    <a:pt x="165" y="904"/>
                    <a:pt x="169" y="904"/>
                    <a:pt x="172" y="906"/>
                  </a:cubicBezTo>
                  <a:cubicBezTo>
                    <a:pt x="175" y="908"/>
                    <a:pt x="175" y="912"/>
                    <a:pt x="173" y="915"/>
                  </a:cubicBezTo>
                  <a:close/>
                  <a:moveTo>
                    <a:pt x="169" y="898"/>
                  </a:moveTo>
                  <a:cubicBezTo>
                    <a:pt x="164" y="891"/>
                    <a:pt x="164" y="891"/>
                    <a:pt x="164" y="891"/>
                  </a:cubicBezTo>
                  <a:cubicBezTo>
                    <a:pt x="163" y="899"/>
                    <a:pt x="163" y="899"/>
                    <a:pt x="163" y="899"/>
                  </a:cubicBezTo>
                  <a:cubicBezTo>
                    <a:pt x="156" y="892"/>
                    <a:pt x="156" y="892"/>
                    <a:pt x="156" y="892"/>
                  </a:cubicBezTo>
                  <a:cubicBezTo>
                    <a:pt x="156" y="892"/>
                    <a:pt x="159" y="904"/>
                    <a:pt x="159" y="904"/>
                  </a:cubicBezTo>
                  <a:cubicBezTo>
                    <a:pt x="150" y="900"/>
                    <a:pt x="149" y="895"/>
                    <a:pt x="150" y="891"/>
                  </a:cubicBezTo>
                  <a:cubicBezTo>
                    <a:pt x="154" y="882"/>
                    <a:pt x="163" y="884"/>
                    <a:pt x="167" y="886"/>
                  </a:cubicBezTo>
                  <a:cubicBezTo>
                    <a:pt x="174" y="892"/>
                    <a:pt x="169" y="898"/>
                    <a:pt x="169" y="898"/>
                  </a:cubicBezTo>
                  <a:close/>
                  <a:moveTo>
                    <a:pt x="185" y="954"/>
                  </a:moveTo>
                  <a:cubicBezTo>
                    <a:pt x="185" y="954"/>
                    <a:pt x="185" y="954"/>
                    <a:pt x="185" y="954"/>
                  </a:cubicBezTo>
                  <a:cubicBezTo>
                    <a:pt x="185" y="954"/>
                    <a:pt x="185" y="954"/>
                    <a:pt x="185" y="954"/>
                  </a:cubicBezTo>
                  <a:cubicBezTo>
                    <a:pt x="183" y="958"/>
                    <a:pt x="179" y="960"/>
                    <a:pt x="178" y="964"/>
                  </a:cubicBezTo>
                  <a:cubicBezTo>
                    <a:pt x="166" y="955"/>
                    <a:pt x="155" y="945"/>
                    <a:pt x="143" y="933"/>
                  </a:cubicBezTo>
                  <a:cubicBezTo>
                    <a:pt x="143" y="933"/>
                    <a:pt x="143" y="933"/>
                    <a:pt x="143" y="933"/>
                  </a:cubicBezTo>
                  <a:cubicBezTo>
                    <a:pt x="147" y="934"/>
                    <a:pt x="147" y="934"/>
                    <a:pt x="147" y="934"/>
                  </a:cubicBezTo>
                  <a:cubicBezTo>
                    <a:pt x="154" y="933"/>
                    <a:pt x="154" y="933"/>
                    <a:pt x="154" y="933"/>
                  </a:cubicBezTo>
                  <a:cubicBezTo>
                    <a:pt x="154" y="934"/>
                    <a:pt x="154" y="934"/>
                    <a:pt x="154" y="934"/>
                  </a:cubicBezTo>
                  <a:cubicBezTo>
                    <a:pt x="154" y="935"/>
                    <a:pt x="154" y="937"/>
                    <a:pt x="154" y="940"/>
                  </a:cubicBezTo>
                  <a:cubicBezTo>
                    <a:pt x="155" y="944"/>
                    <a:pt x="158" y="947"/>
                    <a:pt x="161" y="949"/>
                  </a:cubicBezTo>
                  <a:cubicBezTo>
                    <a:pt x="163" y="950"/>
                    <a:pt x="164" y="951"/>
                    <a:pt x="166" y="951"/>
                  </a:cubicBezTo>
                  <a:cubicBezTo>
                    <a:pt x="169" y="952"/>
                    <a:pt x="172" y="951"/>
                    <a:pt x="175" y="950"/>
                  </a:cubicBezTo>
                  <a:cubicBezTo>
                    <a:pt x="178" y="949"/>
                    <a:pt x="179" y="946"/>
                    <a:pt x="181" y="944"/>
                  </a:cubicBezTo>
                  <a:cubicBezTo>
                    <a:pt x="182" y="942"/>
                    <a:pt x="183" y="939"/>
                    <a:pt x="183" y="937"/>
                  </a:cubicBezTo>
                  <a:cubicBezTo>
                    <a:pt x="183" y="935"/>
                    <a:pt x="183" y="932"/>
                    <a:pt x="182" y="929"/>
                  </a:cubicBezTo>
                  <a:cubicBezTo>
                    <a:pt x="182" y="930"/>
                    <a:pt x="185" y="931"/>
                    <a:pt x="186" y="931"/>
                  </a:cubicBezTo>
                  <a:cubicBezTo>
                    <a:pt x="187" y="932"/>
                    <a:pt x="189" y="932"/>
                    <a:pt x="191" y="932"/>
                  </a:cubicBezTo>
                  <a:cubicBezTo>
                    <a:pt x="193" y="932"/>
                    <a:pt x="196" y="932"/>
                    <a:pt x="198" y="931"/>
                  </a:cubicBezTo>
                  <a:cubicBezTo>
                    <a:pt x="201" y="930"/>
                    <a:pt x="203" y="928"/>
                    <a:pt x="205" y="925"/>
                  </a:cubicBezTo>
                  <a:cubicBezTo>
                    <a:pt x="206" y="923"/>
                    <a:pt x="207" y="920"/>
                    <a:pt x="207" y="918"/>
                  </a:cubicBezTo>
                  <a:cubicBezTo>
                    <a:pt x="207" y="915"/>
                    <a:pt x="205" y="913"/>
                    <a:pt x="204" y="911"/>
                  </a:cubicBezTo>
                  <a:cubicBezTo>
                    <a:pt x="201" y="907"/>
                    <a:pt x="194" y="904"/>
                    <a:pt x="191" y="904"/>
                  </a:cubicBezTo>
                  <a:cubicBezTo>
                    <a:pt x="196" y="897"/>
                    <a:pt x="198" y="894"/>
                    <a:pt x="198" y="890"/>
                  </a:cubicBezTo>
                  <a:cubicBezTo>
                    <a:pt x="198" y="885"/>
                    <a:pt x="195" y="882"/>
                    <a:pt x="192" y="879"/>
                  </a:cubicBezTo>
                  <a:cubicBezTo>
                    <a:pt x="184" y="875"/>
                    <a:pt x="179" y="879"/>
                    <a:pt x="179" y="879"/>
                  </a:cubicBezTo>
                  <a:cubicBezTo>
                    <a:pt x="175" y="881"/>
                    <a:pt x="173" y="887"/>
                    <a:pt x="173" y="887"/>
                  </a:cubicBezTo>
                  <a:cubicBezTo>
                    <a:pt x="173" y="887"/>
                    <a:pt x="171" y="885"/>
                    <a:pt x="168" y="883"/>
                  </a:cubicBezTo>
                  <a:cubicBezTo>
                    <a:pt x="166" y="881"/>
                    <a:pt x="163" y="881"/>
                    <a:pt x="161" y="880"/>
                  </a:cubicBezTo>
                  <a:cubicBezTo>
                    <a:pt x="153" y="879"/>
                    <a:pt x="144" y="889"/>
                    <a:pt x="147" y="897"/>
                  </a:cubicBezTo>
                  <a:cubicBezTo>
                    <a:pt x="147" y="899"/>
                    <a:pt x="148" y="900"/>
                    <a:pt x="149" y="901"/>
                  </a:cubicBezTo>
                  <a:cubicBezTo>
                    <a:pt x="149" y="902"/>
                    <a:pt x="150" y="903"/>
                    <a:pt x="151" y="903"/>
                  </a:cubicBezTo>
                  <a:cubicBezTo>
                    <a:pt x="148" y="903"/>
                    <a:pt x="144" y="904"/>
                    <a:pt x="141" y="905"/>
                  </a:cubicBezTo>
                  <a:cubicBezTo>
                    <a:pt x="140" y="905"/>
                    <a:pt x="139" y="905"/>
                    <a:pt x="138" y="905"/>
                  </a:cubicBezTo>
                  <a:cubicBezTo>
                    <a:pt x="135" y="907"/>
                    <a:pt x="133" y="909"/>
                    <a:pt x="132" y="912"/>
                  </a:cubicBezTo>
                  <a:cubicBezTo>
                    <a:pt x="130" y="915"/>
                    <a:pt x="130" y="918"/>
                    <a:pt x="130" y="920"/>
                  </a:cubicBezTo>
                  <a:cubicBezTo>
                    <a:pt x="124" y="914"/>
                    <a:pt x="118" y="908"/>
                    <a:pt x="111" y="901"/>
                  </a:cubicBezTo>
                  <a:cubicBezTo>
                    <a:pt x="18" y="796"/>
                    <a:pt x="18" y="668"/>
                    <a:pt x="21" y="625"/>
                  </a:cubicBezTo>
                  <a:cubicBezTo>
                    <a:pt x="22" y="626"/>
                    <a:pt x="23" y="626"/>
                    <a:pt x="23" y="627"/>
                  </a:cubicBezTo>
                  <a:cubicBezTo>
                    <a:pt x="26" y="628"/>
                    <a:pt x="28" y="628"/>
                    <a:pt x="30" y="629"/>
                  </a:cubicBezTo>
                  <a:cubicBezTo>
                    <a:pt x="33" y="629"/>
                    <a:pt x="33" y="629"/>
                    <a:pt x="33" y="629"/>
                  </a:cubicBezTo>
                  <a:cubicBezTo>
                    <a:pt x="40" y="628"/>
                    <a:pt x="40" y="628"/>
                    <a:pt x="40" y="628"/>
                  </a:cubicBezTo>
                  <a:cubicBezTo>
                    <a:pt x="40" y="630"/>
                    <a:pt x="40" y="630"/>
                    <a:pt x="40" y="630"/>
                  </a:cubicBezTo>
                  <a:cubicBezTo>
                    <a:pt x="40" y="631"/>
                    <a:pt x="40" y="632"/>
                    <a:pt x="40" y="635"/>
                  </a:cubicBezTo>
                  <a:cubicBezTo>
                    <a:pt x="41" y="640"/>
                    <a:pt x="44" y="643"/>
                    <a:pt x="48" y="645"/>
                  </a:cubicBezTo>
                  <a:cubicBezTo>
                    <a:pt x="49" y="646"/>
                    <a:pt x="51" y="646"/>
                    <a:pt x="52" y="646"/>
                  </a:cubicBezTo>
                  <a:cubicBezTo>
                    <a:pt x="56" y="647"/>
                    <a:pt x="59" y="647"/>
                    <a:pt x="61" y="645"/>
                  </a:cubicBezTo>
                  <a:cubicBezTo>
                    <a:pt x="64" y="644"/>
                    <a:pt x="66" y="642"/>
                    <a:pt x="67" y="639"/>
                  </a:cubicBezTo>
                  <a:cubicBezTo>
                    <a:pt x="68" y="638"/>
                    <a:pt x="70" y="635"/>
                    <a:pt x="69" y="632"/>
                  </a:cubicBezTo>
                  <a:cubicBezTo>
                    <a:pt x="69" y="630"/>
                    <a:pt x="69" y="627"/>
                    <a:pt x="68" y="625"/>
                  </a:cubicBezTo>
                  <a:cubicBezTo>
                    <a:pt x="68" y="625"/>
                    <a:pt x="71" y="626"/>
                    <a:pt x="72" y="626"/>
                  </a:cubicBezTo>
                  <a:cubicBezTo>
                    <a:pt x="74" y="627"/>
                    <a:pt x="76" y="627"/>
                    <a:pt x="78" y="628"/>
                  </a:cubicBezTo>
                  <a:cubicBezTo>
                    <a:pt x="80" y="628"/>
                    <a:pt x="82" y="627"/>
                    <a:pt x="84" y="627"/>
                  </a:cubicBezTo>
                  <a:cubicBezTo>
                    <a:pt x="87" y="626"/>
                    <a:pt x="90" y="623"/>
                    <a:pt x="91" y="620"/>
                  </a:cubicBezTo>
                  <a:cubicBezTo>
                    <a:pt x="93" y="618"/>
                    <a:pt x="93" y="615"/>
                    <a:pt x="93" y="613"/>
                  </a:cubicBezTo>
                  <a:cubicBezTo>
                    <a:pt x="94" y="610"/>
                    <a:pt x="92" y="608"/>
                    <a:pt x="90" y="606"/>
                  </a:cubicBezTo>
                  <a:cubicBezTo>
                    <a:pt x="88" y="602"/>
                    <a:pt x="80" y="600"/>
                    <a:pt x="78" y="599"/>
                  </a:cubicBezTo>
                  <a:cubicBezTo>
                    <a:pt x="83" y="593"/>
                    <a:pt x="84" y="589"/>
                    <a:pt x="84" y="585"/>
                  </a:cubicBezTo>
                  <a:cubicBezTo>
                    <a:pt x="84" y="583"/>
                    <a:pt x="84" y="581"/>
                    <a:pt x="83" y="579"/>
                  </a:cubicBezTo>
                  <a:cubicBezTo>
                    <a:pt x="86" y="580"/>
                    <a:pt x="94" y="582"/>
                    <a:pt x="97" y="581"/>
                  </a:cubicBezTo>
                  <a:cubicBezTo>
                    <a:pt x="98" y="581"/>
                    <a:pt x="99" y="580"/>
                    <a:pt x="101" y="580"/>
                  </a:cubicBezTo>
                  <a:cubicBezTo>
                    <a:pt x="102" y="579"/>
                    <a:pt x="102" y="578"/>
                    <a:pt x="102" y="578"/>
                  </a:cubicBezTo>
                  <a:cubicBezTo>
                    <a:pt x="107" y="578"/>
                    <a:pt x="107" y="578"/>
                    <a:pt x="107" y="578"/>
                  </a:cubicBezTo>
                  <a:cubicBezTo>
                    <a:pt x="107" y="577"/>
                    <a:pt x="107" y="577"/>
                    <a:pt x="107" y="577"/>
                  </a:cubicBezTo>
                  <a:cubicBezTo>
                    <a:pt x="111" y="576"/>
                    <a:pt x="113" y="574"/>
                    <a:pt x="116" y="571"/>
                  </a:cubicBezTo>
                  <a:cubicBezTo>
                    <a:pt x="116" y="570"/>
                    <a:pt x="117" y="568"/>
                    <a:pt x="118" y="567"/>
                  </a:cubicBezTo>
                  <a:cubicBezTo>
                    <a:pt x="118" y="567"/>
                    <a:pt x="118" y="567"/>
                    <a:pt x="118" y="567"/>
                  </a:cubicBezTo>
                  <a:cubicBezTo>
                    <a:pt x="119" y="567"/>
                    <a:pt x="120" y="567"/>
                    <a:pt x="121" y="567"/>
                  </a:cubicBezTo>
                  <a:cubicBezTo>
                    <a:pt x="123" y="567"/>
                    <a:pt x="125" y="567"/>
                    <a:pt x="127" y="566"/>
                  </a:cubicBezTo>
                  <a:cubicBezTo>
                    <a:pt x="130" y="570"/>
                    <a:pt x="138" y="573"/>
                    <a:pt x="141" y="570"/>
                  </a:cubicBezTo>
                  <a:cubicBezTo>
                    <a:pt x="147" y="566"/>
                    <a:pt x="149" y="557"/>
                    <a:pt x="153" y="550"/>
                  </a:cubicBezTo>
                  <a:cubicBezTo>
                    <a:pt x="155" y="548"/>
                    <a:pt x="157" y="547"/>
                    <a:pt x="158" y="545"/>
                  </a:cubicBezTo>
                  <a:cubicBezTo>
                    <a:pt x="158" y="545"/>
                    <a:pt x="158" y="545"/>
                    <a:pt x="159" y="545"/>
                  </a:cubicBezTo>
                  <a:cubicBezTo>
                    <a:pt x="159" y="545"/>
                    <a:pt x="159" y="545"/>
                    <a:pt x="159" y="545"/>
                  </a:cubicBezTo>
                  <a:cubicBezTo>
                    <a:pt x="158" y="547"/>
                    <a:pt x="156" y="550"/>
                    <a:pt x="156" y="552"/>
                  </a:cubicBezTo>
                  <a:cubicBezTo>
                    <a:pt x="156" y="552"/>
                    <a:pt x="156" y="552"/>
                    <a:pt x="156" y="552"/>
                  </a:cubicBezTo>
                  <a:cubicBezTo>
                    <a:pt x="158" y="552"/>
                    <a:pt x="159" y="551"/>
                    <a:pt x="160" y="552"/>
                  </a:cubicBezTo>
                  <a:cubicBezTo>
                    <a:pt x="159" y="555"/>
                    <a:pt x="156" y="556"/>
                    <a:pt x="155" y="560"/>
                  </a:cubicBezTo>
                  <a:cubicBezTo>
                    <a:pt x="157" y="561"/>
                    <a:pt x="163" y="554"/>
                    <a:pt x="164" y="550"/>
                  </a:cubicBezTo>
                  <a:cubicBezTo>
                    <a:pt x="165" y="550"/>
                    <a:pt x="166" y="550"/>
                    <a:pt x="167" y="550"/>
                  </a:cubicBezTo>
                  <a:cubicBezTo>
                    <a:pt x="167" y="550"/>
                    <a:pt x="167" y="550"/>
                    <a:pt x="167" y="550"/>
                  </a:cubicBezTo>
                  <a:cubicBezTo>
                    <a:pt x="167" y="556"/>
                    <a:pt x="161" y="562"/>
                    <a:pt x="163" y="568"/>
                  </a:cubicBezTo>
                  <a:cubicBezTo>
                    <a:pt x="163" y="568"/>
                    <a:pt x="163" y="568"/>
                    <a:pt x="163" y="568"/>
                  </a:cubicBezTo>
                  <a:cubicBezTo>
                    <a:pt x="163" y="568"/>
                    <a:pt x="163" y="568"/>
                    <a:pt x="163" y="568"/>
                  </a:cubicBezTo>
                  <a:cubicBezTo>
                    <a:pt x="165" y="566"/>
                    <a:pt x="165" y="563"/>
                    <a:pt x="166" y="561"/>
                  </a:cubicBezTo>
                  <a:cubicBezTo>
                    <a:pt x="167" y="559"/>
                    <a:pt x="170" y="558"/>
                    <a:pt x="171" y="556"/>
                  </a:cubicBezTo>
                  <a:cubicBezTo>
                    <a:pt x="172" y="554"/>
                    <a:pt x="171" y="550"/>
                    <a:pt x="172" y="547"/>
                  </a:cubicBezTo>
                  <a:cubicBezTo>
                    <a:pt x="173" y="546"/>
                    <a:pt x="176" y="547"/>
                    <a:pt x="178" y="547"/>
                  </a:cubicBezTo>
                  <a:cubicBezTo>
                    <a:pt x="182" y="548"/>
                    <a:pt x="177" y="555"/>
                    <a:pt x="177" y="558"/>
                  </a:cubicBezTo>
                  <a:cubicBezTo>
                    <a:pt x="177" y="561"/>
                    <a:pt x="178" y="563"/>
                    <a:pt x="178" y="565"/>
                  </a:cubicBezTo>
                  <a:cubicBezTo>
                    <a:pt x="178" y="565"/>
                    <a:pt x="179" y="565"/>
                    <a:pt x="179" y="565"/>
                  </a:cubicBezTo>
                  <a:cubicBezTo>
                    <a:pt x="180" y="564"/>
                    <a:pt x="180" y="562"/>
                    <a:pt x="180" y="560"/>
                  </a:cubicBezTo>
                  <a:cubicBezTo>
                    <a:pt x="182" y="556"/>
                    <a:pt x="183" y="553"/>
                    <a:pt x="184" y="549"/>
                  </a:cubicBezTo>
                  <a:cubicBezTo>
                    <a:pt x="185" y="549"/>
                    <a:pt x="185" y="549"/>
                    <a:pt x="185" y="549"/>
                  </a:cubicBezTo>
                  <a:cubicBezTo>
                    <a:pt x="185" y="551"/>
                    <a:pt x="186" y="552"/>
                    <a:pt x="186" y="553"/>
                  </a:cubicBezTo>
                  <a:cubicBezTo>
                    <a:pt x="186" y="556"/>
                    <a:pt x="185" y="558"/>
                    <a:pt x="185" y="561"/>
                  </a:cubicBezTo>
                  <a:cubicBezTo>
                    <a:pt x="184" y="565"/>
                    <a:pt x="184" y="569"/>
                    <a:pt x="184" y="572"/>
                  </a:cubicBezTo>
                  <a:cubicBezTo>
                    <a:pt x="183" y="572"/>
                    <a:pt x="181" y="572"/>
                    <a:pt x="180" y="572"/>
                  </a:cubicBezTo>
                  <a:cubicBezTo>
                    <a:pt x="175" y="573"/>
                    <a:pt x="171" y="575"/>
                    <a:pt x="168" y="580"/>
                  </a:cubicBezTo>
                  <a:cubicBezTo>
                    <a:pt x="167" y="582"/>
                    <a:pt x="166" y="587"/>
                    <a:pt x="166" y="589"/>
                  </a:cubicBezTo>
                  <a:cubicBezTo>
                    <a:pt x="166" y="598"/>
                    <a:pt x="169" y="603"/>
                    <a:pt x="177" y="608"/>
                  </a:cubicBezTo>
                  <a:cubicBezTo>
                    <a:pt x="179" y="609"/>
                    <a:pt x="184" y="612"/>
                    <a:pt x="188" y="612"/>
                  </a:cubicBezTo>
                  <a:cubicBezTo>
                    <a:pt x="188" y="612"/>
                    <a:pt x="188" y="612"/>
                    <a:pt x="188" y="612"/>
                  </a:cubicBezTo>
                  <a:cubicBezTo>
                    <a:pt x="196" y="611"/>
                    <a:pt x="196" y="611"/>
                    <a:pt x="196" y="611"/>
                  </a:cubicBezTo>
                  <a:cubicBezTo>
                    <a:pt x="197" y="609"/>
                    <a:pt x="200" y="609"/>
                    <a:pt x="202" y="608"/>
                  </a:cubicBezTo>
                  <a:cubicBezTo>
                    <a:pt x="205" y="606"/>
                    <a:pt x="208" y="603"/>
                    <a:pt x="210" y="599"/>
                  </a:cubicBezTo>
                  <a:cubicBezTo>
                    <a:pt x="215" y="590"/>
                    <a:pt x="213" y="577"/>
                    <a:pt x="212" y="570"/>
                  </a:cubicBezTo>
                  <a:cubicBezTo>
                    <a:pt x="212" y="569"/>
                    <a:pt x="211" y="567"/>
                    <a:pt x="211" y="565"/>
                  </a:cubicBezTo>
                  <a:cubicBezTo>
                    <a:pt x="213" y="565"/>
                    <a:pt x="214" y="567"/>
                    <a:pt x="216" y="568"/>
                  </a:cubicBezTo>
                  <a:cubicBezTo>
                    <a:pt x="219" y="569"/>
                    <a:pt x="222" y="571"/>
                    <a:pt x="226" y="573"/>
                  </a:cubicBezTo>
                  <a:cubicBezTo>
                    <a:pt x="231" y="575"/>
                    <a:pt x="235" y="574"/>
                    <a:pt x="239" y="575"/>
                  </a:cubicBezTo>
                  <a:cubicBezTo>
                    <a:pt x="239" y="575"/>
                    <a:pt x="239" y="575"/>
                    <a:pt x="239" y="575"/>
                  </a:cubicBezTo>
                  <a:cubicBezTo>
                    <a:pt x="245" y="574"/>
                    <a:pt x="245" y="574"/>
                    <a:pt x="245" y="574"/>
                  </a:cubicBezTo>
                  <a:cubicBezTo>
                    <a:pt x="245" y="574"/>
                    <a:pt x="254" y="570"/>
                    <a:pt x="255" y="568"/>
                  </a:cubicBezTo>
                  <a:cubicBezTo>
                    <a:pt x="261" y="564"/>
                    <a:pt x="264" y="556"/>
                    <a:pt x="266" y="547"/>
                  </a:cubicBezTo>
                  <a:cubicBezTo>
                    <a:pt x="265" y="540"/>
                    <a:pt x="265" y="540"/>
                    <a:pt x="265" y="540"/>
                  </a:cubicBezTo>
                  <a:cubicBezTo>
                    <a:pt x="264" y="539"/>
                    <a:pt x="261" y="532"/>
                    <a:pt x="259" y="530"/>
                  </a:cubicBezTo>
                  <a:cubicBezTo>
                    <a:pt x="257" y="527"/>
                    <a:pt x="250" y="523"/>
                    <a:pt x="245" y="522"/>
                  </a:cubicBezTo>
                  <a:cubicBezTo>
                    <a:pt x="243" y="522"/>
                    <a:pt x="241" y="522"/>
                    <a:pt x="239" y="522"/>
                  </a:cubicBezTo>
                  <a:cubicBezTo>
                    <a:pt x="239" y="522"/>
                    <a:pt x="239" y="522"/>
                    <a:pt x="239" y="522"/>
                  </a:cubicBezTo>
                  <a:cubicBezTo>
                    <a:pt x="241" y="520"/>
                    <a:pt x="243" y="517"/>
                    <a:pt x="245" y="515"/>
                  </a:cubicBezTo>
                  <a:cubicBezTo>
                    <a:pt x="248" y="510"/>
                    <a:pt x="252" y="504"/>
                    <a:pt x="255" y="498"/>
                  </a:cubicBezTo>
                  <a:cubicBezTo>
                    <a:pt x="261" y="487"/>
                    <a:pt x="263" y="473"/>
                    <a:pt x="270" y="465"/>
                  </a:cubicBezTo>
                  <a:cubicBezTo>
                    <a:pt x="273" y="460"/>
                    <a:pt x="278" y="456"/>
                    <a:pt x="283" y="453"/>
                  </a:cubicBezTo>
                  <a:cubicBezTo>
                    <a:pt x="285" y="452"/>
                    <a:pt x="287" y="451"/>
                    <a:pt x="289" y="450"/>
                  </a:cubicBezTo>
                  <a:cubicBezTo>
                    <a:pt x="289" y="450"/>
                    <a:pt x="289" y="449"/>
                    <a:pt x="290" y="450"/>
                  </a:cubicBezTo>
                  <a:cubicBezTo>
                    <a:pt x="289" y="448"/>
                    <a:pt x="289" y="448"/>
                    <a:pt x="289" y="448"/>
                  </a:cubicBezTo>
                  <a:cubicBezTo>
                    <a:pt x="287" y="446"/>
                    <a:pt x="287" y="446"/>
                    <a:pt x="287" y="446"/>
                  </a:cubicBezTo>
                  <a:cubicBezTo>
                    <a:pt x="287" y="447"/>
                    <a:pt x="285" y="446"/>
                    <a:pt x="286" y="446"/>
                  </a:cubicBezTo>
                  <a:cubicBezTo>
                    <a:pt x="285" y="446"/>
                    <a:pt x="285" y="446"/>
                    <a:pt x="285" y="446"/>
                  </a:cubicBezTo>
                  <a:cubicBezTo>
                    <a:pt x="285" y="446"/>
                    <a:pt x="285" y="446"/>
                    <a:pt x="285" y="446"/>
                  </a:cubicBezTo>
                  <a:cubicBezTo>
                    <a:pt x="280" y="446"/>
                    <a:pt x="274" y="445"/>
                    <a:pt x="268" y="445"/>
                  </a:cubicBezTo>
                  <a:cubicBezTo>
                    <a:pt x="267" y="445"/>
                    <a:pt x="267" y="445"/>
                    <a:pt x="267" y="445"/>
                  </a:cubicBezTo>
                  <a:cubicBezTo>
                    <a:pt x="267" y="441"/>
                    <a:pt x="268" y="438"/>
                    <a:pt x="268" y="435"/>
                  </a:cubicBezTo>
                  <a:cubicBezTo>
                    <a:pt x="267" y="433"/>
                    <a:pt x="267" y="431"/>
                    <a:pt x="267" y="428"/>
                  </a:cubicBezTo>
                  <a:cubicBezTo>
                    <a:pt x="273" y="430"/>
                    <a:pt x="273" y="430"/>
                    <a:pt x="273" y="430"/>
                  </a:cubicBezTo>
                  <a:cubicBezTo>
                    <a:pt x="278" y="431"/>
                    <a:pt x="282" y="430"/>
                    <a:pt x="287" y="429"/>
                  </a:cubicBezTo>
                  <a:cubicBezTo>
                    <a:pt x="293" y="426"/>
                    <a:pt x="293" y="426"/>
                    <a:pt x="293" y="426"/>
                  </a:cubicBezTo>
                  <a:cubicBezTo>
                    <a:pt x="293" y="426"/>
                    <a:pt x="290" y="423"/>
                    <a:pt x="290" y="423"/>
                  </a:cubicBezTo>
                  <a:cubicBezTo>
                    <a:pt x="287" y="421"/>
                    <a:pt x="284" y="419"/>
                    <a:pt x="281" y="417"/>
                  </a:cubicBezTo>
                  <a:cubicBezTo>
                    <a:pt x="278" y="415"/>
                    <a:pt x="275" y="414"/>
                    <a:pt x="272" y="413"/>
                  </a:cubicBezTo>
                  <a:cubicBezTo>
                    <a:pt x="272" y="413"/>
                    <a:pt x="272" y="412"/>
                    <a:pt x="272" y="412"/>
                  </a:cubicBezTo>
                  <a:cubicBezTo>
                    <a:pt x="272" y="412"/>
                    <a:pt x="272" y="411"/>
                    <a:pt x="274" y="407"/>
                  </a:cubicBezTo>
                  <a:cubicBezTo>
                    <a:pt x="274" y="407"/>
                    <a:pt x="274" y="407"/>
                    <a:pt x="273" y="407"/>
                  </a:cubicBezTo>
                  <a:cubicBezTo>
                    <a:pt x="273" y="407"/>
                    <a:pt x="273" y="407"/>
                    <a:pt x="273" y="407"/>
                  </a:cubicBezTo>
                  <a:cubicBezTo>
                    <a:pt x="273" y="406"/>
                    <a:pt x="275" y="405"/>
                    <a:pt x="275" y="404"/>
                  </a:cubicBezTo>
                  <a:cubicBezTo>
                    <a:pt x="277" y="401"/>
                    <a:pt x="279" y="397"/>
                    <a:pt x="281" y="393"/>
                  </a:cubicBezTo>
                  <a:cubicBezTo>
                    <a:pt x="281" y="393"/>
                    <a:pt x="281" y="393"/>
                    <a:pt x="281" y="393"/>
                  </a:cubicBezTo>
                  <a:cubicBezTo>
                    <a:pt x="279" y="392"/>
                    <a:pt x="276" y="393"/>
                    <a:pt x="274" y="393"/>
                  </a:cubicBezTo>
                  <a:cubicBezTo>
                    <a:pt x="268" y="394"/>
                    <a:pt x="261" y="396"/>
                    <a:pt x="257" y="400"/>
                  </a:cubicBezTo>
                  <a:cubicBezTo>
                    <a:pt x="255" y="401"/>
                    <a:pt x="256" y="393"/>
                    <a:pt x="257" y="390"/>
                  </a:cubicBezTo>
                  <a:cubicBezTo>
                    <a:pt x="257" y="385"/>
                    <a:pt x="255" y="382"/>
                    <a:pt x="252" y="378"/>
                  </a:cubicBezTo>
                  <a:cubicBezTo>
                    <a:pt x="260" y="377"/>
                    <a:pt x="265" y="376"/>
                    <a:pt x="265" y="376"/>
                  </a:cubicBezTo>
                  <a:cubicBezTo>
                    <a:pt x="277" y="375"/>
                    <a:pt x="277" y="375"/>
                    <a:pt x="277" y="375"/>
                  </a:cubicBezTo>
                  <a:cubicBezTo>
                    <a:pt x="282" y="383"/>
                    <a:pt x="282" y="383"/>
                    <a:pt x="282" y="383"/>
                  </a:cubicBezTo>
                  <a:cubicBezTo>
                    <a:pt x="331" y="490"/>
                    <a:pt x="331" y="490"/>
                    <a:pt x="331" y="490"/>
                  </a:cubicBezTo>
                  <a:cubicBezTo>
                    <a:pt x="331" y="490"/>
                    <a:pt x="332" y="493"/>
                    <a:pt x="335" y="497"/>
                  </a:cubicBezTo>
                  <a:cubicBezTo>
                    <a:pt x="334" y="498"/>
                    <a:pt x="334" y="498"/>
                    <a:pt x="334" y="498"/>
                  </a:cubicBezTo>
                  <a:cubicBezTo>
                    <a:pt x="330" y="500"/>
                    <a:pt x="327" y="506"/>
                    <a:pt x="327" y="506"/>
                  </a:cubicBezTo>
                  <a:cubicBezTo>
                    <a:pt x="327" y="506"/>
                    <a:pt x="326" y="505"/>
                    <a:pt x="322" y="502"/>
                  </a:cubicBezTo>
                  <a:cubicBezTo>
                    <a:pt x="320" y="500"/>
                    <a:pt x="317" y="500"/>
                    <a:pt x="315" y="499"/>
                  </a:cubicBezTo>
                  <a:cubicBezTo>
                    <a:pt x="306" y="499"/>
                    <a:pt x="297" y="508"/>
                    <a:pt x="300" y="517"/>
                  </a:cubicBezTo>
                  <a:cubicBezTo>
                    <a:pt x="300" y="519"/>
                    <a:pt x="301" y="520"/>
                    <a:pt x="302" y="521"/>
                  </a:cubicBezTo>
                  <a:cubicBezTo>
                    <a:pt x="302" y="522"/>
                    <a:pt x="304" y="524"/>
                    <a:pt x="305" y="524"/>
                  </a:cubicBezTo>
                  <a:cubicBezTo>
                    <a:pt x="301" y="523"/>
                    <a:pt x="297" y="524"/>
                    <a:pt x="294" y="525"/>
                  </a:cubicBezTo>
                  <a:cubicBezTo>
                    <a:pt x="293" y="525"/>
                    <a:pt x="292" y="525"/>
                    <a:pt x="291" y="526"/>
                  </a:cubicBezTo>
                  <a:cubicBezTo>
                    <a:pt x="287" y="527"/>
                    <a:pt x="286" y="530"/>
                    <a:pt x="284" y="533"/>
                  </a:cubicBezTo>
                  <a:cubicBezTo>
                    <a:pt x="282" y="536"/>
                    <a:pt x="282" y="540"/>
                    <a:pt x="283" y="543"/>
                  </a:cubicBezTo>
                  <a:cubicBezTo>
                    <a:pt x="284" y="546"/>
                    <a:pt x="287" y="551"/>
                    <a:pt x="290" y="553"/>
                  </a:cubicBezTo>
                  <a:cubicBezTo>
                    <a:pt x="292" y="554"/>
                    <a:pt x="294" y="555"/>
                    <a:pt x="296" y="555"/>
                  </a:cubicBezTo>
                  <a:cubicBezTo>
                    <a:pt x="300" y="555"/>
                    <a:pt x="300" y="555"/>
                    <a:pt x="300" y="555"/>
                  </a:cubicBezTo>
                  <a:cubicBezTo>
                    <a:pt x="307" y="554"/>
                    <a:pt x="307" y="554"/>
                    <a:pt x="307" y="554"/>
                  </a:cubicBezTo>
                  <a:cubicBezTo>
                    <a:pt x="307" y="556"/>
                    <a:pt x="307" y="556"/>
                    <a:pt x="307" y="556"/>
                  </a:cubicBezTo>
                  <a:cubicBezTo>
                    <a:pt x="307" y="557"/>
                    <a:pt x="307" y="559"/>
                    <a:pt x="308" y="562"/>
                  </a:cubicBezTo>
                  <a:cubicBezTo>
                    <a:pt x="308" y="566"/>
                    <a:pt x="312" y="570"/>
                    <a:pt x="315" y="572"/>
                  </a:cubicBezTo>
                  <a:cubicBezTo>
                    <a:pt x="317" y="573"/>
                    <a:pt x="319" y="573"/>
                    <a:pt x="320" y="573"/>
                  </a:cubicBezTo>
                  <a:cubicBezTo>
                    <a:pt x="323" y="574"/>
                    <a:pt x="327" y="574"/>
                    <a:pt x="330" y="572"/>
                  </a:cubicBezTo>
                  <a:cubicBezTo>
                    <a:pt x="332" y="571"/>
                    <a:pt x="334" y="569"/>
                    <a:pt x="336" y="566"/>
                  </a:cubicBezTo>
                  <a:cubicBezTo>
                    <a:pt x="337" y="564"/>
                    <a:pt x="338" y="561"/>
                    <a:pt x="338" y="559"/>
                  </a:cubicBezTo>
                  <a:cubicBezTo>
                    <a:pt x="338" y="556"/>
                    <a:pt x="338" y="553"/>
                    <a:pt x="337" y="551"/>
                  </a:cubicBezTo>
                  <a:cubicBezTo>
                    <a:pt x="337" y="552"/>
                    <a:pt x="340" y="552"/>
                    <a:pt x="341" y="552"/>
                  </a:cubicBezTo>
                  <a:cubicBezTo>
                    <a:pt x="343" y="553"/>
                    <a:pt x="345" y="554"/>
                    <a:pt x="347" y="554"/>
                  </a:cubicBezTo>
                  <a:cubicBezTo>
                    <a:pt x="349" y="554"/>
                    <a:pt x="351" y="554"/>
                    <a:pt x="353" y="553"/>
                  </a:cubicBezTo>
                  <a:cubicBezTo>
                    <a:pt x="357" y="552"/>
                    <a:pt x="359" y="549"/>
                    <a:pt x="361" y="546"/>
                  </a:cubicBezTo>
                  <a:cubicBezTo>
                    <a:pt x="362" y="545"/>
                    <a:pt x="362" y="544"/>
                    <a:pt x="362" y="543"/>
                  </a:cubicBezTo>
                  <a:cubicBezTo>
                    <a:pt x="391" y="588"/>
                    <a:pt x="435" y="649"/>
                    <a:pt x="482" y="680"/>
                  </a:cubicBezTo>
                  <a:cubicBezTo>
                    <a:pt x="541" y="718"/>
                    <a:pt x="604" y="735"/>
                    <a:pt x="636" y="742"/>
                  </a:cubicBezTo>
                  <a:cubicBezTo>
                    <a:pt x="635" y="743"/>
                    <a:pt x="634" y="744"/>
                    <a:pt x="634" y="745"/>
                  </a:cubicBezTo>
                  <a:cubicBezTo>
                    <a:pt x="633" y="747"/>
                    <a:pt x="634" y="747"/>
                    <a:pt x="632" y="748"/>
                  </a:cubicBezTo>
                  <a:cubicBezTo>
                    <a:pt x="631" y="748"/>
                    <a:pt x="628" y="750"/>
                    <a:pt x="626" y="754"/>
                  </a:cubicBezTo>
                  <a:cubicBezTo>
                    <a:pt x="624" y="758"/>
                    <a:pt x="625" y="757"/>
                    <a:pt x="624" y="760"/>
                  </a:cubicBezTo>
                  <a:cubicBezTo>
                    <a:pt x="624" y="760"/>
                    <a:pt x="614" y="748"/>
                    <a:pt x="603" y="743"/>
                  </a:cubicBezTo>
                  <a:cubicBezTo>
                    <a:pt x="603" y="743"/>
                    <a:pt x="603" y="742"/>
                    <a:pt x="604" y="748"/>
                  </a:cubicBezTo>
                  <a:cubicBezTo>
                    <a:pt x="604" y="748"/>
                    <a:pt x="602" y="747"/>
                    <a:pt x="598" y="744"/>
                  </a:cubicBezTo>
                  <a:cubicBezTo>
                    <a:pt x="595" y="741"/>
                    <a:pt x="591" y="737"/>
                    <a:pt x="590" y="735"/>
                  </a:cubicBezTo>
                  <a:cubicBezTo>
                    <a:pt x="589" y="735"/>
                    <a:pt x="587" y="735"/>
                    <a:pt x="586" y="735"/>
                  </a:cubicBezTo>
                  <a:cubicBezTo>
                    <a:pt x="586" y="735"/>
                    <a:pt x="586" y="735"/>
                    <a:pt x="586" y="735"/>
                  </a:cubicBezTo>
                  <a:cubicBezTo>
                    <a:pt x="591" y="748"/>
                    <a:pt x="591" y="748"/>
                    <a:pt x="591" y="748"/>
                  </a:cubicBezTo>
                  <a:cubicBezTo>
                    <a:pt x="590" y="748"/>
                    <a:pt x="589" y="747"/>
                    <a:pt x="585" y="746"/>
                  </a:cubicBezTo>
                  <a:cubicBezTo>
                    <a:pt x="581" y="745"/>
                    <a:pt x="576" y="745"/>
                    <a:pt x="571" y="745"/>
                  </a:cubicBezTo>
                  <a:cubicBezTo>
                    <a:pt x="565" y="745"/>
                    <a:pt x="561" y="741"/>
                    <a:pt x="559" y="738"/>
                  </a:cubicBezTo>
                  <a:cubicBezTo>
                    <a:pt x="555" y="738"/>
                    <a:pt x="555" y="738"/>
                    <a:pt x="555" y="738"/>
                  </a:cubicBezTo>
                  <a:cubicBezTo>
                    <a:pt x="555" y="738"/>
                    <a:pt x="557" y="748"/>
                    <a:pt x="562" y="754"/>
                  </a:cubicBezTo>
                  <a:cubicBezTo>
                    <a:pt x="566" y="761"/>
                    <a:pt x="574" y="766"/>
                    <a:pt x="579" y="769"/>
                  </a:cubicBezTo>
                  <a:cubicBezTo>
                    <a:pt x="572" y="771"/>
                    <a:pt x="569" y="773"/>
                    <a:pt x="569" y="773"/>
                  </a:cubicBezTo>
                  <a:cubicBezTo>
                    <a:pt x="569" y="773"/>
                    <a:pt x="569" y="773"/>
                    <a:pt x="569" y="773"/>
                  </a:cubicBezTo>
                  <a:cubicBezTo>
                    <a:pt x="569" y="773"/>
                    <a:pt x="571" y="773"/>
                    <a:pt x="577" y="778"/>
                  </a:cubicBezTo>
                  <a:cubicBezTo>
                    <a:pt x="582" y="780"/>
                    <a:pt x="585" y="781"/>
                    <a:pt x="592" y="782"/>
                  </a:cubicBezTo>
                  <a:cubicBezTo>
                    <a:pt x="598" y="782"/>
                    <a:pt x="600" y="782"/>
                    <a:pt x="600" y="782"/>
                  </a:cubicBezTo>
                  <a:cubicBezTo>
                    <a:pt x="600" y="782"/>
                    <a:pt x="598" y="785"/>
                    <a:pt x="599" y="786"/>
                  </a:cubicBezTo>
                  <a:cubicBezTo>
                    <a:pt x="599" y="786"/>
                    <a:pt x="589" y="786"/>
                    <a:pt x="583" y="791"/>
                  </a:cubicBezTo>
                  <a:cubicBezTo>
                    <a:pt x="579" y="794"/>
                    <a:pt x="578" y="795"/>
                    <a:pt x="578" y="795"/>
                  </a:cubicBezTo>
                  <a:cubicBezTo>
                    <a:pt x="574" y="802"/>
                    <a:pt x="564" y="819"/>
                    <a:pt x="562" y="824"/>
                  </a:cubicBezTo>
                  <a:cubicBezTo>
                    <a:pt x="562" y="825"/>
                    <a:pt x="562" y="825"/>
                    <a:pt x="562" y="825"/>
                  </a:cubicBezTo>
                  <a:cubicBezTo>
                    <a:pt x="561" y="828"/>
                    <a:pt x="561" y="830"/>
                    <a:pt x="560" y="831"/>
                  </a:cubicBezTo>
                  <a:cubicBezTo>
                    <a:pt x="561" y="831"/>
                    <a:pt x="561" y="831"/>
                    <a:pt x="561" y="831"/>
                  </a:cubicBezTo>
                  <a:cubicBezTo>
                    <a:pt x="561" y="832"/>
                    <a:pt x="561" y="835"/>
                    <a:pt x="561" y="837"/>
                  </a:cubicBezTo>
                  <a:cubicBezTo>
                    <a:pt x="565" y="835"/>
                    <a:pt x="565" y="835"/>
                    <a:pt x="565" y="835"/>
                  </a:cubicBezTo>
                  <a:cubicBezTo>
                    <a:pt x="565" y="835"/>
                    <a:pt x="569" y="830"/>
                    <a:pt x="572" y="829"/>
                  </a:cubicBezTo>
                  <a:cubicBezTo>
                    <a:pt x="574" y="828"/>
                    <a:pt x="575" y="828"/>
                    <a:pt x="576" y="827"/>
                  </a:cubicBezTo>
                  <a:cubicBezTo>
                    <a:pt x="578" y="827"/>
                    <a:pt x="581" y="826"/>
                    <a:pt x="582" y="825"/>
                  </a:cubicBezTo>
                  <a:cubicBezTo>
                    <a:pt x="584" y="823"/>
                    <a:pt x="586" y="822"/>
                    <a:pt x="587" y="821"/>
                  </a:cubicBezTo>
                  <a:cubicBezTo>
                    <a:pt x="588" y="821"/>
                    <a:pt x="591" y="821"/>
                    <a:pt x="594" y="819"/>
                  </a:cubicBezTo>
                  <a:cubicBezTo>
                    <a:pt x="597" y="817"/>
                    <a:pt x="601" y="814"/>
                    <a:pt x="602" y="810"/>
                  </a:cubicBezTo>
                  <a:cubicBezTo>
                    <a:pt x="602" y="811"/>
                    <a:pt x="604" y="816"/>
                    <a:pt x="607" y="818"/>
                  </a:cubicBezTo>
                  <a:cubicBezTo>
                    <a:pt x="610" y="821"/>
                    <a:pt x="612" y="821"/>
                    <a:pt x="614" y="822"/>
                  </a:cubicBezTo>
                  <a:cubicBezTo>
                    <a:pt x="614" y="823"/>
                    <a:pt x="612" y="826"/>
                    <a:pt x="612" y="831"/>
                  </a:cubicBezTo>
                  <a:cubicBezTo>
                    <a:pt x="613" y="835"/>
                    <a:pt x="613" y="836"/>
                    <a:pt x="614" y="838"/>
                  </a:cubicBezTo>
                  <a:cubicBezTo>
                    <a:pt x="616" y="841"/>
                    <a:pt x="625" y="850"/>
                    <a:pt x="629" y="854"/>
                  </a:cubicBezTo>
                  <a:cubicBezTo>
                    <a:pt x="627" y="853"/>
                    <a:pt x="623" y="851"/>
                    <a:pt x="622" y="851"/>
                  </a:cubicBezTo>
                  <a:cubicBezTo>
                    <a:pt x="620" y="851"/>
                    <a:pt x="618" y="849"/>
                    <a:pt x="616" y="849"/>
                  </a:cubicBezTo>
                  <a:cubicBezTo>
                    <a:pt x="613" y="847"/>
                    <a:pt x="602" y="845"/>
                    <a:pt x="598" y="846"/>
                  </a:cubicBezTo>
                  <a:cubicBezTo>
                    <a:pt x="597" y="846"/>
                    <a:pt x="593" y="848"/>
                    <a:pt x="593" y="848"/>
                  </a:cubicBezTo>
                  <a:cubicBezTo>
                    <a:pt x="593" y="848"/>
                    <a:pt x="587" y="851"/>
                    <a:pt x="587" y="851"/>
                  </a:cubicBezTo>
                  <a:cubicBezTo>
                    <a:pt x="586" y="852"/>
                    <a:pt x="585" y="854"/>
                    <a:pt x="583" y="855"/>
                  </a:cubicBezTo>
                  <a:cubicBezTo>
                    <a:pt x="582" y="856"/>
                    <a:pt x="581" y="863"/>
                    <a:pt x="580" y="863"/>
                  </a:cubicBezTo>
                  <a:cubicBezTo>
                    <a:pt x="578" y="864"/>
                    <a:pt x="574" y="862"/>
                    <a:pt x="573" y="861"/>
                  </a:cubicBezTo>
                  <a:cubicBezTo>
                    <a:pt x="569" y="860"/>
                    <a:pt x="562" y="860"/>
                    <a:pt x="556" y="861"/>
                  </a:cubicBezTo>
                  <a:cubicBezTo>
                    <a:pt x="551" y="863"/>
                    <a:pt x="546" y="866"/>
                    <a:pt x="542" y="868"/>
                  </a:cubicBezTo>
                  <a:cubicBezTo>
                    <a:pt x="542" y="869"/>
                    <a:pt x="541" y="870"/>
                    <a:pt x="541" y="870"/>
                  </a:cubicBezTo>
                  <a:cubicBezTo>
                    <a:pt x="538" y="870"/>
                    <a:pt x="535" y="871"/>
                    <a:pt x="532" y="871"/>
                  </a:cubicBezTo>
                  <a:cubicBezTo>
                    <a:pt x="527" y="872"/>
                    <a:pt x="523" y="876"/>
                    <a:pt x="520" y="880"/>
                  </a:cubicBezTo>
                  <a:cubicBezTo>
                    <a:pt x="507" y="900"/>
                    <a:pt x="521" y="925"/>
                    <a:pt x="538" y="932"/>
                  </a:cubicBezTo>
                  <a:cubicBezTo>
                    <a:pt x="541" y="933"/>
                    <a:pt x="543" y="935"/>
                    <a:pt x="547" y="935"/>
                  </a:cubicBezTo>
                  <a:cubicBezTo>
                    <a:pt x="548" y="935"/>
                    <a:pt x="548" y="935"/>
                    <a:pt x="548" y="936"/>
                  </a:cubicBezTo>
                  <a:cubicBezTo>
                    <a:pt x="544" y="944"/>
                    <a:pt x="534" y="956"/>
                    <a:pt x="525" y="959"/>
                  </a:cubicBezTo>
                  <a:cubicBezTo>
                    <a:pt x="521" y="960"/>
                    <a:pt x="517" y="960"/>
                    <a:pt x="513" y="960"/>
                  </a:cubicBezTo>
                  <a:cubicBezTo>
                    <a:pt x="510" y="961"/>
                    <a:pt x="507" y="962"/>
                    <a:pt x="504" y="961"/>
                  </a:cubicBezTo>
                  <a:cubicBezTo>
                    <a:pt x="502" y="960"/>
                    <a:pt x="500" y="957"/>
                    <a:pt x="498" y="956"/>
                  </a:cubicBezTo>
                  <a:cubicBezTo>
                    <a:pt x="494" y="955"/>
                    <a:pt x="489" y="956"/>
                    <a:pt x="488" y="952"/>
                  </a:cubicBezTo>
                  <a:cubicBezTo>
                    <a:pt x="490" y="948"/>
                    <a:pt x="492" y="943"/>
                    <a:pt x="493" y="938"/>
                  </a:cubicBezTo>
                  <a:cubicBezTo>
                    <a:pt x="495" y="934"/>
                    <a:pt x="497" y="930"/>
                    <a:pt x="499" y="926"/>
                  </a:cubicBezTo>
                  <a:cubicBezTo>
                    <a:pt x="500" y="921"/>
                    <a:pt x="499" y="915"/>
                    <a:pt x="498" y="911"/>
                  </a:cubicBezTo>
                  <a:cubicBezTo>
                    <a:pt x="494" y="899"/>
                    <a:pt x="493" y="895"/>
                    <a:pt x="483" y="890"/>
                  </a:cubicBezTo>
                  <a:cubicBezTo>
                    <a:pt x="480" y="889"/>
                    <a:pt x="478" y="886"/>
                    <a:pt x="474" y="885"/>
                  </a:cubicBezTo>
                  <a:cubicBezTo>
                    <a:pt x="463" y="883"/>
                    <a:pt x="452" y="892"/>
                    <a:pt x="439" y="890"/>
                  </a:cubicBezTo>
                  <a:cubicBezTo>
                    <a:pt x="431" y="889"/>
                    <a:pt x="420" y="870"/>
                    <a:pt x="407" y="880"/>
                  </a:cubicBezTo>
                  <a:cubicBezTo>
                    <a:pt x="389" y="893"/>
                    <a:pt x="406" y="921"/>
                    <a:pt x="421" y="927"/>
                  </a:cubicBezTo>
                  <a:cubicBezTo>
                    <a:pt x="429" y="931"/>
                    <a:pt x="439" y="931"/>
                    <a:pt x="446" y="935"/>
                  </a:cubicBezTo>
                  <a:cubicBezTo>
                    <a:pt x="450" y="938"/>
                    <a:pt x="455" y="945"/>
                    <a:pt x="454" y="952"/>
                  </a:cubicBezTo>
                  <a:cubicBezTo>
                    <a:pt x="452" y="952"/>
                    <a:pt x="450" y="951"/>
                    <a:pt x="449" y="951"/>
                  </a:cubicBezTo>
                  <a:cubicBezTo>
                    <a:pt x="447" y="950"/>
                    <a:pt x="445" y="950"/>
                    <a:pt x="442" y="950"/>
                  </a:cubicBezTo>
                  <a:cubicBezTo>
                    <a:pt x="440" y="949"/>
                    <a:pt x="438" y="945"/>
                    <a:pt x="436" y="943"/>
                  </a:cubicBezTo>
                  <a:cubicBezTo>
                    <a:pt x="433" y="939"/>
                    <a:pt x="428" y="936"/>
                    <a:pt x="424" y="934"/>
                  </a:cubicBezTo>
                  <a:cubicBezTo>
                    <a:pt x="418" y="931"/>
                    <a:pt x="410" y="930"/>
                    <a:pt x="402" y="930"/>
                  </a:cubicBezTo>
                  <a:cubicBezTo>
                    <a:pt x="400" y="930"/>
                    <a:pt x="397" y="931"/>
                    <a:pt x="394" y="931"/>
                  </a:cubicBezTo>
                  <a:cubicBezTo>
                    <a:pt x="393" y="931"/>
                    <a:pt x="391" y="930"/>
                    <a:pt x="390" y="930"/>
                  </a:cubicBezTo>
                  <a:cubicBezTo>
                    <a:pt x="381" y="927"/>
                    <a:pt x="372" y="922"/>
                    <a:pt x="365" y="917"/>
                  </a:cubicBezTo>
                  <a:cubicBezTo>
                    <a:pt x="352" y="908"/>
                    <a:pt x="349" y="888"/>
                    <a:pt x="337" y="877"/>
                  </a:cubicBezTo>
                  <a:cubicBezTo>
                    <a:pt x="335" y="875"/>
                    <a:pt x="332" y="873"/>
                    <a:pt x="330" y="872"/>
                  </a:cubicBezTo>
                  <a:cubicBezTo>
                    <a:pt x="326" y="870"/>
                    <a:pt x="322" y="867"/>
                    <a:pt x="317" y="866"/>
                  </a:cubicBezTo>
                  <a:cubicBezTo>
                    <a:pt x="317" y="866"/>
                    <a:pt x="318" y="865"/>
                    <a:pt x="318" y="865"/>
                  </a:cubicBezTo>
                  <a:cubicBezTo>
                    <a:pt x="315" y="864"/>
                    <a:pt x="315" y="864"/>
                    <a:pt x="315" y="864"/>
                  </a:cubicBezTo>
                  <a:cubicBezTo>
                    <a:pt x="292" y="868"/>
                    <a:pt x="292" y="868"/>
                    <a:pt x="292" y="868"/>
                  </a:cubicBezTo>
                  <a:cubicBezTo>
                    <a:pt x="289" y="868"/>
                    <a:pt x="289" y="868"/>
                    <a:pt x="289" y="868"/>
                  </a:cubicBezTo>
                  <a:cubicBezTo>
                    <a:pt x="289" y="868"/>
                    <a:pt x="289" y="868"/>
                    <a:pt x="289" y="868"/>
                  </a:cubicBezTo>
                  <a:cubicBezTo>
                    <a:pt x="288" y="871"/>
                    <a:pt x="282" y="874"/>
                    <a:pt x="280" y="877"/>
                  </a:cubicBezTo>
                  <a:cubicBezTo>
                    <a:pt x="275" y="885"/>
                    <a:pt x="266" y="899"/>
                    <a:pt x="271" y="913"/>
                  </a:cubicBezTo>
                  <a:cubicBezTo>
                    <a:pt x="273" y="918"/>
                    <a:pt x="274" y="922"/>
                    <a:pt x="276" y="926"/>
                  </a:cubicBezTo>
                  <a:cubicBezTo>
                    <a:pt x="274" y="930"/>
                    <a:pt x="268" y="931"/>
                    <a:pt x="263" y="929"/>
                  </a:cubicBezTo>
                  <a:cubicBezTo>
                    <a:pt x="261" y="928"/>
                    <a:pt x="259" y="927"/>
                    <a:pt x="257" y="926"/>
                  </a:cubicBezTo>
                  <a:cubicBezTo>
                    <a:pt x="249" y="923"/>
                    <a:pt x="245" y="923"/>
                    <a:pt x="236" y="926"/>
                  </a:cubicBezTo>
                  <a:cubicBezTo>
                    <a:pt x="235" y="926"/>
                    <a:pt x="235" y="926"/>
                    <a:pt x="235" y="926"/>
                  </a:cubicBezTo>
                  <a:cubicBezTo>
                    <a:pt x="234" y="921"/>
                    <a:pt x="235" y="916"/>
                    <a:pt x="233" y="912"/>
                  </a:cubicBezTo>
                  <a:cubicBezTo>
                    <a:pt x="232" y="910"/>
                    <a:pt x="229" y="908"/>
                    <a:pt x="227" y="906"/>
                  </a:cubicBezTo>
                  <a:cubicBezTo>
                    <a:pt x="226" y="904"/>
                    <a:pt x="226" y="902"/>
                    <a:pt x="224" y="900"/>
                  </a:cubicBezTo>
                  <a:cubicBezTo>
                    <a:pt x="217" y="905"/>
                    <a:pt x="217" y="918"/>
                    <a:pt x="214" y="927"/>
                  </a:cubicBezTo>
                  <a:cubicBezTo>
                    <a:pt x="211" y="937"/>
                    <a:pt x="202" y="944"/>
                    <a:pt x="189" y="945"/>
                  </a:cubicBezTo>
                  <a:cubicBezTo>
                    <a:pt x="184" y="950"/>
                    <a:pt x="185" y="954"/>
                    <a:pt x="185" y="954"/>
                  </a:cubicBezTo>
                  <a:close/>
                  <a:moveTo>
                    <a:pt x="586" y="810"/>
                  </a:moveTo>
                  <a:cubicBezTo>
                    <a:pt x="586" y="811"/>
                    <a:pt x="585" y="814"/>
                    <a:pt x="584" y="817"/>
                  </a:cubicBezTo>
                  <a:cubicBezTo>
                    <a:pt x="581" y="822"/>
                    <a:pt x="576" y="823"/>
                    <a:pt x="576" y="823"/>
                  </a:cubicBezTo>
                  <a:lnTo>
                    <a:pt x="586" y="810"/>
                  </a:lnTo>
                  <a:close/>
                  <a:moveTo>
                    <a:pt x="567" y="825"/>
                  </a:moveTo>
                  <a:cubicBezTo>
                    <a:pt x="569" y="816"/>
                    <a:pt x="580" y="812"/>
                    <a:pt x="580" y="812"/>
                  </a:cubicBezTo>
                  <a:cubicBezTo>
                    <a:pt x="571" y="824"/>
                    <a:pt x="570" y="824"/>
                    <a:pt x="567" y="825"/>
                  </a:cubicBezTo>
                  <a:close/>
                  <a:moveTo>
                    <a:pt x="580" y="806"/>
                  </a:moveTo>
                  <a:cubicBezTo>
                    <a:pt x="576" y="808"/>
                    <a:pt x="574" y="809"/>
                    <a:pt x="573" y="811"/>
                  </a:cubicBezTo>
                  <a:cubicBezTo>
                    <a:pt x="573" y="810"/>
                    <a:pt x="573" y="810"/>
                    <a:pt x="576" y="806"/>
                  </a:cubicBezTo>
                  <a:cubicBezTo>
                    <a:pt x="580" y="802"/>
                    <a:pt x="588" y="801"/>
                    <a:pt x="588" y="801"/>
                  </a:cubicBezTo>
                  <a:cubicBezTo>
                    <a:pt x="587" y="802"/>
                    <a:pt x="583" y="805"/>
                    <a:pt x="580" y="806"/>
                  </a:cubicBezTo>
                  <a:close/>
                  <a:moveTo>
                    <a:pt x="578" y="800"/>
                  </a:moveTo>
                  <a:cubicBezTo>
                    <a:pt x="579" y="799"/>
                    <a:pt x="582" y="795"/>
                    <a:pt x="588" y="793"/>
                  </a:cubicBezTo>
                  <a:cubicBezTo>
                    <a:pt x="592" y="792"/>
                    <a:pt x="596" y="792"/>
                    <a:pt x="597" y="792"/>
                  </a:cubicBezTo>
                  <a:cubicBezTo>
                    <a:pt x="597" y="792"/>
                    <a:pt x="593" y="795"/>
                    <a:pt x="589" y="796"/>
                  </a:cubicBezTo>
                  <a:cubicBezTo>
                    <a:pt x="585" y="797"/>
                    <a:pt x="581" y="797"/>
                    <a:pt x="578" y="800"/>
                  </a:cubicBezTo>
                  <a:close/>
                  <a:moveTo>
                    <a:pt x="598" y="802"/>
                  </a:moveTo>
                  <a:cubicBezTo>
                    <a:pt x="597" y="810"/>
                    <a:pt x="593" y="813"/>
                    <a:pt x="589" y="815"/>
                  </a:cubicBezTo>
                  <a:cubicBezTo>
                    <a:pt x="589" y="811"/>
                    <a:pt x="598" y="802"/>
                    <a:pt x="598" y="802"/>
                  </a:cubicBezTo>
                  <a:close/>
                  <a:moveTo>
                    <a:pt x="583" y="933"/>
                  </a:moveTo>
                  <a:cubicBezTo>
                    <a:pt x="583" y="933"/>
                    <a:pt x="583" y="933"/>
                    <a:pt x="583" y="933"/>
                  </a:cubicBezTo>
                  <a:cubicBezTo>
                    <a:pt x="583" y="933"/>
                    <a:pt x="583" y="933"/>
                    <a:pt x="583" y="933"/>
                  </a:cubicBezTo>
                  <a:cubicBezTo>
                    <a:pt x="581" y="927"/>
                    <a:pt x="585" y="925"/>
                    <a:pt x="588" y="922"/>
                  </a:cubicBezTo>
                  <a:cubicBezTo>
                    <a:pt x="599" y="922"/>
                    <a:pt x="605" y="938"/>
                    <a:pt x="594" y="939"/>
                  </a:cubicBezTo>
                  <a:cubicBezTo>
                    <a:pt x="593" y="938"/>
                    <a:pt x="593" y="938"/>
                    <a:pt x="593" y="938"/>
                  </a:cubicBezTo>
                  <a:cubicBezTo>
                    <a:pt x="593" y="936"/>
                    <a:pt x="594" y="934"/>
                    <a:pt x="594" y="932"/>
                  </a:cubicBezTo>
                  <a:cubicBezTo>
                    <a:pt x="592" y="925"/>
                    <a:pt x="585" y="929"/>
                    <a:pt x="583" y="933"/>
                  </a:cubicBezTo>
                  <a:close/>
                  <a:moveTo>
                    <a:pt x="556" y="933"/>
                  </a:moveTo>
                  <a:cubicBezTo>
                    <a:pt x="558" y="933"/>
                    <a:pt x="558" y="933"/>
                    <a:pt x="561" y="933"/>
                  </a:cubicBezTo>
                  <a:cubicBezTo>
                    <a:pt x="563" y="936"/>
                    <a:pt x="566" y="940"/>
                    <a:pt x="568" y="943"/>
                  </a:cubicBezTo>
                  <a:cubicBezTo>
                    <a:pt x="570" y="945"/>
                    <a:pt x="572" y="945"/>
                    <a:pt x="572" y="947"/>
                  </a:cubicBezTo>
                  <a:cubicBezTo>
                    <a:pt x="568" y="947"/>
                    <a:pt x="555" y="938"/>
                    <a:pt x="556" y="933"/>
                  </a:cubicBezTo>
                  <a:close/>
                  <a:moveTo>
                    <a:pt x="566" y="951"/>
                  </a:moveTo>
                  <a:cubicBezTo>
                    <a:pt x="562" y="957"/>
                    <a:pt x="557" y="963"/>
                    <a:pt x="547" y="964"/>
                  </a:cubicBezTo>
                  <a:cubicBezTo>
                    <a:pt x="545" y="964"/>
                    <a:pt x="544" y="965"/>
                    <a:pt x="543" y="964"/>
                  </a:cubicBezTo>
                  <a:cubicBezTo>
                    <a:pt x="542" y="964"/>
                    <a:pt x="542" y="964"/>
                    <a:pt x="542" y="964"/>
                  </a:cubicBezTo>
                  <a:cubicBezTo>
                    <a:pt x="542" y="963"/>
                    <a:pt x="542" y="963"/>
                    <a:pt x="542" y="963"/>
                  </a:cubicBezTo>
                  <a:cubicBezTo>
                    <a:pt x="550" y="962"/>
                    <a:pt x="556" y="958"/>
                    <a:pt x="559" y="953"/>
                  </a:cubicBezTo>
                  <a:cubicBezTo>
                    <a:pt x="560" y="951"/>
                    <a:pt x="560" y="949"/>
                    <a:pt x="562" y="948"/>
                  </a:cubicBezTo>
                  <a:cubicBezTo>
                    <a:pt x="563" y="949"/>
                    <a:pt x="564" y="950"/>
                    <a:pt x="566" y="950"/>
                  </a:cubicBezTo>
                  <a:cubicBezTo>
                    <a:pt x="566" y="951"/>
                    <a:pt x="566" y="951"/>
                    <a:pt x="566" y="951"/>
                  </a:cubicBezTo>
                  <a:close/>
                  <a:moveTo>
                    <a:pt x="568" y="919"/>
                  </a:moveTo>
                  <a:cubicBezTo>
                    <a:pt x="567" y="919"/>
                    <a:pt x="567" y="919"/>
                    <a:pt x="567" y="919"/>
                  </a:cubicBezTo>
                  <a:cubicBezTo>
                    <a:pt x="568" y="917"/>
                    <a:pt x="570" y="916"/>
                    <a:pt x="571" y="915"/>
                  </a:cubicBezTo>
                  <a:cubicBezTo>
                    <a:pt x="574" y="912"/>
                    <a:pt x="577" y="905"/>
                    <a:pt x="575" y="898"/>
                  </a:cubicBezTo>
                  <a:cubicBezTo>
                    <a:pt x="573" y="891"/>
                    <a:pt x="562" y="881"/>
                    <a:pt x="552" y="886"/>
                  </a:cubicBezTo>
                  <a:cubicBezTo>
                    <a:pt x="548" y="887"/>
                    <a:pt x="544" y="893"/>
                    <a:pt x="543" y="897"/>
                  </a:cubicBezTo>
                  <a:cubicBezTo>
                    <a:pt x="543" y="898"/>
                    <a:pt x="544" y="900"/>
                    <a:pt x="544" y="901"/>
                  </a:cubicBezTo>
                  <a:cubicBezTo>
                    <a:pt x="544" y="901"/>
                    <a:pt x="544" y="901"/>
                    <a:pt x="544" y="901"/>
                  </a:cubicBezTo>
                  <a:cubicBezTo>
                    <a:pt x="537" y="899"/>
                    <a:pt x="540" y="886"/>
                    <a:pt x="544" y="883"/>
                  </a:cubicBezTo>
                  <a:cubicBezTo>
                    <a:pt x="546" y="882"/>
                    <a:pt x="549" y="881"/>
                    <a:pt x="551" y="879"/>
                  </a:cubicBezTo>
                  <a:cubicBezTo>
                    <a:pt x="566" y="878"/>
                    <a:pt x="574" y="885"/>
                    <a:pt x="579" y="895"/>
                  </a:cubicBezTo>
                  <a:cubicBezTo>
                    <a:pt x="585" y="906"/>
                    <a:pt x="578" y="918"/>
                    <a:pt x="568" y="919"/>
                  </a:cubicBezTo>
                  <a:close/>
                  <a:moveTo>
                    <a:pt x="581" y="880"/>
                  </a:moveTo>
                  <a:cubicBezTo>
                    <a:pt x="582" y="878"/>
                    <a:pt x="583" y="876"/>
                    <a:pt x="585" y="875"/>
                  </a:cubicBezTo>
                  <a:cubicBezTo>
                    <a:pt x="593" y="874"/>
                    <a:pt x="594" y="883"/>
                    <a:pt x="589" y="886"/>
                  </a:cubicBezTo>
                  <a:cubicBezTo>
                    <a:pt x="585" y="887"/>
                    <a:pt x="581" y="883"/>
                    <a:pt x="581" y="880"/>
                  </a:cubicBezTo>
                  <a:close/>
                  <a:moveTo>
                    <a:pt x="594" y="872"/>
                  </a:moveTo>
                  <a:cubicBezTo>
                    <a:pt x="591" y="868"/>
                    <a:pt x="591" y="864"/>
                    <a:pt x="595" y="862"/>
                  </a:cubicBezTo>
                  <a:cubicBezTo>
                    <a:pt x="600" y="861"/>
                    <a:pt x="603" y="864"/>
                    <a:pt x="602" y="869"/>
                  </a:cubicBezTo>
                  <a:cubicBezTo>
                    <a:pt x="601" y="872"/>
                    <a:pt x="598" y="872"/>
                    <a:pt x="594" y="872"/>
                  </a:cubicBezTo>
                  <a:close/>
                  <a:moveTo>
                    <a:pt x="595" y="900"/>
                  </a:moveTo>
                  <a:cubicBezTo>
                    <a:pt x="590" y="902"/>
                    <a:pt x="586" y="896"/>
                    <a:pt x="588" y="892"/>
                  </a:cubicBezTo>
                  <a:cubicBezTo>
                    <a:pt x="589" y="891"/>
                    <a:pt x="590" y="890"/>
                    <a:pt x="591" y="889"/>
                  </a:cubicBezTo>
                  <a:cubicBezTo>
                    <a:pt x="598" y="888"/>
                    <a:pt x="600" y="897"/>
                    <a:pt x="595" y="900"/>
                  </a:cubicBezTo>
                  <a:close/>
                  <a:moveTo>
                    <a:pt x="600" y="878"/>
                  </a:moveTo>
                  <a:cubicBezTo>
                    <a:pt x="607" y="877"/>
                    <a:pt x="609" y="884"/>
                    <a:pt x="605" y="888"/>
                  </a:cubicBezTo>
                  <a:cubicBezTo>
                    <a:pt x="603" y="888"/>
                    <a:pt x="602" y="888"/>
                    <a:pt x="600" y="888"/>
                  </a:cubicBezTo>
                  <a:cubicBezTo>
                    <a:pt x="595" y="886"/>
                    <a:pt x="598" y="881"/>
                    <a:pt x="600" y="878"/>
                  </a:cubicBezTo>
                  <a:close/>
                  <a:moveTo>
                    <a:pt x="608" y="890"/>
                  </a:moveTo>
                  <a:cubicBezTo>
                    <a:pt x="609" y="891"/>
                    <a:pt x="610" y="891"/>
                    <a:pt x="611" y="891"/>
                  </a:cubicBezTo>
                  <a:cubicBezTo>
                    <a:pt x="615" y="892"/>
                    <a:pt x="615" y="901"/>
                    <a:pt x="609" y="900"/>
                  </a:cubicBezTo>
                  <a:cubicBezTo>
                    <a:pt x="602" y="900"/>
                    <a:pt x="604" y="893"/>
                    <a:pt x="608" y="890"/>
                  </a:cubicBezTo>
                  <a:close/>
                  <a:moveTo>
                    <a:pt x="606" y="868"/>
                  </a:moveTo>
                  <a:cubicBezTo>
                    <a:pt x="607" y="867"/>
                    <a:pt x="608" y="866"/>
                    <a:pt x="609" y="865"/>
                  </a:cubicBezTo>
                  <a:cubicBezTo>
                    <a:pt x="615" y="864"/>
                    <a:pt x="618" y="871"/>
                    <a:pt x="614" y="874"/>
                  </a:cubicBezTo>
                  <a:cubicBezTo>
                    <a:pt x="610" y="877"/>
                    <a:pt x="605" y="873"/>
                    <a:pt x="606" y="868"/>
                  </a:cubicBezTo>
                  <a:close/>
                  <a:moveTo>
                    <a:pt x="620" y="877"/>
                  </a:moveTo>
                  <a:cubicBezTo>
                    <a:pt x="624" y="877"/>
                    <a:pt x="626" y="880"/>
                    <a:pt x="626" y="884"/>
                  </a:cubicBezTo>
                  <a:cubicBezTo>
                    <a:pt x="622" y="888"/>
                    <a:pt x="616" y="889"/>
                    <a:pt x="616" y="881"/>
                  </a:cubicBezTo>
                  <a:cubicBezTo>
                    <a:pt x="617" y="879"/>
                    <a:pt x="618" y="879"/>
                    <a:pt x="620" y="877"/>
                  </a:cubicBezTo>
                  <a:close/>
                  <a:moveTo>
                    <a:pt x="541" y="975"/>
                  </a:moveTo>
                  <a:cubicBezTo>
                    <a:pt x="537" y="976"/>
                    <a:pt x="522" y="970"/>
                    <a:pt x="518" y="969"/>
                  </a:cubicBezTo>
                  <a:cubicBezTo>
                    <a:pt x="516" y="969"/>
                    <a:pt x="513" y="968"/>
                    <a:pt x="512" y="967"/>
                  </a:cubicBezTo>
                  <a:cubicBezTo>
                    <a:pt x="514" y="966"/>
                    <a:pt x="516" y="966"/>
                    <a:pt x="518" y="966"/>
                  </a:cubicBezTo>
                  <a:cubicBezTo>
                    <a:pt x="526" y="966"/>
                    <a:pt x="538" y="969"/>
                    <a:pt x="541" y="975"/>
                  </a:cubicBezTo>
                  <a:close/>
                  <a:moveTo>
                    <a:pt x="499" y="1021"/>
                  </a:moveTo>
                  <a:cubicBezTo>
                    <a:pt x="496" y="1018"/>
                    <a:pt x="488" y="1014"/>
                    <a:pt x="487" y="1010"/>
                  </a:cubicBezTo>
                  <a:cubicBezTo>
                    <a:pt x="495" y="1012"/>
                    <a:pt x="505" y="1018"/>
                    <a:pt x="509" y="1025"/>
                  </a:cubicBezTo>
                  <a:cubicBezTo>
                    <a:pt x="513" y="1032"/>
                    <a:pt x="509" y="1041"/>
                    <a:pt x="503" y="1043"/>
                  </a:cubicBezTo>
                  <a:cubicBezTo>
                    <a:pt x="503" y="1041"/>
                    <a:pt x="504" y="1040"/>
                    <a:pt x="505" y="1038"/>
                  </a:cubicBezTo>
                  <a:cubicBezTo>
                    <a:pt x="506" y="1031"/>
                    <a:pt x="502" y="1024"/>
                    <a:pt x="499" y="1021"/>
                  </a:cubicBezTo>
                  <a:close/>
                  <a:moveTo>
                    <a:pt x="456" y="909"/>
                  </a:moveTo>
                  <a:cubicBezTo>
                    <a:pt x="454" y="907"/>
                    <a:pt x="448" y="901"/>
                    <a:pt x="447" y="898"/>
                  </a:cubicBezTo>
                  <a:cubicBezTo>
                    <a:pt x="461" y="899"/>
                    <a:pt x="473" y="919"/>
                    <a:pt x="471" y="935"/>
                  </a:cubicBezTo>
                  <a:cubicBezTo>
                    <a:pt x="471" y="936"/>
                    <a:pt x="471" y="936"/>
                    <a:pt x="471" y="936"/>
                  </a:cubicBezTo>
                  <a:cubicBezTo>
                    <a:pt x="470" y="936"/>
                    <a:pt x="470" y="936"/>
                    <a:pt x="470" y="936"/>
                  </a:cubicBezTo>
                  <a:cubicBezTo>
                    <a:pt x="467" y="925"/>
                    <a:pt x="462" y="917"/>
                    <a:pt x="456" y="909"/>
                  </a:cubicBezTo>
                  <a:close/>
                  <a:moveTo>
                    <a:pt x="458" y="937"/>
                  </a:moveTo>
                  <a:cubicBezTo>
                    <a:pt x="458" y="937"/>
                    <a:pt x="458" y="937"/>
                    <a:pt x="458" y="937"/>
                  </a:cubicBezTo>
                  <a:cubicBezTo>
                    <a:pt x="455" y="936"/>
                    <a:pt x="450" y="930"/>
                    <a:pt x="447" y="928"/>
                  </a:cubicBezTo>
                  <a:cubicBezTo>
                    <a:pt x="438" y="923"/>
                    <a:pt x="426" y="923"/>
                    <a:pt x="420" y="915"/>
                  </a:cubicBezTo>
                  <a:cubicBezTo>
                    <a:pt x="417" y="910"/>
                    <a:pt x="418" y="903"/>
                    <a:pt x="421" y="899"/>
                  </a:cubicBezTo>
                  <a:cubicBezTo>
                    <a:pt x="439" y="897"/>
                    <a:pt x="457" y="919"/>
                    <a:pt x="458" y="937"/>
                  </a:cubicBezTo>
                  <a:close/>
                  <a:moveTo>
                    <a:pt x="486" y="965"/>
                  </a:moveTo>
                  <a:cubicBezTo>
                    <a:pt x="487" y="965"/>
                    <a:pt x="487" y="965"/>
                    <a:pt x="487" y="965"/>
                  </a:cubicBezTo>
                  <a:cubicBezTo>
                    <a:pt x="498" y="971"/>
                    <a:pt x="497" y="987"/>
                    <a:pt x="481" y="987"/>
                  </a:cubicBezTo>
                  <a:cubicBezTo>
                    <a:pt x="481" y="987"/>
                    <a:pt x="481" y="987"/>
                    <a:pt x="481" y="986"/>
                  </a:cubicBezTo>
                  <a:cubicBezTo>
                    <a:pt x="484" y="983"/>
                    <a:pt x="487" y="980"/>
                    <a:pt x="488" y="974"/>
                  </a:cubicBezTo>
                  <a:cubicBezTo>
                    <a:pt x="487" y="971"/>
                    <a:pt x="487" y="968"/>
                    <a:pt x="486" y="965"/>
                  </a:cubicBezTo>
                  <a:close/>
                  <a:moveTo>
                    <a:pt x="483" y="928"/>
                  </a:moveTo>
                  <a:cubicBezTo>
                    <a:pt x="483" y="932"/>
                    <a:pt x="482" y="934"/>
                    <a:pt x="480" y="935"/>
                  </a:cubicBezTo>
                  <a:cubicBezTo>
                    <a:pt x="479" y="934"/>
                    <a:pt x="480" y="922"/>
                    <a:pt x="479" y="917"/>
                  </a:cubicBezTo>
                  <a:cubicBezTo>
                    <a:pt x="478" y="914"/>
                    <a:pt x="477" y="911"/>
                    <a:pt x="476" y="909"/>
                  </a:cubicBezTo>
                  <a:cubicBezTo>
                    <a:pt x="475" y="906"/>
                    <a:pt x="472" y="903"/>
                    <a:pt x="471" y="901"/>
                  </a:cubicBezTo>
                  <a:cubicBezTo>
                    <a:pt x="482" y="904"/>
                    <a:pt x="487" y="916"/>
                    <a:pt x="483" y="928"/>
                  </a:cubicBezTo>
                  <a:close/>
                  <a:moveTo>
                    <a:pt x="474" y="962"/>
                  </a:moveTo>
                  <a:cubicBezTo>
                    <a:pt x="485" y="964"/>
                    <a:pt x="478" y="986"/>
                    <a:pt x="469" y="983"/>
                  </a:cubicBezTo>
                  <a:cubicBezTo>
                    <a:pt x="469" y="983"/>
                    <a:pt x="469" y="983"/>
                    <a:pt x="469" y="983"/>
                  </a:cubicBezTo>
                  <a:cubicBezTo>
                    <a:pt x="469" y="982"/>
                    <a:pt x="469" y="982"/>
                    <a:pt x="469" y="982"/>
                  </a:cubicBezTo>
                  <a:cubicBezTo>
                    <a:pt x="476" y="979"/>
                    <a:pt x="474" y="971"/>
                    <a:pt x="474" y="962"/>
                  </a:cubicBezTo>
                  <a:close/>
                  <a:moveTo>
                    <a:pt x="478" y="951"/>
                  </a:moveTo>
                  <a:cubicBezTo>
                    <a:pt x="478" y="952"/>
                    <a:pt x="478" y="952"/>
                    <a:pt x="478" y="952"/>
                  </a:cubicBezTo>
                  <a:cubicBezTo>
                    <a:pt x="474" y="953"/>
                    <a:pt x="471" y="950"/>
                    <a:pt x="467" y="950"/>
                  </a:cubicBezTo>
                  <a:cubicBezTo>
                    <a:pt x="467" y="950"/>
                    <a:pt x="467" y="950"/>
                    <a:pt x="467" y="949"/>
                  </a:cubicBezTo>
                  <a:cubicBezTo>
                    <a:pt x="467" y="949"/>
                    <a:pt x="467" y="949"/>
                    <a:pt x="467" y="949"/>
                  </a:cubicBezTo>
                  <a:cubicBezTo>
                    <a:pt x="468" y="949"/>
                    <a:pt x="469" y="948"/>
                    <a:pt x="469" y="948"/>
                  </a:cubicBezTo>
                  <a:cubicBezTo>
                    <a:pt x="474" y="947"/>
                    <a:pt x="476" y="949"/>
                    <a:pt x="478" y="951"/>
                  </a:cubicBezTo>
                  <a:close/>
                  <a:moveTo>
                    <a:pt x="461" y="957"/>
                  </a:moveTo>
                  <a:cubicBezTo>
                    <a:pt x="469" y="958"/>
                    <a:pt x="469" y="978"/>
                    <a:pt x="459" y="980"/>
                  </a:cubicBezTo>
                  <a:cubicBezTo>
                    <a:pt x="459" y="980"/>
                    <a:pt x="459" y="980"/>
                    <a:pt x="459" y="980"/>
                  </a:cubicBezTo>
                  <a:cubicBezTo>
                    <a:pt x="459" y="976"/>
                    <a:pt x="462" y="974"/>
                    <a:pt x="462" y="969"/>
                  </a:cubicBezTo>
                  <a:cubicBezTo>
                    <a:pt x="463" y="965"/>
                    <a:pt x="461" y="960"/>
                    <a:pt x="461" y="957"/>
                  </a:cubicBezTo>
                  <a:close/>
                  <a:moveTo>
                    <a:pt x="461" y="992"/>
                  </a:moveTo>
                  <a:cubicBezTo>
                    <a:pt x="464" y="992"/>
                    <a:pt x="464" y="994"/>
                    <a:pt x="466" y="994"/>
                  </a:cubicBezTo>
                  <a:cubicBezTo>
                    <a:pt x="470" y="995"/>
                    <a:pt x="473" y="995"/>
                    <a:pt x="478" y="994"/>
                  </a:cubicBezTo>
                  <a:cubicBezTo>
                    <a:pt x="480" y="996"/>
                    <a:pt x="483" y="997"/>
                    <a:pt x="487" y="998"/>
                  </a:cubicBezTo>
                  <a:cubicBezTo>
                    <a:pt x="487" y="998"/>
                    <a:pt x="487" y="998"/>
                    <a:pt x="487" y="998"/>
                  </a:cubicBezTo>
                  <a:cubicBezTo>
                    <a:pt x="487" y="999"/>
                    <a:pt x="487" y="999"/>
                    <a:pt x="487" y="999"/>
                  </a:cubicBezTo>
                  <a:cubicBezTo>
                    <a:pt x="483" y="1003"/>
                    <a:pt x="478" y="1002"/>
                    <a:pt x="474" y="999"/>
                  </a:cubicBezTo>
                  <a:cubicBezTo>
                    <a:pt x="469" y="1000"/>
                    <a:pt x="465" y="1000"/>
                    <a:pt x="463" y="996"/>
                  </a:cubicBezTo>
                  <a:cubicBezTo>
                    <a:pt x="462" y="995"/>
                    <a:pt x="461" y="994"/>
                    <a:pt x="461" y="992"/>
                  </a:cubicBezTo>
                  <a:close/>
                  <a:moveTo>
                    <a:pt x="494" y="992"/>
                  </a:moveTo>
                  <a:cubicBezTo>
                    <a:pt x="495" y="991"/>
                    <a:pt x="497" y="989"/>
                    <a:pt x="498" y="988"/>
                  </a:cubicBezTo>
                  <a:cubicBezTo>
                    <a:pt x="502" y="984"/>
                    <a:pt x="502" y="977"/>
                    <a:pt x="500" y="970"/>
                  </a:cubicBezTo>
                  <a:cubicBezTo>
                    <a:pt x="500" y="970"/>
                    <a:pt x="501" y="970"/>
                    <a:pt x="501" y="969"/>
                  </a:cubicBezTo>
                  <a:cubicBezTo>
                    <a:pt x="505" y="970"/>
                    <a:pt x="508" y="977"/>
                    <a:pt x="507" y="983"/>
                  </a:cubicBezTo>
                  <a:cubicBezTo>
                    <a:pt x="506" y="989"/>
                    <a:pt x="500" y="992"/>
                    <a:pt x="494" y="992"/>
                  </a:cubicBezTo>
                  <a:cubicBezTo>
                    <a:pt x="494" y="992"/>
                    <a:pt x="494" y="992"/>
                    <a:pt x="494" y="992"/>
                  </a:cubicBezTo>
                  <a:close/>
                  <a:moveTo>
                    <a:pt x="446" y="965"/>
                  </a:moveTo>
                  <a:cubicBezTo>
                    <a:pt x="441" y="967"/>
                    <a:pt x="436" y="963"/>
                    <a:pt x="439" y="958"/>
                  </a:cubicBezTo>
                  <a:cubicBezTo>
                    <a:pt x="439" y="958"/>
                    <a:pt x="440" y="957"/>
                    <a:pt x="441" y="956"/>
                  </a:cubicBezTo>
                  <a:cubicBezTo>
                    <a:pt x="448" y="955"/>
                    <a:pt x="448" y="961"/>
                    <a:pt x="446" y="965"/>
                  </a:cubicBezTo>
                  <a:close/>
                  <a:moveTo>
                    <a:pt x="386" y="948"/>
                  </a:moveTo>
                  <a:cubicBezTo>
                    <a:pt x="388" y="942"/>
                    <a:pt x="393" y="939"/>
                    <a:pt x="398" y="936"/>
                  </a:cubicBezTo>
                  <a:cubicBezTo>
                    <a:pt x="400" y="935"/>
                    <a:pt x="402" y="936"/>
                    <a:pt x="403" y="935"/>
                  </a:cubicBezTo>
                  <a:cubicBezTo>
                    <a:pt x="415" y="934"/>
                    <a:pt x="424" y="938"/>
                    <a:pt x="430" y="945"/>
                  </a:cubicBezTo>
                  <a:cubicBezTo>
                    <a:pt x="432" y="946"/>
                    <a:pt x="433" y="948"/>
                    <a:pt x="435" y="950"/>
                  </a:cubicBezTo>
                  <a:cubicBezTo>
                    <a:pt x="435" y="950"/>
                    <a:pt x="435" y="950"/>
                    <a:pt x="435" y="950"/>
                  </a:cubicBezTo>
                  <a:cubicBezTo>
                    <a:pt x="422" y="960"/>
                    <a:pt x="396" y="959"/>
                    <a:pt x="386" y="948"/>
                  </a:cubicBezTo>
                  <a:close/>
                  <a:moveTo>
                    <a:pt x="431" y="969"/>
                  </a:moveTo>
                  <a:cubicBezTo>
                    <a:pt x="426" y="971"/>
                    <a:pt x="421" y="964"/>
                    <a:pt x="427" y="959"/>
                  </a:cubicBezTo>
                  <a:cubicBezTo>
                    <a:pt x="434" y="958"/>
                    <a:pt x="436" y="966"/>
                    <a:pt x="431" y="969"/>
                  </a:cubicBezTo>
                  <a:close/>
                  <a:moveTo>
                    <a:pt x="416" y="969"/>
                  </a:moveTo>
                  <a:cubicBezTo>
                    <a:pt x="412" y="970"/>
                    <a:pt x="408" y="969"/>
                    <a:pt x="409" y="965"/>
                  </a:cubicBezTo>
                  <a:cubicBezTo>
                    <a:pt x="410" y="963"/>
                    <a:pt x="411" y="963"/>
                    <a:pt x="412" y="962"/>
                  </a:cubicBezTo>
                  <a:cubicBezTo>
                    <a:pt x="414" y="962"/>
                    <a:pt x="415" y="962"/>
                    <a:pt x="416" y="963"/>
                  </a:cubicBezTo>
                  <a:cubicBezTo>
                    <a:pt x="418" y="965"/>
                    <a:pt x="417" y="967"/>
                    <a:pt x="416" y="969"/>
                  </a:cubicBezTo>
                  <a:close/>
                  <a:moveTo>
                    <a:pt x="400" y="967"/>
                  </a:moveTo>
                  <a:cubicBezTo>
                    <a:pt x="397" y="968"/>
                    <a:pt x="395" y="968"/>
                    <a:pt x="393" y="967"/>
                  </a:cubicBezTo>
                  <a:cubicBezTo>
                    <a:pt x="392" y="963"/>
                    <a:pt x="393" y="962"/>
                    <a:pt x="396" y="960"/>
                  </a:cubicBezTo>
                  <a:cubicBezTo>
                    <a:pt x="398" y="960"/>
                    <a:pt x="400" y="961"/>
                    <a:pt x="401" y="962"/>
                  </a:cubicBezTo>
                  <a:cubicBezTo>
                    <a:pt x="402" y="964"/>
                    <a:pt x="401" y="966"/>
                    <a:pt x="400" y="967"/>
                  </a:cubicBezTo>
                  <a:close/>
                  <a:moveTo>
                    <a:pt x="381" y="953"/>
                  </a:moveTo>
                  <a:cubicBezTo>
                    <a:pt x="384" y="953"/>
                    <a:pt x="385" y="954"/>
                    <a:pt x="386" y="956"/>
                  </a:cubicBezTo>
                  <a:cubicBezTo>
                    <a:pt x="387" y="959"/>
                    <a:pt x="386" y="960"/>
                    <a:pt x="384" y="961"/>
                  </a:cubicBezTo>
                  <a:cubicBezTo>
                    <a:pt x="383" y="961"/>
                    <a:pt x="382" y="961"/>
                    <a:pt x="382" y="962"/>
                  </a:cubicBezTo>
                  <a:cubicBezTo>
                    <a:pt x="380" y="960"/>
                    <a:pt x="378" y="960"/>
                    <a:pt x="378" y="957"/>
                  </a:cubicBezTo>
                  <a:cubicBezTo>
                    <a:pt x="379" y="955"/>
                    <a:pt x="379" y="955"/>
                    <a:pt x="381" y="953"/>
                  </a:cubicBezTo>
                  <a:close/>
                  <a:moveTo>
                    <a:pt x="377" y="946"/>
                  </a:moveTo>
                  <a:cubicBezTo>
                    <a:pt x="376" y="946"/>
                    <a:pt x="376" y="946"/>
                    <a:pt x="376" y="946"/>
                  </a:cubicBezTo>
                  <a:cubicBezTo>
                    <a:pt x="376" y="946"/>
                    <a:pt x="376" y="946"/>
                    <a:pt x="376" y="946"/>
                  </a:cubicBezTo>
                  <a:cubicBezTo>
                    <a:pt x="373" y="940"/>
                    <a:pt x="382" y="938"/>
                    <a:pt x="386" y="936"/>
                  </a:cubicBezTo>
                  <a:cubicBezTo>
                    <a:pt x="387" y="936"/>
                    <a:pt x="387" y="936"/>
                    <a:pt x="387" y="936"/>
                  </a:cubicBezTo>
                  <a:cubicBezTo>
                    <a:pt x="388" y="936"/>
                    <a:pt x="388" y="936"/>
                    <a:pt x="388" y="936"/>
                  </a:cubicBezTo>
                  <a:cubicBezTo>
                    <a:pt x="387" y="938"/>
                    <a:pt x="379" y="945"/>
                    <a:pt x="377" y="946"/>
                  </a:cubicBezTo>
                  <a:close/>
                  <a:moveTo>
                    <a:pt x="327" y="926"/>
                  </a:moveTo>
                  <a:cubicBezTo>
                    <a:pt x="326" y="924"/>
                    <a:pt x="323" y="923"/>
                    <a:pt x="320" y="922"/>
                  </a:cubicBezTo>
                  <a:cubicBezTo>
                    <a:pt x="318" y="920"/>
                    <a:pt x="316" y="918"/>
                    <a:pt x="314" y="916"/>
                  </a:cubicBezTo>
                  <a:cubicBezTo>
                    <a:pt x="309" y="912"/>
                    <a:pt x="302" y="901"/>
                    <a:pt x="306" y="893"/>
                  </a:cubicBezTo>
                  <a:cubicBezTo>
                    <a:pt x="308" y="888"/>
                    <a:pt x="312" y="886"/>
                    <a:pt x="316" y="882"/>
                  </a:cubicBezTo>
                  <a:cubicBezTo>
                    <a:pt x="324" y="882"/>
                    <a:pt x="328" y="883"/>
                    <a:pt x="330" y="889"/>
                  </a:cubicBezTo>
                  <a:cubicBezTo>
                    <a:pt x="335" y="900"/>
                    <a:pt x="326" y="909"/>
                    <a:pt x="330" y="919"/>
                  </a:cubicBezTo>
                  <a:cubicBezTo>
                    <a:pt x="334" y="929"/>
                    <a:pt x="343" y="941"/>
                    <a:pt x="351" y="946"/>
                  </a:cubicBezTo>
                  <a:cubicBezTo>
                    <a:pt x="353" y="947"/>
                    <a:pt x="361" y="950"/>
                    <a:pt x="362" y="951"/>
                  </a:cubicBezTo>
                  <a:cubicBezTo>
                    <a:pt x="362" y="951"/>
                    <a:pt x="362" y="952"/>
                    <a:pt x="362" y="952"/>
                  </a:cubicBezTo>
                  <a:cubicBezTo>
                    <a:pt x="355" y="953"/>
                    <a:pt x="350" y="954"/>
                    <a:pt x="344" y="956"/>
                  </a:cubicBezTo>
                  <a:cubicBezTo>
                    <a:pt x="341" y="957"/>
                    <a:pt x="338" y="958"/>
                    <a:pt x="335" y="959"/>
                  </a:cubicBezTo>
                  <a:cubicBezTo>
                    <a:pt x="334" y="959"/>
                    <a:pt x="334" y="958"/>
                    <a:pt x="334" y="958"/>
                  </a:cubicBezTo>
                  <a:cubicBezTo>
                    <a:pt x="337" y="947"/>
                    <a:pt x="334" y="934"/>
                    <a:pt x="327" y="926"/>
                  </a:cubicBezTo>
                  <a:close/>
                  <a:moveTo>
                    <a:pt x="293" y="908"/>
                  </a:moveTo>
                  <a:cubicBezTo>
                    <a:pt x="296" y="916"/>
                    <a:pt x="301" y="923"/>
                    <a:pt x="308" y="926"/>
                  </a:cubicBezTo>
                  <a:cubicBezTo>
                    <a:pt x="316" y="929"/>
                    <a:pt x="326" y="935"/>
                    <a:pt x="325" y="949"/>
                  </a:cubicBezTo>
                  <a:cubicBezTo>
                    <a:pt x="325" y="949"/>
                    <a:pt x="325" y="949"/>
                    <a:pt x="325" y="949"/>
                  </a:cubicBezTo>
                  <a:cubicBezTo>
                    <a:pt x="324" y="949"/>
                    <a:pt x="324" y="949"/>
                    <a:pt x="324" y="949"/>
                  </a:cubicBezTo>
                  <a:cubicBezTo>
                    <a:pt x="322" y="945"/>
                    <a:pt x="321" y="942"/>
                    <a:pt x="318" y="939"/>
                  </a:cubicBezTo>
                  <a:cubicBezTo>
                    <a:pt x="315" y="936"/>
                    <a:pt x="309" y="934"/>
                    <a:pt x="305" y="931"/>
                  </a:cubicBezTo>
                  <a:cubicBezTo>
                    <a:pt x="299" y="928"/>
                    <a:pt x="293" y="922"/>
                    <a:pt x="290" y="917"/>
                  </a:cubicBezTo>
                  <a:cubicBezTo>
                    <a:pt x="284" y="906"/>
                    <a:pt x="285" y="892"/>
                    <a:pt x="292" y="885"/>
                  </a:cubicBezTo>
                  <a:cubicBezTo>
                    <a:pt x="296" y="882"/>
                    <a:pt x="299" y="879"/>
                    <a:pt x="305" y="876"/>
                  </a:cubicBezTo>
                  <a:cubicBezTo>
                    <a:pt x="306" y="876"/>
                    <a:pt x="306" y="876"/>
                    <a:pt x="306" y="876"/>
                  </a:cubicBezTo>
                  <a:cubicBezTo>
                    <a:pt x="306" y="876"/>
                    <a:pt x="306" y="877"/>
                    <a:pt x="306" y="877"/>
                  </a:cubicBezTo>
                  <a:cubicBezTo>
                    <a:pt x="301" y="882"/>
                    <a:pt x="296" y="885"/>
                    <a:pt x="293" y="891"/>
                  </a:cubicBezTo>
                  <a:cubicBezTo>
                    <a:pt x="292" y="894"/>
                    <a:pt x="292" y="896"/>
                    <a:pt x="292" y="899"/>
                  </a:cubicBezTo>
                  <a:cubicBezTo>
                    <a:pt x="291" y="902"/>
                    <a:pt x="292" y="906"/>
                    <a:pt x="293" y="908"/>
                  </a:cubicBezTo>
                  <a:close/>
                  <a:moveTo>
                    <a:pt x="316" y="963"/>
                  </a:moveTo>
                  <a:cubicBezTo>
                    <a:pt x="317" y="962"/>
                    <a:pt x="319" y="961"/>
                    <a:pt x="320" y="961"/>
                  </a:cubicBezTo>
                  <a:cubicBezTo>
                    <a:pt x="323" y="960"/>
                    <a:pt x="324" y="961"/>
                    <a:pt x="326" y="962"/>
                  </a:cubicBezTo>
                  <a:cubicBezTo>
                    <a:pt x="324" y="965"/>
                    <a:pt x="318" y="966"/>
                    <a:pt x="314" y="968"/>
                  </a:cubicBezTo>
                  <a:cubicBezTo>
                    <a:pt x="313" y="967"/>
                    <a:pt x="313" y="968"/>
                    <a:pt x="313" y="967"/>
                  </a:cubicBezTo>
                  <a:cubicBezTo>
                    <a:pt x="314" y="965"/>
                    <a:pt x="315" y="964"/>
                    <a:pt x="316" y="963"/>
                  </a:cubicBezTo>
                  <a:close/>
                  <a:moveTo>
                    <a:pt x="357" y="935"/>
                  </a:moveTo>
                  <a:cubicBezTo>
                    <a:pt x="346" y="928"/>
                    <a:pt x="343" y="916"/>
                    <a:pt x="339" y="901"/>
                  </a:cubicBezTo>
                  <a:cubicBezTo>
                    <a:pt x="339" y="898"/>
                    <a:pt x="337" y="889"/>
                    <a:pt x="337" y="886"/>
                  </a:cubicBezTo>
                  <a:cubicBezTo>
                    <a:pt x="345" y="891"/>
                    <a:pt x="344" y="906"/>
                    <a:pt x="348" y="914"/>
                  </a:cubicBezTo>
                  <a:cubicBezTo>
                    <a:pt x="352" y="922"/>
                    <a:pt x="357" y="928"/>
                    <a:pt x="365" y="932"/>
                  </a:cubicBezTo>
                  <a:cubicBezTo>
                    <a:pt x="368" y="933"/>
                    <a:pt x="371" y="934"/>
                    <a:pt x="374" y="935"/>
                  </a:cubicBezTo>
                  <a:cubicBezTo>
                    <a:pt x="374" y="935"/>
                    <a:pt x="374" y="935"/>
                    <a:pt x="374" y="935"/>
                  </a:cubicBezTo>
                  <a:cubicBezTo>
                    <a:pt x="373" y="936"/>
                    <a:pt x="372" y="938"/>
                    <a:pt x="371" y="939"/>
                  </a:cubicBezTo>
                  <a:cubicBezTo>
                    <a:pt x="367" y="941"/>
                    <a:pt x="359" y="936"/>
                    <a:pt x="357" y="935"/>
                  </a:cubicBezTo>
                  <a:close/>
                  <a:moveTo>
                    <a:pt x="196" y="979"/>
                  </a:moveTo>
                  <a:cubicBezTo>
                    <a:pt x="196" y="978"/>
                    <a:pt x="195" y="978"/>
                    <a:pt x="194" y="977"/>
                  </a:cubicBezTo>
                  <a:cubicBezTo>
                    <a:pt x="194" y="977"/>
                    <a:pt x="194" y="977"/>
                    <a:pt x="194" y="977"/>
                  </a:cubicBezTo>
                  <a:cubicBezTo>
                    <a:pt x="195" y="968"/>
                    <a:pt x="197" y="968"/>
                    <a:pt x="204" y="964"/>
                  </a:cubicBezTo>
                  <a:cubicBezTo>
                    <a:pt x="225" y="963"/>
                    <a:pt x="239" y="984"/>
                    <a:pt x="249" y="997"/>
                  </a:cubicBezTo>
                  <a:cubicBezTo>
                    <a:pt x="249" y="997"/>
                    <a:pt x="248" y="998"/>
                    <a:pt x="248" y="998"/>
                  </a:cubicBezTo>
                  <a:cubicBezTo>
                    <a:pt x="243" y="998"/>
                    <a:pt x="240" y="994"/>
                    <a:pt x="237" y="991"/>
                  </a:cubicBezTo>
                  <a:cubicBezTo>
                    <a:pt x="232" y="986"/>
                    <a:pt x="223" y="976"/>
                    <a:pt x="217" y="972"/>
                  </a:cubicBezTo>
                  <a:cubicBezTo>
                    <a:pt x="209" y="968"/>
                    <a:pt x="200" y="973"/>
                    <a:pt x="196" y="979"/>
                  </a:cubicBezTo>
                  <a:close/>
                  <a:moveTo>
                    <a:pt x="253" y="1015"/>
                  </a:moveTo>
                  <a:cubicBezTo>
                    <a:pt x="242" y="1010"/>
                    <a:pt x="231" y="1003"/>
                    <a:pt x="219" y="995"/>
                  </a:cubicBezTo>
                  <a:cubicBezTo>
                    <a:pt x="220" y="993"/>
                    <a:pt x="221" y="992"/>
                    <a:pt x="223" y="991"/>
                  </a:cubicBezTo>
                  <a:cubicBezTo>
                    <a:pt x="227" y="989"/>
                    <a:pt x="231" y="992"/>
                    <a:pt x="233" y="994"/>
                  </a:cubicBezTo>
                  <a:cubicBezTo>
                    <a:pt x="240" y="999"/>
                    <a:pt x="244" y="1012"/>
                    <a:pt x="253" y="1014"/>
                  </a:cubicBezTo>
                  <a:cubicBezTo>
                    <a:pt x="253" y="1015"/>
                    <a:pt x="253" y="1015"/>
                    <a:pt x="253" y="1015"/>
                  </a:cubicBezTo>
                  <a:cubicBezTo>
                    <a:pt x="253" y="1015"/>
                    <a:pt x="253" y="1015"/>
                    <a:pt x="253" y="1015"/>
                  </a:cubicBezTo>
                  <a:close/>
                  <a:moveTo>
                    <a:pt x="236" y="966"/>
                  </a:moveTo>
                  <a:cubicBezTo>
                    <a:pt x="228" y="957"/>
                    <a:pt x="219" y="952"/>
                    <a:pt x="207" y="948"/>
                  </a:cubicBezTo>
                  <a:cubicBezTo>
                    <a:pt x="206" y="948"/>
                    <a:pt x="207" y="948"/>
                    <a:pt x="206" y="947"/>
                  </a:cubicBezTo>
                  <a:cubicBezTo>
                    <a:pt x="209" y="943"/>
                    <a:pt x="225" y="941"/>
                    <a:pt x="231" y="942"/>
                  </a:cubicBezTo>
                  <a:cubicBezTo>
                    <a:pt x="241" y="945"/>
                    <a:pt x="256" y="950"/>
                    <a:pt x="268" y="945"/>
                  </a:cubicBezTo>
                  <a:cubicBezTo>
                    <a:pt x="275" y="942"/>
                    <a:pt x="279" y="937"/>
                    <a:pt x="282" y="933"/>
                  </a:cubicBezTo>
                  <a:cubicBezTo>
                    <a:pt x="285" y="933"/>
                    <a:pt x="289" y="937"/>
                    <a:pt x="291" y="938"/>
                  </a:cubicBezTo>
                  <a:cubicBezTo>
                    <a:pt x="299" y="942"/>
                    <a:pt x="314" y="950"/>
                    <a:pt x="309" y="964"/>
                  </a:cubicBezTo>
                  <a:cubicBezTo>
                    <a:pt x="307" y="970"/>
                    <a:pt x="297" y="975"/>
                    <a:pt x="292" y="980"/>
                  </a:cubicBezTo>
                  <a:cubicBezTo>
                    <a:pt x="287" y="984"/>
                    <a:pt x="278" y="995"/>
                    <a:pt x="267" y="993"/>
                  </a:cubicBezTo>
                  <a:cubicBezTo>
                    <a:pt x="251" y="991"/>
                    <a:pt x="245" y="977"/>
                    <a:pt x="236" y="966"/>
                  </a:cubicBezTo>
                  <a:close/>
                  <a:moveTo>
                    <a:pt x="260" y="1007"/>
                  </a:moveTo>
                  <a:cubicBezTo>
                    <a:pt x="260" y="1007"/>
                    <a:pt x="260" y="1007"/>
                    <a:pt x="260" y="1007"/>
                  </a:cubicBezTo>
                  <a:cubicBezTo>
                    <a:pt x="258" y="1003"/>
                    <a:pt x="265" y="1000"/>
                    <a:pt x="268" y="999"/>
                  </a:cubicBezTo>
                  <a:cubicBezTo>
                    <a:pt x="271" y="998"/>
                    <a:pt x="271" y="998"/>
                    <a:pt x="271" y="998"/>
                  </a:cubicBezTo>
                  <a:cubicBezTo>
                    <a:pt x="271" y="998"/>
                    <a:pt x="271" y="999"/>
                    <a:pt x="271" y="999"/>
                  </a:cubicBezTo>
                  <a:cubicBezTo>
                    <a:pt x="269" y="1002"/>
                    <a:pt x="265" y="1006"/>
                    <a:pt x="260" y="1007"/>
                  </a:cubicBezTo>
                  <a:close/>
                  <a:moveTo>
                    <a:pt x="273" y="1025"/>
                  </a:moveTo>
                  <a:cubicBezTo>
                    <a:pt x="270" y="1024"/>
                    <a:pt x="271" y="1020"/>
                    <a:pt x="272" y="1017"/>
                  </a:cubicBezTo>
                  <a:cubicBezTo>
                    <a:pt x="274" y="1011"/>
                    <a:pt x="280" y="1008"/>
                    <a:pt x="285" y="1004"/>
                  </a:cubicBezTo>
                  <a:cubicBezTo>
                    <a:pt x="287" y="1004"/>
                    <a:pt x="289" y="1003"/>
                    <a:pt x="290" y="1004"/>
                  </a:cubicBezTo>
                  <a:cubicBezTo>
                    <a:pt x="292" y="1005"/>
                    <a:pt x="294" y="1011"/>
                    <a:pt x="292" y="1014"/>
                  </a:cubicBezTo>
                  <a:cubicBezTo>
                    <a:pt x="290" y="1019"/>
                    <a:pt x="281" y="1030"/>
                    <a:pt x="273" y="1025"/>
                  </a:cubicBezTo>
                  <a:close/>
                  <a:moveTo>
                    <a:pt x="296" y="1032"/>
                  </a:moveTo>
                  <a:cubicBezTo>
                    <a:pt x="295" y="1032"/>
                    <a:pt x="293" y="1033"/>
                    <a:pt x="292" y="1034"/>
                  </a:cubicBezTo>
                  <a:cubicBezTo>
                    <a:pt x="290" y="1033"/>
                    <a:pt x="287" y="1033"/>
                    <a:pt x="285" y="1032"/>
                  </a:cubicBezTo>
                  <a:cubicBezTo>
                    <a:pt x="286" y="1031"/>
                    <a:pt x="287" y="1031"/>
                    <a:pt x="288" y="1030"/>
                  </a:cubicBezTo>
                  <a:cubicBezTo>
                    <a:pt x="292" y="1028"/>
                    <a:pt x="295" y="1023"/>
                    <a:pt x="298" y="1019"/>
                  </a:cubicBezTo>
                  <a:cubicBezTo>
                    <a:pt x="304" y="1012"/>
                    <a:pt x="310" y="1005"/>
                    <a:pt x="317" y="999"/>
                  </a:cubicBezTo>
                  <a:cubicBezTo>
                    <a:pt x="338" y="983"/>
                    <a:pt x="379" y="970"/>
                    <a:pt x="416" y="973"/>
                  </a:cubicBezTo>
                  <a:cubicBezTo>
                    <a:pt x="426" y="974"/>
                    <a:pt x="438" y="973"/>
                    <a:pt x="447" y="976"/>
                  </a:cubicBezTo>
                  <a:cubicBezTo>
                    <a:pt x="448" y="976"/>
                    <a:pt x="448" y="978"/>
                    <a:pt x="449" y="979"/>
                  </a:cubicBezTo>
                  <a:cubicBezTo>
                    <a:pt x="449" y="980"/>
                    <a:pt x="449" y="980"/>
                    <a:pt x="449" y="980"/>
                  </a:cubicBezTo>
                  <a:cubicBezTo>
                    <a:pt x="443" y="980"/>
                    <a:pt x="437" y="979"/>
                    <a:pt x="430" y="979"/>
                  </a:cubicBezTo>
                  <a:cubicBezTo>
                    <a:pt x="425" y="979"/>
                    <a:pt x="419" y="979"/>
                    <a:pt x="413" y="979"/>
                  </a:cubicBezTo>
                  <a:cubicBezTo>
                    <a:pt x="400" y="978"/>
                    <a:pt x="377" y="980"/>
                    <a:pt x="365" y="983"/>
                  </a:cubicBezTo>
                  <a:cubicBezTo>
                    <a:pt x="351" y="988"/>
                    <a:pt x="338" y="993"/>
                    <a:pt x="327" y="1000"/>
                  </a:cubicBezTo>
                  <a:cubicBezTo>
                    <a:pt x="323" y="1003"/>
                    <a:pt x="318" y="1005"/>
                    <a:pt x="315" y="1008"/>
                  </a:cubicBezTo>
                  <a:cubicBezTo>
                    <a:pt x="308" y="1015"/>
                    <a:pt x="303" y="1025"/>
                    <a:pt x="296" y="1032"/>
                  </a:cubicBezTo>
                  <a:close/>
                  <a:moveTo>
                    <a:pt x="424" y="987"/>
                  </a:moveTo>
                  <a:cubicBezTo>
                    <a:pt x="424" y="986"/>
                    <a:pt x="424" y="986"/>
                    <a:pt x="424" y="986"/>
                  </a:cubicBezTo>
                  <a:cubicBezTo>
                    <a:pt x="432" y="986"/>
                    <a:pt x="439" y="988"/>
                    <a:pt x="447" y="988"/>
                  </a:cubicBezTo>
                  <a:cubicBezTo>
                    <a:pt x="447" y="988"/>
                    <a:pt x="447" y="988"/>
                    <a:pt x="447" y="989"/>
                  </a:cubicBezTo>
                  <a:cubicBezTo>
                    <a:pt x="446" y="991"/>
                    <a:pt x="444" y="992"/>
                    <a:pt x="441" y="993"/>
                  </a:cubicBezTo>
                  <a:cubicBezTo>
                    <a:pt x="433" y="995"/>
                    <a:pt x="429" y="991"/>
                    <a:pt x="424" y="987"/>
                  </a:cubicBezTo>
                  <a:close/>
                  <a:moveTo>
                    <a:pt x="438" y="999"/>
                  </a:moveTo>
                  <a:cubicBezTo>
                    <a:pt x="428" y="1006"/>
                    <a:pt x="410" y="997"/>
                    <a:pt x="408" y="988"/>
                  </a:cubicBezTo>
                  <a:cubicBezTo>
                    <a:pt x="408" y="988"/>
                    <a:pt x="408" y="988"/>
                    <a:pt x="409" y="988"/>
                  </a:cubicBezTo>
                  <a:cubicBezTo>
                    <a:pt x="410" y="988"/>
                    <a:pt x="412" y="988"/>
                    <a:pt x="414" y="988"/>
                  </a:cubicBezTo>
                  <a:cubicBezTo>
                    <a:pt x="417" y="989"/>
                    <a:pt x="421" y="994"/>
                    <a:pt x="424" y="996"/>
                  </a:cubicBezTo>
                  <a:cubicBezTo>
                    <a:pt x="428" y="998"/>
                    <a:pt x="434" y="997"/>
                    <a:pt x="437" y="999"/>
                  </a:cubicBezTo>
                  <a:lnTo>
                    <a:pt x="438" y="999"/>
                  </a:lnTo>
                  <a:close/>
                  <a:moveTo>
                    <a:pt x="368" y="1058"/>
                  </a:moveTo>
                  <a:cubicBezTo>
                    <a:pt x="360" y="1057"/>
                    <a:pt x="355" y="1053"/>
                    <a:pt x="348" y="1051"/>
                  </a:cubicBezTo>
                  <a:cubicBezTo>
                    <a:pt x="348" y="1050"/>
                    <a:pt x="348" y="1050"/>
                    <a:pt x="348" y="1050"/>
                  </a:cubicBezTo>
                  <a:cubicBezTo>
                    <a:pt x="349" y="1050"/>
                    <a:pt x="349" y="1050"/>
                    <a:pt x="349" y="1050"/>
                  </a:cubicBezTo>
                  <a:cubicBezTo>
                    <a:pt x="357" y="1052"/>
                    <a:pt x="365" y="1054"/>
                    <a:pt x="373" y="1056"/>
                  </a:cubicBezTo>
                  <a:cubicBezTo>
                    <a:pt x="373" y="1056"/>
                    <a:pt x="373" y="1056"/>
                    <a:pt x="374" y="1056"/>
                  </a:cubicBezTo>
                  <a:cubicBezTo>
                    <a:pt x="374" y="1049"/>
                    <a:pt x="372" y="1040"/>
                    <a:pt x="374" y="1034"/>
                  </a:cubicBezTo>
                  <a:cubicBezTo>
                    <a:pt x="375" y="1034"/>
                    <a:pt x="375" y="1034"/>
                    <a:pt x="375" y="1034"/>
                  </a:cubicBezTo>
                  <a:cubicBezTo>
                    <a:pt x="376" y="1040"/>
                    <a:pt x="377" y="1046"/>
                    <a:pt x="378" y="1052"/>
                  </a:cubicBezTo>
                  <a:cubicBezTo>
                    <a:pt x="380" y="1053"/>
                    <a:pt x="383" y="1052"/>
                    <a:pt x="386" y="1051"/>
                  </a:cubicBezTo>
                  <a:cubicBezTo>
                    <a:pt x="394" y="1051"/>
                    <a:pt x="401" y="1050"/>
                    <a:pt x="407" y="1048"/>
                  </a:cubicBezTo>
                  <a:cubicBezTo>
                    <a:pt x="408" y="1048"/>
                    <a:pt x="408" y="1048"/>
                    <a:pt x="408" y="1049"/>
                  </a:cubicBezTo>
                  <a:cubicBezTo>
                    <a:pt x="397" y="1055"/>
                    <a:pt x="382" y="1061"/>
                    <a:pt x="368" y="1058"/>
                  </a:cubicBezTo>
                  <a:close/>
                  <a:moveTo>
                    <a:pt x="407" y="1064"/>
                  </a:moveTo>
                  <a:cubicBezTo>
                    <a:pt x="409" y="1063"/>
                    <a:pt x="411" y="1062"/>
                    <a:pt x="412" y="1061"/>
                  </a:cubicBezTo>
                  <a:cubicBezTo>
                    <a:pt x="419" y="1057"/>
                    <a:pt x="423" y="1051"/>
                    <a:pt x="424" y="1042"/>
                  </a:cubicBezTo>
                  <a:cubicBezTo>
                    <a:pt x="425" y="1040"/>
                    <a:pt x="427" y="1037"/>
                    <a:pt x="426" y="1034"/>
                  </a:cubicBezTo>
                  <a:cubicBezTo>
                    <a:pt x="424" y="1033"/>
                    <a:pt x="420" y="1036"/>
                    <a:pt x="418" y="1036"/>
                  </a:cubicBezTo>
                  <a:cubicBezTo>
                    <a:pt x="406" y="1035"/>
                    <a:pt x="397" y="1035"/>
                    <a:pt x="389" y="1041"/>
                  </a:cubicBezTo>
                  <a:cubicBezTo>
                    <a:pt x="389" y="1041"/>
                    <a:pt x="388" y="1041"/>
                    <a:pt x="388" y="1041"/>
                  </a:cubicBezTo>
                  <a:cubicBezTo>
                    <a:pt x="387" y="1036"/>
                    <a:pt x="387" y="1031"/>
                    <a:pt x="386" y="1027"/>
                  </a:cubicBezTo>
                  <a:cubicBezTo>
                    <a:pt x="384" y="1024"/>
                    <a:pt x="380" y="1021"/>
                    <a:pt x="378" y="1019"/>
                  </a:cubicBezTo>
                  <a:cubicBezTo>
                    <a:pt x="376" y="1017"/>
                    <a:pt x="376" y="1014"/>
                    <a:pt x="374" y="1013"/>
                  </a:cubicBezTo>
                  <a:cubicBezTo>
                    <a:pt x="368" y="1018"/>
                    <a:pt x="364" y="1024"/>
                    <a:pt x="362" y="1032"/>
                  </a:cubicBezTo>
                  <a:cubicBezTo>
                    <a:pt x="361" y="1035"/>
                    <a:pt x="362" y="1039"/>
                    <a:pt x="361" y="1042"/>
                  </a:cubicBezTo>
                  <a:cubicBezTo>
                    <a:pt x="361" y="1042"/>
                    <a:pt x="361" y="1042"/>
                    <a:pt x="361" y="1042"/>
                  </a:cubicBezTo>
                  <a:cubicBezTo>
                    <a:pt x="356" y="1041"/>
                    <a:pt x="352" y="1038"/>
                    <a:pt x="347" y="1037"/>
                  </a:cubicBezTo>
                  <a:cubicBezTo>
                    <a:pt x="343" y="1036"/>
                    <a:pt x="339" y="1037"/>
                    <a:pt x="334" y="1036"/>
                  </a:cubicBezTo>
                  <a:cubicBezTo>
                    <a:pt x="331" y="1036"/>
                    <a:pt x="326" y="1035"/>
                    <a:pt x="324" y="1036"/>
                  </a:cubicBezTo>
                  <a:cubicBezTo>
                    <a:pt x="324" y="1036"/>
                    <a:pt x="324" y="1037"/>
                    <a:pt x="324" y="1037"/>
                  </a:cubicBezTo>
                  <a:cubicBezTo>
                    <a:pt x="325" y="1041"/>
                    <a:pt x="327" y="1045"/>
                    <a:pt x="329" y="1048"/>
                  </a:cubicBezTo>
                  <a:cubicBezTo>
                    <a:pt x="321" y="1046"/>
                    <a:pt x="312" y="1043"/>
                    <a:pt x="303" y="1039"/>
                  </a:cubicBezTo>
                  <a:cubicBezTo>
                    <a:pt x="308" y="1034"/>
                    <a:pt x="311" y="1029"/>
                    <a:pt x="316" y="1025"/>
                  </a:cubicBezTo>
                  <a:cubicBezTo>
                    <a:pt x="318" y="1023"/>
                    <a:pt x="319" y="1021"/>
                    <a:pt x="321" y="1019"/>
                  </a:cubicBezTo>
                  <a:cubicBezTo>
                    <a:pt x="326" y="1014"/>
                    <a:pt x="331" y="1010"/>
                    <a:pt x="337" y="1006"/>
                  </a:cubicBezTo>
                  <a:cubicBezTo>
                    <a:pt x="343" y="1001"/>
                    <a:pt x="357" y="995"/>
                    <a:pt x="365" y="993"/>
                  </a:cubicBezTo>
                  <a:cubicBezTo>
                    <a:pt x="370" y="991"/>
                    <a:pt x="373" y="990"/>
                    <a:pt x="377" y="989"/>
                  </a:cubicBezTo>
                  <a:cubicBezTo>
                    <a:pt x="380" y="989"/>
                    <a:pt x="382" y="988"/>
                    <a:pt x="385" y="988"/>
                  </a:cubicBezTo>
                  <a:cubicBezTo>
                    <a:pt x="389" y="987"/>
                    <a:pt x="394" y="987"/>
                    <a:pt x="398" y="987"/>
                  </a:cubicBezTo>
                  <a:cubicBezTo>
                    <a:pt x="400" y="991"/>
                    <a:pt x="401" y="994"/>
                    <a:pt x="403" y="997"/>
                  </a:cubicBezTo>
                  <a:cubicBezTo>
                    <a:pt x="409" y="1006"/>
                    <a:pt x="417" y="1012"/>
                    <a:pt x="430" y="1013"/>
                  </a:cubicBezTo>
                  <a:cubicBezTo>
                    <a:pt x="434" y="1013"/>
                    <a:pt x="438" y="1010"/>
                    <a:pt x="441" y="1010"/>
                  </a:cubicBezTo>
                  <a:cubicBezTo>
                    <a:pt x="441" y="1010"/>
                    <a:pt x="441" y="1010"/>
                    <a:pt x="441" y="1010"/>
                  </a:cubicBezTo>
                  <a:cubicBezTo>
                    <a:pt x="438" y="1033"/>
                    <a:pt x="444" y="1048"/>
                    <a:pt x="460" y="1057"/>
                  </a:cubicBezTo>
                  <a:cubicBezTo>
                    <a:pt x="460" y="1057"/>
                    <a:pt x="466" y="1059"/>
                    <a:pt x="471" y="1060"/>
                  </a:cubicBezTo>
                  <a:cubicBezTo>
                    <a:pt x="446" y="1064"/>
                    <a:pt x="424" y="1065"/>
                    <a:pt x="407" y="1064"/>
                  </a:cubicBezTo>
                  <a:close/>
                  <a:moveTo>
                    <a:pt x="471" y="1050"/>
                  </a:moveTo>
                  <a:cubicBezTo>
                    <a:pt x="464" y="1053"/>
                    <a:pt x="458" y="1047"/>
                    <a:pt x="455" y="1044"/>
                  </a:cubicBezTo>
                  <a:cubicBezTo>
                    <a:pt x="444" y="1030"/>
                    <a:pt x="445" y="1013"/>
                    <a:pt x="456" y="1000"/>
                  </a:cubicBezTo>
                  <a:cubicBezTo>
                    <a:pt x="457" y="1000"/>
                    <a:pt x="457" y="1000"/>
                    <a:pt x="457" y="1000"/>
                  </a:cubicBezTo>
                  <a:cubicBezTo>
                    <a:pt x="457" y="1001"/>
                    <a:pt x="457" y="1003"/>
                    <a:pt x="456" y="1005"/>
                  </a:cubicBezTo>
                  <a:cubicBezTo>
                    <a:pt x="456" y="1009"/>
                    <a:pt x="457" y="1013"/>
                    <a:pt x="459" y="1016"/>
                  </a:cubicBezTo>
                  <a:cubicBezTo>
                    <a:pt x="461" y="1022"/>
                    <a:pt x="465" y="1024"/>
                    <a:pt x="468" y="1028"/>
                  </a:cubicBezTo>
                  <a:cubicBezTo>
                    <a:pt x="471" y="1031"/>
                    <a:pt x="472" y="1035"/>
                    <a:pt x="474" y="1038"/>
                  </a:cubicBezTo>
                  <a:cubicBezTo>
                    <a:pt x="475" y="1042"/>
                    <a:pt x="475" y="1049"/>
                    <a:pt x="471" y="1050"/>
                  </a:cubicBezTo>
                  <a:close/>
                  <a:moveTo>
                    <a:pt x="475" y="1017"/>
                  </a:moveTo>
                  <a:cubicBezTo>
                    <a:pt x="473" y="1015"/>
                    <a:pt x="472" y="1013"/>
                    <a:pt x="470" y="1011"/>
                  </a:cubicBezTo>
                  <a:cubicBezTo>
                    <a:pt x="470" y="1011"/>
                    <a:pt x="471" y="1011"/>
                    <a:pt x="471" y="1010"/>
                  </a:cubicBezTo>
                  <a:cubicBezTo>
                    <a:pt x="478" y="1012"/>
                    <a:pt x="489" y="1020"/>
                    <a:pt x="493" y="1027"/>
                  </a:cubicBezTo>
                  <a:cubicBezTo>
                    <a:pt x="496" y="1034"/>
                    <a:pt x="494" y="1041"/>
                    <a:pt x="489" y="1045"/>
                  </a:cubicBezTo>
                  <a:cubicBezTo>
                    <a:pt x="488" y="1044"/>
                    <a:pt x="489" y="1041"/>
                    <a:pt x="489" y="1039"/>
                  </a:cubicBezTo>
                  <a:cubicBezTo>
                    <a:pt x="490" y="1036"/>
                    <a:pt x="488" y="1032"/>
                    <a:pt x="487" y="1030"/>
                  </a:cubicBezTo>
                  <a:cubicBezTo>
                    <a:pt x="485" y="1024"/>
                    <a:pt x="479" y="1021"/>
                    <a:pt x="475" y="1017"/>
                  </a:cubicBezTo>
                  <a:close/>
                  <a:moveTo>
                    <a:pt x="484" y="1058"/>
                  </a:moveTo>
                  <a:cubicBezTo>
                    <a:pt x="491" y="1055"/>
                    <a:pt x="498" y="1049"/>
                    <a:pt x="514" y="1050"/>
                  </a:cubicBezTo>
                  <a:cubicBezTo>
                    <a:pt x="503" y="1053"/>
                    <a:pt x="493" y="1056"/>
                    <a:pt x="484" y="1058"/>
                  </a:cubicBezTo>
                  <a:close/>
                  <a:moveTo>
                    <a:pt x="517" y="1049"/>
                  </a:moveTo>
                  <a:cubicBezTo>
                    <a:pt x="519" y="1046"/>
                    <a:pt x="521" y="1041"/>
                    <a:pt x="522" y="1039"/>
                  </a:cubicBezTo>
                  <a:cubicBezTo>
                    <a:pt x="524" y="1035"/>
                    <a:pt x="525" y="1028"/>
                    <a:pt x="522" y="1022"/>
                  </a:cubicBezTo>
                  <a:cubicBezTo>
                    <a:pt x="518" y="1011"/>
                    <a:pt x="505" y="1009"/>
                    <a:pt x="497" y="1001"/>
                  </a:cubicBezTo>
                  <a:cubicBezTo>
                    <a:pt x="498" y="1001"/>
                    <a:pt x="498" y="1001"/>
                    <a:pt x="498" y="1000"/>
                  </a:cubicBezTo>
                  <a:cubicBezTo>
                    <a:pt x="502" y="1001"/>
                    <a:pt x="506" y="1002"/>
                    <a:pt x="510" y="1003"/>
                  </a:cubicBezTo>
                  <a:cubicBezTo>
                    <a:pt x="514" y="1003"/>
                    <a:pt x="519" y="1003"/>
                    <a:pt x="523" y="1004"/>
                  </a:cubicBezTo>
                  <a:cubicBezTo>
                    <a:pt x="528" y="1005"/>
                    <a:pt x="532" y="1006"/>
                    <a:pt x="536" y="1007"/>
                  </a:cubicBezTo>
                  <a:cubicBezTo>
                    <a:pt x="546" y="1009"/>
                    <a:pt x="553" y="1008"/>
                    <a:pt x="563" y="1009"/>
                  </a:cubicBezTo>
                  <a:cubicBezTo>
                    <a:pt x="571" y="1010"/>
                    <a:pt x="579" y="1011"/>
                    <a:pt x="587" y="1012"/>
                  </a:cubicBezTo>
                  <a:cubicBezTo>
                    <a:pt x="588" y="1012"/>
                    <a:pt x="589" y="1012"/>
                    <a:pt x="590" y="1011"/>
                  </a:cubicBezTo>
                  <a:cubicBezTo>
                    <a:pt x="565" y="1029"/>
                    <a:pt x="540" y="1041"/>
                    <a:pt x="517" y="1049"/>
                  </a:cubicBezTo>
                  <a:close/>
                  <a:moveTo>
                    <a:pt x="611" y="995"/>
                  </a:moveTo>
                  <a:cubicBezTo>
                    <a:pt x="609" y="997"/>
                    <a:pt x="608" y="998"/>
                    <a:pt x="607" y="999"/>
                  </a:cubicBezTo>
                  <a:cubicBezTo>
                    <a:pt x="589" y="1003"/>
                    <a:pt x="567" y="1006"/>
                    <a:pt x="552" y="1003"/>
                  </a:cubicBezTo>
                  <a:cubicBezTo>
                    <a:pt x="543" y="1001"/>
                    <a:pt x="534" y="1000"/>
                    <a:pt x="524" y="997"/>
                  </a:cubicBezTo>
                  <a:cubicBezTo>
                    <a:pt x="520" y="996"/>
                    <a:pt x="514" y="994"/>
                    <a:pt x="509" y="994"/>
                  </a:cubicBezTo>
                  <a:cubicBezTo>
                    <a:pt x="509" y="993"/>
                    <a:pt x="509" y="993"/>
                    <a:pt x="509" y="993"/>
                  </a:cubicBezTo>
                  <a:cubicBezTo>
                    <a:pt x="510" y="991"/>
                    <a:pt x="511" y="990"/>
                    <a:pt x="513" y="988"/>
                  </a:cubicBezTo>
                  <a:cubicBezTo>
                    <a:pt x="513" y="988"/>
                    <a:pt x="523" y="990"/>
                    <a:pt x="525" y="991"/>
                  </a:cubicBezTo>
                  <a:cubicBezTo>
                    <a:pt x="536" y="993"/>
                    <a:pt x="548" y="995"/>
                    <a:pt x="559" y="997"/>
                  </a:cubicBezTo>
                  <a:cubicBezTo>
                    <a:pt x="566" y="998"/>
                    <a:pt x="577" y="998"/>
                    <a:pt x="583" y="996"/>
                  </a:cubicBezTo>
                  <a:cubicBezTo>
                    <a:pt x="591" y="995"/>
                    <a:pt x="598" y="995"/>
                    <a:pt x="605" y="993"/>
                  </a:cubicBezTo>
                  <a:cubicBezTo>
                    <a:pt x="610" y="992"/>
                    <a:pt x="615" y="990"/>
                    <a:pt x="619" y="988"/>
                  </a:cubicBezTo>
                  <a:cubicBezTo>
                    <a:pt x="617" y="991"/>
                    <a:pt x="614" y="993"/>
                    <a:pt x="611" y="995"/>
                  </a:cubicBezTo>
                  <a:close/>
                  <a:moveTo>
                    <a:pt x="623" y="953"/>
                  </a:moveTo>
                  <a:cubicBezTo>
                    <a:pt x="620" y="966"/>
                    <a:pt x="610" y="969"/>
                    <a:pt x="598" y="974"/>
                  </a:cubicBezTo>
                  <a:cubicBezTo>
                    <a:pt x="594" y="976"/>
                    <a:pt x="588" y="979"/>
                    <a:pt x="582" y="978"/>
                  </a:cubicBezTo>
                  <a:cubicBezTo>
                    <a:pt x="578" y="978"/>
                    <a:pt x="574" y="978"/>
                    <a:pt x="569" y="978"/>
                  </a:cubicBezTo>
                  <a:cubicBezTo>
                    <a:pt x="566" y="977"/>
                    <a:pt x="562" y="976"/>
                    <a:pt x="558" y="975"/>
                  </a:cubicBezTo>
                  <a:cubicBezTo>
                    <a:pt x="558" y="974"/>
                    <a:pt x="558" y="974"/>
                    <a:pt x="558" y="974"/>
                  </a:cubicBezTo>
                  <a:cubicBezTo>
                    <a:pt x="558" y="974"/>
                    <a:pt x="558" y="974"/>
                    <a:pt x="558" y="973"/>
                  </a:cubicBezTo>
                  <a:cubicBezTo>
                    <a:pt x="565" y="971"/>
                    <a:pt x="573" y="967"/>
                    <a:pt x="576" y="961"/>
                  </a:cubicBezTo>
                  <a:cubicBezTo>
                    <a:pt x="578" y="959"/>
                    <a:pt x="580" y="956"/>
                    <a:pt x="582" y="954"/>
                  </a:cubicBezTo>
                  <a:cubicBezTo>
                    <a:pt x="591" y="956"/>
                    <a:pt x="603" y="954"/>
                    <a:pt x="610" y="950"/>
                  </a:cubicBezTo>
                  <a:cubicBezTo>
                    <a:pt x="612" y="949"/>
                    <a:pt x="613" y="947"/>
                    <a:pt x="614" y="946"/>
                  </a:cubicBezTo>
                  <a:cubicBezTo>
                    <a:pt x="616" y="945"/>
                    <a:pt x="617" y="945"/>
                    <a:pt x="618" y="944"/>
                  </a:cubicBezTo>
                  <a:cubicBezTo>
                    <a:pt x="621" y="944"/>
                    <a:pt x="622" y="946"/>
                    <a:pt x="624" y="946"/>
                  </a:cubicBezTo>
                  <a:cubicBezTo>
                    <a:pt x="624" y="949"/>
                    <a:pt x="623" y="951"/>
                    <a:pt x="623" y="953"/>
                  </a:cubicBezTo>
                  <a:close/>
                  <a:moveTo>
                    <a:pt x="620" y="916"/>
                  </a:moveTo>
                  <a:cubicBezTo>
                    <a:pt x="621" y="918"/>
                    <a:pt x="621" y="921"/>
                    <a:pt x="622" y="923"/>
                  </a:cubicBezTo>
                  <a:cubicBezTo>
                    <a:pt x="622" y="923"/>
                    <a:pt x="622" y="923"/>
                    <a:pt x="622" y="923"/>
                  </a:cubicBezTo>
                  <a:cubicBezTo>
                    <a:pt x="622" y="923"/>
                    <a:pt x="622" y="923"/>
                    <a:pt x="621" y="923"/>
                  </a:cubicBezTo>
                  <a:cubicBezTo>
                    <a:pt x="616" y="921"/>
                    <a:pt x="612" y="912"/>
                    <a:pt x="616" y="904"/>
                  </a:cubicBezTo>
                  <a:cubicBezTo>
                    <a:pt x="617" y="902"/>
                    <a:pt x="622" y="896"/>
                    <a:pt x="624" y="895"/>
                  </a:cubicBezTo>
                  <a:cubicBezTo>
                    <a:pt x="626" y="895"/>
                    <a:pt x="628" y="894"/>
                    <a:pt x="630" y="893"/>
                  </a:cubicBezTo>
                  <a:cubicBezTo>
                    <a:pt x="646" y="892"/>
                    <a:pt x="664" y="909"/>
                    <a:pt x="649" y="921"/>
                  </a:cubicBezTo>
                  <a:cubicBezTo>
                    <a:pt x="648" y="921"/>
                    <a:pt x="648" y="921"/>
                    <a:pt x="648" y="921"/>
                  </a:cubicBezTo>
                  <a:cubicBezTo>
                    <a:pt x="648" y="920"/>
                    <a:pt x="648" y="920"/>
                    <a:pt x="648" y="920"/>
                  </a:cubicBezTo>
                  <a:cubicBezTo>
                    <a:pt x="656" y="907"/>
                    <a:pt x="643" y="893"/>
                    <a:pt x="628" y="899"/>
                  </a:cubicBezTo>
                  <a:cubicBezTo>
                    <a:pt x="623" y="901"/>
                    <a:pt x="618" y="908"/>
                    <a:pt x="620" y="916"/>
                  </a:cubicBezTo>
                  <a:close/>
                  <a:moveTo>
                    <a:pt x="632" y="946"/>
                  </a:moveTo>
                  <a:cubicBezTo>
                    <a:pt x="632" y="945"/>
                    <a:pt x="632" y="945"/>
                    <a:pt x="632" y="945"/>
                  </a:cubicBezTo>
                  <a:cubicBezTo>
                    <a:pt x="635" y="946"/>
                    <a:pt x="638" y="946"/>
                    <a:pt x="640" y="947"/>
                  </a:cubicBezTo>
                  <a:cubicBezTo>
                    <a:pt x="646" y="947"/>
                    <a:pt x="655" y="946"/>
                    <a:pt x="659" y="944"/>
                  </a:cubicBezTo>
                  <a:cubicBezTo>
                    <a:pt x="660" y="944"/>
                    <a:pt x="660" y="944"/>
                    <a:pt x="660" y="944"/>
                  </a:cubicBezTo>
                  <a:cubicBezTo>
                    <a:pt x="660" y="944"/>
                    <a:pt x="660" y="944"/>
                    <a:pt x="660" y="944"/>
                  </a:cubicBezTo>
                  <a:cubicBezTo>
                    <a:pt x="655" y="953"/>
                    <a:pt x="637" y="958"/>
                    <a:pt x="632" y="946"/>
                  </a:cubicBezTo>
                  <a:close/>
                  <a:moveTo>
                    <a:pt x="683" y="907"/>
                  </a:moveTo>
                  <a:cubicBezTo>
                    <a:pt x="680" y="897"/>
                    <a:pt x="673" y="891"/>
                    <a:pt x="664" y="887"/>
                  </a:cubicBezTo>
                  <a:cubicBezTo>
                    <a:pt x="664" y="879"/>
                    <a:pt x="663" y="872"/>
                    <a:pt x="658" y="869"/>
                  </a:cubicBezTo>
                  <a:cubicBezTo>
                    <a:pt x="657" y="868"/>
                    <a:pt x="657" y="868"/>
                    <a:pt x="657" y="868"/>
                  </a:cubicBezTo>
                  <a:cubicBezTo>
                    <a:pt x="652" y="868"/>
                    <a:pt x="652" y="868"/>
                    <a:pt x="652" y="868"/>
                  </a:cubicBezTo>
                  <a:cubicBezTo>
                    <a:pt x="652" y="867"/>
                    <a:pt x="652" y="867"/>
                    <a:pt x="652" y="867"/>
                  </a:cubicBezTo>
                  <a:cubicBezTo>
                    <a:pt x="652" y="867"/>
                    <a:pt x="651" y="867"/>
                    <a:pt x="651" y="867"/>
                  </a:cubicBezTo>
                  <a:cubicBezTo>
                    <a:pt x="647" y="865"/>
                    <a:pt x="645" y="861"/>
                    <a:pt x="642" y="859"/>
                  </a:cubicBezTo>
                  <a:cubicBezTo>
                    <a:pt x="642" y="859"/>
                    <a:pt x="643" y="859"/>
                    <a:pt x="643" y="859"/>
                  </a:cubicBezTo>
                  <a:cubicBezTo>
                    <a:pt x="649" y="858"/>
                    <a:pt x="652" y="856"/>
                    <a:pt x="656" y="851"/>
                  </a:cubicBezTo>
                  <a:cubicBezTo>
                    <a:pt x="657" y="850"/>
                    <a:pt x="661" y="850"/>
                    <a:pt x="664" y="848"/>
                  </a:cubicBezTo>
                  <a:cubicBezTo>
                    <a:pt x="666" y="846"/>
                    <a:pt x="667" y="842"/>
                    <a:pt x="668" y="841"/>
                  </a:cubicBezTo>
                  <a:cubicBezTo>
                    <a:pt x="668" y="842"/>
                    <a:pt x="674" y="845"/>
                    <a:pt x="678" y="845"/>
                  </a:cubicBezTo>
                  <a:cubicBezTo>
                    <a:pt x="683" y="846"/>
                    <a:pt x="687" y="844"/>
                    <a:pt x="690" y="840"/>
                  </a:cubicBezTo>
                  <a:cubicBezTo>
                    <a:pt x="691" y="841"/>
                    <a:pt x="696" y="843"/>
                    <a:pt x="700" y="841"/>
                  </a:cubicBezTo>
                  <a:cubicBezTo>
                    <a:pt x="703" y="841"/>
                    <a:pt x="704" y="840"/>
                    <a:pt x="705" y="840"/>
                  </a:cubicBezTo>
                  <a:cubicBezTo>
                    <a:pt x="700" y="864"/>
                    <a:pt x="694" y="886"/>
                    <a:pt x="683" y="907"/>
                  </a:cubicBezTo>
                  <a:close/>
                  <a:moveTo>
                    <a:pt x="699" y="836"/>
                  </a:moveTo>
                  <a:cubicBezTo>
                    <a:pt x="692" y="838"/>
                    <a:pt x="688" y="833"/>
                    <a:pt x="688" y="833"/>
                  </a:cubicBezTo>
                  <a:cubicBezTo>
                    <a:pt x="688" y="834"/>
                    <a:pt x="687" y="834"/>
                    <a:pt x="684" y="837"/>
                  </a:cubicBezTo>
                  <a:cubicBezTo>
                    <a:pt x="679" y="841"/>
                    <a:pt x="673" y="840"/>
                    <a:pt x="670" y="836"/>
                  </a:cubicBezTo>
                  <a:cubicBezTo>
                    <a:pt x="667" y="831"/>
                    <a:pt x="669" y="826"/>
                    <a:pt x="669" y="826"/>
                  </a:cubicBezTo>
                  <a:cubicBezTo>
                    <a:pt x="675" y="833"/>
                    <a:pt x="675" y="833"/>
                    <a:pt x="675" y="833"/>
                  </a:cubicBezTo>
                  <a:cubicBezTo>
                    <a:pt x="675" y="833"/>
                    <a:pt x="677" y="824"/>
                    <a:pt x="676" y="823"/>
                  </a:cubicBezTo>
                  <a:cubicBezTo>
                    <a:pt x="676" y="823"/>
                    <a:pt x="684" y="830"/>
                    <a:pt x="684" y="830"/>
                  </a:cubicBezTo>
                  <a:cubicBezTo>
                    <a:pt x="684" y="820"/>
                    <a:pt x="684" y="820"/>
                    <a:pt x="684" y="820"/>
                  </a:cubicBezTo>
                  <a:cubicBezTo>
                    <a:pt x="694" y="827"/>
                    <a:pt x="694" y="827"/>
                    <a:pt x="694" y="827"/>
                  </a:cubicBezTo>
                  <a:cubicBezTo>
                    <a:pt x="690" y="816"/>
                    <a:pt x="690" y="816"/>
                    <a:pt x="690" y="816"/>
                  </a:cubicBezTo>
                  <a:cubicBezTo>
                    <a:pt x="700" y="820"/>
                    <a:pt x="700" y="820"/>
                    <a:pt x="700" y="820"/>
                  </a:cubicBezTo>
                  <a:cubicBezTo>
                    <a:pt x="694" y="809"/>
                    <a:pt x="694" y="809"/>
                    <a:pt x="694" y="809"/>
                  </a:cubicBezTo>
                  <a:cubicBezTo>
                    <a:pt x="703" y="811"/>
                    <a:pt x="703" y="811"/>
                    <a:pt x="703" y="811"/>
                  </a:cubicBezTo>
                  <a:cubicBezTo>
                    <a:pt x="703" y="811"/>
                    <a:pt x="703" y="811"/>
                    <a:pt x="695" y="802"/>
                  </a:cubicBezTo>
                  <a:cubicBezTo>
                    <a:pt x="698" y="802"/>
                    <a:pt x="702" y="802"/>
                    <a:pt x="706" y="806"/>
                  </a:cubicBezTo>
                  <a:cubicBezTo>
                    <a:pt x="710" y="813"/>
                    <a:pt x="707" y="818"/>
                    <a:pt x="705" y="820"/>
                  </a:cubicBezTo>
                  <a:cubicBezTo>
                    <a:pt x="709" y="830"/>
                    <a:pt x="702" y="835"/>
                    <a:pt x="699" y="836"/>
                  </a:cubicBezTo>
                  <a:close/>
                  <a:moveTo>
                    <a:pt x="711" y="793"/>
                  </a:moveTo>
                  <a:cubicBezTo>
                    <a:pt x="711" y="794"/>
                    <a:pt x="710" y="795"/>
                    <a:pt x="709" y="796"/>
                  </a:cubicBezTo>
                  <a:cubicBezTo>
                    <a:pt x="703" y="800"/>
                    <a:pt x="696" y="798"/>
                    <a:pt x="696" y="798"/>
                  </a:cubicBezTo>
                  <a:cubicBezTo>
                    <a:pt x="706" y="794"/>
                    <a:pt x="706" y="794"/>
                    <a:pt x="706" y="794"/>
                  </a:cubicBezTo>
                  <a:cubicBezTo>
                    <a:pt x="697" y="792"/>
                    <a:pt x="697" y="792"/>
                    <a:pt x="697" y="792"/>
                  </a:cubicBezTo>
                  <a:cubicBezTo>
                    <a:pt x="707" y="787"/>
                    <a:pt x="707" y="787"/>
                    <a:pt x="707" y="787"/>
                  </a:cubicBezTo>
                  <a:cubicBezTo>
                    <a:pt x="696" y="785"/>
                    <a:pt x="696" y="785"/>
                    <a:pt x="696" y="785"/>
                  </a:cubicBezTo>
                  <a:cubicBezTo>
                    <a:pt x="705" y="781"/>
                    <a:pt x="705" y="781"/>
                    <a:pt x="705" y="781"/>
                  </a:cubicBezTo>
                  <a:cubicBezTo>
                    <a:pt x="705" y="781"/>
                    <a:pt x="696" y="781"/>
                    <a:pt x="695" y="781"/>
                  </a:cubicBezTo>
                  <a:cubicBezTo>
                    <a:pt x="695" y="781"/>
                    <a:pt x="703" y="774"/>
                    <a:pt x="703" y="774"/>
                  </a:cubicBezTo>
                  <a:cubicBezTo>
                    <a:pt x="693" y="776"/>
                    <a:pt x="693" y="776"/>
                    <a:pt x="693" y="776"/>
                  </a:cubicBezTo>
                  <a:cubicBezTo>
                    <a:pt x="693" y="776"/>
                    <a:pt x="698" y="769"/>
                    <a:pt x="698" y="769"/>
                  </a:cubicBezTo>
                  <a:cubicBezTo>
                    <a:pt x="698" y="769"/>
                    <a:pt x="688" y="773"/>
                    <a:pt x="688" y="773"/>
                  </a:cubicBezTo>
                  <a:cubicBezTo>
                    <a:pt x="692" y="763"/>
                    <a:pt x="692" y="763"/>
                    <a:pt x="692" y="763"/>
                  </a:cubicBezTo>
                  <a:cubicBezTo>
                    <a:pt x="684" y="770"/>
                    <a:pt x="684" y="770"/>
                    <a:pt x="684" y="770"/>
                  </a:cubicBezTo>
                  <a:cubicBezTo>
                    <a:pt x="685" y="762"/>
                    <a:pt x="685" y="762"/>
                    <a:pt x="685" y="762"/>
                  </a:cubicBezTo>
                  <a:cubicBezTo>
                    <a:pt x="685" y="762"/>
                    <a:pt x="679" y="766"/>
                    <a:pt x="676" y="768"/>
                  </a:cubicBezTo>
                  <a:cubicBezTo>
                    <a:pt x="675" y="766"/>
                    <a:pt x="677" y="764"/>
                    <a:pt x="682" y="760"/>
                  </a:cubicBezTo>
                  <a:cubicBezTo>
                    <a:pt x="688" y="755"/>
                    <a:pt x="694" y="760"/>
                    <a:pt x="695" y="761"/>
                  </a:cubicBezTo>
                  <a:cubicBezTo>
                    <a:pt x="698" y="760"/>
                    <a:pt x="703" y="760"/>
                    <a:pt x="706" y="763"/>
                  </a:cubicBezTo>
                  <a:cubicBezTo>
                    <a:pt x="713" y="771"/>
                    <a:pt x="709" y="778"/>
                    <a:pt x="707" y="779"/>
                  </a:cubicBezTo>
                  <a:cubicBezTo>
                    <a:pt x="708" y="779"/>
                    <a:pt x="710" y="781"/>
                    <a:pt x="712" y="785"/>
                  </a:cubicBezTo>
                  <a:cubicBezTo>
                    <a:pt x="712" y="785"/>
                    <a:pt x="712" y="785"/>
                    <a:pt x="712" y="786"/>
                  </a:cubicBezTo>
                  <a:cubicBezTo>
                    <a:pt x="712" y="788"/>
                    <a:pt x="712" y="790"/>
                    <a:pt x="711" y="793"/>
                  </a:cubicBezTo>
                  <a:close/>
                  <a:moveTo>
                    <a:pt x="714" y="764"/>
                  </a:moveTo>
                  <a:cubicBezTo>
                    <a:pt x="713" y="762"/>
                    <a:pt x="712" y="760"/>
                    <a:pt x="709" y="758"/>
                  </a:cubicBezTo>
                  <a:cubicBezTo>
                    <a:pt x="704" y="754"/>
                    <a:pt x="701" y="755"/>
                    <a:pt x="697" y="755"/>
                  </a:cubicBezTo>
                  <a:cubicBezTo>
                    <a:pt x="695" y="753"/>
                    <a:pt x="689" y="749"/>
                    <a:pt x="683" y="752"/>
                  </a:cubicBezTo>
                  <a:cubicBezTo>
                    <a:pt x="680" y="754"/>
                    <a:pt x="680" y="754"/>
                    <a:pt x="680" y="754"/>
                  </a:cubicBezTo>
                  <a:cubicBezTo>
                    <a:pt x="680" y="754"/>
                    <a:pt x="679" y="750"/>
                    <a:pt x="678" y="748"/>
                  </a:cubicBezTo>
                  <a:cubicBezTo>
                    <a:pt x="715" y="751"/>
                    <a:pt x="715" y="751"/>
                    <a:pt x="715" y="751"/>
                  </a:cubicBezTo>
                  <a:cubicBezTo>
                    <a:pt x="714" y="755"/>
                    <a:pt x="714" y="760"/>
                    <a:pt x="714" y="764"/>
                  </a:cubicBezTo>
                  <a:close/>
                  <a:moveTo>
                    <a:pt x="715" y="738"/>
                  </a:moveTo>
                  <a:cubicBezTo>
                    <a:pt x="695" y="736"/>
                    <a:pt x="678" y="739"/>
                    <a:pt x="662" y="734"/>
                  </a:cubicBezTo>
                  <a:cubicBezTo>
                    <a:pt x="662" y="730"/>
                    <a:pt x="664" y="729"/>
                    <a:pt x="666" y="727"/>
                  </a:cubicBezTo>
                  <a:cubicBezTo>
                    <a:pt x="680" y="711"/>
                    <a:pt x="685" y="683"/>
                    <a:pt x="676" y="666"/>
                  </a:cubicBezTo>
                  <a:cubicBezTo>
                    <a:pt x="670" y="654"/>
                    <a:pt x="660" y="646"/>
                    <a:pt x="645" y="648"/>
                  </a:cubicBezTo>
                  <a:cubicBezTo>
                    <a:pt x="644" y="648"/>
                    <a:pt x="643" y="648"/>
                    <a:pt x="643" y="647"/>
                  </a:cubicBezTo>
                  <a:cubicBezTo>
                    <a:pt x="643" y="647"/>
                    <a:pt x="643" y="647"/>
                    <a:pt x="643" y="647"/>
                  </a:cubicBezTo>
                  <a:cubicBezTo>
                    <a:pt x="643" y="647"/>
                    <a:pt x="643" y="647"/>
                    <a:pt x="643" y="647"/>
                  </a:cubicBezTo>
                  <a:cubicBezTo>
                    <a:pt x="654" y="637"/>
                    <a:pt x="665" y="637"/>
                    <a:pt x="676" y="646"/>
                  </a:cubicBezTo>
                  <a:cubicBezTo>
                    <a:pt x="684" y="653"/>
                    <a:pt x="688" y="662"/>
                    <a:pt x="690" y="672"/>
                  </a:cubicBezTo>
                  <a:cubicBezTo>
                    <a:pt x="695" y="694"/>
                    <a:pt x="698" y="717"/>
                    <a:pt x="715" y="738"/>
                  </a:cubicBezTo>
                  <a:close/>
                  <a:moveTo>
                    <a:pt x="705" y="583"/>
                  </a:moveTo>
                  <a:cubicBezTo>
                    <a:pt x="702" y="585"/>
                    <a:pt x="698" y="586"/>
                    <a:pt x="696" y="589"/>
                  </a:cubicBezTo>
                  <a:cubicBezTo>
                    <a:pt x="691" y="596"/>
                    <a:pt x="691" y="596"/>
                    <a:pt x="684" y="593"/>
                  </a:cubicBezTo>
                  <a:cubicBezTo>
                    <a:pt x="672" y="587"/>
                    <a:pt x="672" y="586"/>
                    <a:pt x="681" y="575"/>
                  </a:cubicBezTo>
                  <a:cubicBezTo>
                    <a:pt x="682" y="575"/>
                    <a:pt x="682" y="574"/>
                    <a:pt x="682" y="574"/>
                  </a:cubicBezTo>
                  <a:cubicBezTo>
                    <a:pt x="684" y="572"/>
                    <a:pt x="684" y="572"/>
                    <a:pt x="685" y="571"/>
                  </a:cubicBezTo>
                  <a:cubicBezTo>
                    <a:pt x="689" y="567"/>
                    <a:pt x="694" y="562"/>
                    <a:pt x="699" y="564"/>
                  </a:cubicBezTo>
                  <a:cubicBezTo>
                    <a:pt x="705" y="566"/>
                    <a:pt x="706" y="574"/>
                    <a:pt x="709" y="579"/>
                  </a:cubicBezTo>
                  <a:cubicBezTo>
                    <a:pt x="710" y="582"/>
                    <a:pt x="707" y="583"/>
                    <a:pt x="705" y="583"/>
                  </a:cubicBezTo>
                  <a:close/>
                  <a:moveTo>
                    <a:pt x="723" y="578"/>
                  </a:moveTo>
                  <a:cubicBezTo>
                    <a:pt x="718" y="580"/>
                    <a:pt x="716" y="577"/>
                    <a:pt x="714" y="573"/>
                  </a:cubicBezTo>
                  <a:cubicBezTo>
                    <a:pt x="710" y="564"/>
                    <a:pt x="705" y="555"/>
                    <a:pt x="700" y="546"/>
                  </a:cubicBezTo>
                  <a:cubicBezTo>
                    <a:pt x="693" y="530"/>
                    <a:pt x="684" y="516"/>
                    <a:pt x="674" y="501"/>
                  </a:cubicBezTo>
                  <a:cubicBezTo>
                    <a:pt x="673" y="500"/>
                    <a:pt x="673" y="498"/>
                    <a:pt x="672" y="497"/>
                  </a:cubicBezTo>
                  <a:cubicBezTo>
                    <a:pt x="670" y="493"/>
                    <a:pt x="671" y="491"/>
                    <a:pt x="674" y="488"/>
                  </a:cubicBezTo>
                  <a:cubicBezTo>
                    <a:pt x="678" y="485"/>
                    <a:pt x="680" y="490"/>
                    <a:pt x="682" y="490"/>
                  </a:cubicBezTo>
                  <a:cubicBezTo>
                    <a:pt x="685" y="495"/>
                    <a:pt x="688" y="499"/>
                    <a:pt x="690" y="503"/>
                  </a:cubicBezTo>
                  <a:cubicBezTo>
                    <a:pt x="703" y="524"/>
                    <a:pt x="713" y="546"/>
                    <a:pt x="724" y="568"/>
                  </a:cubicBezTo>
                  <a:cubicBezTo>
                    <a:pt x="726" y="571"/>
                    <a:pt x="729" y="575"/>
                    <a:pt x="723" y="578"/>
                  </a:cubicBezTo>
                  <a:close/>
                  <a:moveTo>
                    <a:pt x="730" y="514"/>
                  </a:moveTo>
                  <a:cubicBezTo>
                    <a:pt x="724" y="502"/>
                    <a:pt x="719" y="489"/>
                    <a:pt x="712" y="477"/>
                  </a:cubicBezTo>
                  <a:cubicBezTo>
                    <a:pt x="710" y="466"/>
                    <a:pt x="710" y="466"/>
                    <a:pt x="710" y="466"/>
                  </a:cubicBezTo>
                  <a:cubicBezTo>
                    <a:pt x="710" y="466"/>
                    <a:pt x="738" y="492"/>
                    <a:pt x="751" y="494"/>
                  </a:cubicBezTo>
                  <a:cubicBezTo>
                    <a:pt x="751" y="488"/>
                    <a:pt x="751" y="488"/>
                    <a:pt x="751" y="488"/>
                  </a:cubicBezTo>
                  <a:cubicBezTo>
                    <a:pt x="751" y="488"/>
                    <a:pt x="780" y="504"/>
                    <a:pt x="792" y="503"/>
                  </a:cubicBezTo>
                  <a:cubicBezTo>
                    <a:pt x="788" y="493"/>
                    <a:pt x="788" y="493"/>
                    <a:pt x="788" y="493"/>
                  </a:cubicBezTo>
                  <a:cubicBezTo>
                    <a:pt x="788" y="493"/>
                    <a:pt x="795" y="497"/>
                    <a:pt x="804" y="500"/>
                  </a:cubicBezTo>
                  <a:cubicBezTo>
                    <a:pt x="797" y="505"/>
                    <a:pt x="793" y="512"/>
                    <a:pt x="793" y="512"/>
                  </a:cubicBezTo>
                  <a:cubicBezTo>
                    <a:pt x="793" y="512"/>
                    <a:pt x="788" y="510"/>
                    <a:pt x="783" y="510"/>
                  </a:cubicBezTo>
                  <a:cubicBezTo>
                    <a:pt x="779" y="510"/>
                    <a:pt x="776" y="511"/>
                    <a:pt x="772" y="513"/>
                  </a:cubicBezTo>
                  <a:cubicBezTo>
                    <a:pt x="767" y="516"/>
                    <a:pt x="764" y="521"/>
                    <a:pt x="761" y="527"/>
                  </a:cubicBezTo>
                  <a:cubicBezTo>
                    <a:pt x="759" y="534"/>
                    <a:pt x="760" y="540"/>
                    <a:pt x="760" y="540"/>
                  </a:cubicBezTo>
                  <a:cubicBezTo>
                    <a:pt x="760" y="540"/>
                    <a:pt x="757" y="537"/>
                    <a:pt x="752" y="537"/>
                  </a:cubicBezTo>
                  <a:cubicBezTo>
                    <a:pt x="749" y="537"/>
                    <a:pt x="746" y="538"/>
                    <a:pt x="744" y="539"/>
                  </a:cubicBezTo>
                  <a:cubicBezTo>
                    <a:pt x="739" y="531"/>
                    <a:pt x="735" y="523"/>
                    <a:pt x="730" y="514"/>
                  </a:cubicBezTo>
                  <a:close/>
                  <a:moveTo>
                    <a:pt x="753" y="556"/>
                  </a:moveTo>
                  <a:cubicBezTo>
                    <a:pt x="753" y="555"/>
                    <a:pt x="752" y="555"/>
                    <a:pt x="752" y="554"/>
                  </a:cubicBezTo>
                  <a:cubicBezTo>
                    <a:pt x="752" y="554"/>
                    <a:pt x="752" y="554"/>
                    <a:pt x="752" y="553"/>
                  </a:cubicBezTo>
                  <a:cubicBezTo>
                    <a:pt x="752" y="552"/>
                    <a:pt x="753" y="551"/>
                    <a:pt x="754" y="552"/>
                  </a:cubicBezTo>
                  <a:cubicBezTo>
                    <a:pt x="754" y="551"/>
                    <a:pt x="753" y="549"/>
                    <a:pt x="750" y="550"/>
                  </a:cubicBezTo>
                  <a:cubicBezTo>
                    <a:pt x="750" y="550"/>
                    <a:pt x="750" y="550"/>
                    <a:pt x="750" y="550"/>
                  </a:cubicBezTo>
                  <a:cubicBezTo>
                    <a:pt x="749" y="548"/>
                    <a:pt x="748" y="546"/>
                    <a:pt x="747" y="544"/>
                  </a:cubicBezTo>
                  <a:cubicBezTo>
                    <a:pt x="750" y="542"/>
                    <a:pt x="755" y="542"/>
                    <a:pt x="758" y="546"/>
                  </a:cubicBezTo>
                  <a:cubicBezTo>
                    <a:pt x="763" y="552"/>
                    <a:pt x="756" y="557"/>
                    <a:pt x="753" y="556"/>
                  </a:cubicBezTo>
                  <a:close/>
                  <a:moveTo>
                    <a:pt x="769" y="566"/>
                  </a:moveTo>
                  <a:cubicBezTo>
                    <a:pt x="769" y="566"/>
                    <a:pt x="769" y="566"/>
                    <a:pt x="769" y="566"/>
                  </a:cubicBezTo>
                  <a:cubicBezTo>
                    <a:pt x="769" y="566"/>
                    <a:pt x="759" y="566"/>
                    <a:pt x="759" y="566"/>
                  </a:cubicBezTo>
                  <a:cubicBezTo>
                    <a:pt x="758" y="566"/>
                    <a:pt x="757" y="566"/>
                    <a:pt x="757" y="564"/>
                  </a:cubicBezTo>
                  <a:cubicBezTo>
                    <a:pt x="758" y="565"/>
                    <a:pt x="760" y="565"/>
                    <a:pt x="763" y="565"/>
                  </a:cubicBezTo>
                  <a:cubicBezTo>
                    <a:pt x="768" y="565"/>
                    <a:pt x="772" y="562"/>
                    <a:pt x="772" y="562"/>
                  </a:cubicBezTo>
                  <a:cubicBezTo>
                    <a:pt x="769" y="562"/>
                    <a:pt x="766" y="558"/>
                    <a:pt x="766" y="558"/>
                  </a:cubicBezTo>
                  <a:cubicBezTo>
                    <a:pt x="766" y="558"/>
                    <a:pt x="765" y="560"/>
                    <a:pt x="762" y="562"/>
                  </a:cubicBezTo>
                  <a:cubicBezTo>
                    <a:pt x="760" y="563"/>
                    <a:pt x="758" y="563"/>
                    <a:pt x="756" y="563"/>
                  </a:cubicBezTo>
                  <a:cubicBezTo>
                    <a:pt x="755" y="562"/>
                    <a:pt x="755" y="561"/>
                    <a:pt x="755" y="560"/>
                  </a:cubicBezTo>
                  <a:cubicBezTo>
                    <a:pt x="755" y="560"/>
                    <a:pt x="756" y="560"/>
                    <a:pt x="757" y="560"/>
                  </a:cubicBezTo>
                  <a:cubicBezTo>
                    <a:pt x="762" y="559"/>
                    <a:pt x="764" y="553"/>
                    <a:pt x="764" y="553"/>
                  </a:cubicBezTo>
                  <a:cubicBezTo>
                    <a:pt x="764" y="553"/>
                    <a:pt x="768" y="556"/>
                    <a:pt x="770" y="558"/>
                  </a:cubicBezTo>
                  <a:cubicBezTo>
                    <a:pt x="773" y="560"/>
                    <a:pt x="780" y="563"/>
                    <a:pt x="780" y="563"/>
                  </a:cubicBezTo>
                  <a:cubicBezTo>
                    <a:pt x="780" y="563"/>
                    <a:pt x="775" y="565"/>
                    <a:pt x="769" y="566"/>
                  </a:cubicBezTo>
                  <a:close/>
                  <a:moveTo>
                    <a:pt x="793" y="533"/>
                  </a:moveTo>
                  <a:cubicBezTo>
                    <a:pt x="795" y="531"/>
                    <a:pt x="795" y="527"/>
                    <a:pt x="793" y="525"/>
                  </a:cubicBezTo>
                  <a:cubicBezTo>
                    <a:pt x="791" y="521"/>
                    <a:pt x="785" y="521"/>
                    <a:pt x="781" y="525"/>
                  </a:cubicBezTo>
                  <a:cubicBezTo>
                    <a:pt x="777" y="530"/>
                    <a:pt x="778" y="539"/>
                    <a:pt x="784" y="542"/>
                  </a:cubicBezTo>
                  <a:cubicBezTo>
                    <a:pt x="784" y="542"/>
                    <a:pt x="784" y="545"/>
                    <a:pt x="785" y="551"/>
                  </a:cubicBezTo>
                  <a:cubicBezTo>
                    <a:pt x="786" y="556"/>
                    <a:pt x="789" y="561"/>
                    <a:pt x="789" y="561"/>
                  </a:cubicBezTo>
                  <a:cubicBezTo>
                    <a:pt x="789" y="561"/>
                    <a:pt x="778" y="562"/>
                    <a:pt x="773" y="549"/>
                  </a:cubicBezTo>
                  <a:cubicBezTo>
                    <a:pt x="769" y="537"/>
                    <a:pt x="772" y="526"/>
                    <a:pt x="775" y="522"/>
                  </a:cubicBezTo>
                  <a:cubicBezTo>
                    <a:pt x="778" y="519"/>
                    <a:pt x="782" y="518"/>
                    <a:pt x="785" y="518"/>
                  </a:cubicBezTo>
                  <a:cubicBezTo>
                    <a:pt x="789" y="517"/>
                    <a:pt x="792" y="520"/>
                    <a:pt x="792" y="520"/>
                  </a:cubicBezTo>
                  <a:cubicBezTo>
                    <a:pt x="792" y="520"/>
                    <a:pt x="790" y="517"/>
                    <a:pt x="788" y="516"/>
                  </a:cubicBezTo>
                  <a:cubicBezTo>
                    <a:pt x="785" y="516"/>
                    <a:pt x="779" y="516"/>
                    <a:pt x="775" y="520"/>
                  </a:cubicBezTo>
                  <a:cubicBezTo>
                    <a:pt x="771" y="524"/>
                    <a:pt x="768" y="529"/>
                    <a:pt x="768" y="539"/>
                  </a:cubicBezTo>
                  <a:cubicBezTo>
                    <a:pt x="769" y="549"/>
                    <a:pt x="770" y="551"/>
                    <a:pt x="770" y="551"/>
                  </a:cubicBezTo>
                  <a:cubicBezTo>
                    <a:pt x="770" y="551"/>
                    <a:pt x="766" y="549"/>
                    <a:pt x="765" y="545"/>
                  </a:cubicBezTo>
                  <a:cubicBezTo>
                    <a:pt x="758" y="525"/>
                    <a:pt x="777" y="507"/>
                    <a:pt x="792" y="515"/>
                  </a:cubicBezTo>
                  <a:cubicBezTo>
                    <a:pt x="796" y="517"/>
                    <a:pt x="801" y="524"/>
                    <a:pt x="800" y="530"/>
                  </a:cubicBezTo>
                  <a:cubicBezTo>
                    <a:pt x="798" y="537"/>
                    <a:pt x="792" y="541"/>
                    <a:pt x="787" y="538"/>
                  </a:cubicBezTo>
                  <a:cubicBezTo>
                    <a:pt x="782" y="535"/>
                    <a:pt x="783" y="530"/>
                    <a:pt x="784" y="528"/>
                  </a:cubicBezTo>
                  <a:cubicBezTo>
                    <a:pt x="786" y="526"/>
                    <a:pt x="789" y="525"/>
                    <a:pt x="791" y="527"/>
                  </a:cubicBezTo>
                  <a:cubicBezTo>
                    <a:pt x="794" y="530"/>
                    <a:pt x="789" y="534"/>
                    <a:pt x="787" y="533"/>
                  </a:cubicBezTo>
                  <a:cubicBezTo>
                    <a:pt x="787" y="533"/>
                    <a:pt x="790" y="535"/>
                    <a:pt x="793" y="533"/>
                  </a:cubicBezTo>
                  <a:close/>
                  <a:moveTo>
                    <a:pt x="794" y="552"/>
                  </a:moveTo>
                  <a:cubicBezTo>
                    <a:pt x="793" y="546"/>
                    <a:pt x="793" y="545"/>
                    <a:pt x="793" y="543"/>
                  </a:cubicBezTo>
                  <a:cubicBezTo>
                    <a:pt x="794" y="543"/>
                    <a:pt x="797" y="541"/>
                    <a:pt x="797" y="541"/>
                  </a:cubicBezTo>
                  <a:cubicBezTo>
                    <a:pt x="797" y="541"/>
                    <a:pt x="797" y="545"/>
                    <a:pt x="798" y="551"/>
                  </a:cubicBezTo>
                  <a:cubicBezTo>
                    <a:pt x="800" y="557"/>
                    <a:pt x="804" y="563"/>
                    <a:pt x="804" y="563"/>
                  </a:cubicBezTo>
                  <a:cubicBezTo>
                    <a:pt x="804" y="563"/>
                    <a:pt x="796" y="559"/>
                    <a:pt x="794" y="552"/>
                  </a:cubicBezTo>
                  <a:close/>
                  <a:moveTo>
                    <a:pt x="828" y="561"/>
                  </a:moveTo>
                  <a:cubicBezTo>
                    <a:pt x="823" y="559"/>
                    <a:pt x="818" y="557"/>
                    <a:pt x="814" y="554"/>
                  </a:cubicBezTo>
                  <a:cubicBezTo>
                    <a:pt x="808" y="549"/>
                    <a:pt x="807" y="542"/>
                    <a:pt x="807" y="542"/>
                  </a:cubicBezTo>
                  <a:cubicBezTo>
                    <a:pt x="807" y="549"/>
                    <a:pt x="807" y="549"/>
                    <a:pt x="807" y="549"/>
                  </a:cubicBezTo>
                  <a:cubicBezTo>
                    <a:pt x="807" y="549"/>
                    <a:pt x="808" y="553"/>
                    <a:pt x="815" y="558"/>
                  </a:cubicBezTo>
                  <a:cubicBezTo>
                    <a:pt x="817" y="560"/>
                    <a:pt x="819" y="561"/>
                    <a:pt x="822" y="562"/>
                  </a:cubicBezTo>
                  <a:cubicBezTo>
                    <a:pt x="819" y="563"/>
                    <a:pt x="815" y="563"/>
                    <a:pt x="812" y="564"/>
                  </a:cubicBezTo>
                  <a:cubicBezTo>
                    <a:pt x="811" y="563"/>
                    <a:pt x="810" y="563"/>
                    <a:pt x="810" y="562"/>
                  </a:cubicBezTo>
                  <a:cubicBezTo>
                    <a:pt x="806" y="559"/>
                    <a:pt x="805" y="556"/>
                    <a:pt x="802" y="550"/>
                  </a:cubicBezTo>
                  <a:cubicBezTo>
                    <a:pt x="800" y="544"/>
                    <a:pt x="801" y="537"/>
                    <a:pt x="801" y="537"/>
                  </a:cubicBezTo>
                  <a:cubicBezTo>
                    <a:pt x="801" y="537"/>
                    <a:pt x="803" y="535"/>
                    <a:pt x="804" y="531"/>
                  </a:cubicBezTo>
                  <a:cubicBezTo>
                    <a:pt x="804" y="527"/>
                    <a:pt x="803" y="524"/>
                    <a:pt x="803" y="524"/>
                  </a:cubicBezTo>
                  <a:cubicBezTo>
                    <a:pt x="803" y="524"/>
                    <a:pt x="808" y="510"/>
                    <a:pt x="822" y="505"/>
                  </a:cubicBezTo>
                  <a:cubicBezTo>
                    <a:pt x="827" y="506"/>
                    <a:pt x="834" y="507"/>
                    <a:pt x="839" y="506"/>
                  </a:cubicBezTo>
                  <a:cubicBezTo>
                    <a:pt x="841" y="507"/>
                    <a:pt x="841" y="507"/>
                    <a:pt x="841" y="507"/>
                  </a:cubicBezTo>
                  <a:cubicBezTo>
                    <a:pt x="841" y="507"/>
                    <a:pt x="841" y="507"/>
                    <a:pt x="840" y="506"/>
                  </a:cubicBezTo>
                  <a:cubicBezTo>
                    <a:pt x="840" y="506"/>
                    <a:pt x="840" y="506"/>
                    <a:pt x="841" y="506"/>
                  </a:cubicBezTo>
                  <a:cubicBezTo>
                    <a:pt x="837" y="501"/>
                    <a:pt x="837" y="501"/>
                    <a:pt x="837" y="501"/>
                  </a:cubicBezTo>
                  <a:cubicBezTo>
                    <a:pt x="838" y="502"/>
                    <a:pt x="839" y="502"/>
                    <a:pt x="840" y="502"/>
                  </a:cubicBezTo>
                  <a:cubicBezTo>
                    <a:pt x="845" y="505"/>
                    <a:pt x="851" y="511"/>
                    <a:pt x="852" y="517"/>
                  </a:cubicBezTo>
                  <a:cubicBezTo>
                    <a:pt x="853" y="524"/>
                    <a:pt x="851" y="528"/>
                    <a:pt x="850" y="530"/>
                  </a:cubicBezTo>
                  <a:cubicBezTo>
                    <a:pt x="848" y="532"/>
                    <a:pt x="844" y="535"/>
                    <a:pt x="839" y="535"/>
                  </a:cubicBezTo>
                  <a:cubicBezTo>
                    <a:pt x="834" y="534"/>
                    <a:pt x="833" y="529"/>
                    <a:pt x="833" y="529"/>
                  </a:cubicBezTo>
                  <a:cubicBezTo>
                    <a:pt x="832" y="525"/>
                    <a:pt x="834" y="522"/>
                    <a:pt x="835" y="521"/>
                  </a:cubicBezTo>
                  <a:cubicBezTo>
                    <a:pt x="838" y="519"/>
                    <a:pt x="841" y="519"/>
                    <a:pt x="842" y="521"/>
                  </a:cubicBezTo>
                  <a:cubicBezTo>
                    <a:pt x="844" y="523"/>
                    <a:pt x="842" y="525"/>
                    <a:pt x="841" y="525"/>
                  </a:cubicBezTo>
                  <a:cubicBezTo>
                    <a:pt x="839" y="526"/>
                    <a:pt x="838" y="525"/>
                    <a:pt x="838" y="525"/>
                  </a:cubicBezTo>
                  <a:cubicBezTo>
                    <a:pt x="838" y="525"/>
                    <a:pt x="838" y="528"/>
                    <a:pt x="842" y="527"/>
                  </a:cubicBezTo>
                  <a:cubicBezTo>
                    <a:pt x="844" y="526"/>
                    <a:pt x="846" y="523"/>
                    <a:pt x="845" y="519"/>
                  </a:cubicBezTo>
                  <a:cubicBezTo>
                    <a:pt x="845" y="514"/>
                    <a:pt x="840" y="511"/>
                    <a:pt x="837" y="509"/>
                  </a:cubicBezTo>
                  <a:cubicBezTo>
                    <a:pt x="835" y="508"/>
                    <a:pt x="829" y="507"/>
                    <a:pt x="822" y="509"/>
                  </a:cubicBezTo>
                  <a:cubicBezTo>
                    <a:pt x="816" y="512"/>
                    <a:pt x="813" y="518"/>
                    <a:pt x="812" y="522"/>
                  </a:cubicBezTo>
                  <a:cubicBezTo>
                    <a:pt x="810" y="526"/>
                    <a:pt x="809" y="534"/>
                    <a:pt x="811" y="542"/>
                  </a:cubicBezTo>
                  <a:cubicBezTo>
                    <a:pt x="813" y="549"/>
                    <a:pt x="819" y="555"/>
                    <a:pt x="826" y="557"/>
                  </a:cubicBezTo>
                  <a:cubicBezTo>
                    <a:pt x="829" y="558"/>
                    <a:pt x="833" y="558"/>
                    <a:pt x="836" y="559"/>
                  </a:cubicBezTo>
                  <a:cubicBezTo>
                    <a:pt x="833" y="559"/>
                    <a:pt x="831" y="560"/>
                    <a:pt x="828" y="561"/>
                  </a:cubicBezTo>
                  <a:close/>
                  <a:moveTo>
                    <a:pt x="825" y="552"/>
                  </a:moveTo>
                  <a:cubicBezTo>
                    <a:pt x="825" y="552"/>
                    <a:pt x="821" y="550"/>
                    <a:pt x="821" y="549"/>
                  </a:cubicBezTo>
                  <a:cubicBezTo>
                    <a:pt x="821" y="548"/>
                    <a:pt x="820" y="545"/>
                    <a:pt x="822" y="538"/>
                  </a:cubicBezTo>
                  <a:cubicBezTo>
                    <a:pt x="824" y="531"/>
                    <a:pt x="829" y="527"/>
                    <a:pt x="829" y="527"/>
                  </a:cubicBezTo>
                  <a:cubicBezTo>
                    <a:pt x="829" y="529"/>
                    <a:pt x="829" y="529"/>
                    <a:pt x="829" y="529"/>
                  </a:cubicBezTo>
                  <a:cubicBezTo>
                    <a:pt x="829" y="529"/>
                    <a:pt x="827" y="534"/>
                    <a:pt x="826" y="539"/>
                  </a:cubicBezTo>
                  <a:cubicBezTo>
                    <a:pt x="824" y="545"/>
                    <a:pt x="825" y="552"/>
                    <a:pt x="825" y="552"/>
                  </a:cubicBezTo>
                  <a:close/>
                  <a:moveTo>
                    <a:pt x="816" y="540"/>
                  </a:moveTo>
                  <a:cubicBezTo>
                    <a:pt x="812" y="533"/>
                    <a:pt x="815" y="520"/>
                    <a:pt x="822" y="514"/>
                  </a:cubicBezTo>
                  <a:cubicBezTo>
                    <a:pt x="830" y="508"/>
                    <a:pt x="838" y="512"/>
                    <a:pt x="840" y="516"/>
                  </a:cubicBezTo>
                  <a:cubicBezTo>
                    <a:pt x="824" y="513"/>
                    <a:pt x="816" y="540"/>
                    <a:pt x="816" y="540"/>
                  </a:cubicBezTo>
                  <a:close/>
                  <a:moveTo>
                    <a:pt x="830" y="552"/>
                  </a:moveTo>
                  <a:cubicBezTo>
                    <a:pt x="824" y="542"/>
                    <a:pt x="831" y="534"/>
                    <a:pt x="831" y="534"/>
                  </a:cubicBezTo>
                  <a:cubicBezTo>
                    <a:pt x="831" y="534"/>
                    <a:pt x="833" y="537"/>
                    <a:pt x="836" y="538"/>
                  </a:cubicBezTo>
                  <a:cubicBezTo>
                    <a:pt x="838" y="539"/>
                    <a:pt x="842" y="538"/>
                    <a:pt x="842" y="538"/>
                  </a:cubicBezTo>
                  <a:cubicBezTo>
                    <a:pt x="842" y="538"/>
                    <a:pt x="839" y="542"/>
                    <a:pt x="840" y="547"/>
                  </a:cubicBezTo>
                  <a:cubicBezTo>
                    <a:pt x="840" y="551"/>
                    <a:pt x="842" y="554"/>
                    <a:pt x="842" y="554"/>
                  </a:cubicBezTo>
                  <a:cubicBezTo>
                    <a:pt x="842" y="554"/>
                    <a:pt x="832" y="557"/>
                    <a:pt x="830" y="552"/>
                  </a:cubicBezTo>
                  <a:close/>
                  <a:moveTo>
                    <a:pt x="865" y="545"/>
                  </a:moveTo>
                  <a:cubicBezTo>
                    <a:pt x="864" y="545"/>
                    <a:pt x="864" y="545"/>
                    <a:pt x="864" y="545"/>
                  </a:cubicBezTo>
                  <a:cubicBezTo>
                    <a:pt x="861" y="548"/>
                    <a:pt x="856" y="551"/>
                    <a:pt x="850" y="553"/>
                  </a:cubicBezTo>
                  <a:cubicBezTo>
                    <a:pt x="847" y="551"/>
                    <a:pt x="846" y="548"/>
                    <a:pt x="846" y="548"/>
                  </a:cubicBezTo>
                  <a:cubicBezTo>
                    <a:pt x="846" y="548"/>
                    <a:pt x="847" y="549"/>
                    <a:pt x="852" y="549"/>
                  </a:cubicBezTo>
                  <a:cubicBezTo>
                    <a:pt x="857" y="550"/>
                    <a:pt x="861" y="546"/>
                    <a:pt x="863" y="542"/>
                  </a:cubicBezTo>
                  <a:cubicBezTo>
                    <a:pt x="864" y="542"/>
                    <a:pt x="864" y="541"/>
                    <a:pt x="864" y="540"/>
                  </a:cubicBezTo>
                  <a:cubicBezTo>
                    <a:pt x="865" y="541"/>
                    <a:pt x="866" y="541"/>
                    <a:pt x="868" y="542"/>
                  </a:cubicBezTo>
                  <a:cubicBezTo>
                    <a:pt x="868" y="542"/>
                    <a:pt x="868" y="542"/>
                    <a:pt x="869" y="542"/>
                  </a:cubicBezTo>
                  <a:cubicBezTo>
                    <a:pt x="866" y="544"/>
                    <a:pt x="865" y="545"/>
                    <a:pt x="865" y="545"/>
                  </a:cubicBezTo>
                  <a:close/>
                  <a:moveTo>
                    <a:pt x="886" y="530"/>
                  </a:moveTo>
                  <a:cubicBezTo>
                    <a:pt x="884" y="531"/>
                    <a:pt x="882" y="532"/>
                    <a:pt x="881" y="534"/>
                  </a:cubicBezTo>
                  <a:cubicBezTo>
                    <a:pt x="879" y="535"/>
                    <a:pt x="877" y="536"/>
                    <a:pt x="876" y="537"/>
                  </a:cubicBezTo>
                  <a:cubicBezTo>
                    <a:pt x="873" y="539"/>
                    <a:pt x="869" y="539"/>
                    <a:pt x="866" y="537"/>
                  </a:cubicBezTo>
                  <a:cubicBezTo>
                    <a:pt x="866" y="536"/>
                    <a:pt x="866" y="536"/>
                    <a:pt x="865" y="536"/>
                  </a:cubicBezTo>
                  <a:cubicBezTo>
                    <a:pt x="866" y="532"/>
                    <a:pt x="865" y="528"/>
                    <a:pt x="864" y="525"/>
                  </a:cubicBezTo>
                  <a:cubicBezTo>
                    <a:pt x="864" y="524"/>
                    <a:pt x="864" y="524"/>
                    <a:pt x="863" y="523"/>
                  </a:cubicBezTo>
                  <a:cubicBezTo>
                    <a:pt x="865" y="521"/>
                    <a:pt x="867" y="520"/>
                    <a:pt x="870" y="521"/>
                  </a:cubicBezTo>
                  <a:cubicBezTo>
                    <a:pt x="876" y="522"/>
                    <a:pt x="874" y="530"/>
                    <a:pt x="871" y="530"/>
                  </a:cubicBezTo>
                  <a:cubicBezTo>
                    <a:pt x="869" y="529"/>
                    <a:pt x="870" y="527"/>
                    <a:pt x="871" y="526"/>
                  </a:cubicBezTo>
                  <a:cubicBezTo>
                    <a:pt x="870" y="526"/>
                    <a:pt x="869" y="525"/>
                    <a:pt x="867" y="527"/>
                  </a:cubicBezTo>
                  <a:cubicBezTo>
                    <a:pt x="867" y="529"/>
                    <a:pt x="868" y="531"/>
                    <a:pt x="869" y="532"/>
                  </a:cubicBezTo>
                  <a:cubicBezTo>
                    <a:pt x="871" y="533"/>
                    <a:pt x="874" y="533"/>
                    <a:pt x="876" y="530"/>
                  </a:cubicBezTo>
                  <a:cubicBezTo>
                    <a:pt x="879" y="527"/>
                    <a:pt x="877" y="522"/>
                    <a:pt x="877" y="522"/>
                  </a:cubicBezTo>
                  <a:cubicBezTo>
                    <a:pt x="877" y="522"/>
                    <a:pt x="881" y="523"/>
                    <a:pt x="884" y="523"/>
                  </a:cubicBezTo>
                  <a:cubicBezTo>
                    <a:pt x="886" y="523"/>
                    <a:pt x="892" y="521"/>
                    <a:pt x="892" y="521"/>
                  </a:cubicBezTo>
                  <a:cubicBezTo>
                    <a:pt x="892" y="521"/>
                    <a:pt x="889" y="526"/>
                    <a:pt x="886" y="530"/>
                  </a:cubicBezTo>
                  <a:close/>
                  <a:moveTo>
                    <a:pt x="881" y="516"/>
                  </a:moveTo>
                  <a:cubicBezTo>
                    <a:pt x="873" y="510"/>
                    <a:pt x="870" y="502"/>
                    <a:pt x="870" y="498"/>
                  </a:cubicBezTo>
                  <a:cubicBezTo>
                    <a:pt x="870" y="496"/>
                    <a:pt x="871" y="494"/>
                    <a:pt x="872" y="493"/>
                  </a:cubicBezTo>
                  <a:cubicBezTo>
                    <a:pt x="873" y="493"/>
                    <a:pt x="873" y="493"/>
                    <a:pt x="874" y="493"/>
                  </a:cubicBezTo>
                  <a:cubicBezTo>
                    <a:pt x="876" y="492"/>
                    <a:pt x="877" y="491"/>
                    <a:pt x="879" y="491"/>
                  </a:cubicBezTo>
                  <a:cubicBezTo>
                    <a:pt x="880" y="491"/>
                    <a:pt x="880" y="491"/>
                    <a:pt x="881" y="491"/>
                  </a:cubicBezTo>
                  <a:cubicBezTo>
                    <a:pt x="878" y="491"/>
                    <a:pt x="875" y="494"/>
                    <a:pt x="875" y="497"/>
                  </a:cubicBezTo>
                  <a:cubicBezTo>
                    <a:pt x="875" y="502"/>
                    <a:pt x="880" y="507"/>
                    <a:pt x="885" y="506"/>
                  </a:cubicBezTo>
                  <a:cubicBezTo>
                    <a:pt x="885" y="506"/>
                    <a:pt x="886" y="508"/>
                    <a:pt x="890" y="511"/>
                  </a:cubicBezTo>
                  <a:cubicBezTo>
                    <a:pt x="893" y="514"/>
                    <a:pt x="897" y="516"/>
                    <a:pt x="897" y="516"/>
                  </a:cubicBezTo>
                  <a:cubicBezTo>
                    <a:pt x="897" y="516"/>
                    <a:pt x="890" y="521"/>
                    <a:pt x="881" y="516"/>
                  </a:cubicBezTo>
                  <a:close/>
                  <a:moveTo>
                    <a:pt x="896" y="508"/>
                  </a:moveTo>
                  <a:cubicBezTo>
                    <a:pt x="892" y="505"/>
                    <a:pt x="892" y="504"/>
                    <a:pt x="891" y="503"/>
                  </a:cubicBezTo>
                  <a:cubicBezTo>
                    <a:pt x="892" y="502"/>
                    <a:pt x="893" y="500"/>
                    <a:pt x="893" y="500"/>
                  </a:cubicBezTo>
                  <a:cubicBezTo>
                    <a:pt x="893" y="500"/>
                    <a:pt x="894" y="503"/>
                    <a:pt x="898" y="505"/>
                  </a:cubicBezTo>
                  <a:cubicBezTo>
                    <a:pt x="902" y="508"/>
                    <a:pt x="907" y="510"/>
                    <a:pt x="907" y="510"/>
                  </a:cubicBezTo>
                  <a:cubicBezTo>
                    <a:pt x="907" y="510"/>
                    <a:pt x="900" y="511"/>
                    <a:pt x="896" y="508"/>
                  </a:cubicBezTo>
                  <a:close/>
                  <a:moveTo>
                    <a:pt x="917" y="499"/>
                  </a:moveTo>
                  <a:cubicBezTo>
                    <a:pt x="915" y="500"/>
                    <a:pt x="912" y="500"/>
                    <a:pt x="909" y="500"/>
                  </a:cubicBezTo>
                  <a:cubicBezTo>
                    <a:pt x="903" y="500"/>
                    <a:pt x="899" y="496"/>
                    <a:pt x="899" y="496"/>
                  </a:cubicBezTo>
                  <a:cubicBezTo>
                    <a:pt x="902" y="500"/>
                    <a:pt x="902" y="500"/>
                    <a:pt x="902" y="500"/>
                  </a:cubicBezTo>
                  <a:cubicBezTo>
                    <a:pt x="902" y="500"/>
                    <a:pt x="905" y="502"/>
                    <a:pt x="912" y="502"/>
                  </a:cubicBezTo>
                  <a:cubicBezTo>
                    <a:pt x="913" y="502"/>
                    <a:pt x="914" y="502"/>
                    <a:pt x="915" y="502"/>
                  </a:cubicBezTo>
                  <a:cubicBezTo>
                    <a:pt x="913" y="504"/>
                    <a:pt x="912" y="505"/>
                    <a:pt x="911" y="507"/>
                  </a:cubicBezTo>
                  <a:cubicBezTo>
                    <a:pt x="910" y="507"/>
                    <a:pt x="910" y="507"/>
                    <a:pt x="910" y="507"/>
                  </a:cubicBezTo>
                  <a:cubicBezTo>
                    <a:pt x="907" y="507"/>
                    <a:pt x="904" y="506"/>
                    <a:pt x="900" y="503"/>
                  </a:cubicBezTo>
                  <a:cubicBezTo>
                    <a:pt x="896" y="500"/>
                    <a:pt x="893" y="495"/>
                    <a:pt x="893" y="495"/>
                  </a:cubicBezTo>
                  <a:cubicBezTo>
                    <a:pt x="893" y="495"/>
                    <a:pt x="893" y="493"/>
                    <a:pt x="892" y="490"/>
                  </a:cubicBezTo>
                  <a:cubicBezTo>
                    <a:pt x="892" y="490"/>
                    <a:pt x="891" y="489"/>
                    <a:pt x="891" y="489"/>
                  </a:cubicBezTo>
                  <a:cubicBezTo>
                    <a:pt x="891" y="489"/>
                    <a:pt x="891" y="489"/>
                    <a:pt x="891" y="489"/>
                  </a:cubicBezTo>
                  <a:cubicBezTo>
                    <a:pt x="891" y="489"/>
                    <a:pt x="891" y="489"/>
                    <a:pt x="891" y="489"/>
                  </a:cubicBezTo>
                  <a:cubicBezTo>
                    <a:pt x="890" y="487"/>
                    <a:pt x="888" y="486"/>
                    <a:pt x="888" y="486"/>
                  </a:cubicBezTo>
                  <a:cubicBezTo>
                    <a:pt x="888" y="486"/>
                    <a:pt x="886" y="480"/>
                    <a:pt x="888" y="473"/>
                  </a:cubicBezTo>
                  <a:cubicBezTo>
                    <a:pt x="889" y="473"/>
                    <a:pt x="891" y="473"/>
                    <a:pt x="892" y="472"/>
                  </a:cubicBezTo>
                  <a:cubicBezTo>
                    <a:pt x="891" y="476"/>
                    <a:pt x="892" y="479"/>
                    <a:pt x="893" y="481"/>
                  </a:cubicBezTo>
                  <a:cubicBezTo>
                    <a:pt x="894" y="484"/>
                    <a:pt x="897" y="490"/>
                    <a:pt x="902" y="494"/>
                  </a:cubicBezTo>
                  <a:cubicBezTo>
                    <a:pt x="907" y="497"/>
                    <a:pt x="913" y="498"/>
                    <a:pt x="918" y="496"/>
                  </a:cubicBezTo>
                  <a:cubicBezTo>
                    <a:pt x="919" y="496"/>
                    <a:pt x="919" y="496"/>
                    <a:pt x="920" y="495"/>
                  </a:cubicBezTo>
                  <a:cubicBezTo>
                    <a:pt x="919" y="497"/>
                    <a:pt x="918" y="498"/>
                    <a:pt x="917" y="499"/>
                  </a:cubicBezTo>
                  <a:close/>
                  <a:moveTo>
                    <a:pt x="889" y="462"/>
                  </a:moveTo>
                  <a:cubicBezTo>
                    <a:pt x="890" y="461"/>
                    <a:pt x="890" y="461"/>
                    <a:pt x="891" y="460"/>
                  </a:cubicBezTo>
                  <a:cubicBezTo>
                    <a:pt x="891" y="461"/>
                    <a:pt x="891" y="462"/>
                    <a:pt x="891" y="463"/>
                  </a:cubicBezTo>
                  <a:cubicBezTo>
                    <a:pt x="891" y="463"/>
                    <a:pt x="890" y="462"/>
                    <a:pt x="889" y="462"/>
                  </a:cubicBezTo>
                  <a:close/>
                  <a:moveTo>
                    <a:pt x="903" y="469"/>
                  </a:moveTo>
                  <a:cubicBezTo>
                    <a:pt x="903" y="469"/>
                    <a:pt x="903" y="468"/>
                    <a:pt x="904" y="468"/>
                  </a:cubicBezTo>
                  <a:cubicBezTo>
                    <a:pt x="899" y="477"/>
                    <a:pt x="904" y="490"/>
                    <a:pt x="904" y="490"/>
                  </a:cubicBezTo>
                  <a:cubicBezTo>
                    <a:pt x="898" y="488"/>
                    <a:pt x="894" y="478"/>
                    <a:pt x="896" y="472"/>
                  </a:cubicBezTo>
                  <a:cubicBezTo>
                    <a:pt x="898" y="471"/>
                    <a:pt x="900" y="470"/>
                    <a:pt x="901" y="469"/>
                  </a:cubicBezTo>
                  <a:cubicBezTo>
                    <a:pt x="901" y="469"/>
                    <a:pt x="901" y="470"/>
                    <a:pt x="901" y="470"/>
                  </a:cubicBezTo>
                  <a:cubicBezTo>
                    <a:pt x="902" y="470"/>
                    <a:pt x="902" y="469"/>
                    <a:pt x="903" y="469"/>
                  </a:cubicBezTo>
                  <a:close/>
                  <a:moveTo>
                    <a:pt x="914" y="470"/>
                  </a:moveTo>
                  <a:cubicBezTo>
                    <a:pt x="915" y="468"/>
                    <a:pt x="915" y="466"/>
                    <a:pt x="912" y="463"/>
                  </a:cubicBezTo>
                  <a:cubicBezTo>
                    <a:pt x="912" y="463"/>
                    <a:pt x="911" y="462"/>
                    <a:pt x="910" y="462"/>
                  </a:cubicBezTo>
                  <a:cubicBezTo>
                    <a:pt x="910" y="462"/>
                    <a:pt x="911" y="462"/>
                    <a:pt x="911" y="462"/>
                  </a:cubicBezTo>
                  <a:cubicBezTo>
                    <a:pt x="911" y="461"/>
                    <a:pt x="911" y="461"/>
                    <a:pt x="911" y="461"/>
                  </a:cubicBezTo>
                  <a:cubicBezTo>
                    <a:pt x="912" y="460"/>
                    <a:pt x="913" y="459"/>
                    <a:pt x="913" y="457"/>
                  </a:cubicBezTo>
                  <a:cubicBezTo>
                    <a:pt x="914" y="458"/>
                    <a:pt x="915" y="458"/>
                    <a:pt x="916" y="459"/>
                  </a:cubicBezTo>
                  <a:cubicBezTo>
                    <a:pt x="920" y="463"/>
                    <a:pt x="921" y="466"/>
                    <a:pt x="921" y="468"/>
                  </a:cubicBezTo>
                  <a:cubicBezTo>
                    <a:pt x="920" y="471"/>
                    <a:pt x="919" y="474"/>
                    <a:pt x="916" y="476"/>
                  </a:cubicBezTo>
                  <a:cubicBezTo>
                    <a:pt x="912" y="478"/>
                    <a:pt x="910" y="476"/>
                    <a:pt x="910" y="476"/>
                  </a:cubicBezTo>
                  <a:cubicBezTo>
                    <a:pt x="907" y="473"/>
                    <a:pt x="907" y="471"/>
                    <a:pt x="907" y="469"/>
                  </a:cubicBezTo>
                  <a:cubicBezTo>
                    <a:pt x="908" y="467"/>
                    <a:pt x="910" y="465"/>
                    <a:pt x="912" y="466"/>
                  </a:cubicBezTo>
                  <a:cubicBezTo>
                    <a:pt x="913" y="467"/>
                    <a:pt x="913" y="468"/>
                    <a:pt x="913" y="469"/>
                  </a:cubicBezTo>
                  <a:cubicBezTo>
                    <a:pt x="912" y="471"/>
                    <a:pt x="911" y="470"/>
                    <a:pt x="911" y="470"/>
                  </a:cubicBezTo>
                  <a:cubicBezTo>
                    <a:pt x="911" y="470"/>
                    <a:pt x="912" y="472"/>
                    <a:pt x="914" y="470"/>
                  </a:cubicBezTo>
                  <a:close/>
                  <a:moveTo>
                    <a:pt x="907" y="477"/>
                  </a:moveTo>
                  <a:cubicBezTo>
                    <a:pt x="907" y="477"/>
                    <a:pt x="908" y="481"/>
                    <a:pt x="909" y="485"/>
                  </a:cubicBezTo>
                  <a:cubicBezTo>
                    <a:pt x="911" y="490"/>
                    <a:pt x="915" y="493"/>
                    <a:pt x="915" y="493"/>
                  </a:cubicBezTo>
                  <a:cubicBezTo>
                    <a:pt x="915" y="493"/>
                    <a:pt x="912" y="494"/>
                    <a:pt x="911" y="494"/>
                  </a:cubicBezTo>
                  <a:cubicBezTo>
                    <a:pt x="911" y="493"/>
                    <a:pt x="909" y="491"/>
                    <a:pt x="907" y="486"/>
                  </a:cubicBezTo>
                  <a:cubicBezTo>
                    <a:pt x="905" y="481"/>
                    <a:pt x="906" y="476"/>
                    <a:pt x="906" y="476"/>
                  </a:cubicBezTo>
                  <a:lnTo>
                    <a:pt x="907" y="477"/>
                  </a:lnTo>
                  <a:close/>
                  <a:moveTo>
                    <a:pt x="924" y="490"/>
                  </a:moveTo>
                  <a:cubicBezTo>
                    <a:pt x="922" y="491"/>
                    <a:pt x="920" y="492"/>
                    <a:pt x="918" y="491"/>
                  </a:cubicBezTo>
                  <a:cubicBezTo>
                    <a:pt x="910" y="488"/>
                    <a:pt x="911" y="479"/>
                    <a:pt x="911" y="479"/>
                  </a:cubicBezTo>
                  <a:cubicBezTo>
                    <a:pt x="911" y="479"/>
                    <a:pt x="913" y="480"/>
                    <a:pt x="915" y="480"/>
                  </a:cubicBezTo>
                  <a:cubicBezTo>
                    <a:pt x="917" y="479"/>
                    <a:pt x="919" y="477"/>
                    <a:pt x="919" y="477"/>
                  </a:cubicBezTo>
                  <a:cubicBezTo>
                    <a:pt x="919" y="477"/>
                    <a:pt x="919" y="481"/>
                    <a:pt x="922" y="483"/>
                  </a:cubicBezTo>
                  <a:cubicBezTo>
                    <a:pt x="923" y="485"/>
                    <a:pt x="925" y="486"/>
                    <a:pt x="926" y="486"/>
                  </a:cubicBezTo>
                  <a:cubicBezTo>
                    <a:pt x="925" y="488"/>
                    <a:pt x="924" y="489"/>
                    <a:pt x="924" y="490"/>
                  </a:cubicBezTo>
                  <a:close/>
                  <a:moveTo>
                    <a:pt x="929" y="482"/>
                  </a:moveTo>
                  <a:cubicBezTo>
                    <a:pt x="927" y="482"/>
                    <a:pt x="926" y="481"/>
                    <a:pt x="926" y="481"/>
                  </a:cubicBezTo>
                  <a:cubicBezTo>
                    <a:pt x="926" y="481"/>
                    <a:pt x="927" y="481"/>
                    <a:pt x="930" y="480"/>
                  </a:cubicBezTo>
                  <a:cubicBezTo>
                    <a:pt x="930" y="480"/>
                    <a:pt x="929" y="481"/>
                    <a:pt x="929" y="482"/>
                  </a:cubicBezTo>
                  <a:close/>
                  <a:moveTo>
                    <a:pt x="931" y="475"/>
                  </a:moveTo>
                  <a:cubicBezTo>
                    <a:pt x="929" y="478"/>
                    <a:pt x="926" y="478"/>
                    <a:pt x="925" y="478"/>
                  </a:cubicBezTo>
                  <a:cubicBezTo>
                    <a:pt x="923" y="477"/>
                    <a:pt x="922" y="475"/>
                    <a:pt x="923" y="473"/>
                  </a:cubicBezTo>
                  <a:cubicBezTo>
                    <a:pt x="923" y="472"/>
                    <a:pt x="925" y="472"/>
                    <a:pt x="925" y="472"/>
                  </a:cubicBezTo>
                  <a:cubicBezTo>
                    <a:pt x="927" y="473"/>
                    <a:pt x="926" y="474"/>
                    <a:pt x="926" y="474"/>
                  </a:cubicBezTo>
                  <a:cubicBezTo>
                    <a:pt x="926" y="474"/>
                    <a:pt x="929" y="473"/>
                    <a:pt x="928" y="471"/>
                  </a:cubicBezTo>
                  <a:cubicBezTo>
                    <a:pt x="926" y="468"/>
                    <a:pt x="923" y="469"/>
                    <a:pt x="923" y="469"/>
                  </a:cubicBezTo>
                  <a:cubicBezTo>
                    <a:pt x="923" y="469"/>
                    <a:pt x="924" y="465"/>
                    <a:pt x="922" y="462"/>
                  </a:cubicBezTo>
                  <a:cubicBezTo>
                    <a:pt x="932" y="463"/>
                    <a:pt x="933" y="472"/>
                    <a:pt x="931" y="475"/>
                  </a:cubicBezTo>
                  <a:close/>
                  <a:moveTo>
                    <a:pt x="952" y="433"/>
                  </a:moveTo>
                  <a:cubicBezTo>
                    <a:pt x="947" y="446"/>
                    <a:pt x="941" y="460"/>
                    <a:pt x="934" y="472"/>
                  </a:cubicBezTo>
                  <a:cubicBezTo>
                    <a:pt x="935" y="471"/>
                    <a:pt x="935" y="470"/>
                    <a:pt x="935" y="469"/>
                  </a:cubicBezTo>
                  <a:cubicBezTo>
                    <a:pt x="934" y="466"/>
                    <a:pt x="931" y="461"/>
                    <a:pt x="927" y="458"/>
                  </a:cubicBezTo>
                  <a:cubicBezTo>
                    <a:pt x="923" y="456"/>
                    <a:pt x="918" y="456"/>
                    <a:pt x="918" y="456"/>
                  </a:cubicBezTo>
                  <a:cubicBezTo>
                    <a:pt x="918" y="456"/>
                    <a:pt x="916" y="455"/>
                    <a:pt x="914" y="454"/>
                  </a:cubicBezTo>
                  <a:cubicBezTo>
                    <a:pt x="915" y="453"/>
                    <a:pt x="915" y="453"/>
                    <a:pt x="914" y="453"/>
                  </a:cubicBezTo>
                  <a:cubicBezTo>
                    <a:pt x="914" y="453"/>
                    <a:pt x="914" y="453"/>
                    <a:pt x="913" y="453"/>
                  </a:cubicBezTo>
                  <a:cubicBezTo>
                    <a:pt x="913" y="453"/>
                    <a:pt x="912" y="453"/>
                    <a:pt x="912" y="453"/>
                  </a:cubicBezTo>
                  <a:cubicBezTo>
                    <a:pt x="911" y="452"/>
                    <a:pt x="910" y="452"/>
                    <a:pt x="905" y="451"/>
                  </a:cubicBezTo>
                  <a:cubicBezTo>
                    <a:pt x="903" y="451"/>
                    <a:pt x="900" y="451"/>
                    <a:pt x="898" y="452"/>
                  </a:cubicBezTo>
                  <a:cubicBezTo>
                    <a:pt x="895" y="450"/>
                    <a:pt x="893" y="449"/>
                    <a:pt x="891" y="446"/>
                  </a:cubicBezTo>
                  <a:cubicBezTo>
                    <a:pt x="879" y="434"/>
                    <a:pt x="887" y="428"/>
                    <a:pt x="892" y="423"/>
                  </a:cubicBezTo>
                  <a:cubicBezTo>
                    <a:pt x="896" y="417"/>
                    <a:pt x="908" y="409"/>
                    <a:pt x="919" y="408"/>
                  </a:cubicBezTo>
                  <a:cubicBezTo>
                    <a:pt x="920" y="407"/>
                    <a:pt x="920" y="407"/>
                    <a:pt x="921" y="406"/>
                  </a:cubicBezTo>
                  <a:cubicBezTo>
                    <a:pt x="926" y="405"/>
                    <a:pt x="931" y="404"/>
                    <a:pt x="935" y="403"/>
                  </a:cubicBezTo>
                  <a:cubicBezTo>
                    <a:pt x="935" y="403"/>
                    <a:pt x="934" y="403"/>
                    <a:pt x="934" y="402"/>
                  </a:cubicBezTo>
                  <a:cubicBezTo>
                    <a:pt x="934" y="402"/>
                    <a:pt x="946" y="398"/>
                    <a:pt x="961" y="403"/>
                  </a:cubicBezTo>
                  <a:cubicBezTo>
                    <a:pt x="959" y="413"/>
                    <a:pt x="956" y="423"/>
                    <a:pt x="952" y="433"/>
                  </a:cubicBezTo>
                  <a:close/>
                  <a:moveTo>
                    <a:pt x="963" y="359"/>
                  </a:moveTo>
                  <a:cubicBezTo>
                    <a:pt x="957" y="359"/>
                    <a:pt x="957" y="359"/>
                    <a:pt x="957" y="359"/>
                  </a:cubicBezTo>
                  <a:cubicBezTo>
                    <a:pt x="957" y="359"/>
                    <a:pt x="958" y="359"/>
                    <a:pt x="959" y="358"/>
                  </a:cubicBezTo>
                  <a:cubicBezTo>
                    <a:pt x="955" y="356"/>
                    <a:pt x="954" y="353"/>
                    <a:pt x="953" y="350"/>
                  </a:cubicBezTo>
                  <a:cubicBezTo>
                    <a:pt x="953" y="350"/>
                    <a:pt x="952" y="350"/>
                    <a:pt x="952" y="350"/>
                  </a:cubicBezTo>
                  <a:cubicBezTo>
                    <a:pt x="952" y="345"/>
                    <a:pt x="951" y="340"/>
                    <a:pt x="950" y="336"/>
                  </a:cubicBezTo>
                  <a:cubicBezTo>
                    <a:pt x="958" y="343"/>
                    <a:pt x="965" y="351"/>
                    <a:pt x="967" y="360"/>
                  </a:cubicBezTo>
                  <a:lnTo>
                    <a:pt x="963" y="359"/>
                  </a:lnTo>
                  <a:close/>
                  <a:moveTo>
                    <a:pt x="722" y="383"/>
                  </a:moveTo>
                  <a:cubicBezTo>
                    <a:pt x="722" y="373"/>
                    <a:pt x="722" y="373"/>
                    <a:pt x="722" y="373"/>
                  </a:cubicBezTo>
                  <a:cubicBezTo>
                    <a:pt x="722" y="373"/>
                    <a:pt x="720" y="373"/>
                    <a:pt x="718" y="373"/>
                  </a:cubicBezTo>
                  <a:cubicBezTo>
                    <a:pt x="715" y="373"/>
                    <a:pt x="712" y="370"/>
                    <a:pt x="712" y="367"/>
                  </a:cubicBezTo>
                  <a:cubicBezTo>
                    <a:pt x="712" y="364"/>
                    <a:pt x="712" y="359"/>
                    <a:pt x="712" y="356"/>
                  </a:cubicBezTo>
                  <a:cubicBezTo>
                    <a:pt x="712" y="354"/>
                    <a:pt x="715" y="351"/>
                    <a:pt x="717" y="351"/>
                  </a:cubicBezTo>
                  <a:cubicBezTo>
                    <a:pt x="721" y="351"/>
                    <a:pt x="722" y="351"/>
                    <a:pt x="722" y="351"/>
                  </a:cubicBezTo>
                  <a:cubicBezTo>
                    <a:pt x="722" y="341"/>
                    <a:pt x="722" y="341"/>
                    <a:pt x="722" y="341"/>
                  </a:cubicBezTo>
                  <a:cubicBezTo>
                    <a:pt x="717" y="341"/>
                    <a:pt x="712" y="343"/>
                    <a:pt x="707" y="350"/>
                  </a:cubicBezTo>
                  <a:cubicBezTo>
                    <a:pt x="702" y="356"/>
                    <a:pt x="702" y="367"/>
                    <a:pt x="708" y="375"/>
                  </a:cubicBezTo>
                  <a:cubicBezTo>
                    <a:pt x="713" y="382"/>
                    <a:pt x="722" y="383"/>
                    <a:pt x="722" y="383"/>
                  </a:cubicBezTo>
                  <a:close/>
                  <a:moveTo>
                    <a:pt x="718" y="357"/>
                  </a:moveTo>
                  <a:cubicBezTo>
                    <a:pt x="718" y="358"/>
                    <a:pt x="718" y="366"/>
                    <a:pt x="718" y="366"/>
                  </a:cubicBezTo>
                  <a:cubicBezTo>
                    <a:pt x="718" y="367"/>
                    <a:pt x="718" y="367"/>
                    <a:pt x="719" y="367"/>
                  </a:cubicBezTo>
                  <a:cubicBezTo>
                    <a:pt x="719" y="367"/>
                    <a:pt x="731" y="367"/>
                    <a:pt x="731" y="367"/>
                  </a:cubicBezTo>
                  <a:cubicBezTo>
                    <a:pt x="731" y="367"/>
                    <a:pt x="732" y="367"/>
                    <a:pt x="732" y="366"/>
                  </a:cubicBezTo>
                  <a:cubicBezTo>
                    <a:pt x="732" y="365"/>
                    <a:pt x="732" y="358"/>
                    <a:pt x="732" y="357"/>
                  </a:cubicBezTo>
                  <a:cubicBezTo>
                    <a:pt x="732" y="357"/>
                    <a:pt x="732" y="356"/>
                    <a:pt x="731" y="356"/>
                  </a:cubicBezTo>
                  <a:cubicBezTo>
                    <a:pt x="730" y="356"/>
                    <a:pt x="720" y="356"/>
                    <a:pt x="719" y="356"/>
                  </a:cubicBezTo>
                  <a:cubicBezTo>
                    <a:pt x="718" y="356"/>
                    <a:pt x="718" y="357"/>
                    <a:pt x="718" y="357"/>
                  </a:cubicBezTo>
                  <a:close/>
                  <a:moveTo>
                    <a:pt x="738" y="356"/>
                  </a:moveTo>
                  <a:cubicBezTo>
                    <a:pt x="738" y="358"/>
                    <a:pt x="738" y="365"/>
                    <a:pt x="738" y="367"/>
                  </a:cubicBezTo>
                  <a:cubicBezTo>
                    <a:pt x="738" y="370"/>
                    <a:pt x="734" y="373"/>
                    <a:pt x="733" y="373"/>
                  </a:cubicBezTo>
                  <a:cubicBezTo>
                    <a:pt x="731" y="373"/>
                    <a:pt x="728" y="373"/>
                    <a:pt x="728" y="373"/>
                  </a:cubicBezTo>
                  <a:cubicBezTo>
                    <a:pt x="728" y="383"/>
                    <a:pt x="728" y="383"/>
                    <a:pt x="728" y="383"/>
                  </a:cubicBezTo>
                  <a:cubicBezTo>
                    <a:pt x="728" y="383"/>
                    <a:pt x="734" y="382"/>
                    <a:pt x="740" y="377"/>
                  </a:cubicBezTo>
                  <a:cubicBezTo>
                    <a:pt x="746" y="371"/>
                    <a:pt x="748" y="361"/>
                    <a:pt x="744" y="352"/>
                  </a:cubicBezTo>
                  <a:cubicBezTo>
                    <a:pt x="740" y="343"/>
                    <a:pt x="731" y="341"/>
                    <a:pt x="728" y="341"/>
                  </a:cubicBezTo>
                  <a:cubicBezTo>
                    <a:pt x="728" y="351"/>
                    <a:pt x="728" y="351"/>
                    <a:pt x="728" y="351"/>
                  </a:cubicBezTo>
                  <a:cubicBezTo>
                    <a:pt x="728" y="351"/>
                    <a:pt x="729" y="351"/>
                    <a:pt x="732" y="351"/>
                  </a:cubicBezTo>
                  <a:cubicBezTo>
                    <a:pt x="735" y="351"/>
                    <a:pt x="738" y="354"/>
                    <a:pt x="738" y="356"/>
                  </a:cubicBezTo>
                  <a:close/>
                  <a:moveTo>
                    <a:pt x="778" y="550"/>
                  </a:moveTo>
                  <a:cubicBezTo>
                    <a:pt x="780" y="555"/>
                    <a:pt x="782" y="557"/>
                    <a:pt x="783" y="556"/>
                  </a:cubicBezTo>
                  <a:cubicBezTo>
                    <a:pt x="785" y="555"/>
                    <a:pt x="781" y="551"/>
                    <a:pt x="780" y="549"/>
                  </a:cubicBezTo>
                  <a:cubicBezTo>
                    <a:pt x="778" y="544"/>
                    <a:pt x="777" y="542"/>
                    <a:pt x="775" y="534"/>
                  </a:cubicBezTo>
                  <a:cubicBezTo>
                    <a:pt x="775" y="534"/>
                    <a:pt x="775" y="545"/>
                    <a:pt x="778" y="550"/>
                  </a:cubicBezTo>
                  <a:close/>
                  <a:moveTo>
                    <a:pt x="832" y="538"/>
                  </a:moveTo>
                  <a:cubicBezTo>
                    <a:pt x="832" y="538"/>
                    <a:pt x="830" y="540"/>
                    <a:pt x="830" y="545"/>
                  </a:cubicBezTo>
                  <a:cubicBezTo>
                    <a:pt x="830" y="548"/>
                    <a:pt x="832" y="552"/>
                    <a:pt x="832" y="552"/>
                  </a:cubicBezTo>
                  <a:cubicBezTo>
                    <a:pt x="835" y="552"/>
                    <a:pt x="833" y="549"/>
                    <a:pt x="832" y="545"/>
                  </a:cubicBezTo>
                  <a:cubicBezTo>
                    <a:pt x="831" y="542"/>
                    <a:pt x="832" y="538"/>
                    <a:pt x="832" y="538"/>
                  </a:cubicBezTo>
                  <a:close/>
                  <a:moveTo>
                    <a:pt x="881" y="525"/>
                  </a:moveTo>
                  <a:cubicBezTo>
                    <a:pt x="881" y="525"/>
                    <a:pt x="881" y="527"/>
                    <a:pt x="880" y="529"/>
                  </a:cubicBezTo>
                  <a:cubicBezTo>
                    <a:pt x="879" y="532"/>
                    <a:pt x="875" y="533"/>
                    <a:pt x="875" y="533"/>
                  </a:cubicBezTo>
                  <a:cubicBezTo>
                    <a:pt x="875" y="533"/>
                    <a:pt x="878" y="534"/>
                    <a:pt x="882" y="531"/>
                  </a:cubicBezTo>
                  <a:cubicBezTo>
                    <a:pt x="885" y="528"/>
                    <a:pt x="886" y="525"/>
                    <a:pt x="886" y="525"/>
                  </a:cubicBezTo>
                  <a:cubicBezTo>
                    <a:pt x="885" y="525"/>
                    <a:pt x="881" y="525"/>
                    <a:pt x="881" y="525"/>
                  </a:cubicBezTo>
                  <a:close/>
                  <a:moveTo>
                    <a:pt x="875" y="505"/>
                  </a:moveTo>
                  <a:cubicBezTo>
                    <a:pt x="875" y="505"/>
                    <a:pt x="881" y="512"/>
                    <a:pt x="884" y="514"/>
                  </a:cubicBezTo>
                  <a:cubicBezTo>
                    <a:pt x="888" y="517"/>
                    <a:pt x="891" y="517"/>
                    <a:pt x="891" y="516"/>
                  </a:cubicBezTo>
                  <a:cubicBezTo>
                    <a:pt x="891" y="514"/>
                    <a:pt x="887" y="514"/>
                    <a:pt x="886" y="513"/>
                  </a:cubicBezTo>
                  <a:cubicBezTo>
                    <a:pt x="882" y="511"/>
                    <a:pt x="880" y="510"/>
                    <a:pt x="875" y="505"/>
                  </a:cubicBezTo>
                  <a:close/>
                  <a:moveTo>
                    <a:pt x="917" y="486"/>
                  </a:moveTo>
                  <a:cubicBezTo>
                    <a:pt x="914" y="484"/>
                    <a:pt x="913" y="481"/>
                    <a:pt x="913" y="481"/>
                  </a:cubicBezTo>
                  <a:cubicBezTo>
                    <a:pt x="913" y="481"/>
                    <a:pt x="913" y="484"/>
                    <a:pt x="915" y="487"/>
                  </a:cubicBezTo>
                  <a:cubicBezTo>
                    <a:pt x="917" y="489"/>
                    <a:pt x="919" y="490"/>
                    <a:pt x="920" y="490"/>
                  </a:cubicBezTo>
                  <a:cubicBezTo>
                    <a:pt x="921" y="489"/>
                    <a:pt x="919" y="488"/>
                    <a:pt x="917" y="486"/>
                  </a:cubicBezTo>
                  <a:close/>
                  <a:moveTo>
                    <a:pt x="691" y="213"/>
                  </a:moveTo>
                  <a:cubicBezTo>
                    <a:pt x="692" y="213"/>
                    <a:pt x="693" y="214"/>
                    <a:pt x="695" y="214"/>
                  </a:cubicBezTo>
                  <a:cubicBezTo>
                    <a:pt x="697" y="214"/>
                    <a:pt x="697" y="214"/>
                    <a:pt x="697" y="214"/>
                  </a:cubicBezTo>
                  <a:cubicBezTo>
                    <a:pt x="701" y="214"/>
                    <a:pt x="701" y="214"/>
                    <a:pt x="701" y="214"/>
                  </a:cubicBezTo>
                  <a:cubicBezTo>
                    <a:pt x="701" y="215"/>
                    <a:pt x="701" y="215"/>
                    <a:pt x="701" y="215"/>
                  </a:cubicBezTo>
                  <a:cubicBezTo>
                    <a:pt x="701" y="215"/>
                    <a:pt x="701" y="216"/>
                    <a:pt x="701" y="218"/>
                  </a:cubicBezTo>
                  <a:cubicBezTo>
                    <a:pt x="702" y="221"/>
                    <a:pt x="704" y="223"/>
                    <a:pt x="706" y="224"/>
                  </a:cubicBezTo>
                  <a:cubicBezTo>
                    <a:pt x="707" y="225"/>
                    <a:pt x="708" y="225"/>
                    <a:pt x="709" y="225"/>
                  </a:cubicBezTo>
                  <a:cubicBezTo>
                    <a:pt x="711" y="226"/>
                    <a:pt x="713" y="225"/>
                    <a:pt x="714" y="224"/>
                  </a:cubicBezTo>
                  <a:cubicBezTo>
                    <a:pt x="716" y="224"/>
                    <a:pt x="717" y="222"/>
                    <a:pt x="718" y="221"/>
                  </a:cubicBezTo>
                  <a:cubicBezTo>
                    <a:pt x="719" y="220"/>
                    <a:pt x="720" y="218"/>
                    <a:pt x="719" y="216"/>
                  </a:cubicBezTo>
                  <a:cubicBezTo>
                    <a:pt x="719" y="215"/>
                    <a:pt x="719" y="213"/>
                    <a:pt x="719" y="212"/>
                  </a:cubicBezTo>
                  <a:cubicBezTo>
                    <a:pt x="719" y="212"/>
                    <a:pt x="720" y="212"/>
                    <a:pt x="721" y="213"/>
                  </a:cubicBezTo>
                  <a:cubicBezTo>
                    <a:pt x="722" y="213"/>
                    <a:pt x="723" y="213"/>
                    <a:pt x="725" y="213"/>
                  </a:cubicBezTo>
                  <a:cubicBezTo>
                    <a:pt x="726" y="213"/>
                    <a:pt x="727" y="213"/>
                    <a:pt x="728" y="213"/>
                  </a:cubicBezTo>
                  <a:cubicBezTo>
                    <a:pt x="730" y="212"/>
                    <a:pt x="732" y="211"/>
                    <a:pt x="733" y="209"/>
                  </a:cubicBezTo>
                  <a:cubicBezTo>
                    <a:pt x="734" y="208"/>
                    <a:pt x="734" y="206"/>
                    <a:pt x="734" y="204"/>
                  </a:cubicBezTo>
                  <a:cubicBezTo>
                    <a:pt x="734" y="203"/>
                    <a:pt x="733" y="201"/>
                    <a:pt x="732" y="200"/>
                  </a:cubicBezTo>
                  <a:cubicBezTo>
                    <a:pt x="731" y="198"/>
                    <a:pt x="726" y="196"/>
                    <a:pt x="725" y="196"/>
                  </a:cubicBezTo>
                  <a:cubicBezTo>
                    <a:pt x="728" y="192"/>
                    <a:pt x="728" y="189"/>
                    <a:pt x="729" y="187"/>
                  </a:cubicBezTo>
                  <a:cubicBezTo>
                    <a:pt x="729" y="184"/>
                    <a:pt x="727" y="182"/>
                    <a:pt x="725" y="180"/>
                  </a:cubicBezTo>
                  <a:cubicBezTo>
                    <a:pt x="720" y="178"/>
                    <a:pt x="717" y="180"/>
                    <a:pt x="717" y="180"/>
                  </a:cubicBezTo>
                  <a:cubicBezTo>
                    <a:pt x="714" y="182"/>
                    <a:pt x="713" y="185"/>
                    <a:pt x="713" y="185"/>
                  </a:cubicBezTo>
                  <a:cubicBezTo>
                    <a:pt x="713" y="185"/>
                    <a:pt x="712" y="184"/>
                    <a:pt x="710" y="183"/>
                  </a:cubicBezTo>
                  <a:cubicBezTo>
                    <a:pt x="709" y="182"/>
                    <a:pt x="707" y="181"/>
                    <a:pt x="706" y="181"/>
                  </a:cubicBezTo>
                  <a:cubicBezTo>
                    <a:pt x="700" y="180"/>
                    <a:pt x="695" y="186"/>
                    <a:pt x="697" y="191"/>
                  </a:cubicBezTo>
                  <a:cubicBezTo>
                    <a:pt x="697" y="192"/>
                    <a:pt x="697" y="193"/>
                    <a:pt x="698" y="194"/>
                  </a:cubicBezTo>
                  <a:cubicBezTo>
                    <a:pt x="698" y="194"/>
                    <a:pt x="699" y="195"/>
                    <a:pt x="699" y="195"/>
                  </a:cubicBezTo>
                  <a:cubicBezTo>
                    <a:pt x="697" y="195"/>
                    <a:pt x="695" y="196"/>
                    <a:pt x="693" y="196"/>
                  </a:cubicBezTo>
                  <a:cubicBezTo>
                    <a:pt x="693" y="196"/>
                    <a:pt x="692" y="196"/>
                    <a:pt x="691" y="197"/>
                  </a:cubicBezTo>
                  <a:cubicBezTo>
                    <a:pt x="689" y="197"/>
                    <a:pt x="688" y="199"/>
                    <a:pt x="687" y="201"/>
                  </a:cubicBezTo>
                  <a:cubicBezTo>
                    <a:pt x="686" y="203"/>
                    <a:pt x="686" y="205"/>
                    <a:pt x="687" y="207"/>
                  </a:cubicBezTo>
                  <a:cubicBezTo>
                    <a:pt x="687" y="209"/>
                    <a:pt x="689" y="212"/>
                    <a:pt x="691" y="213"/>
                  </a:cubicBezTo>
                  <a:close/>
                  <a:moveTo>
                    <a:pt x="716" y="217"/>
                  </a:moveTo>
                  <a:cubicBezTo>
                    <a:pt x="715" y="220"/>
                    <a:pt x="713" y="223"/>
                    <a:pt x="709" y="222"/>
                  </a:cubicBezTo>
                  <a:cubicBezTo>
                    <a:pt x="706" y="222"/>
                    <a:pt x="703" y="218"/>
                    <a:pt x="704" y="215"/>
                  </a:cubicBezTo>
                  <a:cubicBezTo>
                    <a:pt x="704" y="211"/>
                    <a:pt x="705" y="210"/>
                    <a:pt x="706" y="208"/>
                  </a:cubicBezTo>
                  <a:cubicBezTo>
                    <a:pt x="706" y="211"/>
                    <a:pt x="707" y="217"/>
                    <a:pt x="707" y="217"/>
                  </a:cubicBezTo>
                  <a:cubicBezTo>
                    <a:pt x="707" y="217"/>
                    <a:pt x="710" y="210"/>
                    <a:pt x="710" y="210"/>
                  </a:cubicBezTo>
                  <a:cubicBezTo>
                    <a:pt x="713" y="217"/>
                    <a:pt x="713" y="217"/>
                    <a:pt x="713" y="217"/>
                  </a:cubicBezTo>
                  <a:cubicBezTo>
                    <a:pt x="713" y="208"/>
                    <a:pt x="713" y="208"/>
                    <a:pt x="713" y="208"/>
                  </a:cubicBezTo>
                  <a:cubicBezTo>
                    <a:pt x="713" y="208"/>
                    <a:pt x="718" y="213"/>
                    <a:pt x="716" y="217"/>
                  </a:cubicBezTo>
                  <a:close/>
                  <a:moveTo>
                    <a:pt x="729" y="200"/>
                  </a:moveTo>
                  <a:cubicBezTo>
                    <a:pt x="731" y="202"/>
                    <a:pt x="732" y="206"/>
                    <a:pt x="728" y="209"/>
                  </a:cubicBezTo>
                  <a:cubicBezTo>
                    <a:pt x="726" y="211"/>
                    <a:pt x="722" y="211"/>
                    <a:pt x="716" y="207"/>
                  </a:cubicBezTo>
                  <a:cubicBezTo>
                    <a:pt x="724" y="206"/>
                    <a:pt x="724" y="206"/>
                    <a:pt x="724" y="206"/>
                  </a:cubicBezTo>
                  <a:cubicBezTo>
                    <a:pt x="718" y="204"/>
                    <a:pt x="718" y="204"/>
                    <a:pt x="718" y="204"/>
                  </a:cubicBezTo>
                  <a:cubicBezTo>
                    <a:pt x="723" y="202"/>
                    <a:pt x="723" y="202"/>
                    <a:pt x="723" y="202"/>
                  </a:cubicBezTo>
                  <a:cubicBezTo>
                    <a:pt x="718" y="200"/>
                    <a:pt x="718" y="200"/>
                    <a:pt x="718" y="200"/>
                  </a:cubicBezTo>
                  <a:cubicBezTo>
                    <a:pt x="718" y="200"/>
                    <a:pt x="723" y="196"/>
                    <a:pt x="729" y="200"/>
                  </a:cubicBezTo>
                  <a:close/>
                  <a:moveTo>
                    <a:pt x="720" y="182"/>
                  </a:moveTo>
                  <a:cubicBezTo>
                    <a:pt x="724" y="182"/>
                    <a:pt x="726" y="185"/>
                    <a:pt x="726" y="188"/>
                  </a:cubicBezTo>
                  <a:cubicBezTo>
                    <a:pt x="725" y="194"/>
                    <a:pt x="718" y="197"/>
                    <a:pt x="718" y="197"/>
                  </a:cubicBezTo>
                  <a:cubicBezTo>
                    <a:pt x="721" y="191"/>
                    <a:pt x="721" y="191"/>
                    <a:pt x="721" y="191"/>
                  </a:cubicBezTo>
                  <a:cubicBezTo>
                    <a:pt x="716" y="194"/>
                    <a:pt x="716" y="194"/>
                    <a:pt x="716" y="194"/>
                  </a:cubicBezTo>
                  <a:cubicBezTo>
                    <a:pt x="718" y="188"/>
                    <a:pt x="718" y="188"/>
                    <a:pt x="718" y="188"/>
                  </a:cubicBezTo>
                  <a:cubicBezTo>
                    <a:pt x="718" y="188"/>
                    <a:pt x="716" y="190"/>
                    <a:pt x="713" y="192"/>
                  </a:cubicBezTo>
                  <a:cubicBezTo>
                    <a:pt x="713" y="186"/>
                    <a:pt x="717" y="183"/>
                    <a:pt x="720" y="182"/>
                  </a:cubicBezTo>
                  <a:close/>
                  <a:moveTo>
                    <a:pt x="713" y="203"/>
                  </a:moveTo>
                  <a:cubicBezTo>
                    <a:pt x="712" y="204"/>
                    <a:pt x="710" y="205"/>
                    <a:pt x="708" y="204"/>
                  </a:cubicBezTo>
                  <a:cubicBezTo>
                    <a:pt x="706" y="202"/>
                    <a:pt x="706" y="200"/>
                    <a:pt x="707" y="198"/>
                  </a:cubicBezTo>
                  <a:cubicBezTo>
                    <a:pt x="708" y="196"/>
                    <a:pt x="711" y="196"/>
                    <a:pt x="712" y="197"/>
                  </a:cubicBezTo>
                  <a:cubicBezTo>
                    <a:pt x="714" y="198"/>
                    <a:pt x="715" y="201"/>
                    <a:pt x="713" y="203"/>
                  </a:cubicBezTo>
                  <a:close/>
                  <a:moveTo>
                    <a:pt x="699" y="188"/>
                  </a:moveTo>
                  <a:cubicBezTo>
                    <a:pt x="701" y="182"/>
                    <a:pt x="707" y="183"/>
                    <a:pt x="709" y="185"/>
                  </a:cubicBezTo>
                  <a:cubicBezTo>
                    <a:pt x="714" y="188"/>
                    <a:pt x="710" y="192"/>
                    <a:pt x="710" y="192"/>
                  </a:cubicBezTo>
                  <a:cubicBezTo>
                    <a:pt x="707" y="188"/>
                    <a:pt x="707" y="188"/>
                    <a:pt x="707" y="188"/>
                  </a:cubicBezTo>
                  <a:cubicBezTo>
                    <a:pt x="707" y="193"/>
                    <a:pt x="707" y="193"/>
                    <a:pt x="707" y="193"/>
                  </a:cubicBezTo>
                  <a:cubicBezTo>
                    <a:pt x="703" y="188"/>
                    <a:pt x="703" y="188"/>
                    <a:pt x="703" y="188"/>
                  </a:cubicBezTo>
                  <a:cubicBezTo>
                    <a:pt x="703" y="188"/>
                    <a:pt x="704" y="196"/>
                    <a:pt x="704" y="196"/>
                  </a:cubicBezTo>
                  <a:cubicBezTo>
                    <a:pt x="699" y="193"/>
                    <a:pt x="698" y="190"/>
                    <a:pt x="699" y="188"/>
                  </a:cubicBezTo>
                  <a:close/>
                  <a:moveTo>
                    <a:pt x="695" y="198"/>
                  </a:moveTo>
                  <a:cubicBezTo>
                    <a:pt x="698" y="198"/>
                    <a:pt x="701" y="198"/>
                    <a:pt x="702" y="199"/>
                  </a:cubicBezTo>
                  <a:cubicBezTo>
                    <a:pt x="695" y="202"/>
                    <a:pt x="695" y="202"/>
                    <a:pt x="695" y="202"/>
                  </a:cubicBezTo>
                  <a:cubicBezTo>
                    <a:pt x="702" y="203"/>
                    <a:pt x="702" y="203"/>
                    <a:pt x="702" y="203"/>
                  </a:cubicBezTo>
                  <a:cubicBezTo>
                    <a:pt x="697" y="208"/>
                    <a:pt x="697" y="208"/>
                    <a:pt x="697" y="208"/>
                  </a:cubicBezTo>
                  <a:cubicBezTo>
                    <a:pt x="704" y="206"/>
                    <a:pt x="704" y="206"/>
                    <a:pt x="704" y="206"/>
                  </a:cubicBezTo>
                  <a:cubicBezTo>
                    <a:pt x="704" y="206"/>
                    <a:pt x="701" y="211"/>
                    <a:pt x="697" y="212"/>
                  </a:cubicBezTo>
                  <a:cubicBezTo>
                    <a:pt x="694" y="212"/>
                    <a:pt x="689" y="210"/>
                    <a:pt x="689" y="205"/>
                  </a:cubicBezTo>
                  <a:cubicBezTo>
                    <a:pt x="689" y="202"/>
                    <a:pt x="690" y="199"/>
                    <a:pt x="695" y="198"/>
                  </a:cubicBezTo>
                  <a:close/>
                  <a:moveTo>
                    <a:pt x="526" y="291"/>
                  </a:moveTo>
                  <a:cubicBezTo>
                    <a:pt x="526" y="292"/>
                    <a:pt x="526" y="293"/>
                    <a:pt x="526" y="294"/>
                  </a:cubicBezTo>
                  <a:cubicBezTo>
                    <a:pt x="526" y="297"/>
                    <a:pt x="528" y="300"/>
                    <a:pt x="532" y="301"/>
                  </a:cubicBezTo>
                  <a:cubicBezTo>
                    <a:pt x="533" y="302"/>
                    <a:pt x="533" y="302"/>
                    <a:pt x="534" y="302"/>
                  </a:cubicBezTo>
                  <a:cubicBezTo>
                    <a:pt x="534" y="302"/>
                    <a:pt x="535" y="302"/>
                    <a:pt x="535" y="302"/>
                  </a:cubicBezTo>
                  <a:cubicBezTo>
                    <a:pt x="536" y="302"/>
                    <a:pt x="537" y="303"/>
                    <a:pt x="538" y="303"/>
                  </a:cubicBezTo>
                  <a:cubicBezTo>
                    <a:pt x="539" y="303"/>
                    <a:pt x="541" y="303"/>
                    <a:pt x="543" y="303"/>
                  </a:cubicBezTo>
                  <a:cubicBezTo>
                    <a:pt x="544" y="303"/>
                    <a:pt x="545" y="302"/>
                    <a:pt x="545" y="302"/>
                  </a:cubicBezTo>
                  <a:cubicBezTo>
                    <a:pt x="545" y="302"/>
                    <a:pt x="545" y="302"/>
                    <a:pt x="546" y="302"/>
                  </a:cubicBezTo>
                  <a:cubicBezTo>
                    <a:pt x="546" y="302"/>
                    <a:pt x="546" y="302"/>
                    <a:pt x="546" y="302"/>
                  </a:cubicBezTo>
                  <a:cubicBezTo>
                    <a:pt x="545" y="306"/>
                    <a:pt x="546" y="309"/>
                    <a:pt x="548" y="312"/>
                  </a:cubicBezTo>
                  <a:cubicBezTo>
                    <a:pt x="549" y="313"/>
                    <a:pt x="550" y="314"/>
                    <a:pt x="552" y="315"/>
                  </a:cubicBezTo>
                  <a:cubicBezTo>
                    <a:pt x="556" y="318"/>
                    <a:pt x="561" y="320"/>
                    <a:pt x="565" y="319"/>
                  </a:cubicBezTo>
                  <a:cubicBezTo>
                    <a:pt x="567" y="319"/>
                    <a:pt x="568" y="319"/>
                    <a:pt x="569" y="319"/>
                  </a:cubicBezTo>
                  <a:cubicBezTo>
                    <a:pt x="572" y="318"/>
                    <a:pt x="574" y="316"/>
                    <a:pt x="576" y="314"/>
                  </a:cubicBezTo>
                  <a:cubicBezTo>
                    <a:pt x="577" y="314"/>
                    <a:pt x="577" y="314"/>
                    <a:pt x="577" y="315"/>
                  </a:cubicBezTo>
                  <a:cubicBezTo>
                    <a:pt x="579" y="315"/>
                    <a:pt x="580" y="316"/>
                    <a:pt x="582" y="316"/>
                  </a:cubicBezTo>
                  <a:cubicBezTo>
                    <a:pt x="583" y="317"/>
                    <a:pt x="585" y="317"/>
                    <a:pt x="586" y="317"/>
                  </a:cubicBezTo>
                  <a:cubicBezTo>
                    <a:pt x="587" y="317"/>
                    <a:pt x="588" y="317"/>
                    <a:pt x="589" y="316"/>
                  </a:cubicBezTo>
                  <a:cubicBezTo>
                    <a:pt x="590" y="316"/>
                    <a:pt x="590" y="316"/>
                    <a:pt x="591" y="316"/>
                  </a:cubicBezTo>
                  <a:cubicBezTo>
                    <a:pt x="592" y="316"/>
                    <a:pt x="593" y="315"/>
                    <a:pt x="593" y="314"/>
                  </a:cubicBezTo>
                  <a:cubicBezTo>
                    <a:pt x="594" y="314"/>
                    <a:pt x="594" y="314"/>
                    <a:pt x="595" y="314"/>
                  </a:cubicBezTo>
                  <a:cubicBezTo>
                    <a:pt x="596" y="313"/>
                    <a:pt x="597" y="312"/>
                    <a:pt x="598" y="311"/>
                  </a:cubicBezTo>
                  <a:cubicBezTo>
                    <a:pt x="598" y="310"/>
                    <a:pt x="598" y="310"/>
                    <a:pt x="598" y="310"/>
                  </a:cubicBezTo>
                  <a:cubicBezTo>
                    <a:pt x="600" y="311"/>
                    <a:pt x="601" y="312"/>
                    <a:pt x="602" y="313"/>
                  </a:cubicBezTo>
                  <a:cubicBezTo>
                    <a:pt x="603" y="314"/>
                    <a:pt x="603" y="314"/>
                    <a:pt x="603" y="314"/>
                  </a:cubicBezTo>
                  <a:cubicBezTo>
                    <a:pt x="605" y="316"/>
                    <a:pt x="608" y="317"/>
                    <a:pt x="610" y="317"/>
                  </a:cubicBezTo>
                  <a:cubicBezTo>
                    <a:pt x="613" y="318"/>
                    <a:pt x="617" y="318"/>
                    <a:pt x="620" y="317"/>
                  </a:cubicBezTo>
                  <a:cubicBezTo>
                    <a:pt x="623" y="317"/>
                    <a:pt x="625" y="316"/>
                    <a:pt x="628" y="315"/>
                  </a:cubicBezTo>
                  <a:cubicBezTo>
                    <a:pt x="631" y="313"/>
                    <a:pt x="635" y="313"/>
                    <a:pt x="638" y="312"/>
                  </a:cubicBezTo>
                  <a:cubicBezTo>
                    <a:pt x="644" y="312"/>
                    <a:pt x="649" y="316"/>
                    <a:pt x="656" y="321"/>
                  </a:cubicBezTo>
                  <a:cubicBezTo>
                    <a:pt x="650" y="311"/>
                    <a:pt x="644" y="309"/>
                    <a:pt x="638" y="308"/>
                  </a:cubicBezTo>
                  <a:cubicBezTo>
                    <a:pt x="633" y="308"/>
                    <a:pt x="627" y="309"/>
                    <a:pt x="621" y="309"/>
                  </a:cubicBezTo>
                  <a:cubicBezTo>
                    <a:pt x="620" y="309"/>
                    <a:pt x="619" y="309"/>
                    <a:pt x="617" y="309"/>
                  </a:cubicBezTo>
                  <a:cubicBezTo>
                    <a:pt x="615" y="309"/>
                    <a:pt x="613" y="308"/>
                    <a:pt x="611" y="307"/>
                  </a:cubicBezTo>
                  <a:cubicBezTo>
                    <a:pt x="608" y="305"/>
                    <a:pt x="606" y="303"/>
                    <a:pt x="605" y="300"/>
                  </a:cubicBezTo>
                  <a:cubicBezTo>
                    <a:pt x="604" y="299"/>
                    <a:pt x="604" y="298"/>
                    <a:pt x="604" y="297"/>
                  </a:cubicBezTo>
                  <a:cubicBezTo>
                    <a:pt x="603" y="294"/>
                    <a:pt x="603" y="291"/>
                    <a:pt x="604" y="288"/>
                  </a:cubicBezTo>
                  <a:cubicBezTo>
                    <a:pt x="605" y="288"/>
                    <a:pt x="605" y="287"/>
                    <a:pt x="606" y="286"/>
                  </a:cubicBezTo>
                  <a:cubicBezTo>
                    <a:pt x="607" y="285"/>
                    <a:pt x="609" y="284"/>
                    <a:pt x="611" y="283"/>
                  </a:cubicBezTo>
                  <a:cubicBezTo>
                    <a:pt x="609" y="287"/>
                    <a:pt x="610" y="290"/>
                    <a:pt x="613" y="292"/>
                  </a:cubicBezTo>
                  <a:cubicBezTo>
                    <a:pt x="615" y="294"/>
                    <a:pt x="619" y="295"/>
                    <a:pt x="622" y="294"/>
                  </a:cubicBezTo>
                  <a:cubicBezTo>
                    <a:pt x="628" y="293"/>
                    <a:pt x="633" y="289"/>
                    <a:pt x="633" y="281"/>
                  </a:cubicBezTo>
                  <a:cubicBezTo>
                    <a:pt x="632" y="278"/>
                    <a:pt x="631" y="275"/>
                    <a:pt x="629" y="273"/>
                  </a:cubicBezTo>
                  <a:cubicBezTo>
                    <a:pt x="615" y="269"/>
                    <a:pt x="615" y="269"/>
                    <a:pt x="615" y="269"/>
                  </a:cubicBezTo>
                  <a:cubicBezTo>
                    <a:pt x="612" y="269"/>
                    <a:pt x="610" y="270"/>
                    <a:pt x="607" y="271"/>
                  </a:cubicBezTo>
                  <a:cubicBezTo>
                    <a:pt x="607" y="272"/>
                    <a:pt x="606" y="272"/>
                    <a:pt x="606" y="272"/>
                  </a:cubicBezTo>
                  <a:cubicBezTo>
                    <a:pt x="604" y="274"/>
                    <a:pt x="602" y="275"/>
                    <a:pt x="601" y="277"/>
                  </a:cubicBezTo>
                  <a:cubicBezTo>
                    <a:pt x="600" y="279"/>
                    <a:pt x="599" y="280"/>
                    <a:pt x="599" y="281"/>
                  </a:cubicBezTo>
                  <a:cubicBezTo>
                    <a:pt x="599" y="280"/>
                    <a:pt x="598" y="280"/>
                    <a:pt x="598" y="279"/>
                  </a:cubicBezTo>
                  <a:cubicBezTo>
                    <a:pt x="598" y="278"/>
                    <a:pt x="597" y="278"/>
                    <a:pt x="597" y="277"/>
                  </a:cubicBezTo>
                  <a:cubicBezTo>
                    <a:pt x="596" y="276"/>
                    <a:pt x="595" y="276"/>
                    <a:pt x="594" y="275"/>
                  </a:cubicBezTo>
                  <a:cubicBezTo>
                    <a:pt x="594" y="274"/>
                    <a:pt x="594" y="274"/>
                    <a:pt x="593" y="274"/>
                  </a:cubicBezTo>
                  <a:cubicBezTo>
                    <a:pt x="592" y="273"/>
                    <a:pt x="591" y="272"/>
                    <a:pt x="590" y="272"/>
                  </a:cubicBezTo>
                  <a:cubicBezTo>
                    <a:pt x="589" y="271"/>
                    <a:pt x="587" y="271"/>
                    <a:pt x="586" y="270"/>
                  </a:cubicBezTo>
                  <a:cubicBezTo>
                    <a:pt x="584" y="270"/>
                    <a:pt x="583" y="270"/>
                    <a:pt x="582" y="270"/>
                  </a:cubicBezTo>
                  <a:cubicBezTo>
                    <a:pt x="579" y="270"/>
                    <a:pt x="576" y="270"/>
                    <a:pt x="574" y="271"/>
                  </a:cubicBezTo>
                  <a:cubicBezTo>
                    <a:pt x="572" y="271"/>
                    <a:pt x="571" y="272"/>
                    <a:pt x="570" y="272"/>
                  </a:cubicBezTo>
                  <a:cubicBezTo>
                    <a:pt x="566" y="275"/>
                    <a:pt x="563" y="278"/>
                    <a:pt x="563" y="282"/>
                  </a:cubicBezTo>
                  <a:cubicBezTo>
                    <a:pt x="560" y="280"/>
                    <a:pt x="558" y="279"/>
                    <a:pt x="555" y="278"/>
                  </a:cubicBezTo>
                  <a:cubicBezTo>
                    <a:pt x="554" y="278"/>
                    <a:pt x="553" y="278"/>
                    <a:pt x="552" y="277"/>
                  </a:cubicBezTo>
                  <a:cubicBezTo>
                    <a:pt x="550" y="277"/>
                    <a:pt x="549" y="277"/>
                    <a:pt x="548" y="277"/>
                  </a:cubicBezTo>
                  <a:cubicBezTo>
                    <a:pt x="548" y="277"/>
                    <a:pt x="548" y="277"/>
                    <a:pt x="547" y="277"/>
                  </a:cubicBezTo>
                  <a:cubicBezTo>
                    <a:pt x="547" y="277"/>
                    <a:pt x="546" y="277"/>
                    <a:pt x="546" y="277"/>
                  </a:cubicBezTo>
                  <a:cubicBezTo>
                    <a:pt x="544" y="277"/>
                    <a:pt x="542" y="277"/>
                    <a:pt x="540" y="277"/>
                  </a:cubicBezTo>
                  <a:cubicBezTo>
                    <a:pt x="539" y="277"/>
                    <a:pt x="538" y="278"/>
                    <a:pt x="538" y="278"/>
                  </a:cubicBezTo>
                  <a:cubicBezTo>
                    <a:pt x="537" y="278"/>
                    <a:pt x="536" y="278"/>
                    <a:pt x="536" y="279"/>
                  </a:cubicBezTo>
                  <a:cubicBezTo>
                    <a:pt x="535" y="279"/>
                    <a:pt x="535" y="279"/>
                    <a:pt x="534" y="280"/>
                  </a:cubicBezTo>
                  <a:cubicBezTo>
                    <a:pt x="531" y="281"/>
                    <a:pt x="529" y="283"/>
                    <a:pt x="528" y="286"/>
                  </a:cubicBezTo>
                  <a:cubicBezTo>
                    <a:pt x="528" y="284"/>
                    <a:pt x="525" y="292"/>
                    <a:pt x="526" y="291"/>
                  </a:cubicBezTo>
                  <a:close/>
                  <a:moveTo>
                    <a:pt x="564" y="296"/>
                  </a:moveTo>
                  <a:cubicBezTo>
                    <a:pt x="565" y="294"/>
                    <a:pt x="566" y="292"/>
                    <a:pt x="568" y="291"/>
                  </a:cubicBezTo>
                  <a:cubicBezTo>
                    <a:pt x="569" y="290"/>
                    <a:pt x="571" y="289"/>
                    <a:pt x="572" y="288"/>
                  </a:cubicBezTo>
                  <a:cubicBezTo>
                    <a:pt x="573" y="288"/>
                    <a:pt x="574" y="287"/>
                    <a:pt x="575" y="287"/>
                  </a:cubicBezTo>
                  <a:cubicBezTo>
                    <a:pt x="576" y="287"/>
                    <a:pt x="578" y="287"/>
                    <a:pt x="580" y="287"/>
                  </a:cubicBezTo>
                  <a:cubicBezTo>
                    <a:pt x="581" y="287"/>
                    <a:pt x="583" y="287"/>
                    <a:pt x="584" y="287"/>
                  </a:cubicBezTo>
                  <a:cubicBezTo>
                    <a:pt x="586" y="288"/>
                    <a:pt x="587" y="289"/>
                    <a:pt x="589" y="289"/>
                  </a:cubicBezTo>
                  <a:cubicBezTo>
                    <a:pt x="590" y="290"/>
                    <a:pt x="591" y="291"/>
                    <a:pt x="591" y="293"/>
                  </a:cubicBezTo>
                  <a:cubicBezTo>
                    <a:pt x="592" y="294"/>
                    <a:pt x="592" y="294"/>
                    <a:pt x="593" y="296"/>
                  </a:cubicBezTo>
                  <a:cubicBezTo>
                    <a:pt x="593" y="296"/>
                    <a:pt x="593" y="296"/>
                    <a:pt x="593" y="296"/>
                  </a:cubicBezTo>
                  <a:cubicBezTo>
                    <a:pt x="593" y="297"/>
                    <a:pt x="593" y="299"/>
                    <a:pt x="592" y="300"/>
                  </a:cubicBezTo>
                  <a:cubicBezTo>
                    <a:pt x="592" y="301"/>
                    <a:pt x="591" y="302"/>
                    <a:pt x="591" y="303"/>
                  </a:cubicBezTo>
                  <a:cubicBezTo>
                    <a:pt x="590" y="304"/>
                    <a:pt x="589" y="304"/>
                    <a:pt x="587" y="305"/>
                  </a:cubicBezTo>
                  <a:cubicBezTo>
                    <a:pt x="586" y="306"/>
                    <a:pt x="584" y="306"/>
                    <a:pt x="583" y="305"/>
                  </a:cubicBezTo>
                  <a:cubicBezTo>
                    <a:pt x="582" y="305"/>
                    <a:pt x="581" y="304"/>
                    <a:pt x="581" y="304"/>
                  </a:cubicBezTo>
                  <a:cubicBezTo>
                    <a:pt x="577" y="301"/>
                    <a:pt x="580" y="296"/>
                    <a:pt x="583" y="295"/>
                  </a:cubicBezTo>
                  <a:cubicBezTo>
                    <a:pt x="585" y="295"/>
                    <a:pt x="587" y="296"/>
                    <a:pt x="588" y="299"/>
                  </a:cubicBezTo>
                  <a:cubicBezTo>
                    <a:pt x="588" y="299"/>
                    <a:pt x="588" y="299"/>
                    <a:pt x="588" y="299"/>
                  </a:cubicBezTo>
                  <a:cubicBezTo>
                    <a:pt x="590" y="297"/>
                    <a:pt x="589" y="296"/>
                    <a:pt x="588" y="294"/>
                  </a:cubicBezTo>
                  <a:cubicBezTo>
                    <a:pt x="587" y="293"/>
                    <a:pt x="586" y="292"/>
                    <a:pt x="585" y="291"/>
                  </a:cubicBezTo>
                  <a:cubicBezTo>
                    <a:pt x="585" y="291"/>
                    <a:pt x="584" y="291"/>
                    <a:pt x="584" y="291"/>
                  </a:cubicBezTo>
                  <a:cubicBezTo>
                    <a:pt x="582" y="290"/>
                    <a:pt x="581" y="290"/>
                    <a:pt x="580" y="290"/>
                  </a:cubicBezTo>
                  <a:cubicBezTo>
                    <a:pt x="577" y="289"/>
                    <a:pt x="574" y="290"/>
                    <a:pt x="572" y="292"/>
                  </a:cubicBezTo>
                  <a:cubicBezTo>
                    <a:pt x="570" y="293"/>
                    <a:pt x="568" y="295"/>
                    <a:pt x="567" y="297"/>
                  </a:cubicBezTo>
                  <a:cubicBezTo>
                    <a:pt x="566" y="299"/>
                    <a:pt x="566" y="302"/>
                    <a:pt x="567" y="306"/>
                  </a:cubicBezTo>
                  <a:cubicBezTo>
                    <a:pt x="567" y="307"/>
                    <a:pt x="568" y="309"/>
                    <a:pt x="569" y="310"/>
                  </a:cubicBezTo>
                  <a:cubicBezTo>
                    <a:pt x="568" y="310"/>
                    <a:pt x="567" y="309"/>
                    <a:pt x="566" y="309"/>
                  </a:cubicBezTo>
                  <a:cubicBezTo>
                    <a:pt x="563" y="306"/>
                    <a:pt x="562" y="301"/>
                    <a:pt x="564" y="296"/>
                  </a:cubicBezTo>
                  <a:close/>
                </a:path>
              </a:pathLst>
            </a:custGeom>
            <a:solidFill>
              <a:srgbClr val="E60012"/>
            </a:solidFill>
            <a:ln>
              <a:noFill/>
            </a:ln>
            <a:effectLst>
              <a:outerShdw blurRad="63500" dist="25400" sx="102000" sy="102000" algn="ctr" rotWithShape="0">
                <a:schemeClr val="tx1">
                  <a:lumMod val="75000"/>
                  <a:lumOff val="25000"/>
                  <a:alpha val="30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9394991" y="2617617"/>
            <a:ext cx="1801504" cy="1801504"/>
            <a:chOff x="2692947" y="2617617"/>
            <a:chExt cx="1801504" cy="1801504"/>
          </a:xfrm>
        </p:grpSpPr>
        <p:sp>
          <p:nvSpPr>
            <p:cNvPr id="24" name="泪滴形 23"/>
            <p:cNvSpPr/>
            <p:nvPr/>
          </p:nvSpPr>
          <p:spPr>
            <a:xfrm rot="18828152" flipH="1">
              <a:off x="2692947" y="2617617"/>
              <a:ext cx="1801504" cy="1801504"/>
            </a:xfrm>
            <a:prstGeom prst="teardrop">
              <a:avLst/>
            </a:prstGeom>
            <a:solidFill>
              <a:srgbClr val="DB1318"/>
            </a:solidFill>
            <a:ln>
              <a:noFill/>
            </a:ln>
            <a:effectLst>
              <a:outerShdw blurRad="101600" dist="38100" dir="2700000" algn="tl" rotWithShape="0">
                <a:schemeClr val="tx1">
                  <a:lumMod val="85000"/>
                  <a:lumOff val="1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文本框 24"/>
            <p:cNvSpPr txBox="1"/>
            <p:nvPr/>
          </p:nvSpPr>
          <p:spPr>
            <a:xfrm>
              <a:off x="2879679" y="3006498"/>
              <a:ext cx="1282889" cy="1061829"/>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点击添加文本点击添加文本点击添加文本</a:t>
              </a:r>
            </a:p>
          </p:txBody>
        </p:sp>
      </p:grpSp>
      <p:sp>
        <p:nvSpPr>
          <p:cNvPr id="40" name="文本框 39"/>
          <p:cNvSpPr txBox="1"/>
          <p:nvPr/>
        </p:nvSpPr>
        <p:spPr>
          <a:xfrm>
            <a:off x="4883624" y="1511628"/>
            <a:ext cx="2424752" cy="523220"/>
          </a:xfrm>
          <a:prstGeom prst="rect">
            <a:avLst/>
          </a:prstGeom>
          <a:noFill/>
        </p:spPr>
        <p:txBody>
          <a:bodyPr wrap="square" rtlCol="0">
            <a:spAutoFit/>
          </a:bodyPr>
          <a:lstStyle/>
          <a:p>
            <a:pPr algn="dist"/>
            <a:r>
              <a:rPr lang="zh-CN" altLang="en-US" sz="2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nvGrpSpPr>
          <p:cNvPr id="41" name="Group 315"/>
          <p:cNvGrpSpPr>
            <a:grpSpLocks noChangeAspect="1"/>
          </p:cNvGrpSpPr>
          <p:nvPr/>
        </p:nvGrpSpPr>
        <p:grpSpPr bwMode="auto">
          <a:xfrm flipH="1">
            <a:off x="7258290" y="1419222"/>
            <a:ext cx="1044054" cy="615626"/>
            <a:chOff x="-14" y="-11"/>
            <a:chExt cx="900" cy="580"/>
          </a:xfrm>
          <a:solidFill>
            <a:srgbClr val="E60012"/>
          </a:solidFill>
          <a:effectLst>
            <a:outerShdw blurRad="63500" dist="25400" sx="102000" sy="102000" algn="ctr" rotWithShape="0">
              <a:schemeClr val="tx1">
                <a:lumMod val="65000"/>
                <a:lumOff val="35000"/>
                <a:alpha val="32000"/>
              </a:schemeClr>
            </a:outerShdw>
          </a:effectLst>
        </p:grpSpPr>
        <p:sp>
          <p:nvSpPr>
            <p:cNvPr id="42" name="Freeform 316"/>
            <p:cNvSpPr/>
            <p:nvPr/>
          </p:nvSpPr>
          <p:spPr bwMode="auto">
            <a:xfrm>
              <a:off x="-14" y="-11"/>
              <a:ext cx="700" cy="534"/>
            </a:xfrm>
            <a:custGeom>
              <a:avLst/>
              <a:gdLst>
                <a:gd name="T0" fmla="*/ 72 w 294"/>
                <a:gd name="T1" fmla="*/ 45 h 223"/>
                <a:gd name="T2" fmla="*/ 79 w 294"/>
                <a:gd name="T3" fmla="*/ 31 h 223"/>
                <a:gd name="T4" fmla="*/ 101 w 294"/>
                <a:gd name="T5" fmla="*/ 52 h 223"/>
                <a:gd name="T6" fmla="*/ 66 w 294"/>
                <a:gd name="T7" fmla="*/ 66 h 223"/>
                <a:gd name="T8" fmla="*/ 43 w 294"/>
                <a:gd name="T9" fmla="*/ 46 h 223"/>
                <a:gd name="T10" fmla="*/ 26 w 294"/>
                <a:gd name="T11" fmla="*/ 47 h 223"/>
                <a:gd name="T12" fmla="*/ 19 w 294"/>
                <a:gd name="T13" fmla="*/ 63 h 223"/>
                <a:gd name="T14" fmla="*/ 11 w 294"/>
                <a:gd name="T15" fmla="*/ 75 h 223"/>
                <a:gd name="T16" fmla="*/ 17 w 294"/>
                <a:gd name="T17" fmla="*/ 118 h 223"/>
                <a:gd name="T18" fmla="*/ 70 w 294"/>
                <a:gd name="T19" fmla="*/ 125 h 223"/>
                <a:gd name="T20" fmla="*/ 70 w 294"/>
                <a:gd name="T21" fmla="*/ 98 h 223"/>
                <a:gd name="T22" fmla="*/ 58 w 294"/>
                <a:gd name="T23" fmla="*/ 106 h 223"/>
                <a:gd name="T24" fmla="*/ 60 w 294"/>
                <a:gd name="T25" fmla="*/ 112 h 223"/>
                <a:gd name="T26" fmla="*/ 50 w 294"/>
                <a:gd name="T27" fmla="*/ 103 h 223"/>
                <a:gd name="T28" fmla="*/ 69 w 294"/>
                <a:gd name="T29" fmla="*/ 87 h 223"/>
                <a:gd name="T30" fmla="*/ 81 w 294"/>
                <a:gd name="T31" fmla="*/ 100 h 223"/>
                <a:gd name="T32" fmla="*/ 101 w 294"/>
                <a:gd name="T33" fmla="*/ 66 h 223"/>
                <a:gd name="T34" fmla="*/ 153 w 294"/>
                <a:gd name="T35" fmla="*/ 83 h 223"/>
                <a:gd name="T36" fmla="*/ 178 w 294"/>
                <a:gd name="T37" fmla="*/ 90 h 223"/>
                <a:gd name="T38" fmla="*/ 191 w 294"/>
                <a:gd name="T39" fmla="*/ 100 h 223"/>
                <a:gd name="T40" fmla="*/ 209 w 294"/>
                <a:gd name="T41" fmla="*/ 127 h 223"/>
                <a:gd name="T42" fmla="*/ 192 w 294"/>
                <a:gd name="T43" fmla="*/ 157 h 223"/>
                <a:gd name="T44" fmla="*/ 167 w 294"/>
                <a:gd name="T45" fmla="*/ 156 h 223"/>
                <a:gd name="T46" fmla="*/ 200 w 294"/>
                <a:gd name="T47" fmla="*/ 199 h 223"/>
                <a:gd name="T48" fmla="*/ 261 w 294"/>
                <a:gd name="T49" fmla="*/ 212 h 223"/>
                <a:gd name="T50" fmla="*/ 294 w 294"/>
                <a:gd name="T51" fmla="*/ 199 h 223"/>
                <a:gd name="T52" fmla="*/ 247 w 294"/>
                <a:gd name="T53" fmla="*/ 212 h 223"/>
                <a:gd name="T54" fmla="*/ 203 w 294"/>
                <a:gd name="T55" fmla="*/ 184 h 223"/>
                <a:gd name="T56" fmla="*/ 229 w 294"/>
                <a:gd name="T57" fmla="*/ 149 h 223"/>
                <a:gd name="T58" fmla="*/ 247 w 294"/>
                <a:gd name="T59" fmla="*/ 164 h 223"/>
                <a:gd name="T60" fmla="*/ 238 w 294"/>
                <a:gd name="T61" fmla="*/ 174 h 223"/>
                <a:gd name="T62" fmla="*/ 239 w 294"/>
                <a:gd name="T63" fmla="*/ 166 h 223"/>
                <a:gd name="T64" fmla="*/ 233 w 294"/>
                <a:gd name="T65" fmla="*/ 158 h 223"/>
                <a:gd name="T66" fmla="*/ 228 w 294"/>
                <a:gd name="T67" fmla="*/ 182 h 223"/>
                <a:gd name="T68" fmla="*/ 262 w 294"/>
                <a:gd name="T69" fmla="*/ 186 h 223"/>
                <a:gd name="T70" fmla="*/ 274 w 294"/>
                <a:gd name="T71" fmla="*/ 151 h 223"/>
                <a:gd name="T72" fmla="*/ 270 w 294"/>
                <a:gd name="T73" fmla="*/ 136 h 223"/>
                <a:gd name="T74" fmla="*/ 271 w 294"/>
                <a:gd name="T75" fmla="*/ 111 h 223"/>
                <a:gd name="T76" fmla="*/ 249 w 294"/>
                <a:gd name="T77" fmla="*/ 91 h 223"/>
                <a:gd name="T78" fmla="*/ 221 w 294"/>
                <a:gd name="T79" fmla="*/ 75 h 223"/>
                <a:gd name="T80" fmla="*/ 195 w 294"/>
                <a:gd name="T81" fmla="*/ 86 h 223"/>
                <a:gd name="T82" fmla="*/ 160 w 294"/>
                <a:gd name="T83" fmla="*/ 75 h 223"/>
                <a:gd name="T84" fmla="*/ 172 w 294"/>
                <a:gd name="T85" fmla="*/ 48 h 223"/>
                <a:gd name="T86" fmla="*/ 184 w 294"/>
                <a:gd name="T87" fmla="*/ 65 h 223"/>
                <a:gd name="T88" fmla="*/ 178 w 294"/>
                <a:gd name="T89" fmla="*/ 70 h 223"/>
                <a:gd name="T90" fmla="*/ 174 w 294"/>
                <a:gd name="T91" fmla="*/ 57 h 223"/>
                <a:gd name="T92" fmla="*/ 174 w 294"/>
                <a:gd name="T93" fmla="*/ 75 h 223"/>
                <a:gd name="T94" fmla="*/ 211 w 294"/>
                <a:gd name="T95" fmla="*/ 64 h 223"/>
                <a:gd name="T96" fmla="*/ 199 w 294"/>
                <a:gd name="T97" fmla="*/ 29 h 223"/>
                <a:gd name="T98" fmla="*/ 176 w 294"/>
                <a:gd name="T99" fmla="*/ 23 h 223"/>
                <a:gd name="T100" fmla="*/ 150 w 294"/>
                <a:gd name="T101" fmla="*/ 5 h 223"/>
                <a:gd name="T102" fmla="*/ 126 w 294"/>
                <a:gd name="T103" fmla="*/ 14 h 223"/>
                <a:gd name="T104" fmla="*/ 84 w 294"/>
                <a:gd name="T105" fmla="*/ 6 h 223"/>
                <a:gd name="T106" fmla="*/ 52 w 294"/>
                <a:gd name="T107" fmla="*/ 37 h 223"/>
                <a:gd name="T108" fmla="*/ 82 w 294"/>
                <a:gd name="T109" fmla="*/ 61 h 223"/>
                <a:gd name="T110" fmla="*/ 85 w 294"/>
                <a:gd name="T111" fmla="*/ 39 h 223"/>
                <a:gd name="T112" fmla="*/ 72 w 294"/>
                <a:gd name="T113" fmla="*/ 4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23">
                  <a:moveTo>
                    <a:pt x="72" y="45"/>
                  </a:moveTo>
                  <a:cubicBezTo>
                    <a:pt x="72" y="45"/>
                    <a:pt x="66" y="34"/>
                    <a:pt x="79" y="31"/>
                  </a:cubicBezTo>
                  <a:cubicBezTo>
                    <a:pt x="92" y="28"/>
                    <a:pt x="103" y="40"/>
                    <a:pt x="101" y="52"/>
                  </a:cubicBezTo>
                  <a:cubicBezTo>
                    <a:pt x="99" y="65"/>
                    <a:pt x="85" y="73"/>
                    <a:pt x="66" y="66"/>
                  </a:cubicBezTo>
                  <a:cubicBezTo>
                    <a:pt x="46" y="59"/>
                    <a:pt x="48" y="49"/>
                    <a:pt x="43" y="46"/>
                  </a:cubicBezTo>
                  <a:cubicBezTo>
                    <a:pt x="39" y="42"/>
                    <a:pt x="31" y="41"/>
                    <a:pt x="26" y="47"/>
                  </a:cubicBezTo>
                  <a:cubicBezTo>
                    <a:pt x="22" y="52"/>
                    <a:pt x="21" y="56"/>
                    <a:pt x="19" y="63"/>
                  </a:cubicBezTo>
                  <a:cubicBezTo>
                    <a:pt x="17" y="70"/>
                    <a:pt x="15" y="73"/>
                    <a:pt x="11" y="75"/>
                  </a:cubicBezTo>
                  <a:cubicBezTo>
                    <a:pt x="8" y="78"/>
                    <a:pt x="0" y="100"/>
                    <a:pt x="17" y="118"/>
                  </a:cubicBezTo>
                  <a:cubicBezTo>
                    <a:pt x="34" y="137"/>
                    <a:pt x="63" y="130"/>
                    <a:pt x="70" y="125"/>
                  </a:cubicBezTo>
                  <a:cubicBezTo>
                    <a:pt x="78" y="119"/>
                    <a:pt x="80" y="101"/>
                    <a:pt x="70" y="98"/>
                  </a:cubicBezTo>
                  <a:cubicBezTo>
                    <a:pt x="59" y="95"/>
                    <a:pt x="58" y="101"/>
                    <a:pt x="58" y="106"/>
                  </a:cubicBezTo>
                  <a:cubicBezTo>
                    <a:pt x="58" y="110"/>
                    <a:pt x="60" y="112"/>
                    <a:pt x="60" y="112"/>
                  </a:cubicBezTo>
                  <a:cubicBezTo>
                    <a:pt x="60" y="112"/>
                    <a:pt x="52" y="113"/>
                    <a:pt x="50" y="103"/>
                  </a:cubicBezTo>
                  <a:cubicBezTo>
                    <a:pt x="49" y="92"/>
                    <a:pt x="58" y="84"/>
                    <a:pt x="69" y="87"/>
                  </a:cubicBezTo>
                  <a:cubicBezTo>
                    <a:pt x="79" y="90"/>
                    <a:pt x="81" y="100"/>
                    <a:pt x="81" y="100"/>
                  </a:cubicBezTo>
                  <a:cubicBezTo>
                    <a:pt x="81" y="100"/>
                    <a:pt x="78" y="75"/>
                    <a:pt x="101" y="66"/>
                  </a:cubicBezTo>
                  <a:cubicBezTo>
                    <a:pt x="125" y="57"/>
                    <a:pt x="146" y="74"/>
                    <a:pt x="153" y="83"/>
                  </a:cubicBezTo>
                  <a:cubicBezTo>
                    <a:pt x="153" y="83"/>
                    <a:pt x="168" y="81"/>
                    <a:pt x="178" y="90"/>
                  </a:cubicBezTo>
                  <a:cubicBezTo>
                    <a:pt x="188" y="100"/>
                    <a:pt x="181" y="99"/>
                    <a:pt x="191" y="100"/>
                  </a:cubicBezTo>
                  <a:cubicBezTo>
                    <a:pt x="201" y="101"/>
                    <a:pt x="210" y="114"/>
                    <a:pt x="209" y="127"/>
                  </a:cubicBezTo>
                  <a:cubicBezTo>
                    <a:pt x="208" y="140"/>
                    <a:pt x="202" y="152"/>
                    <a:pt x="192" y="157"/>
                  </a:cubicBezTo>
                  <a:cubicBezTo>
                    <a:pt x="184" y="162"/>
                    <a:pt x="174" y="164"/>
                    <a:pt x="167" y="156"/>
                  </a:cubicBezTo>
                  <a:cubicBezTo>
                    <a:pt x="167" y="156"/>
                    <a:pt x="167" y="175"/>
                    <a:pt x="200" y="199"/>
                  </a:cubicBezTo>
                  <a:cubicBezTo>
                    <a:pt x="234" y="223"/>
                    <a:pt x="253" y="214"/>
                    <a:pt x="261" y="212"/>
                  </a:cubicBezTo>
                  <a:cubicBezTo>
                    <a:pt x="270" y="210"/>
                    <a:pt x="291" y="201"/>
                    <a:pt x="294" y="199"/>
                  </a:cubicBezTo>
                  <a:cubicBezTo>
                    <a:pt x="294" y="199"/>
                    <a:pt x="265" y="213"/>
                    <a:pt x="247" y="212"/>
                  </a:cubicBezTo>
                  <a:cubicBezTo>
                    <a:pt x="229" y="212"/>
                    <a:pt x="208" y="205"/>
                    <a:pt x="203" y="184"/>
                  </a:cubicBezTo>
                  <a:cubicBezTo>
                    <a:pt x="198" y="163"/>
                    <a:pt x="214" y="149"/>
                    <a:pt x="229" y="149"/>
                  </a:cubicBezTo>
                  <a:cubicBezTo>
                    <a:pt x="244" y="148"/>
                    <a:pt x="249" y="156"/>
                    <a:pt x="247" y="164"/>
                  </a:cubicBezTo>
                  <a:cubicBezTo>
                    <a:pt x="245" y="171"/>
                    <a:pt x="242" y="176"/>
                    <a:pt x="238" y="174"/>
                  </a:cubicBezTo>
                  <a:cubicBezTo>
                    <a:pt x="235" y="173"/>
                    <a:pt x="237" y="171"/>
                    <a:pt x="239" y="166"/>
                  </a:cubicBezTo>
                  <a:cubicBezTo>
                    <a:pt x="241" y="161"/>
                    <a:pt x="239" y="157"/>
                    <a:pt x="233" y="158"/>
                  </a:cubicBezTo>
                  <a:cubicBezTo>
                    <a:pt x="228" y="160"/>
                    <a:pt x="225" y="172"/>
                    <a:pt x="228" y="182"/>
                  </a:cubicBezTo>
                  <a:cubicBezTo>
                    <a:pt x="232" y="193"/>
                    <a:pt x="250" y="196"/>
                    <a:pt x="262" y="186"/>
                  </a:cubicBezTo>
                  <a:cubicBezTo>
                    <a:pt x="274" y="176"/>
                    <a:pt x="279" y="160"/>
                    <a:pt x="274" y="151"/>
                  </a:cubicBezTo>
                  <a:cubicBezTo>
                    <a:pt x="268" y="141"/>
                    <a:pt x="267" y="141"/>
                    <a:pt x="270" y="136"/>
                  </a:cubicBezTo>
                  <a:cubicBezTo>
                    <a:pt x="273" y="130"/>
                    <a:pt x="277" y="122"/>
                    <a:pt x="271" y="111"/>
                  </a:cubicBezTo>
                  <a:cubicBezTo>
                    <a:pt x="266" y="100"/>
                    <a:pt x="254" y="108"/>
                    <a:pt x="249" y="91"/>
                  </a:cubicBezTo>
                  <a:cubicBezTo>
                    <a:pt x="244" y="73"/>
                    <a:pt x="231" y="71"/>
                    <a:pt x="221" y="75"/>
                  </a:cubicBezTo>
                  <a:cubicBezTo>
                    <a:pt x="211" y="78"/>
                    <a:pt x="202" y="83"/>
                    <a:pt x="195" y="86"/>
                  </a:cubicBezTo>
                  <a:cubicBezTo>
                    <a:pt x="188" y="89"/>
                    <a:pt x="170" y="90"/>
                    <a:pt x="160" y="75"/>
                  </a:cubicBezTo>
                  <a:cubicBezTo>
                    <a:pt x="149" y="61"/>
                    <a:pt x="158" y="49"/>
                    <a:pt x="172" y="48"/>
                  </a:cubicBezTo>
                  <a:cubicBezTo>
                    <a:pt x="185" y="47"/>
                    <a:pt x="187" y="58"/>
                    <a:pt x="184" y="65"/>
                  </a:cubicBezTo>
                  <a:cubicBezTo>
                    <a:pt x="181" y="71"/>
                    <a:pt x="178" y="70"/>
                    <a:pt x="178" y="70"/>
                  </a:cubicBezTo>
                  <a:cubicBezTo>
                    <a:pt x="178" y="70"/>
                    <a:pt x="184" y="57"/>
                    <a:pt x="174" y="57"/>
                  </a:cubicBezTo>
                  <a:cubicBezTo>
                    <a:pt x="164" y="56"/>
                    <a:pt x="162" y="69"/>
                    <a:pt x="174" y="75"/>
                  </a:cubicBezTo>
                  <a:cubicBezTo>
                    <a:pt x="185" y="81"/>
                    <a:pt x="199" y="79"/>
                    <a:pt x="211" y="64"/>
                  </a:cubicBezTo>
                  <a:cubicBezTo>
                    <a:pt x="222" y="49"/>
                    <a:pt x="211" y="36"/>
                    <a:pt x="199" y="29"/>
                  </a:cubicBezTo>
                  <a:cubicBezTo>
                    <a:pt x="187" y="22"/>
                    <a:pt x="176" y="23"/>
                    <a:pt x="176" y="23"/>
                  </a:cubicBezTo>
                  <a:cubicBezTo>
                    <a:pt x="176" y="23"/>
                    <a:pt x="169" y="8"/>
                    <a:pt x="150" y="5"/>
                  </a:cubicBezTo>
                  <a:cubicBezTo>
                    <a:pt x="130" y="2"/>
                    <a:pt x="126" y="14"/>
                    <a:pt x="126" y="14"/>
                  </a:cubicBezTo>
                  <a:cubicBezTo>
                    <a:pt x="126" y="14"/>
                    <a:pt x="104" y="0"/>
                    <a:pt x="84" y="6"/>
                  </a:cubicBezTo>
                  <a:cubicBezTo>
                    <a:pt x="63" y="11"/>
                    <a:pt x="52" y="25"/>
                    <a:pt x="52" y="37"/>
                  </a:cubicBezTo>
                  <a:cubicBezTo>
                    <a:pt x="52" y="49"/>
                    <a:pt x="67" y="63"/>
                    <a:pt x="82" y="61"/>
                  </a:cubicBezTo>
                  <a:cubicBezTo>
                    <a:pt x="97" y="58"/>
                    <a:pt x="91" y="39"/>
                    <a:pt x="85" y="39"/>
                  </a:cubicBezTo>
                  <a:cubicBezTo>
                    <a:pt x="79" y="39"/>
                    <a:pt x="72" y="45"/>
                    <a:pt x="72" y="45"/>
                  </a:cubicBezTo>
                  <a:close/>
                </a:path>
              </a:pathLst>
            </a:custGeom>
            <a:solidFill>
              <a:srgbClr val="DB1318"/>
            </a:solidFill>
            <a:ln>
              <a:noFill/>
            </a:ln>
            <a:effectLst>
              <a:outerShdw blurRad="101600" dist="38100" dir="2700000" algn="tl" rotWithShape="0">
                <a:schemeClr val="tx1">
                  <a:lumMod val="85000"/>
                  <a:lumOff val="1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3" name="Freeform 317"/>
            <p:cNvSpPr/>
            <p:nvPr/>
          </p:nvSpPr>
          <p:spPr bwMode="auto">
            <a:xfrm>
              <a:off x="474" y="228"/>
              <a:ext cx="412" cy="264"/>
            </a:xfrm>
            <a:custGeom>
              <a:avLst/>
              <a:gdLst>
                <a:gd name="T0" fmla="*/ 16 w 173"/>
                <a:gd name="T1" fmla="*/ 59 h 110"/>
                <a:gd name="T2" fmla="*/ 10 w 173"/>
                <a:gd name="T3" fmla="*/ 90 h 110"/>
                <a:gd name="T4" fmla="*/ 66 w 173"/>
                <a:gd name="T5" fmla="*/ 101 h 110"/>
                <a:gd name="T6" fmla="*/ 134 w 173"/>
                <a:gd name="T7" fmla="*/ 83 h 110"/>
                <a:gd name="T8" fmla="*/ 173 w 173"/>
                <a:gd name="T9" fmla="*/ 99 h 110"/>
                <a:gd name="T10" fmla="*/ 150 w 173"/>
                <a:gd name="T11" fmla="*/ 76 h 110"/>
                <a:gd name="T12" fmla="*/ 115 w 173"/>
                <a:gd name="T13" fmla="*/ 74 h 110"/>
                <a:gd name="T14" fmla="*/ 99 w 173"/>
                <a:gd name="T15" fmla="*/ 52 h 110"/>
                <a:gd name="T16" fmla="*/ 114 w 173"/>
                <a:gd name="T17" fmla="*/ 42 h 110"/>
                <a:gd name="T18" fmla="*/ 109 w 173"/>
                <a:gd name="T19" fmla="*/ 51 h 110"/>
                <a:gd name="T20" fmla="*/ 123 w 173"/>
                <a:gd name="T21" fmla="*/ 68 h 110"/>
                <a:gd name="T22" fmla="*/ 148 w 173"/>
                <a:gd name="T23" fmla="*/ 49 h 110"/>
                <a:gd name="T24" fmla="*/ 130 w 173"/>
                <a:gd name="T25" fmla="*/ 27 h 110"/>
                <a:gd name="T26" fmla="*/ 118 w 173"/>
                <a:gd name="T27" fmla="*/ 15 h 110"/>
                <a:gd name="T28" fmla="*/ 95 w 173"/>
                <a:gd name="T29" fmla="*/ 0 h 110"/>
                <a:gd name="T30" fmla="*/ 74 w 173"/>
                <a:gd name="T31" fmla="*/ 6 h 110"/>
                <a:gd name="T32" fmla="*/ 76 w 173"/>
                <a:gd name="T33" fmla="*/ 32 h 110"/>
                <a:gd name="T34" fmla="*/ 78 w 173"/>
                <a:gd name="T35" fmla="*/ 48 h 110"/>
                <a:gd name="T36" fmla="*/ 73 w 173"/>
                <a:gd name="T37" fmla="*/ 82 h 110"/>
                <a:gd name="T38" fmla="*/ 29 w 173"/>
                <a:gd name="T39" fmla="*/ 99 h 110"/>
                <a:gd name="T40" fmla="*/ 16 w 173"/>
                <a:gd name="T41"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10">
                  <a:moveTo>
                    <a:pt x="16" y="59"/>
                  </a:moveTo>
                  <a:cubicBezTo>
                    <a:pt x="16" y="59"/>
                    <a:pt x="0" y="66"/>
                    <a:pt x="10" y="90"/>
                  </a:cubicBezTo>
                  <a:cubicBezTo>
                    <a:pt x="19" y="110"/>
                    <a:pt x="51" y="105"/>
                    <a:pt x="66" y="101"/>
                  </a:cubicBezTo>
                  <a:cubicBezTo>
                    <a:pt x="80" y="97"/>
                    <a:pt x="105" y="78"/>
                    <a:pt x="134" y="83"/>
                  </a:cubicBezTo>
                  <a:cubicBezTo>
                    <a:pt x="163" y="88"/>
                    <a:pt x="173" y="99"/>
                    <a:pt x="173" y="99"/>
                  </a:cubicBezTo>
                  <a:cubicBezTo>
                    <a:pt x="173" y="99"/>
                    <a:pt x="162" y="80"/>
                    <a:pt x="150" y="76"/>
                  </a:cubicBezTo>
                  <a:cubicBezTo>
                    <a:pt x="138" y="71"/>
                    <a:pt x="128" y="78"/>
                    <a:pt x="115" y="74"/>
                  </a:cubicBezTo>
                  <a:cubicBezTo>
                    <a:pt x="103" y="71"/>
                    <a:pt x="99" y="62"/>
                    <a:pt x="99" y="52"/>
                  </a:cubicBezTo>
                  <a:cubicBezTo>
                    <a:pt x="100" y="42"/>
                    <a:pt x="111" y="40"/>
                    <a:pt x="114" y="42"/>
                  </a:cubicBezTo>
                  <a:cubicBezTo>
                    <a:pt x="116" y="45"/>
                    <a:pt x="112" y="47"/>
                    <a:pt x="109" y="51"/>
                  </a:cubicBezTo>
                  <a:cubicBezTo>
                    <a:pt x="107" y="55"/>
                    <a:pt x="111" y="65"/>
                    <a:pt x="123" y="68"/>
                  </a:cubicBezTo>
                  <a:cubicBezTo>
                    <a:pt x="134" y="71"/>
                    <a:pt x="144" y="63"/>
                    <a:pt x="148" y="49"/>
                  </a:cubicBezTo>
                  <a:cubicBezTo>
                    <a:pt x="152" y="36"/>
                    <a:pt x="138" y="27"/>
                    <a:pt x="130" y="27"/>
                  </a:cubicBezTo>
                  <a:cubicBezTo>
                    <a:pt x="122" y="26"/>
                    <a:pt x="119" y="20"/>
                    <a:pt x="118" y="15"/>
                  </a:cubicBezTo>
                  <a:cubicBezTo>
                    <a:pt x="117" y="11"/>
                    <a:pt x="107" y="1"/>
                    <a:pt x="95" y="0"/>
                  </a:cubicBezTo>
                  <a:cubicBezTo>
                    <a:pt x="83" y="0"/>
                    <a:pt x="73" y="1"/>
                    <a:pt x="74" y="6"/>
                  </a:cubicBezTo>
                  <a:cubicBezTo>
                    <a:pt x="75" y="12"/>
                    <a:pt x="80" y="21"/>
                    <a:pt x="76" y="32"/>
                  </a:cubicBezTo>
                  <a:cubicBezTo>
                    <a:pt x="73" y="43"/>
                    <a:pt x="74" y="42"/>
                    <a:pt x="78" y="48"/>
                  </a:cubicBezTo>
                  <a:cubicBezTo>
                    <a:pt x="81" y="54"/>
                    <a:pt x="80" y="70"/>
                    <a:pt x="73" y="82"/>
                  </a:cubicBezTo>
                  <a:cubicBezTo>
                    <a:pt x="66" y="93"/>
                    <a:pt x="51" y="105"/>
                    <a:pt x="29" y="99"/>
                  </a:cubicBezTo>
                  <a:cubicBezTo>
                    <a:pt x="8" y="93"/>
                    <a:pt x="12" y="65"/>
                    <a:pt x="16" y="59"/>
                  </a:cubicBezTo>
                  <a:close/>
                </a:path>
              </a:pathLst>
            </a:custGeom>
            <a:solidFill>
              <a:srgbClr val="DB1318"/>
            </a:solidFill>
            <a:ln>
              <a:noFill/>
            </a:ln>
            <a:effectLst>
              <a:outerShdw blurRad="101600" dist="38100" dir="2700000" algn="tl" rotWithShape="0">
                <a:schemeClr val="tx1">
                  <a:lumMod val="85000"/>
                  <a:lumOff val="1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4" name="Freeform 318"/>
            <p:cNvSpPr/>
            <p:nvPr/>
          </p:nvSpPr>
          <p:spPr bwMode="auto">
            <a:xfrm>
              <a:off x="198" y="157"/>
              <a:ext cx="628" cy="412"/>
            </a:xfrm>
            <a:custGeom>
              <a:avLst/>
              <a:gdLst>
                <a:gd name="T0" fmla="*/ 83 w 264"/>
                <a:gd name="T1" fmla="*/ 59 h 172"/>
                <a:gd name="T2" fmla="*/ 86 w 264"/>
                <a:gd name="T3" fmla="*/ 81 h 172"/>
                <a:gd name="T4" fmla="*/ 109 w 264"/>
                <a:gd name="T5" fmla="*/ 62 h 172"/>
                <a:gd name="T6" fmla="*/ 100 w 264"/>
                <a:gd name="T7" fmla="*/ 37 h 172"/>
                <a:gd name="T8" fmla="*/ 85 w 264"/>
                <a:gd name="T9" fmla="*/ 31 h 172"/>
                <a:gd name="T10" fmla="*/ 69 w 264"/>
                <a:gd name="T11" fmla="*/ 21 h 172"/>
                <a:gd name="T12" fmla="*/ 54 w 264"/>
                <a:gd name="T13" fmla="*/ 18 h 172"/>
                <a:gd name="T14" fmla="*/ 20 w 264"/>
                <a:gd name="T15" fmla="*/ 5 h 172"/>
                <a:gd name="T16" fmla="*/ 0 w 264"/>
                <a:gd name="T17" fmla="*/ 27 h 172"/>
                <a:gd name="T18" fmla="*/ 16 w 264"/>
                <a:gd name="T19" fmla="*/ 48 h 172"/>
                <a:gd name="T20" fmla="*/ 20 w 264"/>
                <a:gd name="T21" fmla="*/ 34 h 172"/>
                <a:gd name="T22" fmla="*/ 10 w 264"/>
                <a:gd name="T23" fmla="*/ 32 h 172"/>
                <a:gd name="T24" fmla="*/ 20 w 264"/>
                <a:gd name="T25" fmla="*/ 26 h 172"/>
                <a:gd name="T26" fmla="*/ 39 w 264"/>
                <a:gd name="T27" fmla="*/ 61 h 172"/>
                <a:gd name="T28" fmla="*/ 109 w 264"/>
                <a:gd name="T29" fmla="*/ 148 h 172"/>
                <a:gd name="T30" fmla="*/ 204 w 264"/>
                <a:gd name="T31" fmla="*/ 144 h 172"/>
                <a:gd name="T32" fmla="*/ 264 w 264"/>
                <a:gd name="T33" fmla="*/ 126 h 172"/>
                <a:gd name="T34" fmla="*/ 215 w 264"/>
                <a:gd name="T35" fmla="*/ 129 h 172"/>
                <a:gd name="T36" fmla="*/ 128 w 264"/>
                <a:gd name="T37" fmla="*/ 148 h 172"/>
                <a:gd name="T38" fmla="*/ 69 w 264"/>
                <a:gd name="T39" fmla="*/ 89 h 172"/>
                <a:gd name="T40" fmla="*/ 83 w 264"/>
                <a:gd name="T41" fmla="*/ 5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172">
                  <a:moveTo>
                    <a:pt x="83" y="59"/>
                  </a:moveTo>
                  <a:cubicBezTo>
                    <a:pt x="83" y="59"/>
                    <a:pt x="74" y="78"/>
                    <a:pt x="86" y="81"/>
                  </a:cubicBezTo>
                  <a:cubicBezTo>
                    <a:pt x="97" y="83"/>
                    <a:pt x="104" y="76"/>
                    <a:pt x="109" y="62"/>
                  </a:cubicBezTo>
                  <a:cubicBezTo>
                    <a:pt x="115" y="49"/>
                    <a:pt x="107" y="38"/>
                    <a:pt x="100" y="37"/>
                  </a:cubicBezTo>
                  <a:cubicBezTo>
                    <a:pt x="93" y="36"/>
                    <a:pt x="88" y="36"/>
                    <a:pt x="85" y="31"/>
                  </a:cubicBezTo>
                  <a:cubicBezTo>
                    <a:pt x="82" y="25"/>
                    <a:pt x="74" y="20"/>
                    <a:pt x="69" y="21"/>
                  </a:cubicBezTo>
                  <a:cubicBezTo>
                    <a:pt x="64" y="22"/>
                    <a:pt x="59" y="24"/>
                    <a:pt x="54" y="18"/>
                  </a:cubicBezTo>
                  <a:cubicBezTo>
                    <a:pt x="48" y="11"/>
                    <a:pt x="36" y="0"/>
                    <a:pt x="20" y="5"/>
                  </a:cubicBezTo>
                  <a:cubicBezTo>
                    <a:pt x="4" y="10"/>
                    <a:pt x="0" y="15"/>
                    <a:pt x="0" y="27"/>
                  </a:cubicBezTo>
                  <a:cubicBezTo>
                    <a:pt x="0" y="39"/>
                    <a:pt x="6" y="48"/>
                    <a:pt x="16" y="48"/>
                  </a:cubicBezTo>
                  <a:cubicBezTo>
                    <a:pt x="26" y="49"/>
                    <a:pt x="25" y="36"/>
                    <a:pt x="20" y="34"/>
                  </a:cubicBezTo>
                  <a:cubicBezTo>
                    <a:pt x="15" y="32"/>
                    <a:pt x="10" y="32"/>
                    <a:pt x="10" y="32"/>
                  </a:cubicBezTo>
                  <a:cubicBezTo>
                    <a:pt x="10" y="32"/>
                    <a:pt x="10" y="23"/>
                    <a:pt x="20" y="26"/>
                  </a:cubicBezTo>
                  <a:cubicBezTo>
                    <a:pt x="31" y="28"/>
                    <a:pt x="35" y="43"/>
                    <a:pt x="39" y="61"/>
                  </a:cubicBezTo>
                  <a:cubicBezTo>
                    <a:pt x="42" y="79"/>
                    <a:pt x="47" y="124"/>
                    <a:pt x="109" y="148"/>
                  </a:cubicBezTo>
                  <a:cubicBezTo>
                    <a:pt x="170" y="172"/>
                    <a:pt x="186" y="154"/>
                    <a:pt x="204" y="144"/>
                  </a:cubicBezTo>
                  <a:cubicBezTo>
                    <a:pt x="222" y="133"/>
                    <a:pt x="225" y="123"/>
                    <a:pt x="264" y="126"/>
                  </a:cubicBezTo>
                  <a:cubicBezTo>
                    <a:pt x="264" y="126"/>
                    <a:pt x="245" y="111"/>
                    <a:pt x="215" y="129"/>
                  </a:cubicBezTo>
                  <a:cubicBezTo>
                    <a:pt x="185" y="147"/>
                    <a:pt x="161" y="160"/>
                    <a:pt x="128" y="148"/>
                  </a:cubicBezTo>
                  <a:cubicBezTo>
                    <a:pt x="94" y="136"/>
                    <a:pt x="72" y="105"/>
                    <a:pt x="69" y="89"/>
                  </a:cubicBezTo>
                  <a:cubicBezTo>
                    <a:pt x="67" y="77"/>
                    <a:pt x="72" y="62"/>
                    <a:pt x="83" y="59"/>
                  </a:cubicBezTo>
                  <a:close/>
                </a:path>
              </a:pathLst>
            </a:custGeom>
            <a:solidFill>
              <a:srgbClr val="DB1318"/>
            </a:solidFill>
            <a:ln>
              <a:noFill/>
            </a:ln>
            <a:effectLst>
              <a:outerShdw blurRad="101600" dist="38100" dir="2700000" algn="tl" rotWithShape="0">
                <a:schemeClr val="tx1">
                  <a:lumMod val="85000"/>
                  <a:lumOff val="1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45" name="Group 315"/>
          <p:cNvGrpSpPr>
            <a:grpSpLocks noChangeAspect="1"/>
          </p:cNvGrpSpPr>
          <p:nvPr/>
        </p:nvGrpSpPr>
        <p:grpSpPr bwMode="auto">
          <a:xfrm>
            <a:off x="3889656" y="1419222"/>
            <a:ext cx="1044054" cy="615626"/>
            <a:chOff x="-14" y="-11"/>
            <a:chExt cx="900" cy="580"/>
          </a:xfrm>
          <a:solidFill>
            <a:srgbClr val="E60012"/>
          </a:solidFill>
          <a:effectLst>
            <a:outerShdw blurRad="63500" dist="25400" sx="102000" sy="102000" algn="ctr" rotWithShape="0">
              <a:schemeClr val="tx1">
                <a:lumMod val="65000"/>
                <a:lumOff val="35000"/>
                <a:alpha val="32000"/>
              </a:schemeClr>
            </a:outerShdw>
          </a:effectLst>
        </p:grpSpPr>
        <p:sp>
          <p:nvSpPr>
            <p:cNvPr id="46" name="Freeform 316"/>
            <p:cNvSpPr/>
            <p:nvPr/>
          </p:nvSpPr>
          <p:spPr bwMode="auto">
            <a:xfrm>
              <a:off x="-14" y="-11"/>
              <a:ext cx="700" cy="534"/>
            </a:xfrm>
            <a:custGeom>
              <a:avLst/>
              <a:gdLst>
                <a:gd name="T0" fmla="*/ 72 w 294"/>
                <a:gd name="T1" fmla="*/ 45 h 223"/>
                <a:gd name="T2" fmla="*/ 79 w 294"/>
                <a:gd name="T3" fmla="*/ 31 h 223"/>
                <a:gd name="T4" fmla="*/ 101 w 294"/>
                <a:gd name="T5" fmla="*/ 52 h 223"/>
                <a:gd name="T6" fmla="*/ 66 w 294"/>
                <a:gd name="T7" fmla="*/ 66 h 223"/>
                <a:gd name="T8" fmla="*/ 43 w 294"/>
                <a:gd name="T9" fmla="*/ 46 h 223"/>
                <a:gd name="T10" fmla="*/ 26 w 294"/>
                <a:gd name="T11" fmla="*/ 47 h 223"/>
                <a:gd name="T12" fmla="*/ 19 w 294"/>
                <a:gd name="T13" fmla="*/ 63 h 223"/>
                <a:gd name="T14" fmla="*/ 11 w 294"/>
                <a:gd name="T15" fmla="*/ 75 h 223"/>
                <a:gd name="T16" fmla="*/ 17 w 294"/>
                <a:gd name="T17" fmla="*/ 118 h 223"/>
                <a:gd name="T18" fmla="*/ 70 w 294"/>
                <a:gd name="T19" fmla="*/ 125 h 223"/>
                <a:gd name="T20" fmla="*/ 70 w 294"/>
                <a:gd name="T21" fmla="*/ 98 h 223"/>
                <a:gd name="T22" fmla="*/ 58 w 294"/>
                <a:gd name="T23" fmla="*/ 106 h 223"/>
                <a:gd name="T24" fmla="*/ 60 w 294"/>
                <a:gd name="T25" fmla="*/ 112 h 223"/>
                <a:gd name="T26" fmla="*/ 50 w 294"/>
                <a:gd name="T27" fmla="*/ 103 h 223"/>
                <a:gd name="T28" fmla="*/ 69 w 294"/>
                <a:gd name="T29" fmla="*/ 87 h 223"/>
                <a:gd name="T30" fmla="*/ 81 w 294"/>
                <a:gd name="T31" fmla="*/ 100 h 223"/>
                <a:gd name="T32" fmla="*/ 101 w 294"/>
                <a:gd name="T33" fmla="*/ 66 h 223"/>
                <a:gd name="T34" fmla="*/ 153 w 294"/>
                <a:gd name="T35" fmla="*/ 83 h 223"/>
                <a:gd name="T36" fmla="*/ 178 w 294"/>
                <a:gd name="T37" fmla="*/ 90 h 223"/>
                <a:gd name="T38" fmla="*/ 191 w 294"/>
                <a:gd name="T39" fmla="*/ 100 h 223"/>
                <a:gd name="T40" fmla="*/ 209 w 294"/>
                <a:gd name="T41" fmla="*/ 127 h 223"/>
                <a:gd name="T42" fmla="*/ 192 w 294"/>
                <a:gd name="T43" fmla="*/ 157 h 223"/>
                <a:gd name="T44" fmla="*/ 167 w 294"/>
                <a:gd name="T45" fmla="*/ 156 h 223"/>
                <a:gd name="T46" fmla="*/ 200 w 294"/>
                <a:gd name="T47" fmla="*/ 199 h 223"/>
                <a:gd name="T48" fmla="*/ 261 w 294"/>
                <a:gd name="T49" fmla="*/ 212 h 223"/>
                <a:gd name="T50" fmla="*/ 294 w 294"/>
                <a:gd name="T51" fmla="*/ 199 h 223"/>
                <a:gd name="T52" fmla="*/ 247 w 294"/>
                <a:gd name="T53" fmla="*/ 212 h 223"/>
                <a:gd name="T54" fmla="*/ 203 w 294"/>
                <a:gd name="T55" fmla="*/ 184 h 223"/>
                <a:gd name="T56" fmla="*/ 229 w 294"/>
                <a:gd name="T57" fmla="*/ 149 h 223"/>
                <a:gd name="T58" fmla="*/ 247 w 294"/>
                <a:gd name="T59" fmla="*/ 164 h 223"/>
                <a:gd name="T60" fmla="*/ 238 w 294"/>
                <a:gd name="T61" fmla="*/ 174 h 223"/>
                <a:gd name="T62" fmla="*/ 239 w 294"/>
                <a:gd name="T63" fmla="*/ 166 h 223"/>
                <a:gd name="T64" fmla="*/ 233 w 294"/>
                <a:gd name="T65" fmla="*/ 158 h 223"/>
                <a:gd name="T66" fmla="*/ 228 w 294"/>
                <a:gd name="T67" fmla="*/ 182 h 223"/>
                <a:gd name="T68" fmla="*/ 262 w 294"/>
                <a:gd name="T69" fmla="*/ 186 h 223"/>
                <a:gd name="T70" fmla="*/ 274 w 294"/>
                <a:gd name="T71" fmla="*/ 151 h 223"/>
                <a:gd name="T72" fmla="*/ 270 w 294"/>
                <a:gd name="T73" fmla="*/ 136 h 223"/>
                <a:gd name="T74" fmla="*/ 271 w 294"/>
                <a:gd name="T75" fmla="*/ 111 h 223"/>
                <a:gd name="T76" fmla="*/ 249 w 294"/>
                <a:gd name="T77" fmla="*/ 91 h 223"/>
                <a:gd name="T78" fmla="*/ 221 w 294"/>
                <a:gd name="T79" fmla="*/ 75 h 223"/>
                <a:gd name="T80" fmla="*/ 195 w 294"/>
                <a:gd name="T81" fmla="*/ 86 h 223"/>
                <a:gd name="T82" fmla="*/ 160 w 294"/>
                <a:gd name="T83" fmla="*/ 75 h 223"/>
                <a:gd name="T84" fmla="*/ 172 w 294"/>
                <a:gd name="T85" fmla="*/ 48 h 223"/>
                <a:gd name="T86" fmla="*/ 184 w 294"/>
                <a:gd name="T87" fmla="*/ 65 h 223"/>
                <a:gd name="T88" fmla="*/ 178 w 294"/>
                <a:gd name="T89" fmla="*/ 70 h 223"/>
                <a:gd name="T90" fmla="*/ 174 w 294"/>
                <a:gd name="T91" fmla="*/ 57 h 223"/>
                <a:gd name="T92" fmla="*/ 174 w 294"/>
                <a:gd name="T93" fmla="*/ 75 h 223"/>
                <a:gd name="T94" fmla="*/ 211 w 294"/>
                <a:gd name="T95" fmla="*/ 64 h 223"/>
                <a:gd name="T96" fmla="*/ 199 w 294"/>
                <a:gd name="T97" fmla="*/ 29 h 223"/>
                <a:gd name="T98" fmla="*/ 176 w 294"/>
                <a:gd name="T99" fmla="*/ 23 h 223"/>
                <a:gd name="T100" fmla="*/ 150 w 294"/>
                <a:gd name="T101" fmla="*/ 5 h 223"/>
                <a:gd name="T102" fmla="*/ 126 w 294"/>
                <a:gd name="T103" fmla="*/ 14 h 223"/>
                <a:gd name="T104" fmla="*/ 84 w 294"/>
                <a:gd name="T105" fmla="*/ 6 h 223"/>
                <a:gd name="T106" fmla="*/ 52 w 294"/>
                <a:gd name="T107" fmla="*/ 37 h 223"/>
                <a:gd name="T108" fmla="*/ 82 w 294"/>
                <a:gd name="T109" fmla="*/ 61 h 223"/>
                <a:gd name="T110" fmla="*/ 85 w 294"/>
                <a:gd name="T111" fmla="*/ 39 h 223"/>
                <a:gd name="T112" fmla="*/ 72 w 294"/>
                <a:gd name="T113" fmla="*/ 4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23">
                  <a:moveTo>
                    <a:pt x="72" y="45"/>
                  </a:moveTo>
                  <a:cubicBezTo>
                    <a:pt x="72" y="45"/>
                    <a:pt x="66" y="34"/>
                    <a:pt x="79" y="31"/>
                  </a:cubicBezTo>
                  <a:cubicBezTo>
                    <a:pt x="92" y="28"/>
                    <a:pt x="103" y="40"/>
                    <a:pt x="101" y="52"/>
                  </a:cubicBezTo>
                  <a:cubicBezTo>
                    <a:pt x="99" y="65"/>
                    <a:pt x="85" y="73"/>
                    <a:pt x="66" y="66"/>
                  </a:cubicBezTo>
                  <a:cubicBezTo>
                    <a:pt x="46" y="59"/>
                    <a:pt x="48" y="49"/>
                    <a:pt x="43" y="46"/>
                  </a:cubicBezTo>
                  <a:cubicBezTo>
                    <a:pt x="39" y="42"/>
                    <a:pt x="31" y="41"/>
                    <a:pt x="26" y="47"/>
                  </a:cubicBezTo>
                  <a:cubicBezTo>
                    <a:pt x="22" y="52"/>
                    <a:pt x="21" y="56"/>
                    <a:pt x="19" y="63"/>
                  </a:cubicBezTo>
                  <a:cubicBezTo>
                    <a:pt x="17" y="70"/>
                    <a:pt x="15" y="73"/>
                    <a:pt x="11" y="75"/>
                  </a:cubicBezTo>
                  <a:cubicBezTo>
                    <a:pt x="8" y="78"/>
                    <a:pt x="0" y="100"/>
                    <a:pt x="17" y="118"/>
                  </a:cubicBezTo>
                  <a:cubicBezTo>
                    <a:pt x="34" y="137"/>
                    <a:pt x="63" y="130"/>
                    <a:pt x="70" y="125"/>
                  </a:cubicBezTo>
                  <a:cubicBezTo>
                    <a:pt x="78" y="119"/>
                    <a:pt x="80" y="101"/>
                    <a:pt x="70" y="98"/>
                  </a:cubicBezTo>
                  <a:cubicBezTo>
                    <a:pt x="59" y="95"/>
                    <a:pt x="58" y="101"/>
                    <a:pt x="58" y="106"/>
                  </a:cubicBezTo>
                  <a:cubicBezTo>
                    <a:pt x="58" y="110"/>
                    <a:pt x="60" y="112"/>
                    <a:pt x="60" y="112"/>
                  </a:cubicBezTo>
                  <a:cubicBezTo>
                    <a:pt x="60" y="112"/>
                    <a:pt x="52" y="113"/>
                    <a:pt x="50" y="103"/>
                  </a:cubicBezTo>
                  <a:cubicBezTo>
                    <a:pt x="49" y="92"/>
                    <a:pt x="58" y="84"/>
                    <a:pt x="69" y="87"/>
                  </a:cubicBezTo>
                  <a:cubicBezTo>
                    <a:pt x="79" y="90"/>
                    <a:pt x="81" y="100"/>
                    <a:pt x="81" y="100"/>
                  </a:cubicBezTo>
                  <a:cubicBezTo>
                    <a:pt x="81" y="100"/>
                    <a:pt x="78" y="75"/>
                    <a:pt x="101" y="66"/>
                  </a:cubicBezTo>
                  <a:cubicBezTo>
                    <a:pt x="125" y="57"/>
                    <a:pt x="146" y="74"/>
                    <a:pt x="153" y="83"/>
                  </a:cubicBezTo>
                  <a:cubicBezTo>
                    <a:pt x="153" y="83"/>
                    <a:pt x="168" y="81"/>
                    <a:pt x="178" y="90"/>
                  </a:cubicBezTo>
                  <a:cubicBezTo>
                    <a:pt x="188" y="100"/>
                    <a:pt x="181" y="99"/>
                    <a:pt x="191" y="100"/>
                  </a:cubicBezTo>
                  <a:cubicBezTo>
                    <a:pt x="201" y="101"/>
                    <a:pt x="210" y="114"/>
                    <a:pt x="209" y="127"/>
                  </a:cubicBezTo>
                  <a:cubicBezTo>
                    <a:pt x="208" y="140"/>
                    <a:pt x="202" y="152"/>
                    <a:pt x="192" y="157"/>
                  </a:cubicBezTo>
                  <a:cubicBezTo>
                    <a:pt x="184" y="162"/>
                    <a:pt x="174" y="164"/>
                    <a:pt x="167" y="156"/>
                  </a:cubicBezTo>
                  <a:cubicBezTo>
                    <a:pt x="167" y="156"/>
                    <a:pt x="167" y="175"/>
                    <a:pt x="200" y="199"/>
                  </a:cubicBezTo>
                  <a:cubicBezTo>
                    <a:pt x="234" y="223"/>
                    <a:pt x="253" y="214"/>
                    <a:pt x="261" y="212"/>
                  </a:cubicBezTo>
                  <a:cubicBezTo>
                    <a:pt x="270" y="210"/>
                    <a:pt x="291" y="201"/>
                    <a:pt x="294" y="199"/>
                  </a:cubicBezTo>
                  <a:cubicBezTo>
                    <a:pt x="294" y="199"/>
                    <a:pt x="265" y="213"/>
                    <a:pt x="247" y="212"/>
                  </a:cubicBezTo>
                  <a:cubicBezTo>
                    <a:pt x="229" y="212"/>
                    <a:pt x="208" y="205"/>
                    <a:pt x="203" y="184"/>
                  </a:cubicBezTo>
                  <a:cubicBezTo>
                    <a:pt x="198" y="163"/>
                    <a:pt x="214" y="149"/>
                    <a:pt x="229" y="149"/>
                  </a:cubicBezTo>
                  <a:cubicBezTo>
                    <a:pt x="244" y="148"/>
                    <a:pt x="249" y="156"/>
                    <a:pt x="247" y="164"/>
                  </a:cubicBezTo>
                  <a:cubicBezTo>
                    <a:pt x="245" y="171"/>
                    <a:pt x="242" y="176"/>
                    <a:pt x="238" y="174"/>
                  </a:cubicBezTo>
                  <a:cubicBezTo>
                    <a:pt x="235" y="173"/>
                    <a:pt x="237" y="171"/>
                    <a:pt x="239" y="166"/>
                  </a:cubicBezTo>
                  <a:cubicBezTo>
                    <a:pt x="241" y="161"/>
                    <a:pt x="239" y="157"/>
                    <a:pt x="233" y="158"/>
                  </a:cubicBezTo>
                  <a:cubicBezTo>
                    <a:pt x="228" y="160"/>
                    <a:pt x="225" y="172"/>
                    <a:pt x="228" y="182"/>
                  </a:cubicBezTo>
                  <a:cubicBezTo>
                    <a:pt x="232" y="193"/>
                    <a:pt x="250" y="196"/>
                    <a:pt x="262" y="186"/>
                  </a:cubicBezTo>
                  <a:cubicBezTo>
                    <a:pt x="274" y="176"/>
                    <a:pt x="279" y="160"/>
                    <a:pt x="274" y="151"/>
                  </a:cubicBezTo>
                  <a:cubicBezTo>
                    <a:pt x="268" y="141"/>
                    <a:pt x="267" y="141"/>
                    <a:pt x="270" y="136"/>
                  </a:cubicBezTo>
                  <a:cubicBezTo>
                    <a:pt x="273" y="130"/>
                    <a:pt x="277" y="122"/>
                    <a:pt x="271" y="111"/>
                  </a:cubicBezTo>
                  <a:cubicBezTo>
                    <a:pt x="266" y="100"/>
                    <a:pt x="254" y="108"/>
                    <a:pt x="249" y="91"/>
                  </a:cubicBezTo>
                  <a:cubicBezTo>
                    <a:pt x="244" y="73"/>
                    <a:pt x="231" y="71"/>
                    <a:pt x="221" y="75"/>
                  </a:cubicBezTo>
                  <a:cubicBezTo>
                    <a:pt x="211" y="78"/>
                    <a:pt x="202" y="83"/>
                    <a:pt x="195" y="86"/>
                  </a:cubicBezTo>
                  <a:cubicBezTo>
                    <a:pt x="188" y="89"/>
                    <a:pt x="170" y="90"/>
                    <a:pt x="160" y="75"/>
                  </a:cubicBezTo>
                  <a:cubicBezTo>
                    <a:pt x="149" y="61"/>
                    <a:pt x="158" y="49"/>
                    <a:pt x="172" y="48"/>
                  </a:cubicBezTo>
                  <a:cubicBezTo>
                    <a:pt x="185" y="47"/>
                    <a:pt x="187" y="58"/>
                    <a:pt x="184" y="65"/>
                  </a:cubicBezTo>
                  <a:cubicBezTo>
                    <a:pt x="181" y="71"/>
                    <a:pt x="178" y="70"/>
                    <a:pt x="178" y="70"/>
                  </a:cubicBezTo>
                  <a:cubicBezTo>
                    <a:pt x="178" y="70"/>
                    <a:pt x="184" y="57"/>
                    <a:pt x="174" y="57"/>
                  </a:cubicBezTo>
                  <a:cubicBezTo>
                    <a:pt x="164" y="56"/>
                    <a:pt x="162" y="69"/>
                    <a:pt x="174" y="75"/>
                  </a:cubicBezTo>
                  <a:cubicBezTo>
                    <a:pt x="185" y="81"/>
                    <a:pt x="199" y="79"/>
                    <a:pt x="211" y="64"/>
                  </a:cubicBezTo>
                  <a:cubicBezTo>
                    <a:pt x="222" y="49"/>
                    <a:pt x="211" y="36"/>
                    <a:pt x="199" y="29"/>
                  </a:cubicBezTo>
                  <a:cubicBezTo>
                    <a:pt x="187" y="22"/>
                    <a:pt x="176" y="23"/>
                    <a:pt x="176" y="23"/>
                  </a:cubicBezTo>
                  <a:cubicBezTo>
                    <a:pt x="176" y="23"/>
                    <a:pt x="169" y="8"/>
                    <a:pt x="150" y="5"/>
                  </a:cubicBezTo>
                  <a:cubicBezTo>
                    <a:pt x="130" y="2"/>
                    <a:pt x="126" y="14"/>
                    <a:pt x="126" y="14"/>
                  </a:cubicBezTo>
                  <a:cubicBezTo>
                    <a:pt x="126" y="14"/>
                    <a:pt x="104" y="0"/>
                    <a:pt x="84" y="6"/>
                  </a:cubicBezTo>
                  <a:cubicBezTo>
                    <a:pt x="63" y="11"/>
                    <a:pt x="52" y="25"/>
                    <a:pt x="52" y="37"/>
                  </a:cubicBezTo>
                  <a:cubicBezTo>
                    <a:pt x="52" y="49"/>
                    <a:pt x="67" y="63"/>
                    <a:pt x="82" y="61"/>
                  </a:cubicBezTo>
                  <a:cubicBezTo>
                    <a:pt x="97" y="58"/>
                    <a:pt x="91" y="39"/>
                    <a:pt x="85" y="39"/>
                  </a:cubicBezTo>
                  <a:cubicBezTo>
                    <a:pt x="79" y="39"/>
                    <a:pt x="72" y="45"/>
                    <a:pt x="72" y="45"/>
                  </a:cubicBezTo>
                  <a:close/>
                </a:path>
              </a:pathLst>
            </a:custGeom>
            <a:solidFill>
              <a:srgbClr val="DB1318"/>
            </a:solidFill>
            <a:ln>
              <a:noFill/>
            </a:ln>
            <a:effectLst>
              <a:outerShdw blurRad="101600" dist="38100" dir="2700000" algn="tl" rotWithShape="0">
                <a:schemeClr val="tx1">
                  <a:lumMod val="85000"/>
                  <a:lumOff val="1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7" name="Freeform 317"/>
            <p:cNvSpPr/>
            <p:nvPr/>
          </p:nvSpPr>
          <p:spPr bwMode="auto">
            <a:xfrm>
              <a:off x="474" y="228"/>
              <a:ext cx="412" cy="264"/>
            </a:xfrm>
            <a:custGeom>
              <a:avLst/>
              <a:gdLst>
                <a:gd name="T0" fmla="*/ 16 w 173"/>
                <a:gd name="T1" fmla="*/ 59 h 110"/>
                <a:gd name="T2" fmla="*/ 10 w 173"/>
                <a:gd name="T3" fmla="*/ 90 h 110"/>
                <a:gd name="T4" fmla="*/ 66 w 173"/>
                <a:gd name="T5" fmla="*/ 101 h 110"/>
                <a:gd name="T6" fmla="*/ 134 w 173"/>
                <a:gd name="T7" fmla="*/ 83 h 110"/>
                <a:gd name="T8" fmla="*/ 173 w 173"/>
                <a:gd name="T9" fmla="*/ 99 h 110"/>
                <a:gd name="T10" fmla="*/ 150 w 173"/>
                <a:gd name="T11" fmla="*/ 76 h 110"/>
                <a:gd name="T12" fmla="*/ 115 w 173"/>
                <a:gd name="T13" fmla="*/ 74 h 110"/>
                <a:gd name="T14" fmla="*/ 99 w 173"/>
                <a:gd name="T15" fmla="*/ 52 h 110"/>
                <a:gd name="T16" fmla="*/ 114 w 173"/>
                <a:gd name="T17" fmla="*/ 42 h 110"/>
                <a:gd name="T18" fmla="*/ 109 w 173"/>
                <a:gd name="T19" fmla="*/ 51 h 110"/>
                <a:gd name="T20" fmla="*/ 123 w 173"/>
                <a:gd name="T21" fmla="*/ 68 h 110"/>
                <a:gd name="T22" fmla="*/ 148 w 173"/>
                <a:gd name="T23" fmla="*/ 49 h 110"/>
                <a:gd name="T24" fmla="*/ 130 w 173"/>
                <a:gd name="T25" fmla="*/ 27 h 110"/>
                <a:gd name="T26" fmla="*/ 118 w 173"/>
                <a:gd name="T27" fmla="*/ 15 h 110"/>
                <a:gd name="T28" fmla="*/ 95 w 173"/>
                <a:gd name="T29" fmla="*/ 0 h 110"/>
                <a:gd name="T30" fmla="*/ 74 w 173"/>
                <a:gd name="T31" fmla="*/ 6 h 110"/>
                <a:gd name="T32" fmla="*/ 76 w 173"/>
                <a:gd name="T33" fmla="*/ 32 h 110"/>
                <a:gd name="T34" fmla="*/ 78 w 173"/>
                <a:gd name="T35" fmla="*/ 48 h 110"/>
                <a:gd name="T36" fmla="*/ 73 w 173"/>
                <a:gd name="T37" fmla="*/ 82 h 110"/>
                <a:gd name="T38" fmla="*/ 29 w 173"/>
                <a:gd name="T39" fmla="*/ 99 h 110"/>
                <a:gd name="T40" fmla="*/ 16 w 173"/>
                <a:gd name="T41"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10">
                  <a:moveTo>
                    <a:pt x="16" y="59"/>
                  </a:moveTo>
                  <a:cubicBezTo>
                    <a:pt x="16" y="59"/>
                    <a:pt x="0" y="66"/>
                    <a:pt x="10" y="90"/>
                  </a:cubicBezTo>
                  <a:cubicBezTo>
                    <a:pt x="19" y="110"/>
                    <a:pt x="51" y="105"/>
                    <a:pt x="66" y="101"/>
                  </a:cubicBezTo>
                  <a:cubicBezTo>
                    <a:pt x="80" y="97"/>
                    <a:pt x="105" y="78"/>
                    <a:pt x="134" y="83"/>
                  </a:cubicBezTo>
                  <a:cubicBezTo>
                    <a:pt x="163" y="88"/>
                    <a:pt x="173" y="99"/>
                    <a:pt x="173" y="99"/>
                  </a:cubicBezTo>
                  <a:cubicBezTo>
                    <a:pt x="173" y="99"/>
                    <a:pt x="162" y="80"/>
                    <a:pt x="150" y="76"/>
                  </a:cubicBezTo>
                  <a:cubicBezTo>
                    <a:pt x="138" y="71"/>
                    <a:pt x="128" y="78"/>
                    <a:pt x="115" y="74"/>
                  </a:cubicBezTo>
                  <a:cubicBezTo>
                    <a:pt x="103" y="71"/>
                    <a:pt x="99" y="62"/>
                    <a:pt x="99" y="52"/>
                  </a:cubicBezTo>
                  <a:cubicBezTo>
                    <a:pt x="100" y="42"/>
                    <a:pt x="111" y="40"/>
                    <a:pt x="114" y="42"/>
                  </a:cubicBezTo>
                  <a:cubicBezTo>
                    <a:pt x="116" y="45"/>
                    <a:pt x="112" y="47"/>
                    <a:pt x="109" y="51"/>
                  </a:cubicBezTo>
                  <a:cubicBezTo>
                    <a:pt x="107" y="55"/>
                    <a:pt x="111" y="65"/>
                    <a:pt x="123" y="68"/>
                  </a:cubicBezTo>
                  <a:cubicBezTo>
                    <a:pt x="134" y="71"/>
                    <a:pt x="144" y="63"/>
                    <a:pt x="148" y="49"/>
                  </a:cubicBezTo>
                  <a:cubicBezTo>
                    <a:pt x="152" y="36"/>
                    <a:pt x="138" y="27"/>
                    <a:pt x="130" y="27"/>
                  </a:cubicBezTo>
                  <a:cubicBezTo>
                    <a:pt x="122" y="26"/>
                    <a:pt x="119" y="20"/>
                    <a:pt x="118" y="15"/>
                  </a:cubicBezTo>
                  <a:cubicBezTo>
                    <a:pt x="117" y="11"/>
                    <a:pt x="107" y="1"/>
                    <a:pt x="95" y="0"/>
                  </a:cubicBezTo>
                  <a:cubicBezTo>
                    <a:pt x="83" y="0"/>
                    <a:pt x="73" y="1"/>
                    <a:pt x="74" y="6"/>
                  </a:cubicBezTo>
                  <a:cubicBezTo>
                    <a:pt x="75" y="12"/>
                    <a:pt x="80" y="21"/>
                    <a:pt x="76" y="32"/>
                  </a:cubicBezTo>
                  <a:cubicBezTo>
                    <a:pt x="73" y="43"/>
                    <a:pt x="74" y="42"/>
                    <a:pt x="78" y="48"/>
                  </a:cubicBezTo>
                  <a:cubicBezTo>
                    <a:pt x="81" y="54"/>
                    <a:pt x="80" y="70"/>
                    <a:pt x="73" y="82"/>
                  </a:cubicBezTo>
                  <a:cubicBezTo>
                    <a:pt x="66" y="93"/>
                    <a:pt x="51" y="105"/>
                    <a:pt x="29" y="99"/>
                  </a:cubicBezTo>
                  <a:cubicBezTo>
                    <a:pt x="8" y="93"/>
                    <a:pt x="12" y="65"/>
                    <a:pt x="16" y="59"/>
                  </a:cubicBezTo>
                  <a:close/>
                </a:path>
              </a:pathLst>
            </a:custGeom>
            <a:solidFill>
              <a:srgbClr val="DB1318"/>
            </a:solidFill>
            <a:ln>
              <a:noFill/>
            </a:ln>
            <a:effectLst>
              <a:outerShdw blurRad="101600" dist="38100" dir="2700000" algn="tl" rotWithShape="0">
                <a:schemeClr val="tx1">
                  <a:lumMod val="85000"/>
                  <a:lumOff val="1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8" name="Freeform 318"/>
            <p:cNvSpPr/>
            <p:nvPr/>
          </p:nvSpPr>
          <p:spPr bwMode="auto">
            <a:xfrm>
              <a:off x="198" y="157"/>
              <a:ext cx="628" cy="412"/>
            </a:xfrm>
            <a:custGeom>
              <a:avLst/>
              <a:gdLst>
                <a:gd name="T0" fmla="*/ 83 w 264"/>
                <a:gd name="T1" fmla="*/ 59 h 172"/>
                <a:gd name="T2" fmla="*/ 86 w 264"/>
                <a:gd name="T3" fmla="*/ 81 h 172"/>
                <a:gd name="T4" fmla="*/ 109 w 264"/>
                <a:gd name="T5" fmla="*/ 62 h 172"/>
                <a:gd name="T6" fmla="*/ 100 w 264"/>
                <a:gd name="T7" fmla="*/ 37 h 172"/>
                <a:gd name="T8" fmla="*/ 85 w 264"/>
                <a:gd name="T9" fmla="*/ 31 h 172"/>
                <a:gd name="T10" fmla="*/ 69 w 264"/>
                <a:gd name="T11" fmla="*/ 21 h 172"/>
                <a:gd name="T12" fmla="*/ 54 w 264"/>
                <a:gd name="T13" fmla="*/ 18 h 172"/>
                <a:gd name="T14" fmla="*/ 20 w 264"/>
                <a:gd name="T15" fmla="*/ 5 h 172"/>
                <a:gd name="T16" fmla="*/ 0 w 264"/>
                <a:gd name="T17" fmla="*/ 27 h 172"/>
                <a:gd name="T18" fmla="*/ 16 w 264"/>
                <a:gd name="T19" fmla="*/ 48 h 172"/>
                <a:gd name="T20" fmla="*/ 20 w 264"/>
                <a:gd name="T21" fmla="*/ 34 h 172"/>
                <a:gd name="T22" fmla="*/ 10 w 264"/>
                <a:gd name="T23" fmla="*/ 32 h 172"/>
                <a:gd name="T24" fmla="*/ 20 w 264"/>
                <a:gd name="T25" fmla="*/ 26 h 172"/>
                <a:gd name="T26" fmla="*/ 39 w 264"/>
                <a:gd name="T27" fmla="*/ 61 h 172"/>
                <a:gd name="T28" fmla="*/ 109 w 264"/>
                <a:gd name="T29" fmla="*/ 148 h 172"/>
                <a:gd name="T30" fmla="*/ 204 w 264"/>
                <a:gd name="T31" fmla="*/ 144 h 172"/>
                <a:gd name="T32" fmla="*/ 264 w 264"/>
                <a:gd name="T33" fmla="*/ 126 h 172"/>
                <a:gd name="T34" fmla="*/ 215 w 264"/>
                <a:gd name="T35" fmla="*/ 129 h 172"/>
                <a:gd name="T36" fmla="*/ 128 w 264"/>
                <a:gd name="T37" fmla="*/ 148 h 172"/>
                <a:gd name="T38" fmla="*/ 69 w 264"/>
                <a:gd name="T39" fmla="*/ 89 h 172"/>
                <a:gd name="T40" fmla="*/ 83 w 264"/>
                <a:gd name="T41" fmla="*/ 5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172">
                  <a:moveTo>
                    <a:pt x="83" y="59"/>
                  </a:moveTo>
                  <a:cubicBezTo>
                    <a:pt x="83" y="59"/>
                    <a:pt x="74" y="78"/>
                    <a:pt x="86" y="81"/>
                  </a:cubicBezTo>
                  <a:cubicBezTo>
                    <a:pt x="97" y="83"/>
                    <a:pt x="104" y="76"/>
                    <a:pt x="109" y="62"/>
                  </a:cubicBezTo>
                  <a:cubicBezTo>
                    <a:pt x="115" y="49"/>
                    <a:pt x="107" y="38"/>
                    <a:pt x="100" y="37"/>
                  </a:cubicBezTo>
                  <a:cubicBezTo>
                    <a:pt x="93" y="36"/>
                    <a:pt x="88" y="36"/>
                    <a:pt x="85" y="31"/>
                  </a:cubicBezTo>
                  <a:cubicBezTo>
                    <a:pt x="82" y="25"/>
                    <a:pt x="74" y="20"/>
                    <a:pt x="69" y="21"/>
                  </a:cubicBezTo>
                  <a:cubicBezTo>
                    <a:pt x="64" y="22"/>
                    <a:pt x="59" y="24"/>
                    <a:pt x="54" y="18"/>
                  </a:cubicBezTo>
                  <a:cubicBezTo>
                    <a:pt x="48" y="11"/>
                    <a:pt x="36" y="0"/>
                    <a:pt x="20" y="5"/>
                  </a:cubicBezTo>
                  <a:cubicBezTo>
                    <a:pt x="4" y="10"/>
                    <a:pt x="0" y="15"/>
                    <a:pt x="0" y="27"/>
                  </a:cubicBezTo>
                  <a:cubicBezTo>
                    <a:pt x="0" y="39"/>
                    <a:pt x="6" y="48"/>
                    <a:pt x="16" y="48"/>
                  </a:cubicBezTo>
                  <a:cubicBezTo>
                    <a:pt x="26" y="49"/>
                    <a:pt x="25" y="36"/>
                    <a:pt x="20" y="34"/>
                  </a:cubicBezTo>
                  <a:cubicBezTo>
                    <a:pt x="15" y="32"/>
                    <a:pt x="10" y="32"/>
                    <a:pt x="10" y="32"/>
                  </a:cubicBezTo>
                  <a:cubicBezTo>
                    <a:pt x="10" y="32"/>
                    <a:pt x="10" y="23"/>
                    <a:pt x="20" y="26"/>
                  </a:cubicBezTo>
                  <a:cubicBezTo>
                    <a:pt x="31" y="28"/>
                    <a:pt x="35" y="43"/>
                    <a:pt x="39" y="61"/>
                  </a:cubicBezTo>
                  <a:cubicBezTo>
                    <a:pt x="42" y="79"/>
                    <a:pt x="47" y="124"/>
                    <a:pt x="109" y="148"/>
                  </a:cubicBezTo>
                  <a:cubicBezTo>
                    <a:pt x="170" y="172"/>
                    <a:pt x="186" y="154"/>
                    <a:pt x="204" y="144"/>
                  </a:cubicBezTo>
                  <a:cubicBezTo>
                    <a:pt x="222" y="133"/>
                    <a:pt x="225" y="123"/>
                    <a:pt x="264" y="126"/>
                  </a:cubicBezTo>
                  <a:cubicBezTo>
                    <a:pt x="264" y="126"/>
                    <a:pt x="245" y="111"/>
                    <a:pt x="215" y="129"/>
                  </a:cubicBezTo>
                  <a:cubicBezTo>
                    <a:pt x="185" y="147"/>
                    <a:pt x="161" y="160"/>
                    <a:pt x="128" y="148"/>
                  </a:cubicBezTo>
                  <a:cubicBezTo>
                    <a:pt x="94" y="136"/>
                    <a:pt x="72" y="105"/>
                    <a:pt x="69" y="89"/>
                  </a:cubicBezTo>
                  <a:cubicBezTo>
                    <a:pt x="67" y="77"/>
                    <a:pt x="72" y="62"/>
                    <a:pt x="83" y="59"/>
                  </a:cubicBezTo>
                  <a:close/>
                </a:path>
              </a:pathLst>
            </a:custGeom>
            <a:solidFill>
              <a:srgbClr val="DB1318"/>
            </a:solidFill>
            <a:ln>
              <a:noFill/>
            </a:ln>
            <a:effectLst>
              <a:outerShdw blurRad="101600" dist="38100" dir="2700000" algn="tl" rotWithShape="0">
                <a:schemeClr val="tx1">
                  <a:lumMod val="85000"/>
                  <a:lumOff val="1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ppt_y</p:attrName>
                                        </p:attrNameLst>
                                      </p:cBhvr>
                                      <p:tavLst>
                                        <p:tav tm="0">
                                          <p:val>
                                            <p:strVal val="#ppt_y+#ppt_h*1.125000"/>
                                          </p:val>
                                        </p:tav>
                                        <p:tav tm="100000">
                                          <p:val>
                                            <p:strVal val="#ppt_y"/>
                                          </p:val>
                                        </p:tav>
                                      </p:tavLst>
                                    </p:anim>
                                    <p:animEffect transition="in" filter="wipe(up)">
                                      <p:cBhvr>
                                        <p:cTn id="8" dur="500"/>
                                        <p:tgtEl>
                                          <p:spTgt spid="45"/>
                                        </p:tgtEl>
                                      </p:cBhvr>
                                    </p:animEffect>
                                  </p:childTnLst>
                                </p:cTn>
                              </p:par>
                              <p:par>
                                <p:cTn id="9" presetID="1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p:tgtEl>
                                          <p:spTgt spid="41"/>
                                        </p:tgtEl>
                                        <p:attrNameLst>
                                          <p:attrName>ppt_y</p:attrName>
                                        </p:attrNameLst>
                                      </p:cBhvr>
                                      <p:tavLst>
                                        <p:tav tm="0">
                                          <p:val>
                                            <p:strVal val="#ppt_y+#ppt_h*1.125000"/>
                                          </p:val>
                                        </p:tav>
                                        <p:tav tm="100000">
                                          <p:val>
                                            <p:strVal val="#ppt_y"/>
                                          </p:val>
                                        </p:tav>
                                      </p:tavLst>
                                    </p:anim>
                                    <p:animEffect transition="in" filter="wipe(up)">
                                      <p:cBhvr>
                                        <p:cTn id="12" dur="500"/>
                                        <p:tgtEl>
                                          <p:spTgt spid="41"/>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childTnLst>
                                </p:cTn>
                              </p:par>
                              <p:par>
                                <p:cTn id="18" presetID="2" presetClass="entr" presetSubtype="12" fill="hold" nodeType="withEffect">
                                  <p:stCondLst>
                                    <p:cond delay="5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75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 presetClass="entr" presetSubtype="12" fill="hold" nodeType="with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2" presetClass="entr" presetSubtype="8" fill="hold" nodeType="withEffect">
                                  <p:stCondLst>
                                    <p:cond delay="75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 presetClass="entr" presetSubtype="12" fill="hold" nodeType="withEffect">
                                  <p:stCondLst>
                                    <p:cond delay="50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par>
                                <p:cTn id="36" presetID="22" presetClass="entr" presetSubtype="8" fill="hold" nodeType="withEffect">
                                  <p:stCondLst>
                                    <p:cond delay="75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084762"/>
            <a:ext cx="12192000" cy="1773237"/>
          </a:xfrm>
          <a:prstGeom prst="rect">
            <a:avLst/>
          </a:prstGeom>
          <a:solidFill>
            <a:srgbClr val="DB1318"/>
          </a:solidFill>
          <a:ln>
            <a:no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Freeform 88"/>
          <p:cNvSpPr>
            <a:spLocks noEditPoints="1"/>
          </p:cNvSpPr>
          <p:nvPr/>
        </p:nvSpPr>
        <p:spPr bwMode="auto">
          <a:xfrm>
            <a:off x="-1681068" y="1352447"/>
            <a:ext cx="3564458" cy="3550526"/>
          </a:xfrm>
          <a:custGeom>
            <a:avLst/>
            <a:gdLst>
              <a:gd name="T0" fmla="*/ 10581 w 11367"/>
              <a:gd name="T1" fmla="*/ 3266 h 11329"/>
              <a:gd name="T2" fmla="*/ 10316 w 11367"/>
              <a:gd name="T3" fmla="*/ 8826 h 11329"/>
              <a:gd name="T4" fmla="*/ 5702 w 11367"/>
              <a:gd name="T5" fmla="*/ 11057 h 11329"/>
              <a:gd name="T6" fmla="*/ 860 w 11367"/>
              <a:gd name="T7" fmla="*/ 8069 h 11329"/>
              <a:gd name="T8" fmla="*/ 1049 w 11367"/>
              <a:gd name="T9" fmla="*/ 2812 h 11329"/>
              <a:gd name="T10" fmla="*/ 6118 w 11367"/>
              <a:gd name="T11" fmla="*/ 240 h 11329"/>
              <a:gd name="T12" fmla="*/ 8463 w 11367"/>
              <a:gd name="T13" fmla="*/ 1412 h 11329"/>
              <a:gd name="T14" fmla="*/ 5286 w 11367"/>
              <a:gd name="T15" fmla="*/ 1261 h 11329"/>
              <a:gd name="T16" fmla="*/ 7101 w 11367"/>
              <a:gd name="T17" fmla="*/ 1299 h 11329"/>
              <a:gd name="T18" fmla="*/ 4227 w 11367"/>
              <a:gd name="T19" fmla="*/ 1261 h 11329"/>
              <a:gd name="T20" fmla="*/ 7442 w 11367"/>
              <a:gd name="T21" fmla="*/ 2055 h 11329"/>
              <a:gd name="T22" fmla="*/ 5777 w 11367"/>
              <a:gd name="T23" fmla="*/ 1677 h 11329"/>
              <a:gd name="T24" fmla="*/ 6307 w 11367"/>
              <a:gd name="T25" fmla="*/ 1942 h 11329"/>
              <a:gd name="T26" fmla="*/ 3016 w 11367"/>
              <a:gd name="T27" fmla="*/ 2282 h 11329"/>
              <a:gd name="T28" fmla="*/ 5740 w 11367"/>
              <a:gd name="T29" fmla="*/ 2131 h 11329"/>
              <a:gd name="T30" fmla="*/ 5361 w 11367"/>
              <a:gd name="T31" fmla="*/ 2547 h 11329"/>
              <a:gd name="T32" fmla="*/ 5286 w 11367"/>
              <a:gd name="T33" fmla="*/ 2623 h 11329"/>
              <a:gd name="T34" fmla="*/ 1541 w 11367"/>
              <a:gd name="T35" fmla="*/ 2887 h 11329"/>
              <a:gd name="T36" fmla="*/ 7290 w 11367"/>
              <a:gd name="T37" fmla="*/ 2623 h 11329"/>
              <a:gd name="T38" fmla="*/ 3924 w 11367"/>
              <a:gd name="T39" fmla="*/ 2774 h 11329"/>
              <a:gd name="T40" fmla="*/ 1617 w 11367"/>
              <a:gd name="T41" fmla="*/ 3152 h 11329"/>
              <a:gd name="T42" fmla="*/ 1201 w 11367"/>
              <a:gd name="T43" fmla="*/ 3341 h 11329"/>
              <a:gd name="T44" fmla="*/ 6836 w 11367"/>
              <a:gd name="T45" fmla="*/ 3076 h 11329"/>
              <a:gd name="T46" fmla="*/ 3167 w 11367"/>
              <a:gd name="T47" fmla="*/ 3303 h 11329"/>
              <a:gd name="T48" fmla="*/ 10014 w 11367"/>
              <a:gd name="T49" fmla="*/ 3644 h 11329"/>
              <a:gd name="T50" fmla="*/ 1125 w 11367"/>
              <a:gd name="T51" fmla="*/ 4476 h 11329"/>
              <a:gd name="T52" fmla="*/ 8009 w 11367"/>
              <a:gd name="T53" fmla="*/ 3795 h 11329"/>
              <a:gd name="T54" fmla="*/ 9635 w 11367"/>
              <a:gd name="T55" fmla="*/ 4438 h 11329"/>
              <a:gd name="T56" fmla="*/ 7971 w 11367"/>
              <a:gd name="T57" fmla="*/ 5081 h 11329"/>
              <a:gd name="T58" fmla="*/ 1087 w 11367"/>
              <a:gd name="T59" fmla="*/ 4703 h 11329"/>
              <a:gd name="T60" fmla="*/ 3697 w 11367"/>
              <a:gd name="T61" fmla="*/ 4930 h 11329"/>
              <a:gd name="T62" fmla="*/ 10392 w 11367"/>
              <a:gd name="T63" fmla="*/ 5535 h 11329"/>
              <a:gd name="T64" fmla="*/ 5172 w 11367"/>
              <a:gd name="T65" fmla="*/ 5913 h 11329"/>
              <a:gd name="T66" fmla="*/ 6572 w 11367"/>
              <a:gd name="T67" fmla="*/ 5724 h 11329"/>
              <a:gd name="T68" fmla="*/ 10543 w 11367"/>
              <a:gd name="T69" fmla="*/ 5686 h 11329"/>
              <a:gd name="T70" fmla="*/ 1844 w 11367"/>
              <a:gd name="T71" fmla="*/ 6102 h 11329"/>
              <a:gd name="T72" fmla="*/ 2789 w 11367"/>
              <a:gd name="T73" fmla="*/ 6935 h 11329"/>
              <a:gd name="T74" fmla="*/ 6118 w 11367"/>
              <a:gd name="T75" fmla="*/ 6443 h 11329"/>
              <a:gd name="T76" fmla="*/ 2260 w 11367"/>
              <a:gd name="T77" fmla="*/ 6859 h 11329"/>
              <a:gd name="T78" fmla="*/ 9106 w 11367"/>
              <a:gd name="T79" fmla="*/ 6897 h 11329"/>
              <a:gd name="T80" fmla="*/ 822 w 11367"/>
              <a:gd name="T81" fmla="*/ 7048 h 11329"/>
              <a:gd name="T82" fmla="*/ 9446 w 11367"/>
              <a:gd name="T83" fmla="*/ 7502 h 11329"/>
              <a:gd name="T84" fmla="*/ 1503 w 11367"/>
              <a:gd name="T85" fmla="*/ 7918 h 11329"/>
              <a:gd name="T86" fmla="*/ 4907 w 11367"/>
              <a:gd name="T87" fmla="*/ 8258 h 11329"/>
              <a:gd name="T88" fmla="*/ 8047 w 11367"/>
              <a:gd name="T89" fmla="*/ 7691 h 11329"/>
              <a:gd name="T90" fmla="*/ 3621 w 11367"/>
              <a:gd name="T91" fmla="*/ 7880 h 11329"/>
              <a:gd name="T92" fmla="*/ 2335 w 11367"/>
              <a:gd name="T93" fmla="*/ 8750 h 11329"/>
              <a:gd name="T94" fmla="*/ 9030 w 11367"/>
              <a:gd name="T95" fmla="*/ 8523 h 11329"/>
              <a:gd name="T96" fmla="*/ 2260 w 11367"/>
              <a:gd name="T97" fmla="*/ 8448 h 11329"/>
              <a:gd name="T98" fmla="*/ 3697 w 11367"/>
              <a:gd name="T99" fmla="*/ 8599 h 11329"/>
              <a:gd name="T100" fmla="*/ 1730 w 11367"/>
              <a:gd name="T101" fmla="*/ 8750 h 11329"/>
              <a:gd name="T102" fmla="*/ 3281 w 11367"/>
              <a:gd name="T103" fmla="*/ 8901 h 11329"/>
              <a:gd name="T104" fmla="*/ 5248 w 11367"/>
              <a:gd name="T105" fmla="*/ 9015 h 11329"/>
              <a:gd name="T106" fmla="*/ 7820 w 11367"/>
              <a:gd name="T107" fmla="*/ 9091 h 11329"/>
              <a:gd name="T108" fmla="*/ 7063 w 11367"/>
              <a:gd name="T109" fmla="*/ 9242 h 11329"/>
              <a:gd name="T110" fmla="*/ 4151 w 11367"/>
              <a:gd name="T111" fmla="*/ 10112 h 11329"/>
              <a:gd name="T112" fmla="*/ 5248 w 11367"/>
              <a:gd name="T113" fmla="*/ 9847 h 11329"/>
              <a:gd name="T114" fmla="*/ 7253 w 11367"/>
              <a:gd name="T115" fmla="*/ 10225 h 11329"/>
              <a:gd name="T116" fmla="*/ 8992 w 11367"/>
              <a:gd name="T117" fmla="*/ 9431 h 1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67" h="11329">
                <a:moveTo>
                  <a:pt x="6118" y="240"/>
                </a:moveTo>
                <a:cubicBezTo>
                  <a:pt x="6260" y="128"/>
                  <a:pt x="6611" y="47"/>
                  <a:pt x="6647" y="315"/>
                </a:cubicBezTo>
                <a:cubicBezTo>
                  <a:pt x="6790" y="184"/>
                  <a:pt x="7125" y="151"/>
                  <a:pt x="7139" y="429"/>
                </a:cubicBezTo>
                <a:cubicBezTo>
                  <a:pt x="7324" y="310"/>
                  <a:pt x="7601" y="344"/>
                  <a:pt x="7631" y="580"/>
                </a:cubicBezTo>
                <a:cubicBezTo>
                  <a:pt x="7830" y="493"/>
                  <a:pt x="8114" y="549"/>
                  <a:pt x="8085" y="807"/>
                </a:cubicBezTo>
                <a:cubicBezTo>
                  <a:pt x="8298" y="734"/>
                  <a:pt x="8559" y="767"/>
                  <a:pt x="8539" y="1034"/>
                </a:cubicBezTo>
                <a:cubicBezTo>
                  <a:pt x="8794" y="1018"/>
                  <a:pt x="8996" y="1056"/>
                  <a:pt x="8955" y="1337"/>
                </a:cubicBezTo>
                <a:cubicBezTo>
                  <a:pt x="9043" y="1337"/>
                  <a:pt x="9131" y="1337"/>
                  <a:pt x="9219" y="1337"/>
                </a:cubicBezTo>
                <a:cubicBezTo>
                  <a:pt x="9277" y="1443"/>
                  <a:pt x="9399" y="1485"/>
                  <a:pt x="9371" y="1677"/>
                </a:cubicBezTo>
                <a:cubicBezTo>
                  <a:pt x="9652" y="1623"/>
                  <a:pt x="9775" y="1841"/>
                  <a:pt x="9711" y="2017"/>
                </a:cubicBezTo>
                <a:cubicBezTo>
                  <a:pt x="9783" y="2084"/>
                  <a:pt x="9953" y="2053"/>
                  <a:pt x="10014" y="2131"/>
                </a:cubicBezTo>
                <a:cubicBezTo>
                  <a:pt x="10026" y="2220"/>
                  <a:pt x="10073" y="2273"/>
                  <a:pt x="10052" y="2396"/>
                </a:cubicBezTo>
                <a:cubicBezTo>
                  <a:pt x="10231" y="2428"/>
                  <a:pt x="10453" y="2585"/>
                  <a:pt x="10316" y="2812"/>
                </a:cubicBezTo>
                <a:cubicBezTo>
                  <a:pt x="10421" y="2871"/>
                  <a:pt x="10537" y="2919"/>
                  <a:pt x="10619" y="3001"/>
                </a:cubicBezTo>
                <a:cubicBezTo>
                  <a:pt x="10641" y="3124"/>
                  <a:pt x="10593" y="3177"/>
                  <a:pt x="10581" y="3266"/>
                </a:cubicBezTo>
                <a:cubicBezTo>
                  <a:pt x="10758" y="3322"/>
                  <a:pt x="10926" y="3549"/>
                  <a:pt x="10770" y="3719"/>
                </a:cubicBezTo>
                <a:cubicBezTo>
                  <a:pt x="10933" y="3791"/>
                  <a:pt x="11125" y="3993"/>
                  <a:pt x="10959" y="4173"/>
                </a:cubicBezTo>
                <a:cubicBezTo>
                  <a:pt x="10986" y="4298"/>
                  <a:pt x="11135" y="4301"/>
                  <a:pt x="11148" y="4438"/>
                </a:cubicBezTo>
                <a:cubicBezTo>
                  <a:pt x="11165" y="4581"/>
                  <a:pt x="11074" y="4616"/>
                  <a:pt x="11035" y="4703"/>
                </a:cubicBezTo>
                <a:cubicBezTo>
                  <a:pt x="11092" y="4772"/>
                  <a:pt x="11193" y="4797"/>
                  <a:pt x="11224" y="4892"/>
                </a:cubicBezTo>
                <a:cubicBezTo>
                  <a:pt x="11234" y="5041"/>
                  <a:pt x="11210" y="5155"/>
                  <a:pt x="11111" y="5195"/>
                </a:cubicBezTo>
                <a:cubicBezTo>
                  <a:pt x="11237" y="5261"/>
                  <a:pt x="11367" y="5611"/>
                  <a:pt x="11148" y="5686"/>
                </a:cubicBezTo>
                <a:cubicBezTo>
                  <a:pt x="11260" y="5813"/>
                  <a:pt x="11335" y="6114"/>
                  <a:pt x="11111" y="6178"/>
                </a:cubicBezTo>
                <a:cubicBezTo>
                  <a:pt x="11245" y="6321"/>
                  <a:pt x="11269" y="6613"/>
                  <a:pt x="11073" y="6708"/>
                </a:cubicBezTo>
                <a:cubicBezTo>
                  <a:pt x="11172" y="6872"/>
                  <a:pt x="11170" y="7151"/>
                  <a:pt x="10922" y="7161"/>
                </a:cubicBezTo>
                <a:cubicBezTo>
                  <a:pt x="10897" y="7312"/>
                  <a:pt x="11022" y="7314"/>
                  <a:pt x="10997" y="7464"/>
                </a:cubicBezTo>
                <a:cubicBezTo>
                  <a:pt x="10933" y="7538"/>
                  <a:pt x="10881" y="7625"/>
                  <a:pt x="10770" y="7653"/>
                </a:cubicBezTo>
                <a:cubicBezTo>
                  <a:pt x="10861" y="7885"/>
                  <a:pt x="10770" y="8087"/>
                  <a:pt x="10543" y="8107"/>
                </a:cubicBezTo>
                <a:cubicBezTo>
                  <a:pt x="10621" y="8289"/>
                  <a:pt x="10575" y="8564"/>
                  <a:pt x="10316" y="8523"/>
                </a:cubicBezTo>
                <a:cubicBezTo>
                  <a:pt x="10316" y="8624"/>
                  <a:pt x="10316" y="8725"/>
                  <a:pt x="10316" y="8826"/>
                </a:cubicBezTo>
                <a:cubicBezTo>
                  <a:pt x="10226" y="8874"/>
                  <a:pt x="10177" y="8964"/>
                  <a:pt x="10014" y="8939"/>
                </a:cubicBezTo>
                <a:cubicBezTo>
                  <a:pt x="10014" y="9028"/>
                  <a:pt x="10014" y="9116"/>
                  <a:pt x="10014" y="9204"/>
                </a:cubicBezTo>
                <a:cubicBezTo>
                  <a:pt x="9926" y="9255"/>
                  <a:pt x="9888" y="9356"/>
                  <a:pt x="9711" y="9317"/>
                </a:cubicBezTo>
                <a:cubicBezTo>
                  <a:pt x="9739" y="9496"/>
                  <a:pt x="9657" y="9566"/>
                  <a:pt x="9598" y="9658"/>
                </a:cubicBezTo>
                <a:cubicBezTo>
                  <a:pt x="9509" y="9670"/>
                  <a:pt x="9441" y="9732"/>
                  <a:pt x="9371" y="9658"/>
                </a:cubicBezTo>
                <a:cubicBezTo>
                  <a:pt x="9344" y="9869"/>
                  <a:pt x="9211" y="10094"/>
                  <a:pt x="8992" y="9998"/>
                </a:cubicBezTo>
                <a:cubicBezTo>
                  <a:pt x="8924" y="10143"/>
                  <a:pt x="8790" y="10387"/>
                  <a:pt x="8576" y="10263"/>
                </a:cubicBezTo>
                <a:cubicBezTo>
                  <a:pt x="8514" y="10439"/>
                  <a:pt x="8368" y="10651"/>
                  <a:pt x="8122" y="10528"/>
                </a:cubicBezTo>
                <a:cubicBezTo>
                  <a:pt x="8076" y="10699"/>
                  <a:pt x="7875" y="10820"/>
                  <a:pt x="7669" y="10717"/>
                </a:cubicBezTo>
                <a:cubicBezTo>
                  <a:pt x="7601" y="10893"/>
                  <a:pt x="7396" y="11007"/>
                  <a:pt x="7215" y="10868"/>
                </a:cubicBezTo>
                <a:cubicBezTo>
                  <a:pt x="7135" y="10977"/>
                  <a:pt x="6904" y="11166"/>
                  <a:pt x="6761" y="10982"/>
                </a:cubicBezTo>
                <a:cubicBezTo>
                  <a:pt x="6622" y="11007"/>
                  <a:pt x="6585" y="11134"/>
                  <a:pt x="6458" y="11171"/>
                </a:cubicBezTo>
                <a:cubicBezTo>
                  <a:pt x="6379" y="11137"/>
                  <a:pt x="6290" y="11112"/>
                  <a:pt x="6231" y="11057"/>
                </a:cubicBezTo>
                <a:cubicBezTo>
                  <a:pt x="6123" y="11088"/>
                  <a:pt x="6080" y="11184"/>
                  <a:pt x="5966" y="11209"/>
                </a:cubicBezTo>
                <a:cubicBezTo>
                  <a:pt x="5828" y="11208"/>
                  <a:pt x="5797" y="11101"/>
                  <a:pt x="5702" y="11057"/>
                </a:cubicBezTo>
                <a:cubicBezTo>
                  <a:pt x="5442" y="11329"/>
                  <a:pt x="5208" y="10959"/>
                  <a:pt x="4870" y="11133"/>
                </a:cubicBezTo>
                <a:cubicBezTo>
                  <a:pt x="4832" y="11083"/>
                  <a:pt x="4767" y="11059"/>
                  <a:pt x="4756" y="10982"/>
                </a:cubicBezTo>
                <a:cubicBezTo>
                  <a:pt x="4630" y="10994"/>
                  <a:pt x="4588" y="11091"/>
                  <a:pt x="4416" y="11057"/>
                </a:cubicBezTo>
                <a:cubicBezTo>
                  <a:pt x="4357" y="11003"/>
                  <a:pt x="4284" y="10962"/>
                  <a:pt x="4264" y="10868"/>
                </a:cubicBezTo>
                <a:cubicBezTo>
                  <a:pt x="4057" y="10934"/>
                  <a:pt x="3772" y="10926"/>
                  <a:pt x="3773" y="10679"/>
                </a:cubicBezTo>
                <a:cubicBezTo>
                  <a:pt x="3576" y="10781"/>
                  <a:pt x="3348" y="10742"/>
                  <a:pt x="3319" y="10490"/>
                </a:cubicBezTo>
                <a:cubicBezTo>
                  <a:pt x="3075" y="10562"/>
                  <a:pt x="2929" y="10465"/>
                  <a:pt x="2865" y="10263"/>
                </a:cubicBezTo>
                <a:cubicBezTo>
                  <a:pt x="2777" y="10263"/>
                  <a:pt x="2688" y="10263"/>
                  <a:pt x="2600" y="10263"/>
                </a:cubicBezTo>
                <a:cubicBezTo>
                  <a:pt x="2551" y="10161"/>
                  <a:pt x="2432" y="10129"/>
                  <a:pt x="2449" y="9961"/>
                </a:cubicBezTo>
                <a:cubicBezTo>
                  <a:pt x="2178" y="9992"/>
                  <a:pt x="2071" y="9859"/>
                  <a:pt x="2071" y="9620"/>
                </a:cubicBezTo>
                <a:cubicBezTo>
                  <a:pt x="1909" y="9679"/>
                  <a:pt x="1688" y="9578"/>
                  <a:pt x="1730" y="9317"/>
                </a:cubicBezTo>
                <a:cubicBezTo>
                  <a:pt x="1639" y="9270"/>
                  <a:pt x="1501" y="9269"/>
                  <a:pt x="1428" y="9204"/>
                </a:cubicBezTo>
                <a:cubicBezTo>
                  <a:pt x="1405" y="9113"/>
                  <a:pt x="1373" y="9031"/>
                  <a:pt x="1390" y="8901"/>
                </a:cubicBezTo>
                <a:cubicBezTo>
                  <a:pt x="1021" y="8892"/>
                  <a:pt x="1141" y="8393"/>
                  <a:pt x="822" y="8334"/>
                </a:cubicBezTo>
                <a:cubicBezTo>
                  <a:pt x="823" y="8234"/>
                  <a:pt x="808" y="8118"/>
                  <a:pt x="860" y="8069"/>
                </a:cubicBezTo>
                <a:cubicBezTo>
                  <a:pt x="770" y="7995"/>
                  <a:pt x="651" y="7951"/>
                  <a:pt x="595" y="7842"/>
                </a:cubicBezTo>
                <a:cubicBezTo>
                  <a:pt x="590" y="7748"/>
                  <a:pt x="615" y="7685"/>
                  <a:pt x="671" y="7653"/>
                </a:cubicBezTo>
                <a:cubicBezTo>
                  <a:pt x="593" y="7555"/>
                  <a:pt x="469" y="7503"/>
                  <a:pt x="406" y="7388"/>
                </a:cubicBezTo>
                <a:cubicBezTo>
                  <a:pt x="388" y="7269"/>
                  <a:pt x="460" y="7241"/>
                  <a:pt x="482" y="7161"/>
                </a:cubicBezTo>
                <a:cubicBezTo>
                  <a:pt x="378" y="7039"/>
                  <a:pt x="196" y="6853"/>
                  <a:pt x="368" y="6670"/>
                </a:cubicBezTo>
                <a:cubicBezTo>
                  <a:pt x="330" y="6557"/>
                  <a:pt x="210" y="6526"/>
                  <a:pt x="179" y="6405"/>
                </a:cubicBezTo>
                <a:cubicBezTo>
                  <a:pt x="189" y="6289"/>
                  <a:pt x="261" y="6235"/>
                  <a:pt x="293" y="6140"/>
                </a:cubicBezTo>
                <a:cubicBezTo>
                  <a:pt x="150" y="6078"/>
                  <a:pt x="62" y="5768"/>
                  <a:pt x="255" y="5686"/>
                </a:cubicBezTo>
                <a:cubicBezTo>
                  <a:pt x="213" y="5587"/>
                  <a:pt x="145" y="5505"/>
                  <a:pt x="141" y="5384"/>
                </a:cubicBezTo>
                <a:cubicBezTo>
                  <a:pt x="139" y="5282"/>
                  <a:pt x="281" y="5279"/>
                  <a:pt x="293" y="5157"/>
                </a:cubicBezTo>
                <a:cubicBezTo>
                  <a:pt x="305" y="5029"/>
                  <a:pt x="0" y="4726"/>
                  <a:pt x="368" y="4665"/>
                </a:cubicBezTo>
                <a:cubicBezTo>
                  <a:pt x="236" y="4496"/>
                  <a:pt x="247" y="4268"/>
                  <a:pt x="444" y="4173"/>
                </a:cubicBezTo>
                <a:cubicBezTo>
                  <a:pt x="349" y="4014"/>
                  <a:pt x="328" y="3711"/>
                  <a:pt x="595" y="3719"/>
                </a:cubicBezTo>
                <a:cubicBezTo>
                  <a:pt x="505" y="3480"/>
                  <a:pt x="593" y="3255"/>
                  <a:pt x="822" y="3228"/>
                </a:cubicBezTo>
                <a:cubicBezTo>
                  <a:pt x="734" y="3036"/>
                  <a:pt x="807" y="2787"/>
                  <a:pt x="1049" y="2812"/>
                </a:cubicBezTo>
                <a:cubicBezTo>
                  <a:pt x="990" y="2575"/>
                  <a:pt x="1043" y="2362"/>
                  <a:pt x="1314" y="2358"/>
                </a:cubicBezTo>
                <a:cubicBezTo>
                  <a:pt x="1283" y="2087"/>
                  <a:pt x="1416" y="1980"/>
                  <a:pt x="1654" y="1980"/>
                </a:cubicBezTo>
                <a:cubicBezTo>
                  <a:pt x="1638" y="1849"/>
                  <a:pt x="1669" y="1768"/>
                  <a:pt x="1692" y="1677"/>
                </a:cubicBezTo>
                <a:cubicBezTo>
                  <a:pt x="1916" y="1583"/>
                  <a:pt x="2068" y="1599"/>
                  <a:pt x="2071" y="1337"/>
                </a:cubicBezTo>
                <a:cubicBezTo>
                  <a:pt x="2204" y="1316"/>
                  <a:pt x="2240" y="1226"/>
                  <a:pt x="2373" y="1299"/>
                </a:cubicBezTo>
                <a:cubicBezTo>
                  <a:pt x="2432" y="1206"/>
                  <a:pt x="2441" y="1064"/>
                  <a:pt x="2524" y="996"/>
                </a:cubicBezTo>
                <a:cubicBezTo>
                  <a:pt x="2613" y="996"/>
                  <a:pt x="2701" y="996"/>
                  <a:pt x="2789" y="996"/>
                </a:cubicBezTo>
                <a:cubicBezTo>
                  <a:pt x="2828" y="844"/>
                  <a:pt x="3003" y="632"/>
                  <a:pt x="3205" y="769"/>
                </a:cubicBezTo>
                <a:cubicBezTo>
                  <a:pt x="3295" y="620"/>
                  <a:pt x="3443" y="410"/>
                  <a:pt x="3697" y="542"/>
                </a:cubicBezTo>
                <a:cubicBezTo>
                  <a:pt x="3750" y="398"/>
                  <a:pt x="3999" y="204"/>
                  <a:pt x="4151" y="391"/>
                </a:cubicBezTo>
                <a:cubicBezTo>
                  <a:pt x="4215" y="221"/>
                  <a:pt x="4510" y="122"/>
                  <a:pt x="4680" y="277"/>
                </a:cubicBezTo>
                <a:cubicBezTo>
                  <a:pt x="4738" y="184"/>
                  <a:pt x="4823" y="118"/>
                  <a:pt x="4945" y="88"/>
                </a:cubicBezTo>
                <a:cubicBezTo>
                  <a:pt x="5060" y="87"/>
                  <a:pt x="5092" y="168"/>
                  <a:pt x="5172" y="202"/>
                </a:cubicBezTo>
                <a:cubicBezTo>
                  <a:pt x="5264" y="81"/>
                  <a:pt x="5539" y="44"/>
                  <a:pt x="5664" y="164"/>
                </a:cubicBezTo>
                <a:cubicBezTo>
                  <a:pt x="5796" y="51"/>
                  <a:pt x="6076" y="0"/>
                  <a:pt x="6118" y="240"/>
                </a:cubicBezTo>
                <a:close/>
                <a:moveTo>
                  <a:pt x="4567" y="731"/>
                </a:moveTo>
                <a:cubicBezTo>
                  <a:pt x="5362" y="599"/>
                  <a:pt x="6333" y="695"/>
                  <a:pt x="6988" y="769"/>
                </a:cubicBezTo>
                <a:cubicBezTo>
                  <a:pt x="6322" y="558"/>
                  <a:pt x="5259" y="519"/>
                  <a:pt x="4567" y="731"/>
                </a:cubicBezTo>
                <a:close/>
                <a:moveTo>
                  <a:pt x="3054" y="1337"/>
                </a:moveTo>
                <a:cubicBezTo>
                  <a:pt x="3531" y="1183"/>
                  <a:pt x="3900" y="922"/>
                  <a:pt x="4416" y="807"/>
                </a:cubicBezTo>
                <a:cubicBezTo>
                  <a:pt x="4046" y="757"/>
                  <a:pt x="3372" y="1120"/>
                  <a:pt x="3054" y="1337"/>
                </a:cubicBezTo>
                <a:close/>
                <a:moveTo>
                  <a:pt x="4756" y="1034"/>
                </a:moveTo>
                <a:cubicBezTo>
                  <a:pt x="4895" y="971"/>
                  <a:pt x="5151" y="1026"/>
                  <a:pt x="5210" y="883"/>
                </a:cubicBezTo>
                <a:cubicBezTo>
                  <a:pt x="5064" y="715"/>
                  <a:pt x="4658" y="858"/>
                  <a:pt x="4756" y="1034"/>
                </a:cubicBezTo>
                <a:close/>
                <a:moveTo>
                  <a:pt x="6080" y="996"/>
                </a:moveTo>
                <a:cubicBezTo>
                  <a:pt x="6224" y="1041"/>
                  <a:pt x="6470" y="984"/>
                  <a:pt x="6534" y="1110"/>
                </a:cubicBezTo>
                <a:cubicBezTo>
                  <a:pt x="6492" y="1181"/>
                  <a:pt x="6440" y="1242"/>
                  <a:pt x="6420" y="1337"/>
                </a:cubicBezTo>
                <a:cubicBezTo>
                  <a:pt x="6625" y="1277"/>
                  <a:pt x="6720" y="1107"/>
                  <a:pt x="6761" y="883"/>
                </a:cubicBezTo>
                <a:cubicBezTo>
                  <a:pt x="6570" y="895"/>
                  <a:pt x="6145" y="670"/>
                  <a:pt x="6080" y="996"/>
                </a:cubicBezTo>
                <a:close/>
                <a:moveTo>
                  <a:pt x="8463" y="1412"/>
                </a:moveTo>
                <a:cubicBezTo>
                  <a:pt x="8052" y="1218"/>
                  <a:pt x="7603" y="860"/>
                  <a:pt x="7139" y="845"/>
                </a:cubicBezTo>
                <a:cubicBezTo>
                  <a:pt x="7597" y="992"/>
                  <a:pt x="8055" y="1341"/>
                  <a:pt x="8463" y="1412"/>
                </a:cubicBezTo>
                <a:close/>
                <a:moveTo>
                  <a:pt x="4037" y="1374"/>
                </a:moveTo>
                <a:cubicBezTo>
                  <a:pt x="3987" y="1009"/>
                  <a:pt x="4556" y="1262"/>
                  <a:pt x="4567" y="958"/>
                </a:cubicBezTo>
                <a:cubicBezTo>
                  <a:pt x="4387" y="790"/>
                  <a:pt x="3711" y="1162"/>
                  <a:pt x="4037" y="1374"/>
                </a:cubicBezTo>
                <a:close/>
                <a:moveTo>
                  <a:pt x="5286" y="1261"/>
                </a:moveTo>
                <a:cubicBezTo>
                  <a:pt x="5231" y="1190"/>
                  <a:pt x="5230" y="1064"/>
                  <a:pt x="5134" y="1034"/>
                </a:cubicBezTo>
                <a:cubicBezTo>
                  <a:pt x="5154" y="1306"/>
                  <a:pt x="4757" y="1160"/>
                  <a:pt x="4718" y="1374"/>
                </a:cubicBezTo>
                <a:cubicBezTo>
                  <a:pt x="4743" y="1425"/>
                  <a:pt x="4799" y="1445"/>
                  <a:pt x="4870" y="1450"/>
                </a:cubicBezTo>
                <a:cubicBezTo>
                  <a:pt x="4947" y="1401"/>
                  <a:pt x="4938" y="1267"/>
                  <a:pt x="5097" y="1299"/>
                </a:cubicBezTo>
                <a:cubicBezTo>
                  <a:pt x="5080" y="1371"/>
                  <a:pt x="4988" y="1367"/>
                  <a:pt x="5021" y="1488"/>
                </a:cubicBezTo>
                <a:cubicBezTo>
                  <a:pt x="5234" y="1476"/>
                  <a:pt x="5357" y="1555"/>
                  <a:pt x="5588" y="1526"/>
                </a:cubicBezTo>
                <a:cubicBezTo>
                  <a:pt x="5581" y="1339"/>
                  <a:pt x="5620" y="1088"/>
                  <a:pt x="5475" y="920"/>
                </a:cubicBezTo>
                <a:cubicBezTo>
                  <a:pt x="5424" y="920"/>
                  <a:pt x="5374" y="920"/>
                  <a:pt x="5323" y="920"/>
                </a:cubicBezTo>
                <a:cubicBezTo>
                  <a:pt x="5313" y="1071"/>
                  <a:pt x="5419" y="1187"/>
                  <a:pt x="5286" y="1261"/>
                </a:cubicBezTo>
                <a:close/>
                <a:moveTo>
                  <a:pt x="6874" y="1147"/>
                </a:moveTo>
                <a:cubicBezTo>
                  <a:pt x="7039" y="1121"/>
                  <a:pt x="7087" y="1212"/>
                  <a:pt x="7253" y="1185"/>
                </a:cubicBezTo>
                <a:cubicBezTo>
                  <a:pt x="7323" y="912"/>
                  <a:pt x="6802" y="781"/>
                  <a:pt x="6874" y="1147"/>
                </a:cubicBezTo>
                <a:close/>
                <a:moveTo>
                  <a:pt x="5777" y="996"/>
                </a:moveTo>
                <a:cubicBezTo>
                  <a:pt x="5757" y="1165"/>
                  <a:pt x="5688" y="1285"/>
                  <a:pt x="5664" y="1450"/>
                </a:cubicBezTo>
                <a:cubicBezTo>
                  <a:pt x="5750" y="1570"/>
                  <a:pt x="6062" y="1541"/>
                  <a:pt x="6156" y="1450"/>
                </a:cubicBezTo>
                <a:cubicBezTo>
                  <a:pt x="6037" y="1208"/>
                  <a:pt x="6059" y="912"/>
                  <a:pt x="5777" y="996"/>
                </a:cubicBezTo>
                <a:close/>
                <a:moveTo>
                  <a:pt x="6118" y="1147"/>
                </a:moveTo>
                <a:cubicBezTo>
                  <a:pt x="6227" y="1152"/>
                  <a:pt x="6183" y="1309"/>
                  <a:pt x="6307" y="1299"/>
                </a:cubicBezTo>
                <a:cubicBezTo>
                  <a:pt x="6440" y="1160"/>
                  <a:pt x="6181" y="991"/>
                  <a:pt x="6118" y="1147"/>
                </a:cubicBezTo>
                <a:close/>
                <a:moveTo>
                  <a:pt x="4378" y="1299"/>
                </a:moveTo>
                <a:cubicBezTo>
                  <a:pt x="4584" y="1241"/>
                  <a:pt x="4831" y="1222"/>
                  <a:pt x="4983" y="1110"/>
                </a:cubicBezTo>
                <a:cubicBezTo>
                  <a:pt x="4752" y="1143"/>
                  <a:pt x="4447" y="1103"/>
                  <a:pt x="4378" y="1299"/>
                </a:cubicBezTo>
                <a:close/>
                <a:moveTo>
                  <a:pt x="7063" y="1450"/>
                </a:moveTo>
                <a:cubicBezTo>
                  <a:pt x="7055" y="1378"/>
                  <a:pt x="7106" y="1367"/>
                  <a:pt x="7101" y="1299"/>
                </a:cubicBezTo>
                <a:cubicBezTo>
                  <a:pt x="6994" y="1330"/>
                  <a:pt x="7003" y="1245"/>
                  <a:pt x="6912" y="1261"/>
                </a:cubicBezTo>
                <a:cubicBezTo>
                  <a:pt x="6896" y="1333"/>
                  <a:pt x="6831" y="1356"/>
                  <a:pt x="6836" y="1450"/>
                </a:cubicBezTo>
                <a:cubicBezTo>
                  <a:pt x="7017" y="1597"/>
                  <a:pt x="7073" y="1869"/>
                  <a:pt x="7404" y="1866"/>
                </a:cubicBezTo>
                <a:cubicBezTo>
                  <a:pt x="7508" y="1679"/>
                  <a:pt x="7424" y="1535"/>
                  <a:pt x="7479" y="1299"/>
                </a:cubicBezTo>
                <a:cubicBezTo>
                  <a:pt x="7301" y="1093"/>
                  <a:pt x="7240" y="1427"/>
                  <a:pt x="7063" y="1450"/>
                </a:cubicBezTo>
                <a:close/>
                <a:moveTo>
                  <a:pt x="3962" y="1715"/>
                </a:moveTo>
                <a:cubicBezTo>
                  <a:pt x="3789" y="1743"/>
                  <a:pt x="3681" y="1837"/>
                  <a:pt x="3470" y="1828"/>
                </a:cubicBezTo>
                <a:cubicBezTo>
                  <a:pt x="3576" y="1999"/>
                  <a:pt x="3837" y="2016"/>
                  <a:pt x="3848" y="2282"/>
                </a:cubicBezTo>
                <a:cubicBezTo>
                  <a:pt x="4068" y="2260"/>
                  <a:pt x="4046" y="1819"/>
                  <a:pt x="3962" y="1715"/>
                </a:cubicBezTo>
                <a:close/>
                <a:moveTo>
                  <a:pt x="4643" y="1563"/>
                </a:moveTo>
                <a:cubicBezTo>
                  <a:pt x="4536" y="1622"/>
                  <a:pt x="4352" y="1800"/>
                  <a:pt x="4227" y="1715"/>
                </a:cubicBezTo>
                <a:cubicBezTo>
                  <a:pt x="4322" y="1645"/>
                  <a:pt x="4615" y="1576"/>
                  <a:pt x="4529" y="1450"/>
                </a:cubicBezTo>
                <a:cubicBezTo>
                  <a:pt x="4451" y="1500"/>
                  <a:pt x="4285" y="1657"/>
                  <a:pt x="4189" y="1563"/>
                </a:cubicBezTo>
                <a:cubicBezTo>
                  <a:pt x="4262" y="1496"/>
                  <a:pt x="4560" y="1457"/>
                  <a:pt x="4453" y="1337"/>
                </a:cubicBezTo>
                <a:cubicBezTo>
                  <a:pt x="4291" y="1484"/>
                  <a:pt x="4297" y="1256"/>
                  <a:pt x="4227" y="1261"/>
                </a:cubicBezTo>
                <a:cubicBezTo>
                  <a:pt x="4130" y="1265"/>
                  <a:pt x="4151" y="1388"/>
                  <a:pt x="4151" y="1488"/>
                </a:cubicBezTo>
                <a:cubicBezTo>
                  <a:pt x="4048" y="1491"/>
                  <a:pt x="4075" y="1425"/>
                  <a:pt x="4000" y="1488"/>
                </a:cubicBezTo>
                <a:cubicBezTo>
                  <a:pt x="3836" y="2044"/>
                  <a:pt x="4646" y="1878"/>
                  <a:pt x="4643" y="1563"/>
                </a:cubicBezTo>
                <a:close/>
                <a:moveTo>
                  <a:pt x="6345" y="1412"/>
                </a:moveTo>
                <a:cubicBezTo>
                  <a:pt x="6464" y="1445"/>
                  <a:pt x="6429" y="1631"/>
                  <a:pt x="6572" y="1639"/>
                </a:cubicBezTo>
                <a:cubicBezTo>
                  <a:pt x="6651" y="1542"/>
                  <a:pt x="6762" y="1477"/>
                  <a:pt x="6761" y="1299"/>
                </a:cubicBezTo>
                <a:cubicBezTo>
                  <a:pt x="6654" y="1369"/>
                  <a:pt x="6461" y="1352"/>
                  <a:pt x="6345" y="1412"/>
                </a:cubicBezTo>
                <a:close/>
                <a:moveTo>
                  <a:pt x="2903" y="1488"/>
                </a:moveTo>
                <a:cubicBezTo>
                  <a:pt x="2911" y="1440"/>
                  <a:pt x="2962" y="1410"/>
                  <a:pt x="2865" y="1412"/>
                </a:cubicBezTo>
                <a:cubicBezTo>
                  <a:pt x="2512" y="1740"/>
                  <a:pt x="2068" y="1977"/>
                  <a:pt x="1806" y="2396"/>
                </a:cubicBezTo>
                <a:cubicBezTo>
                  <a:pt x="2205" y="2127"/>
                  <a:pt x="2474" y="1728"/>
                  <a:pt x="2903" y="1488"/>
                </a:cubicBezTo>
                <a:close/>
                <a:moveTo>
                  <a:pt x="3016" y="1677"/>
                </a:moveTo>
                <a:cubicBezTo>
                  <a:pt x="3194" y="1819"/>
                  <a:pt x="3538" y="1602"/>
                  <a:pt x="3773" y="1563"/>
                </a:cubicBezTo>
                <a:cubicBezTo>
                  <a:pt x="3681" y="1351"/>
                  <a:pt x="3066" y="1390"/>
                  <a:pt x="3016" y="1677"/>
                </a:cubicBezTo>
                <a:close/>
                <a:moveTo>
                  <a:pt x="7442" y="2055"/>
                </a:moveTo>
                <a:cubicBezTo>
                  <a:pt x="7574" y="2149"/>
                  <a:pt x="7814" y="2128"/>
                  <a:pt x="7933" y="2017"/>
                </a:cubicBezTo>
                <a:cubicBezTo>
                  <a:pt x="7873" y="1939"/>
                  <a:pt x="7703" y="1971"/>
                  <a:pt x="7631" y="1904"/>
                </a:cubicBezTo>
                <a:cubicBezTo>
                  <a:pt x="7693" y="1714"/>
                  <a:pt x="7863" y="1632"/>
                  <a:pt x="7896" y="1412"/>
                </a:cubicBezTo>
                <a:cubicBezTo>
                  <a:pt x="7603" y="1482"/>
                  <a:pt x="7421" y="1789"/>
                  <a:pt x="7442" y="2055"/>
                </a:cubicBezTo>
                <a:close/>
                <a:moveTo>
                  <a:pt x="8349" y="1677"/>
                </a:moveTo>
                <a:cubicBezTo>
                  <a:pt x="8338" y="1486"/>
                  <a:pt x="8209" y="1414"/>
                  <a:pt x="8009" y="1412"/>
                </a:cubicBezTo>
                <a:cubicBezTo>
                  <a:pt x="7997" y="1625"/>
                  <a:pt x="8199" y="1625"/>
                  <a:pt x="8349" y="1677"/>
                </a:cubicBezTo>
                <a:close/>
                <a:moveTo>
                  <a:pt x="9635" y="2509"/>
                </a:moveTo>
                <a:cubicBezTo>
                  <a:pt x="9355" y="2096"/>
                  <a:pt x="8984" y="1773"/>
                  <a:pt x="8576" y="1488"/>
                </a:cubicBezTo>
                <a:cubicBezTo>
                  <a:pt x="8921" y="1837"/>
                  <a:pt x="9280" y="2171"/>
                  <a:pt x="9635" y="2509"/>
                </a:cubicBezTo>
                <a:close/>
                <a:moveTo>
                  <a:pt x="5777" y="1677"/>
                </a:moveTo>
                <a:cubicBezTo>
                  <a:pt x="5754" y="1914"/>
                  <a:pt x="5918" y="1965"/>
                  <a:pt x="6156" y="1942"/>
                </a:cubicBezTo>
                <a:cubicBezTo>
                  <a:pt x="6256" y="1854"/>
                  <a:pt x="6055" y="1840"/>
                  <a:pt x="6156" y="1753"/>
                </a:cubicBezTo>
                <a:cubicBezTo>
                  <a:pt x="6286" y="1769"/>
                  <a:pt x="6368" y="1738"/>
                  <a:pt x="6458" y="1715"/>
                </a:cubicBezTo>
                <a:cubicBezTo>
                  <a:pt x="6357" y="1380"/>
                  <a:pt x="6056" y="1669"/>
                  <a:pt x="5777" y="1677"/>
                </a:cubicBezTo>
                <a:close/>
                <a:moveTo>
                  <a:pt x="4945" y="1980"/>
                </a:moveTo>
                <a:cubicBezTo>
                  <a:pt x="5181" y="1893"/>
                  <a:pt x="5660" y="2048"/>
                  <a:pt x="5550" y="1715"/>
                </a:cubicBezTo>
                <a:cubicBezTo>
                  <a:pt x="5342" y="1822"/>
                  <a:pt x="5149" y="1588"/>
                  <a:pt x="4945" y="1563"/>
                </a:cubicBezTo>
                <a:cubicBezTo>
                  <a:pt x="4985" y="1739"/>
                  <a:pt x="4876" y="1891"/>
                  <a:pt x="4945" y="1980"/>
                </a:cubicBezTo>
                <a:close/>
                <a:moveTo>
                  <a:pt x="7933" y="1601"/>
                </a:moveTo>
                <a:cubicBezTo>
                  <a:pt x="7894" y="1688"/>
                  <a:pt x="7803" y="1723"/>
                  <a:pt x="7820" y="1866"/>
                </a:cubicBezTo>
                <a:cubicBezTo>
                  <a:pt x="7960" y="1890"/>
                  <a:pt x="8041" y="1972"/>
                  <a:pt x="8160" y="2017"/>
                </a:cubicBezTo>
                <a:cubicBezTo>
                  <a:pt x="8205" y="1961"/>
                  <a:pt x="8207" y="1863"/>
                  <a:pt x="8274" y="1828"/>
                </a:cubicBezTo>
                <a:cubicBezTo>
                  <a:pt x="8381" y="1871"/>
                  <a:pt x="8347" y="1995"/>
                  <a:pt x="8312" y="2093"/>
                </a:cubicBezTo>
                <a:cubicBezTo>
                  <a:pt x="8493" y="2164"/>
                  <a:pt x="8614" y="2295"/>
                  <a:pt x="8803" y="2358"/>
                </a:cubicBezTo>
                <a:cubicBezTo>
                  <a:pt x="9159" y="1867"/>
                  <a:pt x="8207" y="1827"/>
                  <a:pt x="7933" y="1601"/>
                </a:cubicBezTo>
                <a:close/>
                <a:moveTo>
                  <a:pt x="8387" y="1677"/>
                </a:moveTo>
                <a:cubicBezTo>
                  <a:pt x="8537" y="1729"/>
                  <a:pt x="8644" y="1823"/>
                  <a:pt x="8803" y="1866"/>
                </a:cubicBezTo>
                <a:cubicBezTo>
                  <a:pt x="8781" y="1710"/>
                  <a:pt x="8492" y="1509"/>
                  <a:pt x="8387" y="1677"/>
                </a:cubicBezTo>
                <a:close/>
                <a:moveTo>
                  <a:pt x="6307" y="1942"/>
                </a:moveTo>
                <a:cubicBezTo>
                  <a:pt x="6356" y="2093"/>
                  <a:pt x="6626" y="2073"/>
                  <a:pt x="6723" y="1980"/>
                </a:cubicBezTo>
                <a:cubicBezTo>
                  <a:pt x="6811" y="2048"/>
                  <a:pt x="6943" y="2215"/>
                  <a:pt x="7101" y="2093"/>
                </a:cubicBezTo>
                <a:cubicBezTo>
                  <a:pt x="7023" y="1566"/>
                  <a:pt x="6592" y="1630"/>
                  <a:pt x="6307" y="1942"/>
                </a:cubicBezTo>
                <a:close/>
                <a:moveTo>
                  <a:pt x="4264" y="2055"/>
                </a:moveTo>
                <a:cubicBezTo>
                  <a:pt x="4370" y="2120"/>
                  <a:pt x="4600" y="2194"/>
                  <a:pt x="4643" y="2017"/>
                </a:cubicBezTo>
                <a:cubicBezTo>
                  <a:pt x="4432" y="1908"/>
                  <a:pt x="4891" y="1981"/>
                  <a:pt x="4794" y="1753"/>
                </a:cubicBezTo>
                <a:cubicBezTo>
                  <a:pt x="4625" y="1720"/>
                  <a:pt x="4362" y="1893"/>
                  <a:pt x="4264" y="2055"/>
                </a:cubicBezTo>
                <a:close/>
                <a:moveTo>
                  <a:pt x="2524" y="2396"/>
                </a:moveTo>
                <a:cubicBezTo>
                  <a:pt x="2772" y="2328"/>
                  <a:pt x="2862" y="2103"/>
                  <a:pt x="2865" y="1790"/>
                </a:cubicBezTo>
                <a:cubicBezTo>
                  <a:pt x="2546" y="1787"/>
                  <a:pt x="2575" y="2131"/>
                  <a:pt x="2524" y="2396"/>
                </a:cubicBezTo>
                <a:close/>
                <a:moveTo>
                  <a:pt x="2978" y="2169"/>
                </a:moveTo>
                <a:cubicBezTo>
                  <a:pt x="3095" y="2046"/>
                  <a:pt x="3272" y="1983"/>
                  <a:pt x="3357" y="1828"/>
                </a:cubicBezTo>
                <a:cubicBezTo>
                  <a:pt x="3256" y="1828"/>
                  <a:pt x="3155" y="1828"/>
                  <a:pt x="3054" y="1828"/>
                </a:cubicBezTo>
                <a:cubicBezTo>
                  <a:pt x="3046" y="1936"/>
                  <a:pt x="2879" y="2079"/>
                  <a:pt x="2978" y="2169"/>
                </a:cubicBezTo>
                <a:close/>
                <a:moveTo>
                  <a:pt x="3016" y="2282"/>
                </a:moveTo>
                <a:cubicBezTo>
                  <a:pt x="3183" y="2324"/>
                  <a:pt x="3417" y="2136"/>
                  <a:pt x="3508" y="1980"/>
                </a:cubicBezTo>
                <a:cubicBezTo>
                  <a:pt x="3290" y="2026"/>
                  <a:pt x="3158" y="2160"/>
                  <a:pt x="3016" y="2282"/>
                </a:cubicBezTo>
                <a:close/>
                <a:moveTo>
                  <a:pt x="7442" y="2244"/>
                </a:moveTo>
                <a:cubicBezTo>
                  <a:pt x="7421" y="2454"/>
                  <a:pt x="7555" y="2510"/>
                  <a:pt x="7744" y="2509"/>
                </a:cubicBezTo>
                <a:cubicBezTo>
                  <a:pt x="7837" y="2459"/>
                  <a:pt x="7676" y="2395"/>
                  <a:pt x="7782" y="2358"/>
                </a:cubicBezTo>
                <a:cubicBezTo>
                  <a:pt x="7807" y="2409"/>
                  <a:pt x="7863" y="2428"/>
                  <a:pt x="7933" y="2433"/>
                </a:cubicBezTo>
                <a:cubicBezTo>
                  <a:pt x="7997" y="2321"/>
                  <a:pt x="8083" y="2230"/>
                  <a:pt x="8122" y="2093"/>
                </a:cubicBezTo>
                <a:cubicBezTo>
                  <a:pt x="7918" y="2102"/>
                  <a:pt x="7752" y="2267"/>
                  <a:pt x="7442" y="2244"/>
                </a:cubicBezTo>
                <a:close/>
                <a:moveTo>
                  <a:pt x="5172" y="2131"/>
                </a:moveTo>
                <a:cubicBezTo>
                  <a:pt x="5181" y="2248"/>
                  <a:pt x="5277" y="2278"/>
                  <a:pt x="5323" y="2358"/>
                </a:cubicBezTo>
                <a:cubicBezTo>
                  <a:pt x="5361" y="2232"/>
                  <a:pt x="5520" y="2227"/>
                  <a:pt x="5550" y="2093"/>
                </a:cubicBezTo>
                <a:cubicBezTo>
                  <a:pt x="5385" y="2066"/>
                  <a:pt x="5337" y="2157"/>
                  <a:pt x="5172" y="2131"/>
                </a:cubicBezTo>
                <a:close/>
                <a:moveTo>
                  <a:pt x="5891" y="2282"/>
                </a:moveTo>
                <a:cubicBezTo>
                  <a:pt x="6013" y="2253"/>
                  <a:pt x="6114" y="2203"/>
                  <a:pt x="6193" y="2131"/>
                </a:cubicBezTo>
                <a:cubicBezTo>
                  <a:pt x="6116" y="2081"/>
                  <a:pt x="5814" y="2059"/>
                  <a:pt x="5740" y="2131"/>
                </a:cubicBezTo>
                <a:cubicBezTo>
                  <a:pt x="5815" y="2157"/>
                  <a:pt x="5826" y="2246"/>
                  <a:pt x="5891" y="2282"/>
                </a:cubicBezTo>
                <a:close/>
                <a:moveTo>
                  <a:pt x="3130" y="2509"/>
                </a:moveTo>
                <a:cubicBezTo>
                  <a:pt x="3323" y="2578"/>
                  <a:pt x="3619" y="2452"/>
                  <a:pt x="3621" y="2206"/>
                </a:cubicBezTo>
                <a:cubicBezTo>
                  <a:pt x="3439" y="2149"/>
                  <a:pt x="3162" y="2294"/>
                  <a:pt x="3130" y="2509"/>
                </a:cubicBezTo>
                <a:close/>
                <a:moveTo>
                  <a:pt x="3810" y="2698"/>
                </a:moveTo>
                <a:cubicBezTo>
                  <a:pt x="4096" y="2580"/>
                  <a:pt x="4480" y="2561"/>
                  <a:pt x="4756" y="2433"/>
                </a:cubicBezTo>
                <a:cubicBezTo>
                  <a:pt x="5014" y="2447"/>
                  <a:pt x="5077" y="2834"/>
                  <a:pt x="5248" y="2812"/>
                </a:cubicBezTo>
                <a:cubicBezTo>
                  <a:pt x="5311" y="2633"/>
                  <a:pt x="4874" y="2470"/>
                  <a:pt x="5021" y="2206"/>
                </a:cubicBezTo>
                <a:cubicBezTo>
                  <a:pt x="4525" y="2278"/>
                  <a:pt x="4078" y="2398"/>
                  <a:pt x="3810" y="2698"/>
                </a:cubicBezTo>
                <a:close/>
                <a:moveTo>
                  <a:pt x="5513" y="2471"/>
                </a:moveTo>
                <a:cubicBezTo>
                  <a:pt x="5574" y="2588"/>
                  <a:pt x="5545" y="2618"/>
                  <a:pt x="5588" y="2698"/>
                </a:cubicBezTo>
                <a:cubicBezTo>
                  <a:pt x="5711" y="2631"/>
                  <a:pt x="5955" y="2487"/>
                  <a:pt x="5853" y="2320"/>
                </a:cubicBezTo>
                <a:cubicBezTo>
                  <a:pt x="5749" y="2380"/>
                  <a:pt x="5607" y="2402"/>
                  <a:pt x="5513" y="2471"/>
                </a:cubicBezTo>
                <a:close/>
                <a:moveTo>
                  <a:pt x="5740" y="2244"/>
                </a:moveTo>
                <a:cubicBezTo>
                  <a:pt x="5530" y="2176"/>
                  <a:pt x="5382" y="2320"/>
                  <a:pt x="5361" y="2547"/>
                </a:cubicBezTo>
                <a:cubicBezTo>
                  <a:pt x="5478" y="2437"/>
                  <a:pt x="5657" y="2389"/>
                  <a:pt x="5740" y="2244"/>
                </a:cubicBezTo>
                <a:close/>
                <a:moveTo>
                  <a:pt x="7253" y="2433"/>
                </a:moveTo>
                <a:cubicBezTo>
                  <a:pt x="7003" y="2393"/>
                  <a:pt x="6761" y="2144"/>
                  <a:pt x="6496" y="2244"/>
                </a:cubicBezTo>
                <a:cubicBezTo>
                  <a:pt x="6559" y="2497"/>
                  <a:pt x="6996" y="2603"/>
                  <a:pt x="7253" y="2433"/>
                </a:cubicBezTo>
                <a:close/>
                <a:moveTo>
                  <a:pt x="8728" y="2698"/>
                </a:moveTo>
                <a:cubicBezTo>
                  <a:pt x="8780" y="2649"/>
                  <a:pt x="8765" y="2534"/>
                  <a:pt x="8765" y="2433"/>
                </a:cubicBezTo>
                <a:cubicBezTo>
                  <a:pt x="8549" y="2398"/>
                  <a:pt x="8430" y="2265"/>
                  <a:pt x="8236" y="2206"/>
                </a:cubicBezTo>
                <a:cubicBezTo>
                  <a:pt x="8391" y="2380"/>
                  <a:pt x="8518" y="2580"/>
                  <a:pt x="8728" y="2698"/>
                </a:cubicBezTo>
                <a:close/>
                <a:moveTo>
                  <a:pt x="2600" y="2623"/>
                </a:moveTo>
                <a:cubicBezTo>
                  <a:pt x="2622" y="2701"/>
                  <a:pt x="2680" y="2745"/>
                  <a:pt x="2714" y="2812"/>
                </a:cubicBezTo>
                <a:cubicBezTo>
                  <a:pt x="2963" y="2722"/>
                  <a:pt x="2964" y="2886"/>
                  <a:pt x="3167" y="2925"/>
                </a:cubicBezTo>
                <a:cubicBezTo>
                  <a:pt x="3184" y="2853"/>
                  <a:pt x="3276" y="2857"/>
                  <a:pt x="3243" y="2736"/>
                </a:cubicBezTo>
                <a:cubicBezTo>
                  <a:pt x="3015" y="2674"/>
                  <a:pt x="3039" y="2361"/>
                  <a:pt x="2865" y="2244"/>
                </a:cubicBezTo>
                <a:cubicBezTo>
                  <a:pt x="2826" y="2420"/>
                  <a:pt x="2634" y="2443"/>
                  <a:pt x="2600" y="2623"/>
                </a:cubicBezTo>
                <a:close/>
                <a:moveTo>
                  <a:pt x="5286" y="2623"/>
                </a:moveTo>
                <a:cubicBezTo>
                  <a:pt x="5300" y="2407"/>
                  <a:pt x="5221" y="2284"/>
                  <a:pt x="5059" y="2244"/>
                </a:cubicBezTo>
                <a:cubicBezTo>
                  <a:pt x="5063" y="2442"/>
                  <a:pt x="5115" y="2591"/>
                  <a:pt x="5286" y="2623"/>
                </a:cubicBezTo>
                <a:close/>
                <a:moveTo>
                  <a:pt x="6004" y="2774"/>
                </a:moveTo>
                <a:cubicBezTo>
                  <a:pt x="6050" y="2668"/>
                  <a:pt x="6276" y="2743"/>
                  <a:pt x="6345" y="2660"/>
                </a:cubicBezTo>
                <a:cubicBezTo>
                  <a:pt x="6164" y="2537"/>
                  <a:pt x="6450" y="2670"/>
                  <a:pt x="6496" y="2547"/>
                </a:cubicBezTo>
                <a:cubicBezTo>
                  <a:pt x="6451" y="1927"/>
                  <a:pt x="5718" y="2394"/>
                  <a:pt x="6004" y="2774"/>
                </a:cubicBezTo>
                <a:close/>
                <a:moveTo>
                  <a:pt x="7933" y="2698"/>
                </a:moveTo>
                <a:cubicBezTo>
                  <a:pt x="7987" y="2708"/>
                  <a:pt x="7976" y="2781"/>
                  <a:pt x="8009" y="2812"/>
                </a:cubicBezTo>
                <a:cubicBezTo>
                  <a:pt x="8228" y="2750"/>
                  <a:pt x="8244" y="2840"/>
                  <a:pt x="8463" y="2849"/>
                </a:cubicBezTo>
                <a:cubicBezTo>
                  <a:pt x="8489" y="2699"/>
                  <a:pt x="8344" y="2422"/>
                  <a:pt x="8198" y="2320"/>
                </a:cubicBezTo>
                <a:cubicBezTo>
                  <a:pt x="8140" y="2476"/>
                  <a:pt x="7979" y="2529"/>
                  <a:pt x="7933" y="2698"/>
                </a:cubicBezTo>
                <a:close/>
                <a:moveTo>
                  <a:pt x="3357" y="2698"/>
                </a:moveTo>
                <a:cubicBezTo>
                  <a:pt x="3513" y="2754"/>
                  <a:pt x="3980" y="2502"/>
                  <a:pt x="3810" y="2358"/>
                </a:cubicBezTo>
                <a:cubicBezTo>
                  <a:pt x="3664" y="2476"/>
                  <a:pt x="3392" y="2469"/>
                  <a:pt x="3357" y="2698"/>
                </a:cubicBezTo>
                <a:close/>
                <a:moveTo>
                  <a:pt x="1541" y="2887"/>
                </a:moveTo>
                <a:cubicBezTo>
                  <a:pt x="1721" y="2784"/>
                  <a:pt x="1997" y="2974"/>
                  <a:pt x="2108" y="2774"/>
                </a:cubicBezTo>
                <a:cubicBezTo>
                  <a:pt x="2049" y="2619"/>
                  <a:pt x="1898" y="2556"/>
                  <a:pt x="1768" y="2471"/>
                </a:cubicBezTo>
                <a:cubicBezTo>
                  <a:pt x="1713" y="2607"/>
                  <a:pt x="1428" y="2710"/>
                  <a:pt x="1541" y="2887"/>
                </a:cubicBezTo>
                <a:close/>
                <a:moveTo>
                  <a:pt x="4680" y="2774"/>
                </a:moveTo>
                <a:cubicBezTo>
                  <a:pt x="4784" y="2846"/>
                  <a:pt x="4945" y="2863"/>
                  <a:pt x="5097" y="2887"/>
                </a:cubicBezTo>
                <a:cubicBezTo>
                  <a:pt x="5147" y="2628"/>
                  <a:pt x="4639" y="2360"/>
                  <a:pt x="4680" y="2774"/>
                </a:cubicBezTo>
                <a:close/>
                <a:moveTo>
                  <a:pt x="5588" y="2774"/>
                </a:moveTo>
                <a:cubicBezTo>
                  <a:pt x="5730" y="2900"/>
                  <a:pt x="6084" y="2637"/>
                  <a:pt x="5891" y="2547"/>
                </a:cubicBezTo>
                <a:cubicBezTo>
                  <a:pt x="5850" y="2682"/>
                  <a:pt x="5664" y="2673"/>
                  <a:pt x="5588" y="2774"/>
                </a:cubicBezTo>
                <a:close/>
                <a:moveTo>
                  <a:pt x="6496" y="2774"/>
                </a:moveTo>
                <a:cubicBezTo>
                  <a:pt x="6650" y="2822"/>
                  <a:pt x="6678" y="2996"/>
                  <a:pt x="6874" y="3001"/>
                </a:cubicBezTo>
                <a:cubicBezTo>
                  <a:pt x="6882" y="2958"/>
                  <a:pt x="6916" y="2942"/>
                  <a:pt x="6950" y="2925"/>
                </a:cubicBezTo>
                <a:cubicBezTo>
                  <a:pt x="6959" y="2701"/>
                  <a:pt x="6778" y="2669"/>
                  <a:pt x="6647" y="2585"/>
                </a:cubicBezTo>
                <a:cubicBezTo>
                  <a:pt x="6628" y="2679"/>
                  <a:pt x="6555" y="2719"/>
                  <a:pt x="6496" y="2774"/>
                </a:cubicBezTo>
                <a:close/>
                <a:moveTo>
                  <a:pt x="7290" y="2623"/>
                </a:moveTo>
                <a:cubicBezTo>
                  <a:pt x="7178" y="2624"/>
                  <a:pt x="6928" y="2561"/>
                  <a:pt x="6799" y="2623"/>
                </a:cubicBezTo>
                <a:cubicBezTo>
                  <a:pt x="6905" y="2656"/>
                  <a:pt x="7193" y="2705"/>
                  <a:pt x="7290" y="2623"/>
                </a:cubicBezTo>
                <a:close/>
                <a:moveTo>
                  <a:pt x="9333" y="2887"/>
                </a:moveTo>
                <a:cubicBezTo>
                  <a:pt x="9437" y="3023"/>
                  <a:pt x="9789" y="2910"/>
                  <a:pt x="9938" y="3001"/>
                </a:cubicBezTo>
                <a:cubicBezTo>
                  <a:pt x="9865" y="2579"/>
                  <a:pt x="9512" y="2510"/>
                  <a:pt x="9333" y="2887"/>
                </a:cubicBezTo>
                <a:close/>
                <a:moveTo>
                  <a:pt x="4037" y="2736"/>
                </a:moveTo>
                <a:cubicBezTo>
                  <a:pt x="4161" y="2757"/>
                  <a:pt x="4418" y="2717"/>
                  <a:pt x="4302" y="2623"/>
                </a:cubicBezTo>
                <a:cubicBezTo>
                  <a:pt x="4274" y="2720"/>
                  <a:pt x="4022" y="2595"/>
                  <a:pt x="4037" y="2736"/>
                </a:cubicBezTo>
                <a:close/>
                <a:moveTo>
                  <a:pt x="7555" y="2774"/>
                </a:moveTo>
                <a:cubicBezTo>
                  <a:pt x="7416" y="2707"/>
                  <a:pt x="7211" y="2741"/>
                  <a:pt x="7063" y="2774"/>
                </a:cubicBezTo>
                <a:cubicBezTo>
                  <a:pt x="7239" y="3015"/>
                  <a:pt x="7548" y="3438"/>
                  <a:pt x="7971" y="3190"/>
                </a:cubicBezTo>
                <a:cubicBezTo>
                  <a:pt x="8015" y="3091"/>
                  <a:pt x="7854" y="3027"/>
                  <a:pt x="8009" y="3039"/>
                </a:cubicBezTo>
                <a:cubicBezTo>
                  <a:pt x="7920" y="2849"/>
                  <a:pt x="7652" y="2640"/>
                  <a:pt x="7479" y="2660"/>
                </a:cubicBezTo>
                <a:cubicBezTo>
                  <a:pt x="7533" y="2670"/>
                  <a:pt x="7523" y="2743"/>
                  <a:pt x="7555" y="2774"/>
                </a:cubicBezTo>
                <a:close/>
                <a:moveTo>
                  <a:pt x="3924" y="2774"/>
                </a:moveTo>
                <a:cubicBezTo>
                  <a:pt x="3761" y="2874"/>
                  <a:pt x="3454" y="3111"/>
                  <a:pt x="3659" y="3341"/>
                </a:cubicBezTo>
                <a:cubicBezTo>
                  <a:pt x="4053" y="3243"/>
                  <a:pt x="4131" y="2829"/>
                  <a:pt x="4643" y="2849"/>
                </a:cubicBezTo>
                <a:cubicBezTo>
                  <a:pt x="4565" y="2468"/>
                  <a:pt x="4291" y="2892"/>
                  <a:pt x="3924" y="2774"/>
                </a:cubicBezTo>
                <a:close/>
                <a:moveTo>
                  <a:pt x="3130" y="3228"/>
                </a:moveTo>
                <a:cubicBezTo>
                  <a:pt x="3249" y="3260"/>
                  <a:pt x="3289" y="3371"/>
                  <a:pt x="3432" y="3379"/>
                </a:cubicBezTo>
                <a:cubicBezTo>
                  <a:pt x="3350" y="2956"/>
                  <a:pt x="3696" y="2962"/>
                  <a:pt x="3810" y="2736"/>
                </a:cubicBezTo>
                <a:cubicBezTo>
                  <a:pt x="3470" y="2786"/>
                  <a:pt x="3305" y="3012"/>
                  <a:pt x="3130" y="3228"/>
                </a:cubicBezTo>
                <a:close/>
                <a:moveTo>
                  <a:pt x="5248" y="2887"/>
                </a:moveTo>
                <a:cubicBezTo>
                  <a:pt x="5422" y="3142"/>
                  <a:pt x="5661" y="3332"/>
                  <a:pt x="5664" y="3757"/>
                </a:cubicBezTo>
                <a:cubicBezTo>
                  <a:pt x="5772" y="3650"/>
                  <a:pt x="5890" y="3354"/>
                  <a:pt x="5777" y="3152"/>
                </a:cubicBezTo>
                <a:cubicBezTo>
                  <a:pt x="5560" y="3371"/>
                  <a:pt x="5496" y="2845"/>
                  <a:pt x="5323" y="2774"/>
                </a:cubicBezTo>
                <a:cubicBezTo>
                  <a:pt x="5305" y="2819"/>
                  <a:pt x="5283" y="2860"/>
                  <a:pt x="5248" y="2887"/>
                </a:cubicBezTo>
                <a:close/>
                <a:moveTo>
                  <a:pt x="1617" y="3152"/>
                </a:moveTo>
                <a:cubicBezTo>
                  <a:pt x="1744" y="3311"/>
                  <a:pt x="1887" y="3085"/>
                  <a:pt x="2146" y="3152"/>
                </a:cubicBezTo>
                <a:cubicBezTo>
                  <a:pt x="2424" y="2652"/>
                  <a:pt x="1638" y="2877"/>
                  <a:pt x="1617" y="3152"/>
                </a:cubicBezTo>
                <a:close/>
                <a:moveTo>
                  <a:pt x="5740" y="2849"/>
                </a:moveTo>
                <a:cubicBezTo>
                  <a:pt x="5755" y="2922"/>
                  <a:pt x="5753" y="3012"/>
                  <a:pt x="5853" y="3001"/>
                </a:cubicBezTo>
                <a:cubicBezTo>
                  <a:pt x="5830" y="2933"/>
                  <a:pt x="5964" y="2844"/>
                  <a:pt x="5853" y="2812"/>
                </a:cubicBezTo>
                <a:cubicBezTo>
                  <a:pt x="5847" y="2856"/>
                  <a:pt x="5793" y="2853"/>
                  <a:pt x="5740" y="2849"/>
                </a:cubicBezTo>
                <a:close/>
                <a:moveTo>
                  <a:pt x="2260" y="3039"/>
                </a:moveTo>
                <a:cubicBezTo>
                  <a:pt x="2211" y="3179"/>
                  <a:pt x="2484" y="3189"/>
                  <a:pt x="2524" y="3114"/>
                </a:cubicBezTo>
                <a:cubicBezTo>
                  <a:pt x="2443" y="3083"/>
                  <a:pt x="2395" y="3016"/>
                  <a:pt x="2260" y="3039"/>
                </a:cubicBezTo>
                <a:close/>
                <a:moveTo>
                  <a:pt x="2487" y="3001"/>
                </a:moveTo>
                <a:cubicBezTo>
                  <a:pt x="2397" y="2989"/>
                  <a:pt x="2416" y="2869"/>
                  <a:pt x="2297" y="2887"/>
                </a:cubicBezTo>
                <a:cubicBezTo>
                  <a:pt x="2275" y="2989"/>
                  <a:pt x="2453" y="3080"/>
                  <a:pt x="2487" y="3001"/>
                </a:cubicBezTo>
                <a:close/>
                <a:moveTo>
                  <a:pt x="1390" y="3493"/>
                </a:moveTo>
                <a:cubicBezTo>
                  <a:pt x="1490" y="3546"/>
                  <a:pt x="1765" y="3505"/>
                  <a:pt x="1730" y="3303"/>
                </a:cubicBezTo>
                <a:cubicBezTo>
                  <a:pt x="1544" y="3294"/>
                  <a:pt x="1362" y="3289"/>
                  <a:pt x="1390" y="3493"/>
                </a:cubicBezTo>
                <a:close/>
                <a:moveTo>
                  <a:pt x="1428" y="2963"/>
                </a:moveTo>
                <a:cubicBezTo>
                  <a:pt x="1349" y="3086"/>
                  <a:pt x="1271" y="3209"/>
                  <a:pt x="1201" y="3341"/>
                </a:cubicBezTo>
                <a:cubicBezTo>
                  <a:pt x="1508" y="3410"/>
                  <a:pt x="1642" y="3095"/>
                  <a:pt x="1428" y="2963"/>
                </a:cubicBezTo>
                <a:close/>
                <a:moveTo>
                  <a:pt x="8803" y="3266"/>
                </a:moveTo>
                <a:cubicBezTo>
                  <a:pt x="8917" y="3266"/>
                  <a:pt x="9030" y="3266"/>
                  <a:pt x="9144" y="3266"/>
                </a:cubicBezTo>
                <a:cubicBezTo>
                  <a:pt x="9135" y="3194"/>
                  <a:pt x="9186" y="3182"/>
                  <a:pt x="9182" y="3114"/>
                </a:cubicBezTo>
                <a:cubicBezTo>
                  <a:pt x="9054" y="3163"/>
                  <a:pt x="8820" y="3106"/>
                  <a:pt x="8803" y="3266"/>
                </a:cubicBezTo>
                <a:close/>
                <a:moveTo>
                  <a:pt x="9182" y="2963"/>
                </a:moveTo>
                <a:cubicBezTo>
                  <a:pt x="9039" y="2947"/>
                  <a:pt x="9009" y="3043"/>
                  <a:pt x="8955" y="3114"/>
                </a:cubicBezTo>
                <a:cubicBezTo>
                  <a:pt x="9074" y="3108"/>
                  <a:pt x="9180" y="3088"/>
                  <a:pt x="9182" y="2963"/>
                </a:cubicBezTo>
                <a:close/>
                <a:moveTo>
                  <a:pt x="9257" y="3266"/>
                </a:moveTo>
                <a:cubicBezTo>
                  <a:pt x="9477" y="3213"/>
                  <a:pt x="9655" y="3351"/>
                  <a:pt x="9749" y="3303"/>
                </a:cubicBezTo>
                <a:cubicBezTo>
                  <a:pt x="9804" y="2984"/>
                  <a:pt x="9514" y="3009"/>
                  <a:pt x="9295" y="2963"/>
                </a:cubicBezTo>
                <a:cubicBezTo>
                  <a:pt x="9303" y="3085"/>
                  <a:pt x="9228" y="3123"/>
                  <a:pt x="9257" y="3266"/>
                </a:cubicBezTo>
                <a:close/>
                <a:moveTo>
                  <a:pt x="6950" y="3568"/>
                </a:moveTo>
                <a:cubicBezTo>
                  <a:pt x="7149" y="3579"/>
                  <a:pt x="7174" y="3528"/>
                  <a:pt x="7328" y="3568"/>
                </a:cubicBezTo>
                <a:cubicBezTo>
                  <a:pt x="7251" y="3317"/>
                  <a:pt x="7089" y="3152"/>
                  <a:pt x="6836" y="3076"/>
                </a:cubicBezTo>
                <a:cubicBezTo>
                  <a:pt x="6876" y="3238"/>
                  <a:pt x="6965" y="3351"/>
                  <a:pt x="6950" y="3568"/>
                </a:cubicBezTo>
                <a:close/>
                <a:moveTo>
                  <a:pt x="9900" y="3266"/>
                </a:moveTo>
                <a:cubicBezTo>
                  <a:pt x="9940" y="3390"/>
                  <a:pt x="10094" y="3399"/>
                  <a:pt x="10203" y="3455"/>
                </a:cubicBezTo>
                <a:cubicBezTo>
                  <a:pt x="10192" y="3263"/>
                  <a:pt x="10141" y="3113"/>
                  <a:pt x="9976" y="3076"/>
                </a:cubicBezTo>
                <a:cubicBezTo>
                  <a:pt x="9960" y="3149"/>
                  <a:pt x="9868" y="3145"/>
                  <a:pt x="9900" y="3266"/>
                </a:cubicBezTo>
                <a:close/>
                <a:moveTo>
                  <a:pt x="8122" y="3341"/>
                </a:moveTo>
                <a:cubicBezTo>
                  <a:pt x="8190" y="3320"/>
                  <a:pt x="8280" y="3322"/>
                  <a:pt x="8312" y="3266"/>
                </a:cubicBezTo>
                <a:cubicBezTo>
                  <a:pt x="8212" y="3277"/>
                  <a:pt x="8282" y="3119"/>
                  <a:pt x="8160" y="3152"/>
                </a:cubicBezTo>
                <a:cubicBezTo>
                  <a:pt x="8172" y="3240"/>
                  <a:pt x="8154" y="3297"/>
                  <a:pt x="8122" y="3341"/>
                </a:cubicBezTo>
                <a:close/>
                <a:moveTo>
                  <a:pt x="2487" y="3228"/>
                </a:moveTo>
                <a:cubicBezTo>
                  <a:pt x="2322" y="3252"/>
                  <a:pt x="2059" y="3178"/>
                  <a:pt x="1957" y="3266"/>
                </a:cubicBezTo>
                <a:cubicBezTo>
                  <a:pt x="2115" y="3301"/>
                  <a:pt x="2384" y="3346"/>
                  <a:pt x="2487" y="3228"/>
                </a:cubicBezTo>
                <a:close/>
                <a:moveTo>
                  <a:pt x="2714" y="3455"/>
                </a:moveTo>
                <a:cubicBezTo>
                  <a:pt x="2971" y="3538"/>
                  <a:pt x="3203" y="3646"/>
                  <a:pt x="3394" y="3795"/>
                </a:cubicBezTo>
                <a:cubicBezTo>
                  <a:pt x="3423" y="3527"/>
                  <a:pt x="3312" y="3399"/>
                  <a:pt x="3167" y="3303"/>
                </a:cubicBezTo>
                <a:cubicBezTo>
                  <a:pt x="2917" y="3389"/>
                  <a:pt x="2923" y="3322"/>
                  <a:pt x="2714" y="3228"/>
                </a:cubicBezTo>
                <a:cubicBezTo>
                  <a:pt x="2714" y="3303"/>
                  <a:pt x="2714" y="3379"/>
                  <a:pt x="2714" y="3455"/>
                </a:cubicBezTo>
                <a:close/>
                <a:moveTo>
                  <a:pt x="7366" y="3530"/>
                </a:moveTo>
                <a:cubicBezTo>
                  <a:pt x="7506" y="3604"/>
                  <a:pt x="7610" y="3715"/>
                  <a:pt x="7744" y="3795"/>
                </a:cubicBezTo>
                <a:cubicBezTo>
                  <a:pt x="7713" y="3596"/>
                  <a:pt x="8067" y="3479"/>
                  <a:pt x="7896" y="3379"/>
                </a:cubicBezTo>
                <a:cubicBezTo>
                  <a:pt x="7763" y="3435"/>
                  <a:pt x="7493" y="3303"/>
                  <a:pt x="7366" y="3228"/>
                </a:cubicBezTo>
                <a:cubicBezTo>
                  <a:pt x="7366" y="3329"/>
                  <a:pt x="7366" y="3429"/>
                  <a:pt x="7366" y="3530"/>
                </a:cubicBezTo>
                <a:close/>
                <a:moveTo>
                  <a:pt x="8047" y="3795"/>
                </a:moveTo>
                <a:cubicBezTo>
                  <a:pt x="8233" y="3689"/>
                  <a:pt x="8336" y="3834"/>
                  <a:pt x="8425" y="3719"/>
                </a:cubicBezTo>
                <a:cubicBezTo>
                  <a:pt x="8381" y="3714"/>
                  <a:pt x="8318" y="3726"/>
                  <a:pt x="8312" y="3682"/>
                </a:cubicBezTo>
                <a:cubicBezTo>
                  <a:pt x="8431" y="3624"/>
                  <a:pt x="8539" y="3556"/>
                  <a:pt x="8690" y="3530"/>
                </a:cubicBezTo>
                <a:cubicBezTo>
                  <a:pt x="8668" y="3464"/>
                  <a:pt x="8736" y="3308"/>
                  <a:pt x="8652" y="3303"/>
                </a:cubicBezTo>
                <a:cubicBezTo>
                  <a:pt x="8477" y="3437"/>
                  <a:pt x="7882" y="3281"/>
                  <a:pt x="8047" y="3795"/>
                </a:cubicBezTo>
                <a:close/>
                <a:moveTo>
                  <a:pt x="9711" y="3568"/>
                </a:moveTo>
                <a:cubicBezTo>
                  <a:pt x="9800" y="3605"/>
                  <a:pt x="9897" y="3634"/>
                  <a:pt x="10014" y="3644"/>
                </a:cubicBezTo>
                <a:cubicBezTo>
                  <a:pt x="10014" y="3581"/>
                  <a:pt x="10014" y="3518"/>
                  <a:pt x="10014" y="3455"/>
                </a:cubicBezTo>
                <a:cubicBezTo>
                  <a:pt x="9939" y="3403"/>
                  <a:pt x="9798" y="3419"/>
                  <a:pt x="9711" y="3379"/>
                </a:cubicBezTo>
                <a:cubicBezTo>
                  <a:pt x="9711" y="3442"/>
                  <a:pt x="9711" y="3505"/>
                  <a:pt x="9711" y="3568"/>
                </a:cubicBezTo>
                <a:close/>
                <a:moveTo>
                  <a:pt x="3508" y="3530"/>
                </a:moveTo>
                <a:cubicBezTo>
                  <a:pt x="3635" y="3592"/>
                  <a:pt x="3669" y="3747"/>
                  <a:pt x="3848" y="3757"/>
                </a:cubicBezTo>
                <a:cubicBezTo>
                  <a:pt x="3875" y="3617"/>
                  <a:pt x="3784" y="3595"/>
                  <a:pt x="3810" y="3455"/>
                </a:cubicBezTo>
                <a:cubicBezTo>
                  <a:pt x="3709" y="3480"/>
                  <a:pt x="3574" y="3471"/>
                  <a:pt x="3508" y="3530"/>
                </a:cubicBezTo>
                <a:close/>
                <a:moveTo>
                  <a:pt x="2562" y="3493"/>
                </a:moveTo>
                <a:cubicBezTo>
                  <a:pt x="2347" y="3517"/>
                  <a:pt x="2033" y="3443"/>
                  <a:pt x="1881" y="3530"/>
                </a:cubicBezTo>
                <a:cubicBezTo>
                  <a:pt x="2059" y="3559"/>
                  <a:pt x="2448" y="3634"/>
                  <a:pt x="2562" y="3493"/>
                </a:cubicBezTo>
                <a:close/>
                <a:moveTo>
                  <a:pt x="8955" y="3644"/>
                </a:moveTo>
                <a:cubicBezTo>
                  <a:pt x="9475" y="3631"/>
                  <a:pt x="9665" y="3648"/>
                  <a:pt x="9182" y="3606"/>
                </a:cubicBezTo>
                <a:cubicBezTo>
                  <a:pt x="9080" y="3597"/>
                  <a:pt x="8972" y="3506"/>
                  <a:pt x="8841" y="3606"/>
                </a:cubicBezTo>
                <a:cubicBezTo>
                  <a:pt x="8886" y="3612"/>
                  <a:pt x="8948" y="3599"/>
                  <a:pt x="8955" y="3644"/>
                </a:cubicBezTo>
                <a:close/>
                <a:moveTo>
                  <a:pt x="1125" y="4476"/>
                </a:moveTo>
                <a:cubicBezTo>
                  <a:pt x="1584" y="4380"/>
                  <a:pt x="1929" y="4171"/>
                  <a:pt x="2071" y="3757"/>
                </a:cubicBezTo>
                <a:cubicBezTo>
                  <a:pt x="1611" y="3485"/>
                  <a:pt x="1194" y="4004"/>
                  <a:pt x="1125" y="4476"/>
                </a:cubicBezTo>
                <a:close/>
                <a:moveTo>
                  <a:pt x="2260" y="3833"/>
                </a:moveTo>
                <a:cubicBezTo>
                  <a:pt x="2451" y="4171"/>
                  <a:pt x="2899" y="4253"/>
                  <a:pt x="3319" y="4362"/>
                </a:cubicBezTo>
                <a:cubicBezTo>
                  <a:pt x="3294" y="4097"/>
                  <a:pt x="3085" y="4017"/>
                  <a:pt x="3054" y="3757"/>
                </a:cubicBezTo>
                <a:cubicBezTo>
                  <a:pt x="2718" y="3719"/>
                  <a:pt x="2428" y="3570"/>
                  <a:pt x="2260" y="3833"/>
                </a:cubicBezTo>
                <a:close/>
                <a:moveTo>
                  <a:pt x="8349" y="3946"/>
                </a:moveTo>
                <a:cubicBezTo>
                  <a:pt x="8557" y="3930"/>
                  <a:pt x="9043" y="4123"/>
                  <a:pt x="9106" y="3795"/>
                </a:cubicBezTo>
                <a:cubicBezTo>
                  <a:pt x="8926" y="3665"/>
                  <a:pt x="8471" y="3706"/>
                  <a:pt x="8349" y="3946"/>
                </a:cubicBezTo>
                <a:close/>
                <a:moveTo>
                  <a:pt x="9295" y="3909"/>
                </a:moveTo>
                <a:cubicBezTo>
                  <a:pt x="9394" y="4008"/>
                  <a:pt x="9923" y="4051"/>
                  <a:pt x="10014" y="3909"/>
                </a:cubicBezTo>
                <a:cubicBezTo>
                  <a:pt x="9801" y="3794"/>
                  <a:pt x="9443" y="3698"/>
                  <a:pt x="9295" y="3909"/>
                </a:cubicBezTo>
                <a:close/>
                <a:moveTo>
                  <a:pt x="7744" y="3833"/>
                </a:moveTo>
                <a:cubicBezTo>
                  <a:pt x="7740" y="3950"/>
                  <a:pt x="7761" y="4043"/>
                  <a:pt x="7820" y="4098"/>
                </a:cubicBezTo>
                <a:cubicBezTo>
                  <a:pt x="7858" y="3972"/>
                  <a:pt x="8029" y="3979"/>
                  <a:pt x="8009" y="3795"/>
                </a:cubicBezTo>
                <a:cubicBezTo>
                  <a:pt x="7886" y="3773"/>
                  <a:pt x="7833" y="3821"/>
                  <a:pt x="7744" y="3833"/>
                </a:cubicBezTo>
                <a:close/>
                <a:moveTo>
                  <a:pt x="3735" y="4514"/>
                </a:moveTo>
                <a:cubicBezTo>
                  <a:pt x="3935" y="4413"/>
                  <a:pt x="4100" y="4016"/>
                  <a:pt x="3886" y="3833"/>
                </a:cubicBezTo>
                <a:cubicBezTo>
                  <a:pt x="3823" y="3833"/>
                  <a:pt x="3760" y="3833"/>
                  <a:pt x="3697" y="3833"/>
                </a:cubicBezTo>
                <a:cubicBezTo>
                  <a:pt x="3593" y="4038"/>
                  <a:pt x="3697" y="4328"/>
                  <a:pt x="3735" y="4514"/>
                </a:cubicBezTo>
                <a:close/>
                <a:moveTo>
                  <a:pt x="1730" y="4514"/>
                </a:moveTo>
                <a:cubicBezTo>
                  <a:pt x="2069" y="4500"/>
                  <a:pt x="2483" y="4560"/>
                  <a:pt x="2714" y="4438"/>
                </a:cubicBezTo>
                <a:cubicBezTo>
                  <a:pt x="2424" y="4048"/>
                  <a:pt x="1928" y="4058"/>
                  <a:pt x="1730" y="4514"/>
                </a:cubicBezTo>
                <a:close/>
                <a:moveTo>
                  <a:pt x="8652" y="4249"/>
                </a:moveTo>
                <a:cubicBezTo>
                  <a:pt x="8999" y="4205"/>
                  <a:pt x="9538" y="4353"/>
                  <a:pt x="9711" y="4136"/>
                </a:cubicBezTo>
                <a:cubicBezTo>
                  <a:pt x="9486" y="4150"/>
                  <a:pt x="8802" y="4033"/>
                  <a:pt x="8652" y="4249"/>
                </a:cubicBezTo>
                <a:close/>
                <a:moveTo>
                  <a:pt x="9825" y="4136"/>
                </a:moveTo>
                <a:cubicBezTo>
                  <a:pt x="9711" y="4160"/>
                  <a:pt x="9861" y="4216"/>
                  <a:pt x="9825" y="4287"/>
                </a:cubicBezTo>
                <a:cubicBezTo>
                  <a:pt x="9469" y="4266"/>
                  <a:pt x="8858" y="4468"/>
                  <a:pt x="9371" y="4665"/>
                </a:cubicBezTo>
                <a:cubicBezTo>
                  <a:pt x="9508" y="4639"/>
                  <a:pt x="9505" y="4472"/>
                  <a:pt x="9635" y="4438"/>
                </a:cubicBezTo>
                <a:cubicBezTo>
                  <a:pt x="9678" y="4446"/>
                  <a:pt x="9694" y="4480"/>
                  <a:pt x="9711" y="4514"/>
                </a:cubicBezTo>
                <a:cubicBezTo>
                  <a:pt x="9718" y="4647"/>
                  <a:pt x="9583" y="4638"/>
                  <a:pt x="9560" y="4741"/>
                </a:cubicBezTo>
                <a:cubicBezTo>
                  <a:pt x="9776" y="4827"/>
                  <a:pt x="9960" y="4945"/>
                  <a:pt x="10278" y="4930"/>
                </a:cubicBezTo>
                <a:cubicBezTo>
                  <a:pt x="10460" y="4716"/>
                  <a:pt x="10266" y="4543"/>
                  <a:pt x="10278" y="4249"/>
                </a:cubicBezTo>
                <a:cubicBezTo>
                  <a:pt x="10135" y="4245"/>
                  <a:pt x="10222" y="4470"/>
                  <a:pt x="10089" y="4476"/>
                </a:cubicBezTo>
                <a:cubicBezTo>
                  <a:pt x="10031" y="4421"/>
                  <a:pt x="10056" y="4282"/>
                  <a:pt x="10052" y="4173"/>
                </a:cubicBezTo>
                <a:cubicBezTo>
                  <a:pt x="9972" y="4148"/>
                  <a:pt x="9883" y="4073"/>
                  <a:pt x="9825" y="4136"/>
                </a:cubicBezTo>
                <a:close/>
                <a:moveTo>
                  <a:pt x="5134" y="4362"/>
                </a:moveTo>
                <a:cubicBezTo>
                  <a:pt x="5299" y="4374"/>
                  <a:pt x="5350" y="4499"/>
                  <a:pt x="5437" y="4589"/>
                </a:cubicBezTo>
                <a:cubicBezTo>
                  <a:pt x="5447" y="4512"/>
                  <a:pt x="5538" y="4514"/>
                  <a:pt x="5588" y="4476"/>
                </a:cubicBezTo>
                <a:cubicBezTo>
                  <a:pt x="5556" y="4382"/>
                  <a:pt x="5539" y="4273"/>
                  <a:pt x="5550" y="4136"/>
                </a:cubicBezTo>
                <a:cubicBezTo>
                  <a:pt x="5402" y="4201"/>
                  <a:pt x="5257" y="4271"/>
                  <a:pt x="5134" y="4362"/>
                </a:cubicBezTo>
                <a:close/>
                <a:moveTo>
                  <a:pt x="8198" y="4476"/>
                </a:moveTo>
                <a:cubicBezTo>
                  <a:pt x="8161" y="4387"/>
                  <a:pt x="8186" y="4236"/>
                  <a:pt x="8047" y="4249"/>
                </a:cubicBezTo>
                <a:cubicBezTo>
                  <a:pt x="7912" y="4548"/>
                  <a:pt x="8084" y="4734"/>
                  <a:pt x="7971" y="5081"/>
                </a:cubicBezTo>
                <a:cubicBezTo>
                  <a:pt x="8390" y="5278"/>
                  <a:pt x="8915" y="4980"/>
                  <a:pt x="9106" y="4703"/>
                </a:cubicBezTo>
                <a:cubicBezTo>
                  <a:pt x="8865" y="4753"/>
                  <a:pt x="8631" y="5009"/>
                  <a:pt x="8349" y="4892"/>
                </a:cubicBezTo>
                <a:cubicBezTo>
                  <a:pt x="8565" y="4780"/>
                  <a:pt x="8865" y="4752"/>
                  <a:pt x="8992" y="4552"/>
                </a:cubicBezTo>
                <a:cubicBezTo>
                  <a:pt x="8727" y="4514"/>
                  <a:pt x="8549" y="4763"/>
                  <a:pt x="8312" y="4627"/>
                </a:cubicBezTo>
                <a:cubicBezTo>
                  <a:pt x="8579" y="4592"/>
                  <a:pt x="8816" y="4526"/>
                  <a:pt x="8917" y="4325"/>
                </a:cubicBezTo>
                <a:cubicBezTo>
                  <a:pt x="8727" y="4300"/>
                  <a:pt x="8612" y="4372"/>
                  <a:pt x="8501" y="4325"/>
                </a:cubicBezTo>
                <a:cubicBezTo>
                  <a:pt x="8483" y="4252"/>
                  <a:pt x="8617" y="4162"/>
                  <a:pt x="8463" y="4173"/>
                </a:cubicBezTo>
                <a:cubicBezTo>
                  <a:pt x="8438" y="4173"/>
                  <a:pt x="8412" y="4173"/>
                  <a:pt x="8387" y="4173"/>
                </a:cubicBezTo>
                <a:cubicBezTo>
                  <a:pt x="8329" y="4279"/>
                  <a:pt x="8353" y="4467"/>
                  <a:pt x="8198" y="4476"/>
                </a:cubicBezTo>
                <a:close/>
                <a:moveTo>
                  <a:pt x="2373" y="4741"/>
                </a:moveTo>
                <a:cubicBezTo>
                  <a:pt x="2426" y="4852"/>
                  <a:pt x="2736" y="4705"/>
                  <a:pt x="2789" y="4816"/>
                </a:cubicBezTo>
                <a:cubicBezTo>
                  <a:pt x="2736" y="4965"/>
                  <a:pt x="2420" y="4851"/>
                  <a:pt x="2373" y="5005"/>
                </a:cubicBezTo>
                <a:cubicBezTo>
                  <a:pt x="2589" y="5199"/>
                  <a:pt x="3639" y="5140"/>
                  <a:pt x="3357" y="4589"/>
                </a:cubicBezTo>
                <a:cubicBezTo>
                  <a:pt x="3036" y="4627"/>
                  <a:pt x="2595" y="4408"/>
                  <a:pt x="2373" y="4741"/>
                </a:cubicBezTo>
                <a:close/>
                <a:moveTo>
                  <a:pt x="1087" y="4703"/>
                </a:moveTo>
                <a:cubicBezTo>
                  <a:pt x="1062" y="4967"/>
                  <a:pt x="1273" y="4996"/>
                  <a:pt x="1314" y="5195"/>
                </a:cubicBezTo>
                <a:cubicBezTo>
                  <a:pt x="1534" y="5124"/>
                  <a:pt x="1900" y="5200"/>
                  <a:pt x="2108" y="5119"/>
                </a:cubicBezTo>
                <a:cubicBezTo>
                  <a:pt x="2108" y="5056"/>
                  <a:pt x="2108" y="4993"/>
                  <a:pt x="2108" y="4930"/>
                </a:cubicBezTo>
                <a:cubicBezTo>
                  <a:pt x="1956" y="4906"/>
                  <a:pt x="1706" y="4979"/>
                  <a:pt x="1617" y="4892"/>
                </a:cubicBezTo>
                <a:cubicBezTo>
                  <a:pt x="1647" y="4696"/>
                  <a:pt x="2132" y="4954"/>
                  <a:pt x="2108" y="4703"/>
                </a:cubicBezTo>
                <a:cubicBezTo>
                  <a:pt x="1780" y="4606"/>
                  <a:pt x="1431" y="4516"/>
                  <a:pt x="1087" y="4703"/>
                </a:cubicBezTo>
                <a:close/>
                <a:moveTo>
                  <a:pt x="4302" y="4854"/>
                </a:moveTo>
                <a:cubicBezTo>
                  <a:pt x="4526" y="4776"/>
                  <a:pt x="4784" y="4731"/>
                  <a:pt x="4945" y="4589"/>
                </a:cubicBezTo>
                <a:cubicBezTo>
                  <a:pt x="4641" y="4588"/>
                  <a:pt x="4417" y="4667"/>
                  <a:pt x="4302" y="4854"/>
                </a:cubicBezTo>
                <a:close/>
                <a:moveTo>
                  <a:pt x="7177" y="4779"/>
                </a:moveTo>
                <a:cubicBezTo>
                  <a:pt x="7520" y="4842"/>
                  <a:pt x="7470" y="5292"/>
                  <a:pt x="7253" y="5459"/>
                </a:cubicBezTo>
                <a:cubicBezTo>
                  <a:pt x="7459" y="5468"/>
                  <a:pt x="7707" y="5433"/>
                  <a:pt x="7858" y="5497"/>
                </a:cubicBezTo>
                <a:cubicBezTo>
                  <a:pt x="7753" y="5251"/>
                  <a:pt x="7619" y="4911"/>
                  <a:pt x="7706" y="4589"/>
                </a:cubicBezTo>
                <a:cubicBezTo>
                  <a:pt x="7510" y="4632"/>
                  <a:pt x="7336" y="4698"/>
                  <a:pt x="7177" y="4779"/>
                </a:cubicBezTo>
                <a:close/>
                <a:moveTo>
                  <a:pt x="3697" y="4930"/>
                </a:moveTo>
                <a:cubicBezTo>
                  <a:pt x="3851" y="4908"/>
                  <a:pt x="3967" y="4847"/>
                  <a:pt x="4000" y="4703"/>
                </a:cubicBezTo>
                <a:cubicBezTo>
                  <a:pt x="3868" y="4733"/>
                  <a:pt x="3854" y="4647"/>
                  <a:pt x="3735" y="4665"/>
                </a:cubicBezTo>
                <a:cubicBezTo>
                  <a:pt x="3765" y="4796"/>
                  <a:pt x="3678" y="4810"/>
                  <a:pt x="3697" y="4930"/>
                </a:cubicBezTo>
                <a:close/>
                <a:moveTo>
                  <a:pt x="5777" y="4892"/>
                </a:moveTo>
                <a:cubicBezTo>
                  <a:pt x="5867" y="4868"/>
                  <a:pt x="5953" y="4841"/>
                  <a:pt x="5966" y="4741"/>
                </a:cubicBezTo>
                <a:cubicBezTo>
                  <a:pt x="5860" y="4772"/>
                  <a:pt x="5868" y="4687"/>
                  <a:pt x="5777" y="4703"/>
                </a:cubicBezTo>
                <a:cubicBezTo>
                  <a:pt x="5777" y="4766"/>
                  <a:pt x="5777" y="4829"/>
                  <a:pt x="5777" y="4892"/>
                </a:cubicBezTo>
                <a:close/>
                <a:moveTo>
                  <a:pt x="9219" y="5497"/>
                </a:moveTo>
                <a:cubicBezTo>
                  <a:pt x="9473" y="5785"/>
                  <a:pt x="9918" y="5504"/>
                  <a:pt x="10127" y="5308"/>
                </a:cubicBezTo>
                <a:cubicBezTo>
                  <a:pt x="9833" y="5236"/>
                  <a:pt x="9668" y="5036"/>
                  <a:pt x="9409" y="4930"/>
                </a:cubicBezTo>
                <a:cubicBezTo>
                  <a:pt x="9422" y="5196"/>
                  <a:pt x="9342" y="5367"/>
                  <a:pt x="9219" y="5497"/>
                </a:cubicBezTo>
                <a:close/>
                <a:moveTo>
                  <a:pt x="10354" y="5195"/>
                </a:moveTo>
                <a:cubicBezTo>
                  <a:pt x="10393" y="5107"/>
                  <a:pt x="10484" y="5073"/>
                  <a:pt x="10468" y="4930"/>
                </a:cubicBezTo>
                <a:cubicBezTo>
                  <a:pt x="10368" y="4934"/>
                  <a:pt x="10328" y="5190"/>
                  <a:pt x="10354" y="5195"/>
                </a:cubicBezTo>
                <a:close/>
                <a:moveTo>
                  <a:pt x="10392" y="5535"/>
                </a:moveTo>
                <a:cubicBezTo>
                  <a:pt x="10570" y="5429"/>
                  <a:pt x="10616" y="5623"/>
                  <a:pt x="10770" y="5649"/>
                </a:cubicBezTo>
                <a:cubicBezTo>
                  <a:pt x="10758" y="5396"/>
                  <a:pt x="10790" y="5100"/>
                  <a:pt x="10657" y="4968"/>
                </a:cubicBezTo>
                <a:cubicBezTo>
                  <a:pt x="10626" y="5215"/>
                  <a:pt x="10464" y="5330"/>
                  <a:pt x="10392" y="5535"/>
                </a:cubicBezTo>
                <a:close/>
                <a:moveTo>
                  <a:pt x="8274" y="5346"/>
                </a:moveTo>
                <a:cubicBezTo>
                  <a:pt x="8358" y="5400"/>
                  <a:pt x="8456" y="5441"/>
                  <a:pt x="8614" y="5422"/>
                </a:cubicBezTo>
                <a:cubicBezTo>
                  <a:pt x="8627" y="5585"/>
                  <a:pt x="8804" y="5585"/>
                  <a:pt x="8917" y="5649"/>
                </a:cubicBezTo>
                <a:cubicBezTo>
                  <a:pt x="8928" y="5571"/>
                  <a:pt x="9019" y="5574"/>
                  <a:pt x="9030" y="5497"/>
                </a:cubicBezTo>
                <a:cubicBezTo>
                  <a:pt x="8955" y="5459"/>
                  <a:pt x="8869" y="5432"/>
                  <a:pt x="8841" y="5346"/>
                </a:cubicBezTo>
                <a:cubicBezTo>
                  <a:pt x="8977" y="5368"/>
                  <a:pt x="9024" y="5302"/>
                  <a:pt x="9106" y="5270"/>
                </a:cubicBezTo>
                <a:cubicBezTo>
                  <a:pt x="9087" y="5151"/>
                  <a:pt x="9174" y="5137"/>
                  <a:pt x="9144" y="5005"/>
                </a:cubicBezTo>
                <a:cubicBezTo>
                  <a:pt x="8886" y="5151"/>
                  <a:pt x="8554" y="5223"/>
                  <a:pt x="8274" y="5346"/>
                </a:cubicBezTo>
                <a:close/>
                <a:moveTo>
                  <a:pt x="5172" y="5913"/>
                </a:moveTo>
                <a:cubicBezTo>
                  <a:pt x="5461" y="5786"/>
                  <a:pt x="5731" y="5640"/>
                  <a:pt x="5891" y="5384"/>
                </a:cubicBezTo>
                <a:cubicBezTo>
                  <a:pt x="5853" y="5283"/>
                  <a:pt x="5738" y="5259"/>
                  <a:pt x="5664" y="5195"/>
                </a:cubicBezTo>
                <a:cubicBezTo>
                  <a:pt x="5488" y="5422"/>
                  <a:pt x="5315" y="5652"/>
                  <a:pt x="5172" y="5913"/>
                </a:cubicBezTo>
                <a:close/>
                <a:moveTo>
                  <a:pt x="1503" y="5422"/>
                </a:moveTo>
                <a:cubicBezTo>
                  <a:pt x="1705" y="5601"/>
                  <a:pt x="2036" y="5573"/>
                  <a:pt x="2260" y="5459"/>
                </a:cubicBezTo>
                <a:cubicBezTo>
                  <a:pt x="2485" y="5616"/>
                  <a:pt x="2830" y="5558"/>
                  <a:pt x="2903" y="5270"/>
                </a:cubicBezTo>
                <a:cubicBezTo>
                  <a:pt x="2410" y="5295"/>
                  <a:pt x="1867" y="5268"/>
                  <a:pt x="1503" y="5422"/>
                </a:cubicBezTo>
                <a:close/>
                <a:moveTo>
                  <a:pt x="633" y="5800"/>
                </a:moveTo>
                <a:cubicBezTo>
                  <a:pt x="700" y="6061"/>
                  <a:pt x="693" y="6395"/>
                  <a:pt x="747" y="6670"/>
                </a:cubicBezTo>
                <a:cubicBezTo>
                  <a:pt x="880" y="6548"/>
                  <a:pt x="885" y="6677"/>
                  <a:pt x="1011" y="6745"/>
                </a:cubicBezTo>
                <a:cubicBezTo>
                  <a:pt x="864" y="6381"/>
                  <a:pt x="1538" y="5674"/>
                  <a:pt x="860" y="5573"/>
                </a:cubicBezTo>
                <a:cubicBezTo>
                  <a:pt x="862" y="5796"/>
                  <a:pt x="695" y="5705"/>
                  <a:pt x="633" y="5800"/>
                </a:cubicBezTo>
                <a:close/>
                <a:moveTo>
                  <a:pt x="1201" y="6140"/>
                </a:moveTo>
                <a:cubicBezTo>
                  <a:pt x="1426" y="6104"/>
                  <a:pt x="1464" y="6255"/>
                  <a:pt x="1503" y="6405"/>
                </a:cubicBezTo>
                <a:cubicBezTo>
                  <a:pt x="1775" y="6353"/>
                  <a:pt x="1662" y="6016"/>
                  <a:pt x="1654" y="5762"/>
                </a:cubicBezTo>
                <a:cubicBezTo>
                  <a:pt x="1462" y="5740"/>
                  <a:pt x="1362" y="5625"/>
                  <a:pt x="1201" y="5573"/>
                </a:cubicBezTo>
                <a:cubicBezTo>
                  <a:pt x="1238" y="5733"/>
                  <a:pt x="1268" y="5986"/>
                  <a:pt x="1201" y="6140"/>
                </a:cubicBezTo>
                <a:close/>
                <a:moveTo>
                  <a:pt x="6572" y="5724"/>
                </a:moveTo>
                <a:cubicBezTo>
                  <a:pt x="6780" y="5730"/>
                  <a:pt x="6905" y="5654"/>
                  <a:pt x="7026" y="5573"/>
                </a:cubicBezTo>
                <a:cubicBezTo>
                  <a:pt x="6831" y="5580"/>
                  <a:pt x="6589" y="5540"/>
                  <a:pt x="6572" y="5724"/>
                </a:cubicBezTo>
                <a:close/>
                <a:moveTo>
                  <a:pt x="9711" y="5838"/>
                </a:moveTo>
                <a:cubicBezTo>
                  <a:pt x="9695" y="6131"/>
                  <a:pt x="9619" y="6417"/>
                  <a:pt x="9862" y="6518"/>
                </a:cubicBezTo>
                <a:cubicBezTo>
                  <a:pt x="9899" y="6354"/>
                  <a:pt x="9951" y="6203"/>
                  <a:pt x="10203" y="6254"/>
                </a:cubicBezTo>
                <a:cubicBezTo>
                  <a:pt x="10061" y="6057"/>
                  <a:pt x="10260" y="5747"/>
                  <a:pt x="10127" y="5649"/>
                </a:cubicBezTo>
                <a:cubicBezTo>
                  <a:pt x="10020" y="5743"/>
                  <a:pt x="9874" y="5799"/>
                  <a:pt x="9711" y="5838"/>
                </a:cubicBezTo>
                <a:close/>
                <a:moveTo>
                  <a:pt x="2789" y="6027"/>
                </a:moveTo>
                <a:cubicBezTo>
                  <a:pt x="2766" y="5924"/>
                  <a:pt x="2837" y="5727"/>
                  <a:pt x="2751" y="5686"/>
                </a:cubicBezTo>
                <a:cubicBezTo>
                  <a:pt x="2701" y="5747"/>
                  <a:pt x="2670" y="6020"/>
                  <a:pt x="2789" y="6027"/>
                </a:cubicBezTo>
                <a:close/>
                <a:moveTo>
                  <a:pt x="10354" y="6821"/>
                </a:moveTo>
                <a:cubicBezTo>
                  <a:pt x="10516" y="6787"/>
                  <a:pt x="10479" y="6666"/>
                  <a:pt x="10619" y="6783"/>
                </a:cubicBezTo>
                <a:cubicBezTo>
                  <a:pt x="10663" y="6474"/>
                  <a:pt x="10727" y="6185"/>
                  <a:pt x="10770" y="5875"/>
                </a:cubicBezTo>
                <a:cubicBezTo>
                  <a:pt x="10703" y="5805"/>
                  <a:pt x="10674" y="5906"/>
                  <a:pt x="10543" y="5875"/>
                </a:cubicBezTo>
                <a:cubicBezTo>
                  <a:pt x="10592" y="5826"/>
                  <a:pt x="10592" y="5736"/>
                  <a:pt x="10543" y="5686"/>
                </a:cubicBezTo>
                <a:cubicBezTo>
                  <a:pt x="9873" y="5737"/>
                  <a:pt x="10523" y="6486"/>
                  <a:pt x="10354" y="6821"/>
                </a:cubicBezTo>
                <a:close/>
                <a:moveTo>
                  <a:pt x="8539" y="6329"/>
                </a:moveTo>
                <a:cubicBezTo>
                  <a:pt x="8570" y="6185"/>
                  <a:pt x="8588" y="6026"/>
                  <a:pt x="8576" y="5838"/>
                </a:cubicBezTo>
                <a:cubicBezTo>
                  <a:pt x="8436" y="5814"/>
                  <a:pt x="8339" y="5747"/>
                  <a:pt x="8198" y="5724"/>
                </a:cubicBezTo>
                <a:cubicBezTo>
                  <a:pt x="8320" y="5918"/>
                  <a:pt x="8395" y="6158"/>
                  <a:pt x="8539" y="6329"/>
                </a:cubicBezTo>
                <a:close/>
                <a:moveTo>
                  <a:pt x="2487" y="5762"/>
                </a:moveTo>
                <a:cubicBezTo>
                  <a:pt x="2297" y="5762"/>
                  <a:pt x="2108" y="5762"/>
                  <a:pt x="1919" y="5762"/>
                </a:cubicBezTo>
                <a:cubicBezTo>
                  <a:pt x="1955" y="5894"/>
                  <a:pt x="2447" y="5874"/>
                  <a:pt x="2487" y="5762"/>
                </a:cubicBezTo>
                <a:close/>
                <a:moveTo>
                  <a:pt x="9446" y="5838"/>
                </a:moveTo>
                <a:cubicBezTo>
                  <a:pt x="9269" y="5862"/>
                  <a:pt x="8993" y="5788"/>
                  <a:pt x="8879" y="5875"/>
                </a:cubicBezTo>
                <a:cubicBezTo>
                  <a:pt x="8996" y="5898"/>
                  <a:pt x="9396" y="5995"/>
                  <a:pt x="9446" y="5838"/>
                </a:cubicBezTo>
                <a:close/>
                <a:moveTo>
                  <a:pt x="2562" y="6102"/>
                </a:moveTo>
                <a:cubicBezTo>
                  <a:pt x="2747" y="6090"/>
                  <a:pt x="2526" y="6043"/>
                  <a:pt x="2449" y="6065"/>
                </a:cubicBezTo>
                <a:cubicBezTo>
                  <a:pt x="2335" y="6065"/>
                  <a:pt x="2222" y="6065"/>
                  <a:pt x="2108" y="6065"/>
                </a:cubicBezTo>
                <a:cubicBezTo>
                  <a:pt x="1989" y="6064"/>
                  <a:pt x="1916" y="5973"/>
                  <a:pt x="1844" y="6102"/>
                </a:cubicBezTo>
                <a:cubicBezTo>
                  <a:pt x="2083" y="6102"/>
                  <a:pt x="2323" y="6102"/>
                  <a:pt x="2562" y="6102"/>
                </a:cubicBezTo>
                <a:close/>
                <a:moveTo>
                  <a:pt x="6836" y="6556"/>
                </a:moveTo>
                <a:cubicBezTo>
                  <a:pt x="6927" y="6579"/>
                  <a:pt x="7111" y="6509"/>
                  <a:pt x="7139" y="6594"/>
                </a:cubicBezTo>
                <a:cubicBezTo>
                  <a:pt x="7139" y="6632"/>
                  <a:pt x="7170" y="6639"/>
                  <a:pt x="7177" y="6670"/>
                </a:cubicBezTo>
                <a:cubicBezTo>
                  <a:pt x="7191" y="6989"/>
                  <a:pt x="6645" y="7056"/>
                  <a:pt x="6912" y="7388"/>
                </a:cubicBezTo>
                <a:cubicBezTo>
                  <a:pt x="7821" y="7350"/>
                  <a:pt x="7355" y="5448"/>
                  <a:pt x="6836" y="6556"/>
                </a:cubicBezTo>
                <a:close/>
                <a:moveTo>
                  <a:pt x="2638" y="6632"/>
                </a:moveTo>
                <a:cubicBezTo>
                  <a:pt x="2660" y="6546"/>
                  <a:pt x="2859" y="6300"/>
                  <a:pt x="2676" y="6254"/>
                </a:cubicBezTo>
                <a:cubicBezTo>
                  <a:pt x="2723" y="6416"/>
                  <a:pt x="2528" y="6532"/>
                  <a:pt x="2638" y="6632"/>
                </a:cubicBezTo>
                <a:close/>
                <a:moveTo>
                  <a:pt x="1125" y="6783"/>
                </a:moveTo>
                <a:cubicBezTo>
                  <a:pt x="1252" y="6696"/>
                  <a:pt x="1328" y="6557"/>
                  <a:pt x="1428" y="6443"/>
                </a:cubicBezTo>
                <a:cubicBezTo>
                  <a:pt x="1408" y="6387"/>
                  <a:pt x="1372" y="6347"/>
                  <a:pt x="1352" y="6292"/>
                </a:cubicBezTo>
                <a:cubicBezTo>
                  <a:pt x="1028" y="6234"/>
                  <a:pt x="1007" y="6611"/>
                  <a:pt x="1125" y="6783"/>
                </a:cubicBezTo>
                <a:close/>
                <a:moveTo>
                  <a:pt x="2449" y="6897"/>
                </a:moveTo>
                <a:cubicBezTo>
                  <a:pt x="2549" y="6857"/>
                  <a:pt x="2739" y="6826"/>
                  <a:pt x="2789" y="6935"/>
                </a:cubicBezTo>
                <a:cubicBezTo>
                  <a:pt x="2850" y="7265"/>
                  <a:pt x="2678" y="7677"/>
                  <a:pt x="2524" y="7918"/>
                </a:cubicBezTo>
                <a:cubicBezTo>
                  <a:pt x="2604" y="7940"/>
                  <a:pt x="2632" y="8012"/>
                  <a:pt x="2751" y="7994"/>
                </a:cubicBezTo>
                <a:cubicBezTo>
                  <a:pt x="2734" y="7737"/>
                  <a:pt x="2788" y="7551"/>
                  <a:pt x="3016" y="7540"/>
                </a:cubicBezTo>
                <a:cubicBezTo>
                  <a:pt x="2997" y="7004"/>
                  <a:pt x="3361" y="6851"/>
                  <a:pt x="3470" y="6443"/>
                </a:cubicBezTo>
                <a:cubicBezTo>
                  <a:pt x="3161" y="6487"/>
                  <a:pt x="3003" y="6380"/>
                  <a:pt x="2827" y="6292"/>
                </a:cubicBezTo>
                <a:cubicBezTo>
                  <a:pt x="2861" y="6654"/>
                  <a:pt x="2585" y="6705"/>
                  <a:pt x="2449" y="6897"/>
                </a:cubicBezTo>
                <a:close/>
                <a:moveTo>
                  <a:pt x="4870" y="7010"/>
                </a:moveTo>
                <a:cubicBezTo>
                  <a:pt x="4811" y="6736"/>
                  <a:pt x="4996" y="6507"/>
                  <a:pt x="4907" y="6329"/>
                </a:cubicBezTo>
                <a:cubicBezTo>
                  <a:pt x="4881" y="6513"/>
                  <a:pt x="4685" y="6859"/>
                  <a:pt x="4870" y="7010"/>
                </a:cubicBezTo>
                <a:close/>
                <a:moveTo>
                  <a:pt x="9825" y="6594"/>
                </a:moveTo>
                <a:cubicBezTo>
                  <a:pt x="9714" y="6564"/>
                  <a:pt x="9667" y="6275"/>
                  <a:pt x="9560" y="6367"/>
                </a:cubicBezTo>
                <a:cubicBezTo>
                  <a:pt x="9633" y="6435"/>
                  <a:pt x="9742" y="6662"/>
                  <a:pt x="9825" y="6594"/>
                </a:cubicBezTo>
                <a:close/>
                <a:moveTo>
                  <a:pt x="6193" y="7426"/>
                </a:moveTo>
                <a:cubicBezTo>
                  <a:pt x="6233" y="7122"/>
                  <a:pt x="5873" y="7217"/>
                  <a:pt x="5891" y="6935"/>
                </a:cubicBezTo>
                <a:cubicBezTo>
                  <a:pt x="5903" y="6707"/>
                  <a:pt x="6173" y="6737"/>
                  <a:pt x="6118" y="6443"/>
                </a:cubicBezTo>
                <a:cubicBezTo>
                  <a:pt x="5406" y="6137"/>
                  <a:pt x="5484" y="7654"/>
                  <a:pt x="6193" y="7426"/>
                </a:cubicBezTo>
                <a:close/>
                <a:moveTo>
                  <a:pt x="9976" y="6405"/>
                </a:moveTo>
                <a:cubicBezTo>
                  <a:pt x="9963" y="6670"/>
                  <a:pt x="10167" y="6718"/>
                  <a:pt x="10241" y="6897"/>
                </a:cubicBezTo>
                <a:cubicBezTo>
                  <a:pt x="10430" y="6688"/>
                  <a:pt x="10312" y="6259"/>
                  <a:pt x="9976" y="6405"/>
                </a:cubicBezTo>
                <a:close/>
                <a:moveTo>
                  <a:pt x="2297" y="7275"/>
                </a:moveTo>
                <a:cubicBezTo>
                  <a:pt x="2272" y="7031"/>
                  <a:pt x="2434" y="7359"/>
                  <a:pt x="2487" y="7161"/>
                </a:cubicBezTo>
                <a:cubicBezTo>
                  <a:pt x="2506" y="7272"/>
                  <a:pt x="2558" y="7183"/>
                  <a:pt x="2600" y="7313"/>
                </a:cubicBezTo>
                <a:cubicBezTo>
                  <a:pt x="2669" y="7205"/>
                  <a:pt x="2799" y="7158"/>
                  <a:pt x="2751" y="6935"/>
                </a:cubicBezTo>
                <a:cubicBezTo>
                  <a:pt x="2538" y="6898"/>
                  <a:pt x="2042" y="6881"/>
                  <a:pt x="2297" y="7275"/>
                </a:cubicBezTo>
                <a:close/>
                <a:moveTo>
                  <a:pt x="2260" y="6859"/>
                </a:moveTo>
                <a:cubicBezTo>
                  <a:pt x="2068" y="6748"/>
                  <a:pt x="1810" y="6703"/>
                  <a:pt x="1541" y="6670"/>
                </a:cubicBezTo>
                <a:cubicBezTo>
                  <a:pt x="1457" y="6794"/>
                  <a:pt x="1488" y="7291"/>
                  <a:pt x="1654" y="7161"/>
                </a:cubicBezTo>
                <a:cubicBezTo>
                  <a:pt x="1593" y="7133"/>
                  <a:pt x="1699" y="6957"/>
                  <a:pt x="1806" y="6972"/>
                </a:cubicBezTo>
                <a:cubicBezTo>
                  <a:pt x="1993" y="7000"/>
                  <a:pt x="1959" y="7248"/>
                  <a:pt x="2146" y="7275"/>
                </a:cubicBezTo>
                <a:cubicBezTo>
                  <a:pt x="2200" y="7152"/>
                  <a:pt x="2180" y="6956"/>
                  <a:pt x="2260" y="6859"/>
                </a:cubicBezTo>
                <a:close/>
                <a:moveTo>
                  <a:pt x="8765" y="7388"/>
                </a:moveTo>
                <a:cubicBezTo>
                  <a:pt x="8751" y="7207"/>
                  <a:pt x="8831" y="7356"/>
                  <a:pt x="8879" y="7237"/>
                </a:cubicBezTo>
                <a:cubicBezTo>
                  <a:pt x="8918" y="7418"/>
                  <a:pt x="9038" y="7131"/>
                  <a:pt x="9068" y="7351"/>
                </a:cubicBezTo>
                <a:cubicBezTo>
                  <a:pt x="9119" y="7236"/>
                  <a:pt x="9129" y="7039"/>
                  <a:pt x="9030" y="6972"/>
                </a:cubicBezTo>
                <a:cubicBezTo>
                  <a:pt x="8867" y="7023"/>
                  <a:pt x="8790" y="6990"/>
                  <a:pt x="8614" y="6972"/>
                </a:cubicBezTo>
                <a:cubicBezTo>
                  <a:pt x="8508" y="7136"/>
                  <a:pt x="8641" y="7335"/>
                  <a:pt x="8765" y="7388"/>
                </a:cubicBezTo>
                <a:close/>
                <a:moveTo>
                  <a:pt x="8879" y="6897"/>
                </a:moveTo>
                <a:cubicBezTo>
                  <a:pt x="8739" y="6860"/>
                  <a:pt x="8692" y="6731"/>
                  <a:pt x="8576" y="6670"/>
                </a:cubicBezTo>
                <a:cubicBezTo>
                  <a:pt x="8571" y="6735"/>
                  <a:pt x="8453" y="6980"/>
                  <a:pt x="8614" y="6972"/>
                </a:cubicBezTo>
                <a:cubicBezTo>
                  <a:pt x="8630" y="6797"/>
                  <a:pt x="8816" y="7026"/>
                  <a:pt x="8879" y="6897"/>
                </a:cubicBezTo>
                <a:close/>
                <a:moveTo>
                  <a:pt x="1201" y="6859"/>
                </a:moveTo>
                <a:cubicBezTo>
                  <a:pt x="1335" y="7001"/>
                  <a:pt x="1347" y="7268"/>
                  <a:pt x="1579" y="7313"/>
                </a:cubicBezTo>
                <a:cubicBezTo>
                  <a:pt x="1498" y="7138"/>
                  <a:pt x="1378" y="6944"/>
                  <a:pt x="1465" y="6708"/>
                </a:cubicBezTo>
                <a:cubicBezTo>
                  <a:pt x="1301" y="6682"/>
                  <a:pt x="1256" y="6776"/>
                  <a:pt x="1201" y="6859"/>
                </a:cubicBezTo>
                <a:close/>
                <a:moveTo>
                  <a:pt x="9106" y="6897"/>
                </a:moveTo>
                <a:cubicBezTo>
                  <a:pt x="9142" y="7050"/>
                  <a:pt x="9290" y="7163"/>
                  <a:pt x="9182" y="7351"/>
                </a:cubicBezTo>
                <a:cubicBezTo>
                  <a:pt x="9424" y="7341"/>
                  <a:pt x="9353" y="7018"/>
                  <a:pt x="9635" y="7048"/>
                </a:cubicBezTo>
                <a:cubicBezTo>
                  <a:pt x="9686" y="7111"/>
                  <a:pt x="9736" y="7175"/>
                  <a:pt x="9711" y="7313"/>
                </a:cubicBezTo>
                <a:cubicBezTo>
                  <a:pt x="9895" y="7279"/>
                  <a:pt x="9886" y="6948"/>
                  <a:pt x="9825" y="6783"/>
                </a:cubicBezTo>
                <a:cubicBezTo>
                  <a:pt x="9521" y="6757"/>
                  <a:pt x="9347" y="6860"/>
                  <a:pt x="9106" y="6897"/>
                </a:cubicBezTo>
                <a:close/>
                <a:moveTo>
                  <a:pt x="9787" y="7388"/>
                </a:moveTo>
                <a:cubicBezTo>
                  <a:pt x="10015" y="7339"/>
                  <a:pt x="10036" y="7083"/>
                  <a:pt x="10165" y="6935"/>
                </a:cubicBezTo>
                <a:cubicBezTo>
                  <a:pt x="10070" y="6891"/>
                  <a:pt x="10038" y="6784"/>
                  <a:pt x="9900" y="6783"/>
                </a:cubicBezTo>
                <a:cubicBezTo>
                  <a:pt x="10003" y="7008"/>
                  <a:pt x="9886" y="7249"/>
                  <a:pt x="9787" y="7388"/>
                </a:cubicBezTo>
                <a:close/>
                <a:moveTo>
                  <a:pt x="10089" y="7351"/>
                </a:moveTo>
                <a:cubicBezTo>
                  <a:pt x="10163" y="7247"/>
                  <a:pt x="10422" y="7130"/>
                  <a:pt x="10316" y="6972"/>
                </a:cubicBezTo>
                <a:cubicBezTo>
                  <a:pt x="10271" y="7105"/>
                  <a:pt x="10021" y="7231"/>
                  <a:pt x="10089" y="7351"/>
                </a:cubicBezTo>
                <a:close/>
                <a:moveTo>
                  <a:pt x="936" y="7426"/>
                </a:moveTo>
                <a:cubicBezTo>
                  <a:pt x="1043" y="7395"/>
                  <a:pt x="1128" y="7341"/>
                  <a:pt x="1163" y="7237"/>
                </a:cubicBezTo>
                <a:cubicBezTo>
                  <a:pt x="997" y="7250"/>
                  <a:pt x="943" y="6955"/>
                  <a:pt x="822" y="7048"/>
                </a:cubicBezTo>
                <a:cubicBezTo>
                  <a:pt x="882" y="7152"/>
                  <a:pt x="888" y="7310"/>
                  <a:pt x="936" y="7426"/>
                </a:cubicBezTo>
                <a:close/>
                <a:moveTo>
                  <a:pt x="1692" y="7086"/>
                </a:moveTo>
                <a:cubicBezTo>
                  <a:pt x="1692" y="7136"/>
                  <a:pt x="1692" y="7187"/>
                  <a:pt x="1692" y="7237"/>
                </a:cubicBezTo>
                <a:cubicBezTo>
                  <a:pt x="1741" y="7290"/>
                  <a:pt x="1871" y="7260"/>
                  <a:pt x="1919" y="7313"/>
                </a:cubicBezTo>
                <a:cubicBezTo>
                  <a:pt x="1919" y="7212"/>
                  <a:pt x="1934" y="7097"/>
                  <a:pt x="1881" y="7048"/>
                </a:cubicBezTo>
                <a:cubicBezTo>
                  <a:pt x="1794" y="7036"/>
                  <a:pt x="1736" y="7054"/>
                  <a:pt x="1692" y="7086"/>
                </a:cubicBezTo>
                <a:close/>
                <a:moveTo>
                  <a:pt x="10203" y="7426"/>
                </a:moveTo>
                <a:cubicBezTo>
                  <a:pt x="10322" y="7408"/>
                  <a:pt x="10303" y="7528"/>
                  <a:pt x="10392" y="7540"/>
                </a:cubicBezTo>
                <a:cubicBezTo>
                  <a:pt x="10463" y="7409"/>
                  <a:pt x="10529" y="7274"/>
                  <a:pt x="10543" y="7086"/>
                </a:cubicBezTo>
                <a:cubicBezTo>
                  <a:pt x="10383" y="7152"/>
                  <a:pt x="10269" y="7266"/>
                  <a:pt x="10203" y="7426"/>
                </a:cubicBezTo>
                <a:close/>
                <a:moveTo>
                  <a:pt x="9446" y="7502"/>
                </a:moveTo>
                <a:cubicBezTo>
                  <a:pt x="9529" y="7621"/>
                  <a:pt x="9707" y="7644"/>
                  <a:pt x="9749" y="7805"/>
                </a:cubicBezTo>
                <a:cubicBezTo>
                  <a:pt x="9645" y="7862"/>
                  <a:pt x="9707" y="7934"/>
                  <a:pt x="9635" y="8069"/>
                </a:cubicBezTo>
                <a:cubicBezTo>
                  <a:pt x="9962" y="8062"/>
                  <a:pt x="9788" y="7789"/>
                  <a:pt x="9976" y="7653"/>
                </a:cubicBezTo>
                <a:cubicBezTo>
                  <a:pt x="9822" y="7570"/>
                  <a:pt x="9599" y="7249"/>
                  <a:pt x="9446" y="7502"/>
                </a:cubicBezTo>
                <a:close/>
                <a:moveTo>
                  <a:pt x="9673" y="7313"/>
                </a:moveTo>
                <a:cubicBezTo>
                  <a:pt x="9682" y="7178"/>
                  <a:pt x="9619" y="7115"/>
                  <a:pt x="9484" y="7124"/>
                </a:cubicBezTo>
                <a:cubicBezTo>
                  <a:pt x="9455" y="7208"/>
                  <a:pt x="9405" y="7271"/>
                  <a:pt x="9409" y="7388"/>
                </a:cubicBezTo>
                <a:cubicBezTo>
                  <a:pt x="9489" y="7464"/>
                  <a:pt x="9577" y="7335"/>
                  <a:pt x="9673" y="7313"/>
                </a:cubicBezTo>
                <a:close/>
                <a:moveTo>
                  <a:pt x="8236" y="7578"/>
                </a:moveTo>
                <a:cubicBezTo>
                  <a:pt x="8527" y="7534"/>
                  <a:pt x="8639" y="7844"/>
                  <a:pt x="8539" y="8069"/>
                </a:cubicBezTo>
                <a:cubicBezTo>
                  <a:pt x="8661" y="8040"/>
                  <a:pt x="8762" y="7990"/>
                  <a:pt x="8841" y="7918"/>
                </a:cubicBezTo>
                <a:cubicBezTo>
                  <a:pt x="8591" y="7790"/>
                  <a:pt x="8668" y="7335"/>
                  <a:pt x="8463" y="7161"/>
                </a:cubicBezTo>
                <a:cubicBezTo>
                  <a:pt x="8408" y="7321"/>
                  <a:pt x="8267" y="7394"/>
                  <a:pt x="8236" y="7578"/>
                </a:cubicBezTo>
                <a:close/>
                <a:moveTo>
                  <a:pt x="1049" y="7615"/>
                </a:moveTo>
                <a:cubicBezTo>
                  <a:pt x="1115" y="7814"/>
                  <a:pt x="1181" y="8013"/>
                  <a:pt x="1314" y="8145"/>
                </a:cubicBezTo>
                <a:cubicBezTo>
                  <a:pt x="1556" y="7867"/>
                  <a:pt x="1228" y="7659"/>
                  <a:pt x="1390" y="7351"/>
                </a:cubicBezTo>
                <a:cubicBezTo>
                  <a:pt x="1041" y="7207"/>
                  <a:pt x="1214" y="7604"/>
                  <a:pt x="1049" y="7615"/>
                </a:cubicBezTo>
                <a:close/>
                <a:moveTo>
                  <a:pt x="1390" y="7578"/>
                </a:moveTo>
                <a:cubicBezTo>
                  <a:pt x="1401" y="7718"/>
                  <a:pt x="1556" y="7714"/>
                  <a:pt x="1503" y="7918"/>
                </a:cubicBezTo>
                <a:cubicBezTo>
                  <a:pt x="1529" y="7948"/>
                  <a:pt x="1714" y="8002"/>
                  <a:pt x="1730" y="7918"/>
                </a:cubicBezTo>
                <a:cubicBezTo>
                  <a:pt x="1433" y="7707"/>
                  <a:pt x="1831" y="7523"/>
                  <a:pt x="1881" y="7351"/>
                </a:cubicBezTo>
                <a:cubicBezTo>
                  <a:pt x="1685" y="7256"/>
                  <a:pt x="1454" y="7418"/>
                  <a:pt x="1390" y="7578"/>
                </a:cubicBezTo>
                <a:close/>
                <a:moveTo>
                  <a:pt x="2184" y="7767"/>
                </a:moveTo>
                <a:cubicBezTo>
                  <a:pt x="2169" y="7602"/>
                  <a:pt x="2214" y="7557"/>
                  <a:pt x="2335" y="7615"/>
                </a:cubicBezTo>
                <a:cubicBezTo>
                  <a:pt x="2340" y="7421"/>
                  <a:pt x="2242" y="7331"/>
                  <a:pt x="2071" y="7313"/>
                </a:cubicBezTo>
                <a:cubicBezTo>
                  <a:pt x="2126" y="7508"/>
                  <a:pt x="2008" y="7669"/>
                  <a:pt x="2184" y="7767"/>
                </a:cubicBezTo>
                <a:close/>
                <a:moveTo>
                  <a:pt x="8992" y="7691"/>
                </a:moveTo>
                <a:cubicBezTo>
                  <a:pt x="9050" y="7723"/>
                  <a:pt x="9248" y="7690"/>
                  <a:pt x="9144" y="7842"/>
                </a:cubicBezTo>
                <a:cubicBezTo>
                  <a:pt x="9333" y="7830"/>
                  <a:pt x="9237" y="7532"/>
                  <a:pt x="9295" y="7388"/>
                </a:cubicBezTo>
                <a:cubicBezTo>
                  <a:pt x="9125" y="7421"/>
                  <a:pt x="9025" y="7521"/>
                  <a:pt x="8992" y="7691"/>
                </a:cubicBezTo>
                <a:close/>
                <a:moveTo>
                  <a:pt x="8803" y="7767"/>
                </a:moveTo>
                <a:cubicBezTo>
                  <a:pt x="8807" y="7600"/>
                  <a:pt x="8811" y="7432"/>
                  <a:pt x="8652" y="7426"/>
                </a:cubicBezTo>
                <a:cubicBezTo>
                  <a:pt x="8696" y="7546"/>
                  <a:pt x="8682" y="7724"/>
                  <a:pt x="8803" y="7767"/>
                </a:cubicBezTo>
                <a:close/>
                <a:moveTo>
                  <a:pt x="4907" y="8258"/>
                </a:moveTo>
                <a:cubicBezTo>
                  <a:pt x="5255" y="8231"/>
                  <a:pt x="5534" y="8457"/>
                  <a:pt x="5702" y="8485"/>
                </a:cubicBezTo>
                <a:cubicBezTo>
                  <a:pt x="5674" y="8382"/>
                  <a:pt x="5777" y="8409"/>
                  <a:pt x="5777" y="8334"/>
                </a:cubicBezTo>
                <a:cubicBezTo>
                  <a:pt x="5293" y="8238"/>
                  <a:pt x="5172" y="7779"/>
                  <a:pt x="4907" y="7464"/>
                </a:cubicBezTo>
                <a:cubicBezTo>
                  <a:pt x="4914" y="7802"/>
                  <a:pt x="4933" y="7936"/>
                  <a:pt x="4907" y="8258"/>
                </a:cubicBezTo>
                <a:close/>
                <a:moveTo>
                  <a:pt x="8879" y="7805"/>
                </a:moveTo>
                <a:cubicBezTo>
                  <a:pt x="8993" y="7815"/>
                  <a:pt x="8986" y="7512"/>
                  <a:pt x="8955" y="7502"/>
                </a:cubicBezTo>
                <a:cubicBezTo>
                  <a:pt x="8912" y="7585"/>
                  <a:pt x="8857" y="7656"/>
                  <a:pt x="8879" y="7805"/>
                </a:cubicBezTo>
                <a:close/>
                <a:moveTo>
                  <a:pt x="3016" y="7653"/>
                </a:moveTo>
                <a:cubicBezTo>
                  <a:pt x="2711" y="7680"/>
                  <a:pt x="2822" y="8195"/>
                  <a:pt x="3016" y="8258"/>
                </a:cubicBezTo>
                <a:cubicBezTo>
                  <a:pt x="3146" y="8154"/>
                  <a:pt x="3465" y="8347"/>
                  <a:pt x="3546" y="8296"/>
                </a:cubicBezTo>
                <a:cubicBezTo>
                  <a:pt x="3523" y="8135"/>
                  <a:pt x="3573" y="8046"/>
                  <a:pt x="3584" y="7918"/>
                </a:cubicBezTo>
                <a:cubicBezTo>
                  <a:pt x="3326" y="7898"/>
                  <a:pt x="3150" y="7797"/>
                  <a:pt x="3016" y="7653"/>
                </a:cubicBezTo>
                <a:close/>
                <a:moveTo>
                  <a:pt x="7744" y="8372"/>
                </a:moveTo>
                <a:cubicBezTo>
                  <a:pt x="7925" y="8314"/>
                  <a:pt x="8214" y="8245"/>
                  <a:pt x="8387" y="8296"/>
                </a:cubicBezTo>
                <a:cubicBezTo>
                  <a:pt x="8695" y="7820"/>
                  <a:pt x="8292" y="7697"/>
                  <a:pt x="8047" y="7691"/>
                </a:cubicBezTo>
                <a:cubicBezTo>
                  <a:pt x="7888" y="7914"/>
                  <a:pt x="7722" y="8049"/>
                  <a:pt x="7744" y="8372"/>
                </a:cubicBezTo>
                <a:close/>
                <a:moveTo>
                  <a:pt x="1806" y="8145"/>
                </a:moveTo>
                <a:cubicBezTo>
                  <a:pt x="1941" y="8141"/>
                  <a:pt x="2065" y="8127"/>
                  <a:pt x="2108" y="8031"/>
                </a:cubicBezTo>
                <a:cubicBezTo>
                  <a:pt x="1972" y="8018"/>
                  <a:pt x="2135" y="7918"/>
                  <a:pt x="2108" y="7842"/>
                </a:cubicBezTo>
                <a:cubicBezTo>
                  <a:pt x="1896" y="7832"/>
                  <a:pt x="1846" y="7983"/>
                  <a:pt x="1806" y="8145"/>
                </a:cubicBezTo>
                <a:close/>
                <a:moveTo>
                  <a:pt x="5134" y="8826"/>
                </a:moveTo>
                <a:cubicBezTo>
                  <a:pt x="5538" y="8808"/>
                  <a:pt x="5664" y="8251"/>
                  <a:pt x="5134" y="8410"/>
                </a:cubicBezTo>
                <a:cubicBezTo>
                  <a:pt x="4939" y="8203"/>
                  <a:pt x="4669" y="8506"/>
                  <a:pt x="4567" y="8637"/>
                </a:cubicBezTo>
                <a:cubicBezTo>
                  <a:pt x="4312" y="8644"/>
                  <a:pt x="4167" y="9000"/>
                  <a:pt x="4340" y="9204"/>
                </a:cubicBezTo>
                <a:cubicBezTo>
                  <a:pt x="4458" y="8783"/>
                  <a:pt x="4806" y="8704"/>
                  <a:pt x="5021" y="8637"/>
                </a:cubicBezTo>
                <a:cubicBezTo>
                  <a:pt x="5019" y="8685"/>
                  <a:pt x="4972" y="8689"/>
                  <a:pt x="4983" y="8750"/>
                </a:cubicBezTo>
                <a:cubicBezTo>
                  <a:pt x="5189" y="8670"/>
                  <a:pt x="5055" y="8681"/>
                  <a:pt x="5134" y="8826"/>
                </a:cubicBezTo>
                <a:close/>
                <a:moveTo>
                  <a:pt x="4680" y="8372"/>
                </a:moveTo>
                <a:cubicBezTo>
                  <a:pt x="4243" y="8393"/>
                  <a:pt x="3996" y="8224"/>
                  <a:pt x="3962" y="7842"/>
                </a:cubicBezTo>
                <a:cubicBezTo>
                  <a:pt x="3815" y="7822"/>
                  <a:pt x="3777" y="7910"/>
                  <a:pt x="3621" y="7880"/>
                </a:cubicBezTo>
                <a:cubicBezTo>
                  <a:pt x="3596" y="8397"/>
                  <a:pt x="4049" y="8436"/>
                  <a:pt x="4189" y="8788"/>
                </a:cubicBezTo>
                <a:cubicBezTo>
                  <a:pt x="4312" y="8609"/>
                  <a:pt x="4611" y="8605"/>
                  <a:pt x="4680" y="8372"/>
                </a:cubicBezTo>
                <a:close/>
                <a:moveTo>
                  <a:pt x="9257" y="8183"/>
                </a:moveTo>
                <a:cubicBezTo>
                  <a:pt x="9341" y="8212"/>
                  <a:pt x="9405" y="8262"/>
                  <a:pt x="9522" y="8258"/>
                </a:cubicBezTo>
                <a:cubicBezTo>
                  <a:pt x="9559" y="8154"/>
                  <a:pt x="9405" y="7960"/>
                  <a:pt x="9257" y="7918"/>
                </a:cubicBezTo>
                <a:cubicBezTo>
                  <a:pt x="9247" y="8075"/>
                  <a:pt x="9307" y="8065"/>
                  <a:pt x="9257" y="8183"/>
                </a:cubicBezTo>
                <a:close/>
                <a:moveTo>
                  <a:pt x="1390" y="8069"/>
                </a:moveTo>
                <a:cubicBezTo>
                  <a:pt x="1394" y="8166"/>
                  <a:pt x="1445" y="8216"/>
                  <a:pt x="1541" y="8221"/>
                </a:cubicBezTo>
                <a:cubicBezTo>
                  <a:pt x="1616" y="8194"/>
                  <a:pt x="1642" y="8120"/>
                  <a:pt x="1654" y="8031"/>
                </a:cubicBezTo>
                <a:cubicBezTo>
                  <a:pt x="1565" y="8032"/>
                  <a:pt x="1543" y="7966"/>
                  <a:pt x="1428" y="7994"/>
                </a:cubicBezTo>
                <a:cubicBezTo>
                  <a:pt x="1419" y="8023"/>
                  <a:pt x="1426" y="8068"/>
                  <a:pt x="1390" y="8069"/>
                </a:cubicBezTo>
                <a:close/>
                <a:moveTo>
                  <a:pt x="2335" y="8750"/>
                </a:moveTo>
                <a:cubicBezTo>
                  <a:pt x="2602" y="8689"/>
                  <a:pt x="2645" y="8404"/>
                  <a:pt x="3016" y="8448"/>
                </a:cubicBezTo>
                <a:cubicBezTo>
                  <a:pt x="2921" y="8252"/>
                  <a:pt x="2681" y="8001"/>
                  <a:pt x="2487" y="8031"/>
                </a:cubicBezTo>
                <a:cubicBezTo>
                  <a:pt x="2638" y="8323"/>
                  <a:pt x="2313" y="8462"/>
                  <a:pt x="2335" y="8750"/>
                </a:cubicBezTo>
                <a:close/>
                <a:moveTo>
                  <a:pt x="8274" y="8523"/>
                </a:moveTo>
                <a:cubicBezTo>
                  <a:pt x="8634" y="8491"/>
                  <a:pt x="8713" y="8740"/>
                  <a:pt x="8955" y="8826"/>
                </a:cubicBezTo>
                <a:cubicBezTo>
                  <a:pt x="8898" y="8513"/>
                  <a:pt x="8826" y="8249"/>
                  <a:pt x="8765" y="8031"/>
                </a:cubicBezTo>
                <a:cubicBezTo>
                  <a:pt x="8600" y="8194"/>
                  <a:pt x="8363" y="8284"/>
                  <a:pt x="8274" y="8523"/>
                </a:cubicBezTo>
                <a:close/>
                <a:moveTo>
                  <a:pt x="2297" y="8448"/>
                </a:moveTo>
                <a:cubicBezTo>
                  <a:pt x="2420" y="8452"/>
                  <a:pt x="2541" y="8110"/>
                  <a:pt x="2373" y="8069"/>
                </a:cubicBezTo>
                <a:cubicBezTo>
                  <a:pt x="2357" y="8205"/>
                  <a:pt x="2272" y="8271"/>
                  <a:pt x="2297" y="8448"/>
                </a:cubicBezTo>
                <a:close/>
                <a:moveTo>
                  <a:pt x="9257" y="8258"/>
                </a:moveTo>
                <a:cubicBezTo>
                  <a:pt x="9158" y="8219"/>
                  <a:pt x="9130" y="8108"/>
                  <a:pt x="9030" y="8069"/>
                </a:cubicBezTo>
                <a:cubicBezTo>
                  <a:pt x="9045" y="8170"/>
                  <a:pt x="9184" y="8341"/>
                  <a:pt x="9257" y="8258"/>
                </a:cubicBezTo>
                <a:close/>
                <a:moveTo>
                  <a:pt x="9673" y="8145"/>
                </a:moveTo>
                <a:cubicBezTo>
                  <a:pt x="9695" y="8237"/>
                  <a:pt x="9706" y="8339"/>
                  <a:pt x="9825" y="8334"/>
                </a:cubicBezTo>
                <a:cubicBezTo>
                  <a:pt x="9891" y="8299"/>
                  <a:pt x="9956" y="8264"/>
                  <a:pt x="9938" y="8145"/>
                </a:cubicBezTo>
                <a:cubicBezTo>
                  <a:pt x="9867" y="8070"/>
                  <a:pt x="9759" y="8127"/>
                  <a:pt x="9673" y="8145"/>
                </a:cubicBezTo>
                <a:close/>
                <a:moveTo>
                  <a:pt x="9030" y="8523"/>
                </a:moveTo>
                <a:cubicBezTo>
                  <a:pt x="9022" y="8355"/>
                  <a:pt x="9021" y="8179"/>
                  <a:pt x="8879" y="8145"/>
                </a:cubicBezTo>
                <a:cubicBezTo>
                  <a:pt x="8885" y="8316"/>
                  <a:pt x="8866" y="8511"/>
                  <a:pt x="9030" y="8523"/>
                </a:cubicBezTo>
                <a:close/>
                <a:moveTo>
                  <a:pt x="6572" y="8334"/>
                </a:moveTo>
                <a:cubicBezTo>
                  <a:pt x="6621" y="8638"/>
                  <a:pt x="7027" y="8584"/>
                  <a:pt x="7101" y="8864"/>
                </a:cubicBezTo>
                <a:cubicBezTo>
                  <a:pt x="7168" y="8565"/>
                  <a:pt x="7614" y="8443"/>
                  <a:pt x="7593" y="8183"/>
                </a:cubicBezTo>
                <a:cubicBezTo>
                  <a:pt x="7392" y="8367"/>
                  <a:pt x="6925" y="8420"/>
                  <a:pt x="6572" y="8334"/>
                </a:cubicBezTo>
                <a:close/>
                <a:moveTo>
                  <a:pt x="1428" y="8296"/>
                </a:moveTo>
                <a:cubicBezTo>
                  <a:pt x="1456" y="8431"/>
                  <a:pt x="1525" y="8527"/>
                  <a:pt x="1617" y="8599"/>
                </a:cubicBezTo>
                <a:cubicBezTo>
                  <a:pt x="1593" y="8412"/>
                  <a:pt x="1702" y="8357"/>
                  <a:pt x="1730" y="8221"/>
                </a:cubicBezTo>
                <a:cubicBezTo>
                  <a:pt x="1606" y="8223"/>
                  <a:pt x="1586" y="8328"/>
                  <a:pt x="1428" y="8296"/>
                </a:cubicBezTo>
                <a:close/>
                <a:moveTo>
                  <a:pt x="6004" y="8334"/>
                </a:moveTo>
                <a:cubicBezTo>
                  <a:pt x="6164" y="8343"/>
                  <a:pt x="6247" y="8275"/>
                  <a:pt x="6345" y="8221"/>
                </a:cubicBezTo>
                <a:cubicBezTo>
                  <a:pt x="6200" y="8228"/>
                  <a:pt x="6020" y="8199"/>
                  <a:pt x="6004" y="8334"/>
                </a:cubicBezTo>
                <a:close/>
                <a:moveTo>
                  <a:pt x="1919" y="8637"/>
                </a:moveTo>
                <a:cubicBezTo>
                  <a:pt x="1934" y="9060"/>
                  <a:pt x="2397" y="8884"/>
                  <a:pt x="2260" y="8448"/>
                </a:cubicBezTo>
                <a:cubicBezTo>
                  <a:pt x="2087" y="8583"/>
                  <a:pt x="2020" y="8368"/>
                  <a:pt x="1881" y="8448"/>
                </a:cubicBezTo>
                <a:cubicBezTo>
                  <a:pt x="1952" y="8380"/>
                  <a:pt x="1831" y="8338"/>
                  <a:pt x="1806" y="8258"/>
                </a:cubicBezTo>
                <a:cubicBezTo>
                  <a:pt x="1662" y="8336"/>
                  <a:pt x="1622" y="8699"/>
                  <a:pt x="1919" y="8637"/>
                </a:cubicBezTo>
                <a:close/>
                <a:moveTo>
                  <a:pt x="5853" y="8410"/>
                </a:moveTo>
                <a:cubicBezTo>
                  <a:pt x="5803" y="8473"/>
                  <a:pt x="5753" y="8536"/>
                  <a:pt x="5777" y="8674"/>
                </a:cubicBezTo>
                <a:cubicBezTo>
                  <a:pt x="5994" y="8845"/>
                  <a:pt x="6236" y="8864"/>
                  <a:pt x="6307" y="8674"/>
                </a:cubicBezTo>
                <a:cubicBezTo>
                  <a:pt x="6538" y="8784"/>
                  <a:pt x="6810" y="8898"/>
                  <a:pt x="6950" y="9242"/>
                </a:cubicBezTo>
                <a:cubicBezTo>
                  <a:pt x="7048" y="8600"/>
                  <a:pt x="6402" y="8323"/>
                  <a:pt x="5853" y="8410"/>
                </a:cubicBezTo>
                <a:close/>
                <a:moveTo>
                  <a:pt x="9409" y="8561"/>
                </a:moveTo>
                <a:cubicBezTo>
                  <a:pt x="9258" y="8502"/>
                  <a:pt x="9232" y="8669"/>
                  <a:pt x="9068" y="8523"/>
                </a:cubicBezTo>
                <a:cubicBezTo>
                  <a:pt x="9021" y="8743"/>
                  <a:pt x="9003" y="9003"/>
                  <a:pt x="9295" y="8977"/>
                </a:cubicBezTo>
                <a:cubicBezTo>
                  <a:pt x="9339" y="8807"/>
                  <a:pt x="9487" y="8740"/>
                  <a:pt x="9635" y="8674"/>
                </a:cubicBezTo>
                <a:cubicBezTo>
                  <a:pt x="9660" y="8522"/>
                  <a:pt x="9540" y="8318"/>
                  <a:pt x="9446" y="8410"/>
                </a:cubicBezTo>
                <a:cubicBezTo>
                  <a:pt x="9527" y="8467"/>
                  <a:pt x="9392" y="8523"/>
                  <a:pt x="9409" y="8561"/>
                </a:cubicBezTo>
                <a:close/>
                <a:moveTo>
                  <a:pt x="3697" y="8599"/>
                </a:moveTo>
                <a:cubicBezTo>
                  <a:pt x="3590" y="8565"/>
                  <a:pt x="3460" y="8359"/>
                  <a:pt x="3357" y="8448"/>
                </a:cubicBezTo>
                <a:cubicBezTo>
                  <a:pt x="3463" y="8481"/>
                  <a:pt x="3594" y="8688"/>
                  <a:pt x="3697" y="8599"/>
                </a:cubicBezTo>
                <a:close/>
                <a:moveTo>
                  <a:pt x="7593" y="8674"/>
                </a:moveTo>
                <a:cubicBezTo>
                  <a:pt x="7779" y="8659"/>
                  <a:pt x="7882" y="8560"/>
                  <a:pt x="7971" y="8448"/>
                </a:cubicBezTo>
                <a:cubicBezTo>
                  <a:pt x="7811" y="8490"/>
                  <a:pt x="7684" y="8564"/>
                  <a:pt x="7593" y="8674"/>
                </a:cubicBezTo>
                <a:close/>
                <a:moveTo>
                  <a:pt x="4075" y="8788"/>
                </a:moveTo>
                <a:cubicBezTo>
                  <a:pt x="3949" y="8738"/>
                  <a:pt x="3943" y="8567"/>
                  <a:pt x="3810" y="8523"/>
                </a:cubicBezTo>
                <a:cubicBezTo>
                  <a:pt x="3830" y="8656"/>
                  <a:pt x="3974" y="8862"/>
                  <a:pt x="4075" y="8788"/>
                </a:cubicBezTo>
                <a:close/>
                <a:moveTo>
                  <a:pt x="7253" y="8864"/>
                </a:moveTo>
                <a:cubicBezTo>
                  <a:pt x="7391" y="8849"/>
                  <a:pt x="7514" y="8622"/>
                  <a:pt x="7479" y="8561"/>
                </a:cubicBezTo>
                <a:cubicBezTo>
                  <a:pt x="7431" y="8689"/>
                  <a:pt x="7270" y="8704"/>
                  <a:pt x="7253" y="8864"/>
                </a:cubicBezTo>
                <a:close/>
                <a:moveTo>
                  <a:pt x="2071" y="9166"/>
                </a:moveTo>
                <a:cubicBezTo>
                  <a:pt x="2071" y="9103"/>
                  <a:pt x="2071" y="9040"/>
                  <a:pt x="2071" y="8977"/>
                </a:cubicBezTo>
                <a:cubicBezTo>
                  <a:pt x="1913" y="8996"/>
                  <a:pt x="1889" y="8881"/>
                  <a:pt x="1881" y="8750"/>
                </a:cubicBezTo>
                <a:cubicBezTo>
                  <a:pt x="1831" y="8750"/>
                  <a:pt x="1781" y="8750"/>
                  <a:pt x="1730" y="8750"/>
                </a:cubicBezTo>
                <a:cubicBezTo>
                  <a:pt x="1803" y="8930"/>
                  <a:pt x="1926" y="9059"/>
                  <a:pt x="2071" y="9166"/>
                </a:cubicBezTo>
                <a:close/>
                <a:moveTo>
                  <a:pt x="5399" y="8864"/>
                </a:moveTo>
                <a:cubicBezTo>
                  <a:pt x="5421" y="8930"/>
                  <a:pt x="5353" y="9086"/>
                  <a:pt x="5437" y="9091"/>
                </a:cubicBezTo>
                <a:cubicBezTo>
                  <a:pt x="5549" y="8885"/>
                  <a:pt x="5657" y="9122"/>
                  <a:pt x="5815" y="8977"/>
                </a:cubicBezTo>
                <a:cubicBezTo>
                  <a:pt x="5831" y="9049"/>
                  <a:pt x="5829" y="9140"/>
                  <a:pt x="5929" y="9128"/>
                </a:cubicBezTo>
                <a:cubicBezTo>
                  <a:pt x="6015" y="8712"/>
                  <a:pt x="5596" y="8699"/>
                  <a:pt x="5399" y="8864"/>
                </a:cubicBezTo>
                <a:close/>
                <a:moveTo>
                  <a:pt x="2335" y="8826"/>
                </a:moveTo>
                <a:cubicBezTo>
                  <a:pt x="2278" y="8990"/>
                  <a:pt x="2261" y="8971"/>
                  <a:pt x="2184" y="9128"/>
                </a:cubicBezTo>
                <a:cubicBezTo>
                  <a:pt x="2323" y="9430"/>
                  <a:pt x="2857" y="9225"/>
                  <a:pt x="2978" y="9053"/>
                </a:cubicBezTo>
                <a:cubicBezTo>
                  <a:pt x="2922" y="9046"/>
                  <a:pt x="2839" y="9066"/>
                  <a:pt x="2827" y="9015"/>
                </a:cubicBezTo>
                <a:cubicBezTo>
                  <a:pt x="2873" y="8935"/>
                  <a:pt x="2969" y="8905"/>
                  <a:pt x="2978" y="8788"/>
                </a:cubicBezTo>
                <a:cubicBezTo>
                  <a:pt x="2735" y="8772"/>
                  <a:pt x="2538" y="8916"/>
                  <a:pt x="2335" y="8826"/>
                </a:cubicBezTo>
                <a:close/>
                <a:moveTo>
                  <a:pt x="3281" y="8901"/>
                </a:moveTo>
                <a:cubicBezTo>
                  <a:pt x="3460" y="8886"/>
                  <a:pt x="3597" y="8914"/>
                  <a:pt x="3735" y="8939"/>
                </a:cubicBezTo>
                <a:cubicBezTo>
                  <a:pt x="3670" y="8793"/>
                  <a:pt x="3385" y="8818"/>
                  <a:pt x="3281" y="8901"/>
                </a:cubicBezTo>
                <a:close/>
                <a:moveTo>
                  <a:pt x="8463" y="9091"/>
                </a:moveTo>
                <a:cubicBezTo>
                  <a:pt x="8406" y="9097"/>
                  <a:pt x="8323" y="9077"/>
                  <a:pt x="8312" y="9128"/>
                </a:cubicBezTo>
                <a:cubicBezTo>
                  <a:pt x="8516" y="9264"/>
                  <a:pt x="8945" y="9497"/>
                  <a:pt x="9144" y="9204"/>
                </a:cubicBezTo>
                <a:cubicBezTo>
                  <a:pt x="9112" y="9084"/>
                  <a:pt x="9002" y="9044"/>
                  <a:pt x="8992" y="8901"/>
                </a:cubicBezTo>
                <a:cubicBezTo>
                  <a:pt x="8725" y="8930"/>
                  <a:pt x="8556" y="8859"/>
                  <a:pt x="8349" y="8826"/>
                </a:cubicBezTo>
                <a:cubicBezTo>
                  <a:pt x="8245" y="8941"/>
                  <a:pt x="8482" y="8944"/>
                  <a:pt x="8463" y="9091"/>
                </a:cubicBezTo>
                <a:close/>
                <a:moveTo>
                  <a:pt x="7555" y="8977"/>
                </a:moveTo>
                <a:cubicBezTo>
                  <a:pt x="7716" y="8925"/>
                  <a:pt x="7957" y="8968"/>
                  <a:pt x="8047" y="8939"/>
                </a:cubicBezTo>
                <a:cubicBezTo>
                  <a:pt x="7915" y="8878"/>
                  <a:pt x="7624" y="8803"/>
                  <a:pt x="7555" y="8977"/>
                </a:cubicBezTo>
                <a:close/>
                <a:moveTo>
                  <a:pt x="3508" y="9091"/>
                </a:moveTo>
                <a:cubicBezTo>
                  <a:pt x="3640" y="9071"/>
                  <a:pt x="3793" y="9074"/>
                  <a:pt x="3886" y="9015"/>
                </a:cubicBezTo>
                <a:cubicBezTo>
                  <a:pt x="3829" y="8985"/>
                  <a:pt x="3562" y="8999"/>
                  <a:pt x="3508" y="9091"/>
                </a:cubicBezTo>
                <a:close/>
                <a:moveTo>
                  <a:pt x="5059" y="9431"/>
                </a:moveTo>
                <a:cubicBezTo>
                  <a:pt x="5039" y="9487"/>
                  <a:pt x="5003" y="9526"/>
                  <a:pt x="4983" y="9582"/>
                </a:cubicBezTo>
                <a:cubicBezTo>
                  <a:pt x="5178" y="9515"/>
                  <a:pt x="5446" y="9239"/>
                  <a:pt x="5248" y="9015"/>
                </a:cubicBezTo>
                <a:cubicBezTo>
                  <a:pt x="4815" y="8922"/>
                  <a:pt x="4404" y="9211"/>
                  <a:pt x="4643" y="9620"/>
                </a:cubicBezTo>
                <a:cubicBezTo>
                  <a:pt x="4637" y="9501"/>
                  <a:pt x="4641" y="9392"/>
                  <a:pt x="4718" y="9355"/>
                </a:cubicBezTo>
                <a:cubicBezTo>
                  <a:pt x="4781" y="9459"/>
                  <a:pt x="4925" y="9298"/>
                  <a:pt x="5021" y="9355"/>
                </a:cubicBezTo>
                <a:cubicBezTo>
                  <a:pt x="4968" y="9359"/>
                  <a:pt x="4981" y="9452"/>
                  <a:pt x="5059" y="9431"/>
                </a:cubicBezTo>
                <a:close/>
                <a:moveTo>
                  <a:pt x="6609" y="9393"/>
                </a:moveTo>
                <a:cubicBezTo>
                  <a:pt x="6684" y="9419"/>
                  <a:pt x="6600" y="9604"/>
                  <a:pt x="6685" y="9620"/>
                </a:cubicBezTo>
                <a:cubicBezTo>
                  <a:pt x="6946" y="9138"/>
                  <a:pt x="6232" y="8848"/>
                  <a:pt x="5966" y="9128"/>
                </a:cubicBezTo>
                <a:cubicBezTo>
                  <a:pt x="5988" y="9384"/>
                  <a:pt x="6156" y="9494"/>
                  <a:pt x="6307" y="9620"/>
                </a:cubicBezTo>
                <a:cubicBezTo>
                  <a:pt x="6157" y="9351"/>
                  <a:pt x="6422" y="9540"/>
                  <a:pt x="6269" y="9317"/>
                </a:cubicBezTo>
                <a:cubicBezTo>
                  <a:pt x="6358" y="9329"/>
                  <a:pt x="6339" y="9449"/>
                  <a:pt x="6458" y="9431"/>
                </a:cubicBezTo>
                <a:cubicBezTo>
                  <a:pt x="6473" y="9366"/>
                  <a:pt x="6402" y="9334"/>
                  <a:pt x="6458" y="9317"/>
                </a:cubicBezTo>
                <a:cubicBezTo>
                  <a:pt x="6481" y="9395"/>
                  <a:pt x="6531" y="9475"/>
                  <a:pt x="6609" y="9393"/>
                </a:cubicBezTo>
                <a:close/>
                <a:moveTo>
                  <a:pt x="7820" y="9091"/>
                </a:moveTo>
                <a:cubicBezTo>
                  <a:pt x="7659" y="9100"/>
                  <a:pt x="7616" y="8992"/>
                  <a:pt x="7442" y="9015"/>
                </a:cubicBezTo>
                <a:cubicBezTo>
                  <a:pt x="7461" y="9123"/>
                  <a:pt x="7761" y="9147"/>
                  <a:pt x="7820" y="9091"/>
                </a:cubicBezTo>
                <a:close/>
                <a:moveTo>
                  <a:pt x="2865" y="9582"/>
                </a:moveTo>
                <a:cubicBezTo>
                  <a:pt x="2947" y="9654"/>
                  <a:pt x="3100" y="9627"/>
                  <a:pt x="3130" y="9658"/>
                </a:cubicBezTo>
                <a:cubicBezTo>
                  <a:pt x="3105" y="9772"/>
                  <a:pt x="2958" y="9763"/>
                  <a:pt x="2903" y="9847"/>
                </a:cubicBezTo>
                <a:cubicBezTo>
                  <a:pt x="3112" y="9978"/>
                  <a:pt x="3333" y="10098"/>
                  <a:pt x="3584" y="10187"/>
                </a:cubicBezTo>
                <a:cubicBezTo>
                  <a:pt x="3379" y="9927"/>
                  <a:pt x="3411" y="9448"/>
                  <a:pt x="3546" y="9166"/>
                </a:cubicBezTo>
                <a:cubicBezTo>
                  <a:pt x="3374" y="9146"/>
                  <a:pt x="3319" y="9242"/>
                  <a:pt x="3205" y="9280"/>
                </a:cubicBezTo>
                <a:cubicBezTo>
                  <a:pt x="3205" y="9217"/>
                  <a:pt x="3205" y="9154"/>
                  <a:pt x="3205" y="9091"/>
                </a:cubicBezTo>
                <a:cubicBezTo>
                  <a:pt x="2942" y="9098"/>
                  <a:pt x="2796" y="9361"/>
                  <a:pt x="2865" y="9582"/>
                </a:cubicBezTo>
                <a:close/>
                <a:moveTo>
                  <a:pt x="3773" y="9204"/>
                </a:moveTo>
                <a:cubicBezTo>
                  <a:pt x="3946" y="9142"/>
                  <a:pt x="4186" y="9246"/>
                  <a:pt x="4227" y="9128"/>
                </a:cubicBezTo>
                <a:cubicBezTo>
                  <a:pt x="4125" y="9054"/>
                  <a:pt x="3797" y="9076"/>
                  <a:pt x="3773" y="9204"/>
                </a:cubicBezTo>
                <a:close/>
                <a:moveTo>
                  <a:pt x="7063" y="9242"/>
                </a:moveTo>
                <a:cubicBezTo>
                  <a:pt x="7238" y="9080"/>
                  <a:pt x="7410" y="9338"/>
                  <a:pt x="7555" y="9166"/>
                </a:cubicBezTo>
                <a:cubicBezTo>
                  <a:pt x="7337" y="9124"/>
                  <a:pt x="7230" y="9120"/>
                  <a:pt x="7063" y="9091"/>
                </a:cubicBezTo>
                <a:cubicBezTo>
                  <a:pt x="7063" y="9141"/>
                  <a:pt x="7063" y="9191"/>
                  <a:pt x="7063" y="9242"/>
                </a:cubicBezTo>
                <a:close/>
                <a:moveTo>
                  <a:pt x="8085" y="9317"/>
                </a:moveTo>
                <a:cubicBezTo>
                  <a:pt x="7994" y="9257"/>
                  <a:pt x="7907" y="9193"/>
                  <a:pt x="7744" y="9204"/>
                </a:cubicBezTo>
                <a:cubicBezTo>
                  <a:pt x="7921" y="9389"/>
                  <a:pt x="7770" y="9673"/>
                  <a:pt x="7896" y="9885"/>
                </a:cubicBezTo>
                <a:cubicBezTo>
                  <a:pt x="7835" y="10001"/>
                  <a:pt x="7770" y="10113"/>
                  <a:pt x="7706" y="10225"/>
                </a:cubicBezTo>
                <a:cubicBezTo>
                  <a:pt x="7974" y="10165"/>
                  <a:pt x="8147" y="10010"/>
                  <a:pt x="8387" y="9923"/>
                </a:cubicBezTo>
                <a:cubicBezTo>
                  <a:pt x="8380" y="9778"/>
                  <a:pt x="8176" y="9831"/>
                  <a:pt x="8160" y="9696"/>
                </a:cubicBezTo>
                <a:cubicBezTo>
                  <a:pt x="8308" y="9718"/>
                  <a:pt x="8380" y="9663"/>
                  <a:pt x="8463" y="9620"/>
                </a:cubicBezTo>
                <a:cubicBezTo>
                  <a:pt x="8487" y="9319"/>
                  <a:pt x="8356" y="9172"/>
                  <a:pt x="8122" y="9128"/>
                </a:cubicBezTo>
                <a:cubicBezTo>
                  <a:pt x="8029" y="9173"/>
                  <a:pt x="8200" y="9271"/>
                  <a:pt x="8085" y="9317"/>
                </a:cubicBezTo>
                <a:close/>
                <a:moveTo>
                  <a:pt x="4529" y="9847"/>
                </a:moveTo>
                <a:cubicBezTo>
                  <a:pt x="4275" y="9501"/>
                  <a:pt x="4194" y="9143"/>
                  <a:pt x="3621" y="9280"/>
                </a:cubicBezTo>
                <a:cubicBezTo>
                  <a:pt x="3406" y="9481"/>
                  <a:pt x="3636" y="9687"/>
                  <a:pt x="3546" y="9998"/>
                </a:cubicBezTo>
                <a:cubicBezTo>
                  <a:pt x="3732" y="10241"/>
                  <a:pt x="4036" y="10365"/>
                  <a:pt x="4453" y="10377"/>
                </a:cubicBezTo>
                <a:cubicBezTo>
                  <a:pt x="4424" y="10192"/>
                  <a:pt x="4108" y="10293"/>
                  <a:pt x="4037" y="10150"/>
                </a:cubicBezTo>
                <a:cubicBezTo>
                  <a:pt x="4082" y="10144"/>
                  <a:pt x="4145" y="10156"/>
                  <a:pt x="4151" y="10112"/>
                </a:cubicBezTo>
                <a:cubicBezTo>
                  <a:pt x="4103" y="10059"/>
                  <a:pt x="3966" y="10095"/>
                  <a:pt x="3962" y="9998"/>
                </a:cubicBezTo>
                <a:cubicBezTo>
                  <a:pt x="4028" y="9995"/>
                  <a:pt x="4079" y="10007"/>
                  <a:pt x="4113" y="10036"/>
                </a:cubicBezTo>
                <a:cubicBezTo>
                  <a:pt x="4146" y="9915"/>
                  <a:pt x="4015" y="9958"/>
                  <a:pt x="4000" y="9885"/>
                </a:cubicBezTo>
                <a:cubicBezTo>
                  <a:pt x="4094" y="9836"/>
                  <a:pt x="4157" y="9996"/>
                  <a:pt x="4189" y="9885"/>
                </a:cubicBezTo>
                <a:cubicBezTo>
                  <a:pt x="4167" y="9851"/>
                  <a:pt x="4033" y="9746"/>
                  <a:pt x="4113" y="9734"/>
                </a:cubicBezTo>
                <a:cubicBezTo>
                  <a:pt x="4138" y="9784"/>
                  <a:pt x="4194" y="9804"/>
                  <a:pt x="4264" y="9809"/>
                </a:cubicBezTo>
                <a:cubicBezTo>
                  <a:pt x="4314" y="9715"/>
                  <a:pt x="4115" y="9691"/>
                  <a:pt x="4227" y="9658"/>
                </a:cubicBezTo>
                <a:cubicBezTo>
                  <a:pt x="4330" y="9695"/>
                  <a:pt x="4437" y="9924"/>
                  <a:pt x="4529" y="9847"/>
                </a:cubicBezTo>
                <a:close/>
                <a:moveTo>
                  <a:pt x="6118" y="10225"/>
                </a:moveTo>
                <a:cubicBezTo>
                  <a:pt x="6666" y="9892"/>
                  <a:pt x="5952" y="9562"/>
                  <a:pt x="5815" y="9242"/>
                </a:cubicBezTo>
                <a:cubicBezTo>
                  <a:pt x="5445" y="9174"/>
                  <a:pt x="5398" y="9429"/>
                  <a:pt x="5248" y="9582"/>
                </a:cubicBezTo>
                <a:cubicBezTo>
                  <a:pt x="4835" y="9517"/>
                  <a:pt x="4961" y="10168"/>
                  <a:pt x="5210" y="10187"/>
                </a:cubicBezTo>
                <a:cubicBezTo>
                  <a:pt x="5241" y="10081"/>
                  <a:pt x="5157" y="10089"/>
                  <a:pt x="5172" y="9998"/>
                </a:cubicBezTo>
                <a:cubicBezTo>
                  <a:pt x="5221" y="10000"/>
                  <a:pt x="5225" y="10047"/>
                  <a:pt x="5286" y="10036"/>
                </a:cubicBezTo>
                <a:cubicBezTo>
                  <a:pt x="5317" y="9929"/>
                  <a:pt x="5232" y="9938"/>
                  <a:pt x="5248" y="9847"/>
                </a:cubicBezTo>
                <a:cubicBezTo>
                  <a:pt x="5302" y="9856"/>
                  <a:pt x="5312" y="9909"/>
                  <a:pt x="5361" y="9923"/>
                </a:cubicBezTo>
                <a:cubicBezTo>
                  <a:pt x="5341" y="9740"/>
                  <a:pt x="5393" y="9779"/>
                  <a:pt x="5475" y="9847"/>
                </a:cubicBezTo>
                <a:cubicBezTo>
                  <a:pt x="5472" y="9681"/>
                  <a:pt x="5536" y="9626"/>
                  <a:pt x="5626" y="9734"/>
                </a:cubicBezTo>
                <a:cubicBezTo>
                  <a:pt x="5615" y="9647"/>
                  <a:pt x="5635" y="9591"/>
                  <a:pt x="5702" y="9582"/>
                </a:cubicBezTo>
                <a:cubicBezTo>
                  <a:pt x="5669" y="9753"/>
                  <a:pt x="5765" y="9757"/>
                  <a:pt x="5815" y="9658"/>
                </a:cubicBezTo>
                <a:cubicBezTo>
                  <a:pt x="5815" y="9708"/>
                  <a:pt x="5815" y="9759"/>
                  <a:pt x="5815" y="9809"/>
                </a:cubicBezTo>
                <a:cubicBezTo>
                  <a:pt x="5867" y="9811"/>
                  <a:pt x="5898" y="9791"/>
                  <a:pt x="5929" y="9771"/>
                </a:cubicBezTo>
                <a:cubicBezTo>
                  <a:pt x="5929" y="9822"/>
                  <a:pt x="5929" y="9872"/>
                  <a:pt x="5929" y="9923"/>
                </a:cubicBezTo>
                <a:cubicBezTo>
                  <a:pt x="5981" y="9924"/>
                  <a:pt x="6012" y="9905"/>
                  <a:pt x="6042" y="9885"/>
                </a:cubicBezTo>
                <a:cubicBezTo>
                  <a:pt x="5991" y="10083"/>
                  <a:pt x="6132" y="9992"/>
                  <a:pt x="6156" y="10036"/>
                </a:cubicBezTo>
                <a:cubicBezTo>
                  <a:pt x="6110" y="10093"/>
                  <a:pt x="5977" y="10194"/>
                  <a:pt x="6118" y="10225"/>
                </a:cubicBezTo>
                <a:close/>
                <a:moveTo>
                  <a:pt x="7290" y="9961"/>
                </a:moveTo>
                <a:cubicBezTo>
                  <a:pt x="7225" y="9958"/>
                  <a:pt x="7193" y="9990"/>
                  <a:pt x="7177" y="10036"/>
                </a:cubicBezTo>
                <a:cubicBezTo>
                  <a:pt x="7233" y="10043"/>
                  <a:pt x="7316" y="10023"/>
                  <a:pt x="7328" y="10074"/>
                </a:cubicBezTo>
                <a:cubicBezTo>
                  <a:pt x="7194" y="10074"/>
                  <a:pt x="7133" y="10170"/>
                  <a:pt x="7253" y="10225"/>
                </a:cubicBezTo>
                <a:cubicBezTo>
                  <a:pt x="7103" y="10265"/>
                  <a:pt x="6915" y="10266"/>
                  <a:pt x="6836" y="10377"/>
                </a:cubicBezTo>
                <a:cubicBezTo>
                  <a:pt x="7573" y="10445"/>
                  <a:pt x="7817" y="10039"/>
                  <a:pt x="7782" y="9431"/>
                </a:cubicBezTo>
                <a:cubicBezTo>
                  <a:pt x="7728" y="9410"/>
                  <a:pt x="7690" y="9372"/>
                  <a:pt x="7669" y="9317"/>
                </a:cubicBezTo>
                <a:cubicBezTo>
                  <a:pt x="7449" y="9316"/>
                  <a:pt x="7394" y="9373"/>
                  <a:pt x="7253" y="9280"/>
                </a:cubicBezTo>
                <a:cubicBezTo>
                  <a:pt x="7047" y="9415"/>
                  <a:pt x="6836" y="9745"/>
                  <a:pt x="6799" y="9923"/>
                </a:cubicBezTo>
                <a:cubicBezTo>
                  <a:pt x="6892" y="9839"/>
                  <a:pt x="6965" y="9736"/>
                  <a:pt x="7101" y="9696"/>
                </a:cubicBezTo>
                <a:cubicBezTo>
                  <a:pt x="7082" y="9752"/>
                  <a:pt x="7045" y="9791"/>
                  <a:pt x="7026" y="9847"/>
                </a:cubicBezTo>
                <a:cubicBezTo>
                  <a:pt x="7114" y="9879"/>
                  <a:pt x="7189" y="9715"/>
                  <a:pt x="7215" y="9809"/>
                </a:cubicBezTo>
                <a:cubicBezTo>
                  <a:pt x="7037" y="9877"/>
                  <a:pt x="7226" y="9923"/>
                  <a:pt x="7290" y="9961"/>
                </a:cubicBezTo>
                <a:close/>
                <a:moveTo>
                  <a:pt x="2335" y="9393"/>
                </a:moveTo>
                <a:cubicBezTo>
                  <a:pt x="2466" y="9465"/>
                  <a:pt x="2520" y="9612"/>
                  <a:pt x="2676" y="9658"/>
                </a:cubicBezTo>
                <a:cubicBezTo>
                  <a:pt x="2644" y="9564"/>
                  <a:pt x="2626" y="9455"/>
                  <a:pt x="2638" y="9317"/>
                </a:cubicBezTo>
                <a:cubicBezTo>
                  <a:pt x="2567" y="9373"/>
                  <a:pt x="2387" y="9319"/>
                  <a:pt x="2335" y="9393"/>
                </a:cubicBezTo>
                <a:close/>
                <a:moveTo>
                  <a:pt x="8652" y="9696"/>
                </a:moveTo>
                <a:cubicBezTo>
                  <a:pt x="8805" y="9647"/>
                  <a:pt x="8880" y="9521"/>
                  <a:pt x="8992" y="9431"/>
                </a:cubicBezTo>
                <a:cubicBezTo>
                  <a:pt x="8930" y="9368"/>
                  <a:pt x="8770" y="9401"/>
                  <a:pt x="8652" y="9393"/>
                </a:cubicBezTo>
                <a:cubicBezTo>
                  <a:pt x="8652" y="9494"/>
                  <a:pt x="8652" y="9595"/>
                  <a:pt x="8652" y="9696"/>
                </a:cubicBezTo>
                <a:close/>
                <a:moveTo>
                  <a:pt x="4529" y="9620"/>
                </a:moveTo>
                <a:cubicBezTo>
                  <a:pt x="4456" y="9602"/>
                  <a:pt x="4421" y="9354"/>
                  <a:pt x="4340" y="9469"/>
                </a:cubicBezTo>
                <a:cubicBezTo>
                  <a:pt x="4413" y="9487"/>
                  <a:pt x="4448" y="9735"/>
                  <a:pt x="4529" y="9620"/>
                </a:cubicBezTo>
                <a:close/>
                <a:moveTo>
                  <a:pt x="4302" y="10414"/>
                </a:moveTo>
                <a:cubicBezTo>
                  <a:pt x="4330" y="10563"/>
                  <a:pt x="4531" y="10539"/>
                  <a:pt x="4680" y="10566"/>
                </a:cubicBezTo>
                <a:cubicBezTo>
                  <a:pt x="4720" y="10479"/>
                  <a:pt x="4827" y="10461"/>
                  <a:pt x="4870" y="10377"/>
                </a:cubicBezTo>
                <a:cubicBezTo>
                  <a:pt x="4645" y="10354"/>
                  <a:pt x="4532" y="10443"/>
                  <a:pt x="4302" y="10414"/>
                </a:cubicBezTo>
                <a:close/>
                <a:moveTo>
                  <a:pt x="6988" y="10452"/>
                </a:moveTo>
                <a:cubicBezTo>
                  <a:pt x="6779" y="10483"/>
                  <a:pt x="6566" y="10321"/>
                  <a:pt x="6420" y="10414"/>
                </a:cubicBezTo>
                <a:cubicBezTo>
                  <a:pt x="6492" y="10567"/>
                  <a:pt x="6888" y="10649"/>
                  <a:pt x="6988" y="10452"/>
                </a:cubicBezTo>
                <a:close/>
              </a:path>
            </a:pathLst>
          </a:custGeom>
          <a:solidFill>
            <a:srgbClr val="E6001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 name="Freeform 88"/>
          <p:cNvSpPr>
            <a:spLocks noEditPoints="1"/>
          </p:cNvSpPr>
          <p:nvPr/>
        </p:nvSpPr>
        <p:spPr bwMode="auto">
          <a:xfrm>
            <a:off x="10409771" y="1352447"/>
            <a:ext cx="3564458" cy="3550526"/>
          </a:xfrm>
          <a:custGeom>
            <a:avLst/>
            <a:gdLst>
              <a:gd name="T0" fmla="*/ 10581 w 11367"/>
              <a:gd name="T1" fmla="*/ 3266 h 11329"/>
              <a:gd name="T2" fmla="*/ 10316 w 11367"/>
              <a:gd name="T3" fmla="*/ 8826 h 11329"/>
              <a:gd name="T4" fmla="*/ 5702 w 11367"/>
              <a:gd name="T5" fmla="*/ 11057 h 11329"/>
              <a:gd name="T6" fmla="*/ 860 w 11367"/>
              <a:gd name="T7" fmla="*/ 8069 h 11329"/>
              <a:gd name="T8" fmla="*/ 1049 w 11367"/>
              <a:gd name="T9" fmla="*/ 2812 h 11329"/>
              <a:gd name="T10" fmla="*/ 6118 w 11367"/>
              <a:gd name="T11" fmla="*/ 240 h 11329"/>
              <a:gd name="T12" fmla="*/ 8463 w 11367"/>
              <a:gd name="T13" fmla="*/ 1412 h 11329"/>
              <a:gd name="T14" fmla="*/ 5286 w 11367"/>
              <a:gd name="T15" fmla="*/ 1261 h 11329"/>
              <a:gd name="T16" fmla="*/ 7101 w 11367"/>
              <a:gd name="T17" fmla="*/ 1299 h 11329"/>
              <a:gd name="T18" fmla="*/ 4227 w 11367"/>
              <a:gd name="T19" fmla="*/ 1261 h 11329"/>
              <a:gd name="T20" fmla="*/ 7442 w 11367"/>
              <a:gd name="T21" fmla="*/ 2055 h 11329"/>
              <a:gd name="T22" fmla="*/ 5777 w 11367"/>
              <a:gd name="T23" fmla="*/ 1677 h 11329"/>
              <a:gd name="T24" fmla="*/ 6307 w 11367"/>
              <a:gd name="T25" fmla="*/ 1942 h 11329"/>
              <a:gd name="T26" fmla="*/ 3016 w 11367"/>
              <a:gd name="T27" fmla="*/ 2282 h 11329"/>
              <a:gd name="T28" fmla="*/ 5740 w 11367"/>
              <a:gd name="T29" fmla="*/ 2131 h 11329"/>
              <a:gd name="T30" fmla="*/ 5361 w 11367"/>
              <a:gd name="T31" fmla="*/ 2547 h 11329"/>
              <a:gd name="T32" fmla="*/ 5286 w 11367"/>
              <a:gd name="T33" fmla="*/ 2623 h 11329"/>
              <a:gd name="T34" fmla="*/ 1541 w 11367"/>
              <a:gd name="T35" fmla="*/ 2887 h 11329"/>
              <a:gd name="T36" fmla="*/ 7290 w 11367"/>
              <a:gd name="T37" fmla="*/ 2623 h 11329"/>
              <a:gd name="T38" fmla="*/ 3924 w 11367"/>
              <a:gd name="T39" fmla="*/ 2774 h 11329"/>
              <a:gd name="T40" fmla="*/ 1617 w 11367"/>
              <a:gd name="T41" fmla="*/ 3152 h 11329"/>
              <a:gd name="T42" fmla="*/ 1201 w 11367"/>
              <a:gd name="T43" fmla="*/ 3341 h 11329"/>
              <a:gd name="T44" fmla="*/ 6836 w 11367"/>
              <a:gd name="T45" fmla="*/ 3076 h 11329"/>
              <a:gd name="T46" fmla="*/ 3167 w 11367"/>
              <a:gd name="T47" fmla="*/ 3303 h 11329"/>
              <a:gd name="T48" fmla="*/ 10014 w 11367"/>
              <a:gd name="T49" fmla="*/ 3644 h 11329"/>
              <a:gd name="T50" fmla="*/ 1125 w 11367"/>
              <a:gd name="T51" fmla="*/ 4476 h 11329"/>
              <a:gd name="T52" fmla="*/ 8009 w 11367"/>
              <a:gd name="T53" fmla="*/ 3795 h 11329"/>
              <a:gd name="T54" fmla="*/ 9635 w 11367"/>
              <a:gd name="T55" fmla="*/ 4438 h 11329"/>
              <a:gd name="T56" fmla="*/ 7971 w 11367"/>
              <a:gd name="T57" fmla="*/ 5081 h 11329"/>
              <a:gd name="T58" fmla="*/ 1087 w 11367"/>
              <a:gd name="T59" fmla="*/ 4703 h 11329"/>
              <a:gd name="T60" fmla="*/ 3697 w 11367"/>
              <a:gd name="T61" fmla="*/ 4930 h 11329"/>
              <a:gd name="T62" fmla="*/ 10392 w 11367"/>
              <a:gd name="T63" fmla="*/ 5535 h 11329"/>
              <a:gd name="T64" fmla="*/ 5172 w 11367"/>
              <a:gd name="T65" fmla="*/ 5913 h 11329"/>
              <a:gd name="T66" fmla="*/ 6572 w 11367"/>
              <a:gd name="T67" fmla="*/ 5724 h 11329"/>
              <a:gd name="T68" fmla="*/ 10543 w 11367"/>
              <a:gd name="T69" fmla="*/ 5686 h 11329"/>
              <a:gd name="T70" fmla="*/ 1844 w 11367"/>
              <a:gd name="T71" fmla="*/ 6102 h 11329"/>
              <a:gd name="T72" fmla="*/ 2789 w 11367"/>
              <a:gd name="T73" fmla="*/ 6935 h 11329"/>
              <a:gd name="T74" fmla="*/ 6118 w 11367"/>
              <a:gd name="T75" fmla="*/ 6443 h 11329"/>
              <a:gd name="T76" fmla="*/ 2260 w 11367"/>
              <a:gd name="T77" fmla="*/ 6859 h 11329"/>
              <a:gd name="T78" fmla="*/ 9106 w 11367"/>
              <a:gd name="T79" fmla="*/ 6897 h 11329"/>
              <a:gd name="T80" fmla="*/ 822 w 11367"/>
              <a:gd name="T81" fmla="*/ 7048 h 11329"/>
              <a:gd name="T82" fmla="*/ 9446 w 11367"/>
              <a:gd name="T83" fmla="*/ 7502 h 11329"/>
              <a:gd name="T84" fmla="*/ 1503 w 11367"/>
              <a:gd name="T85" fmla="*/ 7918 h 11329"/>
              <a:gd name="T86" fmla="*/ 4907 w 11367"/>
              <a:gd name="T87" fmla="*/ 8258 h 11329"/>
              <a:gd name="T88" fmla="*/ 8047 w 11367"/>
              <a:gd name="T89" fmla="*/ 7691 h 11329"/>
              <a:gd name="T90" fmla="*/ 3621 w 11367"/>
              <a:gd name="T91" fmla="*/ 7880 h 11329"/>
              <a:gd name="T92" fmla="*/ 2335 w 11367"/>
              <a:gd name="T93" fmla="*/ 8750 h 11329"/>
              <a:gd name="T94" fmla="*/ 9030 w 11367"/>
              <a:gd name="T95" fmla="*/ 8523 h 11329"/>
              <a:gd name="T96" fmla="*/ 2260 w 11367"/>
              <a:gd name="T97" fmla="*/ 8448 h 11329"/>
              <a:gd name="T98" fmla="*/ 3697 w 11367"/>
              <a:gd name="T99" fmla="*/ 8599 h 11329"/>
              <a:gd name="T100" fmla="*/ 1730 w 11367"/>
              <a:gd name="T101" fmla="*/ 8750 h 11329"/>
              <a:gd name="T102" fmla="*/ 3281 w 11367"/>
              <a:gd name="T103" fmla="*/ 8901 h 11329"/>
              <a:gd name="T104" fmla="*/ 5248 w 11367"/>
              <a:gd name="T105" fmla="*/ 9015 h 11329"/>
              <a:gd name="T106" fmla="*/ 7820 w 11367"/>
              <a:gd name="T107" fmla="*/ 9091 h 11329"/>
              <a:gd name="T108" fmla="*/ 7063 w 11367"/>
              <a:gd name="T109" fmla="*/ 9242 h 11329"/>
              <a:gd name="T110" fmla="*/ 4151 w 11367"/>
              <a:gd name="T111" fmla="*/ 10112 h 11329"/>
              <a:gd name="T112" fmla="*/ 5248 w 11367"/>
              <a:gd name="T113" fmla="*/ 9847 h 11329"/>
              <a:gd name="T114" fmla="*/ 7253 w 11367"/>
              <a:gd name="T115" fmla="*/ 10225 h 11329"/>
              <a:gd name="T116" fmla="*/ 8992 w 11367"/>
              <a:gd name="T117" fmla="*/ 9431 h 1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67" h="11329">
                <a:moveTo>
                  <a:pt x="6118" y="240"/>
                </a:moveTo>
                <a:cubicBezTo>
                  <a:pt x="6260" y="128"/>
                  <a:pt x="6611" y="47"/>
                  <a:pt x="6647" y="315"/>
                </a:cubicBezTo>
                <a:cubicBezTo>
                  <a:pt x="6790" y="184"/>
                  <a:pt x="7125" y="151"/>
                  <a:pt x="7139" y="429"/>
                </a:cubicBezTo>
                <a:cubicBezTo>
                  <a:pt x="7324" y="310"/>
                  <a:pt x="7601" y="344"/>
                  <a:pt x="7631" y="580"/>
                </a:cubicBezTo>
                <a:cubicBezTo>
                  <a:pt x="7830" y="493"/>
                  <a:pt x="8114" y="549"/>
                  <a:pt x="8085" y="807"/>
                </a:cubicBezTo>
                <a:cubicBezTo>
                  <a:pt x="8298" y="734"/>
                  <a:pt x="8559" y="767"/>
                  <a:pt x="8539" y="1034"/>
                </a:cubicBezTo>
                <a:cubicBezTo>
                  <a:pt x="8794" y="1018"/>
                  <a:pt x="8996" y="1056"/>
                  <a:pt x="8955" y="1337"/>
                </a:cubicBezTo>
                <a:cubicBezTo>
                  <a:pt x="9043" y="1337"/>
                  <a:pt x="9131" y="1337"/>
                  <a:pt x="9219" y="1337"/>
                </a:cubicBezTo>
                <a:cubicBezTo>
                  <a:pt x="9277" y="1443"/>
                  <a:pt x="9399" y="1485"/>
                  <a:pt x="9371" y="1677"/>
                </a:cubicBezTo>
                <a:cubicBezTo>
                  <a:pt x="9652" y="1623"/>
                  <a:pt x="9775" y="1841"/>
                  <a:pt x="9711" y="2017"/>
                </a:cubicBezTo>
                <a:cubicBezTo>
                  <a:pt x="9783" y="2084"/>
                  <a:pt x="9953" y="2053"/>
                  <a:pt x="10014" y="2131"/>
                </a:cubicBezTo>
                <a:cubicBezTo>
                  <a:pt x="10026" y="2220"/>
                  <a:pt x="10073" y="2273"/>
                  <a:pt x="10052" y="2396"/>
                </a:cubicBezTo>
                <a:cubicBezTo>
                  <a:pt x="10231" y="2428"/>
                  <a:pt x="10453" y="2585"/>
                  <a:pt x="10316" y="2812"/>
                </a:cubicBezTo>
                <a:cubicBezTo>
                  <a:pt x="10421" y="2871"/>
                  <a:pt x="10537" y="2919"/>
                  <a:pt x="10619" y="3001"/>
                </a:cubicBezTo>
                <a:cubicBezTo>
                  <a:pt x="10641" y="3124"/>
                  <a:pt x="10593" y="3177"/>
                  <a:pt x="10581" y="3266"/>
                </a:cubicBezTo>
                <a:cubicBezTo>
                  <a:pt x="10758" y="3322"/>
                  <a:pt x="10926" y="3549"/>
                  <a:pt x="10770" y="3719"/>
                </a:cubicBezTo>
                <a:cubicBezTo>
                  <a:pt x="10933" y="3791"/>
                  <a:pt x="11125" y="3993"/>
                  <a:pt x="10959" y="4173"/>
                </a:cubicBezTo>
                <a:cubicBezTo>
                  <a:pt x="10986" y="4298"/>
                  <a:pt x="11135" y="4301"/>
                  <a:pt x="11148" y="4438"/>
                </a:cubicBezTo>
                <a:cubicBezTo>
                  <a:pt x="11165" y="4581"/>
                  <a:pt x="11074" y="4616"/>
                  <a:pt x="11035" y="4703"/>
                </a:cubicBezTo>
                <a:cubicBezTo>
                  <a:pt x="11092" y="4772"/>
                  <a:pt x="11193" y="4797"/>
                  <a:pt x="11224" y="4892"/>
                </a:cubicBezTo>
                <a:cubicBezTo>
                  <a:pt x="11234" y="5041"/>
                  <a:pt x="11210" y="5155"/>
                  <a:pt x="11111" y="5195"/>
                </a:cubicBezTo>
                <a:cubicBezTo>
                  <a:pt x="11237" y="5261"/>
                  <a:pt x="11367" y="5611"/>
                  <a:pt x="11148" y="5686"/>
                </a:cubicBezTo>
                <a:cubicBezTo>
                  <a:pt x="11260" y="5813"/>
                  <a:pt x="11335" y="6114"/>
                  <a:pt x="11111" y="6178"/>
                </a:cubicBezTo>
                <a:cubicBezTo>
                  <a:pt x="11245" y="6321"/>
                  <a:pt x="11269" y="6613"/>
                  <a:pt x="11073" y="6708"/>
                </a:cubicBezTo>
                <a:cubicBezTo>
                  <a:pt x="11172" y="6872"/>
                  <a:pt x="11170" y="7151"/>
                  <a:pt x="10922" y="7161"/>
                </a:cubicBezTo>
                <a:cubicBezTo>
                  <a:pt x="10897" y="7312"/>
                  <a:pt x="11022" y="7314"/>
                  <a:pt x="10997" y="7464"/>
                </a:cubicBezTo>
                <a:cubicBezTo>
                  <a:pt x="10933" y="7538"/>
                  <a:pt x="10881" y="7625"/>
                  <a:pt x="10770" y="7653"/>
                </a:cubicBezTo>
                <a:cubicBezTo>
                  <a:pt x="10861" y="7885"/>
                  <a:pt x="10770" y="8087"/>
                  <a:pt x="10543" y="8107"/>
                </a:cubicBezTo>
                <a:cubicBezTo>
                  <a:pt x="10621" y="8289"/>
                  <a:pt x="10575" y="8564"/>
                  <a:pt x="10316" y="8523"/>
                </a:cubicBezTo>
                <a:cubicBezTo>
                  <a:pt x="10316" y="8624"/>
                  <a:pt x="10316" y="8725"/>
                  <a:pt x="10316" y="8826"/>
                </a:cubicBezTo>
                <a:cubicBezTo>
                  <a:pt x="10226" y="8874"/>
                  <a:pt x="10177" y="8964"/>
                  <a:pt x="10014" y="8939"/>
                </a:cubicBezTo>
                <a:cubicBezTo>
                  <a:pt x="10014" y="9028"/>
                  <a:pt x="10014" y="9116"/>
                  <a:pt x="10014" y="9204"/>
                </a:cubicBezTo>
                <a:cubicBezTo>
                  <a:pt x="9926" y="9255"/>
                  <a:pt x="9888" y="9356"/>
                  <a:pt x="9711" y="9317"/>
                </a:cubicBezTo>
                <a:cubicBezTo>
                  <a:pt x="9739" y="9496"/>
                  <a:pt x="9657" y="9566"/>
                  <a:pt x="9598" y="9658"/>
                </a:cubicBezTo>
                <a:cubicBezTo>
                  <a:pt x="9509" y="9670"/>
                  <a:pt x="9441" y="9732"/>
                  <a:pt x="9371" y="9658"/>
                </a:cubicBezTo>
                <a:cubicBezTo>
                  <a:pt x="9344" y="9869"/>
                  <a:pt x="9211" y="10094"/>
                  <a:pt x="8992" y="9998"/>
                </a:cubicBezTo>
                <a:cubicBezTo>
                  <a:pt x="8924" y="10143"/>
                  <a:pt x="8790" y="10387"/>
                  <a:pt x="8576" y="10263"/>
                </a:cubicBezTo>
                <a:cubicBezTo>
                  <a:pt x="8514" y="10439"/>
                  <a:pt x="8368" y="10651"/>
                  <a:pt x="8122" y="10528"/>
                </a:cubicBezTo>
                <a:cubicBezTo>
                  <a:pt x="8076" y="10699"/>
                  <a:pt x="7875" y="10820"/>
                  <a:pt x="7669" y="10717"/>
                </a:cubicBezTo>
                <a:cubicBezTo>
                  <a:pt x="7601" y="10893"/>
                  <a:pt x="7396" y="11007"/>
                  <a:pt x="7215" y="10868"/>
                </a:cubicBezTo>
                <a:cubicBezTo>
                  <a:pt x="7135" y="10977"/>
                  <a:pt x="6904" y="11166"/>
                  <a:pt x="6761" y="10982"/>
                </a:cubicBezTo>
                <a:cubicBezTo>
                  <a:pt x="6622" y="11007"/>
                  <a:pt x="6585" y="11134"/>
                  <a:pt x="6458" y="11171"/>
                </a:cubicBezTo>
                <a:cubicBezTo>
                  <a:pt x="6379" y="11137"/>
                  <a:pt x="6290" y="11112"/>
                  <a:pt x="6231" y="11057"/>
                </a:cubicBezTo>
                <a:cubicBezTo>
                  <a:pt x="6123" y="11088"/>
                  <a:pt x="6080" y="11184"/>
                  <a:pt x="5966" y="11209"/>
                </a:cubicBezTo>
                <a:cubicBezTo>
                  <a:pt x="5828" y="11208"/>
                  <a:pt x="5797" y="11101"/>
                  <a:pt x="5702" y="11057"/>
                </a:cubicBezTo>
                <a:cubicBezTo>
                  <a:pt x="5442" y="11329"/>
                  <a:pt x="5208" y="10959"/>
                  <a:pt x="4870" y="11133"/>
                </a:cubicBezTo>
                <a:cubicBezTo>
                  <a:pt x="4832" y="11083"/>
                  <a:pt x="4767" y="11059"/>
                  <a:pt x="4756" y="10982"/>
                </a:cubicBezTo>
                <a:cubicBezTo>
                  <a:pt x="4630" y="10994"/>
                  <a:pt x="4588" y="11091"/>
                  <a:pt x="4416" y="11057"/>
                </a:cubicBezTo>
                <a:cubicBezTo>
                  <a:pt x="4357" y="11003"/>
                  <a:pt x="4284" y="10962"/>
                  <a:pt x="4264" y="10868"/>
                </a:cubicBezTo>
                <a:cubicBezTo>
                  <a:pt x="4057" y="10934"/>
                  <a:pt x="3772" y="10926"/>
                  <a:pt x="3773" y="10679"/>
                </a:cubicBezTo>
                <a:cubicBezTo>
                  <a:pt x="3576" y="10781"/>
                  <a:pt x="3348" y="10742"/>
                  <a:pt x="3319" y="10490"/>
                </a:cubicBezTo>
                <a:cubicBezTo>
                  <a:pt x="3075" y="10562"/>
                  <a:pt x="2929" y="10465"/>
                  <a:pt x="2865" y="10263"/>
                </a:cubicBezTo>
                <a:cubicBezTo>
                  <a:pt x="2777" y="10263"/>
                  <a:pt x="2688" y="10263"/>
                  <a:pt x="2600" y="10263"/>
                </a:cubicBezTo>
                <a:cubicBezTo>
                  <a:pt x="2551" y="10161"/>
                  <a:pt x="2432" y="10129"/>
                  <a:pt x="2449" y="9961"/>
                </a:cubicBezTo>
                <a:cubicBezTo>
                  <a:pt x="2178" y="9992"/>
                  <a:pt x="2071" y="9859"/>
                  <a:pt x="2071" y="9620"/>
                </a:cubicBezTo>
                <a:cubicBezTo>
                  <a:pt x="1909" y="9679"/>
                  <a:pt x="1688" y="9578"/>
                  <a:pt x="1730" y="9317"/>
                </a:cubicBezTo>
                <a:cubicBezTo>
                  <a:pt x="1639" y="9270"/>
                  <a:pt x="1501" y="9269"/>
                  <a:pt x="1428" y="9204"/>
                </a:cubicBezTo>
                <a:cubicBezTo>
                  <a:pt x="1405" y="9113"/>
                  <a:pt x="1373" y="9031"/>
                  <a:pt x="1390" y="8901"/>
                </a:cubicBezTo>
                <a:cubicBezTo>
                  <a:pt x="1021" y="8892"/>
                  <a:pt x="1141" y="8393"/>
                  <a:pt x="822" y="8334"/>
                </a:cubicBezTo>
                <a:cubicBezTo>
                  <a:pt x="823" y="8234"/>
                  <a:pt x="808" y="8118"/>
                  <a:pt x="860" y="8069"/>
                </a:cubicBezTo>
                <a:cubicBezTo>
                  <a:pt x="770" y="7995"/>
                  <a:pt x="651" y="7951"/>
                  <a:pt x="595" y="7842"/>
                </a:cubicBezTo>
                <a:cubicBezTo>
                  <a:pt x="590" y="7748"/>
                  <a:pt x="615" y="7685"/>
                  <a:pt x="671" y="7653"/>
                </a:cubicBezTo>
                <a:cubicBezTo>
                  <a:pt x="593" y="7555"/>
                  <a:pt x="469" y="7503"/>
                  <a:pt x="406" y="7388"/>
                </a:cubicBezTo>
                <a:cubicBezTo>
                  <a:pt x="388" y="7269"/>
                  <a:pt x="460" y="7241"/>
                  <a:pt x="482" y="7161"/>
                </a:cubicBezTo>
                <a:cubicBezTo>
                  <a:pt x="378" y="7039"/>
                  <a:pt x="196" y="6853"/>
                  <a:pt x="368" y="6670"/>
                </a:cubicBezTo>
                <a:cubicBezTo>
                  <a:pt x="330" y="6557"/>
                  <a:pt x="210" y="6526"/>
                  <a:pt x="179" y="6405"/>
                </a:cubicBezTo>
                <a:cubicBezTo>
                  <a:pt x="189" y="6289"/>
                  <a:pt x="261" y="6235"/>
                  <a:pt x="293" y="6140"/>
                </a:cubicBezTo>
                <a:cubicBezTo>
                  <a:pt x="150" y="6078"/>
                  <a:pt x="62" y="5768"/>
                  <a:pt x="255" y="5686"/>
                </a:cubicBezTo>
                <a:cubicBezTo>
                  <a:pt x="213" y="5587"/>
                  <a:pt x="145" y="5505"/>
                  <a:pt x="141" y="5384"/>
                </a:cubicBezTo>
                <a:cubicBezTo>
                  <a:pt x="139" y="5282"/>
                  <a:pt x="281" y="5279"/>
                  <a:pt x="293" y="5157"/>
                </a:cubicBezTo>
                <a:cubicBezTo>
                  <a:pt x="305" y="5029"/>
                  <a:pt x="0" y="4726"/>
                  <a:pt x="368" y="4665"/>
                </a:cubicBezTo>
                <a:cubicBezTo>
                  <a:pt x="236" y="4496"/>
                  <a:pt x="247" y="4268"/>
                  <a:pt x="444" y="4173"/>
                </a:cubicBezTo>
                <a:cubicBezTo>
                  <a:pt x="349" y="4014"/>
                  <a:pt x="328" y="3711"/>
                  <a:pt x="595" y="3719"/>
                </a:cubicBezTo>
                <a:cubicBezTo>
                  <a:pt x="505" y="3480"/>
                  <a:pt x="593" y="3255"/>
                  <a:pt x="822" y="3228"/>
                </a:cubicBezTo>
                <a:cubicBezTo>
                  <a:pt x="734" y="3036"/>
                  <a:pt x="807" y="2787"/>
                  <a:pt x="1049" y="2812"/>
                </a:cubicBezTo>
                <a:cubicBezTo>
                  <a:pt x="990" y="2575"/>
                  <a:pt x="1043" y="2362"/>
                  <a:pt x="1314" y="2358"/>
                </a:cubicBezTo>
                <a:cubicBezTo>
                  <a:pt x="1283" y="2087"/>
                  <a:pt x="1416" y="1980"/>
                  <a:pt x="1654" y="1980"/>
                </a:cubicBezTo>
                <a:cubicBezTo>
                  <a:pt x="1638" y="1849"/>
                  <a:pt x="1669" y="1768"/>
                  <a:pt x="1692" y="1677"/>
                </a:cubicBezTo>
                <a:cubicBezTo>
                  <a:pt x="1916" y="1583"/>
                  <a:pt x="2068" y="1599"/>
                  <a:pt x="2071" y="1337"/>
                </a:cubicBezTo>
                <a:cubicBezTo>
                  <a:pt x="2204" y="1316"/>
                  <a:pt x="2240" y="1226"/>
                  <a:pt x="2373" y="1299"/>
                </a:cubicBezTo>
                <a:cubicBezTo>
                  <a:pt x="2432" y="1206"/>
                  <a:pt x="2441" y="1064"/>
                  <a:pt x="2524" y="996"/>
                </a:cubicBezTo>
                <a:cubicBezTo>
                  <a:pt x="2613" y="996"/>
                  <a:pt x="2701" y="996"/>
                  <a:pt x="2789" y="996"/>
                </a:cubicBezTo>
                <a:cubicBezTo>
                  <a:pt x="2828" y="844"/>
                  <a:pt x="3003" y="632"/>
                  <a:pt x="3205" y="769"/>
                </a:cubicBezTo>
                <a:cubicBezTo>
                  <a:pt x="3295" y="620"/>
                  <a:pt x="3443" y="410"/>
                  <a:pt x="3697" y="542"/>
                </a:cubicBezTo>
                <a:cubicBezTo>
                  <a:pt x="3750" y="398"/>
                  <a:pt x="3999" y="204"/>
                  <a:pt x="4151" y="391"/>
                </a:cubicBezTo>
                <a:cubicBezTo>
                  <a:pt x="4215" y="221"/>
                  <a:pt x="4510" y="122"/>
                  <a:pt x="4680" y="277"/>
                </a:cubicBezTo>
                <a:cubicBezTo>
                  <a:pt x="4738" y="184"/>
                  <a:pt x="4823" y="118"/>
                  <a:pt x="4945" y="88"/>
                </a:cubicBezTo>
                <a:cubicBezTo>
                  <a:pt x="5060" y="87"/>
                  <a:pt x="5092" y="168"/>
                  <a:pt x="5172" y="202"/>
                </a:cubicBezTo>
                <a:cubicBezTo>
                  <a:pt x="5264" y="81"/>
                  <a:pt x="5539" y="44"/>
                  <a:pt x="5664" y="164"/>
                </a:cubicBezTo>
                <a:cubicBezTo>
                  <a:pt x="5796" y="51"/>
                  <a:pt x="6076" y="0"/>
                  <a:pt x="6118" y="240"/>
                </a:cubicBezTo>
                <a:close/>
                <a:moveTo>
                  <a:pt x="4567" y="731"/>
                </a:moveTo>
                <a:cubicBezTo>
                  <a:pt x="5362" y="599"/>
                  <a:pt x="6333" y="695"/>
                  <a:pt x="6988" y="769"/>
                </a:cubicBezTo>
                <a:cubicBezTo>
                  <a:pt x="6322" y="558"/>
                  <a:pt x="5259" y="519"/>
                  <a:pt x="4567" y="731"/>
                </a:cubicBezTo>
                <a:close/>
                <a:moveTo>
                  <a:pt x="3054" y="1337"/>
                </a:moveTo>
                <a:cubicBezTo>
                  <a:pt x="3531" y="1183"/>
                  <a:pt x="3900" y="922"/>
                  <a:pt x="4416" y="807"/>
                </a:cubicBezTo>
                <a:cubicBezTo>
                  <a:pt x="4046" y="757"/>
                  <a:pt x="3372" y="1120"/>
                  <a:pt x="3054" y="1337"/>
                </a:cubicBezTo>
                <a:close/>
                <a:moveTo>
                  <a:pt x="4756" y="1034"/>
                </a:moveTo>
                <a:cubicBezTo>
                  <a:pt x="4895" y="971"/>
                  <a:pt x="5151" y="1026"/>
                  <a:pt x="5210" y="883"/>
                </a:cubicBezTo>
                <a:cubicBezTo>
                  <a:pt x="5064" y="715"/>
                  <a:pt x="4658" y="858"/>
                  <a:pt x="4756" y="1034"/>
                </a:cubicBezTo>
                <a:close/>
                <a:moveTo>
                  <a:pt x="6080" y="996"/>
                </a:moveTo>
                <a:cubicBezTo>
                  <a:pt x="6224" y="1041"/>
                  <a:pt x="6470" y="984"/>
                  <a:pt x="6534" y="1110"/>
                </a:cubicBezTo>
                <a:cubicBezTo>
                  <a:pt x="6492" y="1181"/>
                  <a:pt x="6440" y="1242"/>
                  <a:pt x="6420" y="1337"/>
                </a:cubicBezTo>
                <a:cubicBezTo>
                  <a:pt x="6625" y="1277"/>
                  <a:pt x="6720" y="1107"/>
                  <a:pt x="6761" y="883"/>
                </a:cubicBezTo>
                <a:cubicBezTo>
                  <a:pt x="6570" y="895"/>
                  <a:pt x="6145" y="670"/>
                  <a:pt x="6080" y="996"/>
                </a:cubicBezTo>
                <a:close/>
                <a:moveTo>
                  <a:pt x="8463" y="1412"/>
                </a:moveTo>
                <a:cubicBezTo>
                  <a:pt x="8052" y="1218"/>
                  <a:pt x="7603" y="860"/>
                  <a:pt x="7139" y="845"/>
                </a:cubicBezTo>
                <a:cubicBezTo>
                  <a:pt x="7597" y="992"/>
                  <a:pt x="8055" y="1341"/>
                  <a:pt x="8463" y="1412"/>
                </a:cubicBezTo>
                <a:close/>
                <a:moveTo>
                  <a:pt x="4037" y="1374"/>
                </a:moveTo>
                <a:cubicBezTo>
                  <a:pt x="3987" y="1009"/>
                  <a:pt x="4556" y="1262"/>
                  <a:pt x="4567" y="958"/>
                </a:cubicBezTo>
                <a:cubicBezTo>
                  <a:pt x="4387" y="790"/>
                  <a:pt x="3711" y="1162"/>
                  <a:pt x="4037" y="1374"/>
                </a:cubicBezTo>
                <a:close/>
                <a:moveTo>
                  <a:pt x="5286" y="1261"/>
                </a:moveTo>
                <a:cubicBezTo>
                  <a:pt x="5231" y="1190"/>
                  <a:pt x="5230" y="1064"/>
                  <a:pt x="5134" y="1034"/>
                </a:cubicBezTo>
                <a:cubicBezTo>
                  <a:pt x="5154" y="1306"/>
                  <a:pt x="4757" y="1160"/>
                  <a:pt x="4718" y="1374"/>
                </a:cubicBezTo>
                <a:cubicBezTo>
                  <a:pt x="4743" y="1425"/>
                  <a:pt x="4799" y="1445"/>
                  <a:pt x="4870" y="1450"/>
                </a:cubicBezTo>
                <a:cubicBezTo>
                  <a:pt x="4947" y="1401"/>
                  <a:pt x="4938" y="1267"/>
                  <a:pt x="5097" y="1299"/>
                </a:cubicBezTo>
                <a:cubicBezTo>
                  <a:pt x="5080" y="1371"/>
                  <a:pt x="4988" y="1367"/>
                  <a:pt x="5021" y="1488"/>
                </a:cubicBezTo>
                <a:cubicBezTo>
                  <a:pt x="5234" y="1476"/>
                  <a:pt x="5357" y="1555"/>
                  <a:pt x="5588" y="1526"/>
                </a:cubicBezTo>
                <a:cubicBezTo>
                  <a:pt x="5581" y="1339"/>
                  <a:pt x="5620" y="1088"/>
                  <a:pt x="5475" y="920"/>
                </a:cubicBezTo>
                <a:cubicBezTo>
                  <a:pt x="5424" y="920"/>
                  <a:pt x="5374" y="920"/>
                  <a:pt x="5323" y="920"/>
                </a:cubicBezTo>
                <a:cubicBezTo>
                  <a:pt x="5313" y="1071"/>
                  <a:pt x="5419" y="1187"/>
                  <a:pt x="5286" y="1261"/>
                </a:cubicBezTo>
                <a:close/>
                <a:moveTo>
                  <a:pt x="6874" y="1147"/>
                </a:moveTo>
                <a:cubicBezTo>
                  <a:pt x="7039" y="1121"/>
                  <a:pt x="7087" y="1212"/>
                  <a:pt x="7253" y="1185"/>
                </a:cubicBezTo>
                <a:cubicBezTo>
                  <a:pt x="7323" y="912"/>
                  <a:pt x="6802" y="781"/>
                  <a:pt x="6874" y="1147"/>
                </a:cubicBezTo>
                <a:close/>
                <a:moveTo>
                  <a:pt x="5777" y="996"/>
                </a:moveTo>
                <a:cubicBezTo>
                  <a:pt x="5757" y="1165"/>
                  <a:pt x="5688" y="1285"/>
                  <a:pt x="5664" y="1450"/>
                </a:cubicBezTo>
                <a:cubicBezTo>
                  <a:pt x="5750" y="1570"/>
                  <a:pt x="6062" y="1541"/>
                  <a:pt x="6156" y="1450"/>
                </a:cubicBezTo>
                <a:cubicBezTo>
                  <a:pt x="6037" y="1208"/>
                  <a:pt x="6059" y="912"/>
                  <a:pt x="5777" y="996"/>
                </a:cubicBezTo>
                <a:close/>
                <a:moveTo>
                  <a:pt x="6118" y="1147"/>
                </a:moveTo>
                <a:cubicBezTo>
                  <a:pt x="6227" y="1152"/>
                  <a:pt x="6183" y="1309"/>
                  <a:pt x="6307" y="1299"/>
                </a:cubicBezTo>
                <a:cubicBezTo>
                  <a:pt x="6440" y="1160"/>
                  <a:pt x="6181" y="991"/>
                  <a:pt x="6118" y="1147"/>
                </a:cubicBezTo>
                <a:close/>
                <a:moveTo>
                  <a:pt x="4378" y="1299"/>
                </a:moveTo>
                <a:cubicBezTo>
                  <a:pt x="4584" y="1241"/>
                  <a:pt x="4831" y="1222"/>
                  <a:pt x="4983" y="1110"/>
                </a:cubicBezTo>
                <a:cubicBezTo>
                  <a:pt x="4752" y="1143"/>
                  <a:pt x="4447" y="1103"/>
                  <a:pt x="4378" y="1299"/>
                </a:cubicBezTo>
                <a:close/>
                <a:moveTo>
                  <a:pt x="7063" y="1450"/>
                </a:moveTo>
                <a:cubicBezTo>
                  <a:pt x="7055" y="1378"/>
                  <a:pt x="7106" y="1367"/>
                  <a:pt x="7101" y="1299"/>
                </a:cubicBezTo>
                <a:cubicBezTo>
                  <a:pt x="6994" y="1330"/>
                  <a:pt x="7003" y="1245"/>
                  <a:pt x="6912" y="1261"/>
                </a:cubicBezTo>
                <a:cubicBezTo>
                  <a:pt x="6896" y="1333"/>
                  <a:pt x="6831" y="1356"/>
                  <a:pt x="6836" y="1450"/>
                </a:cubicBezTo>
                <a:cubicBezTo>
                  <a:pt x="7017" y="1597"/>
                  <a:pt x="7073" y="1869"/>
                  <a:pt x="7404" y="1866"/>
                </a:cubicBezTo>
                <a:cubicBezTo>
                  <a:pt x="7508" y="1679"/>
                  <a:pt x="7424" y="1535"/>
                  <a:pt x="7479" y="1299"/>
                </a:cubicBezTo>
                <a:cubicBezTo>
                  <a:pt x="7301" y="1093"/>
                  <a:pt x="7240" y="1427"/>
                  <a:pt x="7063" y="1450"/>
                </a:cubicBezTo>
                <a:close/>
                <a:moveTo>
                  <a:pt x="3962" y="1715"/>
                </a:moveTo>
                <a:cubicBezTo>
                  <a:pt x="3789" y="1743"/>
                  <a:pt x="3681" y="1837"/>
                  <a:pt x="3470" y="1828"/>
                </a:cubicBezTo>
                <a:cubicBezTo>
                  <a:pt x="3576" y="1999"/>
                  <a:pt x="3837" y="2016"/>
                  <a:pt x="3848" y="2282"/>
                </a:cubicBezTo>
                <a:cubicBezTo>
                  <a:pt x="4068" y="2260"/>
                  <a:pt x="4046" y="1819"/>
                  <a:pt x="3962" y="1715"/>
                </a:cubicBezTo>
                <a:close/>
                <a:moveTo>
                  <a:pt x="4643" y="1563"/>
                </a:moveTo>
                <a:cubicBezTo>
                  <a:pt x="4536" y="1622"/>
                  <a:pt x="4352" y="1800"/>
                  <a:pt x="4227" y="1715"/>
                </a:cubicBezTo>
                <a:cubicBezTo>
                  <a:pt x="4322" y="1645"/>
                  <a:pt x="4615" y="1576"/>
                  <a:pt x="4529" y="1450"/>
                </a:cubicBezTo>
                <a:cubicBezTo>
                  <a:pt x="4451" y="1500"/>
                  <a:pt x="4285" y="1657"/>
                  <a:pt x="4189" y="1563"/>
                </a:cubicBezTo>
                <a:cubicBezTo>
                  <a:pt x="4262" y="1496"/>
                  <a:pt x="4560" y="1457"/>
                  <a:pt x="4453" y="1337"/>
                </a:cubicBezTo>
                <a:cubicBezTo>
                  <a:pt x="4291" y="1484"/>
                  <a:pt x="4297" y="1256"/>
                  <a:pt x="4227" y="1261"/>
                </a:cubicBezTo>
                <a:cubicBezTo>
                  <a:pt x="4130" y="1265"/>
                  <a:pt x="4151" y="1388"/>
                  <a:pt x="4151" y="1488"/>
                </a:cubicBezTo>
                <a:cubicBezTo>
                  <a:pt x="4048" y="1491"/>
                  <a:pt x="4075" y="1425"/>
                  <a:pt x="4000" y="1488"/>
                </a:cubicBezTo>
                <a:cubicBezTo>
                  <a:pt x="3836" y="2044"/>
                  <a:pt x="4646" y="1878"/>
                  <a:pt x="4643" y="1563"/>
                </a:cubicBezTo>
                <a:close/>
                <a:moveTo>
                  <a:pt x="6345" y="1412"/>
                </a:moveTo>
                <a:cubicBezTo>
                  <a:pt x="6464" y="1445"/>
                  <a:pt x="6429" y="1631"/>
                  <a:pt x="6572" y="1639"/>
                </a:cubicBezTo>
                <a:cubicBezTo>
                  <a:pt x="6651" y="1542"/>
                  <a:pt x="6762" y="1477"/>
                  <a:pt x="6761" y="1299"/>
                </a:cubicBezTo>
                <a:cubicBezTo>
                  <a:pt x="6654" y="1369"/>
                  <a:pt x="6461" y="1352"/>
                  <a:pt x="6345" y="1412"/>
                </a:cubicBezTo>
                <a:close/>
                <a:moveTo>
                  <a:pt x="2903" y="1488"/>
                </a:moveTo>
                <a:cubicBezTo>
                  <a:pt x="2911" y="1440"/>
                  <a:pt x="2962" y="1410"/>
                  <a:pt x="2865" y="1412"/>
                </a:cubicBezTo>
                <a:cubicBezTo>
                  <a:pt x="2512" y="1740"/>
                  <a:pt x="2068" y="1977"/>
                  <a:pt x="1806" y="2396"/>
                </a:cubicBezTo>
                <a:cubicBezTo>
                  <a:pt x="2205" y="2127"/>
                  <a:pt x="2474" y="1728"/>
                  <a:pt x="2903" y="1488"/>
                </a:cubicBezTo>
                <a:close/>
                <a:moveTo>
                  <a:pt x="3016" y="1677"/>
                </a:moveTo>
                <a:cubicBezTo>
                  <a:pt x="3194" y="1819"/>
                  <a:pt x="3538" y="1602"/>
                  <a:pt x="3773" y="1563"/>
                </a:cubicBezTo>
                <a:cubicBezTo>
                  <a:pt x="3681" y="1351"/>
                  <a:pt x="3066" y="1390"/>
                  <a:pt x="3016" y="1677"/>
                </a:cubicBezTo>
                <a:close/>
                <a:moveTo>
                  <a:pt x="7442" y="2055"/>
                </a:moveTo>
                <a:cubicBezTo>
                  <a:pt x="7574" y="2149"/>
                  <a:pt x="7814" y="2128"/>
                  <a:pt x="7933" y="2017"/>
                </a:cubicBezTo>
                <a:cubicBezTo>
                  <a:pt x="7873" y="1939"/>
                  <a:pt x="7703" y="1971"/>
                  <a:pt x="7631" y="1904"/>
                </a:cubicBezTo>
                <a:cubicBezTo>
                  <a:pt x="7693" y="1714"/>
                  <a:pt x="7863" y="1632"/>
                  <a:pt x="7896" y="1412"/>
                </a:cubicBezTo>
                <a:cubicBezTo>
                  <a:pt x="7603" y="1482"/>
                  <a:pt x="7421" y="1789"/>
                  <a:pt x="7442" y="2055"/>
                </a:cubicBezTo>
                <a:close/>
                <a:moveTo>
                  <a:pt x="8349" y="1677"/>
                </a:moveTo>
                <a:cubicBezTo>
                  <a:pt x="8338" y="1486"/>
                  <a:pt x="8209" y="1414"/>
                  <a:pt x="8009" y="1412"/>
                </a:cubicBezTo>
                <a:cubicBezTo>
                  <a:pt x="7997" y="1625"/>
                  <a:pt x="8199" y="1625"/>
                  <a:pt x="8349" y="1677"/>
                </a:cubicBezTo>
                <a:close/>
                <a:moveTo>
                  <a:pt x="9635" y="2509"/>
                </a:moveTo>
                <a:cubicBezTo>
                  <a:pt x="9355" y="2096"/>
                  <a:pt x="8984" y="1773"/>
                  <a:pt x="8576" y="1488"/>
                </a:cubicBezTo>
                <a:cubicBezTo>
                  <a:pt x="8921" y="1837"/>
                  <a:pt x="9280" y="2171"/>
                  <a:pt x="9635" y="2509"/>
                </a:cubicBezTo>
                <a:close/>
                <a:moveTo>
                  <a:pt x="5777" y="1677"/>
                </a:moveTo>
                <a:cubicBezTo>
                  <a:pt x="5754" y="1914"/>
                  <a:pt x="5918" y="1965"/>
                  <a:pt x="6156" y="1942"/>
                </a:cubicBezTo>
                <a:cubicBezTo>
                  <a:pt x="6256" y="1854"/>
                  <a:pt x="6055" y="1840"/>
                  <a:pt x="6156" y="1753"/>
                </a:cubicBezTo>
                <a:cubicBezTo>
                  <a:pt x="6286" y="1769"/>
                  <a:pt x="6368" y="1738"/>
                  <a:pt x="6458" y="1715"/>
                </a:cubicBezTo>
                <a:cubicBezTo>
                  <a:pt x="6357" y="1380"/>
                  <a:pt x="6056" y="1669"/>
                  <a:pt x="5777" y="1677"/>
                </a:cubicBezTo>
                <a:close/>
                <a:moveTo>
                  <a:pt x="4945" y="1980"/>
                </a:moveTo>
                <a:cubicBezTo>
                  <a:pt x="5181" y="1893"/>
                  <a:pt x="5660" y="2048"/>
                  <a:pt x="5550" y="1715"/>
                </a:cubicBezTo>
                <a:cubicBezTo>
                  <a:pt x="5342" y="1822"/>
                  <a:pt x="5149" y="1588"/>
                  <a:pt x="4945" y="1563"/>
                </a:cubicBezTo>
                <a:cubicBezTo>
                  <a:pt x="4985" y="1739"/>
                  <a:pt x="4876" y="1891"/>
                  <a:pt x="4945" y="1980"/>
                </a:cubicBezTo>
                <a:close/>
                <a:moveTo>
                  <a:pt x="7933" y="1601"/>
                </a:moveTo>
                <a:cubicBezTo>
                  <a:pt x="7894" y="1688"/>
                  <a:pt x="7803" y="1723"/>
                  <a:pt x="7820" y="1866"/>
                </a:cubicBezTo>
                <a:cubicBezTo>
                  <a:pt x="7960" y="1890"/>
                  <a:pt x="8041" y="1972"/>
                  <a:pt x="8160" y="2017"/>
                </a:cubicBezTo>
                <a:cubicBezTo>
                  <a:pt x="8205" y="1961"/>
                  <a:pt x="8207" y="1863"/>
                  <a:pt x="8274" y="1828"/>
                </a:cubicBezTo>
                <a:cubicBezTo>
                  <a:pt x="8381" y="1871"/>
                  <a:pt x="8347" y="1995"/>
                  <a:pt x="8312" y="2093"/>
                </a:cubicBezTo>
                <a:cubicBezTo>
                  <a:pt x="8493" y="2164"/>
                  <a:pt x="8614" y="2295"/>
                  <a:pt x="8803" y="2358"/>
                </a:cubicBezTo>
                <a:cubicBezTo>
                  <a:pt x="9159" y="1867"/>
                  <a:pt x="8207" y="1827"/>
                  <a:pt x="7933" y="1601"/>
                </a:cubicBezTo>
                <a:close/>
                <a:moveTo>
                  <a:pt x="8387" y="1677"/>
                </a:moveTo>
                <a:cubicBezTo>
                  <a:pt x="8537" y="1729"/>
                  <a:pt x="8644" y="1823"/>
                  <a:pt x="8803" y="1866"/>
                </a:cubicBezTo>
                <a:cubicBezTo>
                  <a:pt x="8781" y="1710"/>
                  <a:pt x="8492" y="1509"/>
                  <a:pt x="8387" y="1677"/>
                </a:cubicBezTo>
                <a:close/>
                <a:moveTo>
                  <a:pt x="6307" y="1942"/>
                </a:moveTo>
                <a:cubicBezTo>
                  <a:pt x="6356" y="2093"/>
                  <a:pt x="6626" y="2073"/>
                  <a:pt x="6723" y="1980"/>
                </a:cubicBezTo>
                <a:cubicBezTo>
                  <a:pt x="6811" y="2048"/>
                  <a:pt x="6943" y="2215"/>
                  <a:pt x="7101" y="2093"/>
                </a:cubicBezTo>
                <a:cubicBezTo>
                  <a:pt x="7023" y="1566"/>
                  <a:pt x="6592" y="1630"/>
                  <a:pt x="6307" y="1942"/>
                </a:cubicBezTo>
                <a:close/>
                <a:moveTo>
                  <a:pt x="4264" y="2055"/>
                </a:moveTo>
                <a:cubicBezTo>
                  <a:pt x="4370" y="2120"/>
                  <a:pt x="4600" y="2194"/>
                  <a:pt x="4643" y="2017"/>
                </a:cubicBezTo>
                <a:cubicBezTo>
                  <a:pt x="4432" y="1908"/>
                  <a:pt x="4891" y="1981"/>
                  <a:pt x="4794" y="1753"/>
                </a:cubicBezTo>
                <a:cubicBezTo>
                  <a:pt x="4625" y="1720"/>
                  <a:pt x="4362" y="1893"/>
                  <a:pt x="4264" y="2055"/>
                </a:cubicBezTo>
                <a:close/>
                <a:moveTo>
                  <a:pt x="2524" y="2396"/>
                </a:moveTo>
                <a:cubicBezTo>
                  <a:pt x="2772" y="2328"/>
                  <a:pt x="2862" y="2103"/>
                  <a:pt x="2865" y="1790"/>
                </a:cubicBezTo>
                <a:cubicBezTo>
                  <a:pt x="2546" y="1787"/>
                  <a:pt x="2575" y="2131"/>
                  <a:pt x="2524" y="2396"/>
                </a:cubicBezTo>
                <a:close/>
                <a:moveTo>
                  <a:pt x="2978" y="2169"/>
                </a:moveTo>
                <a:cubicBezTo>
                  <a:pt x="3095" y="2046"/>
                  <a:pt x="3272" y="1983"/>
                  <a:pt x="3357" y="1828"/>
                </a:cubicBezTo>
                <a:cubicBezTo>
                  <a:pt x="3256" y="1828"/>
                  <a:pt x="3155" y="1828"/>
                  <a:pt x="3054" y="1828"/>
                </a:cubicBezTo>
                <a:cubicBezTo>
                  <a:pt x="3046" y="1936"/>
                  <a:pt x="2879" y="2079"/>
                  <a:pt x="2978" y="2169"/>
                </a:cubicBezTo>
                <a:close/>
                <a:moveTo>
                  <a:pt x="3016" y="2282"/>
                </a:moveTo>
                <a:cubicBezTo>
                  <a:pt x="3183" y="2324"/>
                  <a:pt x="3417" y="2136"/>
                  <a:pt x="3508" y="1980"/>
                </a:cubicBezTo>
                <a:cubicBezTo>
                  <a:pt x="3290" y="2026"/>
                  <a:pt x="3158" y="2160"/>
                  <a:pt x="3016" y="2282"/>
                </a:cubicBezTo>
                <a:close/>
                <a:moveTo>
                  <a:pt x="7442" y="2244"/>
                </a:moveTo>
                <a:cubicBezTo>
                  <a:pt x="7421" y="2454"/>
                  <a:pt x="7555" y="2510"/>
                  <a:pt x="7744" y="2509"/>
                </a:cubicBezTo>
                <a:cubicBezTo>
                  <a:pt x="7837" y="2459"/>
                  <a:pt x="7676" y="2395"/>
                  <a:pt x="7782" y="2358"/>
                </a:cubicBezTo>
                <a:cubicBezTo>
                  <a:pt x="7807" y="2409"/>
                  <a:pt x="7863" y="2428"/>
                  <a:pt x="7933" y="2433"/>
                </a:cubicBezTo>
                <a:cubicBezTo>
                  <a:pt x="7997" y="2321"/>
                  <a:pt x="8083" y="2230"/>
                  <a:pt x="8122" y="2093"/>
                </a:cubicBezTo>
                <a:cubicBezTo>
                  <a:pt x="7918" y="2102"/>
                  <a:pt x="7752" y="2267"/>
                  <a:pt x="7442" y="2244"/>
                </a:cubicBezTo>
                <a:close/>
                <a:moveTo>
                  <a:pt x="5172" y="2131"/>
                </a:moveTo>
                <a:cubicBezTo>
                  <a:pt x="5181" y="2248"/>
                  <a:pt x="5277" y="2278"/>
                  <a:pt x="5323" y="2358"/>
                </a:cubicBezTo>
                <a:cubicBezTo>
                  <a:pt x="5361" y="2232"/>
                  <a:pt x="5520" y="2227"/>
                  <a:pt x="5550" y="2093"/>
                </a:cubicBezTo>
                <a:cubicBezTo>
                  <a:pt x="5385" y="2066"/>
                  <a:pt x="5337" y="2157"/>
                  <a:pt x="5172" y="2131"/>
                </a:cubicBezTo>
                <a:close/>
                <a:moveTo>
                  <a:pt x="5891" y="2282"/>
                </a:moveTo>
                <a:cubicBezTo>
                  <a:pt x="6013" y="2253"/>
                  <a:pt x="6114" y="2203"/>
                  <a:pt x="6193" y="2131"/>
                </a:cubicBezTo>
                <a:cubicBezTo>
                  <a:pt x="6116" y="2081"/>
                  <a:pt x="5814" y="2059"/>
                  <a:pt x="5740" y="2131"/>
                </a:cubicBezTo>
                <a:cubicBezTo>
                  <a:pt x="5815" y="2157"/>
                  <a:pt x="5826" y="2246"/>
                  <a:pt x="5891" y="2282"/>
                </a:cubicBezTo>
                <a:close/>
                <a:moveTo>
                  <a:pt x="3130" y="2509"/>
                </a:moveTo>
                <a:cubicBezTo>
                  <a:pt x="3323" y="2578"/>
                  <a:pt x="3619" y="2452"/>
                  <a:pt x="3621" y="2206"/>
                </a:cubicBezTo>
                <a:cubicBezTo>
                  <a:pt x="3439" y="2149"/>
                  <a:pt x="3162" y="2294"/>
                  <a:pt x="3130" y="2509"/>
                </a:cubicBezTo>
                <a:close/>
                <a:moveTo>
                  <a:pt x="3810" y="2698"/>
                </a:moveTo>
                <a:cubicBezTo>
                  <a:pt x="4096" y="2580"/>
                  <a:pt x="4480" y="2561"/>
                  <a:pt x="4756" y="2433"/>
                </a:cubicBezTo>
                <a:cubicBezTo>
                  <a:pt x="5014" y="2447"/>
                  <a:pt x="5077" y="2834"/>
                  <a:pt x="5248" y="2812"/>
                </a:cubicBezTo>
                <a:cubicBezTo>
                  <a:pt x="5311" y="2633"/>
                  <a:pt x="4874" y="2470"/>
                  <a:pt x="5021" y="2206"/>
                </a:cubicBezTo>
                <a:cubicBezTo>
                  <a:pt x="4525" y="2278"/>
                  <a:pt x="4078" y="2398"/>
                  <a:pt x="3810" y="2698"/>
                </a:cubicBezTo>
                <a:close/>
                <a:moveTo>
                  <a:pt x="5513" y="2471"/>
                </a:moveTo>
                <a:cubicBezTo>
                  <a:pt x="5574" y="2588"/>
                  <a:pt x="5545" y="2618"/>
                  <a:pt x="5588" y="2698"/>
                </a:cubicBezTo>
                <a:cubicBezTo>
                  <a:pt x="5711" y="2631"/>
                  <a:pt x="5955" y="2487"/>
                  <a:pt x="5853" y="2320"/>
                </a:cubicBezTo>
                <a:cubicBezTo>
                  <a:pt x="5749" y="2380"/>
                  <a:pt x="5607" y="2402"/>
                  <a:pt x="5513" y="2471"/>
                </a:cubicBezTo>
                <a:close/>
                <a:moveTo>
                  <a:pt x="5740" y="2244"/>
                </a:moveTo>
                <a:cubicBezTo>
                  <a:pt x="5530" y="2176"/>
                  <a:pt x="5382" y="2320"/>
                  <a:pt x="5361" y="2547"/>
                </a:cubicBezTo>
                <a:cubicBezTo>
                  <a:pt x="5478" y="2437"/>
                  <a:pt x="5657" y="2389"/>
                  <a:pt x="5740" y="2244"/>
                </a:cubicBezTo>
                <a:close/>
                <a:moveTo>
                  <a:pt x="7253" y="2433"/>
                </a:moveTo>
                <a:cubicBezTo>
                  <a:pt x="7003" y="2393"/>
                  <a:pt x="6761" y="2144"/>
                  <a:pt x="6496" y="2244"/>
                </a:cubicBezTo>
                <a:cubicBezTo>
                  <a:pt x="6559" y="2497"/>
                  <a:pt x="6996" y="2603"/>
                  <a:pt x="7253" y="2433"/>
                </a:cubicBezTo>
                <a:close/>
                <a:moveTo>
                  <a:pt x="8728" y="2698"/>
                </a:moveTo>
                <a:cubicBezTo>
                  <a:pt x="8780" y="2649"/>
                  <a:pt x="8765" y="2534"/>
                  <a:pt x="8765" y="2433"/>
                </a:cubicBezTo>
                <a:cubicBezTo>
                  <a:pt x="8549" y="2398"/>
                  <a:pt x="8430" y="2265"/>
                  <a:pt x="8236" y="2206"/>
                </a:cubicBezTo>
                <a:cubicBezTo>
                  <a:pt x="8391" y="2380"/>
                  <a:pt x="8518" y="2580"/>
                  <a:pt x="8728" y="2698"/>
                </a:cubicBezTo>
                <a:close/>
                <a:moveTo>
                  <a:pt x="2600" y="2623"/>
                </a:moveTo>
                <a:cubicBezTo>
                  <a:pt x="2622" y="2701"/>
                  <a:pt x="2680" y="2745"/>
                  <a:pt x="2714" y="2812"/>
                </a:cubicBezTo>
                <a:cubicBezTo>
                  <a:pt x="2963" y="2722"/>
                  <a:pt x="2964" y="2886"/>
                  <a:pt x="3167" y="2925"/>
                </a:cubicBezTo>
                <a:cubicBezTo>
                  <a:pt x="3184" y="2853"/>
                  <a:pt x="3276" y="2857"/>
                  <a:pt x="3243" y="2736"/>
                </a:cubicBezTo>
                <a:cubicBezTo>
                  <a:pt x="3015" y="2674"/>
                  <a:pt x="3039" y="2361"/>
                  <a:pt x="2865" y="2244"/>
                </a:cubicBezTo>
                <a:cubicBezTo>
                  <a:pt x="2826" y="2420"/>
                  <a:pt x="2634" y="2443"/>
                  <a:pt x="2600" y="2623"/>
                </a:cubicBezTo>
                <a:close/>
                <a:moveTo>
                  <a:pt x="5286" y="2623"/>
                </a:moveTo>
                <a:cubicBezTo>
                  <a:pt x="5300" y="2407"/>
                  <a:pt x="5221" y="2284"/>
                  <a:pt x="5059" y="2244"/>
                </a:cubicBezTo>
                <a:cubicBezTo>
                  <a:pt x="5063" y="2442"/>
                  <a:pt x="5115" y="2591"/>
                  <a:pt x="5286" y="2623"/>
                </a:cubicBezTo>
                <a:close/>
                <a:moveTo>
                  <a:pt x="6004" y="2774"/>
                </a:moveTo>
                <a:cubicBezTo>
                  <a:pt x="6050" y="2668"/>
                  <a:pt x="6276" y="2743"/>
                  <a:pt x="6345" y="2660"/>
                </a:cubicBezTo>
                <a:cubicBezTo>
                  <a:pt x="6164" y="2537"/>
                  <a:pt x="6450" y="2670"/>
                  <a:pt x="6496" y="2547"/>
                </a:cubicBezTo>
                <a:cubicBezTo>
                  <a:pt x="6451" y="1927"/>
                  <a:pt x="5718" y="2394"/>
                  <a:pt x="6004" y="2774"/>
                </a:cubicBezTo>
                <a:close/>
                <a:moveTo>
                  <a:pt x="7933" y="2698"/>
                </a:moveTo>
                <a:cubicBezTo>
                  <a:pt x="7987" y="2708"/>
                  <a:pt x="7976" y="2781"/>
                  <a:pt x="8009" y="2812"/>
                </a:cubicBezTo>
                <a:cubicBezTo>
                  <a:pt x="8228" y="2750"/>
                  <a:pt x="8244" y="2840"/>
                  <a:pt x="8463" y="2849"/>
                </a:cubicBezTo>
                <a:cubicBezTo>
                  <a:pt x="8489" y="2699"/>
                  <a:pt x="8344" y="2422"/>
                  <a:pt x="8198" y="2320"/>
                </a:cubicBezTo>
                <a:cubicBezTo>
                  <a:pt x="8140" y="2476"/>
                  <a:pt x="7979" y="2529"/>
                  <a:pt x="7933" y="2698"/>
                </a:cubicBezTo>
                <a:close/>
                <a:moveTo>
                  <a:pt x="3357" y="2698"/>
                </a:moveTo>
                <a:cubicBezTo>
                  <a:pt x="3513" y="2754"/>
                  <a:pt x="3980" y="2502"/>
                  <a:pt x="3810" y="2358"/>
                </a:cubicBezTo>
                <a:cubicBezTo>
                  <a:pt x="3664" y="2476"/>
                  <a:pt x="3392" y="2469"/>
                  <a:pt x="3357" y="2698"/>
                </a:cubicBezTo>
                <a:close/>
                <a:moveTo>
                  <a:pt x="1541" y="2887"/>
                </a:moveTo>
                <a:cubicBezTo>
                  <a:pt x="1721" y="2784"/>
                  <a:pt x="1997" y="2974"/>
                  <a:pt x="2108" y="2774"/>
                </a:cubicBezTo>
                <a:cubicBezTo>
                  <a:pt x="2049" y="2619"/>
                  <a:pt x="1898" y="2556"/>
                  <a:pt x="1768" y="2471"/>
                </a:cubicBezTo>
                <a:cubicBezTo>
                  <a:pt x="1713" y="2607"/>
                  <a:pt x="1428" y="2710"/>
                  <a:pt x="1541" y="2887"/>
                </a:cubicBezTo>
                <a:close/>
                <a:moveTo>
                  <a:pt x="4680" y="2774"/>
                </a:moveTo>
                <a:cubicBezTo>
                  <a:pt x="4784" y="2846"/>
                  <a:pt x="4945" y="2863"/>
                  <a:pt x="5097" y="2887"/>
                </a:cubicBezTo>
                <a:cubicBezTo>
                  <a:pt x="5147" y="2628"/>
                  <a:pt x="4639" y="2360"/>
                  <a:pt x="4680" y="2774"/>
                </a:cubicBezTo>
                <a:close/>
                <a:moveTo>
                  <a:pt x="5588" y="2774"/>
                </a:moveTo>
                <a:cubicBezTo>
                  <a:pt x="5730" y="2900"/>
                  <a:pt x="6084" y="2637"/>
                  <a:pt x="5891" y="2547"/>
                </a:cubicBezTo>
                <a:cubicBezTo>
                  <a:pt x="5850" y="2682"/>
                  <a:pt x="5664" y="2673"/>
                  <a:pt x="5588" y="2774"/>
                </a:cubicBezTo>
                <a:close/>
                <a:moveTo>
                  <a:pt x="6496" y="2774"/>
                </a:moveTo>
                <a:cubicBezTo>
                  <a:pt x="6650" y="2822"/>
                  <a:pt x="6678" y="2996"/>
                  <a:pt x="6874" y="3001"/>
                </a:cubicBezTo>
                <a:cubicBezTo>
                  <a:pt x="6882" y="2958"/>
                  <a:pt x="6916" y="2942"/>
                  <a:pt x="6950" y="2925"/>
                </a:cubicBezTo>
                <a:cubicBezTo>
                  <a:pt x="6959" y="2701"/>
                  <a:pt x="6778" y="2669"/>
                  <a:pt x="6647" y="2585"/>
                </a:cubicBezTo>
                <a:cubicBezTo>
                  <a:pt x="6628" y="2679"/>
                  <a:pt x="6555" y="2719"/>
                  <a:pt x="6496" y="2774"/>
                </a:cubicBezTo>
                <a:close/>
                <a:moveTo>
                  <a:pt x="7290" y="2623"/>
                </a:moveTo>
                <a:cubicBezTo>
                  <a:pt x="7178" y="2624"/>
                  <a:pt x="6928" y="2561"/>
                  <a:pt x="6799" y="2623"/>
                </a:cubicBezTo>
                <a:cubicBezTo>
                  <a:pt x="6905" y="2656"/>
                  <a:pt x="7193" y="2705"/>
                  <a:pt x="7290" y="2623"/>
                </a:cubicBezTo>
                <a:close/>
                <a:moveTo>
                  <a:pt x="9333" y="2887"/>
                </a:moveTo>
                <a:cubicBezTo>
                  <a:pt x="9437" y="3023"/>
                  <a:pt x="9789" y="2910"/>
                  <a:pt x="9938" y="3001"/>
                </a:cubicBezTo>
                <a:cubicBezTo>
                  <a:pt x="9865" y="2579"/>
                  <a:pt x="9512" y="2510"/>
                  <a:pt x="9333" y="2887"/>
                </a:cubicBezTo>
                <a:close/>
                <a:moveTo>
                  <a:pt x="4037" y="2736"/>
                </a:moveTo>
                <a:cubicBezTo>
                  <a:pt x="4161" y="2757"/>
                  <a:pt x="4418" y="2717"/>
                  <a:pt x="4302" y="2623"/>
                </a:cubicBezTo>
                <a:cubicBezTo>
                  <a:pt x="4274" y="2720"/>
                  <a:pt x="4022" y="2595"/>
                  <a:pt x="4037" y="2736"/>
                </a:cubicBezTo>
                <a:close/>
                <a:moveTo>
                  <a:pt x="7555" y="2774"/>
                </a:moveTo>
                <a:cubicBezTo>
                  <a:pt x="7416" y="2707"/>
                  <a:pt x="7211" y="2741"/>
                  <a:pt x="7063" y="2774"/>
                </a:cubicBezTo>
                <a:cubicBezTo>
                  <a:pt x="7239" y="3015"/>
                  <a:pt x="7548" y="3438"/>
                  <a:pt x="7971" y="3190"/>
                </a:cubicBezTo>
                <a:cubicBezTo>
                  <a:pt x="8015" y="3091"/>
                  <a:pt x="7854" y="3027"/>
                  <a:pt x="8009" y="3039"/>
                </a:cubicBezTo>
                <a:cubicBezTo>
                  <a:pt x="7920" y="2849"/>
                  <a:pt x="7652" y="2640"/>
                  <a:pt x="7479" y="2660"/>
                </a:cubicBezTo>
                <a:cubicBezTo>
                  <a:pt x="7533" y="2670"/>
                  <a:pt x="7523" y="2743"/>
                  <a:pt x="7555" y="2774"/>
                </a:cubicBezTo>
                <a:close/>
                <a:moveTo>
                  <a:pt x="3924" y="2774"/>
                </a:moveTo>
                <a:cubicBezTo>
                  <a:pt x="3761" y="2874"/>
                  <a:pt x="3454" y="3111"/>
                  <a:pt x="3659" y="3341"/>
                </a:cubicBezTo>
                <a:cubicBezTo>
                  <a:pt x="4053" y="3243"/>
                  <a:pt x="4131" y="2829"/>
                  <a:pt x="4643" y="2849"/>
                </a:cubicBezTo>
                <a:cubicBezTo>
                  <a:pt x="4565" y="2468"/>
                  <a:pt x="4291" y="2892"/>
                  <a:pt x="3924" y="2774"/>
                </a:cubicBezTo>
                <a:close/>
                <a:moveTo>
                  <a:pt x="3130" y="3228"/>
                </a:moveTo>
                <a:cubicBezTo>
                  <a:pt x="3249" y="3260"/>
                  <a:pt x="3289" y="3371"/>
                  <a:pt x="3432" y="3379"/>
                </a:cubicBezTo>
                <a:cubicBezTo>
                  <a:pt x="3350" y="2956"/>
                  <a:pt x="3696" y="2962"/>
                  <a:pt x="3810" y="2736"/>
                </a:cubicBezTo>
                <a:cubicBezTo>
                  <a:pt x="3470" y="2786"/>
                  <a:pt x="3305" y="3012"/>
                  <a:pt x="3130" y="3228"/>
                </a:cubicBezTo>
                <a:close/>
                <a:moveTo>
                  <a:pt x="5248" y="2887"/>
                </a:moveTo>
                <a:cubicBezTo>
                  <a:pt x="5422" y="3142"/>
                  <a:pt x="5661" y="3332"/>
                  <a:pt x="5664" y="3757"/>
                </a:cubicBezTo>
                <a:cubicBezTo>
                  <a:pt x="5772" y="3650"/>
                  <a:pt x="5890" y="3354"/>
                  <a:pt x="5777" y="3152"/>
                </a:cubicBezTo>
                <a:cubicBezTo>
                  <a:pt x="5560" y="3371"/>
                  <a:pt x="5496" y="2845"/>
                  <a:pt x="5323" y="2774"/>
                </a:cubicBezTo>
                <a:cubicBezTo>
                  <a:pt x="5305" y="2819"/>
                  <a:pt x="5283" y="2860"/>
                  <a:pt x="5248" y="2887"/>
                </a:cubicBezTo>
                <a:close/>
                <a:moveTo>
                  <a:pt x="1617" y="3152"/>
                </a:moveTo>
                <a:cubicBezTo>
                  <a:pt x="1744" y="3311"/>
                  <a:pt x="1887" y="3085"/>
                  <a:pt x="2146" y="3152"/>
                </a:cubicBezTo>
                <a:cubicBezTo>
                  <a:pt x="2424" y="2652"/>
                  <a:pt x="1638" y="2877"/>
                  <a:pt x="1617" y="3152"/>
                </a:cubicBezTo>
                <a:close/>
                <a:moveTo>
                  <a:pt x="5740" y="2849"/>
                </a:moveTo>
                <a:cubicBezTo>
                  <a:pt x="5755" y="2922"/>
                  <a:pt x="5753" y="3012"/>
                  <a:pt x="5853" y="3001"/>
                </a:cubicBezTo>
                <a:cubicBezTo>
                  <a:pt x="5830" y="2933"/>
                  <a:pt x="5964" y="2844"/>
                  <a:pt x="5853" y="2812"/>
                </a:cubicBezTo>
                <a:cubicBezTo>
                  <a:pt x="5847" y="2856"/>
                  <a:pt x="5793" y="2853"/>
                  <a:pt x="5740" y="2849"/>
                </a:cubicBezTo>
                <a:close/>
                <a:moveTo>
                  <a:pt x="2260" y="3039"/>
                </a:moveTo>
                <a:cubicBezTo>
                  <a:pt x="2211" y="3179"/>
                  <a:pt x="2484" y="3189"/>
                  <a:pt x="2524" y="3114"/>
                </a:cubicBezTo>
                <a:cubicBezTo>
                  <a:pt x="2443" y="3083"/>
                  <a:pt x="2395" y="3016"/>
                  <a:pt x="2260" y="3039"/>
                </a:cubicBezTo>
                <a:close/>
                <a:moveTo>
                  <a:pt x="2487" y="3001"/>
                </a:moveTo>
                <a:cubicBezTo>
                  <a:pt x="2397" y="2989"/>
                  <a:pt x="2416" y="2869"/>
                  <a:pt x="2297" y="2887"/>
                </a:cubicBezTo>
                <a:cubicBezTo>
                  <a:pt x="2275" y="2989"/>
                  <a:pt x="2453" y="3080"/>
                  <a:pt x="2487" y="3001"/>
                </a:cubicBezTo>
                <a:close/>
                <a:moveTo>
                  <a:pt x="1390" y="3493"/>
                </a:moveTo>
                <a:cubicBezTo>
                  <a:pt x="1490" y="3546"/>
                  <a:pt x="1765" y="3505"/>
                  <a:pt x="1730" y="3303"/>
                </a:cubicBezTo>
                <a:cubicBezTo>
                  <a:pt x="1544" y="3294"/>
                  <a:pt x="1362" y="3289"/>
                  <a:pt x="1390" y="3493"/>
                </a:cubicBezTo>
                <a:close/>
                <a:moveTo>
                  <a:pt x="1428" y="2963"/>
                </a:moveTo>
                <a:cubicBezTo>
                  <a:pt x="1349" y="3086"/>
                  <a:pt x="1271" y="3209"/>
                  <a:pt x="1201" y="3341"/>
                </a:cubicBezTo>
                <a:cubicBezTo>
                  <a:pt x="1508" y="3410"/>
                  <a:pt x="1642" y="3095"/>
                  <a:pt x="1428" y="2963"/>
                </a:cubicBezTo>
                <a:close/>
                <a:moveTo>
                  <a:pt x="8803" y="3266"/>
                </a:moveTo>
                <a:cubicBezTo>
                  <a:pt x="8917" y="3266"/>
                  <a:pt x="9030" y="3266"/>
                  <a:pt x="9144" y="3266"/>
                </a:cubicBezTo>
                <a:cubicBezTo>
                  <a:pt x="9135" y="3194"/>
                  <a:pt x="9186" y="3182"/>
                  <a:pt x="9182" y="3114"/>
                </a:cubicBezTo>
                <a:cubicBezTo>
                  <a:pt x="9054" y="3163"/>
                  <a:pt x="8820" y="3106"/>
                  <a:pt x="8803" y="3266"/>
                </a:cubicBezTo>
                <a:close/>
                <a:moveTo>
                  <a:pt x="9182" y="2963"/>
                </a:moveTo>
                <a:cubicBezTo>
                  <a:pt x="9039" y="2947"/>
                  <a:pt x="9009" y="3043"/>
                  <a:pt x="8955" y="3114"/>
                </a:cubicBezTo>
                <a:cubicBezTo>
                  <a:pt x="9074" y="3108"/>
                  <a:pt x="9180" y="3088"/>
                  <a:pt x="9182" y="2963"/>
                </a:cubicBezTo>
                <a:close/>
                <a:moveTo>
                  <a:pt x="9257" y="3266"/>
                </a:moveTo>
                <a:cubicBezTo>
                  <a:pt x="9477" y="3213"/>
                  <a:pt x="9655" y="3351"/>
                  <a:pt x="9749" y="3303"/>
                </a:cubicBezTo>
                <a:cubicBezTo>
                  <a:pt x="9804" y="2984"/>
                  <a:pt x="9514" y="3009"/>
                  <a:pt x="9295" y="2963"/>
                </a:cubicBezTo>
                <a:cubicBezTo>
                  <a:pt x="9303" y="3085"/>
                  <a:pt x="9228" y="3123"/>
                  <a:pt x="9257" y="3266"/>
                </a:cubicBezTo>
                <a:close/>
                <a:moveTo>
                  <a:pt x="6950" y="3568"/>
                </a:moveTo>
                <a:cubicBezTo>
                  <a:pt x="7149" y="3579"/>
                  <a:pt x="7174" y="3528"/>
                  <a:pt x="7328" y="3568"/>
                </a:cubicBezTo>
                <a:cubicBezTo>
                  <a:pt x="7251" y="3317"/>
                  <a:pt x="7089" y="3152"/>
                  <a:pt x="6836" y="3076"/>
                </a:cubicBezTo>
                <a:cubicBezTo>
                  <a:pt x="6876" y="3238"/>
                  <a:pt x="6965" y="3351"/>
                  <a:pt x="6950" y="3568"/>
                </a:cubicBezTo>
                <a:close/>
                <a:moveTo>
                  <a:pt x="9900" y="3266"/>
                </a:moveTo>
                <a:cubicBezTo>
                  <a:pt x="9940" y="3390"/>
                  <a:pt x="10094" y="3399"/>
                  <a:pt x="10203" y="3455"/>
                </a:cubicBezTo>
                <a:cubicBezTo>
                  <a:pt x="10192" y="3263"/>
                  <a:pt x="10141" y="3113"/>
                  <a:pt x="9976" y="3076"/>
                </a:cubicBezTo>
                <a:cubicBezTo>
                  <a:pt x="9960" y="3149"/>
                  <a:pt x="9868" y="3145"/>
                  <a:pt x="9900" y="3266"/>
                </a:cubicBezTo>
                <a:close/>
                <a:moveTo>
                  <a:pt x="8122" y="3341"/>
                </a:moveTo>
                <a:cubicBezTo>
                  <a:pt x="8190" y="3320"/>
                  <a:pt x="8280" y="3322"/>
                  <a:pt x="8312" y="3266"/>
                </a:cubicBezTo>
                <a:cubicBezTo>
                  <a:pt x="8212" y="3277"/>
                  <a:pt x="8282" y="3119"/>
                  <a:pt x="8160" y="3152"/>
                </a:cubicBezTo>
                <a:cubicBezTo>
                  <a:pt x="8172" y="3240"/>
                  <a:pt x="8154" y="3297"/>
                  <a:pt x="8122" y="3341"/>
                </a:cubicBezTo>
                <a:close/>
                <a:moveTo>
                  <a:pt x="2487" y="3228"/>
                </a:moveTo>
                <a:cubicBezTo>
                  <a:pt x="2322" y="3252"/>
                  <a:pt x="2059" y="3178"/>
                  <a:pt x="1957" y="3266"/>
                </a:cubicBezTo>
                <a:cubicBezTo>
                  <a:pt x="2115" y="3301"/>
                  <a:pt x="2384" y="3346"/>
                  <a:pt x="2487" y="3228"/>
                </a:cubicBezTo>
                <a:close/>
                <a:moveTo>
                  <a:pt x="2714" y="3455"/>
                </a:moveTo>
                <a:cubicBezTo>
                  <a:pt x="2971" y="3538"/>
                  <a:pt x="3203" y="3646"/>
                  <a:pt x="3394" y="3795"/>
                </a:cubicBezTo>
                <a:cubicBezTo>
                  <a:pt x="3423" y="3527"/>
                  <a:pt x="3312" y="3399"/>
                  <a:pt x="3167" y="3303"/>
                </a:cubicBezTo>
                <a:cubicBezTo>
                  <a:pt x="2917" y="3389"/>
                  <a:pt x="2923" y="3322"/>
                  <a:pt x="2714" y="3228"/>
                </a:cubicBezTo>
                <a:cubicBezTo>
                  <a:pt x="2714" y="3303"/>
                  <a:pt x="2714" y="3379"/>
                  <a:pt x="2714" y="3455"/>
                </a:cubicBezTo>
                <a:close/>
                <a:moveTo>
                  <a:pt x="7366" y="3530"/>
                </a:moveTo>
                <a:cubicBezTo>
                  <a:pt x="7506" y="3604"/>
                  <a:pt x="7610" y="3715"/>
                  <a:pt x="7744" y="3795"/>
                </a:cubicBezTo>
                <a:cubicBezTo>
                  <a:pt x="7713" y="3596"/>
                  <a:pt x="8067" y="3479"/>
                  <a:pt x="7896" y="3379"/>
                </a:cubicBezTo>
                <a:cubicBezTo>
                  <a:pt x="7763" y="3435"/>
                  <a:pt x="7493" y="3303"/>
                  <a:pt x="7366" y="3228"/>
                </a:cubicBezTo>
                <a:cubicBezTo>
                  <a:pt x="7366" y="3329"/>
                  <a:pt x="7366" y="3429"/>
                  <a:pt x="7366" y="3530"/>
                </a:cubicBezTo>
                <a:close/>
                <a:moveTo>
                  <a:pt x="8047" y="3795"/>
                </a:moveTo>
                <a:cubicBezTo>
                  <a:pt x="8233" y="3689"/>
                  <a:pt x="8336" y="3834"/>
                  <a:pt x="8425" y="3719"/>
                </a:cubicBezTo>
                <a:cubicBezTo>
                  <a:pt x="8381" y="3714"/>
                  <a:pt x="8318" y="3726"/>
                  <a:pt x="8312" y="3682"/>
                </a:cubicBezTo>
                <a:cubicBezTo>
                  <a:pt x="8431" y="3624"/>
                  <a:pt x="8539" y="3556"/>
                  <a:pt x="8690" y="3530"/>
                </a:cubicBezTo>
                <a:cubicBezTo>
                  <a:pt x="8668" y="3464"/>
                  <a:pt x="8736" y="3308"/>
                  <a:pt x="8652" y="3303"/>
                </a:cubicBezTo>
                <a:cubicBezTo>
                  <a:pt x="8477" y="3437"/>
                  <a:pt x="7882" y="3281"/>
                  <a:pt x="8047" y="3795"/>
                </a:cubicBezTo>
                <a:close/>
                <a:moveTo>
                  <a:pt x="9711" y="3568"/>
                </a:moveTo>
                <a:cubicBezTo>
                  <a:pt x="9800" y="3605"/>
                  <a:pt x="9897" y="3634"/>
                  <a:pt x="10014" y="3644"/>
                </a:cubicBezTo>
                <a:cubicBezTo>
                  <a:pt x="10014" y="3581"/>
                  <a:pt x="10014" y="3518"/>
                  <a:pt x="10014" y="3455"/>
                </a:cubicBezTo>
                <a:cubicBezTo>
                  <a:pt x="9939" y="3403"/>
                  <a:pt x="9798" y="3419"/>
                  <a:pt x="9711" y="3379"/>
                </a:cubicBezTo>
                <a:cubicBezTo>
                  <a:pt x="9711" y="3442"/>
                  <a:pt x="9711" y="3505"/>
                  <a:pt x="9711" y="3568"/>
                </a:cubicBezTo>
                <a:close/>
                <a:moveTo>
                  <a:pt x="3508" y="3530"/>
                </a:moveTo>
                <a:cubicBezTo>
                  <a:pt x="3635" y="3592"/>
                  <a:pt x="3669" y="3747"/>
                  <a:pt x="3848" y="3757"/>
                </a:cubicBezTo>
                <a:cubicBezTo>
                  <a:pt x="3875" y="3617"/>
                  <a:pt x="3784" y="3595"/>
                  <a:pt x="3810" y="3455"/>
                </a:cubicBezTo>
                <a:cubicBezTo>
                  <a:pt x="3709" y="3480"/>
                  <a:pt x="3574" y="3471"/>
                  <a:pt x="3508" y="3530"/>
                </a:cubicBezTo>
                <a:close/>
                <a:moveTo>
                  <a:pt x="2562" y="3493"/>
                </a:moveTo>
                <a:cubicBezTo>
                  <a:pt x="2347" y="3517"/>
                  <a:pt x="2033" y="3443"/>
                  <a:pt x="1881" y="3530"/>
                </a:cubicBezTo>
                <a:cubicBezTo>
                  <a:pt x="2059" y="3559"/>
                  <a:pt x="2448" y="3634"/>
                  <a:pt x="2562" y="3493"/>
                </a:cubicBezTo>
                <a:close/>
                <a:moveTo>
                  <a:pt x="8955" y="3644"/>
                </a:moveTo>
                <a:cubicBezTo>
                  <a:pt x="9475" y="3631"/>
                  <a:pt x="9665" y="3648"/>
                  <a:pt x="9182" y="3606"/>
                </a:cubicBezTo>
                <a:cubicBezTo>
                  <a:pt x="9080" y="3597"/>
                  <a:pt x="8972" y="3506"/>
                  <a:pt x="8841" y="3606"/>
                </a:cubicBezTo>
                <a:cubicBezTo>
                  <a:pt x="8886" y="3612"/>
                  <a:pt x="8948" y="3599"/>
                  <a:pt x="8955" y="3644"/>
                </a:cubicBezTo>
                <a:close/>
                <a:moveTo>
                  <a:pt x="1125" y="4476"/>
                </a:moveTo>
                <a:cubicBezTo>
                  <a:pt x="1584" y="4380"/>
                  <a:pt x="1929" y="4171"/>
                  <a:pt x="2071" y="3757"/>
                </a:cubicBezTo>
                <a:cubicBezTo>
                  <a:pt x="1611" y="3485"/>
                  <a:pt x="1194" y="4004"/>
                  <a:pt x="1125" y="4476"/>
                </a:cubicBezTo>
                <a:close/>
                <a:moveTo>
                  <a:pt x="2260" y="3833"/>
                </a:moveTo>
                <a:cubicBezTo>
                  <a:pt x="2451" y="4171"/>
                  <a:pt x="2899" y="4253"/>
                  <a:pt x="3319" y="4362"/>
                </a:cubicBezTo>
                <a:cubicBezTo>
                  <a:pt x="3294" y="4097"/>
                  <a:pt x="3085" y="4017"/>
                  <a:pt x="3054" y="3757"/>
                </a:cubicBezTo>
                <a:cubicBezTo>
                  <a:pt x="2718" y="3719"/>
                  <a:pt x="2428" y="3570"/>
                  <a:pt x="2260" y="3833"/>
                </a:cubicBezTo>
                <a:close/>
                <a:moveTo>
                  <a:pt x="8349" y="3946"/>
                </a:moveTo>
                <a:cubicBezTo>
                  <a:pt x="8557" y="3930"/>
                  <a:pt x="9043" y="4123"/>
                  <a:pt x="9106" y="3795"/>
                </a:cubicBezTo>
                <a:cubicBezTo>
                  <a:pt x="8926" y="3665"/>
                  <a:pt x="8471" y="3706"/>
                  <a:pt x="8349" y="3946"/>
                </a:cubicBezTo>
                <a:close/>
                <a:moveTo>
                  <a:pt x="9295" y="3909"/>
                </a:moveTo>
                <a:cubicBezTo>
                  <a:pt x="9394" y="4008"/>
                  <a:pt x="9923" y="4051"/>
                  <a:pt x="10014" y="3909"/>
                </a:cubicBezTo>
                <a:cubicBezTo>
                  <a:pt x="9801" y="3794"/>
                  <a:pt x="9443" y="3698"/>
                  <a:pt x="9295" y="3909"/>
                </a:cubicBezTo>
                <a:close/>
                <a:moveTo>
                  <a:pt x="7744" y="3833"/>
                </a:moveTo>
                <a:cubicBezTo>
                  <a:pt x="7740" y="3950"/>
                  <a:pt x="7761" y="4043"/>
                  <a:pt x="7820" y="4098"/>
                </a:cubicBezTo>
                <a:cubicBezTo>
                  <a:pt x="7858" y="3972"/>
                  <a:pt x="8029" y="3979"/>
                  <a:pt x="8009" y="3795"/>
                </a:cubicBezTo>
                <a:cubicBezTo>
                  <a:pt x="7886" y="3773"/>
                  <a:pt x="7833" y="3821"/>
                  <a:pt x="7744" y="3833"/>
                </a:cubicBezTo>
                <a:close/>
                <a:moveTo>
                  <a:pt x="3735" y="4514"/>
                </a:moveTo>
                <a:cubicBezTo>
                  <a:pt x="3935" y="4413"/>
                  <a:pt x="4100" y="4016"/>
                  <a:pt x="3886" y="3833"/>
                </a:cubicBezTo>
                <a:cubicBezTo>
                  <a:pt x="3823" y="3833"/>
                  <a:pt x="3760" y="3833"/>
                  <a:pt x="3697" y="3833"/>
                </a:cubicBezTo>
                <a:cubicBezTo>
                  <a:pt x="3593" y="4038"/>
                  <a:pt x="3697" y="4328"/>
                  <a:pt x="3735" y="4514"/>
                </a:cubicBezTo>
                <a:close/>
                <a:moveTo>
                  <a:pt x="1730" y="4514"/>
                </a:moveTo>
                <a:cubicBezTo>
                  <a:pt x="2069" y="4500"/>
                  <a:pt x="2483" y="4560"/>
                  <a:pt x="2714" y="4438"/>
                </a:cubicBezTo>
                <a:cubicBezTo>
                  <a:pt x="2424" y="4048"/>
                  <a:pt x="1928" y="4058"/>
                  <a:pt x="1730" y="4514"/>
                </a:cubicBezTo>
                <a:close/>
                <a:moveTo>
                  <a:pt x="8652" y="4249"/>
                </a:moveTo>
                <a:cubicBezTo>
                  <a:pt x="8999" y="4205"/>
                  <a:pt x="9538" y="4353"/>
                  <a:pt x="9711" y="4136"/>
                </a:cubicBezTo>
                <a:cubicBezTo>
                  <a:pt x="9486" y="4150"/>
                  <a:pt x="8802" y="4033"/>
                  <a:pt x="8652" y="4249"/>
                </a:cubicBezTo>
                <a:close/>
                <a:moveTo>
                  <a:pt x="9825" y="4136"/>
                </a:moveTo>
                <a:cubicBezTo>
                  <a:pt x="9711" y="4160"/>
                  <a:pt x="9861" y="4216"/>
                  <a:pt x="9825" y="4287"/>
                </a:cubicBezTo>
                <a:cubicBezTo>
                  <a:pt x="9469" y="4266"/>
                  <a:pt x="8858" y="4468"/>
                  <a:pt x="9371" y="4665"/>
                </a:cubicBezTo>
                <a:cubicBezTo>
                  <a:pt x="9508" y="4639"/>
                  <a:pt x="9505" y="4472"/>
                  <a:pt x="9635" y="4438"/>
                </a:cubicBezTo>
                <a:cubicBezTo>
                  <a:pt x="9678" y="4446"/>
                  <a:pt x="9694" y="4480"/>
                  <a:pt x="9711" y="4514"/>
                </a:cubicBezTo>
                <a:cubicBezTo>
                  <a:pt x="9718" y="4647"/>
                  <a:pt x="9583" y="4638"/>
                  <a:pt x="9560" y="4741"/>
                </a:cubicBezTo>
                <a:cubicBezTo>
                  <a:pt x="9776" y="4827"/>
                  <a:pt x="9960" y="4945"/>
                  <a:pt x="10278" y="4930"/>
                </a:cubicBezTo>
                <a:cubicBezTo>
                  <a:pt x="10460" y="4716"/>
                  <a:pt x="10266" y="4543"/>
                  <a:pt x="10278" y="4249"/>
                </a:cubicBezTo>
                <a:cubicBezTo>
                  <a:pt x="10135" y="4245"/>
                  <a:pt x="10222" y="4470"/>
                  <a:pt x="10089" y="4476"/>
                </a:cubicBezTo>
                <a:cubicBezTo>
                  <a:pt x="10031" y="4421"/>
                  <a:pt x="10056" y="4282"/>
                  <a:pt x="10052" y="4173"/>
                </a:cubicBezTo>
                <a:cubicBezTo>
                  <a:pt x="9972" y="4148"/>
                  <a:pt x="9883" y="4073"/>
                  <a:pt x="9825" y="4136"/>
                </a:cubicBezTo>
                <a:close/>
                <a:moveTo>
                  <a:pt x="5134" y="4362"/>
                </a:moveTo>
                <a:cubicBezTo>
                  <a:pt x="5299" y="4374"/>
                  <a:pt x="5350" y="4499"/>
                  <a:pt x="5437" y="4589"/>
                </a:cubicBezTo>
                <a:cubicBezTo>
                  <a:pt x="5447" y="4512"/>
                  <a:pt x="5538" y="4514"/>
                  <a:pt x="5588" y="4476"/>
                </a:cubicBezTo>
                <a:cubicBezTo>
                  <a:pt x="5556" y="4382"/>
                  <a:pt x="5539" y="4273"/>
                  <a:pt x="5550" y="4136"/>
                </a:cubicBezTo>
                <a:cubicBezTo>
                  <a:pt x="5402" y="4201"/>
                  <a:pt x="5257" y="4271"/>
                  <a:pt x="5134" y="4362"/>
                </a:cubicBezTo>
                <a:close/>
                <a:moveTo>
                  <a:pt x="8198" y="4476"/>
                </a:moveTo>
                <a:cubicBezTo>
                  <a:pt x="8161" y="4387"/>
                  <a:pt x="8186" y="4236"/>
                  <a:pt x="8047" y="4249"/>
                </a:cubicBezTo>
                <a:cubicBezTo>
                  <a:pt x="7912" y="4548"/>
                  <a:pt x="8084" y="4734"/>
                  <a:pt x="7971" y="5081"/>
                </a:cubicBezTo>
                <a:cubicBezTo>
                  <a:pt x="8390" y="5278"/>
                  <a:pt x="8915" y="4980"/>
                  <a:pt x="9106" y="4703"/>
                </a:cubicBezTo>
                <a:cubicBezTo>
                  <a:pt x="8865" y="4753"/>
                  <a:pt x="8631" y="5009"/>
                  <a:pt x="8349" y="4892"/>
                </a:cubicBezTo>
                <a:cubicBezTo>
                  <a:pt x="8565" y="4780"/>
                  <a:pt x="8865" y="4752"/>
                  <a:pt x="8992" y="4552"/>
                </a:cubicBezTo>
                <a:cubicBezTo>
                  <a:pt x="8727" y="4514"/>
                  <a:pt x="8549" y="4763"/>
                  <a:pt x="8312" y="4627"/>
                </a:cubicBezTo>
                <a:cubicBezTo>
                  <a:pt x="8579" y="4592"/>
                  <a:pt x="8816" y="4526"/>
                  <a:pt x="8917" y="4325"/>
                </a:cubicBezTo>
                <a:cubicBezTo>
                  <a:pt x="8727" y="4300"/>
                  <a:pt x="8612" y="4372"/>
                  <a:pt x="8501" y="4325"/>
                </a:cubicBezTo>
                <a:cubicBezTo>
                  <a:pt x="8483" y="4252"/>
                  <a:pt x="8617" y="4162"/>
                  <a:pt x="8463" y="4173"/>
                </a:cubicBezTo>
                <a:cubicBezTo>
                  <a:pt x="8438" y="4173"/>
                  <a:pt x="8412" y="4173"/>
                  <a:pt x="8387" y="4173"/>
                </a:cubicBezTo>
                <a:cubicBezTo>
                  <a:pt x="8329" y="4279"/>
                  <a:pt x="8353" y="4467"/>
                  <a:pt x="8198" y="4476"/>
                </a:cubicBezTo>
                <a:close/>
                <a:moveTo>
                  <a:pt x="2373" y="4741"/>
                </a:moveTo>
                <a:cubicBezTo>
                  <a:pt x="2426" y="4852"/>
                  <a:pt x="2736" y="4705"/>
                  <a:pt x="2789" y="4816"/>
                </a:cubicBezTo>
                <a:cubicBezTo>
                  <a:pt x="2736" y="4965"/>
                  <a:pt x="2420" y="4851"/>
                  <a:pt x="2373" y="5005"/>
                </a:cubicBezTo>
                <a:cubicBezTo>
                  <a:pt x="2589" y="5199"/>
                  <a:pt x="3639" y="5140"/>
                  <a:pt x="3357" y="4589"/>
                </a:cubicBezTo>
                <a:cubicBezTo>
                  <a:pt x="3036" y="4627"/>
                  <a:pt x="2595" y="4408"/>
                  <a:pt x="2373" y="4741"/>
                </a:cubicBezTo>
                <a:close/>
                <a:moveTo>
                  <a:pt x="1087" y="4703"/>
                </a:moveTo>
                <a:cubicBezTo>
                  <a:pt x="1062" y="4967"/>
                  <a:pt x="1273" y="4996"/>
                  <a:pt x="1314" y="5195"/>
                </a:cubicBezTo>
                <a:cubicBezTo>
                  <a:pt x="1534" y="5124"/>
                  <a:pt x="1900" y="5200"/>
                  <a:pt x="2108" y="5119"/>
                </a:cubicBezTo>
                <a:cubicBezTo>
                  <a:pt x="2108" y="5056"/>
                  <a:pt x="2108" y="4993"/>
                  <a:pt x="2108" y="4930"/>
                </a:cubicBezTo>
                <a:cubicBezTo>
                  <a:pt x="1956" y="4906"/>
                  <a:pt x="1706" y="4979"/>
                  <a:pt x="1617" y="4892"/>
                </a:cubicBezTo>
                <a:cubicBezTo>
                  <a:pt x="1647" y="4696"/>
                  <a:pt x="2132" y="4954"/>
                  <a:pt x="2108" y="4703"/>
                </a:cubicBezTo>
                <a:cubicBezTo>
                  <a:pt x="1780" y="4606"/>
                  <a:pt x="1431" y="4516"/>
                  <a:pt x="1087" y="4703"/>
                </a:cubicBezTo>
                <a:close/>
                <a:moveTo>
                  <a:pt x="4302" y="4854"/>
                </a:moveTo>
                <a:cubicBezTo>
                  <a:pt x="4526" y="4776"/>
                  <a:pt x="4784" y="4731"/>
                  <a:pt x="4945" y="4589"/>
                </a:cubicBezTo>
                <a:cubicBezTo>
                  <a:pt x="4641" y="4588"/>
                  <a:pt x="4417" y="4667"/>
                  <a:pt x="4302" y="4854"/>
                </a:cubicBezTo>
                <a:close/>
                <a:moveTo>
                  <a:pt x="7177" y="4779"/>
                </a:moveTo>
                <a:cubicBezTo>
                  <a:pt x="7520" y="4842"/>
                  <a:pt x="7470" y="5292"/>
                  <a:pt x="7253" y="5459"/>
                </a:cubicBezTo>
                <a:cubicBezTo>
                  <a:pt x="7459" y="5468"/>
                  <a:pt x="7707" y="5433"/>
                  <a:pt x="7858" y="5497"/>
                </a:cubicBezTo>
                <a:cubicBezTo>
                  <a:pt x="7753" y="5251"/>
                  <a:pt x="7619" y="4911"/>
                  <a:pt x="7706" y="4589"/>
                </a:cubicBezTo>
                <a:cubicBezTo>
                  <a:pt x="7510" y="4632"/>
                  <a:pt x="7336" y="4698"/>
                  <a:pt x="7177" y="4779"/>
                </a:cubicBezTo>
                <a:close/>
                <a:moveTo>
                  <a:pt x="3697" y="4930"/>
                </a:moveTo>
                <a:cubicBezTo>
                  <a:pt x="3851" y="4908"/>
                  <a:pt x="3967" y="4847"/>
                  <a:pt x="4000" y="4703"/>
                </a:cubicBezTo>
                <a:cubicBezTo>
                  <a:pt x="3868" y="4733"/>
                  <a:pt x="3854" y="4647"/>
                  <a:pt x="3735" y="4665"/>
                </a:cubicBezTo>
                <a:cubicBezTo>
                  <a:pt x="3765" y="4796"/>
                  <a:pt x="3678" y="4810"/>
                  <a:pt x="3697" y="4930"/>
                </a:cubicBezTo>
                <a:close/>
                <a:moveTo>
                  <a:pt x="5777" y="4892"/>
                </a:moveTo>
                <a:cubicBezTo>
                  <a:pt x="5867" y="4868"/>
                  <a:pt x="5953" y="4841"/>
                  <a:pt x="5966" y="4741"/>
                </a:cubicBezTo>
                <a:cubicBezTo>
                  <a:pt x="5860" y="4772"/>
                  <a:pt x="5868" y="4687"/>
                  <a:pt x="5777" y="4703"/>
                </a:cubicBezTo>
                <a:cubicBezTo>
                  <a:pt x="5777" y="4766"/>
                  <a:pt x="5777" y="4829"/>
                  <a:pt x="5777" y="4892"/>
                </a:cubicBezTo>
                <a:close/>
                <a:moveTo>
                  <a:pt x="9219" y="5497"/>
                </a:moveTo>
                <a:cubicBezTo>
                  <a:pt x="9473" y="5785"/>
                  <a:pt x="9918" y="5504"/>
                  <a:pt x="10127" y="5308"/>
                </a:cubicBezTo>
                <a:cubicBezTo>
                  <a:pt x="9833" y="5236"/>
                  <a:pt x="9668" y="5036"/>
                  <a:pt x="9409" y="4930"/>
                </a:cubicBezTo>
                <a:cubicBezTo>
                  <a:pt x="9422" y="5196"/>
                  <a:pt x="9342" y="5367"/>
                  <a:pt x="9219" y="5497"/>
                </a:cubicBezTo>
                <a:close/>
                <a:moveTo>
                  <a:pt x="10354" y="5195"/>
                </a:moveTo>
                <a:cubicBezTo>
                  <a:pt x="10393" y="5107"/>
                  <a:pt x="10484" y="5073"/>
                  <a:pt x="10468" y="4930"/>
                </a:cubicBezTo>
                <a:cubicBezTo>
                  <a:pt x="10368" y="4934"/>
                  <a:pt x="10328" y="5190"/>
                  <a:pt x="10354" y="5195"/>
                </a:cubicBezTo>
                <a:close/>
                <a:moveTo>
                  <a:pt x="10392" y="5535"/>
                </a:moveTo>
                <a:cubicBezTo>
                  <a:pt x="10570" y="5429"/>
                  <a:pt x="10616" y="5623"/>
                  <a:pt x="10770" y="5649"/>
                </a:cubicBezTo>
                <a:cubicBezTo>
                  <a:pt x="10758" y="5396"/>
                  <a:pt x="10790" y="5100"/>
                  <a:pt x="10657" y="4968"/>
                </a:cubicBezTo>
                <a:cubicBezTo>
                  <a:pt x="10626" y="5215"/>
                  <a:pt x="10464" y="5330"/>
                  <a:pt x="10392" y="5535"/>
                </a:cubicBezTo>
                <a:close/>
                <a:moveTo>
                  <a:pt x="8274" y="5346"/>
                </a:moveTo>
                <a:cubicBezTo>
                  <a:pt x="8358" y="5400"/>
                  <a:pt x="8456" y="5441"/>
                  <a:pt x="8614" y="5422"/>
                </a:cubicBezTo>
                <a:cubicBezTo>
                  <a:pt x="8627" y="5585"/>
                  <a:pt x="8804" y="5585"/>
                  <a:pt x="8917" y="5649"/>
                </a:cubicBezTo>
                <a:cubicBezTo>
                  <a:pt x="8928" y="5571"/>
                  <a:pt x="9019" y="5574"/>
                  <a:pt x="9030" y="5497"/>
                </a:cubicBezTo>
                <a:cubicBezTo>
                  <a:pt x="8955" y="5459"/>
                  <a:pt x="8869" y="5432"/>
                  <a:pt x="8841" y="5346"/>
                </a:cubicBezTo>
                <a:cubicBezTo>
                  <a:pt x="8977" y="5368"/>
                  <a:pt x="9024" y="5302"/>
                  <a:pt x="9106" y="5270"/>
                </a:cubicBezTo>
                <a:cubicBezTo>
                  <a:pt x="9087" y="5151"/>
                  <a:pt x="9174" y="5137"/>
                  <a:pt x="9144" y="5005"/>
                </a:cubicBezTo>
                <a:cubicBezTo>
                  <a:pt x="8886" y="5151"/>
                  <a:pt x="8554" y="5223"/>
                  <a:pt x="8274" y="5346"/>
                </a:cubicBezTo>
                <a:close/>
                <a:moveTo>
                  <a:pt x="5172" y="5913"/>
                </a:moveTo>
                <a:cubicBezTo>
                  <a:pt x="5461" y="5786"/>
                  <a:pt x="5731" y="5640"/>
                  <a:pt x="5891" y="5384"/>
                </a:cubicBezTo>
                <a:cubicBezTo>
                  <a:pt x="5853" y="5283"/>
                  <a:pt x="5738" y="5259"/>
                  <a:pt x="5664" y="5195"/>
                </a:cubicBezTo>
                <a:cubicBezTo>
                  <a:pt x="5488" y="5422"/>
                  <a:pt x="5315" y="5652"/>
                  <a:pt x="5172" y="5913"/>
                </a:cubicBezTo>
                <a:close/>
                <a:moveTo>
                  <a:pt x="1503" y="5422"/>
                </a:moveTo>
                <a:cubicBezTo>
                  <a:pt x="1705" y="5601"/>
                  <a:pt x="2036" y="5573"/>
                  <a:pt x="2260" y="5459"/>
                </a:cubicBezTo>
                <a:cubicBezTo>
                  <a:pt x="2485" y="5616"/>
                  <a:pt x="2830" y="5558"/>
                  <a:pt x="2903" y="5270"/>
                </a:cubicBezTo>
                <a:cubicBezTo>
                  <a:pt x="2410" y="5295"/>
                  <a:pt x="1867" y="5268"/>
                  <a:pt x="1503" y="5422"/>
                </a:cubicBezTo>
                <a:close/>
                <a:moveTo>
                  <a:pt x="633" y="5800"/>
                </a:moveTo>
                <a:cubicBezTo>
                  <a:pt x="700" y="6061"/>
                  <a:pt x="693" y="6395"/>
                  <a:pt x="747" y="6670"/>
                </a:cubicBezTo>
                <a:cubicBezTo>
                  <a:pt x="880" y="6548"/>
                  <a:pt x="885" y="6677"/>
                  <a:pt x="1011" y="6745"/>
                </a:cubicBezTo>
                <a:cubicBezTo>
                  <a:pt x="864" y="6381"/>
                  <a:pt x="1538" y="5674"/>
                  <a:pt x="860" y="5573"/>
                </a:cubicBezTo>
                <a:cubicBezTo>
                  <a:pt x="862" y="5796"/>
                  <a:pt x="695" y="5705"/>
                  <a:pt x="633" y="5800"/>
                </a:cubicBezTo>
                <a:close/>
                <a:moveTo>
                  <a:pt x="1201" y="6140"/>
                </a:moveTo>
                <a:cubicBezTo>
                  <a:pt x="1426" y="6104"/>
                  <a:pt x="1464" y="6255"/>
                  <a:pt x="1503" y="6405"/>
                </a:cubicBezTo>
                <a:cubicBezTo>
                  <a:pt x="1775" y="6353"/>
                  <a:pt x="1662" y="6016"/>
                  <a:pt x="1654" y="5762"/>
                </a:cubicBezTo>
                <a:cubicBezTo>
                  <a:pt x="1462" y="5740"/>
                  <a:pt x="1362" y="5625"/>
                  <a:pt x="1201" y="5573"/>
                </a:cubicBezTo>
                <a:cubicBezTo>
                  <a:pt x="1238" y="5733"/>
                  <a:pt x="1268" y="5986"/>
                  <a:pt x="1201" y="6140"/>
                </a:cubicBezTo>
                <a:close/>
                <a:moveTo>
                  <a:pt x="6572" y="5724"/>
                </a:moveTo>
                <a:cubicBezTo>
                  <a:pt x="6780" y="5730"/>
                  <a:pt x="6905" y="5654"/>
                  <a:pt x="7026" y="5573"/>
                </a:cubicBezTo>
                <a:cubicBezTo>
                  <a:pt x="6831" y="5580"/>
                  <a:pt x="6589" y="5540"/>
                  <a:pt x="6572" y="5724"/>
                </a:cubicBezTo>
                <a:close/>
                <a:moveTo>
                  <a:pt x="9711" y="5838"/>
                </a:moveTo>
                <a:cubicBezTo>
                  <a:pt x="9695" y="6131"/>
                  <a:pt x="9619" y="6417"/>
                  <a:pt x="9862" y="6518"/>
                </a:cubicBezTo>
                <a:cubicBezTo>
                  <a:pt x="9899" y="6354"/>
                  <a:pt x="9951" y="6203"/>
                  <a:pt x="10203" y="6254"/>
                </a:cubicBezTo>
                <a:cubicBezTo>
                  <a:pt x="10061" y="6057"/>
                  <a:pt x="10260" y="5747"/>
                  <a:pt x="10127" y="5649"/>
                </a:cubicBezTo>
                <a:cubicBezTo>
                  <a:pt x="10020" y="5743"/>
                  <a:pt x="9874" y="5799"/>
                  <a:pt x="9711" y="5838"/>
                </a:cubicBezTo>
                <a:close/>
                <a:moveTo>
                  <a:pt x="2789" y="6027"/>
                </a:moveTo>
                <a:cubicBezTo>
                  <a:pt x="2766" y="5924"/>
                  <a:pt x="2837" y="5727"/>
                  <a:pt x="2751" y="5686"/>
                </a:cubicBezTo>
                <a:cubicBezTo>
                  <a:pt x="2701" y="5747"/>
                  <a:pt x="2670" y="6020"/>
                  <a:pt x="2789" y="6027"/>
                </a:cubicBezTo>
                <a:close/>
                <a:moveTo>
                  <a:pt x="10354" y="6821"/>
                </a:moveTo>
                <a:cubicBezTo>
                  <a:pt x="10516" y="6787"/>
                  <a:pt x="10479" y="6666"/>
                  <a:pt x="10619" y="6783"/>
                </a:cubicBezTo>
                <a:cubicBezTo>
                  <a:pt x="10663" y="6474"/>
                  <a:pt x="10727" y="6185"/>
                  <a:pt x="10770" y="5875"/>
                </a:cubicBezTo>
                <a:cubicBezTo>
                  <a:pt x="10703" y="5805"/>
                  <a:pt x="10674" y="5906"/>
                  <a:pt x="10543" y="5875"/>
                </a:cubicBezTo>
                <a:cubicBezTo>
                  <a:pt x="10592" y="5826"/>
                  <a:pt x="10592" y="5736"/>
                  <a:pt x="10543" y="5686"/>
                </a:cubicBezTo>
                <a:cubicBezTo>
                  <a:pt x="9873" y="5737"/>
                  <a:pt x="10523" y="6486"/>
                  <a:pt x="10354" y="6821"/>
                </a:cubicBezTo>
                <a:close/>
                <a:moveTo>
                  <a:pt x="8539" y="6329"/>
                </a:moveTo>
                <a:cubicBezTo>
                  <a:pt x="8570" y="6185"/>
                  <a:pt x="8588" y="6026"/>
                  <a:pt x="8576" y="5838"/>
                </a:cubicBezTo>
                <a:cubicBezTo>
                  <a:pt x="8436" y="5814"/>
                  <a:pt x="8339" y="5747"/>
                  <a:pt x="8198" y="5724"/>
                </a:cubicBezTo>
                <a:cubicBezTo>
                  <a:pt x="8320" y="5918"/>
                  <a:pt x="8395" y="6158"/>
                  <a:pt x="8539" y="6329"/>
                </a:cubicBezTo>
                <a:close/>
                <a:moveTo>
                  <a:pt x="2487" y="5762"/>
                </a:moveTo>
                <a:cubicBezTo>
                  <a:pt x="2297" y="5762"/>
                  <a:pt x="2108" y="5762"/>
                  <a:pt x="1919" y="5762"/>
                </a:cubicBezTo>
                <a:cubicBezTo>
                  <a:pt x="1955" y="5894"/>
                  <a:pt x="2447" y="5874"/>
                  <a:pt x="2487" y="5762"/>
                </a:cubicBezTo>
                <a:close/>
                <a:moveTo>
                  <a:pt x="9446" y="5838"/>
                </a:moveTo>
                <a:cubicBezTo>
                  <a:pt x="9269" y="5862"/>
                  <a:pt x="8993" y="5788"/>
                  <a:pt x="8879" y="5875"/>
                </a:cubicBezTo>
                <a:cubicBezTo>
                  <a:pt x="8996" y="5898"/>
                  <a:pt x="9396" y="5995"/>
                  <a:pt x="9446" y="5838"/>
                </a:cubicBezTo>
                <a:close/>
                <a:moveTo>
                  <a:pt x="2562" y="6102"/>
                </a:moveTo>
                <a:cubicBezTo>
                  <a:pt x="2747" y="6090"/>
                  <a:pt x="2526" y="6043"/>
                  <a:pt x="2449" y="6065"/>
                </a:cubicBezTo>
                <a:cubicBezTo>
                  <a:pt x="2335" y="6065"/>
                  <a:pt x="2222" y="6065"/>
                  <a:pt x="2108" y="6065"/>
                </a:cubicBezTo>
                <a:cubicBezTo>
                  <a:pt x="1989" y="6064"/>
                  <a:pt x="1916" y="5973"/>
                  <a:pt x="1844" y="6102"/>
                </a:cubicBezTo>
                <a:cubicBezTo>
                  <a:pt x="2083" y="6102"/>
                  <a:pt x="2323" y="6102"/>
                  <a:pt x="2562" y="6102"/>
                </a:cubicBezTo>
                <a:close/>
                <a:moveTo>
                  <a:pt x="6836" y="6556"/>
                </a:moveTo>
                <a:cubicBezTo>
                  <a:pt x="6927" y="6579"/>
                  <a:pt x="7111" y="6509"/>
                  <a:pt x="7139" y="6594"/>
                </a:cubicBezTo>
                <a:cubicBezTo>
                  <a:pt x="7139" y="6632"/>
                  <a:pt x="7170" y="6639"/>
                  <a:pt x="7177" y="6670"/>
                </a:cubicBezTo>
                <a:cubicBezTo>
                  <a:pt x="7191" y="6989"/>
                  <a:pt x="6645" y="7056"/>
                  <a:pt x="6912" y="7388"/>
                </a:cubicBezTo>
                <a:cubicBezTo>
                  <a:pt x="7821" y="7350"/>
                  <a:pt x="7355" y="5448"/>
                  <a:pt x="6836" y="6556"/>
                </a:cubicBezTo>
                <a:close/>
                <a:moveTo>
                  <a:pt x="2638" y="6632"/>
                </a:moveTo>
                <a:cubicBezTo>
                  <a:pt x="2660" y="6546"/>
                  <a:pt x="2859" y="6300"/>
                  <a:pt x="2676" y="6254"/>
                </a:cubicBezTo>
                <a:cubicBezTo>
                  <a:pt x="2723" y="6416"/>
                  <a:pt x="2528" y="6532"/>
                  <a:pt x="2638" y="6632"/>
                </a:cubicBezTo>
                <a:close/>
                <a:moveTo>
                  <a:pt x="1125" y="6783"/>
                </a:moveTo>
                <a:cubicBezTo>
                  <a:pt x="1252" y="6696"/>
                  <a:pt x="1328" y="6557"/>
                  <a:pt x="1428" y="6443"/>
                </a:cubicBezTo>
                <a:cubicBezTo>
                  <a:pt x="1408" y="6387"/>
                  <a:pt x="1372" y="6347"/>
                  <a:pt x="1352" y="6292"/>
                </a:cubicBezTo>
                <a:cubicBezTo>
                  <a:pt x="1028" y="6234"/>
                  <a:pt x="1007" y="6611"/>
                  <a:pt x="1125" y="6783"/>
                </a:cubicBezTo>
                <a:close/>
                <a:moveTo>
                  <a:pt x="2449" y="6897"/>
                </a:moveTo>
                <a:cubicBezTo>
                  <a:pt x="2549" y="6857"/>
                  <a:pt x="2739" y="6826"/>
                  <a:pt x="2789" y="6935"/>
                </a:cubicBezTo>
                <a:cubicBezTo>
                  <a:pt x="2850" y="7265"/>
                  <a:pt x="2678" y="7677"/>
                  <a:pt x="2524" y="7918"/>
                </a:cubicBezTo>
                <a:cubicBezTo>
                  <a:pt x="2604" y="7940"/>
                  <a:pt x="2632" y="8012"/>
                  <a:pt x="2751" y="7994"/>
                </a:cubicBezTo>
                <a:cubicBezTo>
                  <a:pt x="2734" y="7737"/>
                  <a:pt x="2788" y="7551"/>
                  <a:pt x="3016" y="7540"/>
                </a:cubicBezTo>
                <a:cubicBezTo>
                  <a:pt x="2997" y="7004"/>
                  <a:pt x="3361" y="6851"/>
                  <a:pt x="3470" y="6443"/>
                </a:cubicBezTo>
                <a:cubicBezTo>
                  <a:pt x="3161" y="6487"/>
                  <a:pt x="3003" y="6380"/>
                  <a:pt x="2827" y="6292"/>
                </a:cubicBezTo>
                <a:cubicBezTo>
                  <a:pt x="2861" y="6654"/>
                  <a:pt x="2585" y="6705"/>
                  <a:pt x="2449" y="6897"/>
                </a:cubicBezTo>
                <a:close/>
                <a:moveTo>
                  <a:pt x="4870" y="7010"/>
                </a:moveTo>
                <a:cubicBezTo>
                  <a:pt x="4811" y="6736"/>
                  <a:pt x="4996" y="6507"/>
                  <a:pt x="4907" y="6329"/>
                </a:cubicBezTo>
                <a:cubicBezTo>
                  <a:pt x="4881" y="6513"/>
                  <a:pt x="4685" y="6859"/>
                  <a:pt x="4870" y="7010"/>
                </a:cubicBezTo>
                <a:close/>
                <a:moveTo>
                  <a:pt x="9825" y="6594"/>
                </a:moveTo>
                <a:cubicBezTo>
                  <a:pt x="9714" y="6564"/>
                  <a:pt x="9667" y="6275"/>
                  <a:pt x="9560" y="6367"/>
                </a:cubicBezTo>
                <a:cubicBezTo>
                  <a:pt x="9633" y="6435"/>
                  <a:pt x="9742" y="6662"/>
                  <a:pt x="9825" y="6594"/>
                </a:cubicBezTo>
                <a:close/>
                <a:moveTo>
                  <a:pt x="6193" y="7426"/>
                </a:moveTo>
                <a:cubicBezTo>
                  <a:pt x="6233" y="7122"/>
                  <a:pt x="5873" y="7217"/>
                  <a:pt x="5891" y="6935"/>
                </a:cubicBezTo>
                <a:cubicBezTo>
                  <a:pt x="5903" y="6707"/>
                  <a:pt x="6173" y="6737"/>
                  <a:pt x="6118" y="6443"/>
                </a:cubicBezTo>
                <a:cubicBezTo>
                  <a:pt x="5406" y="6137"/>
                  <a:pt x="5484" y="7654"/>
                  <a:pt x="6193" y="7426"/>
                </a:cubicBezTo>
                <a:close/>
                <a:moveTo>
                  <a:pt x="9976" y="6405"/>
                </a:moveTo>
                <a:cubicBezTo>
                  <a:pt x="9963" y="6670"/>
                  <a:pt x="10167" y="6718"/>
                  <a:pt x="10241" y="6897"/>
                </a:cubicBezTo>
                <a:cubicBezTo>
                  <a:pt x="10430" y="6688"/>
                  <a:pt x="10312" y="6259"/>
                  <a:pt x="9976" y="6405"/>
                </a:cubicBezTo>
                <a:close/>
                <a:moveTo>
                  <a:pt x="2297" y="7275"/>
                </a:moveTo>
                <a:cubicBezTo>
                  <a:pt x="2272" y="7031"/>
                  <a:pt x="2434" y="7359"/>
                  <a:pt x="2487" y="7161"/>
                </a:cubicBezTo>
                <a:cubicBezTo>
                  <a:pt x="2506" y="7272"/>
                  <a:pt x="2558" y="7183"/>
                  <a:pt x="2600" y="7313"/>
                </a:cubicBezTo>
                <a:cubicBezTo>
                  <a:pt x="2669" y="7205"/>
                  <a:pt x="2799" y="7158"/>
                  <a:pt x="2751" y="6935"/>
                </a:cubicBezTo>
                <a:cubicBezTo>
                  <a:pt x="2538" y="6898"/>
                  <a:pt x="2042" y="6881"/>
                  <a:pt x="2297" y="7275"/>
                </a:cubicBezTo>
                <a:close/>
                <a:moveTo>
                  <a:pt x="2260" y="6859"/>
                </a:moveTo>
                <a:cubicBezTo>
                  <a:pt x="2068" y="6748"/>
                  <a:pt x="1810" y="6703"/>
                  <a:pt x="1541" y="6670"/>
                </a:cubicBezTo>
                <a:cubicBezTo>
                  <a:pt x="1457" y="6794"/>
                  <a:pt x="1488" y="7291"/>
                  <a:pt x="1654" y="7161"/>
                </a:cubicBezTo>
                <a:cubicBezTo>
                  <a:pt x="1593" y="7133"/>
                  <a:pt x="1699" y="6957"/>
                  <a:pt x="1806" y="6972"/>
                </a:cubicBezTo>
                <a:cubicBezTo>
                  <a:pt x="1993" y="7000"/>
                  <a:pt x="1959" y="7248"/>
                  <a:pt x="2146" y="7275"/>
                </a:cubicBezTo>
                <a:cubicBezTo>
                  <a:pt x="2200" y="7152"/>
                  <a:pt x="2180" y="6956"/>
                  <a:pt x="2260" y="6859"/>
                </a:cubicBezTo>
                <a:close/>
                <a:moveTo>
                  <a:pt x="8765" y="7388"/>
                </a:moveTo>
                <a:cubicBezTo>
                  <a:pt x="8751" y="7207"/>
                  <a:pt x="8831" y="7356"/>
                  <a:pt x="8879" y="7237"/>
                </a:cubicBezTo>
                <a:cubicBezTo>
                  <a:pt x="8918" y="7418"/>
                  <a:pt x="9038" y="7131"/>
                  <a:pt x="9068" y="7351"/>
                </a:cubicBezTo>
                <a:cubicBezTo>
                  <a:pt x="9119" y="7236"/>
                  <a:pt x="9129" y="7039"/>
                  <a:pt x="9030" y="6972"/>
                </a:cubicBezTo>
                <a:cubicBezTo>
                  <a:pt x="8867" y="7023"/>
                  <a:pt x="8790" y="6990"/>
                  <a:pt x="8614" y="6972"/>
                </a:cubicBezTo>
                <a:cubicBezTo>
                  <a:pt x="8508" y="7136"/>
                  <a:pt x="8641" y="7335"/>
                  <a:pt x="8765" y="7388"/>
                </a:cubicBezTo>
                <a:close/>
                <a:moveTo>
                  <a:pt x="8879" y="6897"/>
                </a:moveTo>
                <a:cubicBezTo>
                  <a:pt x="8739" y="6860"/>
                  <a:pt x="8692" y="6731"/>
                  <a:pt x="8576" y="6670"/>
                </a:cubicBezTo>
                <a:cubicBezTo>
                  <a:pt x="8571" y="6735"/>
                  <a:pt x="8453" y="6980"/>
                  <a:pt x="8614" y="6972"/>
                </a:cubicBezTo>
                <a:cubicBezTo>
                  <a:pt x="8630" y="6797"/>
                  <a:pt x="8816" y="7026"/>
                  <a:pt x="8879" y="6897"/>
                </a:cubicBezTo>
                <a:close/>
                <a:moveTo>
                  <a:pt x="1201" y="6859"/>
                </a:moveTo>
                <a:cubicBezTo>
                  <a:pt x="1335" y="7001"/>
                  <a:pt x="1347" y="7268"/>
                  <a:pt x="1579" y="7313"/>
                </a:cubicBezTo>
                <a:cubicBezTo>
                  <a:pt x="1498" y="7138"/>
                  <a:pt x="1378" y="6944"/>
                  <a:pt x="1465" y="6708"/>
                </a:cubicBezTo>
                <a:cubicBezTo>
                  <a:pt x="1301" y="6682"/>
                  <a:pt x="1256" y="6776"/>
                  <a:pt x="1201" y="6859"/>
                </a:cubicBezTo>
                <a:close/>
                <a:moveTo>
                  <a:pt x="9106" y="6897"/>
                </a:moveTo>
                <a:cubicBezTo>
                  <a:pt x="9142" y="7050"/>
                  <a:pt x="9290" y="7163"/>
                  <a:pt x="9182" y="7351"/>
                </a:cubicBezTo>
                <a:cubicBezTo>
                  <a:pt x="9424" y="7341"/>
                  <a:pt x="9353" y="7018"/>
                  <a:pt x="9635" y="7048"/>
                </a:cubicBezTo>
                <a:cubicBezTo>
                  <a:pt x="9686" y="7111"/>
                  <a:pt x="9736" y="7175"/>
                  <a:pt x="9711" y="7313"/>
                </a:cubicBezTo>
                <a:cubicBezTo>
                  <a:pt x="9895" y="7279"/>
                  <a:pt x="9886" y="6948"/>
                  <a:pt x="9825" y="6783"/>
                </a:cubicBezTo>
                <a:cubicBezTo>
                  <a:pt x="9521" y="6757"/>
                  <a:pt x="9347" y="6860"/>
                  <a:pt x="9106" y="6897"/>
                </a:cubicBezTo>
                <a:close/>
                <a:moveTo>
                  <a:pt x="9787" y="7388"/>
                </a:moveTo>
                <a:cubicBezTo>
                  <a:pt x="10015" y="7339"/>
                  <a:pt x="10036" y="7083"/>
                  <a:pt x="10165" y="6935"/>
                </a:cubicBezTo>
                <a:cubicBezTo>
                  <a:pt x="10070" y="6891"/>
                  <a:pt x="10038" y="6784"/>
                  <a:pt x="9900" y="6783"/>
                </a:cubicBezTo>
                <a:cubicBezTo>
                  <a:pt x="10003" y="7008"/>
                  <a:pt x="9886" y="7249"/>
                  <a:pt x="9787" y="7388"/>
                </a:cubicBezTo>
                <a:close/>
                <a:moveTo>
                  <a:pt x="10089" y="7351"/>
                </a:moveTo>
                <a:cubicBezTo>
                  <a:pt x="10163" y="7247"/>
                  <a:pt x="10422" y="7130"/>
                  <a:pt x="10316" y="6972"/>
                </a:cubicBezTo>
                <a:cubicBezTo>
                  <a:pt x="10271" y="7105"/>
                  <a:pt x="10021" y="7231"/>
                  <a:pt x="10089" y="7351"/>
                </a:cubicBezTo>
                <a:close/>
                <a:moveTo>
                  <a:pt x="936" y="7426"/>
                </a:moveTo>
                <a:cubicBezTo>
                  <a:pt x="1043" y="7395"/>
                  <a:pt x="1128" y="7341"/>
                  <a:pt x="1163" y="7237"/>
                </a:cubicBezTo>
                <a:cubicBezTo>
                  <a:pt x="997" y="7250"/>
                  <a:pt x="943" y="6955"/>
                  <a:pt x="822" y="7048"/>
                </a:cubicBezTo>
                <a:cubicBezTo>
                  <a:pt x="882" y="7152"/>
                  <a:pt x="888" y="7310"/>
                  <a:pt x="936" y="7426"/>
                </a:cubicBezTo>
                <a:close/>
                <a:moveTo>
                  <a:pt x="1692" y="7086"/>
                </a:moveTo>
                <a:cubicBezTo>
                  <a:pt x="1692" y="7136"/>
                  <a:pt x="1692" y="7187"/>
                  <a:pt x="1692" y="7237"/>
                </a:cubicBezTo>
                <a:cubicBezTo>
                  <a:pt x="1741" y="7290"/>
                  <a:pt x="1871" y="7260"/>
                  <a:pt x="1919" y="7313"/>
                </a:cubicBezTo>
                <a:cubicBezTo>
                  <a:pt x="1919" y="7212"/>
                  <a:pt x="1934" y="7097"/>
                  <a:pt x="1881" y="7048"/>
                </a:cubicBezTo>
                <a:cubicBezTo>
                  <a:pt x="1794" y="7036"/>
                  <a:pt x="1736" y="7054"/>
                  <a:pt x="1692" y="7086"/>
                </a:cubicBezTo>
                <a:close/>
                <a:moveTo>
                  <a:pt x="10203" y="7426"/>
                </a:moveTo>
                <a:cubicBezTo>
                  <a:pt x="10322" y="7408"/>
                  <a:pt x="10303" y="7528"/>
                  <a:pt x="10392" y="7540"/>
                </a:cubicBezTo>
                <a:cubicBezTo>
                  <a:pt x="10463" y="7409"/>
                  <a:pt x="10529" y="7274"/>
                  <a:pt x="10543" y="7086"/>
                </a:cubicBezTo>
                <a:cubicBezTo>
                  <a:pt x="10383" y="7152"/>
                  <a:pt x="10269" y="7266"/>
                  <a:pt x="10203" y="7426"/>
                </a:cubicBezTo>
                <a:close/>
                <a:moveTo>
                  <a:pt x="9446" y="7502"/>
                </a:moveTo>
                <a:cubicBezTo>
                  <a:pt x="9529" y="7621"/>
                  <a:pt x="9707" y="7644"/>
                  <a:pt x="9749" y="7805"/>
                </a:cubicBezTo>
                <a:cubicBezTo>
                  <a:pt x="9645" y="7862"/>
                  <a:pt x="9707" y="7934"/>
                  <a:pt x="9635" y="8069"/>
                </a:cubicBezTo>
                <a:cubicBezTo>
                  <a:pt x="9962" y="8062"/>
                  <a:pt x="9788" y="7789"/>
                  <a:pt x="9976" y="7653"/>
                </a:cubicBezTo>
                <a:cubicBezTo>
                  <a:pt x="9822" y="7570"/>
                  <a:pt x="9599" y="7249"/>
                  <a:pt x="9446" y="7502"/>
                </a:cubicBezTo>
                <a:close/>
                <a:moveTo>
                  <a:pt x="9673" y="7313"/>
                </a:moveTo>
                <a:cubicBezTo>
                  <a:pt x="9682" y="7178"/>
                  <a:pt x="9619" y="7115"/>
                  <a:pt x="9484" y="7124"/>
                </a:cubicBezTo>
                <a:cubicBezTo>
                  <a:pt x="9455" y="7208"/>
                  <a:pt x="9405" y="7271"/>
                  <a:pt x="9409" y="7388"/>
                </a:cubicBezTo>
                <a:cubicBezTo>
                  <a:pt x="9489" y="7464"/>
                  <a:pt x="9577" y="7335"/>
                  <a:pt x="9673" y="7313"/>
                </a:cubicBezTo>
                <a:close/>
                <a:moveTo>
                  <a:pt x="8236" y="7578"/>
                </a:moveTo>
                <a:cubicBezTo>
                  <a:pt x="8527" y="7534"/>
                  <a:pt x="8639" y="7844"/>
                  <a:pt x="8539" y="8069"/>
                </a:cubicBezTo>
                <a:cubicBezTo>
                  <a:pt x="8661" y="8040"/>
                  <a:pt x="8762" y="7990"/>
                  <a:pt x="8841" y="7918"/>
                </a:cubicBezTo>
                <a:cubicBezTo>
                  <a:pt x="8591" y="7790"/>
                  <a:pt x="8668" y="7335"/>
                  <a:pt x="8463" y="7161"/>
                </a:cubicBezTo>
                <a:cubicBezTo>
                  <a:pt x="8408" y="7321"/>
                  <a:pt x="8267" y="7394"/>
                  <a:pt x="8236" y="7578"/>
                </a:cubicBezTo>
                <a:close/>
                <a:moveTo>
                  <a:pt x="1049" y="7615"/>
                </a:moveTo>
                <a:cubicBezTo>
                  <a:pt x="1115" y="7814"/>
                  <a:pt x="1181" y="8013"/>
                  <a:pt x="1314" y="8145"/>
                </a:cubicBezTo>
                <a:cubicBezTo>
                  <a:pt x="1556" y="7867"/>
                  <a:pt x="1228" y="7659"/>
                  <a:pt x="1390" y="7351"/>
                </a:cubicBezTo>
                <a:cubicBezTo>
                  <a:pt x="1041" y="7207"/>
                  <a:pt x="1214" y="7604"/>
                  <a:pt x="1049" y="7615"/>
                </a:cubicBezTo>
                <a:close/>
                <a:moveTo>
                  <a:pt x="1390" y="7578"/>
                </a:moveTo>
                <a:cubicBezTo>
                  <a:pt x="1401" y="7718"/>
                  <a:pt x="1556" y="7714"/>
                  <a:pt x="1503" y="7918"/>
                </a:cubicBezTo>
                <a:cubicBezTo>
                  <a:pt x="1529" y="7948"/>
                  <a:pt x="1714" y="8002"/>
                  <a:pt x="1730" y="7918"/>
                </a:cubicBezTo>
                <a:cubicBezTo>
                  <a:pt x="1433" y="7707"/>
                  <a:pt x="1831" y="7523"/>
                  <a:pt x="1881" y="7351"/>
                </a:cubicBezTo>
                <a:cubicBezTo>
                  <a:pt x="1685" y="7256"/>
                  <a:pt x="1454" y="7418"/>
                  <a:pt x="1390" y="7578"/>
                </a:cubicBezTo>
                <a:close/>
                <a:moveTo>
                  <a:pt x="2184" y="7767"/>
                </a:moveTo>
                <a:cubicBezTo>
                  <a:pt x="2169" y="7602"/>
                  <a:pt x="2214" y="7557"/>
                  <a:pt x="2335" y="7615"/>
                </a:cubicBezTo>
                <a:cubicBezTo>
                  <a:pt x="2340" y="7421"/>
                  <a:pt x="2242" y="7331"/>
                  <a:pt x="2071" y="7313"/>
                </a:cubicBezTo>
                <a:cubicBezTo>
                  <a:pt x="2126" y="7508"/>
                  <a:pt x="2008" y="7669"/>
                  <a:pt x="2184" y="7767"/>
                </a:cubicBezTo>
                <a:close/>
                <a:moveTo>
                  <a:pt x="8992" y="7691"/>
                </a:moveTo>
                <a:cubicBezTo>
                  <a:pt x="9050" y="7723"/>
                  <a:pt x="9248" y="7690"/>
                  <a:pt x="9144" y="7842"/>
                </a:cubicBezTo>
                <a:cubicBezTo>
                  <a:pt x="9333" y="7830"/>
                  <a:pt x="9237" y="7532"/>
                  <a:pt x="9295" y="7388"/>
                </a:cubicBezTo>
                <a:cubicBezTo>
                  <a:pt x="9125" y="7421"/>
                  <a:pt x="9025" y="7521"/>
                  <a:pt x="8992" y="7691"/>
                </a:cubicBezTo>
                <a:close/>
                <a:moveTo>
                  <a:pt x="8803" y="7767"/>
                </a:moveTo>
                <a:cubicBezTo>
                  <a:pt x="8807" y="7600"/>
                  <a:pt x="8811" y="7432"/>
                  <a:pt x="8652" y="7426"/>
                </a:cubicBezTo>
                <a:cubicBezTo>
                  <a:pt x="8696" y="7546"/>
                  <a:pt x="8682" y="7724"/>
                  <a:pt x="8803" y="7767"/>
                </a:cubicBezTo>
                <a:close/>
                <a:moveTo>
                  <a:pt x="4907" y="8258"/>
                </a:moveTo>
                <a:cubicBezTo>
                  <a:pt x="5255" y="8231"/>
                  <a:pt x="5534" y="8457"/>
                  <a:pt x="5702" y="8485"/>
                </a:cubicBezTo>
                <a:cubicBezTo>
                  <a:pt x="5674" y="8382"/>
                  <a:pt x="5777" y="8409"/>
                  <a:pt x="5777" y="8334"/>
                </a:cubicBezTo>
                <a:cubicBezTo>
                  <a:pt x="5293" y="8238"/>
                  <a:pt x="5172" y="7779"/>
                  <a:pt x="4907" y="7464"/>
                </a:cubicBezTo>
                <a:cubicBezTo>
                  <a:pt x="4914" y="7802"/>
                  <a:pt x="4933" y="7936"/>
                  <a:pt x="4907" y="8258"/>
                </a:cubicBezTo>
                <a:close/>
                <a:moveTo>
                  <a:pt x="8879" y="7805"/>
                </a:moveTo>
                <a:cubicBezTo>
                  <a:pt x="8993" y="7815"/>
                  <a:pt x="8986" y="7512"/>
                  <a:pt x="8955" y="7502"/>
                </a:cubicBezTo>
                <a:cubicBezTo>
                  <a:pt x="8912" y="7585"/>
                  <a:pt x="8857" y="7656"/>
                  <a:pt x="8879" y="7805"/>
                </a:cubicBezTo>
                <a:close/>
                <a:moveTo>
                  <a:pt x="3016" y="7653"/>
                </a:moveTo>
                <a:cubicBezTo>
                  <a:pt x="2711" y="7680"/>
                  <a:pt x="2822" y="8195"/>
                  <a:pt x="3016" y="8258"/>
                </a:cubicBezTo>
                <a:cubicBezTo>
                  <a:pt x="3146" y="8154"/>
                  <a:pt x="3465" y="8347"/>
                  <a:pt x="3546" y="8296"/>
                </a:cubicBezTo>
                <a:cubicBezTo>
                  <a:pt x="3523" y="8135"/>
                  <a:pt x="3573" y="8046"/>
                  <a:pt x="3584" y="7918"/>
                </a:cubicBezTo>
                <a:cubicBezTo>
                  <a:pt x="3326" y="7898"/>
                  <a:pt x="3150" y="7797"/>
                  <a:pt x="3016" y="7653"/>
                </a:cubicBezTo>
                <a:close/>
                <a:moveTo>
                  <a:pt x="7744" y="8372"/>
                </a:moveTo>
                <a:cubicBezTo>
                  <a:pt x="7925" y="8314"/>
                  <a:pt x="8214" y="8245"/>
                  <a:pt x="8387" y="8296"/>
                </a:cubicBezTo>
                <a:cubicBezTo>
                  <a:pt x="8695" y="7820"/>
                  <a:pt x="8292" y="7697"/>
                  <a:pt x="8047" y="7691"/>
                </a:cubicBezTo>
                <a:cubicBezTo>
                  <a:pt x="7888" y="7914"/>
                  <a:pt x="7722" y="8049"/>
                  <a:pt x="7744" y="8372"/>
                </a:cubicBezTo>
                <a:close/>
                <a:moveTo>
                  <a:pt x="1806" y="8145"/>
                </a:moveTo>
                <a:cubicBezTo>
                  <a:pt x="1941" y="8141"/>
                  <a:pt x="2065" y="8127"/>
                  <a:pt x="2108" y="8031"/>
                </a:cubicBezTo>
                <a:cubicBezTo>
                  <a:pt x="1972" y="8018"/>
                  <a:pt x="2135" y="7918"/>
                  <a:pt x="2108" y="7842"/>
                </a:cubicBezTo>
                <a:cubicBezTo>
                  <a:pt x="1896" y="7832"/>
                  <a:pt x="1846" y="7983"/>
                  <a:pt x="1806" y="8145"/>
                </a:cubicBezTo>
                <a:close/>
                <a:moveTo>
                  <a:pt x="5134" y="8826"/>
                </a:moveTo>
                <a:cubicBezTo>
                  <a:pt x="5538" y="8808"/>
                  <a:pt x="5664" y="8251"/>
                  <a:pt x="5134" y="8410"/>
                </a:cubicBezTo>
                <a:cubicBezTo>
                  <a:pt x="4939" y="8203"/>
                  <a:pt x="4669" y="8506"/>
                  <a:pt x="4567" y="8637"/>
                </a:cubicBezTo>
                <a:cubicBezTo>
                  <a:pt x="4312" y="8644"/>
                  <a:pt x="4167" y="9000"/>
                  <a:pt x="4340" y="9204"/>
                </a:cubicBezTo>
                <a:cubicBezTo>
                  <a:pt x="4458" y="8783"/>
                  <a:pt x="4806" y="8704"/>
                  <a:pt x="5021" y="8637"/>
                </a:cubicBezTo>
                <a:cubicBezTo>
                  <a:pt x="5019" y="8685"/>
                  <a:pt x="4972" y="8689"/>
                  <a:pt x="4983" y="8750"/>
                </a:cubicBezTo>
                <a:cubicBezTo>
                  <a:pt x="5189" y="8670"/>
                  <a:pt x="5055" y="8681"/>
                  <a:pt x="5134" y="8826"/>
                </a:cubicBezTo>
                <a:close/>
                <a:moveTo>
                  <a:pt x="4680" y="8372"/>
                </a:moveTo>
                <a:cubicBezTo>
                  <a:pt x="4243" y="8393"/>
                  <a:pt x="3996" y="8224"/>
                  <a:pt x="3962" y="7842"/>
                </a:cubicBezTo>
                <a:cubicBezTo>
                  <a:pt x="3815" y="7822"/>
                  <a:pt x="3777" y="7910"/>
                  <a:pt x="3621" y="7880"/>
                </a:cubicBezTo>
                <a:cubicBezTo>
                  <a:pt x="3596" y="8397"/>
                  <a:pt x="4049" y="8436"/>
                  <a:pt x="4189" y="8788"/>
                </a:cubicBezTo>
                <a:cubicBezTo>
                  <a:pt x="4312" y="8609"/>
                  <a:pt x="4611" y="8605"/>
                  <a:pt x="4680" y="8372"/>
                </a:cubicBezTo>
                <a:close/>
                <a:moveTo>
                  <a:pt x="9257" y="8183"/>
                </a:moveTo>
                <a:cubicBezTo>
                  <a:pt x="9341" y="8212"/>
                  <a:pt x="9405" y="8262"/>
                  <a:pt x="9522" y="8258"/>
                </a:cubicBezTo>
                <a:cubicBezTo>
                  <a:pt x="9559" y="8154"/>
                  <a:pt x="9405" y="7960"/>
                  <a:pt x="9257" y="7918"/>
                </a:cubicBezTo>
                <a:cubicBezTo>
                  <a:pt x="9247" y="8075"/>
                  <a:pt x="9307" y="8065"/>
                  <a:pt x="9257" y="8183"/>
                </a:cubicBezTo>
                <a:close/>
                <a:moveTo>
                  <a:pt x="1390" y="8069"/>
                </a:moveTo>
                <a:cubicBezTo>
                  <a:pt x="1394" y="8166"/>
                  <a:pt x="1445" y="8216"/>
                  <a:pt x="1541" y="8221"/>
                </a:cubicBezTo>
                <a:cubicBezTo>
                  <a:pt x="1616" y="8194"/>
                  <a:pt x="1642" y="8120"/>
                  <a:pt x="1654" y="8031"/>
                </a:cubicBezTo>
                <a:cubicBezTo>
                  <a:pt x="1565" y="8032"/>
                  <a:pt x="1543" y="7966"/>
                  <a:pt x="1428" y="7994"/>
                </a:cubicBezTo>
                <a:cubicBezTo>
                  <a:pt x="1419" y="8023"/>
                  <a:pt x="1426" y="8068"/>
                  <a:pt x="1390" y="8069"/>
                </a:cubicBezTo>
                <a:close/>
                <a:moveTo>
                  <a:pt x="2335" y="8750"/>
                </a:moveTo>
                <a:cubicBezTo>
                  <a:pt x="2602" y="8689"/>
                  <a:pt x="2645" y="8404"/>
                  <a:pt x="3016" y="8448"/>
                </a:cubicBezTo>
                <a:cubicBezTo>
                  <a:pt x="2921" y="8252"/>
                  <a:pt x="2681" y="8001"/>
                  <a:pt x="2487" y="8031"/>
                </a:cubicBezTo>
                <a:cubicBezTo>
                  <a:pt x="2638" y="8323"/>
                  <a:pt x="2313" y="8462"/>
                  <a:pt x="2335" y="8750"/>
                </a:cubicBezTo>
                <a:close/>
                <a:moveTo>
                  <a:pt x="8274" y="8523"/>
                </a:moveTo>
                <a:cubicBezTo>
                  <a:pt x="8634" y="8491"/>
                  <a:pt x="8713" y="8740"/>
                  <a:pt x="8955" y="8826"/>
                </a:cubicBezTo>
                <a:cubicBezTo>
                  <a:pt x="8898" y="8513"/>
                  <a:pt x="8826" y="8249"/>
                  <a:pt x="8765" y="8031"/>
                </a:cubicBezTo>
                <a:cubicBezTo>
                  <a:pt x="8600" y="8194"/>
                  <a:pt x="8363" y="8284"/>
                  <a:pt x="8274" y="8523"/>
                </a:cubicBezTo>
                <a:close/>
                <a:moveTo>
                  <a:pt x="2297" y="8448"/>
                </a:moveTo>
                <a:cubicBezTo>
                  <a:pt x="2420" y="8452"/>
                  <a:pt x="2541" y="8110"/>
                  <a:pt x="2373" y="8069"/>
                </a:cubicBezTo>
                <a:cubicBezTo>
                  <a:pt x="2357" y="8205"/>
                  <a:pt x="2272" y="8271"/>
                  <a:pt x="2297" y="8448"/>
                </a:cubicBezTo>
                <a:close/>
                <a:moveTo>
                  <a:pt x="9257" y="8258"/>
                </a:moveTo>
                <a:cubicBezTo>
                  <a:pt x="9158" y="8219"/>
                  <a:pt x="9130" y="8108"/>
                  <a:pt x="9030" y="8069"/>
                </a:cubicBezTo>
                <a:cubicBezTo>
                  <a:pt x="9045" y="8170"/>
                  <a:pt x="9184" y="8341"/>
                  <a:pt x="9257" y="8258"/>
                </a:cubicBezTo>
                <a:close/>
                <a:moveTo>
                  <a:pt x="9673" y="8145"/>
                </a:moveTo>
                <a:cubicBezTo>
                  <a:pt x="9695" y="8237"/>
                  <a:pt x="9706" y="8339"/>
                  <a:pt x="9825" y="8334"/>
                </a:cubicBezTo>
                <a:cubicBezTo>
                  <a:pt x="9891" y="8299"/>
                  <a:pt x="9956" y="8264"/>
                  <a:pt x="9938" y="8145"/>
                </a:cubicBezTo>
                <a:cubicBezTo>
                  <a:pt x="9867" y="8070"/>
                  <a:pt x="9759" y="8127"/>
                  <a:pt x="9673" y="8145"/>
                </a:cubicBezTo>
                <a:close/>
                <a:moveTo>
                  <a:pt x="9030" y="8523"/>
                </a:moveTo>
                <a:cubicBezTo>
                  <a:pt x="9022" y="8355"/>
                  <a:pt x="9021" y="8179"/>
                  <a:pt x="8879" y="8145"/>
                </a:cubicBezTo>
                <a:cubicBezTo>
                  <a:pt x="8885" y="8316"/>
                  <a:pt x="8866" y="8511"/>
                  <a:pt x="9030" y="8523"/>
                </a:cubicBezTo>
                <a:close/>
                <a:moveTo>
                  <a:pt x="6572" y="8334"/>
                </a:moveTo>
                <a:cubicBezTo>
                  <a:pt x="6621" y="8638"/>
                  <a:pt x="7027" y="8584"/>
                  <a:pt x="7101" y="8864"/>
                </a:cubicBezTo>
                <a:cubicBezTo>
                  <a:pt x="7168" y="8565"/>
                  <a:pt x="7614" y="8443"/>
                  <a:pt x="7593" y="8183"/>
                </a:cubicBezTo>
                <a:cubicBezTo>
                  <a:pt x="7392" y="8367"/>
                  <a:pt x="6925" y="8420"/>
                  <a:pt x="6572" y="8334"/>
                </a:cubicBezTo>
                <a:close/>
                <a:moveTo>
                  <a:pt x="1428" y="8296"/>
                </a:moveTo>
                <a:cubicBezTo>
                  <a:pt x="1456" y="8431"/>
                  <a:pt x="1525" y="8527"/>
                  <a:pt x="1617" y="8599"/>
                </a:cubicBezTo>
                <a:cubicBezTo>
                  <a:pt x="1593" y="8412"/>
                  <a:pt x="1702" y="8357"/>
                  <a:pt x="1730" y="8221"/>
                </a:cubicBezTo>
                <a:cubicBezTo>
                  <a:pt x="1606" y="8223"/>
                  <a:pt x="1586" y="8328"/>
                  <a:pt x="1428" y="8296"/>
                </a:cubicBezTo>
                <a:close/>
                <a:moveTo>
                  <a:pt x="6004" y="8334"/>
                </a:moveTo>
                <a:cubicBezTo>
                  <a:pt x="6164" y="8343"/>
                  <a:pt x="6247" y="8275"/>
                  <a:pt x="6345" y="8221"/>
                </a:cubicBezTo>
                <a:cubicBezTo>
                  <a:pt x="6200" y="8228"/>
                  <a:pt x="6020" y="8199"/>
                  <a:pt x="6004" y="8334"/>
                </a:cubicBezTo>
                <a:close/>
                <a:moveTo>
                  <a:pt x="1919" y="8637"/>
                </a:moveTo>
                <a:cubicBezTo>
                  <a:pt x="1934" y="9060"/>
                  <a:pt x="2397" y="8884"/>
                  <a:pt x="2260" y="8448"/>
                </a:cubicBezTo>
                <a:cubicBezTo>
                  <a:pt x="2087" y="8583"/>
                  <a:pt x="2020" y="8368"/>
                  <a:pt x="1881" y="8448"/>
                </a:cubicBezTo>
                <a:cubicBezTo>
                  <a:pt x="1952" y="8380"/>
                  <a:pt x="1831" y="8338"/>
                  <a:pt x="1806" y="8258"/>
                </a:cubicBezTo>
                <a:cubicBezTo>
                  <a:pt x="1662" y="8336"/>
                  <a:pt x="1622" y="8699"/>
                  <a:pt x="1919" y="8637"/>
                </a:cubicBezTo>
                <a:close/>
                <a:moveTo>
                  <a:pt x="5853" y="8410"/>
                </a:moveTo>
                <a:cubicBezTo>
                  <a:pt x="5803" y="8473"/>
                  <a:pt x="5753" y="8536"/>
                  <a:pt x="5777" y="8674"/>
                </a:cubicBezTo>
                <a:cubicBezTo>
                  <a:pt x="5994" y="8845"/>
                  <a:pt x="6236" y="8864"/>
                  <a:pt x="6307" y="8674"/>
                </a:cubicBezTo>
                <a:cubicBezTo>
                  <a:pt x="6538" y="8784"/>
                  <a:pt x="6810" y="8898"/>
                  <a:pt x="6950" y="9242"/>
                </a:cubicBezTo>
                <a:cubicBezTo>
                  <a:pt x="7048" y="8600"/>
                  <a:pt x="6402" y="8323"/>
                  <a:pt x="5853" y="8410"/>
                </a:cubicBezTo>
                <a:close/>
                <a:moveTo>
                  <a:pt x="9409" y="8561"/>
                </a:moveTo>
                <a:cubicBezTo>
                  <a:pt x="9258" y="8502"/>
                  <a:pt x="9232" y="8669"/>
                  <a:pt x="9068" y="8523"/>
                </a:cubicBezTo>
                <a:cubicBezTo>
                  <a:pt x="9021" y="8743"/>
                  <a:pt x="9003" y="9003"/>
                  <a:pt x="9295" y="8977"/>
                </a:cubicBezTo>
                <a:cubicBezTo>
                  <a:pt x="9339" y="8807"/>
                  <a:pt x="9487" y="8740"/>
                  <a:pt x="9635" y="8674"/>
                </a:cubicBezTo>
                <a:cubicBezTo>
                  <a:pt x="9660" y="8522"/>
                  <a:pt x="9540" y="8318"/>
                  <a:pt x="9446" y="8410"/>
                </a:cubicBezTo>
                <a:cubicBezTo>
                  <a:pt x="9527" y="8467"/>
                  <a:pt x="9392" y="8523"/>
                  <a:pt x="9409" y="8561"/>
                </a:cubicBezTo>
                <a:close/>
                <a:moveTo>
                  <a:pt x="3697" y="8599"/>
                </a:moveTo>
                <a:cubicBezTo>
                  <a:pt x="3590" y="8565"/>
                  <a:pt x="3460" y="8359"/>
                  <a:pt x="3357" y="8448"/>
                </a:cubicBezTo>
                <a:cubicBezTo>
                  <a:pt x="3463" y="8481"/>
                  <a:pt x="3594" y="8688"/>
                  <a:pt x="3697" y="8599"/>
                </a:cubicBezTo>
                <a:close/>
                <a:moveTo>
                  <a:pt x="7593" y="8674"/>
                </a:moveTo>
                <a:cubicBezTo>
                  <a:pt x="7779" y="8659"/>
                  <a:pt x="7882" y="8560"/>
                  <a:pt x="7971" y="8448"/>
                </a:cubicBezTo>
                <a:cubicBezTo>
                  <a:pt x="7811" y="8490"/>
                  <a:pt x="7684" y="8564"/>
                  <a:pt x="7593" y="8674"/>
                </a:cubicBezTo>
                <a:close/>
                <a:moveTo>
                  <a:pt x="4075" y="8788"/>
                </a:moveTo>
                <a:cubicBezTo>
                  <a:pt x="3949" y="8738"/>
                  <a:pt x="3943" y="8567"/>
                  <a:pt x="3810" y="8523"/>
                </a:cubicBezTo>
                <a:cubicBezTo>
                  <a:pt x="3830" y="8656"/>
                  <a:pt x="3974" y="8862"/>
                  <a:pt x="4075" y="8788"/>
                </a:cubicBezTo>
                <a:close/>
                <a:moveTo>
                  <a:pt x="7253" y="8864"/>
                </a:moveTo>
                <a:cubicBezTo>
                  <a:pt x="7391" y="8849"/>
                  <a:pt x="7514" y="8622"/>
                  <a:pt x="7479" y="8561"/>
                </a:cubicBezTo>
                <a:cubicBezTo>
                  <a:pt x="7431" y="8689"/>
                  <a:pt x="7270" y="8704"/>
                  <a:pt x="7253" y="8864"/>
                </a:cubicBezTo>
                <a:close/>
                <a:moveTo>
                  <a:pt x="2071" y="9166"/>
                </a:moveTo>
                <a:cubicBezTo>
                  <a:pt x="2071" y="9103"/>
                  <a:pt x="2071" y="9040"/>
                  <a:pt x="2071" y="8977"/>
                </a:cubicBezTo>
                <a:cubicBezTo>
                  <a:pt x="1913" y="8996"/>
                  <a:pt x="1889" y="8881"/>
                  <a:pt x="1881" y="8750"/>
                </a:cubicBezTo>
                <a:cubicBezTo>
                  <a:pt x="1831" y="8750"/>
                  <a:pt x="1781" y="8750"/>
                  <a:pt x="1730" y="8750"/>
                </a:cubicBezTo>
                <a:cubicBezTo>
                  <a:pt x="1803" y="8930"/>
                  <a:pt x="1926" y="9059"/>
                  <a:pt x="2071" y="9166"/>
                </a:cubicBezTo>
                <a:close/>
                <a:moveTo>
                  <a:pt x="5399" y="8864"/>
                </a:moveTo>
                <a:cubicBezTo>
                  <a:pt x="5421" y="8930"/>
                  <a:pt x="5353" y="9086"/>
                  <a:pt x="5437" y="9091"/>
                </a:cubicBezTo>
                <a:cubicBezTo>
                  <a:pt x="5549" y="8885"/>
                  <a:pt x="5657" y="9122"/>
                  <a:pt x="5815" y="8977"/>
                </a:cubicBezTo>
                <a:cubicBezTo>
                  <a:pt x="5831" y="9049"/>
                  <a:pt x="5829" y="9140"/>
                  <a:pt x="5929" y="9128"/>
                </a:cubicBezTo>
                <a:cubicBezTo>
                  <a:pt x="6015" y="8712"/>
                  <a:pt x="5596" y="8699"/>
                  <a:pt x="5399" y="8864"/>
                </a:cubicBezTo>
                <a:close/>
                <a:moveTo>
                  <a:pt x="2335" y="8826"/>
                </a:moveTo>
                <a:cubicBezTo>
                  <a:pt x="2278" y="8990"/>
                  <a:pt x="2261" y="8971"/>
                  <a:pt x="2184" y="9128"/>
                </a:cubicBezTo>
                <a:cubicBezTo>
                  <a:pt x="2323" y="9430"/>
                  <a:pt x="2857" y="9225"/>
                  <a:pt x="2978" y="9053"/>
                </a:cubicBezTo>
                <a:cubicBezTo>
                  <a:pt x="2922" y="9046"/>
                  <a:pt x="2839" y="9066"/>
                  <a:pt x="2827" y="9015"/>
                </a:cubicBezTo>
                <a:cubicBezTo>
                  <a:pt x="2873" y="8935"/>
                  <a:pt x="2969" y="8905"/>
                  <a:pt x="2978" y="8788"/>
                </a:cubicBezTo>
                <a:cubicBezTo>
                  <a:pt x="2735" y="8772"/>
                  <a:pt x="2538" y="8916"/>
                  <a:pt x="2335" y="8826"/>
                </a:cubicBezTo>
                <a:close/>
                <a:moveTo>
                  <a:pt x="3281" y="8901"/>
                </a:moveTo>
                <a:cubicBezTo>
                  <a:pt x="3460" y="8886"/>
                  <a:pt x="3597" y="8914"/>
                  <a:pt x="3735" y="8939"/>
                </a:cubicBezTo>
                <a:cubicBezTo>
                  <a:pt x="3670" y="8793"/>
                  <a:pt x="3385" y="8818"/>
                  <a:pt x="3281" y="8901"/>
                </a:cubicBezTo>
                <a:close/>
                <a:moveTo>
                  <a:pt x="8463" y="9091"/>
                </a:moveTo>
                <a:cubicBezTo>
                  <a:pt x="8406" y="9097"/>
                  <a:pt x="8323" y="9077"/>
                  <a:pt x="8312" y="9128"/>
                </a:cubicBezTo>
                <a:cubicBezTo>
                  <a:pt x="8516" y="9264"/>
                  <a:pt x="8945" y="9497"/>
                  <a:pt x="9144" y="9204"/>
                </a:cubicBezTo>
                <a:cubicBezTo>
                  <a:pt x="9112" y="9084"/>
                  <a:pt x="9002" y="9044"/>
                  <a:pt x="8992" y="8901"/>
                </a:cubicBezTo>
                <a:cubicBezTo>
                  <a:pt x="8725" y="8930"/>
                  <a:pt x="8556" y="8859"/>
                  <a:pt x="8349" y="8826"/>
                </a:cubicBezTo>
                <a:cubicBezTo>
                  <a:pt x="8245" y="8941"/>
                  <a:pt x="8482" y="8944"/>
                  <a:pt x="8463" y="9091"/>
                </a:cubicBezTo>
                <a:close/>
                <a:moveTo>
                  <a:pt x="7555" y="8977"/>
                </a:moveTo>
                <a:cubicBezTo>
                  <a:pt x="7716" y="8925"/>
                  <a:pt x="7957" y="8968"/>
                  <a:pt x="8047" y="8939"/>
                </a:cubicBezTo>
                <a:cubicBezTo>
                  <a:pt x="7915" y="8878"/>
                  <a:pt x="7624" y="8803"/>
                  <a:pt x="7555" y="8977"/>
                </a:cubicBezTo>
                <a:close/>
                <a:moveTo>
                  <a:pt x="3508" y="9091"/>
                </a:moveTo>
                <a:cubicBezTo>
                  <a:pt x="3640" y="9071"/>
                  <a:pt x="3793" y="9074"/>
                  <a:pt x="3886" y="9015"/>
                </a:cubicBezTo>
                <a:cubicBezTo>
                  <a:pt x="3829" y="8985"/>
                  <a:pt x="3562" y="8999"/>
                  <a:pt x="3508" y="9091"/>
                </a:cubicBezTo>
                <a:close/>
                <a:moveTo>
                  <a:pt x="5059" y="9431"/>
                </a:moveTo>
                <a:cubicBezTo>
                  <a:pt x="5039" y="9487"/>
                  <a:pt x="5003" y="9526"/>
                  <a:pt x="4983" y="9582"/>
                </a:cubicBezTo>
                <a:cubicBezTo>
                  <a:pt x="5178" y="9515"/>
                  <a:pt x="5446" y="9239"/>
                  <a:pt x="5248" y="9015"/>
                </a:cubicBezTo>
                <a:cubicBezTo>
                  <a:pt x="4815" y="8922"/>
                  <a:pt x="4404" y="9211"/>
                  <a:pt x="4643" y="9620"/>
                </a:cubicBezTo>
                <a:cubicBezTo>
                  <a:pt x="4637" y="9501"/>
                  <a:pt x="4641" y="9392"/>
                  <a:pt x="4718" y="9355"/>
                </a:cubicBezTo>
                <a:cubicBezTo>
                  <a:pt x="4781" y="9459"/>
                  <a:pt x="4925" y="9298"/>
                  <a:pt x="5021" y="9355"/>
                </a:cubicBezTo>
                <a:cubicBezTo>
                  <a:pt x="4968" y="9359"/>
                  <a:pt x="4981" y="9452"/>
                  <a:pt x="5059" y="9431"/>
                </a:cubicBezTo>
                <a:close/>
                <a:moveTo>
                  <a:pt x="6609" y="9393"/>
                </a:moveTo>
                <a:cubicBezTo>
                  <a:pt x="6684" y="9419"/>
                  <a:pt x="6600" y="9604"/>
                  <a:pt x="6685" y="9620"/>
                </a:cubicBezTo>
                <a:cubicBezTo>
                  <a:pt x="6946" y="9138"/>
                  <a:pt x="6232" y="8848"/>
                  <a:pt x="5966" y="9128"/>
                </a:cubicBezTo>
                <a:cubicBezTo>
                  <a:pt x="5988" y="9384"/>
                  <a:pt x="6156" y="9494"/>
                  <a:pt x="6307" y="9620"/>
                </a:cubicBezTo>
                <a:cubicBezTo>
                  <a:pt x="6157" y="9351"/>
                  <a:pt x="6422" y="9540"/>
                  <a:pt x="6269" y="9317"/>
                </a:cubicBezTo>
                <a:cubicBezTo>
                  <a:pt x="6358" y="9329"/>
                  <a:pt x="6339" y="9449"/>
                  <a:pt x="6458" y="9431"/>
                </a:cubicBezTo>
                <a:cubicBezTo>
                  <a:pt x="6473" y="9366"/>
                  <a:pt x="6402" y="9334"/>
                  <a:pt x="6458" y="9317"/>
                </a:cubicBezTo>
                <a:cubicBezTo>
                  <a:pt x="6481" y="9395"/>
                  <a:pt x="6531" y="9475"/>
                  <a:pt x="6609" y="9393"/>
                </a:cubicBezTo>
                <a:close/>
                <a:moveTo>
                  <a:pt x="7820" y="9091"/>
                </a:moveTo>
                <a:cubicBezTo>
                  <a:pt x="7659" y="9100"/>
                  <a:pt x="7616" y="8992"/>
                  <a:pt x="7442" y="9015"/>
                </a:cubicBezTo>
                <a:cubicBezTo>
                  <a:pt x="7461" y="9123"/>
                  <a:pt x="7761" y="9147"/>
                  <a:pt x="7820" y="9091"/>
                </a:cubicBezTo>
                <a:close/>
                <a:moveTo>
                  <a:pt x="2865" y="9582"/>
                </a:moveTo>
                <a:cubicBezTo>
                  <a:pt x="2947" y="9654"/>
                  <a:pt x="3100" y="9627"/>
                  <a:pt x="3130" y="9658"/>
                </a:cubicBezTo>
                <a:cubicBezTo>
                  <a:pt x="3105" y="9772"/>
                  <a:pt x="2958" y="9763"/>
                  <a:pt x="2903" y="9847"/>
                </a:cubicBezTo>
                <a:cubicBezTo>
                  <a:pt x="3112" y="9978"/>
                  <a:pt x="3333" y="10098"/>
                  <a:pt x="3584" y="10187"/>
                </a:cubicBezTo>
                <a:cubicBezTo>
                  <a:pt x="3379" y="9927"/>
                  <a:pt x="3411" y="9448"/>
                  <a:pt x="3546" y="9166"/>
                </a:cubicBezTo>
                <a:cubicBezTo>
                  <a:pt x="3374" y="9146"/>
                  <a:pt x="3319" y="9242"/>
                  <a:pt x="3205" y="9280"/>
                </a:cubicBezTo>
                <a:cubicBezTo>
                  <a:pt x="3205" y="9217"/>
                  <a:pt x="3205" y="9154"/>
                  <a:pt x="3205" y="9091"/>
                </a:cubicBezTo>
                <a:cubicBezTo>
                  <a:pt x="2942" y="9098"/>
                  <a:pt x="2796" y="9361"/>
                  <a:pt x="2865" y="9582"/>
                </a:cubicBezTo>
                <a:close/>
                <a:moveTo>
                  <a:pt x="3773" y="9204"/>
                </a:moveTo>
                <a:cubicBezTo>
                  <a:pt x="3946" y="9142"/>
                  <a:pt x="4186" y="9246"/>
                  <a:pt x="4227" y="9128"/>
                </a:cubicBezTo>
                <a:cubicBezTo>
                  <a:pt x="4125" y="9054"/>
                  <a:pt x="3797" y="9076"/>
                  <a:pt x="3773" y="9204"/>
                </a:cubicBezTo>
                <a:close/>
                <a:moveTo>
                  <a:pt x="7063" y="9242"/>
                </a:moveTo>
                <a:cubicBezTo>
                  <a:pt x="7238" y="9080"/>
                  <a:pt x="7410" y="9338"/>
                  <a:pt x="7555" y="9166"/>
                </a:cubicBezTo>
                <a:cubicBezTo>
                  <a:pt x="7337" y="9124"/>
                  <a:pt x="7230" y="9120"/>
                  <a:pt x="7063" y="9091"/>
                </a:cubicBezTo>
                <a:cubicBezTo>
                  <a:pt x="7063" y="9141"/>
                  <a:pt x="7063" y="9191"/>
                  <a:pt x="7063" y="9242"/>
                </a:cubicBezTo>
                <a:close/>
                <a:moveTo>
                  <a:pt x="8085" y="9317"/>
                </a:moveTo>
                <a:cubicBezTo>
                  <a:pt x="7994" y="9257"/>
                  <a:pt x="7907" y="9193"/>
                  <a:pt x="7744" y="9204"/>
                </a:cubicBezTo>
                <a:cubicBezTo>
                  <a:pt x="7921" y="9389"/>
                  <a:pt x="7770" y="9673"/>
                  <a:pt x="7896" y="9885"/>
                </a:cubicBezTo>
                <a:cubicBezTo>
                  <a:pt x="7835" y="10001"/>
                  <a:pt x="7770" y="10113"/>
                  <a:pt x="7706" y="10225"/>
                </a:cubicBezTo>
                <a:cubicBezTo>
                  <a:pt x="7974" y="10165"/>
                  <a:pt x="8147" y="10010"/>
                  <a:pt x="8387" y="9923"/>
                </a:cubicBezTo>
                <a:cubicBezTo>
                  <a:pt x="8380" y="9778"/>
                  <a:pt x="8176" y="9831"/>
                  <a:pt x="8160" y="9696"/>
                </a:cubicBezTo>
                <a:cubicBezTo>
                  <a:pt x="8308" y="9718"/>
                  <a:pt x="8380" y="9663"/>
                  <a:pt x="8463" y="9620"/>
                </a:cubicBezTo>
                <a:cubicBezTo>
                  <a:pt x="8487" y="9319"/>
                  <a:pt x="8356" y="9172"/>
                  <a:pt x="8122" y="9128"/>
                </a:cubicBezTo>
                <a:cubicBezTo>
                  <a:pt x="8029" y="9173"/>
                  <a:pt x="8200" y="9271"/>
                  <a:pt x="8085" y="9317"/>
                </a:cubicBezTo>
                <a:close/>
                <a:moveTo>
                  <a:pt x="4529" y="9847"/>
                </a:moveTo>
                <a:cubicBezTo>
                  <a:pt x="4275" y="9501"/>
                  <a:pt x="4194" y="9143"/>
                  <a:pt x="3621" y="9280"/>
                </a:cubicBezTo>
                <a:cubicBezTo>
                  <a:pt x="3406" y="9481"/>
                  <a:pt x="3636" y="9687"/>
                  <a:pt x="3546" y="9998"/>
                </a:cubicBezTo>
                <a:cubicBezTo>
                  <a:pt x="3732" y="10241"/>
                  <a:pt x="4036" y="10365"/>
                  <a:pt x="4453" y="10377"/>
                </a:cubicBezTo>
                <a:cubicBezTo>
                  <a:pt x="4424" y="10192"/>
                  <a:pt x="4108" y="10293"/>
                  <a:pt x="4037" y="10150"/>
                </a:cubicBezTo>
                <a:cubicBezTo>
                  <a:pt x="4082" y="10144"/>
                  <a:pt x="4145" y="10156"/>
                  <a:pt x="4151" y="10112"/>
                </a:cubicBezTo>
                <a:cubicBezTo>
                  <a:pt x="4103" y="10059"/>
                  <a:pt x="3966" y="10095"/>
                  <a:pt x="3962" y="9998"/>
                </a:cubicBezTo>
                <a:cubicBezTo>
                  <a:pt x="4028" y="9995"/>
                  <a:pt x="4079" y="10007"/>
                  <a:pt x="4113" y="10036"/>
                </a:cubicBezTo>
                <a:cubicBezTo>
                  <a:pt x="4146" y="9915"/>
                  <a:pt x="4015" y="9958"/>
                  <a:pt x="4000" y="9885"/>
                </a:cubicBezTo>
                <a:cubicBezTo>
                  <a:pt x="4094" y="9836"/>
                  <a:pt x="4157" y="9996"/>
                  <a:pt x="4189" y="9885"/>
                </a:cubicBezTo>
                <a:cubicBezTo>
                  <a:pt x="4167" y="9851"/>
                  <a:pt x="4033" y="9746"/>
                  <a:pt x="4113" y="9734"/>
                </a:cubicBezTo>
                <a:cubicBezTo>
                  <a:pt x="4138" y="9784"/>
                  <a:pt x="4194" y="9804"/>
                  <a:pt x="4264" y="9809"/>
                </a:cubicBezTo>
                <a:cubicBezTo>
                  <a:pt x="4314" y="9715"/>
                  <a:pt x="4115" y="9691"/>
                  <a:pt x="4227" y="9658"/>
                </a:cubicBezTo>
                <a:cubicBezTo>
                  <a:pt x="4330" y="9695"/>
                  <a:pt x="4437" y="9924"/>
                  <a:pt x="4529" y="9847"/>
                </a:cubicBezTo>
                <a:close/>
                <a:moveTo>
                  <a:pt x="6118" y="10225"/>
                </a:moveTo>
                <a:cubicBezTo>
                  <a:pt x="6666" y="9892"/>
                  <a:pt x="5952" y="9562"/>
                  <a:pt x="5815" y="9242"/>
                </a:cubicBezTo>
                <a:cubicBezTo>
                  <a:pt x="5445" y="9174"/>
                  <a:pt x="5398" y="9429"/>
                  <a:pt x="5248" y="9582"/>
                </a:cubicBezTo>
                <a:cubicBezTo>
                  <a:pt x="4835" y="9517"/>
                  <a:pt x="4961" y="10168"/>
                  <a:pt x="5210" y="10187"/>
                </a:cubicBezTo>
                <a:cubicBezTo>
                  <a:pt x="5241" y="10081"/>
                  <a:pt x="5157" y="10089"/>
                  <a:pt x="5172" y="9998"/>
                </a:cubicBezTo>
                <a:cubicBezTo>
                  <a:pt x="5221" y="10000"/>
                  <a:pt x="5225" y="10047"/>
                  <a:pt x="5286" y="10036"/>
                </a:cubicBezTo>
                <a:cubicBezTo>
                  <a:pt x="5317" y="9929"/>
                  <a:pt x="5232" y="9938"/>
                  <a:pt x="5248" y="9847"/>
                </a:cubicBezTo>
                <a:cubicBezTo>
                  <a:pt x="5302" y="9856"/>
                  <a:pt x="5312" y="9909"/>
                  <a:pt x="5361" y="9923"/>
                </a:cubicBezTo>
                <a:cubicBezTo>
                  <a:pt x="5341" y="9740"/>
                  <a:pt x="5393" y="9779"/>
                  <a:pt x="5475" y="9847"/>
                </a:cubicBezTo>
                <a:cubicBezTo>
                  <a:pt x="5472" y="9681"/>
                  <a:pt x="5536" y="9626"/>
                  <a:pt x="5626" y="9734"/>
                </a:cubicBezTo>
                <a:cubicBezTo>
                  <a:pt x="5615" y="9647"/>
                  <a:pt x="5635" y="9591"/>
                  <a:pt x="5702" y="9582"/>
                </a:cubicBezTo>
                <a:cubicBezTo>
                  <a:pt x="5669" y="9753"/>
                  <a:pt x="5765" y="9757"/>
                  <a:pt x="5815" y="9658"/>
                </a:cubicBezTo>
                <a:cubicBezTo>
                  <a:pt x="5815" y="9708"/>
                  <a:pt x="5815" y="9759"/>
                  <a:pt x="5815" y="9809"/>
                </a:cubicBezTo>
                <a:cubicBezTo>
                  <a:pt x="5867" y="9811"/>
                  <a:pt x="5898" y="9791"/>
                  <a:pt x="5929" y="9771"/>
                </a:cubicBezTo>
                <a:cubicBezTo>
                  <a:pt x="5929" y="9822"/>
                  <a:pt x="5929" y="9872"/>
                  <a:pt x="5929" y="9923"/>
                </a:cubicBezTo>
                <a:cubicBezTo>
                  <a:pt x="5981" y="9924"/>
                  <a:pt x="6012" y="9905"/>
                  <a:pt x="6042" y="9885"/>
                </a:cubicBezTo>
                <a:cubicBezTo>
                  <a:pt x="5991" y="10083"/>
                  <a:pt x="6132" y="9992"/>
                  <a:pt x="6156" y="10036"/>
                </a:cubicBezTo>
                <a:cubicBezTo>
                  <a:pt x="6110" y="10093"/>
                  <a:pt x="5977" y="10194"/>
                  <a:pt x="6118" y="10225"/>
                </a:cubicBezTo>
                <a:close/>
                <a:moveTo>
                  <a:pt x="7290" y="9961"/>
                </a:moveTo>
                <a:cubicBezTo>
                  <a:pt x="7225" y="9958"/>
                  <a:pt x="7193" y="9990"/>
                  <a:pt x="7177" y="10036"/>
                </a:cubicBezTo>
                <a:cubicBezTo>
                  <a:pt x="7233" y="10043"/>
                  <a:pt x="7316" y="10023"/>
                  <a:pt x="7328" y="10074"/>
                </a:cubicBezTo>
                <a:cubicBezTo>
                  <a:pt x="7194" y="10074"/>
                  <a:pt x="7133" y="10170"/>
                  <a:pt x="7253" y="10225"/>
                </a:cubicBezTo>
                <a:cubicBezTo>
                  <a:pt x="7103" y="10265"/>
                  <a:pt x="6915" y="10266"/>
                  <a:pt x="6836" y="10377"/>
                </a:cubicBezTo>
                <a:cubicBezTo>
                  <a:pt x="7573" y="10445"/>
                  <a:pt x="7817" y="10039"/>
                  <a:pt x="7782" y="9431"/>
                </a:cubicBezTo>
                <a:cubicBezTo>
                  <a:pt x="7728" y="9410"/>
                  <a:pt x="7690" y="9372"/>
                  <a:pt x="7669" y="9317"/>
                </a:cubicBezTo>
                <a:cubicBezTo>
                  <a:pt x="7449" y="9316"/>
                  <a:pt x="7394" y="9373"/>
                  <a:pt x="7253" y="9280"/>
                </a:cubicBezTo>
                <a:cubicBezTo>
                  <a:pt x="7047" y="9415"/>
                  <a:pt x="6836" y="9745"/>
                  <a:pt x="6799" y="9923"/>
                </a:cubicBezTo>
                <a:cubicBezTo>
                  <a:pt x="6892" y="9839"/>
                  <a:pt x="6965" y="9736"/>
                  <a:pt x="7101" y="9696"/>
                </a:cubicBezTo>
                <a:cubicBezTo>
                  <a:pt x="7082" y="9752"/>
                  <a:pt x="7045" y="9791"/>
                  <a:pt x="7026" y="9847"/>
                </a:cubicBezTo>
                <a:cubicBezTo>
                  <a:pt x="7114" y="9879"/>
                  <a:pt x="7189" y="9715"/>
                  <a:pt x="7215" y="9809"/>
                </a:cubicBezTo>
                <a:cubicBezTo>
                  <a:pt x="7037" y="9877"/>
                  <a:pt x="7226" y="9923"/>
                  <a:pt x="7290" y="9961"/>
                </a:cubicBezTo>
                <a:close/>
                <a:moveTo>
                  <a:pt x="2335" y="9393"/>
                </a:moveTo>
                <a:cubicBezTo>
                  <a:pt x="2466" y="9465"/>
                  <a:pt x="2520" y="9612"/>
                  <a:pt x="2676" y="9658"/>
                </a:cubicBezTo>
                <a:cubicBezTo>
                  <a:pt x="2644" y="9564"/>
                  <a:pt x="2626" y="9455"/>
                  <a:pt x="2638" y="9317"/>
                </a:cubicBezTo>
                <a:cubicBezTo>
                  <a:pt x="2567" y="9373"/>
                  <a:pt x="2387" y="9319"/>
                  <a:pt x="2335" y="9393"/>
                </a:cubicBezTo>
                <a:close/>
                <a:moveTo>
                  <a:pt x="8652" y="9696"/>
                </a:moveTo>
                <a:cubicBezTo>
                  <a:pt x="8805" y="9647"/>
                  <a:pt x="8880" y="9521"/>
                  <a:pt x="8992" y="9431"/>
                </a:cubicBezTo>
                <a:cubicBezTo>
                  <a:pt x="8930" y="9368"/>
                  <a:pt x="8770" y="9401"/>
                  <a:pt x="8652" y="9393"/>
                </a:cubicBezTo>
                <a:cubicBezTo>
                  <a:pt x="8652" y="9494"/>
                  <a:pt x="8652" y="9595"/>
                  <a:pt x="8652" y="9696"/>
                </a:cubicBezTo>
                <a:close/>
                <a:moveTo>
                  <a:pt x="4529" y="9620"/>
                </a:moveTo>
                <a:cubicBezTo>
                  <a:pt x="4456" y="9602"/>
                  <a:pt x="4421" y="9354"/>
                  <a:pt x="4340" y="9469"/>
                </a:cubicBezTo>
                <a:cubicBezTo>
                  <a:pt x="4413" y="9487"/>
                  <a:pt x="4448" y="9735"/>
                  <a:pt x="4529" y="9620"/>
                </a:cubicBezTo>
                <a:close/>
                <a:moveTo>
                  <a:pt x="4302" y="10414"/>
                </a:moveTo>
                <a:cubicBezTo>
                  <a:pt x="4330" y="10563"/>
                  <a:pt x="4531" y="10539"/>
                  <a:pt x="4680" y="10566"/>
                </a:cubicBezTo>
                <a:cubicBezTo>
                  <a:pt x="4720" y="10479"/>
                  <a:pt x="4827" y="10461"/>
                  <a:pt x="4870" y="10377"/>
                </a:cubicBezTo>
                <a:cubicBezTo>
                  <a:pt x="4645" y="10354"/>
                  <a:pt x="4532" y="10443"/>
                  <a:pt x="4302" y="10414"/>
                </a:cubicBezTo>
                <a:close/>
                <a:moveTo>
                  <a:pt x="6988" y="10452"/>
                </a:moveTo>
                <a:cubicBezTo>
                  <a:pt x="6779" y="10483"/>
                  <a:pt x="6566" y="10321"/>
                  <a:pt x="6420" y="10414"/>
                </a:cubicBezTo>
                <a:cubicBezTo>
                  <a:pt x="6492" y="10567"/>
                  <a:pt x="6888" y="10649"/>
                  <a:pt x="6988" y="10452"/>
                </a:cubicBezTo>
                <a:close/>
              </a:path>
            </a:pathLst>
          </a:custGeom>
          <a:solidFill>
            <a:srgbClr val="E6001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1883390" y="1773238"/>
            <a:ext cx="2802910" cy="584775"/>
          </a:xfrm>
          <a:prstGeom prst="rect">
            <a:avLst/>
          </a:prstGeom>
          <a:noFill/>
        </p:spPr>
        <p:txBody>
          <a:bodyPr wrap="square" rtlCol="0">
            <a:spAutoFit/>
          </a:bodyPr>
          <a:lstStyle/>
          <a:p>
            <a:pPr algn="dist"/>
            <a:r>
              <a:rPr lang="zh-CN" altLang="en-US" sz="32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sp>
        <p:nvSpPr>
          <p:cNvPr id="6" name="文本框 5"/>
          <p:cNvSpPr txBox="1"/>
          <p:nvPr/>
        </p:nvSpPr>
        <p:spPr>
          <a:xfrm>
            <a:off x="2379970" y="2533650"/>
            <a:ext cx="1809750" cy="1895519"/>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点击添加文本点击添加文本添加文本点击添加文本点击添加文本点击添加文本</a:t>
            </a:r>
          </a:p>
        </p:txBody>
      </p:sp>
      <p:sp>
        <p:nvSpPr>
          <p:cNvPr id="7" name="文本框 6"/>
          <p:cNvSpPr txBox="1"/>
          <p:nvPr/>
        </p:nvSpPr>
        <p:spPr>
          <a:xfrm>
            <a:off x="7110281" y="1773238"/>
            <a:ext cx="2802910" cy="584775"/>
          </a:xfrm>
          <a:prstGeom prst="rect">
            <a:avLst/>
          </a:prstGeom>
          <a:noFill/>
        </p:spPr>
        <p:txBody>
          <a:bodyPr wrap="square" rtlCol="0">
            <a:spAutoFit/>
          </a:bodyPr>
          <a:lstStyle/>
          <a:p>
            <a:pPr algn="dist"/>
            <a:r>
              <a:rPr lang="zh-CN" altLang="en-US" sz="32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sp>
        <p:nvSpPr>
          <p:cNvPr id="8" name="文本框 7"/>
          <p:cNvSpPr txBox="1"/>
          <p:nvPr/>
        </p:nvSpPr>
        <p:spPr>
          <a:xfrm>
            <a:off x="7606861" y="2533650"/>
            <a:ext cx="1809750" cy="1938992"/>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点击添加文本点击添加文本添加文本点击添加文本点击添加文本点击添加文本</a:t>
            </a:r>
          </a:p>
        </p:txBody>
      </p:sp>
      <p:sp>
        <p:nvSpPr>
          <p:cNvPr id="9" name="文本框 8"/>
          <p:cNvSpPr txBox="1"/>
          <p:nvPr/>
        </p:nvSpPr>
        <p:spPr>
          <a:xfrm>
            <a:off x="1756309" y="5250684"/>
            <a:ext cx="8653462" cy="1015663"/>
          </a:xfrm>
          <a:prstGeom prst="rect">
            <a:avLst/>
          </a:prstGeom>
          <a:noFill/>
        </p:spPr>
        <p:txBody>
          <a:bodyPr wrap="square"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sp>
        <p:nvSpPr>
          <p:cNvPr id="10" name="矩形 9"/>
          <p:cNvSpPr/>
          <p:nvPr/>
        </p:nvSpPr>
        <p:spPr>
          <a:xfrm>
            <a:off x="0" y="0"/>
            <a:ext cx="12192000" cy="190500"/>
          </a:xfrm>
          <a:prstGeom prst="rect">
            <a:avLst/>
          </a:prstGeom>
          <a:solidFill>
            <a:srgbClr val="DB1318"/>
          </a:solidFill>
          <a:ln>
            <a:noFill/>
          </a:ln>
          <a:effectLst>
            <a:outerShdw blurRad="114300" dist="38100" dir="5400000" algn="t"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ppt_x</p:attrName>
                                        </p:attrNameLst>
                                      </p:cBhvr>
                                      <p:tavLst>
                                        <p:tav tm="0">
                                          <p:val>
                                            <p:strVal val="#ppt_x-#ppt_w*1.125000"/>
                                          </p:val>
                                        </p:tav>
                                        <p:tav tm="100000">
                                          <p:val>
                                            <p:strVal val="#ppt_x"/>
                                          </p:val>
                                        </p:tav>
                                      </p:tavLst>
                                    </p:anim>
                                    <p:animEffect transition="in" filter="wipe(right)">
                                      <p:cBhvr>
                                        <p:cTn id="16" dur="500"/>
                                        <p:tgtEl>
                                          <p:spTgt spid="3"/>
                                        </p:tgtEl>
                                      </p:cBhvr>
                                    </p:animEffect>
                                  </p:childTnLst>
                                </p:cTn>
                              </p:par>
                              <p:par>
                                <p:cTn id="17" presetID="12" presetClass="entr" presetSubtype="2"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left)">
                                      <p:cBhvr>
                                        <p:cTn id="20" dur="500"/>
                                        <p:tgtEl>
                                          <p:spTgt spid="4"/>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email"/>
          <a:srcRect/>
          <a:stretch>
            <a:fillRect/>
          </a:stretch>
        </p:blipFill>
        <p:spPr>
          <a:xfrm>
            <a:off x="128336" y="5951620"/>
            <a:ext cx="4572215" cy="762001"/>
          </a:xfrm>
          <a:prstGeom prst="rect">
            <a:avLst/>
          </a:prstGeom>
        </p:spPr>
      </p:pic>
      <p:pic>
        <p:nvPicPr>
          <p:cNvPr id="13" name="图片 12"/>
          <p:cNvPicPr>
            <a:picLocks noChangeAspect="1"/>
          </p:cNvPicPr>
          <p:nvPr/>
        </p:nvPicPr>
        <p:blipFill rotWithShape="1">
          <a:blip r:embed="rId2" cstate="email"/>
          <a:srcRect/>
          <a:stretch>
            <a:fillRect/>
          </a:stretch>
        </p:blipFill>
        <p:spPr>
          <a:xfrm>
            <a:off x="7496920" y="5951620"/>
            <a:ext cx="4572215" cy="762001"/>
          </a:xfrm>
          <a:prstGeom prst="rect">
            <a:avLst/>
          </a:prstGeom>
        </p:spPr>
      </p:pic>
      <p:pic>
        <p:nvPicPr>
          <p:cNvPr id="14" name="图片 13"/>
          <p:cNvPicPr>
            <a:picLocks noChangeAspect="1"/>
          </p:cNvPicPr>
          <p:nvPr/>
        </p:nvPicPr>
        <p:blipFill rotWithShape="1">
          <a:blip r:embed="rId3" cstate="email"/>
          <a:srcRect/>
          <a:stretch>
            <a:fillRect/>
          </a:stretch>
        </p:blipFill>
        <p:spPr>
          <a:xfrm>
            <a:off x="4138971" y="5983704"/>
            <a:ext cx="4572215" cy="729917"/>
          </a:xfrm>
          <a:prstGeom prst="rect">
            <a:avLst/>
          </a:prstGeom>
          <a:effectLst>
            <a:softEdge rad="63500"/>
          </a:effectLst>
        </p:spPr>
      </p:pic>
      <p:pic>
        <p:nvPicPr>
          <p:cNvPr id="5" name="图片 4"/>
          <p:cNvPicPr>
            <a:picLocks noChangeAspect="1"/>
          </p:cNvPicPr>
          <p:nvPr/>
        </p:nvPicPr>
        <p:blipFill rotWithShape="1">
          <a:blip r:embed="rId4"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6" name="图文框 5"/>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5" cstate="email"/>
          <a:stretch>
            <a:fillRect/>
          </a:stretch>
        </p:blipFill>
        <p:spPr>
          <a:xfrm>
            <a:off x="-558643" y="-604917"/>
            <a:ext cx="2463687" cy="2497885"/>
          </a:xfrm>
          <a:prstGeom prst="rect">
            <a:avLst/>
          </a:prstGeom>
        </p:spPr>
      </p:pic>
      <p:sp>
        <p:nvSpPr>
          <p:cNvPr id="44" name="文本框 43"/>
          <p:cNvSpPr txBox="1"/>
          <p:nvPr/>
        </p:nvSpPr>
        <p:spPr>
          <a:xfrm>
            <a:off x="4092594" y="1916144"/>
            <a:ext cx="3929108" cy="1200329"/>
          </a:xfrm>
          <a:prstGeom prst="rect">
            <a:avLst/>
          </a:prstGeom>
          <a:noFill/>
          <a:effectLst>
            <a:outerShdw blurRad="76200" dist="25400" sx="102000" sy="102000" algn="ctr" rotWithShape="0">
              <a:schemeClr val="tx1">
                <a:lumMod val="65000"/>
                <a:lumOff val="35000"/>
                <a:alpha val="30000"/>
              </a:schemeClr>
            </a:outerShdw>
          </a:effectLst>
        </p:spPr>
        <p:txBody>
          <a:bodyPr wrap="square" rtlCol="0">
            <a:spAutoFit/>
          </a:bodyPr>
          <a:lstStyle/>
          <a:p>
            <a:pPr algn="ctr"/>
            <a:r>
              <a:rPr lang="zh-CN" altLang="en-US" sz="7200" b="1">
                <a:solidFill>
                  <a:srgbClr val="FF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第叁项</a:t>
            </a:r>
          </a:p>
        </p:txBody>
      </p:sp>
      <p:pic>
        <p:nvPicPr>
          <p:cNvPr id="45" name="图片 44"/>
          <p:cNvPicPr>
            <a:picLocks noChangeAspect="1"/>
          </p:cNvPicPr>
          <p:nvPr/>
        </p:nvPicPr>
        <p:blipFill rotWithShape="1">
          <a:blip r:embed="rId6" cstate="email"/>
          <a:srcRect t="42105" b="24679"/>
          <a:stretch>
            <a:fillRect/>
          </a:stretch>
        </p:blipFill>
        <p:spPr>
          <a:xfrm>
            <a:off x="3253743" y="2222956"/>
            <a:ext cx="1177428" cy="586704"/>
          </a:xfrm>
          <a:prstGeom prst="rect">
            <a:avLst/>
          </a:prstGeom>
          <a:effectLst>
            <a:outerShdw blurRad="114300" dist="38100" algn="l" rotWithShape="0">
              <a:schemeClr val="tx1">
                <a:lumMod val="65000"/>
                <a:lumOff val="35000"/>
                <a:alpha val="20000"/>
              </a:schemeClr>
            </a:outerShdw>
          </a:effectLst>
        </p:spPr>
      </p:pic>
      <p:pic>
        <p:nvPicPr>
          <p:cNvPr id="46" name="图片 45"/>
          <p:cNvPicPr>
            <a:picLocks noChangeAspect="1"/>
          </p:cNvPicPr>
          <p:nvPr/>
        </p:nvPicPr>
        <p:blipFill rotWithShape="1">
          <a:blip r:embed="rId7" cstate="email"/>
          <a:srcRect t="42105" b="24679"/>
          <a:stretch>
            <a:fillRect/>
          </a:stretch>
        </p:blipFill>
        <p:spPr>
          <a:xfrm flipH="1">
            <a:off x="7683126" y="2203597"/>
            <a:ext cx="1255131" cy="625423"/>
          </a:xfrm>
          <a:prstGeom prst="rect">
            <a:avLst/>
          </a:prstGeom>
          <a:effectLst>
            <a:outerShdw blurRad="114300" dist="38100" dir="10800000" algn="r" rotWithShape="0">
              <a:schemeClr val="tx1">
                <a:lumMod val="65000"/>
                <a:lumOff val="35000"/>
                <a:alpha val="20000"/>
              </a:schemeClr>
            </a:outerShdw>
          </a:effectLst>
        </p:spPr>
      </p:pic>
      <p:grpSp>
        <p:nvGrpSpPr>
          <p:cNvPr id="47" name="组合 46"/>
          <p:cNvGrpSpPr/>
          <p:nvPr/>
        </p:nvGrpSpPr>
        <p:grpSpPr>
          <a:xfrm>
            <a:off x="3618558" y="3194893"/>
            <a:ext cx="1519210" cy="1423194"/>
            <a:chOff x="930432" y="2409086"/>
            <a:chExt cx="1949224" cy="1826030"/>
          </a:xfrm>
        </p:grpSpPr>
        <p:pic>
          <p:nvPicPr>
            <p:cNvPr id="48" name="图片 47"/>
            <p:cNvPicPr>
              <a:picLocks noChangeAspect="1"/>
            </p:cNvPicPr>
            <p:nvPr/>
          </p:nvPicPr>
          <p:blipFill rotWithShape="1">
            <a:blip r:embed="rId8" cstate="email"/>
            <a:srcRect/>
            <a:stretch>
              <a:fillRect/>
            </a:stretch>
          </p:blipFill>
          <p:spPr>
            <a:xfrm>
              <a:off x="930432" y="2409086"/>
              <a:ext cx="1949224" cy="1826030"/>
            </a:xfrm>
            <a:prstGeom prst="rect">
              <a:avLst/>
            </a:prstGeom>
            <a:effectLst>
              <a:outerShdw blurRad="63500" dist="25400" sx="102000" sy="102000" algn="ctr" rotWithShape="0">
                <a:schemeClr val="tx1">
                  <a:lumMod val="65000"/>
                  <a:lumOff val="35000"/>
                  <a:alpha val="20000"/>
                </a:schemeClr>
              </a:outerShdw>
            </a:effectLst>
          </p:spPr>
        </p:pic>
        <p:sp>
          <p:nvSpPr>
            <p:cNvPr id="49" name="文本框 48"/>
            <p:cNvSpPr txBox="1"/>
            <p:nvPr/>
          </p:nvSpPr>
          <p:spPr>
            <a:xfrm>
              <a:off x="1421533" y="2565392"/>
              <a:ext cx="890443" cy="1540083"/>
            </a:xfrm>
            <a:prstGeom prst="rect">
              <a:avLst/>
            </a:prstGeom>
            <a:noFill/>
            <a:effectLst>
              <a:outerShdw blurRad="63500" dist="25400" sx="102000" sy="102000" algn="ctr" rotWithShape="0">
                <a:schemeClr val="tx1">
                  <a:lumMod val="65000"/>
                  <a:lumOff val="35000"/>
                  <a:alpha val="40000"/>
                </a:schemeClr>
              </a:outerShdw>
            </a:effectLst>
          </p:spPr>
          <p:txBody>
            <a:bodyPr wrap="square" rtlCol="0">
              <a:spAutoFit/>
            </a:bodyPr>
            <a:lstStyle/>
            <a:p>
              <a:pPr algn="ctr"/>
              <a:r>
                <a:rPr lang="zh-CN" altLang="en-US" sz="72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叁</a:t>
              </a:r>
            </a:p>
          </p:txBody>
        </p:sp>
      </p:grpSp>
      <p:sp>
        <p:nvSpPr>
          <p:cNvPr id="50" name="TextBox 2"/>
          <p:cNvSpPr txBox="1"/>
          <p:nvPr/>
        </p:nvSpPr>
        <p:spPr>
          <a:xfrm>
            <a:off x="4986120" y="3398659"/>
            <a:ext cx="3587322" cy="1015663"/>
          </a:xfrm>
          <a:prstGeom prst="rect">
            <a:avLst/>
          </a:prstGeom>
          <a:noFill/>
        </p:spPr>
        <p:txBody>
          <a:bodyPr wrap="square" rtlCol="0">
            <a:spAutoFit/>
          </a:bodyPr>
          <a:lstStyle/>
          <a:p>
            <a:pPr algn="ctr"/>
            <a:r>
              <a:rPr lang="zh-CN" altLang="en-US" sz="60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 presetClass="entr" presetSubtype="9" fill="hold"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12" presetClass="entr" presetSubtype="8" fill="hold" nodeType="withEffect">
                                  <p:stCondLst>
                                    <p:cond delay="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par>
                                <p:cTn id="29" presetID="12" presetClass="entr" presetSubtype="2"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ppt_x</p:attrName>
                                        </p:attrNameLst>
                                      </p:cBhvr>
                                      <p:tavLst>
                                        <p:tav tm="0">
                                          <p:val>
                                            <p:strVal val="#ppt_x+#ppt_w*1.125000"/>
                                          </p:val>
                                        </p:tav>
                                        <p:tav tm="100000">
                                          <p:val>
                                            <p:strVal val="#ppt_x"/>
                                          </p:val>
                                        </p:tav>
                                      </p:tavLst>
                                    </p:anim>
                                    <p:animEffect transition="in" filter="wipe(left)">
                                      <p:cBhvr>
                                        <p:cTn id="32" dur="500"/>
                                        <p:tgtEl>
                                          <p:spTgt spid="46"/>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par>
                                <p:cTn id="38" presetID="23" presetClass="entr" presetSubtype="528" fill="hold" nodeType="withEffect">
                                  <p:stCondLst>
                                    <p:cond delay="100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par>
                                <p:cTn id="44" presetID="41" presetClass="entr" presetSubtype="0" fill="hold" grpId="0" nodeType="withEffect">
                                  <p:stCondLst>
                                    <p:cond delay="1250"/>
                                  </p:stCondLst>
                                  <p:iterate type="lt">
                                    <p:tmPct val="10000"/>
                                  </p:iterate>
                                  <p:childTnLst>
                                    <p:set>
                                      <p:cBhvr>
                                        <p:cTn id="45" dur="1" fill="hold">
                                          <p:stCondLst>
                                            <p:cond delay="0"/>
                                          </p:stCondLst>
                                        </p:cTn>
                                        <p:tgtEl>
                                          <p:spTgt spid="50"/>
                                        </p:tgtEl>
                                        <p:attrNameLst>
                                          <p:attrName>style.visibility</p:attrName>
                                        </p:attrNameLst>
                                      </p:cBhvr>
                                      <p:to>
                                        <p:strVal val="visible"/>
                                      </p:to>
                                    </p:set>
                                    <p:anim calcmode="lin" valueType="num">
                                      <p:cBhvr>
                                        <p:cTn id="46"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50"/>
                                        </p:tgtEl>
                                        <p:attrNameLst>
                                          <p:attrName>ppt_y</p:attrName>
                                        </p:attrNameLst>
                                      </p:cBhvr>
                                      <p:tavLst>
                                        <p:tav tm="0">
                                          <p:val>
                                            <p:strVal val="#ppt_y"/>
                                          </p:val>
                                        </p:tav>
                                        <p:tav tm="100000">
                                          <p:val>
                                            <p:strVal val="#ppt_y"/>
                                          </p:val>
                                        </p:tav>
                                      </p:tavLst>
                                    </p:anim>
                                    <p:anim calcmode="lin" valueType="num">
                                      <p:cBhvr>
                                        <p:cTn id="48"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同心圆 8"/>
          <p:cNvSpPr/>
          <p:nvPr/>
        </p:nvSpPr>
        <p:spPr>
          <a:xfrm>
            <a:off x="4055661" y="1317224"/>
            <a:ext cx="4080679" cy="4080675"/>
          </a:xfrm>
          <a:prstGeom prst="donut">
            <a:avLst>
              <a:gd name="adj" fmla="val 4087"/>
            </a:avLst>
          </a:prstGeom>
          <a:solidFill>
            <a:srgbClr val="DB1318"/>
          </a:solidFill>
          <a:ln>
            <a:noFill/>
          </a:ln>
          <a:effectLst>
            <a:outerShdw blurRad="101600" dist="25400" sx="102000" sy="102000" algn="ctr" rotWithShape="0">
              <a:schemeClr val="tx1">
                <a:lumMod val="75000"/>
                <a:lumOff val="2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同心圆 6"/>
          <p:cNvSpPr/>
          <p:nvPr/>
        </p:nvSpPr>
        <p:spPr>
          <a:xfrm>
            <a:off x="2379261" y="2248444"/>
            <a:ext cx="2123252" cy="2123250"/>
          </a:xfrm>
          <a:prstGeom prst="donut">
            <a:avLst>
              <a:gd name="adj" fmla="val 4087"/>
            </a:avLst>
          </a:prstGeom>
          <a:solidFill>
            <a:srgbClr val="DB1318"/>
          </a:solidFill>
          <a:ln>
            <a:noFill/>
          </a:ln>
          <a:effectLst>
            <a:outerShdw blurRad="101600" dist="25400" sx="102000" sy="102000" algn="ctr" rotWithShape="0">
              <a:schemeClr val="tx1">
                <a:lumMod val="75000"/>
                <a:lumOff val="2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35979" y="2248444"/>
            <a:ext cx="2123252" cy="2123250"/>
            <a:chOff x="1132763" y="1972589"/>
            <a:chExt cx="2674962" cy="2674960"/>
          </a:xfrm>
        </p:grpSpPr>
        <p:sp>
          <p:nvSpPr>
            <p:cNvPr id="2" name="椭圆 1"/>
            <p:cNvSpPr/>
            <p:nvPr/>
          </p:nvSpPr>
          <p:spPr>
            <a:xfrm>
              <a:off x="1351128" y="2190953"/>
              <a:ext cx="2238233" cy="2238233"/>
            </a:xfrm>
            <a:prstGeom prst="ellipse">
              <a:avLst/>
            </a:prstGeom>
            <a:solidFill>
              <a:srgbClr val="DB1318"/>
            </a:solidFill>
            <a:ln>
              <a:noFill/>
            </a:ln>
            <a:effectLst>
              <a:outerShdw blurRad="101600" dist="25400" sx="102000" sy="102000" algn="ctr" rotWithShape="0">
                <a:schemeClr val="tx1">
                  <a:lumMod val="75000"/>
                  <a:lumOff val="2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同心圆 2"/>
            <p:cNvSpPr/>
            <p:nvPr/>
          </p:nvSpPr>
          <p:spPr>
            <a:xfrm>
              <a:off x="1132763" y="1972589"/>
              <a:ext cx="2674962" cy="2674960"/>
            </a:xfrm>
            <a:prstGeom prst="donut">
              <a:avLst>
                <a:gd name="adj" fmla="val 4087"/>
              </a:avLst>
            </a:prstGeom>
            <a:solidFill>
              <a:srgbClr val="DB1318"/>
            </a:solidFill>
            <a:ln>
              <a:noFill/>
            </a:ln>
            <a:effectLst>
              <a:outerShdw blurRad="101600" dist="25400" sx="102000" sy="102000" algn="ctr" rotWithShape="0">
                <a:schemeClr val="tx1">
                  <a:lumMod val="75000"/>
                  <a:lumOff val="2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2552588" y="2421770"/>
            <a:ext cx="1776598" cy="1776598"/>
          </a:xfrm>
          <a:prstGeom prst="ellipse">
            <a:avLst/>
          </a:prstGeom>
          <a:solidFill>
            <a:srgbClr val="DB1318"/>
          </a:solidFill>
          <a:ln>
            <a:noFill/>
          </a:ln>
          <a:effectLst>
            <a:outerShdw blurRad="101600" dist="25400" sx="102000" sy="102000" algn="ctr" rotWithShape="0">
              <a:schemeClr val="tx1">
                <a:lumMod val="75000"/>
                <a:lumOff val="2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同心圆 10"/>
          <p:cNvSpPr/>
          <p:nvPr/>
        </p:nvSpPr>
        <p:spPr>
          <a:xfrm>
            <a:off x="9024419" y="2248444"/>
            <a:ext cx="2123252" cy="2123250"/>
          </a:xfrm>
          <a:prstGeom prst="donut">
            <a:avLst>
              <a:gd name="adj" fmla="val 4087"/>
            </a:avLst>
          </a:prstGeom>
          <a:solidFill>
            <a:srgbClr val="DB1318"/>
          </a:solidFill>
          <a:ln>
            <a:noFill/>
          </a:ln>
          <a:effectLst>
            <a:outerShdw blurRad="101600" dist="25400" sx="102000" sy="102000" algn="ctr" rotWithShape="0">
              <a:schemeClr val="tx1">
                <a:lumMod val="75000"/>
                <a:lumOff val="2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7681137" y="2248444"/>
            <a:ext cx="2123252" cy="2123250"/>
            <a:chOff x="1132763" y="1972589"/>
            <a:chExt cx="2674962" cy="2674960"/>
          </a:xfrm>
        </p:grpSpPr>
        <p:sp>
          <p:nvSpPr>
            <p:cNvPr id="14" name="椭圆 13"/>
            <p:cNvSpPr/>
            <p:nvPr/>
          </p:nvSpPr>
          <p:spPr>
            <a:xfrm>
              <a:off x="1351128" y="2190953"/>
              <a:ext cx="2238233" cy="2238233"/>
            </a:xfrm>
            <a:prstGeom prst="ellipse">
              <a:avLst/>
            </a:prstGeom>
            <a:solidFill>
              <a:srgbClr val="DB1318"/>
            </a:solidFill>
            <a:ln>
              <a:noFill/>
            </a:ln>
            <a:effectLst>
              <a:outerShdw blurRad="101600" dist="25400" sx="102000" sy="102000" algn="ctr" rotWithShape="0">
                <a:schemeClr val="tx1">
                  <a:lumMod val="75000"/>
                  <a:lumOff val="2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同心圆 14"/>
            <p:cNvSpPr/>
            <p:nvPr/>
          </p:nvSpPr>
          <p:spPr>
            <a:xfrm>
              <a:off x="1132763" y="1972589"/>
              <a:ext cx="2674962" cy="2674960"/>
            </a:xfrm>
            <a:prstGeom prst="donut">
              <a:avLst>
                <a:gd name="adj" fmla="val 4087"/>
              </a:avLst>
            </a:prstGeom>
            <a:solidFill>
              <a:srgbClr val="DB1318"/>
            </a:solidFill>
            <a:ln>
              <a:noFill/>
            </a:ln>
            <a:effectLst>
              <a:outerShdw blurRad="101600" dist="25400" sx="102000" sy="102000" algn="ctr" rotWithShape="0">
                <a:schemeClr val="tx1">
                  <a:lumMod val="75000"/>
                  <a:lumOff val="2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9197746" y="2421770"/>
            <a:ext cx="1776598" cy="1776598"/>
          </a:xfrm>
          <a:prstGeom prst="ellipse">
            <a:avLst/>
          </a:prstGeom>
          <a:solidFill>
            <a:srgbClr val="DB1318"/>
          </a:solidFill>
          <a:ln>
            <a:noFill/>
          </a:ln>
          <a:effectLst>
            <a:outerShdw blurRad="101600" dist="25400" sx="102000" sy="102000" algn="ctr" rotWithShape="0">
              <a:schemeClr val="tx1">
                <a:lumMod val="75000"/>
                <a:lumOff val="2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2" cstate="email"/>
          <a:stretch>
            <a:fillRect/>
          </a:stretch>
        </p:blipFill>
        <p:spPr>
          <a:xfrm>
            <a:off x="4351083" y="1708485"/>
            <a:ext cx="3330054" cy="3376278"/>
          </a:xfrm>
          <a:prstGeom prst="rect">
            <a:avLst/>
          </a:prstGeom>
          <a:effectLst>
            <a:outerShdw blurRad="76200" dist="25400" sx="102000" sy="102000" algn="ctr" rotWithShape="0">
              <a:schemeClr val="tx1">
                <a:lumMod val="85000"/>
                <a:lumOff val="15000"/>
                <a:alpha val="35000"/>
              </a:schemeClr>
            </a:outerShdw>
          </a:effectLst>
        </p:spPr>
      </p:pic>
      <p:sp>
        <p:nvSpPr>
          <p:cNvPr id="18" name="文本框 17"/>
          <p:cNvSpPr txBox="1"/>
          <p:nvPr/>
        </p:nvSpPr>
        <p:spPr>
          <a:xfrm>
            <a:off x="1566682" y="2525239"/>
            <a:ext cx="1061406" cy="1569660"/>
          </a:xfrm>
          <a:prstGeom prst="rect">
            <a:avLst/>
          </a:prstGeom>
          <a:noFill/>
        </p:spPr>
        <p:txBody>
          <a:bodyPr wrap="square" rtlCol="0">
            <a:spAutoFit/>
          </a:bodyPr>
          <a:lstStyle/>
          <a:p>
            <a:pPr algn="ctr"/>
            <a:r>
              <a:rPr lang="zh-CN" altLang="en-US" sz="96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员</a:t>
            </a:r>
          </a:p>
        </p:txBody>
      </p:sp>
      <p:sp>
        <p:nvSpPr>
          <p:cNvPr id="19" name="文本框 18"/>
          <p:cNvSpPr txBox="1"/>
          <p:nvPr/>
        </p:nvSpPr>
        <p:spPr>
          <a:xfrm>
            <a:off x="2914515" y="2525239"/>
            <a:ext cx="1061406" cy="1569660"/>
          </a:xfrm>
          <a:prstGeom prst="rect">
            <a:avLst/>
          </a:prstGeom>
          <a:noFill/>
        </p:spPr>
        <p:txBody>
          <a:bodyPr wrap="square" rtlCol="0">
            <a:spAutoFit/>
          </a:bodyPr>
          <a:lstStyle/>
          <a:p>
            <a:pPr algn="ctr"/>
            <a:r>
              <a:rPr lang="zh-CN" altLang="en-US" sz="96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工</a:t>
            </a:r>
          </a:p>
        </p:txBody>
      </p:sp>
      <p:sp>
        <p:nvSpPr>
          <p:cNvPr id="20" name="文本框 19"/>
          <p:cNvSpPr txBox="1"/>
          <p:nvPr/>
        </p:nvSpPr>
        <p:spPr>
          <a:xfrm>
            <a:off x="8216080" y="2525239"/>
            <a:ext cx="1061406" cy="1569660"/>
          </a:xfrm>
          <a:prstGeom prst="rect">
            <a:avLst/>
          </a:prstGeom>
          <a:noFill/>
        </p:spPr>
        <p:txBody>
          <a:bodyPr wrap="square" rtlCol="0">
            <a:spAutoFit/>
          </a:bodyPr>
          <a:lstStyle/>
          <a:p>
            <a:pPr algn="ctr"/>
            <a:r>
              <a:rPr lang="zh-CN" altLang="en-US" sz="96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表</a:t>
            </a:r>
          </a:p>
        </p:txBody>
      </p:sp>
      <p:sp>
        <p:nvSpPr>
          <p:cNvPr id="21" name="文本框 20"/>
          <p:cNvSpPr txBox="1"/>
          <p:nvPr/>
        </p:nvSpPr>
        <p:spPr>
          <a:xfrm>
            <a:off x="9563913" y="2525239"/>
            <a:ext cx="1061406" cy="1569660"/>
          </a:xfrm>
          <a:prstGeom prst="rect">
            <a:avLst/>
          </a:prstGeom>
          <a:noFill/>
        </p:spPr>
        <p:txBody>
          <a:bodyPr wrap="square" rtlCol="0">
            <a:spAutoFit/>
          </a:bodyPr>
          <a:lstStyle/>
          <a:p>
            <a:pPr algn="ctr"/>
            <a:r>
              <a:rPr lang="zh-CN" altLang="en-US" sz="96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彰</a:t>
            </a:r>
          </a:p>
        </p:txBody>
      </p:sp>
      <p:pic>
        <p:nvPicPr>
          <p:cNvPr id="22" name="图片 21"/>
          <p:cNvPicPr>
            <a:picLocks noChangeAspect="1"/>
          </p:cNvPicPr>
          <p:nvPr/>
        </p:nvPicPr>
        <p:blipFill rotWithShape="1">
          <a:blip r:embed="rId3"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23" name="图文框 22"/>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rotWithShape="1">
          <a:blip r:embed="rId3"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1" nodeType="with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1" nodeType="withEffect">
                                  <p:stCondLst>
                                    <p:cond delay="5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9"/>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50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6"/>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5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8"/>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25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1"/>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1" nodeType="withEffect">
                                  <p:stCondLst>
                                    <p:cond delay="5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21"/>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2" nodeType="withEffect">
                                  <p:stCondLst>
                                    <p:cond delay="75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000" fill="hold"/>
                                        <p:tgtEl>
                                          <p:spTgt spid="21"/>
                                        </p:tgtEl>
                                        <p:attrNameLst>
                                          <p:attrName>ppt_w</p:attrName>
                                        </p:attrNameLst>
                                      </p:cBhvr>
                                      <p:tavLst>
                                        <p:tav tm="0">
                                          <p:val>
                                            <p:fltVal val="0"/>
                                          </p:val>
                                        </p:tav>
                                        <p:tav tm="100000">
                                          <p:val>
                                            <p:strVal val="#ppt_w"/>
                                          </p:val>
                                        </p:tav>
                                      </p:tavLst>
                                    </p:anim>
                                    <p:anim calcmode="lin" valueType="num">
                                      <p:cBhvr>
                                        <p:cTn id="68" dur="1000" fill="hold"/>
                                        <p:tgtEl>
                                          <p:spTgt spid="21"/>
                                        </p:tgtEl>
                                        <p:attrNameLst>
                                          <p:attrName>ppt_h</p:attrName>
                                        </p:attrNameLst>
                                      </p:cBhvr>
                                      <p:tavLst>
                                        <p:tav tm="0">
                                          <p:val>
                                            <p:fltVal val="0"/>
                                          </p:val>
                                        </p:tav>
                                        <p:tav tm="100000">
                                          <p:val>
                                            <p:strVal val="#ppt_h"/>
                                          </p:val>
                                        </p:tav>
                                      </p:tavLst>
                                    </p:anim>
                                    <p:anim calcmode="lin" valueType="num">
                                      <p:cBhvr>
                                        <p:cTn id="6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21"/>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75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ppt_w</p:attrName>
                                        </p:attrNameLst>
                                      </p:cBhvr>
                                      <p:tavLst>
                                        <p:tav tm="0">
                                          <p:val>
                                            <p:fltVal val="0"/>
                                          </p:val>
                                        </p:tav>
                                        <p:tav tm="100000">
                                          <p:val>
                                            <p:strVal val="#ppt_w"/>
                                          </p:val>
                                        </p:tav>
                                      </p:tavLst>
                                    </p:anim>
                                    <p:anim calcmode="lin" valueType="num">
                                      <p:cBhvr>
                                        <p:cTn id="74" dur="1000" fill="hold"/>
                                        <p:tgtEl>
                                          <p:spTgt spid="11"/>
                                        </p:tgtEl>
                                        <p:attrNameLst>
                                          <p:attrName>ppt_h</p:attrName>
                                        </p:attrNameLst>
                                      </p:cBhvr>
                                      <p:tavLst>
                                        <p:tav tm="0">
                                          <p:val>
                                            <p:fltVal val="0"/>
                                          </p:val>
                                        </p:tav>
                                        <p:tav tm="100000">
                                          <p:val>
                                            <p:strVal val="#ppt_h"/>
                                          </p:val>
                                        </p:tav>
                                      </p:tavLst>
                                    </p:anim>
                                    <p:anim calcmode="lin" valueType="num">
                                      <p:cBhvr>
                                        <p:cTn id="7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11"/>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nodeType="withEffect">
                                  <p:stCondLst>
                                    <p:cond delay="75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000" fill="hold"/>
                                        <p:tgtEl>
                                          <p:spTgt spid="12"/>
                                        </p:tgtEl>
                                        <p:attrNameLst>
                                          <p:attrName>ppt_w</p:attrName>
                                        </p:attrNameLst>
                                      </p:cBhvr>
                                      <p:tavLst>
                                        <p:tav tm="0">
                                          <p:val>
                                            <p:fltVal val="0"/>
                                          </p:val>
                                        </p:tav>
                                        <p:tav tm="100000">
                                          <p:val>
                                            <p:strVal val="#ppt_w"/>
                                          </p:val>
                                        </p:tav>
                                      </p:tavLst>
                                    </p:anim>
                                    <p:anim calcmode="lin" valueType="num">
                                      <p:cBhvr>
                                        <p:cTn id="80" dur="1000" fill="hold"/>
                                        <p:tgtEl>
                                          <p:spTgt spid="12"/>
                                        </p:tgtEl>
                                        <p:attrNameLst>
                                          <p:attrName>ppt_h</p:attrName>
                                        </p:attrNameLst>
                                      </p:cBhvr>
                                      <p:tavLst>
                                        <p:tav tm="0">
                                          <p:val>
                                            <p:fltVal val="0"/>
                                          </p:val>
                                        </p:tav>
                                        <p:tav tm="100000">
                                          <p:val>
                                            <p:strVal val="#ppt_h"/>
                                          </p:val>
                                        </p:tav>
                                      </p:tavLst>
                                    </p:anim>
                                    <p:anim calcmode="lin" valueType="num">
                                      <p:cBhvr>
                                        <p:cTn id="8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2"/>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750"/>
                                  </p:stCondLst>
                                  <p:childTnLst>
                                    <p:set>
                                      <p:cBhvr>
                                        <p:cTn id="84" dur="1" fill="hold">
                                          <p:stCondLst>
                                            <p:cond delay="0"/>
                                          </p:stCondLst>
                                        </p:cTn>
                                        <p:tgtEl>
                                          <p:spTgt spid="13"/>
                                        </p:tgtEl>
                                        <p:attrNameLst>
                                          <p:attrName>style.visibility</p:attrName>
                                        </p:attrNameLst>
                                      </p:cBhvr>
                                      <p:to>
                                        <p:strVal val="visible"/>
                                      </p:to>
                                    </p:set>
                                    <p:anim calcmode="lin" valueType="num">
                                      <p:cBhvr>
                                        <p:cTn id="85" dur="1000" fill="hold"/>
                                        <p:tgtEl>
                                          <p:spTgt spid="13"/>
                                        </p:tgtEl>
                                        <p:attrNameLst>
                                          <p:attrName>ppt_w</p:attrName>
                                        </p:attrNameLst>
                                      </p:cBhvr>
                                      <p:tavLst>
                                        <p:tav tm="0">
                                          <p:val>
                                            <p:fltVal val="0"/>
                                          </p:val>
                                        </p:tav>
                                        <p:tav tm="100000">
                                          <p:val>
                                            <p:strVal val="#ppt_w"/>
                                          </p:val>
                                        </p:tav>
                                      </p:tavLst>
                                    </p:anim>
                                    <p:anim calcmode="lin" valueType="num">
                                      <p:cBhvr>
                                        <p:cTn id="86" dur="1000" fill="hold"/>
                                        <p:tgtEl>
                                          <p:spTgt spid="13"/>
                                        </p:tgtEl>
                                        <p:attrNameLst>
                                          <p:attrName>ppt_h</p:attrName>
                                        </p:attrNameLst>
                                      </p:cBhvr>
                                      <p:tavLst>
                                        <p:tav tm="0">
                                          <p:val>
                                            <p:fltVal val="0"/>
                                          </p:val>
                                        </p:tav>
                                        <p:tav tm="100000">
                                          <p:val>
                                            <p:strVal val="#ppt_h"/>
                                          </p:val>
                                        </p:tav>
                                      </p:tavLst>
                                    </p:anim>
                                    <p:anim calcmode="lin" valueType="num">
                                      <p:cBhvr>
                                        <p:cTn id="8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13"/>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grpId="0" nodeType="withEffect">
                                  <p:stCondLst>
                                    <p:cond delay="750"/>
                                  </p:stCondLst>
                                  <p:childTnLst>
                                    <p:set>
                                      <p:cBhvr>
                                        <p:cTn id="90" dur="1" fill="hold">
                                          <p:stCondLst>
                                            <p:cond delay="0"/>
                                          </p:stCondLst>
                                        </p:cTn>
                                        <p:tgtEl>
                                          <p:spTgt spid="20"/>
                                        </p:tgtEl>
                                        <p:attrNameLst>
                                          <p:attrName>style.visibility</p:attrName>
                                        </p:attrNameLst>
                                      </p:cBhvr>
                                      <p:to>
                                        <p:strVal val="visible"/>
                                      </p:to>
                                    </p:set>
                                    <p:anim calcmode="lin" valueType="num">
                                      <p:cBhvr>
                                        <p:cTn id="91" dur="1000" fill="hold"/>
                                        <p:tgtEl>
                                          <p:spTgt spid="20"/>
                                        </p:tgtEl>
                                        <p:attrNameLst>
                                          <p:attrName>ppt_w</p:attrName>
                                        </p:attrNameLst>
                                      </p:cBhvr>
                                      <p:tavLst>
                                        <p:tav tm="0">
                                          <p:val>
                                            <p:fltVal val="0"/>
                                          </p:val>
                                        </p:tav>
                                        <p:tav tm="100000">
                                          <p:val>
                                            <p:strVal val="#ppt_w"/>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20"/>
                                        </p:tgtEl>
                                        <p:attrNameLst>
                                          <p:attrName>ppt_y</p:attrName>
                                        </p:attrNameLst>
                                      </p:cBhvr>
                                      <p:tavLst>
                                        <p:tav tm="0" fmla="#ppt_y+(sin(-2*pi*(1-$))*-#ppt_x+cos(-2*pi*(1-$))*(1-#ppt_y))*(1-$)">
                                          <p:val>
                                            <p:fltVal val="0"/>
                                          </p:val>
                                        </p:tav>
                                        <p:tav tm="100000">
                                          <p:val>
                                            <p:fltVal val="1"/>
                                          </p:val>
                                        </p:tav>
                                      </p:tavLst>
                                    </p:anim>
                                  </p:childTnLst>
                                </p:cTn>
                              </p:par>
                              <p:par>
                                <p:cTn id="95" presetID="53" presetClass="entr" presetSubtype="16" fill="hold" grpId="0" nodeType="withEffect">
                                  <p:stCondLst>
                                    <p:cond delay="100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fill="hold"/>
                                        <p:tgtEl>
                                          <p:spTgt spid="9"/>
                                        </p:tgtEl>
                                        <p:attrNameLst>
                                          <p:attrName>ppt_w</p:attrName>
                                        </p:attrNameLst>
                                      </p:cBhvr>
                                      <p:tavLst>
                                        <p:tav tm="0">
                                          <p:val>
                                            <p:fltVal val="0"/>
                                          </p:val>
                                        </p:tav>
                                        <p:tav tm="100000">
                                          <p:val>
                                            <p:strVal val="#ppt_w"/>
                                          </p:val>
                                        </p:tav>
                                      </p:tavLst>
                                    </p:anim>
                                    <p:anim calcmode="lin" valueType="num">
                                      <p:cBhvr>
                                        <p:cTn id="98" dur="500" fill="hold"/>
                                        <p:tgtEl>
                                          <p:spTgt spid="9"/>
                                        </p:tgtEl>
                                        <p:attrNameLst>
                                          <p:attrName>ppt_h</p:attrName>
                                        </p:attrNameLst>
                                      </p:cBhvr>
                                      <p:tavLst>
                                        <p:tav tm="0">
                                          <p:val>
                                            <p:fltVal val="0"/>
                                          </p:val>
                                        </p:tav>
                                        <p:tav tm="100000">
                                          <p:val>
                                            <p:strVal val="#ppt_h"/>
                                          </p:val>
                                        </p:tav>
                                      </p:tavLst>
                                    </p:anim>
                                    <p:animEffect transition="in" filter="fade">
                                      <p:cBhvr>
                                        <p:cTn id="99" dur="500"/>
                                        <p:tgtEl>
                                          <p:spTgt spid="9"/>
                                        </p:tgtEl>
                                      </p:cBhvr>
                                    </p:animEffect>
                                  </p:childTnLst>
                                </p:cTn>
                              </p:par>
                              <p:par>
                                <p:cTn id="100" presetID="53" presetClass="entr" presetSubtype="16" fill="hold" nodeType="withEffect">
                                  <p:stCondLst>
                                    <p:cond delay="1000"/>
                                  </p:stCondLst>
                                  <p:childTnLst>
                                    <p:set>
                                      <p:cBhvr>
                                        <p:cTn id="101" dur="1" fill="hold">
                                          <p:stCondLst>
                                            <p:cond delay="0"/>
                                          </p:stCondLst>
                                        </p:cTn>
                                        <p:tgtEl>
                                          <p:spTgt spid="16"/>
                                        </p:tgtEl>
                                        <p:attrNameLst>
                                          <p:attrName>style.visibility</p:attrName>
                                        </p:attrNameLst>
                                      </p:cBhvr>
                                      <p:to>
                                        <p:strVal val="visible"/>
                                      </p:to>
                                    </p:set>
                                    <p:anim calcmode="lin" valueType="num">
                                      <p:cBhvr>
                                        <p:cTn id="102" dur="500" fill="hold"/>
                                        <p:tgtEl>
                                          <p:spTgt spid="16"/>
                                        </p:tgtEl>
                                        <p:attrNameLst>
                                          <p:attrName>ppt_w</p:attrName>
                                        </p:attrNameLst>
                                      </p:cBhvr>
                                      <p:tavLst>
                                        <p:tav tm="0">
                                          <p:val>
                                            <p:fltVal val="0"/>
                                          </p:val>
                                        </p:tav>
                                        <p:tav tm="100000">
                                          <p:val>
                                            <p:strVal val="#ppt_w"/>
                                          </p:val>
                                        </p:tav>
                                      </p:tavLst>
                                    </p:anim>
                                    <p:anim calcmode="lin" valueType="num">
                                      <p:cBhvr>
                                        <p:cTn id="103" dur="500" fill="hold"/>
                                        <p:tgtEl>
                                          <p:spTgt spid="16"/>
                                        </p:tgtEl>
                                        <p:attrNameLst>
                                          <p:attrName>ppt_h</p:attrName>
                                        </p:attrNameLst>
                                      </p:cBhvr>
                                      <p:tavLst>
                                        <p:tav tm="0">
                                          <p:val>
                                            <p:fltVal val="0"/>
                                          </p:val>
                                        </p:tav>
                                        <p:tav tm="100000">
                                          <p:val>
                                            <p:strVal val="#ppt_h"/>
                                          </p:val>
                                        </p:tav>
                                      </p:tavLst>
                                    </p:anim>
                                    <p:animEffect transition="in" filter="fade">
                                      <p:cBhvr>
                                        <p:cTn id="104" dur="500"/>
                                        <p:tgtEl>
                                          <p:spTgt spid="16"/>
                                        </p:tgtEl>
                                      </p:cBhvr>
                                    </p:animEffect>
                                  </p:childTnLst>
                                </p:cTn>
                              </p:par>
                              <p:par>
                                <p:cTn id="105" presetID="35" presetClass="emph" presetSubtype="0" repeatCount="5000" fill="hold" nodeType="withEffect">
                                  <p:stCondLst>
                                    <p:cond delay="1000"/>
                                  </p:stCondLst>
                                  <p:childTnLst>
                                    <p:anim calcmode="discrete" valueType="str">
                                      <p:cBhvr>
                                        <p:cTn id="106"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7" grpId="1" animBg="1"/>
      <p:bldP spid="6" grpId="0" animBg="1"/>
      <p:bldP spid="11" grpId="0" animBg="1"/>
      <p:bldP spid="13" grpId="0" animBg="1"/>
      <p:bldP spid="18" grpId="0"/>
      <p:bldP spid="19" grpId="0"/>
      <p:bldP spid="19" grpId="1"/>
      <p:bldP spid="20" grpId="0"/>
      <p:bldP spid="21" grpId="0"/>
      <p:bldP spid="21" grpId="1"/>
      <p:bldP spid="21"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7" name="图文框 6"/>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12" name="Freeform 11"/>
          <p:cNvSpPr>
            <a:spLocks noEditPoints="1"/>
          </p:cNvSpPr>
          <p:nvPr/>
        </p:nvSpPr>
        <p:spPr bwMode="auto">
          <a:xfrm>
            <a:off x="4294733" y="1993448"/>
            <a:ext cx="3675560" cy="3675560"/>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rgbClr val="EC1E24"/>
          </a:solidFill>
          <a:ln>
            <a:solidFill>
              <a:srgbClr val="EC1E24"/>
            </a:solidFill>
          </a:ln>
          <a:effectLst>
            <a:outerShdw blurRad="165100" dist="63500" sx="102000" sy="102000" algn="ctr" rotWithShape="0">
              <a:schemeClr val="tx1">
                <a:lumMod val="85000"/>
                <a:lumOff val="15000"/>
                <a:alpha val="27000"/>
              </a:schemeClr>
            </a:outerShdw>
          </a:effectLst>
        </p:spPr>
        <p:txBody>
          <a:bodyPr vert="horz" wrap="square" lIns="68586" tIns="34294" rIns="68586" bIns="34294"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682136" y="3971497"/>
            <a:ext cx="900753" cy="1384995"/>
          </a:xfrm>
          <a:prstGeom prst="rect">
            <a:avLst/>
          </a:prstGeom>
          <a:noFill/>
        </p:spPr>
        <p:txBody>
          <a:bodyPr wrap="square" rtlCol="0">
            <a:spAutoFit/>
          </a:bodyPr>
          <a:lstStyle/>
          <a:p>
            <a:pPr algn="dist"/>
            <a:r>
              <a:rPr lang="zh-CN" altLang="en-US" sz="2800" b="1" dirty="0">
                <a:solidFill>
                  <a:schemeClr val="bg1"/>
                </a:solidFill>
                <a:effectLst>
                  <a:outerShdw blurRad="101600" dist="38100" sx="102000" sy="102000" algn="ctr" rotWithShape="0">
                    <a:schemeClr val="tx1">
                      <a:lumMod val="85000"/>
                      <a:lumOff val="15000"/>
                      <a:alpha val="30000"/>
                    </a:schemeClr>
                  </a:outerShdw>
                </a:effectLst>
                <a:latin typeface="微软雅黑" panose="020B0503020204020204" pitchFamily="34" charset="-122"/>
                <a:ea typeface="微软雅黑" panose="020B0503020204020204" pitchFamily="34" charset="-122"/>
              </a:rPr>
              <a:t>优秀员工提名</a:t>
            </a:r>
          </a:p>
        </p:txBody>
      </p:sp>
      <p:sp>
        <p:nvSpPr>
          <p:cNvPr id="14" name="文本框 13"/>
          <p:cNvSpPr txBox="1"/>
          <p:nvPr/>
        </p:nvSpPr>
        <p:spPr>
          <a:xfrm>
            <a:off x="5945992" y="2149423"/>
            <a:ext cx="373039"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文本框 14"/>
          <p:cNvSpPr txBox="1"/>
          <p:nvPr/>
        </p:nvSpPr>
        <p:spPr>
          <a:xfrm>
            <a:off x="4664660" y="4833588"/>
            <a:ext cx="373039"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文本框 15"/>
          <p:cNvSpPr txBox="1"/>
          <p:nvPr/>
        </p:nvSpPr>
        <p:spPr>
          <a:xfrm>
            <a:off x="4988552" y="3305038"/>
            <a:ext cx="373039"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6958142" y="3305038"/>
            <a:ext cx="373039"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文本框 17"/>
          <p:cNvSpPr txBox="1"/>
          <p:nvPr/>
        </p:nvSpPr>
        <p:spPr>
          <a:xfrm>
            <a:off x="7227326" y="4833588"/>
            <a:ext cx="373039"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文本框 18"/>
          <p:cNvSpPr txBox="1"/>
          <p:nvPr/>
        </p:nvSpPr>
        <p:spPr>
          <a:xfrm>
            <a:off x="4983367" y="1093723"/>
            <a:ext cx="2347814" cy="954107"/>
          </a:xfrm>
          <a:prstGeom prst="rect">
            <a:avLst/>
          </a:prstGeom>
          <a:noFill/>
        </p:spPr>
        <p:txBody>
          <a:bodyPr wrap="square" rtlCol="0">
            <a:spAutoFit/>
          </a:bodyPr>
          <a:lstStyle/>
          <a:p>
            <a:pPr algn="ctr"/>
            <a:r>
              <a:rPr lang="zh-CN" altLang="en-US"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张三</a:t>
            </a:r>
            <a:endParaRPr lang="en-US" altLang="zh-CN"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（销售部）</a:t>
            </a:r>
          </a:p>
        </p:txBody>
      </p:sp>
      <p:sp>
        <p:nvSpPr>
          <p:cNvPr id="20" name="文本框 19"/>
          <p:cNvSpPr txBox="1"/>
          <p:nvPr/>
        </p:nvSpPr>
        <p:spPr>
          <a:xfrm>
            <a:off x="7331181" y="3354174"/>
            <a:ext cx="1937436" cy="954107"/>
          </a:xfrm>
          <a:prstGeom prst="rect">
            <a:avLst/>
          </a:prstGeom>
          <a:noFill/>
        </p:spPr>
        <p:txBody>
          <a:bodyPr wrap="square" rtlCol="0">
            <a:spAutoFit/>
          </a:bodyPr>
          <a:lstStyle/>
          <a:p>
            <a:pPr algn="ctr"/>
            <a:r>
              <a:rPr lang="zh-CN" altLang="en-US"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王伟</a:t>
            </a:r>
            <a:endParaRPr lang="en-US" altLang="zh-CN"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（行政部）</a:t>
            </a:r>
          </a:p>
        </p:txBody>
      </p:sp>
      <p:sp>
        <p:nvSpPr>
          <p:cNvPr id="21" name="文本框 20"/>
          <p:cNvSpPr txBox="1"/>
          <p:nvPr/>
        </p:nvSpPr>
        <p:spPr>
          <a:xfrm>
            <a:off x="2764492" y="3354174"/>
            <a:ext cx="2299840" cy="954107"/>
          </a:xfrm>
          <a:prstGeom prst="rect">
            <a:avLst/>
          </a:prstGeom>
          <a:noFill/>
        </p:spPr>
        <p:txBody>
          <a:bodyPr wrap="square" rtlCol="0">
            <a:spAutoFit/>
          </a:bodyPr>
          <a:lstStyle/>
          <a:p>
            <a:pPr algn="ctr"/>
            <a:r>
              <a:rPr lang="zh-CN" altLang="en-US"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李明</a:t>
            </a:r>
            <a:endParaRPr lang="en-US" altLang="zh-CN"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（财务部）</a:t>
            </a:r>
          </a:p>
        </p:txBody>
      </p:sp>
      <p:sp>
        <p:nvSpPr>
          <p:cNvPr id="22" name="文本框 21"/>
          <p:cNvSpPr txBox="1"/>
          <p:nvPr/>
        </p:nvSpPr>
        <p:spPr>
          <a:xfrm>
            <a:off x="2496524" y="4714901"/>
            <a:ext cx="2036824" cy="954107"/>
          </a:xfrm>
          <a:prstGeom prst="rect">
            <a:avLst/>
          </a:prstGeom>
          <a:noFill/>
        </p:spPr>
        <p:txBody>
          <a:bodyPr wrap="square" rtlCol="0">
            <a:spAutoFit/>
          </a:bodyPr>
          <a:lstStyle/>
          <a:p>
            <a:pPr algn="ctr"/>
            <a:r>
              <a:rPr lang="zh-CN" altLang="en-US"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赵兴</a:t>
            </a:r>
            <a:endParaRPr lang="en-US" altLang="zh-CN"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（市场部）</a:t>
            </a:r>
          </a:p>
        </p:txBody>
      </p:sp>
      <p:sp>
        <p:nvSpPr>
          <p:cNvPr id="23" name="文本框 22"/>
          <p:cNvSpPr txBox="1"/>
          <p:nvPr/>
        </p:nvSpPr>
        <p:spPr>
          <a:xfrm>
            <a:off x="7743392" y="4714901"/>
            <a:ext cx="2280486" cy="954107"/>
          </a:xfrm>
          <a:prstGeom prst="rect">
            <a:avLst/>
          </a:prstGeom>
          <a:noFill/>
        </p:spPr>
        <p:txBody>
          <a:bodyPr wrap="square" rtlCol="0">
            <a:spAutoFit/>
          </a:bodyPr>
          <a:lstStyle/>
          <a:p>
            <a:pPr algn="ctr"/>
            <a:r>
              <a:rPr lang="zh-CN" altLang="en-US"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陆路</a:t>
            </a:r>
            <a:endParaRPr lang="en-US" altLang="zh-CN"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28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（企划部）</a:t>
            </a:r>
          </a:p>
        </p:txBody>
      </p:sp>
      <p:grpSp>
        <p:nvGrpSpPr>
          <p:cNvPr id="26" name="组合 25"/>
          <p:cNvGrpSpPr/>
          <p:nvPr/>
        </p:nvGrpSpPr>
        <p:grpSpPr>
          <a:xfrm>
            <a:off x="127235" y="3916454"/>
            <a:ext cx="2113913" cy="2344737"/>
            <a:chOff x="127235" y="4444761"/>
            <a:chExt cx="2113913" cy="2344737"/>
          </a:xfrm>
        </p:grpSpPr>
        <p:sp>
          <p:nvSpPr>
            <p:cNvPr id="24" name="Freeform 75"/>
            <p:cNvSpPr>
              <a:spLocks noEditPoints="1"/>
            </p:cNvSpPr>
            <p:nvPr/>
          </p:nvSpPr>
          <p:spPr bwMode="auto">
            <a:xfrm>
              <a:off x="127235" y="4444761"/>
              <a:ext cx="2113913" cy="2344737"/>
            </a:xfrm>
            <a:custGeom>
              <a:avLst/>
              <a:gdLst>
                <a:gd name="T0" fmla="*/ 367 w 978"/>
                <a:gd name="T1" fmla="*/ 797 h 1085"/>
                <a:gd name="T2" fmla="*/ 391 w 978"/>
                <a:gd name="T3" fmla="*/ 722 h 1085"/>
                <a:gd name="T4" fmla="*/ 435 w 978"/>
                <a:gd name="T5" fmla="*/ 691 h 1085"/>
                <a:gd name="T6" fmla="*/ 420 w 978"/>
                <a:gd name="T7" fmla="*/ 749 h 1085"/>
                <a:gd name="T8" fmla="*/ 487 w 978"/>
                <a:gd name="T9" fmla="*/ 776 h 1085"/>
                <a:gd name="T10" fmla="*/ 458 w 978"/>
                <a:gd name="T11" fmla="*/ 716 h 1085"/>
                <a:gd name="T12" fmla="*/ 441 w 978"/>
                <a:gd name="T13" fmla="*/ 679 h 1085"/>
                <a:gd name="T14" fmla="*/ 397 w 978"/>
                <a:gd name="T15" fmla="*/ 691 h 1085"/>
                <a:gd name="T16" fmla="*/ 458 w 978"/>
                <a:gd name="T17" fmla="*/ 772 h 1085"/>
                <a:gd name="T18" fmla="*/ 475 w 978"/>
                <a:gd name="T19" fmla="*/ 766 h 1085"/>
                <a:gd name="T20" fmla="*/ 408 w 978"/>
                <a:gd name="T21" fmla="*/ 722 h 1085"/>
                <a:gd name="T22" fmla="*/ 396 w 978"/>
                <a:gd name="T23" fmla="*/ 705 h 1085"/>
                <a:gd name="T24" fmla="*/ 542 w 978"/>
                <a:gd name="T25" fmla="*/ 806 h 1085"/>
                <a:gd name="T26" fmla="*/ 965 w 978"/>
                <a:gd name="T27" fmla="*/ 421 h 1085"/>
                <a:gd name="T28" fmla="*/ 838 w 978"/>
                <a:gd name="T29" fmla="*/ 291 h 1085"/>
                <a:gd name="T30" fmla="*/ 787 w 978"/>
                <a:gd name="T31" fmla="*/ 239 h 1085"/>
                <a:gd name="T32" fmla="*/ 808 w 978"/>
                <a:gd name="T33" fmla="*/ 284 h 1085"/>
                <a:gd name="T34" fmla="*/ 781 w 978"/>
                <a:gd name="T35" fmla="*/ 221 h 1085"/>
                <a:gd name="T36" fmla="*/ 811 w 978"/>
                <a:gd name="T37" fmla="*/ 290 h 1085"/>
                <a:gd name="T38" fmla="*/ 869 w 978"/>
                <a:gd name="T39" fmla="*/ 248 h 1085"/>
                <a:gd name="T40" fmla="*/ 760 w 978"/>
                <a:gd name="T41" fmla="*/ 155 h 1085"/>
                <a:gd name="T42" fmla="*/ 619 w 978"/>
                <a:gd name="T43" fmla="*/ 154 h 1085"/>
                <a:gd name="T44" fmla="*/ 579 w 978"/>
                <a:gd name="T45" fmla="*/ 235 h 1085"/>
                <a:gd name="T46" fmla="*/ 676 w 978"/>
                <a:gd name="T47" fmla="*/ 100 h 1085"/>
                <a:gd name="T48" fmla="*/ 561 w 978"/>
                <a:gd name="T49" fmla="*/ 174 h 1085"/>
                <a:gd name="T50" fmla="*/ 539 w 978"/>
                <a:gd name="T51" fmla="*/ 239 h 1085"/>
                <a:gd name="T52" fmla="*/ 799 w 978"/>
                <a:gd name="T53" fmla="*/ 205 h 1085"/>
                <a:gd name="T54" fmla="*/ 826 w 978"/>
                <a:gd name="T55" fmla="*/ 302 h 1085"/>
                <a:gd name="T56" fmla="*/ 715 w 978"/>
                <a:gd name="T57" fmla="*/ 283 h 1085"/>
                <a:gd name="T58" fmla="*/ 864 w 978"/>
                <a:gd name="T59" fmla="*/ 508 h 1085"/>
                <a:gd name="T60" fmla="*/ 601 w 978"/>
                <a:gd name="T61" fmla="*/ 762 h 1085"/>
                <a:gd name="T62" fmla="*/ 622 w 978"/>
                <a:gd name="T63" fmla="*/ 826 h 1085"/>
                <a:gd name="T64" fmla="*/ 485 w 978"/>
                <a:gd name="T65" fmla="*/ 572 h 1085"/>
                <a:gd name="T66" fmla="*/ 515 w 978"/>
                <a:gd name="T67" fmla="*/ 424 h 1085"/>
                <a:gd name="T68" fmla="*/ 674 w 978"/>
                <a:gd name="T69" fmla="*/ 426 h 1085"/>
                <a:gd name="T70" fmla="*/ 848 w 978"/>
                <a:gd name="T71" fmla="*/ 416 h 1085"/>
                <a:gd name="T72" fmla="*/ 455 w 978"/>
                <a:gd name="T73" fmla="*/ 406 h 1085"/>
                <a:gd name="T74" fmla="*/ 296 w 978"/>
                <a:gd name="T75" fmla="*/ 535 h 1085"/>
                <a:gd name="T76" fmla="*/ 274 w 978"/>
                <a:gd name="T77" fmla="*/ 396 h 1085"/>
                <a:gd name="T78" fmla="*/ 119 w 978"/>
                <a:gd name="T79" fmla="*/ 522 h 1085"/>
                <a:gd name="T80" fmla="*/ 226 w 978"/>
                <a:gd name="T81" fmla="*/ 398 h 1085"/>
                <a:gd name="T82" fmla="*/ 208 w 978"/>
                <a:gd name="T83" fmla="*/ 454 h 1085"/>
                <a:gd name="T84" fmla="*/ 201 w 978"/>
                <a:gd name="T85" fmla="*/ 554 h 1085"/>
                <a:gd name="T86" fmla="*/ 139 w 978"/>
                <a:gd name="T87" fmla="*/ 428 h 1085"/>
                <a:gd name="T88" fmla="*/ 51 w 978"/>
                <a:gd name="T89" fmla="*/ 612 h 1085"/>
                <a:gd name="T90" fmla="*/ 163 w 978"/>
                <a:gd name="T91" fmla="*/ 907 h 1085"/>
                <a:gd name="T92" fmla="*/ 116 w 978"/>
                <a:gd name="T93" fmla="*/ 571 h 1085"/>
                <a:gd name="T94" fmla="*/ 281 w 978"/>
                <a:gd name="T95" fmla="*/ 417 h 1085"/>
                <a:gd name="T96" fmla="*/ 560 w 978"/>
                <a:gd name="T97" fmla="*/ 831 h 1085"/>
                <a:gd name="T98" fmla="*/ 586 w 978"/>
                <a:gd name="T99" fmla="*/ 810 h 1085"/>
                <a:gd name="T100" fmla="*/ 609 w 978"/>
                <a:gd name="T101" fmla="*/ 865 h 1085"/>
                <a:gd name="T102" fmla="*/ 446 w 978"/>
                <a:gd name="T103" fmla="*/ 965 h 1085"/>
                <a:gd name="T104" fmla="*/ 348 w 978"/>
                <a:gd name="T105" fmla="*/ 914 h 1085"/>
                <a:gd name="T106" fmla="*/ 348 w 978"/>
                <a:gd name="T107" fmla="*/ 1051 h 1085"/>
                <a:gd name="T108" fmla="*/ 590 w 978"/>
                <a:gd name="T109" fmla="*/ 1011 h 1085"/>
                <a:gd name="T110" fmla="*/ 690 w 978"/>
                <a:gd name="T111" fmla="*/ 816 h 1085"/>
                <a:gd name="T112" fmla="*/ 792 w 978"/>
                <a:gd name="T113" fmla="*/ 503 h 1085"/>
                <a:gd name="T114" fmla="*/ 822 w 978"/>
                <a:gd name="T115" fmla="*/ 505 h 1085"/>
                <a:gd name="T116" fmla="*/ 875 w 978"/>
                <a:gd name="T117" fmla="*/ 497 h 1085"/>
                <a:gd name="T118" fmla="*/ 926 w 978"/>
                <a:gd name="T119" fmla="*/ 481 h 1085"/>
                <a:gd name="T120" fmla="*/ 832 w 978"/>
                <a:gd name="T121" fmla="*/ 538 h 1085"/>
                <a:gd name="T122" fmla="*/ 716 w 978"/>
                <a:gd name="T123" fmla="*/ 194 h 1085"/>
                <a:gd name="T124" fmla="*/ 598 w 978"/>
                <a:gd name="T125" fmla="*/ 279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1085">
                  <a:moveTo>
                    <a:pt x="349" y="728"/>
                  </a:move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7" y="729"/>
                    <a:pt x="347" y="729"/>
                    <a:pt x="347" y="729"/>
                  </a:cubicBezTo>
                  <a:cubicBezTo>
                    <a:pt x="347" y="733"/>
                    <a:pt x="347" y="733"/>
                    <a:pt x="347" y="733"/>
                  </a:cubicBezTo>
                  <a:cubicBezTo>
                    <a:pt x="347" y="737"/>
                    <a:pt x="347" y="737"/>
                    <a:pt x="347" y="737"/>
                  </a:cubicBezTo>
                  <a:cubicBezTo>
                    <a:pt x="346" y="738"/>
                    <a:pt x="346" y="738"/>
                    <a:pt x="346" y="738"/>
                  </a:cubicBezTo>
                  <a:cubicBezTo>
                    <a:pt x="347" y="740"/>
                    <a:pt x="347" y="740"/>
                    <a:pt x="347" y="740"/>
                  </a:cubicBezTo>
                  <a:cubicBezTo>
                    <a:pt x="348" y="741"/>
                    <a:pt x="348" y="741"/>
                    <a:pt x="348" y="741"/>
                  </a:cubicBezTo>
                  <a:cubicBezTo>
                    <a:pt x="348" y="743"/>
                    <a:pt x="348" y="743"/>
                    <a:pt x="348" y="743"/>
                  </a:cubicBezTo>
                  <a:cubicBezTo>
                    <a:pt x="349" y="744"/>
                    <a:pt x="349" y="744"/>
                    <a:pt x="349" y="744"/>
                  </a:cubicBezTo>
                  <a:cubicBezTo>
                    <a:pt x="351" y="745"/>
                    <a:pt x="351" y="745"/>
                    <a:pt x="351" y="745"/>
                  </a:cubicBezTo>
                  <a:cubicBezTo>
                    <a:pt x="354" y="747"/>
                    <a:pt x="354" y="747"/>
                    <a:pt x="354" y="747"/>
                  </a:cubicBezTo>
                  <a:cubicBezTo>
                    <a:pt x="355" y="747"/>
                    <a:pt x="355" y="747"/>
                    <a:pt x="355" y="747"/>
                  </a:cubicBezTo>
                  <a:cubicBezTo>
                    <a:pt x="356" y="747"/>
                    <a:pt x="356" y="747"/>
                    <a:pt x="356" y="747"/>
                  </a:cubicBezTo>
                  <a:cubicBezTo>
                    <a:pt x="356" y="747"/>
                    <a:pt x="356" y="747"/>
                    <a:pt x="356" y="747"/>
                  </a:cubicBezTo>
                  <a:cubicBezTo>
                    <a:pt x="359" y="747"/>
                    <a:pt x="359" y="747"/>
                    <a:pt x="359" y="747"/>
                  </a:cubicBezTo>
                  <a:cubicBezTo>
                    <a:pt x="360" y="750"/>
                    <a:pt x="360" y="750"/>
                    <a:pt x="360" y="750"/>
                  </a:cubicBezTo>
                  <a:cubicBezTo>
                    <a:pt x="360" y="753"/>
                    <a:pt x="360" y="753"/>
                    <a:pt x="360" y="753"/>
                  </a:cubicBezTo>
                  <a:cubicBezTo>
                    <a:pt x="358" y="757"/>
                    <a:pt x="358" y="757"/>
                    <a:pt x="358" y="757"/>
                  </a:cubicBezTo>
                  <a:cubicBezTo>
                    <a:pt x="355" y="760"/>
                    <a:pt x="355" y="760"/>
                    <a:pt x="355" y="760"/>
                  </a:cubicBezTo>
                  <a:cubicBezTo>
                    <a:pt x="350" y="773"/>
                    <a:pt x="350" y="773"/>
                    <a:pt x="350" y="773"/>
                  </a:cubicBezTo>
                  <a:cubicBezTo>
                    <a:pt x="346" y="779"/>
                    <a:pt x="346" y="779"/>
                    <a:pt x="346" y="779"/>
                  </a:cubicBezTo>
                  <a:cubicBezTo>
                    <a:pt x="346" y="779"/>
                    <a:pt x="346" y="779"/>
                    <a:pt x="346" y="779"/>
                  </a:cubicBezTo>
                  <a:cubicBezTo>
                    <a:pt x="346" y="780"/>
                    <a:pt x="346" y="780"/>
                    <a:pt x="346" y="780"/>
                  </a:cubicBezTo>
                  <a:cubicBezTo>
                    <a:pt x="346" y="781"/>
                    <a:pt x="346" y="781"/>
                    <a:pt x="346" y="781"/>
                  </a:cubicBezTo>
                  <a:cubicBezTo>
                    <a:pt x="346" y="782"/>
                    <a:pt x="346" y="782"/>
                    <a:pt x="346" y="782"/>
                  </a:cubicBezTo>
                  <a:cubicBezTo>
                    <a:pt x="346" y="782"/>
                    <a:pt x="346" y="782"/>
                    <a:pt x="346" y="782"/>
                  </a:cubicBezTo>
                  <a:cubicBezTo>
                    <a:pt x="346" y="783"/>
                    <a:pt x="346" y="783"/>
                    <a:pt x="346" y="783"/>
                  </a:cubicBezTo>
                  <a:cubicBezTo>
                    <a:pt x="346" y="784"/>
                    <a:pt x="346" y="784"/>
                    <a:pt x="346" y="784"/>
                  </a:cubicBezTo>
                  <a:cubicBezTo>
                    <a:pt x="349" y="789"/>
                    <a:pt x="349" y="789"/>
                    <a:pt x="349" y="789"/>
                  </a:cubicBezTo>
                  <a:cubicBezTo>
                    <a:pt x="349" y="789"/>
                    <a:pt x="349" y="789"/>
                    <a:pt x="349" y="789"/>
                  </a:cubicBezTo>
                  <a:cubicBezTo>
                    <a:pt x="350" y="789"/>
                    <a:pt x="350" y="789"/>
                    <a:pt x="350" y="789"/>
                  </a:cubicBezTo>
                  <a:cubicBezTo>
                    <a:pt x="351" y="789"/>
                    <a:pt x="351" y="789"/>
                    <a:pt x="351" y="789"/>
                  </a:cubicBezTo>
                  <a:cubicBezTo>
                    <a:pt x="351" y="789"/>
                    <a:pt x="351" y="789"/>
                    <a:pt x="351" y="789"/>
                  </a:cubicBezTo>
                  <a:cubicBezTo>
                    <a:pt x="352" y="790"/>
                    <a:pt x="352" y="790"/>
                    <a:pt x="352" y="790"/>
                  </a:cubicBezTo>
                  <a:cubicBezTo>
                    <a:pt x="352" y="790"/>
                    <a:pt x="352" y="790"/>
                    <a:pt x="352" y="790"/>
                  </a:cubicBezTo>
                  <a:cubicBezTo>
                    <a:pt x="353" y="790"/>
                    <a:pt x="353" y="790"/>
                    <a:pt x="353" y="790"/>
                  </a:cubicBezTo>
                  <a:cubicBezTo>
                    <a:pt x="353" y="791"/>
                    <a:pt x="353" y="791"/>
                    <a:pt x="353" y="791"/>
                  </a:cubicBezTo>
                  <a:cubicBezTo>
                    <a:pt x="353" y="791"/>
                    <a:pt x="353" y="791"/>
                    <a:pt x="353" y="791"/>
                  </a:cubicBezTo>
                  <a:cubicBezTo>
                    <a:pt x="354" y="791"/>
                    <a:pt x="354" y="791"/>
                    <a:pt x="354" y="791"/>
                  </a:cubicBezTo>
                  <a:cubicBezTo>
                    <a:pt x="354" y="791"/>
                    <a:pt x="354" y="791"/>
                    <a:pt x="354" y="791"/>
                  </a:cubicBezTo>
                  <a:cubicBezTo>
                    <a:pt x="354" y="791"/>
                    <a:pt x="354" y="791"/>
                    <a:pt x="354" y="791"/>
                  </a:cubicBezTo>
                  <a:cubicBezTo>
                    <a:pt x="354" y="791"/>
                    <a:pt x="354" y="791"/>
                    <a:pt x="354" y="791"/>
                  </a:cubicBezTo>
                  <a:cubicBezTo>
                    <a:pt x="355" y="790"/>
                    <a:pt x="355" y="790"/>
                    <a:pt x="355" y="790"/>
                  </a:cubicBezTo>
                  <a:cubicBezTo>
                    <a:pt x="356" y="789"/>
                    <a:pt x="356" y="789"/>
                    <a:pt x="356" y="789"/>
                  </a:cubicBezTo>
                  <a:cubicBezTo>
                    <a:pt x="358" y="788"/>
                    <a:pt x="358" y="788"/>
                    <a:pt x="358" y="788"/>
                  </a:cubicBezTo>
                  <a:cubicBezTo>
                    <a:pt x="358" y="787"/>
                    <a:pt x="358" y="787"/>
                    <a:pt x="358" y="787"/>
                  </a:cubicBezTo>
                  <a:cubicBezTo>
                    <a:pt x="358" y="787"/>
                    <a:pt x="358" y="787"/>
                    <a:pt x="358" y="787"/>
                  </a:cubicBezTo>
                  <a:cubicBezTo>
                    <a:pt x="358" y="787"/>
                    <a:pt x="358" y="787"/>
                    <a:pt x="358" y="787"/>
                  </a:cubicBezTo>
                  <a:cubicBezTo>
                    <a:pt x="359" y="787"/>
                    <a:pt x="359" y="787"/>
                    <a:pt x="359" y="787"/>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5"/>
                    <a:pt x="359" y="785"/>
                    <a:pt x="359" y="785"/>
                  </a:cubicBezTo>
                  <a:cubicBezTo>
                    <a:pt x="365" y="777"/>
                    <a:pt x="365" y="777"/>
                    <a:pt x="365" y="777"/>
                  </a:cubicBezTo>
                  <a:cubicBezTo>
                    <a:pt x="365" y="778"/>
                    <a:pt x="365" y="778"/>
                    <a:pt x="365" y="778"/>
                  </a:cubicBezTo>
                  <a:cubicBezTo>
                    <a:pt x="365" y="781"/>
                    <a:pt x="365" y="781"/>
                    <a:pt x="365" y="781"/>
                  </a:cubicBezTo>
                  <a:cubicBezTo>
                    <a:pt x="365" y="791"/>
                    <a:pt x="365" y="791"/>
                    <a:pt x="365" y="791"/>
                  </a:cubicBezTo>
                  <a:cubicBezTo>
                    <a:pt x="365" y="792"/>
                    <a:pt x="365" y="792"/>
                    <a:pt x="365" y="792"/>
                  </a:cubicBezTo>
                  <a:cubicBezTo>
                    <a:pt x="365" y="792"/>
                    <a:pt x="365" y="792"/>
                    <a:pt x="365" y="792"/>
                  </a:cubicBezTo>
                  <a:cubicBezTo>
                    <a:pt x="366" y="794"/>
                    <a:pt x="366" y="794"/>
                    <a:pt x="366" y="794"/>
                  </a:cubicBezTo>
                  <a:cubicBezTo>
                    <a:pt x="366" y="795"/>
                    <a:pt x="366" y="795"/>
                    <a:pt x="366" y="795"/>
                  </a:cubicBezTo>
                  <a:cubicBezTo>
                    <a:pt x="367" y="796"/>
                    <a:pt x="367" y="796"/>
                    <a:pt x="367" y="796"/>
                  </a:cubicBezTo>
                  <a:cubicBezTo>
                    <a:pt x="367" y="796"/>
                    <a:pt x="367" y="796"/>
                    <a:pt x="367" y="796"/>
                  </a:cubicBezTo>
                  <a:cubicBezTo>
                    <a:pt x="367" y="797"/>
                    <a:pt x="367" y="797"/>
                    <a:pt x="367" y="797"/>
                  </a:cubicBezTo>
                  <a:cubicBezTo>
                    <a:pt x="367" y="797"/>
                    <a:pt x="367" y="797"/>
                    <a:pt x="367" y="797"/>
                  </a:cubicBezTo>
                  <a:cubicBezTo>
                    <a:pt x="367" y="797"/>
                    <a:pt x="367" y="797"/>
                    <a:pt x="367" y="797"/>
                  </a:cubicBezTo>
                  <a:cubicBezTo>
                    <a:pt x="367" y="797"/>
                    <a:pt x="367" y="797"/>
                    <a:pt x="367" y="797"/>
                  </a:cubicBezTo>
                  <a:cubicBezTo>
                    <a:pt x="368" y="798"/>
                    <a:pt x="368" y="798"/>
                    <a:pt x="368" y="798"/>
                  </a:cubicBezTo>
                  <a:cubicBezTo>
                    <a:pt x="369" y="798"/>
                    <a:pt x="369" y="798"/>
                    <a:pt x="369" y="798"/>
                  </a:cubicBezTo>
                  <a:cubicBezTo>
                    <a:pt x="369" y="798"/>
                    <a:pt x="369" y="798"/>
                    <a:pt x="369" y="798"/>
                  </a:cubicBezTo>
                  <a:cubicBezTo>
                    <a:pt x="370" y="798"/>
                    <a:pt x="370" y="798"/>
                    <a:pt x="370" y="798"/>
                  </a:cubicBezTo>
                  <a:cubicBezTo>
                    <a:pt x="370" y="798"/>
                    <a:pt x="370" y="798"/>
                    <a:pt x="370" y="798"/>
                  </a:cubicBezTo>
                  <a:cubicBezTo>
                    <a:pt x="370" y="798"/>
                    <a:pt x="370" y="798"/>
                    <a:pt x="370" y="798"/>
                  </a:cubicBezTo>
                  <a:cubicBezTo>
                    <a:pt x="371" y="798"/>
                    <a:pt x="371" y="798"/>
                    <a:pt x="371" y="798"/>
                  </a:cubicBezTo>
                  <a:cubicBezTo>
                    <a:pt x="371" y="798"/>
                    <a:pt x="371" y="798"/>
                    <a:pt x="371" y="798"/>
                  </a:cubicBezTo>
                  <a:cubicBezTo>
                    <a:pt x="371" y="798"/>
                    <a:pt x="371" y="798"/>
                    <a:pt x="371" y="798"/>
                  </a:cubicBezTo>
                  <a:cubicBezTo>
                    <a:pt x="373" y="799"/>
                    <a:pt x="373" y="799"/>
                    <a:pt x="373" y="799"/>
                  </a:cubicBezTo>
                  <a:cubicBezTo>
                    <a:pt x="373" y="798"/>
                    <a:pt x="373" y="798"/>
                    <a:pt x="373" y="798"/>
                  </a:cubicBezTo>
                  <a:cubicBezTo>
                    <a:pt x="373" y="798"/>
                    <a:pt x="373" y="798"/>
                    <a:pt x="373" y="798"/>
                  </a:cubicBezTo>
                  <a:cubicBezTo>
                    <a:pt x="373" y="798"/>
                    <a:pt x="373" y="798"/>
                    <a:pt x="373" y="798"/>
                  </a:cubicBezTo>
                  <a:cubicBezTo>
                    <a:pt x="373" y="798"/>
                    <a:pt x="373" y="798"/>
                    <a:pt x="373" y="798"/>
                  </a:cubicBezTo>
                  <a:cubicBezTo>
                    <a:pt x="374" y="798"/>
                    <a:pt x="374" y="798"/>
                    <a:pt x="374" y="798"/>
                  </a:cubicBezTo>
                  <a:cubicBezTo>
                    <a:pt x="374" y="797"/>
                    <a:pt x="374" y="797"/>
                    <a:pt x="374" y="797"/>
                  </a:cubicBezTo>
                  <a:cubicBezTo>
                    <a:pt x="374" y="797"/>
                    <a:pt x="374" y="797"/>
                    <a:pt x="374" y="797"/>
                  </a:cubicBezTo>
                  <a:cubicBezTo>
                    <a:pt x="374" y="797"/>
                    <a:pt x="374" y="797"/>
                    <a:pt x="374" y="797"/>
                  </a:cubicBezTo>
                  <a:cubicBezTo>
                    <a:pt x="374" y="797"/>
                    <a:pt x="374" y="797"/>
                    <a:pt x="374"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6" y="796"/>
                    <a:pt x="376" y="796"/>
                    <a:pt x="376" y="796"/>
                  </a:cubicBezTo>
                  <a:cubicBezTo>
                    <a:pt x="377" y="795"/>
                    <a:pt x="377" y="795"/>
                    <a:pt x="377" y="795"/>
                  </a:cubicBezTo>
                  <a:cubicBezTo>
                    <a:pt x="377" y="795"/>
                    <a:pt x="377" y="795"/>
                    <a:pt x="377" y="795"/>
                  </a:cubicBezTo>
                  <a:cubicBezTo>
                    <a:pt x="377" y="795"/>
                    <a:pt x="377" y="795"/>
                    <a:pt x="377" y="795"/>
                  </a:cubicBezTo>
                  <a:cubicBezTo>
                    <a:pt x="377" y="795"/>
                    <a:pt x="377" y="795"/>
                    <a:pt x="377"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9" y="794"/>
                    <a:pt x="379" y="794"/>
                    <a:pt x="379" y="794"/>
                  </a:cubicBezTo>
                  <a:cubicBezTo>
                    <a:pt x="379" y="794"/>
                    <a:pt x="379" y="794"/>
                    <a:pt x="379" y="794"/>
                  </a:cubicBezTo>
                  <a:cubicBezTo>
                    <a:pt x="379" y="794"/>
                    <a:pt x="379" y="794"/>
                    <a:pt x="379" y="794"/>
                  </a:cubicBezTo>
                  <a:cubicBezTo>
                    <a:pt x="379" y="793"/>
                    <a:pt x="379" y="793"/>
                    <a:pt x="379" y="793"/>
                  </a:cubicBezTo>
                  <a:cubicBezTo>
                    <a:pt x="378" y="786"/>
                    <a:pt x="378" y="786"/>
                    <a:pt x="378" y="786"/>
                  </a:cubicBezTo>
                  <a:cubicBezTo>
                    <a:pt x="378" y="786"/>
                    <a:pt x="378" y="786"/>
                    <a:pt x="378" y="786"/>
                  </a:cubicBezTo>
                  <a:cubicBezTo>
                    <a:pt x="378" y="785"/>
                    <a:pt x="378" y="785"/>
                    <a:pt x="378" y="785"/>
                  </a:cubicBezTo>
                  <a:cubicBezTo>
                    <a:pt x="378" y="785"/>
                    <a:pt x="378" y="785"/>
                    <a:pt x="378" y="785"/>
                  </a:cubicBezTo>
                  <a:cubicBezTo>
                    <a:pt x="378" y="785"/>
                    <a:pt x="378" y="785"/>
                    <a:pt x="378" y="785"/>
                  </a:cubicBezTo>
                  <a:cubicBezTo>
                    <a:pt x="378" y="784"/>
                    <a:pt x="378" y="784"/>
                    <a:pt x="378" y="784"/>
                  </a:cubicBezTo>
                  <a:cubicBezTo>
                    <a:pt x="379" y="782"/>
                    <a:pt x="379" y="782"/>
                    <a:pt x="379" y="782"/>
                  </a:cubicBezTo>
                  <a:cubicBezTo>
                    <a:pt x="380" y="761"/>
                    <a:pt x="380" y="761"/>
                    <a:pt x="380" y="761"/>
                  </a:cubicBezTo>
                  <a:cubicBezTo>
                    <a:pt x="379" y="760"/>
                    <a:pt x="379" y="760"/>
                    <a:pt x="379" y="760"/>
                  </a:cubicBezTo>
                  <a:cubicBezTo>
                    <a:pt x="379" y="760"/>
                    <a:pt x="379" y="760"/>
                    <a:pt x="379" y="760"/>
                  </a:cubicBezTo>
                  <a:cubicBezTo>
                    <a:pt x="380" y="759"/>
                    <a:pt x="380" y="759"/>
                    <a:pt x="380" y="759"/>
                  </a:cubicBezTo>
                  <a:cubicBezTo>
                    <a:pt x="380" y="758"/>
                    <a:pt x="380" y="758"/>
                    <a:pt x="380" y="758"/>
                  </a:cubicBezTo>
                  <a:cubicBezTo>
                    <a:pt x="380" y="758"/>
                    <a:pt x="380" y="758"/>
                    <a:pt x="380" y="758"/>
                  </a:cubicBezTo>
                  <a:cubicBezTo>
                    <a:pt x="380" y="757"/>
                    <a:pt x="380" y="757"/>
                    <a:pt x="380" y="757"/>
                  </a:cubicBezTo>
                  <a:cubicBezTo>
                    <a:pt x="380" y="757"/>
                    <a:pt x="380" y="757"/>
                    <a:pt x="380" y="757"/>
                  </a:cubicBezTo>
                  <a:cubicBezTo>
                    <a:pt x="380" y="757"/>
                    <a:pt x="380" y="757"/>
                    <a:pt x="380" y="757"/>
                  </a:cubicBezTo>
                  <a:cubicBezTo>
                    <a:pt x="380" y="757"/>
                    <a:pt x="380" y="757"/>
                    <a:pt x="380" y="757"/>
                  </a:cubicBezTo>
                  <a:cubicBezTo>
                    <a:pt x="380" y="756"/>
                    <a:pt x="380" y="756"/>
                    <a:pt x="380" y="756"/>
                  </a:cubicBezTo>
                  <a:cubicBezTo>
                    <a:pt x="380" y="756"/>
                    <a:pt x="380" y="756"/>
                    <a:pt x="380" y="756"/>
                  </a:cubicBezTo>
                  <a:cubicBezTo>
                    <a:pt x="380" y="755"/>
                    <a:pt x="380" y="755"/>
                    <a:pt x="380" y="755"/>
                  </a:cubicBezTo>
                  <a:cubicBezTo>
                    <a:pt x="381" y="753"/>
                    <a:pt x="381" y="753"/>
                    <a:pt x="381" y="753"/>
                  </a:cubicBezTo>
                  <a:cubicBezTo>
                    <a:pt x="382" y="751"/>
                    <a:pt x="382" y="751"/>
                    <a:pt x="382" y="751"/>
                  </a:cubicBezTo>
                  <a:cubicBezTo>
                    <a:pt x="382" y="749"/>
                    <a:pt x="382" y="749"/>
                    <a:pt x="382" y="749"/>
                  </a:cubicBezTo>
                  <a:cubicBezTo>
                    <a:pt x="382" y="747"/>
                    <a:pt x="382" y="747"/>
                    <a:pt x="382" y="747"/>
                  </a:cubicBezTo>
                  <a:cubicBezTo>
                    <a:pt x="386" y="735"/>
                    <a:pt x="386" y="735"/>
                    <a:pt x="386" y="735"/>
                  </a:cubicBezTo>
                  <a:cubicBezTo>
                    <a:pt x="388" y="732"/>
                    <a:pt x="388" y="732"/>
                    <a:pt x="388" y="732"/>
                  </a:cubicBezTo>
                  <a:cubicBezTo>
                    <a:pt x="389" y="731"/>
                    <a:pt x="389" y="731"/>
                    <a:pt x="389" y="731"/>
                  </a:cubicBezTo>
                  <a:cubicBezTo>
                    <a:pt x="388" y="730"/>
                    <a:pt x="388" y="730"/>
                    <a:pt x="388" y="730"/>
                  </a:cubicBezTo>
                  <a:cubicBezTo>
                    <a:pt x="389" y="728"/>
                    <a:pt x="389" y="728"/>
                    <a:pt x="389" y="728"/>
                  </a:cubicBezTo>
                  <a:cubicBezTo>
                    <a:pt x="391" y="722"/>
                    <a:pt x="391" y="722"/>
                    <a:pt x="391" y="722"/>
                  </a:cubicBezTo>
                  <a:cubicBezTo>
                    <a:pt x="392" y="721"/>
                    <a:pt x="392" y="721"/>
                    <a:pt x="392" y="721"/>
                  </a:cubicBezTo>
                  <a:cubicBezTo>
                    <a:pt x="392" y="720"/>
                    <a:pt x="392" y="720"/>
                    <a:pt x="392" y="720"/>
                  </a:cubicBezTo>
                  <a:cubicBezTo>
                    <a:pt x="392" y="720"/>
                    <a:pt x="392" y="720"/>
                    <a:pt x="392" y="720"/>
                  </a:cubicBezTo>
                  <a:cubicBezTo>
                    <a:pt x="392" y="720"/>
                    <a:pt x="392" y="720"/>
                    <a:pt x="392" y="720"/>
                  </a:cubicBezTo>
                  <a:cubicBezTo>
                    <a:pt x="392" y="719"/>
                    <a:pt x="392" y="719"/>
                    <a:pt x="392" y="719"/>
                  </a:cubicBezTo>
                  <a:cubicBezTo>
                    <a:pt x="392" y="719"/>
                    <a:pt x="392" y="719"/>
                    <a:pt x="392" y="719"/>
                  </a:cubicBezTo>
                  <a:cubicBezTo>
                    <a:pt x="393" y="719"/>
                    <a:pt x="393" y="719"/>
                    <a:pt x="393" y="719"/>
                  </a:cubicBezTo>
                  <a:cubicBezTo>
                    <a:pt x="393" y="719"/>
                    <a:pt x="393" y="719"/>
                    <a:pt x="393" y="719"/>
                  </a:cubicBezTo>
                  <a:cubicBezTo>
                    <a:pt x="393" y="719"/>
                    <a:pt x="393" y="719"/>
                    <a:pt x="393" y="719"/>
                  </a:cubicBezTo>
                  <a:cubicBezTo>
                    <a:pt x="393" y="719"/>
                    <a:pt x="393" y="719"/>
                    <a:pt x="393" y="719"/>
                  </a:cubicBezTo>
                  <a:cubicBezTo>
                    <a:pt x="393" y="718"/>
                    <a:pt x="393" y="718"/>
                    <a:pt x="393" y="718"/>
                  </a:cubicBezTo>
                  <a:cubicBezTo>
                    <a:pt x="393" y="718"/>
                    <a:pt x="393" y="718"/>
                    <a:pt x="393" y="718"/>
                  </a:cubicBezTo>
                  <a:cubicBezTo>
                    <a:pt x="393" y="717"/>
                    <a:pt x="393" y="717"/>
                    <a:pt x="393" y="717"/>
                  </a:cubicBezTo>
                  <a:cubicBezTo>
                    <a:pt x="394" y="716"/>
                    <a:pt x="394" y="716"/>
                    <a:pt x="394" y="716"/>
                  </a:cubicBezTo>
                  <a:cubicBezTo>
                    <a:pt x="394" y="716"/>
                    <a:pt x="394" y="716"/>
                    <a:pt x="394" y="716"/>
                  </a:cubicBezTo>
                  <a:cubicBezTo>
                    <a:pt x="394" y="716"/>
                    <a:pt x="394" y="716"/>
                    <a:pt x="394" y="716"/>
                  </a:cubicBezTo>
                  <a:cubicBezTo>
                    <a:pt x="394" y="716"/>
                    <a:pt x="394" y="716"/>
                    <a:pt x="394" y="716"/>
                  </a:cubicBezTo>
                  <a:cubicBezTo>
                    <a:pt x="394" y="715"/>
                    <a:pt x="394" y="715"/>
                    <a:pt x="394" y="715"/>
                  </a:cubicBezTo>
                  <a:cubicBezTo>
                    <a:pt x="394" y="715"/>
                    <a:pt x="394" y="715"/>
                    <a:pt x="394" y="715"/>
                  </a:cubicBezTo>
                  <a:cubicBezTo>
                    <a:pt x="394" y="715"/>
                    <a:pt x="394" y="715"/>
                    <a:pt x="394" y="715"/>
                  </a:cubicBezTo>
                  <a:cubicBezTo>
                    <a:pt x="394" y="714"/>
                    <a:pt x="394" y="714"/>
                    <a:pt x="394" y="714"/>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9" y="708"/>
                    <a:pt x="399" y="708"/>
                    <a:pt x="399" y="708"/>
                  </a:cubicBezTo>
                  <a:cubicBezTo>
                    <a:pt x="399" y="707"/>
                    <a:pt x="399" y="707"/>
                    <a:pt x="399" y="707"/>
                  </a:cubicBezTo>
                  <a:cubicBezTo>
                    <a:pt x="399" y="707"/>
                    <a:pt x="399" y="707"/>
                    <a:pt x="399" y="707"/>
                  </a:cubicBezTo>
                  <a:cubicBezTo>
                    <a:pt x="399" y="707"/>
                    <a:pt x="399" y="707"/>
                    <a:pt x="399" y="707"/>
                  </a:cubicBezTo>
                  <a:cubicBezTo>
                    <a:pt x="399" y="707"/>
                    <a:pt x="399" y="707"/>
                    <a:pt x="399" y="707"/>
                  </a:cubicBezTo>
                  <a:cubicBezTo>
                    <a:pt x="399" y="706"/>
                    <a:pt x="399" y="706"/>
                    <a:pt x="399" y="706"/>
                  </a:cubicBezTo>
                  <a:cubicBezTo>
                    <a:pt x="399" y="706"/>
                    <a:pt x="399" y="706"/>
                    <a:pt x="399" y="706"/>
                  </a:cubicBezTo>
                  <a:cubicBezTo>
                    <a:pt x="399" y="706"/>
                    <a:pt x="399" y="706"/>
                    <a:pt x="399" y="706"/>
                  </a:cubicBezTo>
                  <a:cubicBezTo>
                    <a:pt x="399" y="705"/>
                    <a:pt x="399" y="705"/>
                    <a:pt x="399" y="705"/>
                  </a:cubicBezTo>
                  <a:cubicBezTo>
                    <a:pt x="400" y="704"/>
                    <a:pt x="400" y="704"/>
                    <a:pt x="400" y="704"/>
                  </a:cubicBezTo>
                  <a:cubicBezTo>
                    <a:pt x="402" y="700"/>
                    <a:pt x="402" y="700"/>
                    <a:pt x="402" y="700"/>
                  </a:cubicBezTo>
                  <a:cubicBezTo>
                    <a:pt x="404" y="696"/>
                    <a:pt x="404" y="696"/>
                    <a:pt x="404" y="696"/>
                  </a:cubicBezTo>
                  <a:cubicBezTo>
                    <a:pt x="406" y="693"/>
                    <a:pt x="406" y="693"/>
                    <a:pt x="406" y="693"/>
                  </a:cubicBezTo>
                  <a:cubicBezTo>
                    <a:pt x="413" y="682"/>
                    <a:pt x="413" y="682"/>
                    <a:pt x="413" y="682"/>
                  </a:cubicBezTo>
                  <a:cubicBezTo>
                    <a:pt x="412" y="681"/>
                    <a:pt x="412" y="681"/>
                    <a:pt x="412" y="681"/>
                  </a:cubicBezTo>
                  <a:cubicBezTo>
                    <a:pt x="416" y="676"/>
                    <a:pt x="416" y="676"/>
                    <a:pt x="416" y="676"/>
                  </a:cubicBezTo>
                  <a:cubicBezTo>
                    <a:pt x="419" y="671"/>
                    <a:pt x="419" y="671"/>
                    <a:pt x="419" y="671"/>
                  </a:cubicBezTo>
                  <a:cubicBezTo>
                    <a:pt x="427" y="663"/>
                    <a:pt x="427" y="663"/>
                    <a:pt x="427" y="663"/>
                  </a:cubicBezTo>
                  <a:cubicBezTo>
                    <a:pt x="427" y="663"/>
                    <a:pt x="427" y="663"/>
                    <a:pt x="427" y="663"/>
                  </a:cubicBezTo>
                  <a:cubicBezTo>
                    <a:pt x="427" y="663"/>
                    <a:pt x="427" y="663"/>
                    <a:pt x="427" y="663"/>
                  </a:cubicBezTo>
                  <a:cubicBezTo>
                    <a:pt x="427" y="662"/>
                    <a:pt x="427" y="662"/>
                    <a:pt x="427" y="662"/>
                  </a:cubicBezTo>
                  <a:cubicBezTo>
                    <a:pt x="427" y="662"/>
                    <a:pt x="427" y="662"/>
                    <a:pt x="427" y="662"/>
                  </a:cubicBezTo>
                  <a:cubicBezTo>
                    <a:pt x="428" y="661"/>
                    <a:pt x="428" y="661"/>
                    <a:pt x="428" y="661"/>
                  </a:cubicBezTo>
                  <a:cubicBezTo>
                    <a:pt x="429" y="661"/>
                    <a:pt x="429" y="661"/>
                    <a:pt x="429" y="661"/>
                  </a:cubicBezTo>
                  <a:cubicBezTo>
                    <a:pt x="430" y="660"/>
                    <a:pt x="430" y="660"/>
                    <a:pt x="430" y="660"/>
                  </a:cubicBezTo>
                  <a:cubicBezTo>
                    <a:pt x="431" y="660"/>
                    <a:pt x="431" y="660"/>
                    <a:pt x="431" y="660"/>
                  </a:cubicBezTo>
                  <a:cubicBezTo>
                    <a:pt x="432" y="660"/>
                    <a:pt x="432" y="660"/>
                    <a:pt x="432" y="660"/>
                  </a:cubicBezTo>
                  <a:cubicBezTo>
                    <a:pt x="432" y="660"/>
                    <a:pt x="432" y="660"/>
                    <a:pt x="432" y="660"/>
                  </a:cubicBezTo>
                  <a:cubicBezTo>
                    <a:pt x="433" y="660"/>
                    <a:pt x="433" y="660"/>
                    <a:pt x="433" y="660"/>
                  </a:cubicBezTo>
                  <a:cubicBezTo>
                    <a:pt x="433" y="661"/>
                    <a:pt x="433" y="661"/>
                    <a:pt x="433" y="661"/>
                  </a:cubicBezTo>
                  <a:cubicBezTo>
                    <a:pt x="433" y="661"/>
                    <a:pt x="433" y="661"/>
                    <a:pt x="433" y="661"/>
                  </a:cubicBezTo>
                  <a:cubicBezTo>
                    <a:pt x="433" y="661"/>
                    <a:pt x="433" y="661"/>
                    <a:pt x="433" y="661"/>
                  </a:cubicBezTo>
                  <a:cubicBezTo>
                    <a:pt x="433" y="662"/>
                    <a:pt x="433" y="662"/>
                    <a:pt x="433" y="662"/>
                  </a:cubicBezTo>
                  <a:cubicBezTo>
                    <a:pt x="434" y="662"/>
                    <a:pt x="434" y="662"/>
                    <a:pt x="434" y="662"/>
                  </a:cubicBezTo>
                  <a:cubicBezTo>
                    <a:pt x="434" y="663"/>
                    <a:pt x="434" y="663"/>
                    <a:pt x="434" y="663"/>
                  </a:cubicBezTo>
                  <a:cubicBezTo>
                    <a:pt x="434" y="665"/>
                    <a:pt x="434" y="665"/>
                    <a:pt x="434" y="665"/>
                  </a:cubicBezTo>
                  <a:cubicBezTo>
                    <a:pt x="434" y="669"/>
                    <a:pt x="434" y="669"/>
                    <a:pt x="434" y="669"/>
                  </a:cubicBezTo>
                  <a:cubicBezTo>
                    <a:pt x="432" y="676"/>
                    <a:pt x="432" y="676"/>
                    <a:pt x="432" y="676"/>
                  </a:cubicBezTo>
                  <a:cubicBezTo>
                    <a:pt x="431" y="683"/>
                    <a:pt x="431" y="683"/>
                    <a:pt x="431" y="683"/>
                  </a:cubicBezTo>
                  <a:cubicBezTo>
                    <a:pt x="431" y="684"/>
                    <a:pt x="431" y="684"/>
                    <a:pt x="431" y="684"/>
                  </a:cubicBezTo>
                  <a:cubicBezTo>
                    <a:pt x="430" y="684"/>
                    <a:pt x="430" y="684"/>
                    <a:pt x="430" y="684"/>
                  </a:cubicBezTo>
                  <a:cubicBezTo>
                    <a:pt x="430" y="684"/>
                    <a:pt x="430" y="684"/>
                    <a:pt x="430" y="684"/>
                  </a:cubicBezTo>
                  <a:cubicBezTo>
                    <a:pt x="430" y="684"/>
                    <a:pt x="430" y="684"/>
                    <a:pt x="430" y="684"/>
                  </a:cubicBezTo>
                  <a:cubicBezTo>
                    <a:pt x="430" y="685"/>
                    <a:pt x="430" y="685"/>
                    <a:pt x="430" y="685"/>
                  </a:cubicBezTo>
                  <a:cubicBezTo>
                    <a:pt x="430" y="685"/>
                    <a:pt x="430" y="685"/>
                    <a:pt x="430" y="685"/>
                  </a:cubicBezTo>
                  <a:cubicBezTo>
                    <a:pt x="430" y="686"/>
                    <a:pt x="430" y="686"/>
                    <a:pt x="430" y="686"/>
                  </a:cubicBezTo>
                  <a:cubicBezTo>
                    <a:pt x="433" y="689"/>
                    <a:pt x="433" y="689"/>
                    <a:pt x="433" y="689"/>
                  </a:cubicBezTo>
                  <a:cubicBezTo>
                    <a:pt x="434" y="691"/>
                    <a:pt x="434" y="691"/>
                    <a:pt x="434" y="691"/>
                  </a:cubicBezTo>
                  <a:cubicBezTo>
                    <a:pt x="435" y="691"/>
                    <a:pt x="435" y="691"/>
                    <a:pt x="435" y="691"/>
                  </a:cubicBezTo>
                  <a:cubicBezTo>
                    <a:pt x="435" y="692"/>
                    <a:pt x="435" y="692"/>
                    <a:pt x="435" y="692"/>
                  </a:cubicBezTo>
                  <a:cubicBezTo>
                    <a:pt x="435" y="692"/>
                    <a:pt x="435" y="692"/>
                    <a:pt x="435" y="692"/>
                  </a:cubicBezTo>
                  <a:cubicBezTo>
                    <a:pt x="435" y="692"/>
                    <a:pt x="435" y="692"/>
                    <a:pt x="435" y="692"/>
                  </a:cubicBezTo>
                  <a:cubicBezTo>
                    <a:pt x="435" y="691"/>
                    <a:pt x="435" y="691"/>
                    <a:pt x="435" y="691"/>
                  </a:cubicBezTo>
                  <a:cubicBezTo>
                    <a:pt x="435" y="691"/>
                    <a:pt x="435" y="691"/>
                    <a:pt x="435" y="691"/>
                  </a:cubicBezTo>
                  <a:cubicBezTo>
                    <a:pt x="436" y="691"/>
                    <a:pt x="436" y="691"/>
                    <a:pt x="436" y="691"/>
                  </a:cubicBezTo>
                  <a:cubicBezTo>
                    <a:pt x="437" y="691"/>
                    <a:pt x="437" y="691"/>
                    <a:pt x="437" y="691"/>
                  </a:cubicBezTo>
                  <a:cubicBezTo>
                    <a:pt x="437" y="691"/>
                    <a:pt x="437" y="691"/>
                    <a:pt x="437" y="691"/>
                  </a:cubicBezTo>
                  <a:cubicBezTo>
                    <a:pt x="438" y="691"/>
                    <a:pt x="438" y="691"/>
                    <a:pt x="438" y="691"/>
                  </a:cubicBezTo>
                  <a:cubicBezTo>
                    <a:pt x="438" y="690"/>
                    <a:pt x="438" y="690"/>
                    <a:pt x="438" y="690"/>
                  </a:cubicBezTo>
                  <a:cubicBezTo>
                    <a:pt x="439" y="690"/>
                    <a:pt x="439" y="690"/>
                    <a:pt x="439" y="690"/>
                  </a:cubicBezTo>
                  <a:cubicBezTo>
                    <a:pt x="449" y="686"/>
                    <a:pt x="449" y="686"/>
                    <a:pt x="449" y="686"/>
                  </a:cubicBezTo>
                  <a:cubicBezTo>
                    <a:pt x="449" y="686"/>
                    <a:pt x="449" y="686"/>
                    <a:pt x="449" y="686"/>
                  </a:cubicBezTo>
                  <a:cubicBezTo>
                    <a:pt x="449" y="687"/>
                    <a:pt x="449" y="687"/>
                    <a:pt x="449" y="687"/>
                  </a:cubicBezTo>
                  <a:cubicBezTo>
                    <a:pt x="449" y="687"/>
                    <a:pt x="449" y="687"/>
                    <a:pt x="449" y="687"/>
                  </a:cubicBezTo>
                  <a:cubicBezTo>
                    <a:pt x="449" y="687"/>
                    <a:pt x="449" y="687"/>
                    <a:pt x="449" y="687"/>
                  </a:cubicBezTo>
                  <a:cubicBezTo>
                    <a:pt x="448" y="688"/>
                    <a:pt x="448" y="688"/>
                    <a:pt x="448" y="688"/>
                  </a:cubicBezTo>
                  <a:cubicBezTo>
                    <a:pt x="448" y="689"/>
                    <a:pt x="448" y="689"/>
                    <a:pt x="448" y="689"/>
                  </a:cubicBezTo>
                  <a:cubicBezTo>
                    <a:pt x="446" y="692"/>
                    <a:pt x="446" y="692"/>
                    <a:pt x="446" y="692"/>
                  </a:cubicBezTo>
                  <a:cubicBezTo>
                    <a:pt x="442" y="697"/>
                    <a:pt x="442" y="697"/>
                    <a:pt x="442" y="697"/>
                  </a:cubicBezTo>
                  <a:cubicBezTo>
                    <a:pt x="437" y="702"/>
                    <a:pt x="437" y="702"/>
                    <a:pt x="437" y="702"/>
                  </a:cubicBezTo>
                  <a:cubicBezTo>
                    <a:pt x="426" y="713"/>
                    <a:pt x="426" y="713"/>
                    <a:pt x="426" y="713"/>
                  </a:cubicBezTo>
                  <a:cubicBezTo>
                    <a:pt x="425" y="713"/>
                    <a:pt x="425" y="713"/>
                    <a:pt x="425" y="713"/>
                  </a:cubicBezTo>
                  <a:cubicBezTo>
                    <a:pt x="425" y="713"/>
                    <a:pt x="425" y="713"/>
                    <a:pt x="425" y="713"/>
                  </a:cubicBezTo>
                  <a:cubicBezTo>
                    <a:pt x="424" y="714"/>
                    <a:pt x="424" y="714"/>
                    <a:pt x="424" y="714"/>
                  </a:cubicBezTo>
                  <a:cubicBezTo>
                    <a:pt x="423" y="714"/>
                    <a:pt x="423" y="714"/>
                    <a:pt x="423" y="714"/>
                  </a:cubicBezTo>
                  <a:cubicBezTo>
                    <a:pt x="423" y="715"/>
                    <a:pt x="423" y="715"/>
                    <a:pt x="423" y="715"/>
                  </a:cubicBezTo>
                  <a:cubicBezTo>
                    <a:pt x="422" y="715"/>
                    <a:pt x="422" y="715"/>
                    <a:pt x="422" y="715"/>
                  </a:cubicBezTo>
                  <a:cubicBezTo>
                    <a:pt x="422" y="716"/>
                    <a:pt x="422" y="716"/>
                    <a:pt x="422" y="716"/>
                  </a:cubicBezTo>
                  <a:cubicBezTo>
                    <a:pt x="422" y="716"/>
                    <a:pt x="422" y="716"/>
                    <a:pt x="422" y="716"/>
                  </a:cubicBezTo>
                  <a:cubicBezTo>
                    <a:pt x="422" y="716"/>
                    <a:pt x="422" y="716"/>
                    <a:pt x="422" y="716"/>
                  </a:cubicBezTo>
                  <a:cubicBezTo>
                    <a:pt x="422" y="716"/>
                    <a:pt x="422" y="716"/>
                    <a:pt x="422" y="716"/>
                  </a:cubicBezTo>
                  <a:cubicBezTo>
                    <a:pt x="421" y="717"/>
                    <a:pt x="421" y="717"/>
                    <a:pt x="421" y="717"/>
                  </a:cubicBezTo>
                  <a:cubicBezTo>
                    <a:pt x="421" y="717"/>
                    <a:pt x="421" y="717"/>
                    <a:pt x="421" y="717"/>
                  </a:cubicBezTo>
                  <a:cubicBezTo>
                    <a:pt x="421" y="717"/>
                    <a:pt x="421" y="717"/>
                    <a:pt x="421" y="717"/>
                  </a:cubicBezTo>
                  <a:cubicBezTo>
                    <a:pt x="420" y="718"/>
                    <a:pt x="420" y="718"/>
                    <a:pt x="420" y="718"/>
                  </a:cubicBezTo>
                  <a:cubicBezTo>
                    <a:pt x="420" y="718"/>
                    <a:pt x="420" y="718"/>
                    <a:pt x="420" y="718"/>
                  </a:cubicBezTo>
                  <a:cubicBezTo>
                    <a:pt x="420" y="718"/>
                    <a:pt x="420" y="718"/>
                    <a:pt x="420" y="718"/>
                  </a:cubicBezTo>
                  <a:cubicBezTo>
                    <a:pt x="420" y="718"/>
                    <a:pt x="420" y="718"/>
                    <a:pt x="420" y="718"/>
                  </a:cubicBezTo>
                  <a:cubicBezTo>
                    <a:pt x="419" y="722"/>
                    <a:pt x="419" y="722"/>
                    <a:pt x="419" y="722"/>
                  </a:cubicBezTo>
                  <a:cubicBezTo>
                    <a:pt x="419" y="724"/>
                    <a:pt x="419" y="724"/>
                    <a:pt x="419" y="724"/>
                  </a:cubicBezTo>
                  <a:cubicBezTo>
                    <a:pt x="419" y="725"/>
                    <a:pt x="419" y="725"/>
                    <a:pt x="419" y="725"/>
                  </a:cubicBezTo>
                  <a:cubicBezTo>
                    <a:pt x="419" y="725"/>
                    <a:pt x="419" y="725"/>
                    <a:pt x="419" y="725"/>
                  </a:cubicBezTo>
                  <a:cubicBezTo>
                    <a:pt x="419" y="726"/>
                    <a:pt x="419" y="726"/>
                    <a:pt x="419" y="726"/>
                  </a:cubicBezTo>
                  <a:cubicBezTo>
                    <a:pt x="419" y="726"/>
                    <a:pt x="419" y="726"/>
                    <a:pt x="419" y="726"/>
                  </a:cubicBezTo>
                  <a:cubicBezTo>
                    <a:pt x="420" y="726"/>
                    <a:pt x="420" y="726"/>
                    <a:pt x="420" y="726"/>
                  </a:cubicBezTo>
                  <a:cubicBezTo>
                    <a:pt x="421" y="727"/>
                    <a:pt x="421" y="727"/>
                    <a:pt x="421" y="727"/>
                  </a:cubicBezTo>
                  <a:cubicBezTo>
                    <a:pt x="421" y="727"/>
                    <a:pt x="421" y="727"/>
                    <a:pt x="421" y="727"/>
                  </a:cubicBezTo>
                  <a:cubicBezTo>
                    <a:pt x="422" y="727"/>
                    <a:pt x="422" y="727"/>
                    <a:pt x="422" y="727"/>
                  </a:cubicBezTo>
                  <a:cubicBezTo>
                    <a:pt x="423" y="727"/>
                    <a:pt x="423" y="727"/>
                    <a:pt x="423" y="727"/>
                  </a:cubicBezTo>
                  <a:cubicBezTo>
                    <a:pt x="424" y="727"/>
                    <a:pt x="424" y="727"/>
                    <a:pt x="424" y="727"/>
                  </a:cubicBezTo>
                  <a:cubicBezTo>
                    <a:pt x="426" y="726"/>
                    <a:pt x="426" y="726"/>
                    <a:pt x="426" y="726"/>
                  </a:cubicBezTo>
                  <a:cubicBezTo>
                    <a:pt x="427" y="726"/>
                    <a:pt x="427" y="726"/>
                    <a:pt x="427" y="726"/>
                  </a:cubicBezTo>
                  <a:cubicBezTo>
                    <a:pt x="430" y="725"/>
                    <a:pt x="430" y="725"/>
                    <a:pt x="430" y="725"/>
                  </a:cubicBezTo>
                  <a:cubicBezTo>
                    <a:pt x="431" y="724"/>
                    <a:pt x="431" y="724"/>
                    <a:pt x="431" y="724"/>
                  </a:cubicBezTo>
                  <a:cubicBezTo>
                    <a:pt x="433" y="724"/>
                    <a:pt x="433" y="724"/>
                    <a:pt x="433" y="724"/>
                  </a:cubicBezTo>
                  <a:cubicBezTo>
                    <a:pt x="433" y="724"/>
                    <a:pt x="433" y="724"/>
                    <a:pt x="433" y="724"/>
                  </a:cubicBezTo>
                  <a:cubicBezTo>
                    <a:pt x="433" y="724"/>
                    <a:pt x="433" y="724"/>
                    <a:pt x="433" y="724"/>
                  </a:cubicBezTo>
                  <a:cubicBezTo>
                    <a:pt x="434" y="725"/>
                    <a:pt x="434" y="725"/>
                    <a:pt x="434" y="725"/>
                  </a:cubicBezTo>
                  <a:cubicBezTo>
                    <a:pt x="434" y="725"/>
                    <a:pt x="434" y="725"/>
                    <a:pt x="434" y="725"/>
                  </a:cubicBezTo>
                  <a:cubicBezTo>
                    <a:pt x="434" y="726"/>
                    <a:pt x="434" y="726"/>
                    <a:pt x="434" y="726"/>
                  </a:cubicBezTo>
                  <a:cubicBezTo>
                    <a:pt x="434" y="726"/>
                    <a:pt x="434" y="726"/>
                    <a:pt x="434" y="726"/>
                  </a:cubicBezTo>
                  <a:cubicBezTo>
                    <a:pt x="434" y="727"/>
                    <a:pt x="434" y="727"/>
                    <a:pt x="434" y="727"/>
                  </a:cubicBezTo>
                  <a:cubicBezTo>
                    <a:pt x="434" y="727"/>
                    <a:pt x="434" y="727"/>
                    <a:pt x="434" y="727"/>
                  </a:cubicBezTo>
                  <a:cubicBezTo>
                    <a:pt x="434" y="730"/>
                    <a:pt x="434" y="730"/>
                    <a:pt x="434" y="730"/>
                  </a:cubicBezTo>
                  <a:cubicBezTo>
                    <a:pt x="433" y="730"/>
                    <a:pt x="433" y="730"/>
                    <a:pt x="433" y="730"/>
                  </a:cubicBezTo>
                  <a:cubicBezTo>
                    <a:pt x="433" y="730"/>
                    <a:pt x="433" y="730"/>
                    <a:pt x="433" y="730"/>
                  </a:cubicBezTo>
                  <a:cubicBezTo>
                    <a:pt x="432" y="731"/>
                    <a:pt x="432" y="731"/>
                    <a:pt x="432" y="731"/>
                  </a:cubicBezTo>
                  <a:cubicBezTo>
                    <a:pt x="432" y="732"/>
                    <a:pt x="432" y="732"/>
                    <a:pt x="432" y="732"/>
                  </a:cubicBezTo>
                  <a:cubicBezTo>
                    <a:pt x="432" y="732"/>
                    <a:pt x="432" y="732"/>
                    <a:pt x="432" y="732"/>
                  </a:cubicBezTo>
                  <a:cubicBezTo>
                    <a:pt x="432" y="732"/>
                    <a:pt x="432" y="732"/>
                    <a:pt x="432" y="732"/>
                  </a:cubicBezTo>
                  <a:cubicBezTo>
                    <a:pt x="428" y="739"/>
                    <a:pt x="428" y="739"/>
                    <a:pt x="428" y="739"/>
                  </a:cubicBezTo>
                  <a:cubicBezTo>
                    <a:pt x="425" y="742"/>
                    <a:pt x="425" y="742"/>
                    <a:pt x="425" y="742"/>
                  </a:cubicBezTo>
                  <a:cubicBezTo>
                    <a:pt x="423" y="745"/>
                    <a:pt x="423" y="745"/>
                    <a:pt x="423" y="745"/>
                  </a:cubicBezTo>
                  <a:cubicBezTo>
                    <a:pt x="420" y="749"/>
                    <a:pt x="420" y="749"/>
                    <a:pt x="420" y="749"/>
                  </a:cubicBezTo>
                  <a:cubicBezTo>
                    <a:pt x="417" y="754"/>
                    <a:pt x="417" y="754"/>
                    <a:pt x="417" y="754"/>
                  </a:cubicBezTo>
                  <a:cubicBezTo>
                    <a:pt x="413" y="760"/>
                    <a:pt x="413" y="760"/>
                    <a:pt x="413" y="760"/>
                  </a:cubicBezTo>
                  <a:cubicBezTo>
                    <a:pt x="412" y="762"/>
                    <a:pt x="412" y="762"/>
                    <a:pt x="412" y="762"/>
                  </a:cubicBezTo>
                  <a:cubicBezTo>
                    <a:pt x="411" y="764"/>
                    <a:pt x="411" y="764"/>
                    <a:pt x="411" y="764"/>
                  </a:cubicBezTo>
                  <a:cubicBezTo>
                    <a:pt x="411" y="764"/>
                    <a:pt x="411" y="764"/>
                    <a:pt x="411" y="764"/>
                  </a:cubicBezTo>
                  <a:cubicBezTo>
                    <a:pt x="411" y="766"/>
                    <a:pt x="411" y="766"/>
                    <a:pt x="411" y="766"/>
                  </a:cubicBezTo>
                  <a:cubicBezTo>
                    <a:pt x="411" y="766"/>
                    <a:pt x="411" y="766"/>
                    <a:pt x="411" y="766"/>
                  </a:cubicBezTo>
                  <a:cubicBezTo>
                    <a:pt x="411" y="766"/>
                    <a:pt x="411" y="766"/>
                    <a:pt x="411" y="766"/>
                  </a:cubicBezTo>
                  <a:cubicBezTo>
                    <a:pt x="411" y="767"/>
                    <a:pt x="411" y="767"/>
                    <a:pt x="411" y="767"/>
                  </a:cubicBezTo>
                  <a:cubicBezTo>
                    <a:pt x="410" y="767"/>
                    <a:pt x="410" y="767"/>
                    <a:pt x="410" y="767"/>
                  </a:cubicBezTo>
                  <a:cubicBezTo>
                    <a:pt x="409" y="768"/>
                    <a:pt x="409" y="768"/>
                    <a:pt x="409" y="768"/>
                  </a:cubicBezTo>
                  <a:cubicBezTo>
                    <a:pt x="409" y="768"/>
                    <a:pt x="409" y="768"/>
                    <a:pt x="409" y="768"/>
                  </a:cubicBezTo>
                  <a:cubicBezTo>
                    <a:pt x="408" y="769"/>
                    <a:pt x="408" y="769"/>
                    <a:pt x="408" y="769"/>
                  </a:cubicBezTo>
                  <a:cubicBezTo>
                    <a:pt x="408" y="771"/>
                    <a:pt x="408" y="771"/>
                    <a:pt x="408" y="771"/>
                  </a:cubicBezTo>
                  <a:cubicBezTo>
                    <a:pt x="408" y="772"/>
                    <a:pt x="408" y="772"/>
                    <a:pt x="408" y="772"/>
                  </a:cubicBezTo>
                  <a:cubicBezTo>
                    <a:pt x="409" y="779"/>
                    <a:pt x="409" y="779"/>
                    <a:pt x="409" y="779"/>
                  </a:cubicBezTo>
                  <a:cubicBezTo>
                    <a:pt x="412" y="782"/>
                    <a:pt x="412" y="782"/>
                    <a:pt x="412" y="782"/>
                  </a:cubicBezTo>
                  <a:cubicBezTo>
                    <a:pt x="415" y="784"/>
                    <a:pt x="415" y="784"/>
                    <a:pt x="415" y="784"/>
                  </a:cubicBezTo>
                  <a:cubicBezTo>
                    <a:pt x="421" y="782"/>
                    <a:pt x="421" y="782"/>
                    <a:pt x="421" y="782"/>
                  </a:cubicBezTo>
                  <a:cubicBezTo>
                    <a:pt x="422" y="782"/>
                    <a:pt x="422" y="782"/>
                    <a:pt x="422" y="782"/>
                  </a:cubicBezTo>
                  <a:cubicBezTo>
                    <a:pt x="424" y="781"/>
                    <a:pt x="424" y="781"/>
                    <a:pt x="424" y="781"/>
                  </a:cubicBezTo>
                  <a:cubicBezTo>
                    <a:pt x="425" y="781"/>
                    <a:pt x="425" y="781"/>
                    <a:pt x="425" y="781"/>
                  </a:cubicBezTo>
                  <a:cubicBezTo>
                    <a:pt x="426" y="781"/>
                    <a:pt x="426" y="781"/>
                    <a:pt x="426" y="781"/>
                  </a:cubicBezTo>
                  <a:cubicBezTo>
                    <a:pt x="427" y="782"/>
                    <a:pt x="427" y="782"/>
                    <a:pt x="427" y="782"/>
                  </a:cubicBezTo>
                  <a:cubicBezTo>
                    <a:pt x="428" y="782"/>
                    <a:pt x="428" y="782"/>
                    <a:pt x="428" y="782"/>
                  </a:cubicBezTo>
                  <a:cubicBezTo>
                    <a:pt x="428" y="782"/>
                    <a:pt x="428" y="782"/>
                    <a:pt x="428" y="782"/>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4"/>
                    <a:pt x="428" y="784"/>
                    <a:pt x="428"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6" y="784"/>
                    <a:pt x="426" y="784"/>
                    <a:pt x="426" y="784"/>
                  </a:cubicBezTo>
                  <a:cubicBezTo>
                    <a:pt x="425" y="789"/>
                    <a:pt x="425" y="789"/>
                    <a:pt x="425" y="789"/>
                  </a:cubicBezTo>
                  <a:cubicBezTo>
                    <a:pt x="438" y="794"/>
                    <a:pt x="438" y="794"/>
                    <a:pt x="438" y="794"/>
                  </a:cubicBezTo>
                  <a:cubicBezTo>
                    <a:pt x="444" y="796"/>
                    <a:pt x="444" y="796"/>
                    <a:pt x="444" y="796"/>
                  </a:cubicBezTo>
                  <a:cubicBezTo>
                    <a:pt x="456" y="795"/>
                    <a:pt x="456" y="795"/>
                    <a:pt x="456" y="795"/>
                  </a:cubicBezTo>
                  <a:cubicBezTo>
                    <a:pt x="457" y="796"/>
                    <a:pt x="457" y="796"/>
                    <a:pt x="457" y="796"/>
                  </a:cubicBezTo>
                  <a:cubicBezTo>
                    <a:pt x="457" y="796"/>
                    <a:pt x="457" y="796"/>
                    <a:pt x="457" y="796"/>
                  </a:cubicBezTo>
                  <a:cubicBezTo>
                    <a:pt x="458" y="796"/>
                    <a:pt x="458" y="796"/>
                    <a:pt x="458" y="796"/>
                  </a:cubicBezTo>
                  <a:cubicBezTo>
                    <a:pt x="459" y="797"/>
                    <a:pt x="459" y="797"/>
                    <a:pt x="459" y="797"/>
                  </a:cubicBezTo>
                  <a:cubicBezTo>
                    <a:pt x="462" y="796"/>
                    <a:pt x="462" y="796"/>
                    <a:pt x="462" y="796"/>
                  </a:cubicBezTo>
                  <a:cubicBezTo>
                    <a:pt x="465" y="796"/>
                    <a:pt x="465" y="796"/>
                    <a:pt x="465" y="796"/>
                  </a:cubicBezTo>
                  <a:cubicBezTo>
                    <a:pt x="465" y="796"/>
                    <a:pt x="465" y="796"/>
                    <a:pt x="465" y="796"/>
                  </a:cubicBezTo>
                  <a:cubicBezTo>
                    <a:pt x="465" y="796"/>
                    <a:pt x="465" y="796"/>
                    <a:pt x="465" y="796"/>
                  </a:cubicBezTo>
                  <a:cubicBezTo>
                    <a:pt x="466" y="796"/>
                    <a:pt x="466" y="796"/>
                    <a:pt x="466" y="796"/>
                  </a:cubicBezTo>
                  <a:cubicBezTo>
                    <a:pt x="467" y="796"/>
                    <a:pt x="467" y="796"/>
                    <a:pt x="467" y="796"/>
                  </a:cubicBezTo>
                  <a:cubicBezTo>
                    <a:pt x="469" y="795"/>
                    <a:pt x="469" y="795"/>
                    <a:pt x="469" y="795"/>
                  </a:cubicBezTo>
                  <a:cubicBezTo>
                    <a:pt x="471" y="794"/>
                    <a:pt x="471" y="794"/>
                    <a:pt x="471" y="794"/>
                  </a:cubicBezTo>
                  <a:cubicBezTo>
                    <a:pt x="471" y="794"/>
                    <a:pt x="471" y="794"/>
                    <a:pt x="471" y="794"/>
                  </a:cubicBezTo>
                  <a:cubicBezTo>
                    <a:pt x="471" y="794"/>
                    <a:pt x="471" y="794"/>
                    <a:pt x="471" y="794"/>
                  </a:cubicBezTo>
                  <a:cubicBezTo>
                    <a:pt x="471" y="794"/>
                    <a:pt x="471" y="794"/>
                    <a:pt x="471" y="794"/>
                  </a:cubicBezTo>
                  <a:cubicBezTo>
                    <a:pt x="471" y="793"/>
                    <a:pt x="471" y="793"/>
                    <a:pt x="471" y="793"/>
                  </a:cubicBezTo>
                  <a:cubicBezTo>
                    <a:pt x="471" y="793"/>
                    <a:pt x="471" y="793"/>
                    <a:pt x="471" y="793"/>
                  </a:cubicBezTo>
                  <a:cubicBezTo>
                    <a:pt x="471" y="793"/>
                    <a:pt x="471" y="793"/>
                    <a:pt x="471" y="793"/>
                  </a:cubicBezTo>
                  <a:cubicBezTo>
                    <a:pt x="471" y="792"/>
                    <a:pt x="471" y="792"/>
                    <a:pt x="471" y="792"/>
                  </a:cubicBezTo>
                  <a:cubicBezTo>
                    <a:pt x="471" y="792"/>
                    <a:pt x="471" y="792"/>
                    <a:pt x="471" y="792"/>
                  </a:cubicBezTo>
                  <a:cubicBezTo>
                    <a:pt x="471" y="791"/>
                    <a:pt x="471" y="791"/>
                    <a:pt x="471" y="791"/>
                  </a:cubicBezTo>
                  <a:cubicBezTo>
                    <a:pt x="471" y="791"/>
                    <a:pt x="471" y="791"/>
                    <a:pt x="471" y="791"/>
                  </a:cubicBezTo>
                  <a:cubicBezTo>
                    <a:pt x="472" y="791"/>
                    <a:pt x="472" y="791"/>
                    <a:pt x="472" y="791"/>
                  </a:cubicBezTo>
                  <a:cubicBezTo>
                    <a:pt x="475" y="788"/>
                    <a:pt x="475" y="788"/>
                    <a:pt x="475" y="788"/>
                  </a:cubicBezTo>
                  <a:cubicBezTo>
                    <a:pt x="486" y="777"/>
                    <a:pt x="486" y="777"/>
                    <a:pt x="486" y="777"/>
                  </a:cubicBezTo>
                  <a:cubicBezTo>
                    <a:pt x="486" y="776"/>
                    <a:pt x="486" y="776"/>
                    <a:pt x="486" y="776"/>
                  </a:cubicBezTo>
                  <a:cubicBezTo>
                    <a:pt x="486" y="776"/>
                    <a:pt x="486" y="776"/>
                    <a:pt x="486" y="776"/>
                  </a:cubicBezTo>
                  <a:cubicBezTo>
                    <a:pt x="486" y="776"/>
                    <a:pt x="486" y="776"/>
                    <a:pt x="486" y="776"/>
                  </a:cubicBezTo>
                  <a:cubicBezTo>
                    <a:pt x="487" y="776"/>
                    <a:pt x="487" y="776"/>
                    <a:pt x="487" y="776"/>
                  </a:cubicBezTo>
                  <a:cubicBezTo>
                    <a:pt x="487" y="775"/>
                    <a:pt x="487" y="775"/>
                    <a:pt x="487" y="775"/>
                  </a:cubicBezTo>
                  <a:cubicBezTo>
                    <a:pt x="486" y="775"/>
                    <a:pt x="486" y="775"/>
                    <a:pt x="486" y="775"/>
                  </a:cubicBezTo>
                  <a:cubicBezTo>
                    <a:pt x="487" y="773"/>
                    <a:pt x="487" y="773"/>
                    <a:pt x="487" y="773"/>
                  </a:cubicBezTo>
                  <a:cubicBezTo>
                    <a:pt x="487" y="772"/>
                    <a:pt x="487" y="772"/>
                    <a:pt x="487" y="772"/>
                  </a:cubicBezTo>
                  <a:cubicBezTo>
                    <a:pt x="491" y="766"/>
                    <a:pt x="491" y="766"/>
                    <a:pt x="491" y="766"/>
                  </a:cubicBezTo>
                  <a:cubicBezTo>
                    <a:pt x="493" y="760"/>
                    <a:pt x="493" y="760"/>
                    <a:pt x="493" y="760"/>
                  </a:cubicBezTo>
                  <a:cubicBezTo>
                    <a:pt x="493" y="757"/>
                    <a:pt x="493" y="757"/>
                    <a:pt x="493" y="757"/>
                  </a:cubicBezTo>
                  <a:cubicBezTo>
                    <a:pt x="494" y="754"/>
                    <a:pt x="494" y="754"/>
                    <a:pt x="494" y="754"/>
                  </a:cubicBezTo>
                  <a:cubicBezTo>
                    <a:pt x="494" y="753"/>
                    <a:pt x="494" y="753"/>
                    <a:pt x="494" y="753"/>
                  </a:cubicBezTo>
                  <a:cubicBezTo>
                    <a:pt x="494" y="752"/>
                    <a:pt x="494" y="752"/>
                    <a:pt x="494" y="752"/>
                  </a:cubicBezTo>
                  <a:cubicBezTo>
                    <a:pt x="493" y="748"/>
                    <a:pt x="493" y="748"/>
                    <a:pt x="493" y="748"/>
                  </a:cubicBezTo>
                  <a:cubicBezTo>
                    <a:pt x="492" y="742"/>
                    <a:pt x="492" y="742"/>
                    <a:pt x="492" y="742"/>
                  </a:cubicBezTo>
                  <a:cubicBezTo>
                    <a:pt x="492" y="742"/>
                    <a:pt x="492" y="742"/>
                    <a:pt x="492" y="742"/>
                  </a:cubicBezTo>
                  <a:cubicBezTo>
                    <a:pt x="492" y="742"/>
                    <a:pt x="492" y="742"/>
                    <a:pt x="492" y="742"/>
                  </a:cubicBezTo>
                  <a:cubicBezTo>
                    <a:pt x="492" y="741"/>
                    <a:pt x="492" y="741"/>
                    <a:pt x="492" y="741"/>
                  </a:cubicBezTo>
                  <a:cubicBezTo>
                    <a:pt x="492" y="740"/>
                    <a:pt x="492" y="740"/>
                    <a:pt x="492" y="740"/>
                  </a:cubicBezTo>
                  <a:cubicBezTo>
                    <a:pt x="490" y="738"/>
                    <a:pt x="490" y="738"/>
                    <a:pt x="490" y="738"/>
                  </a:cubicBezTo>
                  <a:cubicBezTo>
                    <a:pt x="489" y="737"/>
                    <a:pt x="489" y="737"/>
                    <a:pt x="489" y="737"/>
                  </a:cubicBezTo>
                  <a:cubicBezTo>
                    <a:pt x="486" y="733"/>
                    <a:pt x="486" y="733"/>
                    <a:pt x="486" y="733"/>
                  </a:cubicBezTo>
                  <a:cubicBezTo>
                    <a:pt x="484" y="731"/>
                    <a:pt x="484" y="731"/>
                    <a:pt x="484" y="731"/>
                  </a:cubicBezTo>
                  <a:cubicBezTo>
                    <a:pt x="483" y="730"/>
                    <a:pt x="483" y="730"/>
                    <a:pt x="483" y="730"/>
                  </a:cubicBezTo>
                  <a:cubicBezTo>
                    <a:pt x="481" y="730"/>
                    <a:pt x="481" y="730"/>
                    <a:pt x="481" y="730"/>
                  </a:cubicBezTo>
                  <a:cubicBezTo>
                    <a:pt x="480" y="730"/>
                    <a:pt x="480" y="730"/>
                    <a:pt x="480" y="730"/>
                  </a:cubicBezTo>
                  <a:cubicBezTo>
                    <a:pt x="479" y="730"/>
                    <a:pt x="479" y="730"/>
                    <a:pt x="479" y="730"/>
                  </a:cubicBezTo>
                  <a:cubicBezTo>
                    <a:pt x="479" y="730"/>
                    <a:pt x="479" y="730"/>
                    <a:pt x="479" y="730"/>
                  </a:cubicBezTo>
                  <a:cubicBezTo>
                    <a:pt x="478" y="730"/>
                    <a:pt x="478" y="730"/>
                    <a:pt x="478" y="730"/>
                  </a:cubicBezTo>
                  <a:cubicBezTo>
                    <a:pt x="478" y="729"/>
                    <a:pt x="478" y="729"/>
                    <a:pt x="478" y="729"/>
                  </a:cubicBezTo>
                  <a:cubicBezTo>
                    <a:pt x="478" y="729"/>
                    <a:pt x="478" y="729"/>
                    <a:pt x="478" y="729"/>
                  </a:cubicBezTo>
                  <a:cubicBezTo>
                    <a:pt x="478" y="729"/>
                    <a:pt x="478" y="729"/>
                    <a:pt x="478" y="729"/>
                  </a:cubicBezTo>
                  <a:cubicBezTo>
                    <a:pt x="477" y="729"/>
                    <a:pt x="477" y="729"/>
                    <a:pt x="477" y="729"/>
                  </a:cubicBezTo>
                  <a:cubicBezTo>
                    <a:pt x="472" y="730"/>
                    <a:pt x="472" y="730"/>
                    <a:pt x="472"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0" y="731"/>
                    <a:pt x="470" y="731"/>
                    <a:pt x="470" y="731"/>
                  </a:cubicBezTo>
                  <a:cubicBezTo>
                    <a:pt x="470" y="731"/>
                    <a:pt x="470" y="731"/>
                    <a:pt x="470" y="731"/>
                  </a:cubicBezTo>
                  <a:cubicBezTo>
                    <a:pt x="470" y="731"/>
                    <a:pt x="470" y="731"/>
                    <a:pt x="470" y="731"/>
                  </a:cubicBezTo>
                  <a:cubicBezTo>
                    <a:pt x="469" y="731"/>
                    <a:pt x="469" y="731"/>
                    <a:pt x="469" y="731"/>
                  </a:cubicBezTo>
                  <a:cubicBezTo>
                    <a:pt x="468" y="731"/>
                    <a:pt x="468" y="731"/>
                    <a:pt x="468" y="731"/>
                  </a:cubicBezTo>
                  <a:cubicBezTo>
                    <a:pt x="468" y="731"/>
                    <a:pt x="468" y="731"/>
                    <a:pt x="468" y="731"/>
                  </a:cubicBezTo>
                  <a:cubicBezTo>
                    <a:pt x="467" y="731"/>
                    <a:pt x="467" y="731"/>
                    <a:pt x="467" y="731"/>
                  </a:cubicBezTo>
                  <a:cubicBezTo>
                    <a:pt x="466" y="732"/>
                    <a:pt x="466" y="732"/>
                    <a:pt x="466" y="732"/>
                  </a:cubicBezTo>
                  <a:cubicBezTo>
                    <a:pt x="466" y="732"/>
                    <a:pt x="466" y="732"/>
                    <a:pt x="466" y="732"/>
                  </a:cubicBezTo>
                  <a:cubicBezTo>
                    <a:pt x="465" y="731"/>
                    <a:pt x="465" y="731"/>
                    <a:pt x="465" y="731"/>
                  </a:cubicBezTo>
                  <a:cubicBezTo>
                    <a:pt x="464" y="731"/>
                    <a:pt x="464" y="731"/>
                    <a:pt x="464" y="731"/>
                  </a:cubicBezTo>
                  <a:cubicBezTo>
                    <a:pt x="463" y="731"/>
                    <a:pt x="463" y="731"/>
                    <a:pt x="463" y="731"/>
                  </a:cubicBezTo>
                  <a:cubicBezTo>
                    <a:pt x="461" y="732"/>
                    <a:pt x="461" y="732"/>
                    <a:pt x="461" y="732"/>
                  </a:cubicBezTo>
                  <a:cubicBezTo>
                    <a:pt x="461" y="732"/>
                    <a:pt x="461" y="732"/>
                    <a:pt x="461" y="732"/>
                  </a:cubicBezTo>
                  <a:cubicBezTo>
                    <a:pt x="455" y="734"/>
                    <a:pt x="455" y="734"/>
                    <a:pt x="455" y="734"/>
                  </a:cubicBezTo>
                  <a:cubicBezTo>
                    <a:pt x="455" y="735"/>
                    <a:pt x="455" y="735"/>
                    <a:pt x="455" y="735"/>
                  </a:cubicBezTo>
                  <a:cubicBezTo>
                    <a:pt x="455" y="735"/>
                    <a:pt x="455" y="735"/>
                    <a:pt x="455" y="735"/>
                  </a:cubicBezTo>
                  <a:cubicBezTo>
                    <a:pt x="455" y="735"/>
                    <a:pt x="455" y="735"/>
                    <a:pt x="455" y="735"/>
                  </a:cubicBezTo>
                  <a:cubicBezTo>
                    <a:pt x="454" y="735"/>
                    <a:pt x="454" y="735"/>
                    <a:pt x="454" y="735"/>
                  </a:cubicBezTo>
                  <a:cubicBezTo>
                    <a:pt x="454" y="735"/>
                    <a:pt x="454" y="735"/>
                    <a:pt x="454" y="735"/>
                  </a:cubicBezTo>
                  <a:cubicBezTo>
                    <a:pt x="454" y="735"/>
                    <a:pt x="454" y="735"/>
                    <a:pt x="454" y="735"/>
                  </a:cubicBezTo>
                  <a:cubicBezTo>
                    <a:pt x="454" y="735"/>
                    <a:pt x="454" y="735"/>
                    <a:pt x="454" y="735"/>
                  </a:cubicBezTo>
                  <a:cubicBezTo>
                    <a:pt x="453" y="735"/>
                    <a:pt x="453" y="735"/>
                    <a:pt x="453" y="735"/>
                  </a:cubicBezTo>
                  <a:cubicBezTo>
                    <a:pt x="453" y="735"/>
                    <a:pt x="453" y="735"/>
                    <a:pt x="453" y="735"/>
                  </a:cubicBezTo>
                  <a:cubicBezTo>
                    <a:pt x="453" y="735"/>
                    <a:pt x="453" y="735"/>
                    <a:pt x="453" y="735"/>
                  </a:cubicBezTo>
                  <a:cubicBezTo>
                    <a:pt x="452" y="735"/>
                    <a:pt x="452" y="735"/>
                    <a:pt x="452" y="735"/>
                  </a:cubicBezTo>
                  <a:cubicBezTo>
                    <a:pt x="451" y="736"/>
                    <a:pt x="451" y="736"/>
                    <a:pt x="451" y="736"/>
                  </a:cubicBezTo>
                  <a:cubicBezTo>
                    <a:pt x="451" y="736"/>
                    <a:pt x="451" y="736"/>
                    <a:pt x="451" y="736"/>
                  </a:cubicBezTo>
                  <a:cubicBezTo>
                    <a:pt x="450" y="736"/>
                    <a:pt x="450" y="736"/>
                    <a:pt x="450" y="736"/>
                  </a:cubicBezTo>
                  <a:cubicBezTo>
                    <a:pt x="450" y="736"/>
                    <a:pt x="450" y="736"/>
                    <a:pt x="450" y="736"/>
                  </a:cubicBezTo>
                  <a:cubicBezTo>
                    <a:pt x="449" y="736"/>
                    <a:pt x="449" y="736"/>
                    <a:pt x="449" y="736"/>
                  </a:cubicBezTo>
                  <a:cubicBezTo>
                    <a:pt x="449" y="736"/>
                    <a:pt x="449" y="736"/>
                    <a:pt x="449" y="736"/>
                  </a:cubicBezTo>
                  <a:cubicBezTo>
                    <a:pt x="448" y="736"/>
                    <a:pt x="448" y="736"/>
                    <a:pt x="448" y="736"/>
                  </a:cubicBezTo>
                  <a:cubicBezTo>
                    <a:pt x="446" y="736"/>
                    <a:pt x="446" y="736"/>
                    <a:pt x="446" y="736"/>
                  </a:cubicBezTo>
                  <a:cubicBezTo>
                    <a:pt x="451" y="728"/>
                    <a:pt x="451" y="728"/>
                    <a:pt x="451" y="728"/>
                  </a:cubicBezTo>
                  <a:cubicBezTo>
                    <a:pt x="452" y="726"/>
                    <a:pt x="452" y="726"/>
                    <a:pt x="452" y="726"/>
                  </a:cubicBezTo>
                  <a:cubicBezTo>
                    <a:pt x="453" y="723"/>
                    <a:pt x="453" y="723"/>
                    <a:pt x="453" y="723"/>
                  </a:cubicBezTo>
                  <a:cubicBezTo>
                    <a:pt x="455" y="720"/>
                    <a:pt x="455" y="720"/>
                    <a:pt x="455" y="720"/>
                  </a:cubicBezTo>
                  <a:cubicBezTo>
                    <a:pt x="458" y="716"/>
                    <a:pt x="458" y="716"/>
                    <a:pt x="458" y="716"/>
                  </a:cubicBezTo>
                  <a:cubicBezTo>
                    <a:pt x="457" y="709"/>
                    <a:pt x="457" y="709"/>
                    <a:pt x="457" y="709"/>
                  </a:cubicBezTo>
                  <a:cubicBezTo>
                    <a:pt x="456" y="708"/>
                    <a:pt x="456" y="708"/>
                    <a:pt x="456" y="708"/>
                  </a:cubicBezTo>
                  <a:cubicBezTo>
                    <a:pt x="455" y="707"/>
                    <a:pt x="455" y="707"/>
                    <a:pt x="455" y="707"/>
                  </a:cubicBezTo>
                  <a:cubicBezTo>
                    <a:pt x="454" y="706"/>
                    <a:pt x="454" y="706"/>
                    <a:pt x="454" y="706"/>
                  </a:cubicBezTo>
                  <a:cubicBezTo>
                    <a:pt x="453" y="706"/>
                    <a:pt x="453" y="706"/>
                    <a:pt x="453" y="706"/>
                  </a:cubicBezTo>
                  <a:cubicBezTo>
                    <a:pt x="450" y="705"/>
                    <a:pt x="450" y="705"/>
                    <a:pt x="450" y="705"/>
                  </a:cubicBezTo>
                  <a:cubicBezTo>
                    <a:pt x="447" y="704"/>
                    <a:pt x="447" y="704"/>
                    <a:pt x="447" y="704"/>
                  </a:cubicBezTo>
                  <a:cubicBezTo>
                    <a:pt x="447" y="704"/>
                    <a:pt x="447" y="704"/>
                    <a:pt x="447" y="704"/>
                  </a:cubicBezTo>
                  <a:cubicBezTo>
                    <a:pt x="447" y="704"/>
                    <a:pt x="447" y="704"/>
                    <a:pt x="447" y="704"/>
                  </a:cubicBezTo>
                  <a:cubicBezTo>
                    <a:pt x="448" y="704"/>
                    <a:pt x="448" y="704"/>
                    <a:pt x="448" y="704"/>
                  </a:cubicBezTo>
                  <a:cubicBezTo>
                    <a:pt x="448" y="703"/>
                    <a:pt x="448" y="703"/>
                    <a:pt x="448" y="703"/>
                  </a:cubicBezTo>
                  <a:cubicBezTo>
                    <a:pt x="448" y="703"/>
                    <a:pt x="448" y="703"/>
                    <a:pt x="448" y="703"/>
                  </a:cubicBezTo>
                  <a:cubicBezTo>
                    <a:pt x="447" y="702"/>
                    <a:pt x="447" y="702"/>
                    <a:pt x="447" y="702"/>
                  </a:cubicBezTo>
                  <a:cubicBezTo>
                    <a:pt x="447" y="702"/>
                    <a:pt x="447" y="702"/>
                    <a:pt x="447" y="702"/>
                  </a:cubicBezTo>
                  <a:cubicBezTo>
                    <a:pt x="447" y="702"/>
                    <a:pt x="447" y="702"/>
                    <a:pt x="447" y="702"/>
                  </a:cubicBezTo>
                  <a:cubicBezTo>
                    <a:pt x="447" y="701"/>
                    <a:pt x="447" y="701"/>
                    <a:pt x="447" y="701"/>
                  </a:cubicBezTo>
                  <a:cubicBezTo>
                    <a:pt x="448" y="701"/>
                    <a:pt x="448" y="701"/>
                    <a:pt x="448" y="701"/>
                  </a:cubicBezTo>
                  <a:cubicBezTo>
                    <a:pt x="448" y="700"/>
                    <a:pt x="448" y="700"/>
                    <a:pt x="448" y="700"/>
                  </a:cubicBezTo>
                  <a:cubicBezTo>
                    <a:pt x="449" y="700"/>
                    <a:pt x="449" y="700"/>
                    <a:pt x="449" y="700"/>
                  </a:cubicBezTo>
                  <a:cubicBezTo>
                    <a:pt x="449" y="700"/>
                    <a:pt x="449" y="700"/>
                    <a:pt x="449" y="700"/>
                  </a:cubicBezTo>
                  <a:cubicBezTo>
                    <a:pt x="449" y="700"/>
                    <a:pt x="449" y="700"/>
                    <a:pt x="449" y="700"/>
                  </a:cubicBezTo>
                  <a:cubicBezTo>
                    <a:pt x="449" y="700"/>
                    <a:pt x="449" y="700"/>
                    <a:pt x="449" y="700"/>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1" y="698"/>
                    <a:pt x="451" y="698"/>
                    <a:pt x="451" y="698"/>
                  </a:cubicBezTo>
                  <a:cubicBezTo>
                    <a:pt x="451" y="698"/>
                    <a:pt x="451" y="698"/>
                    <a:pt x="451" y="698"/>
                  </a:cubicBezTo>
                  <a:cubicBezTo>
                    <a:pt x="451" y="698"/>
                    <a:pt x="451" y="698"/>
                    <a:pt x="451" y="698"/>
                  </a:cubicBezTo>
                  <a:cubicBezTo>
                    <a:pt x="451" y="697"/>
                    <a:pt x="451" y="697"/>
                    <a:pt x="451" y="697"/>
                  </a:cubicBezTo>
                  <a:cubicBezTo>
                    <a:pt x="451" y="697"/>
                    <a:pt x="451" y="697"/>
                    <a:pt x="451" y="697"/>
                  </a:cubicBezTo>
                  <a:cubicBezTo>
                    <a:pt x="452" y="696"/>
                    <a:pt x="452" y="696"/>
                    <a:pt x="452" y="696"/>
                  </a:cubicBezTo>
                  <a:cubicBezTo>
                    <a:pt x="452" y="696"/>
                    <a:pt x="452" y="696"/>
                    <a:pt x="452" y="696"/>
                  </a:cubicBezTo>
                  <a:cubicBezTo>
                    <a:pt x="453" y="695"/>
                    <a:pt x="453" y="695"/>
                    <a:pt x="453" y="695"/>
                  </a:cubicBezTo>
                  <a:cubicBezTo>
                    <a:pt x="453" y="695"/>
                    <a:pt x="453" y="695"/>
                    <a:pt x="453" y="695"/>
                  </a:cubicBezTo>
                  <a:cubicBezTo>
                    <a:pt x="453" y="695"/>
                    <a:pt x="453" y="695"/>
                    <a:pt x="453" y="695"/>
                  </a:cubicBezTo>
                  <a:cubicBezTo>
                    <a:pt x="454" y="694"/>
                    <a:pt x="454" y="694"/>
                    <a:pt x="454" y="694"/>
                  </a:cubicBezTo>
                  <a:cubicBezTo>
                    <a:pt x="454" y="694"/>
                    <a:pt x="454" y="694"/>
                    <a:pt x="454" y="694"/>
                  </a:cubicBezTo>
                  <a:cubicBezTo>
                    <a:pt x="454" y="693"/>
                    <a:pt x="454" y="693"/>
                    <a:pt x="454" y="693"/>
                  </a:cubicBezTo>
                  <a:cubicBezTo>
                    <a:pt x="454" y="693"/>
                    <a:pt x="454" y="693"/>
                    <a:pt x="454" y="693"/>
                  </a:cubicBezTo>
                  <a:cubicBezTo>
                    <a:pt x="455" y="693"/>
                    <a:pt x="455" y="693"/>
                    <a:pt x="455" y="693"/>
                  </a:cubicBezTo>
                  <a:cubicBezTo>
                    <a:pt x="455" y="693"/>
                    <a:pt x="455" y="693"/>
                    <a:pt x="455" y="693"/>
                  </a:cubicBezTo>
                  <a:cubicBezTo>
                    <a:pt x="455" y="693"/>
                    <a:pt x="455" y="693"/>
                    <a:pt x="455" y="693"/>
                  </a:cubicBezTo>
                  <a:cubicBezTo>
                    <a:pt x="455" y="692"/>
                    <a:pt x="455" y="692"/>
                    <a:pt x="455" y="692"/>
                  </a:cubicBezTo>
                  <a:cubicBezTo>
                    <a:pt x="455" y="692"/>
                    <a:pt x="455" y="692"/>
                    <a:pt x="455" y="692"/>
                  </a:cubicBezTo>
                  <a:cubicBezTo>
                    <a:pt x="455" y="692"/>
                    <a:pt x="455" y="692"/>
                    <a:pt x="455" y="692"/>
                  </a:cubicBezTo>
                  <a:cubicBezTo>
                    <a:pt x="459" y="687"/>
                    <a:pt x="459" y="687"/>
                    <a:pt x="459" y="687"/>
                  </a:cubicBezTo>
                  <a:cubicBezTo>
                    <a:pt x="459" y="683"/>
                    <a:pt x="459" y="683"/>
                    <a:pt x="459" y="683"/>
                  </a:cubicBezTo>
                  <a:cubicBezTo>
                    <a:pt x="459" y="682"/>
                    <a:pt x="459" y="682"/>
                    <a:pt x="459" y="682"/>
                  </a:cubicBezTo>
                  <a:cubicBezTo>
                    <a:pt x="459" y="682"/>
                    <a:pt x="459" y="682"/>
                    <a:pt x="459" y="682"/>
                  </a:cubicBezTo>
                  <a:cubicBezTo>
                    <a:pt x="459" y="682"/>
                    <a:pt x="459" y="682"/>
                    <a:pt x="459" y="682"/>
                  </a:cubicBezTo>
                  <a:cubicBezTo>
                    <a:pt x="459" y="681"/>
                    <a:pt x="459" y="681"/>
                    <a:pt x="459" y="681"/>
                  </a:cubicBezTo>
                  <a:cubicBezTo>
                    <a:pt x="458" y="681"/>
                    <a:pt x="458" y="681"/>
                    <a:pt x="458" y="681"/>
                  </a:cubicBezTo>
                  <a:cubicBezTo>
                    <a:pt x="458" y="681"/>
                    <a:pt x="458" y="681"/>
                    <a:pt x="458" y="681"/>
                  </a:cubicBezTo>
                  <a:cubicBezTo>
                    <a:pt x="458" y="680"/>
                    <a:pt x="458" y="680"/>
                    <a:pt x="458" y="680"/>
                  </a:cubicBezTo>
                  <a:cubicBezTo>
                    <a:pt x="458" y="680"/>
                    <a:pt x="458" y="680"/>
                    <a:pt x="458" y="680"/>
                  </a:cubicBezTo>
                  <a:cubicBezTo>
                    <a:pt x="457" y="680"/>
                    <a:pt x="457" y="680"/>
                    <a:pt x="457" y="680"/>
                  </a:cubicBezTo>
                  <a:cubicBezTo>
                    <a:pt x="456" y="680"/>
                    <a:pt x="456" y="680"/>
                    <a:pt x="456" y="680"/>
                  </a:cubicBezTo>
                  <a:cubicBezTo>
                    <a:pt x="454" y="680"/>
                    <a:pt x="454" y="680"/>
                    <a:pt x="454" y="680"/>
                  </a:cubicBezTo>
                  <a:cubicBezTo>
                    <a:pt x="454" y="679"/>
                    <a:pt x="454" y="679"/>
                    <a:pt x="454" y="679"/>
                  </a:cubicBezTo>
                  <a:cubicBezTo>
                    <a:pt x="453" y="679"/>
                    <a:pt x="453" y="679"/>
                    <a:pt x="453" y="679"/>
                  </a:cubicBezTo>
                  <a:cubicBezTo>
                    <a:pt x="453" y="679"/>
                    <a:pt x="453" y="679"/>
                    <a:pt x="453" y="679"/>
                  </a:cubicBezTo>
                  <a:cubicBezTo>
                    <a:pt x="452" y="678"/>
                    <a:pt x="452" y="678"/>
                    <a:pt x="452" y="678"/>
                  </a:cubicBezTo>
                  <a:cubicBezTo>
                    <a:pt x="451" y="678"/>
                    <a:pt x="451" y="678"/>
                    <a:pt x="451" y="678"/>
                  </a:cubicBezTo>
                  <a:cubicBezTo>
                    <a:pt x="451" y="678"/>
                    <a:pt x="451" y="678"/>
                    <a:pt x="451" y="678"/>
                  </a:cubicBezTo>
                  <a:cubicBezTo>
                    <a:pt x="450" y="679"/>
                    <a:pt x="450" y="679"/>
                    <a:pt x="450" y="679"/>
                  </a:cubicBezTo>
                  <a:cubicBezTo>
                    <a:pt x="449" y="679"/>
                    <a:pt x="449" y="679"/>
                    <a:pt x="449" y="679"/>
                  </a:cubicBezTo>
                  <a:cubicBezTo>
                    <a:pt x="449" y="679"/>
                    <a:pt x="449" y="679"/>
                    <a:pt x="449" y="679"/>
                  </a:cubicBezTo>
                  <a:cubicBezTo>
                    <a:pt x="443" y="681"/>
                    <a:pt x="443" y="681"/>
                    <a:pt x="443" y="681"/>
                  </a:cubicBezTo>
                  <a:cubicBezTo>
                    <a:pt x="442" y="680"/>
                    <a:pt x="442" y="680"/>
                    <a:pt x="442" y="680"/>
                  </a:cubicBezTo>
                  <a:cubicBezTo>
                    <a:pt x="442" y="680"/>
                    <a:pt x="442" y="680"/>
                    <a:pt x="442" y="680"/>
                  </a:cubicBezTo>
                  <a:cubicBezTo>
                    <a:pt x="441" y="680"/>
                    <a:pt x="441" y="680"/>
                    <a:pt x="441" y="680"/>
                  </a:cubicBezTo>
                  <a:cubicBezTo>
                    <a:pt x="441" y="679"/>
                    <a:pt x="441" y="679"/>
                    <a:pt x="441" y="679"/>
                  </a:cubicBezTo>
                  <a:cubicBezTo>
                    <a:pt x="441" y="679"/>
                    <a:pt x="441" y="679"/>
                    <a:pt x="441" y="679"/>
                  </a:cubicBezTo>
                  <a:cubicBezTo>
                    <a:pt x="441" y="679"/>
                    <a:pt x="441" y="679"/>
                    <a:pt x="441" y="679"/>
                  </a:cubicBezTo>
                  <a:cubicBezTo>
                    <a:pt x="441" y="678"/>
                    <a:pt x="441" y="678"/>
                    <a:pt x="441" y="678"/>
                  </a:cubicBezTo>
                  <a:cubicBezTo>
                    <a:pt x="441" y="678"/>
                    <a:pt x="441" y="678"/>
                    <a:pt x="441" y="678"/>
                  </a:cubicBezTo>
                  <a:cubicBezTo>
                    <a:pt x="441" y="677"/>
                    <a:pt x="441" y="677"/>
                    <a:pt x="441" y="677"/>
                  </a:cubicBezTo>
                  <a:cubicBezTo>
                    <a:pt x="441" y="677"/>
                    <a:pt x="441" y="677"/>
                    <a:pt x="441" y="677"/>
                  </a:cubicBezTo>
                  <a:cubicBezTo>
                    <a:pt x="443" y="672"/>
                    <a:pt x="443" y="672"/>
                    <a:pt x="443" y="672"/>
                  </a:cubicBezTo>
                  <a:cubicBezTo>
                    <a:pt x="443" y="667"/>
                    <a:pt x="443" y="667"/>
                    <a:pt x="443" y="667"/>
                  </a:cubicBezTo>
                  <a:cubicBezTo>
                    <a:pt x="443" y="667"/>
                    <a:pt x="443" y="667"/>
                    <a:pt x="443" y="667"/>
                  </a:cubicBezTo>
                  <a:cubicBezTo>
                    <a:pt x="442" y="666"/>
                    <a:pt x="442" y="666"/>
                    <a:pt x="442" y="666"/>
                  </a:cubicBezTo>
                  <a:cubicBezTo>
                    <a:pt x="442" y="666"/>
                    <a:pt x="442" y="666"/>
                    <a:pt x="442" y="666"/>
                  </a:cubicBezTo>
                  <a:cubicBezTo>
                    <a:pt x="442" y="666"/>
                    <a:pt x="442" y="666"/>
                    <a:pt x="442" y="666"/>
                  </a:cubicBezTo>
                  <a:cubicBezTo>
                    <a:pt x="442" y="665"/>
                    <a:pt x="442" y="665"/>
                    <a:pt x="442" y="665"/>
                  </a:cubicBezTo>
                  <a:cubicBezTo>
                    <a:pt x="443" y="664"/>
                    <a:pt x="443" y="664"/>
                    <a:pt x="443" y="664"/>
                  </a:cubicBezTo>
                  <a:cubicBezTo>
                    <a:pt x="443" y="664"/>
                    <a:pt x="443" y="664"/>
                    <a:pt x="443" y="664"/>
                  </a:cubicBezTo>
                  <a:cubicBezTo>
                    <a:pt x="443" y="663"/>
                    <a:pt x="443" y="663"/>
                    <a:pt x="443" y="663"/>
                  </a:cubicBezTo>
                  <a:cubicBezTo>
                    <a:pt x="444" y="662"/>
                    <a:pt x="444" y="662"/>
                    <a:pt x="444" y="662"/>
                  </a:cubicBezTo>
                  <a:cubicBezTo>
                    <a:pt x="444" y="662"/>
                    <a:pt x="444" y="662"/>
                    <a:pt x="444" y="662"/>
                  </a:cubicBezTo>
                  <a:cubicBezTo>
                    <a:pt x="444" y="661"/>
                    <a:pt x="444" y="661"/>
                    <a:pt x="444" y="661"/>
                  </a:cubicBezTo>
                  <a:cubicBezTo>
                    <a:pt x="444" y="661"/>
                    <a:pt x="444" y="661"/>
                    <a:pt x="444" y="661"/>
                  </a:cubicBezTo>
                  <a:cubicBezTo>
                    <a:pt x="444" y="661"/>
                    <a:pt x="444" y="661"/>
                    <a:pt x="444" y="661"/>
                  </a:cubicBezTo>
                  <a:cubicBezTo>
                    <a:pt x="440" y="657"/>
                    <a:pt x="440" y="657"/>
                    <a:pt x="440" y="657"/>
                  </a:cubicBezTo>
                  <a:cubicBezTo>
                    <a:pt x="440" y="656"/>
                    <a:pt x="440" y="656"/>
                    <a:pt x="440" y="656"/>
                  </a:cubicBezTo>
                  <a:cubicBezTo>
                    <a:pt x="440" y="656"/>
                    <a:pt x="440" y="656"/>
                    <a:pt x="440" y="656"/>
                  </a:cubicBezTo>
                  <a:cubicBezTo>
                    <a:pt x="439" y="655"/>
                    <a:pt x="439" y="655"/>
                    <a:pt x="439" y="655"/>
                  </a:cubicBezTo>
                  <a:cubicBezTo>
                    <a:pt x="439" y="655"/>
                    <a:pt x="439" y="655"/>
                    <a:pt x="439" y="655"/>
                  </a:cubicBezTo>
                  <a:cubicBezTo>
                    <a:pt x="438" y="655"/>
                    <a:pt x="438" y="655"/>
                    <a:pt x="438" y="655"/>
                  </a:cubicBezTo>
                  <a:cubicBezTo>
                    <a:pt x="438" y="655"/>
                    <a:pt x="438" y="655"/>
                    <a:pt x="438" y="655"/>
                  </a:cubicBezTo>
                  <a:cubicBezTo>
                    <a:pt x="437" y="655"/>
                    <a:pt x="437" y="655"/>
                    <a:pt x="437" y="655"/>
                  </a:cubicBezTo>
                  <a:cubicBezTo>
                    <a:pt x="437" y="655"/>
                    <a:pt x="437" y="655"/>
                    <a:pt x="437" y="655"/>
                  </a:cubicBezTo>
                  <a:cubicBezTo>
                    <a:pt x="437" y="656"/>
                    <a:pt x="437" y="656"/>
                    <a:pt x="437" y="656"/>
                  </a:cubicBezTo>
                  <a:cubicBezTo>
                    <a:pt x="437" y="656"/>
                    <a:pt x="437" y="656"/>
                    <a:pt x="437" y="656"/>
                  </a:cubicBezTo>
                  <a:cubicBezTo>
                    <a:pt x="436" y="656"/>
                    <a:pt x="436" y="656"/>
                    <a:pt x="436" y="656"/>
                  </a:cubicBezTo>
                  <a:cubicBezTo>
                    <a:pt x="436" y="656"/>
                    <a:pt x="436" y="656"/>
                    <a:pt x="436" y="656"/>
                  </a:cubicBezTo>
                  <a:cubicBezTo>
                    <a:pt x="436" y="656"/>
                    <a:pt x="436" y="656"/>
                    <a:pt x="436" y="656"/>
                  </a:cubicBezTo>
                  <a:cubicBezTo>
                    <a:pt x="435" y="656"/>
                    <a:pt x="435" y="656"/>
                    <a:pt x="435" y="656"/>
                  </a:cubicBezTo>
                  <a:cubicBezTo>
                    <a:pt x="435" y="656"/>
                    <a:pt x="435" y="656"/>
                    <a:pt x="435" y="656"/>
                  </a:cubicBezTo>
                  <a:cubicBezTo>
                    <a:pt x="435" y="656"/>
                    <a:pt x="435" y="656"/>
                    <a:pt x="435" y="656"/>
                  </a:cubicBezTo>
                  <a:cubicBezTo>
                    <a:pt x="435" y="656"/>
                    <a:pt x="435" y="656"/>
                    <a:pt x="435" y="656"/>
                  </a:cubicBezTo>
                  <a:cubicBezTo>
                    <a:pt x="434" y="656"/>
                    <a:pt x="434" y="656"/>
                    <a:pt x="434" y="656"/>
                  </a:cubicBezTo>
                  <a:cubicBezTo>
                    <a:pt x="434" y="656"/>
                    <a:pt x="434" y="656"/>
                    <a:pt x="434" y="656"/>
                  </a:cubicBezTo>
                  <a:cubicBezTo>
                    <a:pt x="433" y="655"/>
                    <a:pt x="433" y="655"/>
                    <a:pt x="433" y="655"/>
                  </a:cubicBezTo>
                  <a:cubicBezTo>
                    <a:pt x="422" y="661"/>
                    <a:pt x="422" y="661"/>
                    <a:pt x="422" y="661"/>
                  </a:cubicBezTo>
                  <a:cubicBezTo>
                    <a:pt x="422" y="661"/>
                    <a:pt x="422" y="661"/>
                    <a:pt x="422" y="661"/>
                  </a:cubicBezTo>
                  <a:cubicBezTo>
                    <a:pt x="422" y="662"/>
                    <a:pt x="422" y="662"/>
                    <a:pt x="422" y="662"/>
                  </a:cubicBezTo>
                  <a:cubicBezTo>
                    <a:pt x="422" y="662"/>
                    <a:pt x="422" y="662"/>
                    <a:pt x="422" y="662"/>
                  </a:cubicBezTo>
                  <a:cubicBezTo>
                    <a:pt x="422" y="662"/>
                    <a:pt x="422" y="662"/>
                    <a:pt x="422" y="662"/>
                  </a:cubicBezTo>
                  <a:cubicBezTo>
                    <a:pt x="421" y="662"/>
                    <a:pt x="421" y="662"/>
                    <a:pt x="421" y="662"/>
                  </a:cubicBezTo>
                  <a:cubicBezTo>
                    <a:pt x="421" y="662"/>
                    <a:pt x="421" y="662"/>
                    <a:pt x="421" y="662"/>
                  </a:cubicBezTo>
                  <a:cubicBezTo>
                    <a:pt x="421" y="663"/>
                    <a:pt x="421" y="663"/>
                    <a:pt x="421" y="663"/>
                  </a:cubicBezTo>
                  <a:cubicBezTo>
                    <a:pt x="421" y="663"/>
                    <a:pt x="421" y="663"/>
                    <a:pt x="421" y="663"/>
                  </a:cubicBezTo>
                  <a:cubicBezTo>
                    <a:pt x="420" y="663"/>
                    <a:pt x="420" y="663"/>
                    <a:pt x="420" y="663"/>
                  </a:cubicBezTo>
                  <a:cubicBezTo>
                    <a:pt x="420" y="663"/>
                    <a:pt x="420" y="663"/>
                    <a:pt x="420" y="663"/>
                  </a:cubicBezTo>
                  <a:cubicBezTo>
                    <a:pt x="420" y="663"/>
                    <a:pt x="420" y="663"/>
                    <a:pt x="420" y="663"/>
                  </a:cubicBezTo>
                  <a:cubicBezTo>
                    <a:pt x="420" y="663"/>
                    <a:pt x="420" y="663"/>
                    <a:pt x="420" y="663"/>
                  </a:cubicBezTo>
                  <a:cubicBezTo>
                    <a:pt x="407" y="677"/>
                    <a:pt x="407" y="677"/>
                    <a:pt x="407" y="677"/>
                  </a:cubicBezTo>
                  <a:cubicBezTo>
                    <a:pt x="407" y="678"/>
                    <a:pt x="407" y="678"/>
                    <a:pt x="407" y="678"/>
                  </a:cubicBezTo>
                  <a:cubicBezTo>
                    <a:pt x="402" y="684"/>
                    <a:pt x="402" y="684"/>
                    <a:pt x="402" y="684"/>
                  </a:cubicBezTo>
                  <a:cubicBezTo>
                    <a:pt x="402" y="685"/>
                    <a:pt x="402" y="685"/>
                    <a:pt x="402" y="685"/>
                  </a:cubicBezTo>
                  <a:cubicBezTo>
                    <a:pt x="402" y="685"/>
                    <a:pt x="402" y="685"/>
                    <a:pt x="402" y="685"/>
                  </a:cubicBezTo>
                  <a:cubicBezTo>
                    <a:pt x="402" y="685"/>
                    <a:pt x="402" y="685"/>
                    <a:pt x="402" y="685"/>
                  </a:cubicBezTo>
                  <a:cubicBezTo>
                    <a:pt x="402" y="685"/>
                    <a:pt x="402" y="685"/>
                    <a:pt x="402" y="685"/>
                  </a:cubicBezTo>
                  <a:cubicBezTo>
                    <a:pt x="401" y="686"/>
                    <a:pt x="401" y="686"/>
                    <a:pt x="401" y="686"/>
                  </a:cubicBezTo>
                  <a:cubicBezTo>
                    <a:pt x="401" y="686"/>
                    <a:pt x="401" y="686"/>
                    <a:pt x="401" y="686"/>
                  </a:cubicBezTo>
                  <a:cubicBezTo>
                    <a:pt x="401" y="686"/>
                    <a:pt x="401" y="686"/>
                    <a:pt x="401" y="686"/>
                  </a:cubicBezTo>
                  <a:cubicBezTo>
                    <a:pt x="401" y="686"/>
                    <a:pt x="401" y="686"/>
                    <a:pt x="401" y="686"/>
                  </a:cubicBezTo>
                  <a:cubicBezTo>
                    <a:pt x="401" y="687"/>
                    <a:pt x="401" y="687"/>
                    <a:pt x="401" y="687"/>
                  </a:cubicBezTo>
                  <a:cubicBezTo>
                    <a:pt x="401" y="687"/>
                    <a:pt x="401" y="687"/>
                    <a:pt x="401" y="687"/>
                  </a:cubicBezTo>
                  <a:cubicBezTo>
                    <a:pt x="400" y="687"/>
                    <a:pt x="400" y="687"/>
                    <a:pt x="400" y="687"/>
                  </a:cubicBezTo>
                  <a:cubicBezTo>
                    <a:pt x="398" y="689"/>
                    <a:pt x="398" y="689"/>
                    <a:pt x="398" y="689"/>
                  </a:cubicBezTo>
                  <a:cubicBezTo>
                    <a:pt x="398" y="689"/>
                    <a:pt x="398" y="689"/>
                    <a:pt x="398" y="689"/>
                  </a:cubicBezTo>
                  <a:cubicBezTo>
                    <a:pt x="398" y="690"/>
                    <a:pt x="398" y="690"/>
                    <a:pt x="398" y="690"/>
                  </a:cubicBezTo>
                  <a:cubicBezTo>
                    <a:pt x="398" y="690"/>
                    <a:pt x="398" y="690"/>
                    <a:pt x="398" y="690"/>
                  </a:cubicBezTo>
                  <a:cubicBezTo>
                    <a:pt x="398" y="690"/>
                    <a:pt x="398" y="690"/>
                    <a:pt x="398" y="690"/>
                  </a:cubicBezTo>
                  <a:cubicBezTo>
                    <a:pt x="397" y="691"/>
                    <a:pt x="397" y="691"/>
                    <a:pt x="397" y="691"/>
                  </a:cubicBezTo>
                  <a:cubicBezTo>
                    <a:pt x="397" y="691"/>
                    <a:pt x="397" y="691"/>
                    <a:pt x="397" y="691"/>
                  </a:cubicBezTo>
                  <a:cubicBezTo>
                    <a:pt x="397" y="691"/>
                    <a:pt x="397" y="691"/>
                    <a:pt x="397" y="691"/>
                  </a:cubicBezTo>
                  <a:cubicBezTo>
                    <a:pt x="397" y="691"/>
                    <a:pt x="397" y="691"/>
                    <a:pt x="397" y="691"/>
                  </a:cubicBezTo>
                  <a:cubicBezTo>
                    <a:pt x="397" y="692"/>
                    <a:pt x="397" y="692"/>
                    <a:pt x="397" y="692"/>
                  </a:cubicBezTo>
                  <a:cubicBezTo>
                    <a:pt x="396" y="692"/>
                    <a:pt x="396" y="692"/>
                    <a:pt x="396" y="692"/>
                  </a:cubicBezTo>
                  <a:cubicBezTo>
                    <a:pt x="396" y="693"/>
                    <a:pt x="396" y="693"/>
                    <a:pt x="396" y="693"/>
                  </a:cubicBezTo>
                  <a:cubicBezTo>
                    <a:pt x="394" y="694"/>
                    <a:pt x="394" y="694"/>
                    <a:pt x="394" y="694"/>
                  </a:cubicBezTo>
                  <a:cubicBezTo>
                    <a:pt x="392" y="699"/>
                    <a:pt x="392" y="699"/>
                    <a:pt x="392" y="699"/>
                  </a:cubicBezTo>
                  <a:cubicBezTo>
                    <a:pt x="386" y="708"/>
                    <a:pt x="386" y="708"/>
                    <a:pt x="386" y="708"/>
                  </a:cubicBezTo>
                  <a:cubicBezTo>
                    <a:pt x="384" y="712"/>
                    <a:pt x="384" y="712"/>
                    <a:pt x="384" y="712"/>
                  </a:cubicBezTo>
                  <a:cubicBezTo>
                    <a:pt x="382" y="715"/>
                    <a:pt x="382" y="715"/>
                    <a:pt x="382" y="715"/>
                  </a:cubicBezTo>
                  <a:cubicBezTo>
                    <a:pt x="379" y="719"/>
                    <a:pt x="379" y="719"/>
                    <a:pt x="379" y="719"/>
                  </a:cubicBezTo>
                  <a:cubicBezTo>
                    <a:pt x="378" y="718"/>
                    <a:pt x="378" y="718"/>
                    <a:pt x="378" y="718"/>
                  </a:cubicBezTo>
                  <a:cubicBezTo>
                    <a:pt x="377" y="718"/>
                    <a:pt x="377" y="718"/>
                    <a:pt x="377" y="718"/>
                  </a:cubicBezTo>
                  <a:cubicBezTo>
                    <a:pt x="377" y="718"/>
                    <a:pt x="377" y="718"/>
                    <a:pt x="377" y="718"/>
                  </a:cubicBezTo>
                  <a:cubicBezTo>
                    <a:pt x="376" y="717"/>
                    <a:pt x="376" y="717"/>
                    <a:pt x="376" y="717"/>
                  </a:cubicBezTo>
                  <a:cubicBezTo>
                    <a:pt x="374" y="717"/>
                    <a:pt x="374" y="717"/>
                    <a:pt x="374" y="717"/>
                  </a:cubicBezTo>
                  <a:cubicBezTo>
                    <a:pt x="373" y="717"/>
                    <a:pt x="373" y="717"/>
                    <a:pt x="373" y="717"/>
                  </a:cubicBezTo>
                  <a:cubicBezTo>
                    <a:pt x="371" y="718"/>
                    <a:pt x="371" y="718"/>
                    <a:pt x="371" y="718"/>
                  </a:cubicBezTo>
                  <a:cubicBezTo>
                    <a:pt x="370" y="718"/>
                    <a:pt x="370" y="718"/>
                    <a:pt x="370" y="718"/>
                  </a:cubicBezTo>
                  <a:cubicBezTo>
                    <a:pt x="369" y="719"/>
                    <a:pt x="369" y="719"/>
                    <a:pt x="369" y="719"/>
                  </a:cubicBezTo>
                  <a:cubicBezTo>
                    <a:pt x="368" y="719"/>
                    <a:pt x="368" y="719"/>
                    <a:pt x="368" y="719"/>
                  </a:cubicBezTo>
                  <a:cubicBezTo>
                    <a:pt x="368" y="719"/>
                    <a:pt x="368" y="719"/>
                    <a:pt x="368" y="719"/>
                  </a:cubicBezTo>
                  <a:cubicBezTo>
                    <a:pt x="367" y="720"/>
                    <a:pt x="367" y="720"/>
                    <a:pt x="367" y="720"/>
                  </a:cubicBezTo>
                  <a:cubicBezTo>
                    <a:pt x="365" y="721"/>
                    <a:pt x="365" y="721"/>
                    <a:pt x="365" y="721"/>
                  </a:cubicBezTo>
                  <a:cubicBezTo>
                    <a:pt x="364" y="722"/>
                    <a:pt x="364" y="722"/>
                    <a:pt x="364" y="722"/>
                  </a:cubicBezTo>
                  <a:cubicBezTo>
                    <a:pt x="364" y="722"/>
                    <a:pt x="364" y="722"/>
                    <a:pt x="364" y="722"/>
                  </a:cubicBezTo>
                  <a:cubicBezTo>
                    <a:pt x="363" y="722"/>
                    <a:pt x="363" y="722"/>
                    <a:pt x="363" y="722"/>
                  </a:cubicBezTo>
                  <a:cubicBezTo>
                    <a:pt x="360" y="723"/>
                    <a:pt x="360" y="723"/>
                    <a:pt x="360" y="723"/>
                  </a:cubicBezTo>
                  <a:cubicBezTo>
                    <a:pt x="359" y="724"/>
                    <a:pt x="359" y="724"/>
                    <a:pt x="359" y="724"/>
                  </a:cubicBezTo>
                  <a:cubicBezTo>
                    <a:pt x="358" y="725"/>
                    <a:pt x="358" y="725"/>
                    <a:pt x="358" y="725"/>
                  </a:cubicBezTo>
                  <a:cubicBezTo>
                    <a:pt x="358" y="725"/>
                    <a:pt x="358" y="725"/>
                    <a:pt x="358" y="725"/>
                  </a:cubicBezTo>
                  <a:cubicBezTo>
                    <a:pt x="358" y="726"/>
                    <a:pt x="358" y="726"/>
                    <a:pt x="358" y="726"/>
                  </a:cubicBezTo>
                  <a:cubicBezTo>
                    <a:pt x="357" y="727"/>
                    <a:pt x="357" y="727"/>
                    <a:pt x="357" y="727"/>
                  </a:cubicBezTo>
                  <a:cubicBezTo>
                    <a:pt x="356" y="727"/>
                    <a:pt x="356" y="727"/>
                    <a:pt x="356" y="727"/>
                  </a:cubicBezTo>
                  <a:cubicBezTo>
                    <a:pt x="356" y="727"/>
                    <a:pt x="356" y="727"/>
                    <a:pt x="356" y="727"/>
                  </a:cubicBezTo>
                  <a:cubicBezTo>
                    <a:pt x="356" y="727"/>
                    <a:pt x="356" y="727"/>
                    <a:pt x="356" y="727"/>
                  </a:cubicBezTo>
                  <a:cubicBezTo>
                    <a:pt x="355" y="727"/>
                    <a:pt x="355" y="727"/>
                    <a:pt x="355" y="727"/>
                  </a:cubicBezTo>
                  <a:cubicBezTo>
                    <a:pt x="355" y="727"/>
                    <a:pt x="355" y="727"/>
                    <a:pt x="355" y="727"/>
                  </a:cubicBezTo>
                  <a:cubicBezTo>
                    <a:pt x="355" y="726"/>
                    <a:pt x="355" y="726"/>
                    <a:pt x="355" y="726"/>
                  </a:cubicBezTo>
                  <a:cubicBezTo>
                    <a:pt x="355" y="726"/>
                    <a:pt x="355" y="726"/>
                    <a:pt x="355" y="726"/>
                  </a:cubicBezTo>
                  <a:cubicBezTo>
                    <a:pt x="350" y="728"/>
                    <a:pt x="350" y="728"/>
                    <a:pt x="350" y="728"/>
                  </a:cubicBezTo>
                  <a:lnTo>
                    <a:pt x="349" y="728"/>
                  </a:lnTo>
                  <a:close/>
                  <a:moveTo>
                    <a:pt x="443" y="755"/>
                  </a:moveTo>
                  <a:cubicBezTo>
                    <a:pt x="442" y="757"/>
                    <a:pt x="442" y="757"/>
                    <a:pt x="442" y="757"/>
                  </a:cubicBezTo>
                  <a:cubicBezTo>
                    <a:pt x="442" y="758"/>
                    <a:pt x="442" y="758"/>
                    <a:pt x="442" y="758"/>
                  </a:cubicBezTo>
                  <a:cubicBezTo>
                    <a:pt x="439" y="760"/>
                    <a:pt x="439" y="760"/>
                    <a:pt x="439" y="760"/>
                  </a:cubicBezTo>
                  <a:cubicBezTo>
                    <a:pt x="434" y="763"/>
                    <a:pt x="434" y="763"/>
                    <a:pt x="434" y="763"/>
                  </a:cubicBezTo>
                  <a:cubicBezTo>
                    <a:pt x="429" y="768"/>
                    <a:pt x="429" y="768"/>
                    <a:pt x="429" y="768"/>
                  </a:cubicBezTo>
                  <a:cubicBezTo>
                    <a:pt x="429" y="766"/>
                    <a:pt x="429" y="766"/>
                    <a:pt x="429" y="766"/>
                  </a:cubicBezTo>
                  <a:cubicBezTo>
                    <a:pt x="429" y="764"/>
                    <a:pt x="429" y="764"/>
                    <a:pt x="429" y="764"/>
                  </a:cubicBezTo>
                  <a:cubicBezTo>
                    <a:pt x="429" y="764"/>
                    <a:pt x="429" y="764"/>
                    <a:pt x="429" y="764"/>
                  </a:cubicBezTo>
                  <a:cubicBezTo>
                    <a:pt x="430" y="762"/>
                    <a:pt x="430" y="762"/>
                    <a:pt x="430" y="762"/>
                  </a:cubicBezTo>
                  <a:cubicBezTo>
                    <a:pt x="430" y="761"/>
                    <a:pt x="430" y="761"/>
                    <a:pt x="430" y="761"/>
                  </a:cubicBezTo>
                  <a:cubicBezTo>
                    <a:pt x="431" y="760"/>
                    <a:pt x="431" y="760"/>
                    <a:pt x="431" y="760"/>
                  </a:cubicBezTo>
                  <a:cubicBezTo>
                    <a:pt x="431" y="760"/>
                    <a:pt x="431" y="760"/>
                    <a:pt x="431" y="760"/>
                  </a:cubicBezTo>
                  <a:cubicBezTo>
                    <a:pt x="432" y="759"/>
                    <a:pt x="432" y="759"/>
                    <a:pt x="432" y="759"/>
                  </a:cubicBezTo>
                  <a:cubicBezTo>
                    <a:pt x="439" y="755"/>
                    <a:pt x="439" y="755"/>
                    <a:pt x="439" y="755"/>
                  </a:cubicBezTo>
                  <a:cubicBezTo>
                    <a:pt x="440" y="755"/>
                    <a:pt x="440" y="755"/>
                    <a:pt x="440" y="755"/>
                  </a:cubicBezTo>
                  <a:cubicBezTo>
                    <a:pt x="441" y="754"/>
                    <a:pt x="441" y="754"/>
                    <a:pt x="441" y="754"/>
                  </a:cubicBezTo>
                  <a:cubicBezTo>
                    <a:pt x="441" y="754"/>
                    <a:pt x="441" y="754"/>
                    <a:pt x="441" y="754"/>
                  </a:cubicBezTo>
                  <a:cubicBezTo>
                    <a:pt x="442" y="754"/>
                    <a:pt x="442" y="754"/>
                    <a:pt x="442" y="754"/>
                  </a:cubicBezTo>
                  <a:cubicBezTo>
                    <a:pt x="442" y="754"/>
                    <a:pt x="442" y="754"/>
                    <a:pt x="442" y="754"/>
                  </a:cubicBezTo>
                  <a:cubicBezTo>
                    <a:pt x="443" y="754"/>
                    <a:pt x="443" y="754"/>
                    <a:pt x="443" y="754"/>
                  </a:cubicBezTo>
                  <a:cubicBezTo>
                    <a:pt x="443" y="754"/>
                    <a:pt x="443" y="754"/>
                    <a:pt x="443" y="754"/>
                  </a:cubicBezTo>
                  <a:cubicBezTo>
                    <a:pt x="443" y="755"/>
                    <a:pt x="443" y="755"/>
                    <a:pt x="443" y="755"/>
                  </a:cubicBezTo>
                  <a:cubicBezTo>
                    <a:pt x="443" y="755"/>
                    <a:pt x="443" y="755"/>
                    <a:pt x="443" y="755"/>
                  </a:cubicBezTo>
                  <a:close/>
                  <a:moveTo>
                    <a:pt x="452" y="779"/>
                  </a:moveTo>
                  <a:cubicBezTo>
                    <a:pt x="454" y="778"/>
                    <a:pt x="454" y="778"/>
                    <a:pt x="454" y="778"/>
                  </a:cubicBezTo>
                  <a:cubicBezTo>
                    <a:pt x="455" y="777"/>
                    <a:pt x="455" y="777"/>
                    <a:pt x="455" y="777"/>
                  </a:cubicBezTo>
                  <a:cubicBezTo>
                    <a:pt x="459" y="774"/>
                    <a:pt x="459" y="774"/>
                    <a:pt x="459" y="774"/>
                  </a:cubicBezTo>
                  <a:cubicBezTo>
                    <a:pt x="458" y="773"/>
                    <a:pt x="458" y="773"/>
                    <a:pt x="458" y="773"/>
                  </a:cubicBezTo>
                  <a:cubicBezTo>
                    <a:pt x="458" y="773"/>
                    <a:pt x="458" y="773"/>
                    <a:pt x="458" y="773"/>
                  </a:cubicBezTo>
                  <a:cubicBezTo>
                    <a:pt x="458" y="772"/>
                    <a:pt x="458" y="772"/>
                    <a:pt x="458" y="772"/>
                  </a:cubicBezTo>
                  <a:cubicBezTo>
                    <a:pt x="458" y="772"/>
                    <a:pt x="458" y="772"/>
                    <a:pt x="458" y="772"/>
                  </a:cubicBezTo>
                  <a:cubicBezTo>
                    <a:pt x="458" y="772"/>
                    <a:pt x="458" y="772"/>
                    <a:pt x="458"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1"/>
                    <a:pt x="459" y="771"/>
                    <a:pt x="459"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0"/>
                    <a:pt x="460" y="770"/>
                    <a:pt x="460" y="770"/>
                  </a:cubicBezTo>
                  <a:cubicBezTo>
                    <a:pt x="460" y="769"/>
                    <a:pt x="460" y="769"/>
                    <a:pt x="460" y="769"/>
                  </a:cubicBezTo>
                  <a:cubicBezTo>
                    <a:pt x="461" y="769"/>
                    <a:pt x="461" y="769"/>
                    <a:pt x="461" y="769"/>
                  </a:cubicBezTo>
                  <a:cubicBezTo>
                    <a:pt x="461" y="769"/>
                    <a:pt x="461" y="769"/>
                    <a:pt x="461" y="769"/>
                  </a:cubicBezTo>
                  <a:cubicBezTo>
                    <a:pt x="461" y="768"/>
                    <a:pt x="461" y="768"/>
                    <a:pt x="461" y="768"/>
                  </a:cubicBezTo>
                  <a:cubicBezTo>
                    <a:pt x="461" y="768"/>
                    <a:pt x="461" y="768"/>
                    <a:pt x="461" y="768"/>
                  </a:cubicBezTo>
                  <a:cubicBezTo>
                    <a:pt x="461" y="768"/>
                    <a:pt x="461" y="768"/>
                    <a:pt x="461" y="768"/>
                  </a:cubicBezTo>
                  <a:cubicBezTo>
                    <a:pt x="462" y="768"/>
                    <a:pt x="462" y="768"/>
                    <a:pt x="462" y="768"/>
                  </a:cubicBezTo>
                  <a:cubicBezTo>
                    <a:pt x="462" y="767"/>
                    <a:pt x="462" y="767"/>
                    <a:pt x="462" y="767"/>
                  </a:cubicBezTo>
                  <a:cubicBezTo>
                    <a:pt x="462" y="767"/>
                    <a:pt x="462" y="767"/>
                    <a:pt x="462" y="767"/>
                  </a:cubicBezTo>
                  <a:cubicBezTo>
                    <a:pt x="462" y="766"/>
                    <a:pt x="462" y="766"/>
                    <a:pt x="462" y="766"/>
                  </a:cubicBezTo>
                  <a:cubicBezTo>
                    <a:pt x="461" y="763"/>
                    <a:pt x="461" y="763"/>
                    <a:pt x="461" y="763"/>
                  </a:cubicBezTo>
                  <a:cubicBezTo>
                    <a:pt x="461" y="760"/>
                    <a:pt x="461" y="760"/>
                    <a:pt x="461" y="760"/>
                  </a:cubicBezTo>
                  <a:cubicBezTo>
                    <a:pt x="463" y="757"/>
                    <a:pt x="463" y="757"/>
                    <a:pt x="463" y="757"/>
                  </a:cubicBezTo>
                  <a:cubicBezTo>
                    <a:pt x="463" y="754"/>
                    <a:pt x="463" y="754"/>
                    <a:pt x="463" y="754"/>
                  </a:cubicBezTo>
                  <a:cubicBezTo>
                    <a:pt x="464" y="753"/>
                    <a:pt x="464" y="753"/>
                    <a:pt x="464" y="753"/>
                  </a:cubicBezTo>
                  <a:cubicBezTo>
                    <a:pt x="463" y="752"/>
                    <a:pt x="463" y="752"/>
                    <a:pt x="463" y="752"/>
                  </a:cubicBezTo>
                  <a:cubicBezTo>
                    <a:pt x="463" y="751"/>
                    <a:pt x="463" y="751"/>
                    <a:pt x="463" y="751"/>
                  </a:cubicBezTo>
                  <a:cubicBezTo>
                    <a:pt x="462" y="750"/>
                    <a:pt x="462" y="750"/>
                    <a:pt x="462" y="750"/>
                  </a:cubicBezTo>
                  <a:cubicBezTo>
                    <a:pt x="462" y="750"/>
                    <a:pt x="462" y="750"/>
                    <a:pt x="462" y="750"/>
                  </a:cubicBezTo>
                  <a:cubicBezTo>
                    <a:pt x="462" y="750"/>
                    <a:pt x="462" y="750"/>
                    <a:pt x="462" y="750"/>
                  </a:cubicBezTo>
                  <a:cubicBezTo>
                    <a:pt x="462" y="750"/>
                    <a:pt x="462" y="750"/>
                    <a:pt x="462" y="750"/>
                  </a:cubicBezTo>
                  <a:cubicBezTo>
                    <a:pt x="461" y="747"/>
                    <a:pt x="461" y="747"/>
                    <a:pt x="461" y="747"/>
                  </a:cubicBezTo>
                  <a:cubicBezTo>
                    <a:pt x="460" y="747"/>
                    <a:pt x="460" y="747"/>
                    <a:pt x="460" y="747"/>
                  </a:cubicBezTo>
                  <a:cubicBezTo>
                    <a:pt x="459" y="746"/>
                    <a:pt x="459" y="746"/>
                    <a:pt x="459" y="746"/>
                  </a:cubicBezTo>
                  <a:cubicBezTo>
                    <a:pt x="459" y="746"/>
                    <a:pt x="459" y="746"/>
                    <a:pt x="459" y="746"/>
                  </a:cubicBezTo>
                  <a:cubicBezTo>
                    <a:pt x="459" y="745"/>
                    <a:pt x="459" y="745"/>
                    <a:pt x="459" y="745"/>
                  </a:cubicBezTo>
                  <a:cubicBezTo>
                    <a:pt x="460" y="746"/>
                    <a:pt x="460" y="746"/>
                    <a:pt x="460" y="746"/>
                  </a:cubicBezTo>
                  <a:cubicBezTo>
                    <a:pt x="465" y="742"/>
                    <a:pt x="465" y="742"/>
                    <a:pt x="465" y="742"/>
                  </a:cubicBezTo>
                  <a:cubicBezTo>
                    <a:pt x="469" y="739"/>
                    <a:pt x="469" y="739"/>
                    <a:pt x="469" y="739"/>
                  </a:cubicBezTo>
                  <a:cubicBezTo>
                    <a:pt x="472" y="738"/>
                    <a:pt x="472" y="738"/>
                    <a:pt x="472" y="738"/>
                  </a:cubicBezTo>
                  <a:cubicBezTo>
                    <a:pt x="473" y="738"/>
                    <a:pt x="473" y="738"/>
                    <a:pt x="473" y="738"/>
                  </a:cubicBezTo>
                  <a:cubicBezTo>
                    <a:pt x="473" y="738"/>
                    <a:pt x="473" y="738"/>
                    <a:pt x="473" y="738"/>
                  </a:cubicBezTo>
                  <a:cubicBezTo>
                    <a:pt x="474" y="737"/>
                    <a:pt x="474" y="737"/>
                    <a:pt x="474" y="737"/>
                  </a:cubicBezTo>
                  <a:cubicBezTo>
                    <a:pt x="474" y="737"/>
                    <a:pt x="474" y="737"/>
                    <a:pt x="474" y="737"/>
                  </a:cubicBezTo>
                  <a:cubicBezTo>
                    <a:pt x="475" y="737"/>
                    <a:pt x="475" y="737"/>
                    <a:pt x="475" y="737"/>
                  </a:cubicBezTo>
                  <a:cubicBezTo>
                    <a:pt x="475" y="738"/>
                    <a:pt x="475" y="738"/>
                    <a:pt x="475" y="738"/>
                  </a:cubicBezTo>
                  <a:cubicBezTo>
                    <a:pt x="476" y="738"/>
                    <a:pt x="476" y="738"/>
                    <a:pt x="476" y="738"/>
                  </a:cubicBezTo>
                  <a:cubicBezTo>
                    <a:pt x="477" y="738"/>
                    <a:pt x="477" y="738"/>
                    <a:pt x="477" y="738"/>
                  </a:cubicBezTo>
                  <a:cubicBezTo>
                    <a:pt x="478" y="739"/>
                    <a:pt x="478" y="739"/>
                    <a:pt x="478" y="739"/>
                  </a:cubicBezTo>
                  <a:cubicBezTo>
                    <a:pt x="478" y="739"/>
                    <a:pt x="478" y="739"/>
                    <a:pt x="478" y="739"/>
                  </a:cubicBezTo>
                  <a:cubicBezTo>
                    <a:pt x="479" y="740"/>
                    <a:pt x="479" y="740"/>
                    <a:pt x="479" y="740"/>
                  </a:cubicBezTo>
                  <a:cubicBezTo>
                    <a:pt x="480" y="744"/>
                    <a:pt x="480" y="744"/>
                    <a:pt x="480" y="744"/>
                  </a:cubicBezTo>
                  <a:cubicBezTo>
                    <a:pt x="480" y="753"/>
                    <a:pt x="480" y="753"/>
                    <a:pt x="480" y="753"/>
                  </a:cubicBezTo>
                  <a:cubicBezTo>
                    <a:pt x="479" y="754"/>
                    <a:pt x="479" y="754"/>
                    <a:pt x="479" y="754"/>
                  </a:cubicBezTo>
                  <a:cubicBezTo>
                    <a:pt x="479" y="755"/>
                    <a:pt x="479" y="755"/>
                    <a:pt x="479" y="755"/>
                  </a:cubicBezTo>
                  <a:cubicBezTo>
                    <a:pt x="479" y="755"/>
                    <a:pt x="479" y="755"/>
                    <a:pt x="479" y="755"/>
                  </a:cubicBezTo>
                  <a:cubicBezTo>
                    <a:pt x="479" y="755"/>
                    <a:pt x="479" y="755"/>
                    <a:pt x="479" y="755"/>
                  </a:cubicBezTo>
                  <a:cubicBezTo>
                    <a:pt x="479" y="755"/>
                    <a:pt x="479" y="755"/>
                    <a:pt x="479" y="755"/>
                  </a:cubicBezTo>
                  <a:cubicBezTo>
                    <a:pt x="479" y="756"/>
                    <a:pt x="479" y="756"/>
                    <a:pt x="479" y="756"/>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8"/>
                    <a:pt x="479" y="758"/>
                    <a:pt x="479" y="758"/>
                  </a:cubicBezTo>
                  <a:cubicBezTo>
                    <a:pt x="479" y="758"/>
                    <a:pt x="479" y="758"/>
                    <a:pt x="479" y="758"/>
                  </a:cubicBezTo>
                  <a:cubicBezTo>
                    <a:pt x="479" y="758"/>
                    <a:pt x="479" y="758"/>
                    <a:pt x="479" y="758"/>
                  </a:cubicBezTo>
                  <a:cubicBezTo>
                    <a:pt x="475" y="763"/>
                    <a:pt x="475" y="763"/>
                    <a:pt x="475" y="763"/>
                  </a:cubicBezTo>
                  <a:cubicBezTo>
                    <a:pt x="475" y="765"/>
                    <a:pt x="475" y="765"/>
                    <a:pt x="475" y="765"/>
                  </a:cubicBezTo>
                  <a:cubicBezTo>
                    <a:pt x="475" y="766"/>
                    <a:pt x="475" y="766"/>
                    <a:pt x="475" y="766"/>
                  </a:cubicBezTo>
                  <a:cubicBezTo>
                    <a:pt x="475" y="766"/>
                    <a:pt x="475" y="766"/>
                    <a:pt x="475" y="766"/>
                  </a:cubicBezTo>
                  <a:cubicBezTo>
                    <a:pt x="475" y="766"/>
                    <a:pt x="475" y="766"/>
                    <a:pt x="475" y="766"/>
                  </a:cubicBezTo>
                  <a:cubicBezTo>
                    <a:pt x="474" y="766"/>
                    <a:pt x="474" y="766"/>
                    <a:pt x="474" y="766"/>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8"/>
                    <a:pt x="474" y="768"/>
                    <a:pt x="474" y="768"/>
                  </a:cubicBezTo>
                  <a:cubicBezTo>
                    <a:pt x="474" y="768"/>
                    <a:pt x="474" y="768"/>
                    <a:pt x="474" y="768"/>
                  </a:cubicBezTo>
                  <a:cubicBezTo>
                    <a:pt x="473" y="768"/>
                    <a:pt x="473" y="768"/>
                    <a:pt x="473" y="768"/>
                  </a:cubicBezTo>
                  <a:cubicBezTo>
                    <a:pt x="473" y="768"/>
                    <a:pt x="473" y="768"/>
                    <a:pt x="473" y="768"/>
                  </a:cubicBezTo>
                  <a:cubicBezTo>
                    <a:pt x="473" y="768"/>
                    <a:pt x="473" y="768"/>
                    <a:pt x="473" y="768"/>
                  </a:cubicBezTo>
                  <a:cubicBezTo>
                    <a:pt x="473" y="769"/>
                    <a:pt x="473" y="769"/>
                    <a:pt x="473" y="769"/>
                  </a:cubicBezTo>
                  <a:cubicBezTo>
                    <a:pt x="473" y="769"/>
                    <a:pt x="473" y="769"/>
                    <a:pt x="473" y="769"/>
                  </a:cubicBezTo>
                  <a:cubicBezTo>
                    <a:pt x="473" y="769"/>
                    <a:pt x="473" y="769"/>
                    <a:pt x="473" y="769"/>
                  </a:cubicBezTo>
                  <a:cubicBezTo>
                    <a:pt x="472" y="769"/>
                    <a:pt x="472" y="769"/>
                    <a:pt x="472" y="769"/>
                  </a:cubicBezTo>
                  <a:cubicBezTo>
                    <a:pt x="471" y="773"/>
                    <a:pt x="471" y="773"/>
                    <a:pt x="471" y="773"/>
                  </a:cubicBezTo>
                  <a:cubicBezTo>
                    <a:pt x="463" y="779"/>
                    <a:pt x="463" y="779"/>
                    <a:pt x="463" y="779"/>
                  </a:cubicBezTo>
                  <a:cubicBezTo>
                    <a:pt x="462" y="780"/>
                    <a:pt x="462" y="780"/>
                    <a:pt x="462" y="780"/>
                  </a:cubicBezTo>
                  <a:cubicBezTo>
                    <a:pt x="461" y="780"/>
                    <a:pt x="461" y="780"/>
                    <a:pt x="461" y="780"/>
                  </a:cubicBezTo>
                  <a:cubicBezTo>
                    <a:pt x="461" y="780"/>
                    <a:pt x="461" y="781"/>
                    <a:pt x="461" y="781"/>
                  </a:cubicBezTo>
                  <a:cubicBezTo>
                    <a:pt x="460" y="781"/>
                    <a:pt x="460" y="781"/>
                    <a:pt x="460" y="781"/>
                  </a:cubicBezTo>
                  <a:cubicBezTo>
                    <a:pt x="459" y="782"/>
                    <a:pt x="459" y="782"/>
                    <a:pt x="459" y="782"/>
                  </a:cubicBezTo>
                  <a:cubicBezTo>
                    <a:pt x="459" y="782"/>
                    <a:pt x="459" y="782"/>
                    <a:pt x="459" y="782"/>
                  </a:cubicBezTo>
                  <a:cubicBezTo>
                    <a:pt x="459" y="782"/>
                    <a:pt x="459" y="782"/>
                    <a:pt x="459" y="782"/>
                  </a:cubicBezTo>
                  <a:cubicBezTo>
                    <a:pt x="459" y="782"/>
                    <a:pt x="459" y="782"/>
                    <a:pt x="459" y="782"/>
                  </a:cubicBezTo>
                  <a:cubicBezTo>
                    <a:pt x="458" y="783"/>
                    <a:pt x="458" y="783"/>
                    <a:pt x="458" y="783"/>
                  </a:cubicBezTo>
                  <a:cubicBezTo>
                    <a:pt x="457" y="783"/>
                    <a:pt x="457" y="783"/>
                    <a:pt x="457" y="783"/>
                  </a:cubicBezTo>
                  <a:cubicBezTo>
                    <a:pt x="457" y="783"/>
                    <a:pt x="457" y="783"/>
                    <a:pt x="457" y="783"/>
                  </a:cubicBezTo>
                  <a:cubicBezTo>
                    <a:pt x="456" y="783"/>
                    <a:pt x="456" y="783"/>
                    <a:pt x="456" y="783"/>
                  </a:cubicBezTo>
                  <a:cubicBezTo>
                    <a:pt x="456" y="783"/>
                    <a:pt x="456" y="783"/>
                    <a:pt x="456" y="783"/>
                  </a:cubicBezTo>
                  <a:cubicBezTo>
                    <a:pt x="455" y="783"/>
                    <a:pt x="455" y="783"/>
                    <a:pt x="455" y="783"/>
                  </a:cubicBezTo>
                  <a:cubicBezTo>
                    <a:pt x="452" y="784"/>
                    <a:pt x="452" y="784"/>
                    <a:pt x="452" y="784"/>
                  </a:cubicBezTo>
                  <a:cubicBezTo>
                    <a:pt x="452" y="785"/>
                    <a:pt x="452" y="785"/>
                    <a:pt x="452" y="785"/>
                  </a:cubicBezTo>
                  <a:cubicBezTo>
                    <a:pt x="451" y="786"/>
                    <a:pt x="451" y="786"/>
                    <a:pt x="451" y="786"/>
                  </a:cubicBezTo>
                  <a:cubicBezTo>
                    <a:pt x="450" y="786"/>
                    <a:pt x="450" y="786"/>
                    <a:pt x="450" y="786"/>
                  </a:cubicBezTo>
                  <a:cubicBezTo>
                    <a:pt x="449" y="786"/>
                    <a:pt x="449" y="786"/>
                    <a:pt x="449" y="786"/>
                  </a:cubicBezTo>
                  <a:cubicBezTo>
                    <a:pt x="449" y="786"/>
                    <a:pt x="449" y="786"/>
                    <a:pt x="449" y="786"/>
                  </a:cubicBezTo>
                  <a:cubicBezTo>
                    <a:pt x="444" y="786"/>
                    <a:pt x="444" y="786"/>
                    <a:pt x="444" y="786"/>
                  </a:cubicBezTo>
                  <a:cubicBezTo>
                    <a:pt x="444" y="785"/>
                    <a:pt x="444" y="785"/>
                    <a:pt x="444" y="785"/>
                  </a:cubicBezTo>
                  <a:cubicBezTo>
                    <a:pt x="444" y="785"/>
                    <a:pt x="444" y="785"/>
                    <a:pt x="444" y="785"/>
                  </a:cubicBezTo>
                  <a:cubicBezTo>
                    <a:pt x="445" y="785"/>
                    <a:pt x="445" y="785"/>
                    <a:pt x="445" y="785"/>
                  </a:cubicBezTo>
                  <a:cubicBezTo>
                    <a:pt x="445" y="785"/>
                    <a:pt x="445" y="785"/>
                    <a:pt x="445" y="785"/>
                  </a:cubicBezTo>
                  <a:cubicBezTo>
                    <a:pt x="445" y="785"/>
                    <a:pt x="445" y="785"/>
                    <a:pt x="445" y="785"/>
                  </a:cubicBezTo>
                  <a:lnTo>
                    <a:pt x="452" y="779"/>
                  </a:lnTo>
                  <a:close/>
                  <a:moveTo>
                    <a:pt x="397" y="709"/>
                  </a:moveTo>
                  <a:cubicBezTo>
                    <a:pt x="397" y="709"/>
                    <a:pt x="397" y="709"/>
                    <a:pt x="397" y="709"/>
                  </a:cubicBezTo>
                  <a:cubicBezTo>
                    <a:pt x="397" y="710"/>
                    <a:pt x="397" y="710"/>
                    <a:pt x="397" y="710"/>
                  </a:cubicBezTo>
                  <a:cubicBezTo>
                    <a:pt x="398" y="713"/>
                    <a:pt x="398" y="713"/>
                    <a:pt x="398" y="713"/>
                  </a:cubicBezTo>
                  <a:cubicBezTo>
                    <a:pt x="399" y="715"/>
                    <a:pt x="399" y="715"/>
                    <a:pt x="399" y="715"/>
                  </a:cubicBezTo>
                  <a:cubicBezTo>
                    <a:pt x="403" y="718"/>
                    <a:pt x="403" y="718"/>
                    <a:pt x="403" y="718"/>
                  </a:cubicBezTo>
                  <a:cubicBezTo>
                    <a:pt x="403" y="718"/>
                    <a:pt x="403" y="718"/>
                    <a:pt x="403" y="718"/>
                  </a:cubicBezTo>
                  <a:cubicBezTo>
                    <a:pt x="403" y="718"/>
                    <a:pt x="403" y="718"/>
                    <a:pt x="403" y="718"/>
                  </a:cubicBezTo>
                  <a:cubicBezTo>
                    <a:pt x="403" y="719"/>
                    <a:pt x="403" y="719"/>
                    <a:pt x="403" y="719"/>
                  </a:cubicBezTo>
                  <a:cubicBezTo>
                    <a:pt x="403" y="719"/>
                    <a:pt x="403" y="719"/>
                    <a:pt x="403" y="719"/>
                  </a:cubicBezTo>
                  <a:cubicBezTo>
                    <a:pt x="403" y="719"/>
                    <a:pt x="403" y="719"/>
                    <a:pt x="403" y="719"/>
                  </a:cubicBezTo>
                  <a:cubicBezTo>
                    <a:pt x="403" y="720"/>
                    <a:pt x="403" y="720"/>
                    <a:pt x="403" y="720"/>
                  </a:cubicBezTo>
                  <a:cubicBezTo>
                    <a:pt x="403" y="720"/>
                    <a:pt x="403" y="720"/>
                    <a:pt x="403" y="720"/>
                  </a:cubicBezTo>
                  <a:cubicBezTo>
                    <a:pt x="403" y="720"/>
                    <a:pt x="403" y="720"/>
                    <a:pt x="403" y="720"/>
                  </a:cubicBezTo>
                  <a:cubicBezTo>
                    <a:pt x="403" y="721"/>
                    <a:pt x="403" y="721"/>
                    <a:pt x="403" y="721"/>
                  </a:cubicBezTo>
                  <a:cubicBezTo>
                    <a:pt x="403" y="721"/>
                    <a:pt x="403" y="721"/>
                    <a:pt x="403" y="721"/>
                  </a:cubicBezTo>
                  <a:cubicBezTo>
                    <a:pt x="404" y="721"/>
                    <a:pt x="404" y="721"/>
                    <a:pt x="404" y="721"/>
                  </a:cubicBezTo>
                  <a:cubicBezTo>
                    <a:pt x="404" y="721"/>
                    <a:pt x="404" y="721"/>
                    <a:pt x="404" y="721"/>
                  </a:cubicBezTo>
                  <a:cubicBezTo>
                    <a:pt x="404" y="721"/>
                    <a:pt x="404" y="721"/>
                    <a:pt x="404" y="721"/>
                  </a:cubicBezTo>
                  <a:cubicBezTo>
                    <a:pt x="405" y="721"/>
                    <a:pt x="405" y="721"/>
                    <a:pt x="405" y="721"/>
                  </a:cubicBezTo>
                  <a:cubicBezTo>
                    <a:pt x="405" y="721"/>
                    <a:pt x="405" y="721"/>
                    <a:pt x="405" y="721"/>
                  </a:cubicBezTo>
                  <a:cubicBezTo>
                    <a:pt x="405" y="721"/>
                    <a:pt x="405" y="721"/>
                    <a:pt x="405" y="721"/>
                  </a:cubicBezTo>
                  <a:cubicBezTo>
                    <a:pt x="405" y="721"/>
                    <a:pt x="405" y="721"/>
                    <a:pt x="405" y="721"/>
                  </a:cubicBezTo>
                  <a:cubicBezTo>
                    <a:pt x="406" y="721"/>
                    <a:pt x="406" y="721"/>
                    <a:pt x="406" y="721"/>
                  </a:cubicBezTo>
                  <a:cubicBezTo>
                    <a:pt x="406" y="721"/>
                    <a:pt x="406" y="721"/>
                    <a:pt x="406" y="721"/>
                  </a:cubicBezTo>
                  <a:cubicBezTo>
                    <a:pt x="407" y="722"/>
                    <a:pt x="407" y="722"/>
                    <a:pt x="407" y="722"/>
                  </a:cubicBezTo>
                  <a:cubicBezTo>
                    <a:pt x="407" y="722"/>
                    <a:pt x="407" y="722"/>
                    <a:pt x="407" y="722"/>
                  </a:cubicBezTo>
                  <a:cubicBezTo>
                    <a:pt x="407" y="722"/>
                    <a:pt x="407" y="722"/>
                    <a:pt x="407" y="722"/>
                  </a:cubicBezTo>
                  <a:cubicBezTo>
                    <a:pt x="408" y="722"/>
                    <a:pt x="408" y="722"/>
                    <a:pt x="408" y="722"/>
                  </a:cubicBezTo>
                  <a:cubicBezTo>
                    <a:pt x="408" y="722"/>
                    <a:pt x="408" y="722"/>
                    <a:pt x="408" y="722"/>
                  </a:cubicBezTo>
                  <a:cubicBezTo>
                    <a:pt x="408" y="722"/>
                    <a:pt x="408" y="722"/>
                    <a:pt x="408" y="722"/>
                  </a:cubicBezTo>
                  <a:cubicBezTo>
                    <a:pt x="408" y="722"/>
                    <a:pt x="408" y="722"/>
                    <a:pt x="408" y="722"/>
                  </a:cubicBezTo>
                  <a:cubicBezTo>
                    <a:pt x="409" y="722"/>
                    <a:pt x="409" y="722"/>
                    <a:pt x="409" y="722"/>
                  </a:cubicBezTo>
                  <a:cubicBezTo>
                    <a:pt x="409" y="722"/>
                    <a:pt x="409" y="722"/>
                    <a:pt x="409" y="722"/>
                  </a:cubicBezTo>
                  <a:cubicBezTo>
                    <a:pt x="413" y="722"/>
                    <a:pt x="413" y="722"/>
                    <a:pt x="413" y="722"/>
                  </a:cubicBezTo>
                  <a:cubicBezTo>
                    <a:pt x="414" y="722"/>
                    <a:pt x="414" y="722"/>
                    <a:pt x="414" y="722"/>
                  </a:cubicBezTo>
                  <a:cubicBezTo>
                    <a:pt x="415" y="722"/>
                    <a:pt x="415" y="722"/>
                    <a:pt x="415" y="722"/>
                  </a:cubicBezTo>
                  <a:cubicBezTo>
                    <a:pt x="417" y="722"/>
                    <a:pt x="417" y="722"/>
                    <a:pt x="417" y="722"/>
                  </a:cubicBezTo>
                  <a:cubicBezTo>
                    <a:pt x="418" y="722"/>
                    <a:pt x="418" y="722"/>
                    <a:pt x="418" y="722"/>
                  </a:cubicBezTo>
                  <a:cubicBezTo>
                    <a:pt x="418" y="721"/>
                    <a:pt x="418" y="721"/>
                    <a:pt x="418" y="721"/>
                  </a:cubicBezTo>
                  <a:cubicBezTo>
                    <a:pt x="419" y="721"/>
                    <a:pt x="419" y="721"/>
                    <a:pt x="419" y="721"/>
                  </a:cubicBezTo>
                  <a:cubicBezTo>
                    <a:pt x="419" y="720"/>
                    <a:pt x="419" y="720"/>
                    <a:pt x="419" y="720"/>
                  </a:cubicBezTo>
                  <a:cubicBezTo>
                    <a:pt x="420" y="719"/>
                    <a:pt x="420" y="719"/>
                    <a:pt x="420" y="719"/>
                  </a:cubicBezTo>
                  <a:cubicBezTo>
                    <a:pt x="420" y="718"/>
                    <a:pt x="420" y="718"/>
                    <a:pt x="420" y="718"/>
                  </a:cubicBezTo>
                  <a:cubicBezTo>
                    <a:pt x="420" y="718"/>
                    <a:pt x="420" y="718"/>
                    <a:pt x="420" y="718"/>
                  </a:cubicBezTo>
                  <a:cubicBezTo>
                    <a:pt x="420" y="717"/>
                    <a:pt x="420" y="717"/>
                    <a:pt x="420" y="717"/>
                  </a:cubicBezTo>
                  <a:cubicBezTo>
                    <a:pt x="420" y="717"/>
                    <a:pt x="420" y="717"/>
                    <a:pt x="420" y="717"/>
                  </a:cubicBezTo>
                  <a:cubicBezTo>
                    <a:pt x="420" y="716"/>
                    <a:pt x="420" y="716"/>
                    <a:pt x="420" y="716"/>
                  </a:cubicBezTo>
                  <a:cubicBezTo>
                    <a:pt x="421" y="715"/>
                    <a:pt x="421" y="715"/>
                    <a:pt x="421" y="715"/>
                  </a:cubicBezTo>
                  <a:cubicBezTo>
                    <a:pt x="421" y="714"/>
                    <a:pt x="421" y="714"/>
                    <a:pt x="421" y="714"/>
                  </a:cubicBezTo>
                  <a:cubicBezTo>
                    <a:pt x="421" y="713"/>
                    <a:pt x="421" y="713"/>
                    <a:pt x="421" y="713"/>
                  </a:cubicBezTo>
                  <a:cubicBezTo>
                    <a:pt x="421" y="712"/>
                    <a:pt x="421" y="712"/>
                    <a:pt x="421" y="712"/>
                  </a:cubicBezTo>
                  <a:cubicBezTo>
                    <a:pt x="420" y="712"/>
                    <a:pt x="420" y="712"/>
                    <a:pt x="420" y="712"/>
                  </a:cubicBezTo>
                  <a:cubicBezTo>
                    <a:pt x="420" y="711"/>
                    <a:pt x="420" y="711"/>
                    <a:pt x="420"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5" y="710"/>
                    <a:pt x="415" y="710"/>
                    <a:pt x="415" y="710"/>
                  </a:cubicBezTo>
                  <a:cubicBezTo>
                    <a:pt x="414" y="709"/>
                    <a:pt x="414" y="709"/>
                    <a:pt x="414" y="709"/>
                  </a:cubicBezTo>
                  <a:cubicBezTo>
                    <a:pt x="413" y="709"/>
                    <a:pt x="413" y="709"/>
                    <a:pt x="413" y="709"/>
                  </a:cubicBezTo>
                  <a:cubicBezTo>
                    <a:pt x="413" y="708"/>
                    <a:pt x="413" y="708"/>
                    <a:pt x="413" y="708"/>
                  </a:cubicBezTo>
                  <a:cubicBezTo>
                    <a:pt x="413" y="708"/>
                    <a:pt x="413" y="708"/>
                    <a:pt x="413" y="708"/>
                  </a:cubicBezTo>
                  <a:cubicBezTo>
                    <a:pt x="413" y="708"/>
                    <a:pt x="413" y="708"/>
                    <a:pt x="413" y="708"/>
                  </a:cubicBezTo>
                  <a:cubicBezTo>
                    <a:pt x="413" y="708"/>
                    <a:pt x="413" y="708"/>
                    <a:pt x="413" y="708"/>
                  </a:cubicBezTo>
                  <a:cubicBezTo>
                    <a:pt x="413" y="707"/>
                    <a:pt x="413" y="707"/>
                    <a:pt x="413" y="707"/>
                  </a:cubicBezTo>
                  <a:cubicBezTo>
                    <a:pt x="412" y="707"/>
                    <a:pt x="412" y="707"/>
                    <a:pt x="412" y="707"/>
                  </a:cubicBezTo>
                  <a:cubicBezTo>
                    <a:pt x="412" y="707"/>
                    <a:pt x="412" y="707"/>
                    <a:pt x="412" y="707"/>
                  </a:cubicBezTo>
                  <a:cubicBezTo>
                    <a:pt x="412" y="707"/>
                    <a:pt x="412" y="707"/>
                    <a:pt x="412" y="707"/>
                  </a:cubicBezTo>
                  <a:cubicBezTo>
                    <a:pt x="411" y="708"/>
                    <a:pt x="411" y="708"/>
                    <a:pt x="411" y="708"/>
                  </a:cubicBezTo>
                  <a:cubicBezTo>
                    <a:pt x="411" y="708"/>
                    <a:pt x="411" y="708"/>
                    <a:pt x="411" y="708"/>
                  </a:cubicBezTo>
                  <a:cubicBezTo>
                    <a:pt x="410" y="708"/>
                    <a:pt x="410" y="708"/>
                    <a:pt x="410" y="708"/>
                  </a:cubicBezTo>
                  <a:cubicBezTo>
                    <a:pt x="410" y="708"/>
                    <a:pt x="410" y="708"/>
                    <a:pt x="410" y="708"/>
                  </a:cubicBezTo>
                  <a:cubicBezTo>
                    <a:pt x="410" y="707"/>
                    <a:pt x="410" y="707"/>
                    <a:pt x="410" y="707"/>
                  </a:cubicBezTo>
                  <a:cubicBezTo>
                    <a:pt x="409" y="707"/>
                    <a:pt x="409" y="707"/>
                    <a:pt x="409" y="707"/>
                  </a:cubicBezTo>
                  <a:cubicBezTo>
                    <a:pt x="409" y="707"/>
                    <a:pt x="409" y="707"/>
                    <a:pt x="409" y="707"/>
                  </a:cubicBezTo>
                  <a:cubicBezTo>
                    <a:pt x="409" y="707"/>
                    <a:pt x="409" y="707"/>
                    <a:pt x="409" y="707"/>
                  </a:cubicBezTo>
                  <a:cubicBezTo>
                    <a:pt x="409" y="707"/>
                    <a:pt x="409" y="707"/>
                    <a:pt x="409" y="707"/>
                  </a:cubicBezTo>
                  <a:cubicBezTo>
                    <a:pt x="409" y="706"/>
                    <a:pt x="409" y="706"/>
                    <a:pt x="409" y="706"/>
                  </a:cubicBezTo>
                  <a:cubicBezTo>
                    <a:pt x="408" y="706"/>
                    <a:pt x="408" y="706"/>
                    <a:pt x="408" y="706"/>
                  </a:cubicBezTo>
                  <a:cubicBezTo>
                    <a:pt x="408" y="706"/>
                    <a:pt x="408" y="706"/>
                    <a:pt x="408" y="706"/>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6" y="707"/>
                    <a:pt x="406" y="707"/>
                    <a:pt x="406" y="707"/>
                  </a:cubicBezTo>
                  <a:cubicBezTo>
                    <a:pt x="406" y="707"/>
                    <a:pt x="406" y="707"/>
                    <a:pt x="406" y="707"/>
                  </a:cubicBezTo>
                  <a:cubicBezTo>
                    <a:pt x="406" y="707"/>
                    <a:pt x="406" y="707"/>
                    <a:pt x="406" y="707"/>
                  </a:cubicBezTo>
                  <a:cubicBezTo>
                    <a:pt x="406" y="707"/>
                    <a:pt x="406" y="707"/>
                    <a:pt x="406" y="707"/>
                  </a:cubicBezTo>
                  <a:cubicBezTo>
                    <a:pt x="404" y="707"/>
                    <a:pt x="404" y="707"/>
                    <a:pt x="404"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0" y="707"/>
                    <a:pt x="400" y="707"/>
                    <a:pt x="400" y="707"/>
                  </a:cubicBezTo>
                  <a:cubicBezTo>
                    <a:pt x="398" y="706"/>
                    <a:pt x="398" y="706"/>
                    <a:pt x="398" y="706"/>
                  </a:cubicBezTo>
                  <a:cubicBezTo>
                    <a:pt x="397" y="705"/>
                    <a:pt x="397" y="705"/>
                    <a:pt x="397" y="705"/>
                  </a:cubicBezTo>
                  <a:cubicBezTo>
                    <a:pt x="397" y="705"/>
                    <a:pt x="397" y="705"/>
                    <a:pt x="397" y="705"/>
                  </a:cubicBezTo>
                  <a:cubicBezTo>
                    <a:pt x="396" y="705"/>
                    <a:pt x="396" y="705"/>
                    <a:pt x="396" y="705"/>
                  </a:cubicBezTo>
                  <a:cubicBezTo>
                    <a:pt x="396" y="705"/>
                    <a:pt x="396" y="705"/>
                    <a:pt x="396" y="705"/>
                  </a:cubicBezTo>
                  <a:cubicBezTo>
                    <a:pt x="396" y="705"/>
                    <a:pt x="396" y="705"/>
                    <a:pt x="396" y="705"/>
                  </a:cubicBezTo>
                  <a:cubicBezTo>
                    <a:pt x="396" y="708"/>
                    <a:pt x="396" y="708"/>
                    <a:pt x="396" y="708"/>
                  </a:cubicBezTo>
                  <a:lnTo>
                    <a:pt x="397" y="709"/>
                  </a:lnTo>
                  <a:close/>
                  <a:moveTo>
                    <a:pt x="153" y="421"/>
                  </a:moveTo>
                  <a:cubicBezTo>
                    <a:pt x="152" y="421"/>
                    <a:pt x="152" y="421"/>
                    <a:pt x="152" y="421"/>
                  </a:cubicBezTo>
                  <a:cubicBezTo>
                    <a:pt x="152" y="421"/>
                    <a:pt x="152" y="421"/>
                    <a:pt x="153" y="421"/>
                  </a:cubicBezTo>
                  <a:close/>
                  <a:moveTo>
                    <a:pt x="774" y="198"/>
                  </a:moveTo>
                  <a:cubicBezTo>
                    <a:pt x="773" y="198"/>
                    <a:pt x="772" y="198"/>
                    <a:pt x="772" y="198"/>
                  </a:cubicBezTo>
                  <a:cubicBezTo>
                    <a:pt x="772" y="198"/>
                    <a:pt x="772" y="198"/>
                    <a:pt x="773" y="198"/>
                  </a:cubicBezTo>
                  <a:cubicBezTo>
                    <a:pt x="773" y="198"/>
                    <a:pt x="773" y="198"/>
                    <a:pt x="774" y="198"/>
                  </a:cubicBezTo>
                  <a:close/>
                  <a:moveTo>
                    <a:pt x="781" y="199"/>
                  </a:moveTo>
                  <a:cubicBezTo>
                    <a:pt x="781" y="200"/>
                    <a:pt x="781" y="200"/>
                    <a:pt x="781" y="200"/>
                  </a:cubicBezTo>
                  <a:cubicBezTo>
                    <a:pt x="782" y="200"/>
                    <a:pt x="782" y="200"/>
                    <a:pt x="781" y="199"/>
                  </a:cubicBezTo>
                  <a:close/>
                  <a:moveTo>
                    <a:pt x="724" y="831"/>
                  </a:moveTo>
                  <a:cubicBezTo>
                    <a:pt x="724" y="831"/>
                    <a:pt x="723" y="831"/>
                    <a:pt x="723" y="832"/>
                  </a:cubicBezTo>
                  <a:lnTo>
                    <a:pt x="724" y="831"/>
                  </a:lnTo>
                  <a:close/>
                  <a:moveTo>
                    <a:pt x="508" y="830"/>
                  </a:moveTo>
                  <a:cubicBezTo>
                    <a:pt x="509" y="832"/>
                    <a:pt x="510" y="835"/>
                    <a:pt x="512" y="836"/>
                  </a:cubicBezTo>
                  <a:cubicBezTo>
                    <a:pt x="514" y="837"/>
                    <a:pt x="515" y="837"/>
                    <a:pt x="516" y="837"/>
                  </a:cubicBezTo>
                  <a:cubicBezTo>
                    <a:pt x="518" y="837"/>
                    <a:pt x="518" y="837"/>
                    <a:pt x="518" y="837"/>
                  </a:cubicBezTo>
                  <a:cubicBezTo>
                    <a:pt x="523" y="837"/>
                    <a:pt x="523" y="837"/>
                    <a:pt x="523" y="837"/>
                  </a:cubicBezTo>
                  <a:cubicBezTo>
                    <a:pt x="523" y="838"/>
                    <a:pt x="523" y="838"/>
                    <a:pt x="523" y="838"/>
                  </a:cubicBezTo>
                  <a:cubicBezTo>
                    <a:pt x="523" y="838"/>
                    <a:pt x="523" y="839"/>
                    <a:pt x="523" y="841"/>
                  </a:cubicBezTo>
                  <a:cubicBezTo>
                    <a:pt x="523" y="844"/>
                    <a:pt x="525" y="846"/>
                    <a:pt x="527" y="847"/>
                  </a:cubicBezTo>
                  <a:cubicBezTo>
                    <a:pt x="528" y="848"/>
                    <a:pt x="529" y="848"/>
                    <a:pt x="530" y="848"/>
                  </a:cubicBezTo>
                  <a:cubicBezTo>
                    <a:pt x="532" y="849"/>
                    <a:pt x="534" y="849"/>
                    <a:pt x="536" y="848"/>
                  </a:cubicBezTo>
                  <a:cubicBezTo>
                    <a:pt x="538" y="847"/>
                    <a:pt x="539" y="845"/>
                    <a:pt x="540" y="844"/>
                  </a:cubicBezTo>
                  <a:cubicBezTo>
                    <a:pt x="540" y="843"/>
                    <a:pt x="541" y="841"/>
                    <a:pt x="541" y="840"/>
                  </a:cubicBezTo>
                  <a:cubicBezTo>
                    <a:pt x="541" y="838"/>
                    <a:pt x="541" y="836"/>
                    <a:pt x="540" y="835"/>
                  </a:cubicBezTo>
                  <a:cubicBezTo>
                    <a:pt x="540" y="835"/>
                    <a:pt x="542" y="836"/>
                    <a:pt x="543" y="836"/>
                  </a:cubicBezTo>
                  <a:cubicBezTo>
                    <a:pt x="544" y="836"/>
                    <a:pt x="545" y="837"/>
                    <a:pt x="546" y="837"/>
                  </a:cubicBezTo>
                  <a:cubicBezTo>
                    <a:pt x="548" y="837"/>
                    <a:pt x="549" y="837"/>
                    <a:pt x="550" y="836"/>
                  </a:cubicBezTo>
                  <a:cubicBezTo>
                    <a:pt x="552" y="835"/>
                    <a:pt x="554" y="834"/>
                    <a:pt x="555" y="832"/>
                  </a:cubicBezTo>
                  <a:cubicBezTo>
                    <a:pt x="556" y="831"/>
                    <a:pt x="556" y="829"/>
                    <a:pt x="556" y="828"/>
                  </a:cubicBezTo>
                  <a:cubicBezTo>
                    <a:pt x="556" y="826"/>
                    <a:pt x="555" y="824"/>
                    <a:pt x="554" y="823"/>
                  </a:cubicBezTo>
                  <a:cubicBezTo>
                    <a:pt x="552" y="821"/>
                    <a:pt x="548" y="819"/>
                    <a:pt x="546" y="819"/>
                  </a:cubicBezTo>
                  <a:cubicBezTo>
                    <a:pt x="549" y="815"/>
                    <a:pt x="550" y="813"/>
                    <a:pt x="550" y="810"/>
                  </a:cubicBezTo>
                  <a:cubicBezTo>
                    <a:pt x="550" y="807"/>
                    <a:pt x="549" y="805"/>
                    <a:pt x="547" y="804"/>
                  </a:cubicBezTo>
                  <a:cubicBezTo>
                    <a:pt x="541" y="801"/>
                    <a:pt x="539" y="803"/>
                    <a:pt x="539" y="803"/>
                  </a:cubicBezTo>
                  <a:cubicBezTo>
                    <a:pt x="536" y="805"/>
                    <a:pt x="535" y="808"/>
                    <a:pt x="535" y="808"/>
                  </a:cubicBezTo>
                  <a:cubicBezTo>
                    <a:pt x="535" y="808"/>
                    <a:pt x="534" y="807"/>
                    <a:pt x="532" y="806"/>
                  </a:cubicBezTo>
                  <a:cubicBezTo>
                    <a:pt x="530" y="805"/>
                    <a:pt x="529" y="804"/>
                    <a:pt x="527" y="804"/>
                  </a:cubicBezTo>
                  <a:cubicBezTo>
                    <a:pt x="522" y="804"/>
                    <a:pt x="517" y="809"/>
                    <a:pt x="518" y="815"/>
                  </a:cubicBezTo>
                  <a:cubicBezTo>
                    <a:pt x="519" y="816"/>
                    <a:pt x="519" y="817"/>
                    <a:pt x="520" y="817"/>
                  </a:cubicBezTo>
                  <a:cubicBezTo>
                    <a:pt x="520" y="818"/>
                    <a:pt x="521" y="819"/>
                    <a:pt x="521" y="819"/>
                  </a:cubicBezTo>
                  <a:cubicBezTo>
                    <a:pt x="519" y="818"/>
                    <a:pt x="517" y="819"/>
                    <a:pt x="515" y="819"/>
                  </a:cubicBezTo>
                  <a:cubicBezTo>
                    <a:pt x="514" y="820"/>
                    <a:pt x="514" y="820"/>
                    <a:pt x="513" y="820"/>
                  </a:cubicBezTo>
                  <a:cubicBezTo>
                    <a:pt x="511" y="821"/>
                    <a:pt x="510" y="822"/>
                    <a:pt x="509" y="824"/>
                  </a:cubicBezTo>
                  <a:cubicBezTo>
                    <a:pt x="508" y="826"/>
                    <a:pt x="508" y="828"/>
                    <a:pt x="508" y="830"/>
                  </a:cubicBezTo>
                  <a:close/>
                  <a:moveTo>
                    <a:pt x="538" y="841"/>
                  </a:moveTo>
                  <a:cubicBezTo>
                    <a:pt x="537" y="843"/>
                    <a:pt x="535" y="846"/>
                    <a:pt x="531" y="845"/>
                  </a:cubicBezTo>
                  <a:cubicBezTo>
                    <a:pt x="528" y="845"/>
                    <a:pt x="525" y="842"/>
                    <a:pt x="525" y="838"/>
                  </a:cubicBezTo>
                  <a:cubicBezTo>
                    <a:pt x="526" y="835"/>
                    <a:pt x="527" y="833"/>
                    <a:pt x="528" y="832"/>
                  </a:cubicBezTo>
                  <a:cubicBezTo>
                    <a:pt x="528" y="834"/>
                    <a:pt x="528" y="840"/>
                    <a:pt x="528" y="840"/>
                  </a:cubicBezTo>
                  <a:cubicBezTo>
                    <a:pt x="528" y="840"/>
                    <a:pt x="532" y="833"/>
                    <a:pt x="532" y="833"/>
                  </a:cubicBezTo>
                  <a:cubicBezTo>
                    <a:pt x="534" y="840"/>
                    <a:pt x="534" y="840"/>
                    <a:pt x="534" y="840"/>
                  </a:cubicBezTo>
                  <a:cubicBezTo>
                    <a:pt x="535" y="831"/>
                    <a:pt x="535" y="831"/>
                    <a:pt x="535" y="831"/>
                  </a:cubicBezTo>
                  <a:cubicBezTo>
                    <a:pt x="535" y="831"/>
                    <a:pt x="539" y="836"/>
                    <a:pt x="538" y="841"/>
                  </a:cubicBezTo>
                  <a:close/>
                  <a:moveTo>
                    <a:pt x="550" y="824"/>
                  </a:moveTo>
                  <a:cubicBezTo>
                    <a:pt x="553" y="826"/>
                    <a:pt x="554" y="830"/>
                    <a:pt x="550" y="833"/>
                  </a:cubicBezTo>
                  <a:cubicBezTo>
                    <a:pt x="547" y="834"/>
                    <a:pt x="543" y="834"/>
                    <a:pt x="538" y="830"/>
                  </a:cubicBezTo>
                  <a:cubicBezTo>
                    <a:pt x="546" y="830"/>
                    <a:pt x="546" y="830"/>
                    <a:pt x="546" y="830"/>
                  </a:cubicBezTo>
                  <a:cubicBezTo>
                    <a:pt x="539" y="827"/>
                    <a:pt x="539" y="827"/>
                    <a:pt x="539" y="827"/>
                  </a:cubicBezTo>
                  <a:cubicBezTo>
                    <a:pt x="545" y="826"/>
                    <a:pt x="545" y="826"/>
                    <a:pt x="545" y="826"/>
                  </a:cubicBezTo>
                  <a:cubicBezTo>
                    <a:pt x="540" y="823"/>
                    <a:pt x="540" y="823"/>
                    <a:pt x="540" y="823"/>
                  </a:cubicBezTo>
                  <a:cubicBezTo>
                    <a:pt x="540" y="823"/>
                    <a:pt x="545" y="820"/>
                    <a:pt x="550" y="824"/>
                  </a:cubicBezTo>
                  <a:close/>
                  <a:moveTo>
                    <a:pt x="542" y="806"/>
                  </a:moveTo>
                  <a:cubicBezTo>
                    <a:pt x="546" y="806"/>
                    <a:pt x="548" y="808"/>
                    <a:pt x="548" y="811"/>
                  </a:cubicBezTo>
                  <a:cubicBezTo>
                    <a:pt x="546" y="817"/>
                    <a:pt x="539" y="820"/>
                    <a:pt x="539" y="821"/>
                  </a:cubicBezTo>
                  <a:cubicBezTo>
                    <a:pt x="543" y="814"/>
                    <a:pt x="543" y="814"/>
                    <a:pt x="543" y="814"/>
                  </a:cubicBezTo>
                  <a:cubicBezTo>
                    <a:pt x="537" y="817"/>
                    <a:pt x="537" y="817"/>
                    <a:pt x="537" y="817"/>
                  </a:cubicBezTo>
                  <a:cubicBezTo>
                    <a:pt x="540" y="811"/>
                    <a:pt x="540" y="811"/>
                    <a:pt x="540" y="811"/>
                  </a:cubicBezTo>
                  <a:cubicBezTo>
                    <a:pt x="540" y="811"/>
                    <a:pt x="537" y="813"/>
                    <a:pt x="535" y="815"/>
                  </a:cubicBezTo>
                  <a:cubicBezTo>
                    <a:pt x="535" y="809"/>
                    <a:pt x="539" y="806"/>
                    <a:pt x="542" y="806"/>
                  </a:cubicBezTo>
                  <a:close/>
                  <a:moveTo>
                    <a:pt x="535" y="826"/>
                  </a:moveTo>
                  <a:cubicBezTo>
                    <a:pt x="534" y="828"/>
                    <a:pt x="531" y="828"/>
                    <a:pt x="529" y="827"/>
                  </a:cubicBezTo>
                  <a:cubicBezTo>
                    <a:pt x="528" y="825"/>
                    <a:pt x="527" y="823"/>
                    <a:pt x="529" y="821"/>
                  </a:cubicBezTo>
                  <a:cubicBezTo>
                    <a:pt x="530" y="819"/>
                    <a:pt x="532" y="819"/>
                    <a:pt x="534" y="820"/>
                  </a:cubicBezTo>
                  <a:cubicBezTo>
                    <a:pt x="536" y="822"/>
                    <a:pt x="536" y="824"/>
                    <a:pt x="535" y="826"/>
                  </a:cubicBezTo>
                  <a:close/>
                  <a:moveTo>
                    <a:pt x="520" y="811"/>
                  </a:moveTo>
                  <a:cubicBezTo>
                    <a:pt x="523" y="805"/>
                    <a:pt x="528" y="806"/>
                    <a:pt x="531" y="808"/>
                  </a:cubicBezTo>
                  <a:cubicBezTo>
                    <a:pt x="535" y="812"/>
                    <a:pt x="532" y="815"/>
                    <a:pt x="532" y="815"/>
                  </a:cubicBezTo>
                  <a:cubicBezTo>
                    <a:pt x="529" y="811"/>
                    <a:pt x="529" y="811"/>
                    <a:pt x="529" y="811"/>
                  </a:cubicBezTo>
                  <a:cubicBezTo>
                    <a:pt x="529" y="816"/>
                    <a:pt x="529" y="816"/>
                    <a:pt x="529" y="816"/>
                  </a:cubicBezTo>
                  <a:cubicBezTo>
                    <a:pt x="524" y="812"/>
                    <a:pt x="524" y="812"/>
                    <a:pt x="524" y="812"/>
                  </a:cubicBezTo>
                  <a:cubicBezTo>
                    <a:pt x="524" y="812"/>
                    <a:pt x="526" y="819"/>
                    <a:pt x="526" y="819"/>
                  </a:cubicBezTo>
                  <a:cubicBezTo>
                    <a:pt x="520" y="816"/>
                    <a:pt x="520" y="813"/>
                    <a:pt x="520" y="811"/>
                  </a:cubicBezTo>
                  <a:close/>
                  <a:moveTo>
                    <a:pt x="517" y="821"/>
                  </a:moveTo>
                  <a:cubicBezTo>
                    <a:pt x="520" y="821"/>
                    <a:pt x="523" y="822"/>
                    <a:pt x="523" y="822"/>
                  </a:cubicBezTo>
                  <a:cubicBezTo>
                    <a:pt x="516" y="825"/>
                    <a:pt x="516" y="825"/>
                    <a:pt x="516" y="825"/>
                  </a:cubicBezTo>
                  <a:cubicBezTo>
                    <a:pt x="523" y="826"/>
                    <a:pt x="523" y="826"/>
                    <a:pt x="523" y="826"/>
                  </a:cubicBezTo>
                  <a:cubicBezTo>
                    <a:pt x="519" y="831"/>
                    <a:pt x="519" y="831"/>
                    <a:pt x="519" y="831"/>
                  </a:cubicBezTo>
                  <a:cubicBezTo>
                    <a:pt x="526" y="829"/>
                    <a:pt x="526" y="829"/>
                    <a:pt x="526" y="829"/>
                  </a:cubicBezTo>
                  <a:cubicBezTo>
                    <a:pt x="526" y="829"/>
                    <a:pt x="523" y="835"/>
                    <a:pt x="518" y="835"/>
                  </a:cubicBezTo>
                  <a:cubicBezTo>
                    <a:pt x="516" y="835"/>
                    <a:pt x="511" y="833"/>
                    <a:pt x="510" y="829"/>
                  </a:cubicBezTo>
                  <a:cubicBezTo>
                    <a:pt x="510" y="826"/>
                    <a:pt x="511" y="823"/>
                    <a:pt x="517" y="821"/>
                  </a:cubicBezTo>
                  <a:close/>
                  <a:moveTo>
                    <a:pt x="977" y="318"/>
                  </a:moveTo>
                  <a:cubicBezTo>
                    <a:pt x="975" y="281"/>
                    <a:pt x="974" y="242"/>
                    <a:pt x="967" y="205"/>
                  </a:cubicBezTo>
                  <a:cubicBezTo>
                    <a:pt x="966" y="199"/>
                    <a:pt x="965" y="192"/>
                    <a:pt x="964" y="185"/>
                  </a:cubicBezTo>
                  <a:cubicBezTo>
                    <a:pt x="961" y="165"/>
                    <a:pt x="959" y="145"/>
                    <a:pt x="959" y="125"/>
                  </a:cubicBezTo>
                  <a:cubicBezTo>
                    <a:pt x="959" y="122"/>
                    <a:pt x="959" y="118"/>
                    <a:pt x="959" y="115"/>
                  </a:cubicBezTo>
                  <a:cubicBezTo>
                    <a:pt x="960" y="95"/>
                    <a:pt x="964" y="75"/>
                    <a:pt x="969" y="55"/>
                  </a:cubicBezTo>
                  <a:cubicBezTo>
                    <a:pt x="972" y="46"/>
                    <a:pt x="972" y="37"/>
                    <a:pt x="972" y="28"/>
                  </a:cubicBezTo>
                  <a:cubicBezTo>
                    <a:pt x="973" y="20"/>
                    <a:pt x="970" y="14"/>
                    <a:pt x="964" y="8"/>
                  </a:cubicBezTo>
                  <a:cubicBezTo>
                    <a:pt x="958" y="0"/>
                    <a:pt x="946" y="0"/>
                    <a:pt x="939" y="6"/>
                  </a:cubicBezTo>
                  <a:cubicBezTo>
                    <a:pt x="930" y="14"/>
                    <a:pt x="925" y="23"/>
                    <a:pt x="924" y="35"/>
                  </a:cubicBezTo>
                  <a:cubicBezTo>
                    <a:pt x="924" y="42"/>
                    <a:pt x="922" y="49"/>
                    <a:pt x="920" y="56"/>
                  </a:cubicBezTo>
                  <a:cubicBezTo>
                    <a:pt x="918" y="67"/>
                    <a:pt x="912" y="75"/>
                    <a:pt x="904" y="82"/>
                  </a:cubicBezTo>
                  <a:cubicBezTo>
                    <a:pt x="900" y="84"/>
                    <a:pt x="897" y="86"/>
                    <a:pt x="893" y="87"/>
                  </a:cubicBezTo>
                  <a:cubicBezTo>
                    <a:pt x="889" y="89"/>
                    <a:pt x="885" y="90"/>
                    <a:pt x="881" y="91"/>
                  </a:cubicBezTo>
                  <a:cubicBezTo>
                    <a:pt x="846" y="100"/>
                    <a:pt x="815" y="81"/>
                    <a:pt x="781" y="80"/>
                  </a:cubicBezTo>
                  <a:cubicBezTo>
                    <a:pt x="777" y="80"/>
                    <a:pt x="773" y="79"/>
                    <a:pt x="768" y="79"/>
                  </a:cubicBezTo>
                  <a:cubicBezTo>
                    <a:pt x="731" y="75"/>
                    <a:pt x="693" y="79"/>
                    <a:pt x="657" y="88"/>
                  </a:cubicBezTo>
                  <a:cubicBezTo>
                    <a:pt x="642" y="92"/>
                    <a:pt x="628" y="95"/>
                    <a:pt x="615" y="101"/>
                  </a:cubicBezTo>
                  <a:cubicBezTo>
                    <a:pt x="586" y="113"/>
                    <a:pt x="560" y="133"/>
                    <a:pt x="538" y="154"/>
                  </a:cubicBezTo>
                  <a:cubicBezTo>
                    <a:pt x="520" y="172"/>
                    <a:pt x="507" y="192"/>
                    <a:pt x="495" y="215"/>
                  </a:cubicBezTo>
                  <a:cubicBezTo>
                    <a:pt x="485" y="234"/>
                    <a:pt x="475" y="253"/>
                    <a:pt x="470" y="274"/>
                  </a:cubicBezTo>
                  <a:cubicBezTo>
                    <a:pt x="465" y="300"/>
                    <a:pt x="463" y="367"/>
                    <a:pt x="458" y="371"/>
                  </a:cubicBezTo>
                  <a:cubicBezTo>
                    <a:pt x="454" y="376"/>
                    <a:pt x="405" y="370"/>
                    <a:pt x="370" y="361"/>
                  </a:cubicBezTo>
                  <a:cubicBezTo>
                    <a:pt x="369" y="361"/>
                    <a:pt x="367" y="361"/>
                    <a:pt x="366" y="360"/>
                  </a:cubicBezTo>
                  <a:cubicBezTo>
                    <a:pt x="363" y="360"/>
                    <a:pt x="361" y="360"/>
                    <a:pt x="359" y="359"/>
                  </a:cubicBezTo>
                  <a:cubicBezTo>
                    <a:pt x="346" y="356"/>
                    <a:pt x="332" y="355"/>
                    <a:pt x="319" y="355"/>
                  </a:cubicBezTo>
                  <a:cubicBezTo>
                    <a:pt x="319" y="356"/>
                    <a:pt x="319" y="356"/>
                    <a:pt x="319" y="356"/>
                  </a:cubicBezTo>
                  <a:cubicBezTo>
                    <a:pt x="316" y="357"/>
                    <a:pt x="313" y="357"/>
                    <a:pt x="311" y="355"/>
                  </a:cubicBezTo>
                  <a:cubicBezTo>
                    <a:pt x="295" y="356"/>
                    <a:pt x="282" y="357"/>
                    <a:pt x="275" y="359"/>
                  </a:cubicBezTo>
                  <a:cubicBezTo>
                    <a:pt x="264" y="362"/>
                    <a:pt x="148" y="373"/>
                    <a:pt x="69" y="473"/>
                  </a:cubicBezTo>
                  <a:cubicBezTo>
                    <a:pt x="69" y="474"/>
                    <a:pt x="47" y="505"/>
                    <a:pt x="45" y="509"/>
                  </a:cubicBezTo>
                  <a:cubicBezTo>
                    <a:pt x="45" y="509"/>
                    <a:pt x="45" y="510"/>
                    <a:pt x="45" y="510"/>
                  </a:cubicBezTo>
                  <a:cubicBezTo>
                    <a:pt x="28" y="539"/>
                    <a:pt x="10" y="597"/>
                    <a:pt x="9" y="603"/>
                  </a:cubicBezTo>
                  <a:cubicBezTo>
                    <a:pt x="0" y="649"/>
                    <a:pt x="3" y="695"/>
                    <a:pt x="14" y="740"/>
                  </a:cubicBezTo>
                  <a:cubicBezTo>
                    <a:pt x="27" y="793"/>
                    <a:pt x="50" y="842"/>
                    <a:pt x="81" y="886"/>
                  </a:cubicBezTo>
                  <a:cubicBezTo>
                    <a:pt x="95" y="906"/>
                    <a:pt x="109" y="924"/>
                    <a:pt x="127" y="940"/>
                  </a:cubicBezTo>
                  <a:cubicBezTo>
                    <a:pt x="142" y="953"/>
                    <a:pt x="156" y="965"/>
                    <a:pt x="171" y="977"/>
                  </a:cubicBezTo>
                  <a:cubicBezTo>
                    <a:pt x="197" y="998"/>
                    <a:pt x="224" y="1018"/>
                    <a:pt x="255" y="1034"/>
                  </a:cubicBezTo>
                  <a:cubicBezTo>
                    <a:pt x="283" y="1048"/>
                    <a:pt x="312" y="1062"/>
                    <a:pt x="343" y="1071"/>
                  </a:cubicBezTo>
                  <a:cubicBezTo>
                    <a:pt x="354" y="1075"/>
                    <a:pt x="366" y="1079"/>
                    <a:pt x="377" y="1080"/>
                  </a:cubicBezTo>
                  <a:cubicBezTo>
                    <a:pt x="411" y="1085"/>
                    <a:pt x="445" y="1083"/>
                    <a:pt x="479" y="1078"/>
                  </a:cubicBezTo>
                  <a:cubicBezTo>
                    <a:pt x="492" y="1075"/>
                    <a:pt x="506" y="1073"/>
                    <a:pt x="519" y="1069"/>
                  </a:cubicBezTo>
                  <a:cubicBezTo>
                    <a:pt x="553" y="1056"/>
                    <a:pt x="584" y="1035"/>
                    <a:pt x="613" y="1012"/>
                  </a:cubicBezTo>
                  <a:cubicBezTo>
                    <a:pt x="632" y="997"/>
                    <a:pt x="649" y="980"/>
                    <a:pt x="666" y="962"/>
                  </a:cubicBezTo>
                  <a:cubicBezTo>
                    <a:pt x="674" y="953"/>
                    <a:pt x="681" y="943"/>
                    <a:pt x="688" y="933"/>
                  </a:cubicBezTo>
                  <a:cubicBezTo>
                    <a:pt x="704" y="906"/>
                    <a:pt x="713" y="877"/>
                    <a:pt x="719" y="847"/>
                  </a:cubicBezTo>
                  <a:cubicBezTo>
                    <a:pt x="725" y="819"/>
                    <a:pt x="729" y="791"/>
                    <a:pt x="731" y="763"/>
                  </a:cubicBezTo>
                  <a:cubicBezTo>
                    <a:pt x="731" y="763"/>
                    <a:pt x="724" y="711"/>
                    <a:pt x="715" y="670"/>
                  </a:cubicBezTo>
                  <a:cubicBezTo>
                    <a:pt x="705" y="629"/>
                    <a:pt x="693" y="598"/>
                    <a:pt x="713" y="590"/>
                  </a:cubicBezTo>
                  <a:cubicBezTo>
                    <a:pt x="733" y="583"/>
                    <a:pt x="822" y="576"/>
                    <a:pt x="858" y="561"/>
                  </a:cubicBezTo>
                  <a:cubicBezTo>
                    <a:pt x="859" y="560"/>
                    <a:pt x="861" y="559"/>
                    <a:pt x="862" y="558"/>
                  </a:cubicBezTo>
                  <a:cubicBezTo>
                    <a:pt x="890" y="542"/>
                    <a:pt x="915" y="521"/>
                    <a:pt x="933" y="493"/>
                  </a:cubicBezTo>
                  <a:cubicBezTo>
                    <a:pt x="948" y="471"/>
                    <a:pt x="959" y="447"/>
                    <a:pt x="965" y="421"/>
                  </a:cubicBezTo>
                  <a:cubicBezTo>
                    <a:pt x="972" y="394"/>
                    <a:pt x="977" y="367"/>
                    <a:pt x="978" y="339"/>
                  </a:cubicBezTo>
                  <a:cubicBezTo>
                    <a:pt x="978" y="332"/>
                    <a:pt x="978" y="325"/>
                    <a:pt x="977" y="318"/>
                  </a:cubicBezTo>
                  <a:close/>
                  <a:moveTo>
                    <a:pt x="951" y="197"/>
                  </a:moveTo>
                  <a:cubicBezTo>
                    <a:pt x="951" y="197"/>
                    <a:pt x="963" y="276"/>
                    <a:pt x="958" y="303"/>
                  </a:cubicBezTo>
                  <a:cubicBezTo>
                    <a:pt x="958" y="303"/>
                    <a:pt x="945" y="298"/>
                    <a:pt x="941" y="273"/>
                  </a:cubicBezTo>
                  <a:cubicBezTo>
                    <a:pt x="941" y="273"/>
                    <a:pt x="934" y="227"/>
                    <a:pt x="951" y="197"/>
                  </a:cubicBezTo>
                  <a:close/>
                  <a:moveTo>
                    <a:pt x="946" y="389"/>
                  </a:moveTo>
                  <a:cubicBezTo>
                    <a:pt x="940" y="396"/>
                    <a:pt x="927" y="396"/>
                    <a:pt x="927" y="396"/>
                  </a:cubicBezTo>
                  <a:cubicBezTo>
                    <a:pt x="931" y="388"/>
                    <a:pt x="946" y="389"/>
                    <a:pt x="946" y="389"/>
                  </a:cubicBezTo>
                  <a:close/>
                  <a:moveTo>
                    <a:pt x="943" y="378"/>
                  </a:moveTo>
                  <a:cubicBezTo>
                    <a:pt x="940" y="386"/>
                    <a:pt x="924" y="390"/>
                    <a:pt x="924" y="390"/>
                  </a:cubicBezTo>
                  <a:cubicBezTo>
                    <a:pt x="924" y="386"/>
                    <a:pt x="943" y="378"/>
                    <a:pt x="943" y="378"/>
                  </a:cubicBezTo>
                  <a:close/>
                  <a:moveTo>
                    <a:pt x="923" y="382"/>
                  </a:moveTo>
                  <a:cubicBezTo>
                    <a:pt x="922" y="374"/>
                    <a:pt x="938" y="369"/>
                    <a:pt x="938" y="369"/>
                  </a:cubicBezTo>
                  <a:cubicBezTo>
                    <a:pt x="936" y="377"/>
                    <a:pt x="923" y="382"/>
                    <a:pt x="923" y="382"/>
                  </a:cubicBezTo>
                  <a:close/>
                  <a:moveTo>
                    <a:pt x="931" y="361"/>
                  </a:moveTo>
                  <a:cubicBezTo>
                    <a:pt x="926" y="375"/>
                    <a:pt x="919" y="375"/>
                    <a:pt x="919" y="375"/>
                  </a:cubicBezTo>
                  <a:cubicBezTo>
                    <a:pt x="920" y="369"/>
                    <a:pt x="931" y="361"/>
                    <a:pt x="931" y="361"/>
                  </a:cubicBezTo>
                  <a:close/>
                  <a:moveTo>
                    <a:pt x="914" y="372"/>
                  </a:moveTo>
                  <a:cubicBezTo>
                    <a:pt x="912" y="365"/>
                    <a:pt x="925" y="354"/>
                    <a:pt x="925" y="354"/>
                  </a:cubicBezTo>
                  <a:cubicBezTo>
                    <a:pt x="926" y="358"/>
                    <a:pt x="914" y="372"/>
                    <a:pt x="914" y="372"/>
                  </a:cubicBezTo>
                  <a:close/>
                  <a:moveTo>
                    <a:pt x="920" y="159"/>
                  </a:moveTo>
                  <a:cubicBezTo>
                    <a:pt x="921" y="158"/>
                    <a:pt x="921" y="157"/>
                    <a:pt x="921" y="156"/>
                  </a:cubicBezTo>
                  <a:cubicBezTo>
                    <a:pt x="922" y="152"/>
                    <a:pt x="923" y="148"/>
                    <a:pt x="922" y="144"/>
                  </a:cubicBezTo>
                  <a:cubicBezTo>
                    <a:pt x="922" y="139"/>
                    <a:pt x="923" y="134"/>
                    <a:pt x="927" y="129"/>
                  </a:cubicBezTo>
                  <a:cubicBezTo>
                    <a:pt x="929" y="132"/>
                    <a:pt x="930" y="134"/>
                    <a:pt x="932" y="137"/>
                  </a:cubicBezTo>
                  <a:cubicBezTo>
                    <a:pt x="933" y="140"/>
                    <a:pt x="934" y="144"/>
                    <a:pt x="935" y="147"/>
                  </a:cubicBezTo>
                  <a:cubicBezTo>
                    <a:pt x="939" y="163"/>
                    <a:pt x="934" y="179"/>
                    <a:pt x="929" y="195"/>
                  </a:cubicBezTo>
                  <a:cubicBezTo>
                    <a:pt x="928" y="200"/>
                    <a:pt x="926" y="204"/>
                    <a:pt x="924" y="208"/>
                  </a:cubicBezTo>
                  <a:cubicBezTo>
                    <a:pt x="922" y="212"/>
                    <a:pt x="920" y="216"/>
                    <a:pt x="918" y="219"/>
                  </a:cubicBezTo>
                  <a:cubicBezTo>
                    <a:pt x="914" y="214"/>
                    <a:pt x="918" y="208"/>
                    <a:pt x="917" y="203"/>
                  </a:cubicBezTo>
                  <a:cubicBezTo>
                    <a:pt x="920" y="188"/>
                    <a:pt x="920" y="174"/>
                    <a:pt x="920" y="159"/>
                  </a:cubicBezTo>
                  <a:close/>
                  <a:moveTo>
                    <a:pt x="916" y="157"/>
                  </a:moveTo>
                  <a:cubicBezTo>
                    <a:pt x="916" y="158"/>
                    <a:pt x="916" y="158"/>
                    <a:pt x="917" y="159"/>
                  </a:cubicBezTo>
                  <a:cubicBezTo>
                    <a:pt x="915" y="174"/>
                    <a:pt x="914" y="189"/>
                    <a:pt x="912" y="204"/>
                  </a:cubicBezTo>
                  <a:cubicBezTo>
                    <a:pt x="911" y="208"/>
                    <a:pt x="910" y="212"/>
                    <a:pt x="909" y="216"/>
                  </a:cubicBezTo>
                  <a:cubicBezTo>
                    <a:pt x="903" y="213"/>
                    <a:pt x="896" y="212"/>
                    <a:pt x="890" y="213"/>
                  </a:cubicBezTo>
                  <a:cubicBezTo>
                    <a:pt x="887" y="213"/>
                    <a:pt x="885" y="212"/>
                    <a:pt x="884" y="209"/>
                  </a:cubicBezTo>
                  <a:cubicBezTo>
                    <a:pt x="882" y="206"/>
                    <a:pt x="881" y="203"/>
                    <a:pt x="879" y="200"/>
                  </a:cubicBezTo>
                  <a:cubicBezTo>
                    <a:pt x="877" y="196"/>
                    <a:pt x="878" y="193"/>
                    <a:pt x="881" y="189"/>
                  </a:cubicBezTo>
                  <a:cubicBezTo>
                    <a:pt x="884" y="187"/>
                    <a:pt x="887" y="183"/>
                    <a:pt x="890" y="180"/>
                  </a:cubicBezTo>
                  <a:cubicBezTo>
                    <a:pt x="896" y="173"/>
                    <a:pt x="903" y="166"/>
                    <a:pt x="906" y="158"/>
                  </a:cubicBezTo>
                  <a:cubicBezTo>
                    <a:pt x="908" y="154"/>
                    <a:pt x="910" y="150"/>
                    <a:pt x="914" y="148"/>
                  </a:cubicBezTo>
                  <a:cubicBezTo>
                    <a:pt x="916" y="149"/>
                    <a:pt x="915" y="152"/>
                    <a:pt x="916" y="154"/>
                  </a:cubicBezTo>
                  <a:cubicBezTo>
                    <a:pt x="915" y="155"/>
                    <a:pt x="915" y="156"/>
                    <a:pt x="916" y="157"/>
                  </a:cubicBezTo>
                  <a:close/>
                  <a:moveTo>
                    <a:pt x="895" y="250"/>
                  </a:moveTo>
                  <a:cubicBezTo>
                    <a:pt x="894" y="250"/>
                    <a:pt x="892" y="251"/>
                    <a:pt x="891" y="250"/>
                  </a:cubicBezTo>
                  <a:cubicBezTo>
                    <a:pt x="890" y="249"/>
                    <a:pt x="890" y="247"/>
                    <a:pt x="892" y="246"/>
                  </a:cubicBezTo>
                  <a:cubicBezTo>
                    <a:pt x="893" y="245"/>
                    <a:pt x="894" y="245"/>
                    <a:pt x="895" y="246"/>
                  </a:cubicBezTo>
                  <a:cubicBezTo>
                    <a:pt x="897" y="248"/>
                    <a:pt x="896" y="249"/>
                    <a:pt x="895" y="250"/>
                  </a:cubicBezTo>
                  <a:close/>
                  <a:moveTo>
                    <a:pt x="851" y="295"/>
                  </a:moveTo>
                  <a:cubicBezTo>
                    <a:pt x="851" y="295"/>
                    <a:pt x="850" y="295"/>
                    <a:pt x="850" y="295"/>
                  </a:cubicBezTo>
                  <a:cubicBezTo>
                    <a:pt x="848" y="295"/>
                    <a:pt x="847" y="294"/>
                    <a:pt x="845" y="293"/>
                  </a:cubicBezTo>
                  <a:cubicBezTo>
                    <a:pt x="845" y="293"/>
                    <a:pt x="845" y="293"/>
                    <a:pt x="845" y="293"/>
                  </a:cubicBezTo>
                  <a:cubicBezTo>
                    <a:pt x="845" y="293"/>
                    <a:pt x="845" y="293"/>
                    <a:pt x="845" y="293"/>
                  </a:cubicBezTo>
                  <a:cubicBezTo>
                    <a:pt x="847" y="295"/>
                    <a:pt x="848" y="296"/>
                    <a:pt x="850" y="298"/>
                  </a:cubicBezTo>
                  <a:cubicBezTo>
                    <a:pt x="850" y="298"/>
                    <a:pt x="850" y="298"/>
                    <a:pt x="850" y="298"/>
                  </a:cubicBezTo>
                  <a:cubicBezTo>
                    <a:pt x="850" y="298"/>
                    <a:pt x="850" y="298"/>
                    <a:pt x="850" y="298"/>
                  </a:cubicBezTo>
                  <a:cubicBezTo>
                    <a:pt x="847" y="297"/>
                    <a:pt x="845" y="296"/>
                    <a:pt x="844" y="294"/>
                  </a:cubicBezTo>
                  <a:cubicBezTo>
                    <a:pt x="844" y="294"/>
                    <a:pt x="844" y="294"/>
                    <a:pt x="844" y="294"/>
                  </a:cubicBezTo>
                  <a:cubicBezTo>
                    <a:pt x="844" y="296"/>
                    <a:pt x="845" y="297"/>
                    <a:pt x="846" y="298"/>
                  </a:cubicBezTo>
                  <a:cubicBezTo>
                    <a:pt x="846" y="299"/>
                    <a:pt x="846" y="299"/>
                    <a:pt x="846" y="299"/>
                  </a:cubicBezTo>
                  <a:cubicBezTo>
                    <a:pt x="845" y="298"/>
                    <a:pt x="843" y="296"/>
                    <a:pt x="842" y="296"/>
                  </a:cubicBezTo>
                  <a:cubicBezTo>
                    <a:pt x="842" y="296"/>
                    <a:pt x="842" y="296"/>
                    <a:pt x="842" y="296"/>
                  </a:cubicBezTo>
                  <a:cubicBezTo>
                    <a:pt x="843" y="297"/>
                    <a:pt x="845" y="300"/>
                    <a:pt x="845" y="300"/>
                  </a:cubicBezTo>
                  <a:cubicBezTo>
                    <a:pt x="844" y="300"/>
                    <a:pt x="842" y="299"/>
                    <a:pt x="842" y="298"/>
                  </a:cubicBezTo>
                  <a:cubicBezTo>
                    <a:pt x="841" y="298"/>
                    <a:pt x="841" y="297"/>
                    <a:pt x="840" y="297"/>
                  </a:cubicBezTo>
                  <a:cubicBezTo>
                    <a:pt x="840" y="298"/>
                    <a:pt x="842" y="301"/>
                    <a:pt x="843" y="302"/>
                  </a:cubicBezTo>
                  <a:cubicBezTo>
                    <a:pt x="841" y="302"/>
                    <a:pt x="841" y="300"/>
                    <a:pt x="840" y="299"/>
                  </a:cubicBezTo>
                  <a:cubicBezTo>
                    <a:pt x="839" y="300"/>
                    <a:pt x="840" y="301"/>
                    <a:pt x="840" y="301"/>
                  </a:cubicBezTo>
                  <a:cubicBezTo>
                    <a:pt x="840" y="302"/>
                    <a:pt x="840" y="302"/>
                    <a:pt x="841" y="303"/>
                  </a:cubicBezTo>
                  <a:cubicBezTo>
                    <a:pt x="838" y="303"/>
                    <a:pt x="837" y="298"/>
                    <a:pt x="836" y="296"/>
                  </a:cubicBezTo>
                  <a:cubicBezTo>
                    <a:pt x="835" y="295"/>
                    <a:pt x="835" y="294"/>
                    <a:pt x="834" y="293"/>
                  </a:cubicBezTo>
                  <a:cubicBezTo>
                    <a:pt x="834" y="293"/>
                    <a:pt x="834" y="293"/>
                    <a:pt x="834" y="293"/>
                  </a:cubicBezTo>
                  <a:cubicBezTo>
                    <a:pt x="835" y="293"/>
                    <a:pt x="837" y="293"/>
                    <a:pt x="838" y="291"/>
                  </a:cubicBezTo>
                  <a:cubicBezTo>
                    <a:pt x="838" y="290"/>
                    <a:pt x="837" y="289"/>
                    <a:pt x="837" y="288"/>
                  </a:cubicBezTo>
                  <a:cubicBezTo>
                    <a:pt x="839" y="288"/>
                    <a:pt x="842" y="288"/>
                    <a:pt x="844" y="289"/>
                  </a:cubicBezTo>
                  <a:cubicBezTo>
                    <a:pt x="847" y="289"/>
                    <a:pt x="850" y="291"/>
                    <a:pt x="853" y="293"/>
                  </a:cubicBezTo>
                  <a:cubicBezTo>
                    <a:pt x="853" y="293"/>
                    <a:pt x="853" y="293"/>
                    <a:pt x="853" y="293"/>
                  </a:cubicBezTo>
                  <a:cubicBezTo>
                    <a:pt x="853" y="294"/>
                    <a:pt x="853" y="294"/>
                    <a:pt x="853" y="294"/>
                  </a:cubicBezTo>
                  <a:cubicBezTo>
                    <a:pt x="851" y="293"/>
                    <a:pt x="849" y="292"/>
                    <a:pt x="847" y="291"/>
                  </a:cubicBezTo>
                  <a:cubicBezTo>
                    <a:pt x="847" y="291"/>
                    <a:pt x="847" y="291"/>
                    <a:pt x="847" y="291"/>
                  </a:cubicBezTo>
                  <a:cubicBezTo>
                    <a:pt x="846" y="291"/>
                    <a:pt x="846" y="292"/>
                    <a:pt x="846" y="292"/>
                  </a:cubicBezTo>
                  <a:cubicBezTo>
                    <a:pt x="848" y="293"/>
                    <a:pt x="849" y="294"/>
                    <a:pt x="851" y="295"/>
                  </a:cubicBezTo>
                  <a:close/>
                  <a:moveTo>
                    <a:pt x="821" y="287"/>
                  </a:moveTo>
                  <a:cubicBezTo>
                    <a:pt x="821" y="287"/>
                    <a:pt x="821" y="287"/>
                    <a:pt x="821" y="287"/>
                  </a:cubicBezTo>
                  <a:cubicBezTo>
                    <a:pt x="823" y="288"/>
                    <a:pt x="826" y="289"/>
                    <a:pt x="825" y="293"/>
                  </a:cubicBezTo>
                  <a:cubicBezTo>
                    <a:pt x="825" y="293"/>
                    <a:pt x="825" y="293"/>
                    <a:pt x="825" y="293"/>
                  </a:cubicBezTo>
                  <a:cubicBezTo>
                    <a:pt x="824" y="292"/>
                    <a:pt x="822" y="292"/>
                    <a:pt x="822" y="292"/>
                  </a:cubicBezTo>
                  <a:cubicBezTo>
                    <a:pt x="821" y="291"/>
                    <a:pt x="822" y="290"/>
                    <a:pt x="822" y="290"/>
                  </a:cubicBezTo>
                  <a:cubicBezTo>
                    <a:pt x="822" y="289"/>
                    <a:pt x="821" y="288"/>
                    <a:pt x="821" y="287"/>
                  </a:cubicBezTo>
                  <a:close/>
                  <a:moveTo>
                    <a:pt x="814" y="285"/>
                  </a:moveTo>
                  <a:cubicBezTo>
                    <a:pt x="814" y="285"/>
                    <a:pt x="814" y="285"/>
                    <a:pt x="814" y="285"/>
                  </a:cubicBezTo>
                  <a:cubicBezTo>
                    <a:pt x="814" y="284"/>
                    <a:pt x="814" y="282"/>
                    <a:pt x="814" y="281"/>
                  </a:cubicBezTo>
                  <a:cubicBezTo>
                    <a:pt x="814" y="280"/>
                    <a:pt x="816" y="280"/>
                    <a:pt x="817" y="279"/>
                  </a:cubicBezTo>
                  <a:cubicBezTo>
                    <a:pt x="820" y="276"/>
                    <a:pt x="822" y="273"/>
                    <a:pt x="825" y="271"/>
                  </a:cubicBezTo>
                  <a:cubicBezTo>
                    <a:pt x="826" y="270"/>
                    <a:pt x="827" y="269"/>
                    <a:pt x="828" y="268"/>
                  </a:cubicBezTo>
                  <a:cubicBezTo>
                    <a:pt x="829" y="270"/>
                    <a:pt x="828" y="273"/>
                    <a:pt x="827" y="274"/>
                  </a:cubicBezTo>
                  <a:cubicBezTo>
                    <a:pt x="825" y="279"/>
                    <a:pt x="820" y="283"/>
                    <a:pt x="814" y="285"/>
                  </a:cubicBezTo>
                  <a:close/>
                  <a:moveTo>
                    <a:pt x="816" y="288"/>
                  </a:moveTo>
                  <a:cubicBezTo>
                    <a:pt x="816" y="288"/>
                    <a:pt x="817" y="288"/>
                    <a:pt x="817" y="287"/>
                  </a:cubicBezTo>
                  <a:cubicBezTo>
                    <a:pt x="818" y="287"/>
                    <a:pt x="818" y="288"/>
                    <a:pt x="819" y="288"/>
                  </a:cubicBezTo>
                  <a:cubicBezTo>
                    <a:pt x="820" y="288"/>
                    <a:pt x="820" y="290"/>
                    <a:pt x="820" y="292"/>
                  </a:cubicBezTo>
                  <a:cubicBezTo>
                    <a:pt x="819" y="292"/>
                    <a:pt x="818" y="292"/>
                    <a:pt x="817" y="292"/>
                  </a:cubicBezTo>
                  <a:cubicBezTo>
                    <a:pt x="816" y="291"/>
                    <a:pt x="816" y="291"/>
                    <a:pt x="816" y="291"/>
                  </a:cubicBezTo>
                  <a:cubicBezTo>
                    <a:pt x="817" y="290"/>
                    <a:pt x="816" y="289"/>
                    <a:pt x="816" y="288"/>
                  </a:cubicBezTo>
                  <a:close/>
                  <a:moveTo>
                    <a:pt x="769" y="213"/>
                  </a:moveTo>
                  <a:cubicBezTo>
                    <a:pt x="771" y="215"/>
                    <a:pt x="772" y="217"/>
                    <a:pt x="774" y="217"/>
                  </a:cubicBezTo>
                  <a:cubicBezTo>
                    <a:pt x="774" y="217"/>
                    <a:pt x="774" y="217"/>
                    <a:pt x="774" y="218"/>
                  </a:cubicBezTo>
                  <a:cubicBezTo>
                    <a:pt x="774" y="218"/>
                    <a:pt x="774" y="218"/>
                    <a:pt x="774" y="218"/>
                  </a:cubicBezTo>
                  <a:cubicBezTo>
                    <a:pt x="769" y="217"/>
                    <a:pt x="766" y="215"/>
                    <a:pt x="764" y="210"/>
                  </a:cubicBezTo>
                  <a:cubicBezTo>
                    <a:pt x="764" y="210"/>
                    <a:pt x="765" y="210"/>
                    <a:pt x="765" y="210"/>
                  </a:cubicBezTo>
                  <a:cubicBezTo>
                    <a:pt x="765" y="210"/>
                    <a:pt x="765" y="210"/>
                    <a:pt x="765" y="209"/>
                  </a:cubicBezTo>
                  <a:cubicBezTo>
                    <a:pt x="766" y="210"/>
                    <a:pt x="766" y="210"/>
                    <a:pt x="767" y="210"/>
                  </a:cubicBezTo>
                  <a:cubicBezTo>
                    <a:pt x="770" y="210"/>
                    <a:pt x="774" y="212"/>
                    <a:pt x="775" y="215"/>
                  </a:cubicBezTo>
                  <a:cubicBezTo>
                    <a:pt x="774" y="215"/>
                    <a:pt x="774" y="215"/>
                    <a:pt x="774" y="215"/>
                  </a:cubicBezTo>
                  <a:cubicBezTo>
                    <a:pt x="773" y="215"/>
                    <a:pt x="771" y="213"/>
                    <a:pt x="770" y="212"/>
                  </a:cubicBezTo>
                  <a:cubicBezTo>
                    <a:pt x="769" y="213"/>
                    <a:pt x="769" y="213"/>
                    <a:pt x="769" y="213"/>
                  </a:cubicBezTo>
                  <a:close/>
                  <a:moveTo>
                    <a:pt x="768" y="220"/>
                  </a:moveTo>
                  <a:cubicBezTo>
                    <a:pt x="770" y="220"/>
                    <a:pt x="771" y="220"/>
                    <a:pt x="773" y="221"/>
                  </a:cubicBezTo>
                  <a:cubicBezTo>
                    <a:pt x="773" y="221"/>
                    <a:pt x="773" y="221"/>
                    <a:pt x="773" y="221"/>
                  </a:cubicBezTo>
                  <a:cubicBezTo>
                    <a:pt x="772" y="221"/>
                    <a:pt x="766" y="223"/>
                    <a:pt x="765" y="224"/>
                  </a:cubicBezTo>
                  <a:cubicBezTo>
                    <a:pt x="765" y="224"/>
                    <a:pt x="765" y="224"/>
                    <a:pt x="765" y="224"/>
                  </a:cubicBezTo>
                  <a:cubicBezTo>
                    <a:pt x="768" y="224"/>
                    <a:pt x="770" y="223"/>
                    <a:pt x="773" y="223"/>
                  </a:cubicBezTo>
                  <a:cubicBezTo>
                    <a:pt x="773" y="223"/>
                    <a:pt x="773" y="223"/>
                    <a:pt x="773" y="223"/>
                  </a:cubicBezTo>
                  <a:cubicBezTo>
                    <a:pt x="770" y="227"/>
                    <a:pt x="762" y="228"/>
                    <a:pt x="758" y="226"/>
                  </a:cubicBezTo>
                  <a:cubicBezTo>
                    <a:pt x="758" y="226"/>
                    <a:pt x="758" y="226"/>
                    <a:pt x="758" y="226"/>
                  </a:cubicBezTo>
                  <a:cubicBezTo>
                    <a:pt x="760" y="223"/>
                    <a:pt x="761" y="222"/>
                    <a:pt x="766" y="221"/>
                  </a:cubicBezTo>
                  <a:cubicBezTo>
                    <a:pt x="767" y="220"/>
                    <a:pt x="767" y="220"/>
                    <a:pt x="768" y="220"/>
                  </a:cubicBezTo>
                  <a:close/>
                  <a:moveTo>
                    <a:pt x="775" y="225"/>
                  </a:moveTo>
                  <a:cubicBezTo>
                    <a:pt x="775" y="227"/>
                    <a:pt x="773" y="229"/>
                    <a:pt x="773" y="230"/>
                  </a:cubicBezTo>
                  <a:cubicBezTo>
                    <a:pt x="774" y="230"/>
                    <a:pt x="774" y="230"/>
                    <a:pt x="774" y="230"/>
                  </a:cubicBezTo>
                  <a:cubicBezTo>
                    <a:pt x="775" y="229"/>
                    <a:pt x="776" y="228"/>
                    <a:pt x="777" y="226"/>
                  </a:cubicBezTo>
                  <a:cubicBezTo>
                    <a:pt x="777" y="226"/>
                    <a:pt x="777" y="226"/>
                    <a:pt x="777" y="226"/>
                  </a:cubicBezTo>
                  <a:cubicBezTo>
                    <a:pt x="777" y="226"/>
                    <a:pt x="777" y="226"/>
                    <a:pt x="777" y="226"/>
                  </a:cubicBezTo>
                  <a:cubicBezTo>
                    <a:pt x="778" y="230"/>
                    <a:pt x="775" y="233"/>
                    <a:pt x="773" y="235"/>
                  </a:cubicBezTo>
                  <a:cubicBezTo>
                    <a:pt x="772" y="236"/>
                    <a:pt x="771" y="237"/>
                    <a:pt x="771" y="237"/>
                  </a:cubicBezTo>
                  <a:cubicBezTo>
                    <a:pt x="770" y="237"/>
                    <a:pt x="770" y="237"/>
                    <a:pt x="770" y="237"/>
                  </a:cubicBezTo>
                  <a:cubicBezTo>
                    <a:pt x="770" y="232"/>
                    <a:pt x="771" y="228"/>
                    <a:pt x="775" y="225"/>
                  </a:cubicBezTo>
                  <a:close/>
                  <a:moveTo>
                    <a:pt x="795" y="242"/>
                  </a:moveTo>
                  <a:cubicBezTo>
                    <a:pt x="796" y="244"/>
                    <a:pt x="798" y="245"/>
                    <a:pt x="800" y="246"/>
                  </a:cubicBezTo>
                  <a:cubicBezTo>
                    <a:pt x="800" y="247"/>
                    <a:pt x="800" y="253"/>
                    <a:pt x="800" y="254"/>
                  </a:cubicBezTo>
                  <a:cubicBezTo>
                    <a:pt x="800" y="254"/>
                    <a:pt x="800" y="254"/>
                    <a:pt x="800" y="254"/>
                  </a:cubicBezTo>
                  <a:cubicBezTo>
                    <a:pt x="796" y="249"/>
                    <a:pt x="789" y="242"/>
                    <a:pt x="783" y="240"/>
                  </a:cubicBezTo>
                  <a:cubicBezTo>
                    <a:pt x="781" y="239"/>
                    <a:pt x="780" y="238"/>
                    <a:pt x="778" y="238"/>
                  </a:cubicBezTo>
                  <a:cubicBezTo>
                    <a:pt x="776" y="238"/>
                    <a:pt x="775" y="238"/>
                    <a:pt x="774" y="237"/>
                  </a:cubicBezTo>
                  <a:cubicBezTo>
                    <a:pt x="774" y="237"/>
                    <a:pt x="774" y="237"/>
                    <a:pt x="774" y="237"/>
                  </a:cubicBezTo>
                  <a:cubicBezTo>
                    <a:pt x="777" y="236"/>
                    <a:pt x="777" y="232"/>
                    <a:pt x="779" y="230"/>
                  </a:cubicBezTo>
                  <a:cubicBezTo>
                    <a:pt x="780" y="231"/>
                    <a:pt x="780" y="233"/>
                    <a:pt x="781" y="234"/>
                  </a:cubicBezTo>
                  <a:cubicBezTo>
                    <a:pt x="782" y="236"/>
                    <a:pt x="786" y="238"/>
                    <a:pt x="787" y="239"/>
                  </a:cubicBezTo>
                  <a:cubicBezTo>
                    <a:pt x="788" y="239"/>
                    <a:pt x="788" y="239"/>
                    <a:pt x="788" y="239"/>
                  </a:cubicBezTo>
                  <a:cubicBezTo>
                    <a:pt x="788" y="236"/>
                    <a:pt x="789" y="233"/>
                    <a:pt x="789" y="229"/>
                  </a:cubicBezTo>
                  <a:cubicBezTo>
                    <a:pt x="789" y="229"/>
                    <a:pt x="789" y="229"/>
                    <a:pt x="789" y="229"/>
                  </a:cubicBezTo>
                  <a:cubicBezTo>
                    <a:pt x="791" y="231"/>
                    <a:pt x="794" y="231"/>
                    <a:pt x="797" y="231"/>
                  </a:cubicBezTo>
                  <a:cubicBezTo>
                    <a:pt x="797" y="231"/>
                    <a:pt x="797" y="231"/>
                    <a:pt x="797" y="231"/>
                  </a:cubicBezTo>
                  <a:cubicBezTo>
                    <a:pt x="795" y="233"/>
                    <a:pt x="793" y="239"/>
                    <a:pt x="795" y="242"/>
                  </a:cubicBezTo>
                  <a:close/>
                  <a:moveTo>
                    <a:pt x="821" y="263"/>
                  </a:moveTo>
                  <a:cubicBezTo>
                    <a:pt x="822" y="262"/>
                    <a:pt x="824" y="260"/>
                    <a:pt x="826" y="259"/>
                  </a:cubicBezTo>
                  <a:cubicBezTo>
                    <a:pt x="828" y="261"/>
                    <a:pt x="827" y="264"/>
                    <a:pt x="826" y="266"/>
                  </a:cubicBezTo>
                  <a:cubicBezTo>
                    <a:pt x="824" y="269"/>
                    <a:pt x="822" y="271"/>
                    <a:pt x="820" y="274"/>
                  </a:cubicBezTo>
                  <a:cubicBezTo>
                    <a:pt x="817" y="276"/>
                    <a:pt x="815" y="278"/>
                    <a:pt x="813" y="280"/>
                  </a:cubicBezTo>
                  <a:cubicBezTo>
                    <a:pt x="813" y="280"/>
                    <a:pt x="813" y="280"/>
                    <a:pt x="813" y="280"/>
                  </a:cubicBezTo>
                  <a:cubicBezTo>
                    <a:pt x="813" y="278"/>
                    <a:pt x="813" y="276"/>
                    <a:pt x="812" y="275"/>
                  </a:cubicBezTo>
                  <a:cubicBezTo>
                    <a:pt x="815" y="271"/>
                    <a:pt x="818" y="267"/>
                    <a:pt x="821" y="263"/>
                  </a:cubicBezTo>
                  <a:close/>
                  <a:moveTo>
                    <a:pt x="812" y="272"/>
                  </a:moveTo>
                  <a:cubicBezTo>
                    <a:pt x="811" y="272"/>
                    <a:pt x="812" y="272"/>
                    <a:pt x="811" y="272"/>
                  </a:cubicBezTo>
                  <a:cubicBezTo>
                    <a:pt x="811" y="272"/>
                    <a:pt x="810" y="268"/>
                    <a:pt x="810" y="268"/>
                  </a:cubicBezTo>
                  <a:cubicBezTo>
                    <a:pt x="811" y="266"/>
                    <a:pt x="813" y="263"/>
                    <a:pt x="814" y="261"/>
                  </a:cubicBezTo>
                  <a:cubicBezTo>
                    <a:pt x="816" y="259"/>
                    <a:pt x="817" y="256"/>
                    <a:pt x="819" y="253"/>
                  </a:cubicBezTo>
                  <a:cubicBezTo>
                    <a:pt x="820" y="251"/>
                    <a:pt x="821" y="249"/>
                    <a:pt x="823" y="248"/>
                  </a:cubicBezTo>
                  <a:cubicBezTo>
                    <a:pt x="824" y="249"/>
                    <a:pt x="825" y="253"/>
                    <a:pt x="825" y="255"/>
                  </a:cubicBezTo>
                  <a:cubicBezTo>
                    <a:pt x="824" y="258"/>
                    <a:pt x="822" y="260"/>
                    <a:pt x="820" y="262"/>
                  </a:cubicBezTo>
                  <a:cubicBezTo>
                    <a:pt x="818" y="264"/>
                    <a:pt x="816" y="267"/>
                    <a:pt x="814" y="269"/>
                  </a:cubicBezTo>
                  <a:cubicBezTo>
                    <a:pt x="813" y="270"/>
                    <a:pt x="812" y="271"/>
                    <a:pt x="812" y="272"/>
                  </a:cubicBezTo>
                  <a:close/>
                  <a:moveTo>
                    <a:pt x="826" y="232"/>
                  </a:moveTo>
                  <a:cubicBezTo>
                    <a:pt x="826" y="232"/>
                    <a:pt x="827" y="232"/>
                    <a:pt x="828" y="232"/>
                  </a:cubicBezTo>
                  <a:cubicBezTo>
                    <a:pt x="828" y="233"/>
                    <a:pt x="829" y="234"/>
                    <a:pt x="830" y="235"/>
                  </a:cubicBezTo>
                  <a:cubicBezTo>
                    <a:pt x="830" y="237"/>
                    <a:pt x="828" y="238"/>
                    <a:pt x="826" y="239"/>
                  </a:cubicBezTo>
                  <a:cubicBezTo>
                    <a:pt x="822" y="239"/>
                    <a:pt x="821" y="233"/>
                    <a:pt x="826" y="232"/>
                  </a:cubicBezTo>
                  <a:close/>
                  <a:moveTo>
                    <a:pt x="823" y="230"/>
                  </a:moveTo>
                  <a:cubicBezTo>
                    <a:pt x="819" y="230"/>
                    <a:pt x="818" y="224"/>
                    <a:pt x="823" y="223"/>
                  </a:cubicBezTo>
                  <a:cubicBezTo>
                    <a:pt x="823" y="223"/>
                    <a:pt x="823" y="223"/>
                    <a:pt x="823" y="223"/>
                  </a:cubicBezTo>
                  <a:cubicBezTo>
                    <a:pt x="824" y="225"/>
                    <a:pt x="825" y="227"/>
                    <a:pt x="826" y="229"/>
                  </a:cubicBezTo>
                  <a:cubicBezTo>
                    <a:pt x="825" y="229"/>
                    <a:pt x="824" y="230"/>
                    <a:pt x="823" y="230"/>
                  </a:cubicBezTo>
                  <a:close/>
                  <a:moveTo>
                    <a:pt x="822" y="243"/>
                  </a:moveTo>
                  <a:cubicBezTo>
                    <a:pt x="822" y="245"/>
                    <a:pt x="819" y="248"/>
                    <a:pt x="818" y="250"/>
                  </a:cubicBezTo>
                  <a:cubicBezTo>
                    <a:pt x="815" y="255"/>
                    <a:pt x="812" y="260"/>
                    <a:pt x="810" y="266"/>
                  </a:cubicBezTo>
                  <a:cubicBezTo>
                    <a:pt x="810" y="266"/>
                    <a:pt x="809" y="266"/>
                    <a:pt x="809" y="266"/>
                  </a:cubicBezTo>
                  <a:cubicBezTo>
                    <a:pt x="809" y="264"/>
                    <a:pt x="808" y="263"/>
                    <a:pt x="808" y="262"/>
                  </a:cubicBezTo>
                  <a:cubicBezTo>
                    <a:pt x="808" y="260"/>
                    <a:pt x="809" y="258"/>
                    <a:pt x="810" y="256"/>
                  </a:cubicBezTo>
                  <a:cubicBezTo>
                    <a:pt x="811" y="252"/>
                    <a:pt x="813" y="247"/>
                    <a:pt x="815" y="243"/>
                  </a:cubicBezTo>
                  <a:cubicBezTo>
                    <a:pt x="816" y="241"/>
                    <a:pt x="817" y="239"/>
                    <a:pt x="819" y="237"/>
                  </a:cubicBezTo>
                  <a:cubicBezTo>
                    <a:pt x="819" y="238"/>
                    <a:pt x="822" y="242"/>
                    <a:pt x="822" y="243"/>
                  </a:cubicBezTo>
                  <a:close/>
                  <a:moveTo>
                    <a:pt x="783" y="256"/>
                  </a:moveTo>
                  <a:cubicBezTo>
                    <a:pt x="786" y="257"/>
                    <a:pt x="788" y="259"/>
                    <a:pt x="790" y="263"/>
                  </a:cubicBezTo>
                  <a:cubicBezTo>
                    <a:pt x="791" y="264"/>
                    <a:pt x="791" y="267"/>
                    <a:pt x="792" y="269"/>
                  </a:cubicBezTo>
                  <a:cubicBezTo>
                    <a:pt x="792" y="270"/>
                    <a:pt x="794" y="275"/>
                    <a:pt x="793" y="276"/>
                  </a:cubicBezTo>
                  <a:cubicBezTo>
                    <a:pt x="792" y="275"/>
                    <a:pt x="789" y="275"/>
                    <a:pt x="789" y="274"/>
                  </a:cubicBezTo>
                  <a:cubicBezTo>
                    <a:pt x="788" y="270"/>
                    <a:pt x="788" y="270"/>
                    <a:pt x="788" y="270"/>
                  </a:cubicBezTo>
                  <a:cubicBezTo>
                    <a:pt x="786" y="267"/>
                    <a:pt x="785" y="264"/>
                    <a:pt x="784" y="260"/>
                  </a:cubicBezTo>
                  <a:cubicBezTo>
                    <a:pt x="783" y="259"/>
                    <a:pt x="783" y="258"/>
                    <a:pt x="783" y="257"/>
                  </a:cubicBezTo>
                  <a:cubicBezTo>
                    <a:pt x="783" y="256"/>
                    <a:pt x="783" y="256"/>
                    <a:pt x="783" y="256"/>
                  </a:cubicBezTo>
                  <a:close/>
                  <a:moveTo>
                    <a:pt x="783" y="246"/>
                  </a:moveTo>
                  <a:cubicBezTo>
                    <a:pt x="784" y="246"/>
                    <a:pt x="785" y="246"/>
                    <a:pt x="786" y="247"/>
                  </a:cubicBezTo>
                  <a:cubicBezTo>
                    <a:pt x="787" y="249"/>
                    <a:pt x="786" y="252"/>
                    <a:pt x="784" y="252"/>
                  </a:cubicBezTo>
                  <a:cubicBezTo>
                    <a:pt x="780" y="252"/>
                    <a:pt x="779" y="247"/>
                    <a:pt x="783" y="246"/>
                  </a:cubicBezTo>
                  <a:close/>
                  <a:moveTo>
                    <a:pt x="791" y="257"/>
                  </a:moveTo>
                  <a:cubicBezTo>
                    <a:pt x="788" y="257"/>
                    <a:pt x="787" y="252"/>
                    <a:pt x="790" y="251"/>
                  </a:cubicBezTo>
                  <a:cubicBezTo>
                    <a:pt x="792" y="251"/>
                    <a:pt x="793" y="251"/>
                    <a:pt x="793" y="252"/>
                  </a:cubicBezTo>
                  <a:cubicBezTo>
                    <a:pt x="794" y="254"/>
                    <a:pt x="793" y="257"/>
                    <a:pt x="791" y="257"/>
                  </a:cubicBezTo>
                  <a:close/>
                  <a:moveTo>
                    <a:pt x="795" y="257"/>
                  </a:moveTo>
                  <a:cubicBezTo>
                    <a:pt x="796" y="257"/>
                    <a:pt x="797" y="257"/>
                    <a:pt x="798" y="258"/>
                  </a:cubicBezTo>
                  <a:cubicBezTo>
                    <a:pt x="799" y="260"/>
                    <a:pt x="797" y="262"/>
                    <a:pt x="795" y="262"/>
                  </a:cubicBezTo>
                  <a:cubicBezTo>
                    <a:pt x="793" y="262"/>
                    <a:pt x="792" y="259"/>
                    <a:pt x="795" y="257"/>
                  </a:cubicBezTo>
                  <a:close/>
                  <a:moveTo>
                    <a:pt x="793" y="264"/>
                  </a:moveTo>
                  <a:cubicBezTo>
                    <a:pt x="793" y="264"/>
                    <a:pt x="793" y="264"/>
                    <a:pt x="793" y="264"/>
                  </a:cubicBezTo>
                  <a:cubicBezTo>
                    <a:pt x="797" y="266"/>
                    <a:pt x="801" y="271"/>
                    <a:pt x="801" y="277"/>
                  </a:cubicBezTo>
                  <a:cubicBezTo>
                    <a:pt x="801" y="278"/>
                    <a:pt x="802" y="280"/>
                    <a:pt x="802" y="282"/>
                  </a:cubicBezTo>
                  <a:cubicBezTo>
                    <a:pt x="802" y="282"/>
                    <a:pt x="802" y="282"/>
                    <a:pt x="802" y="282"/>
                  </a:cubicBezTo>
                  <a:cubicBezTo>
                    <a:pt x="801" y="280"/>
                    <a:pt x="798" y="279"/>
                    <a:pt x="797" y="277"/>
                  </a:cubicBezTo>
                  <a:lnTo>
                    <a:pt x="793" y="264"/>
                  </a:lnTo>
                  <a:close/>
                  <a:moveTo>
                    <a:pt x="800" y="262"/>
                  </a:moveTo>
                  <a:cubicBezTo>
                    <a:pt x="801" y="262"/>
                    <a:pt x="801" y="262"/>
                    <a:pt x="801" y="262"/>
                  </a:cubicBezTo>
                  <a:cubicBezTo>
                    <a:pt x="802" y="263"/>
                    <a:pt x="804" y="265"/>
                    <a:pt x="804" y="268"/>
                  </a:cubicBezTo>
                  <a:cubicBezTo>
                    <a:pt x="804" y="272"/>
                    <a:pt x="805" y="280"/>
                    <a:pt x="808" y="284"/>
                  </a:cubicBezTo>
                  <a:cubicBezTo>
                    <a:pt x="808" y="284"/>
                    <a:pt x="808" y="284"/>
                    <a:pt x="808" y="284"/>
                  </a:cubicBezTo>
                  <a:cubicBezTo>
                    <a:pt x="807" y="284"/>
                    <a:pt x="807" y="283"/>
                    <a:pt x="807" y="283"/>
                  </a:cubicBezTo>
                  <a:cubicBezTo>
                    <a:pt x="805" y="281"/>
                    <a:pt x="805" y="278"/>
                    <a:pt x="804" y="276"/>
                  </a:cubicBezTo>
                  <a:cubicBezTo>
                    <a:pt x="803" y="274"/>
                    <a:pt x="803" y="274"/>
                    <a:pt x="803" y="274"/>
                  </a:cubicBezTo>
                  <a:cubicBezTo>
                    <a:pt x="801" y="271"/>
                    <a:pt x="800" y="265"/>
                    <a:pt x="800" y="262"/>
                  </a:cubicBezTo>
                  <a:close/>
                  <a:moveTo>
                    <a:pt x="815" y="237"/>
                  </a:moveTo>
                  <a:cubicBezTo>
                    <a:pt x="814" y="239"/>
                    <a:pt x="813" y="240"/>
                    <a:pt x="812" y="242"/>
                  </a:cubicBezTo>
                  <a:cubicBezTo>
                    <a:pt x="810" y="248"/>
                    <a:pt x="807" y="254"/>
                    <a:pt x="806" y="260"/>
                  </a:cubicBezTo>
                  <a:cubicBezTo>
                    <a:pt x="806" y="260"/>
                    <a:pt x="806" y="260"/>
                    <a:pt x="806" y="260"/>
                  </a:cubicBezTo>
                  <a:cubicBezTo>
                    <a:pt x="805" y="259"/>
                    <a:pt x="804" y="258"/>
                    <a:pt x="804" y="257"/>
                  </a:cubicBezTo>
                  <a:cubicBezTo>
                    <a:pt x="804" y="256"/>
                    <a:pt x="804" y="254"/>
                    <a:pt x="804" y="252"/>
                  </a:cubicBezTo>
                  <a:cubicBezTo>
                    <a:pt x="804" y="250"/>
                    <a:pt x="805" y="248"/>
                    <a:pt x="805" y="247"/>
                  </a:cubicBezTo>
                  <a:cubicBezTo>
                    <a:pt x="807" y="243"/>
                    <a:pt x="808" y="239"/>
                    <a:pt x="810" y="235"/>
                  </a:cubicBezTo>
                  <a:cubicBezTo>
                    <a:pt x="811" y="234"/>
                    <a:pt x="812" y="232"/>
                    <a:pt x="814" y="230"/>
                  </a:cubicBezTo>
                  <a:cubicBezTo>
                    <a:pt x="814" y="231"/>
                    <a:pt x="817" y="233"/>
                    <a:pt x="816" y="235"/>
                  </a:cubicBezTo>
                  <a:cubicBezTo>
                    <a:pt x="816" y="235"/>
                    <a:pt x="816" y="236"/>
                    <a:pt x="815" y="237"/>
                  </a:cubicBezTo>
                  <a:close/>
                  <a:moveTo>
                    <a:pt x="806" y="234"/>
                  </a:moveTo>
                  <a:cubicBezTo>
                    <a:pt x="805" y="237"/>
                    <a:pt x="803" y="239"/>
                    <a:pt x="802" y="242"/>
                  </a:cubicBezTo>
                  <a:cubicBezTo>
                    <a:pt x="802" y="242"/>
                    <a:pt x="802" y="242"/>
                    <a:pt x="802" y="242"/>
                  </a:cubicBezTo>
                  <a:cubicBezTo>
                    <a:pt x="802" y="242"/>
                    <a:pt x="802" y="242"/>
                    <a:pt x="802" y="242"/>
                  </a:cubicBezTo>
                  <a:cubicBezTo>
                    <a:pt x="802" y="241"/>
                    <a:pt x="801" y="240"/>
                    <a:pt x="801" y="239"/>
                  </a:cubicBezTo>
                  <a:cubicBezTo>
                    <a:pt x="800" y="239"/>
                    <a:pt x="800" y="239"/>
                    <a:pt x="799" y="238"/>
                  </a:cubicBezTo>
                  <a:cubicBezTo>
                    <a:pt x="800" y="237"/>
                    <a:pt x="802" y="237"/>
                    <a:pt x="802" y="236"/>
                  </a:cubicBezTo>
                  <a:cubicBezTo>
                    <a:pt x="804" y="234"/>
                    <a:pt x="803" y="232"/>
                    <a:pt x="807" y="231"/>
                  </a:cubicBezTo>
                  <a:cubicBezTo>
                    <a:pt x="807" y="231"/>
                    <a:pt x="808" y="231"/>
                    <a:pt x="808" y="231"/>
                  </a:cubicBezTo>
                  <a:cubicBezTo>
                    <a:pt x="808" y="231"/>
                    <a:pt x="808" y="231"/>
                    <a:pt x="808" y="231"/>
                  </a:cubicBezTo>
                  <a:cubicBezTo>
                    <a:pt x="808" y="232"/>
                    <a:pt x="807" y="233"/>
                    <a:pt x="806" y="234"/>
                  </a:cubicBezTo>
                  <a:close/>
                  <a:moveTo>
                    <a:pt x="779" y="221"/>
                  </a:moveTo>
                  <a:cubicBezTo>
                    <a:pt x="779" y="221"/>
                    <a:pt x="779" y="221"/>
                    <a:pt x="780" y="221"/>
                  </a:cubicBezTo>
                  <a:cubicBezTo>
                    <a:pt x="780" y="222"/>
                    <a:pt x="780" y="223"/>
                    <a:pt x="780" y="223"/>
                  </a:cubicBezTo>
                  <a:cubicBezTo>
                    <a:pt x="779" y="223"/>
                    <a:pt x="779" y="223"/>
                    <a:pt x="779" y="223"/>
                  </a:cubicBezTo>
                  <a:cubicBezTo>
                    <a:pt x="778" y="223"/>
                    <a:pt x="777" y="223"/>
                    <a:pt x="777" y="222"/>
                  </a:cubicBezTo>
                  <a:cubicBezTo>
                    <a:pt x="777" y="221"/>
                    <a:pt x="778" y="221"/>
                    <a:pt x="779" y="221"/>
                  </a:cubicBezTo>
                  <a:close/>
                  <a:moveTo>
                    <a:pt x="777" y="218"/>
                  </a:moveTo>
                  <a:cubicBezTo>
                    <a:pt x="777" y="217"/>
                    <a:pt x="778" y="217"/>
                    <a:pt x="778" y="216"/>
                  </a:cubicBezTo>
                  <a:cubicBezTo>
                    <a:pt x="779" y="216"/>
                    <a:pt x="779" y="217"/>
                    <a:pt x="780" y="217"/>
                  </a:cubicBezTo>
                  <a:cubicBezTo>
                    <a:pt x="780" y="217"/>
                    <a:pt x="780" y="217"/>
                    <a:pt x="780" y="218"/>
                  </a:cubicBezTo>
                  <a:cubicBezTo>
                    <a:pt x="780" y="218"/>
                    <a:pt x="780" y="219"/>
                    <a:pt x="779" y="219"/>
                  </a:cubicBezTo>
                  <a:cubicBezTo>
                    <a:pt x="779" y="219"/>
                    <a:pt x="779" y="219"/>
                    <a:pt x="778" y="219"/>
                  </a:cubicBezTo>
                  <a:cubicBezTo>
                    <a:pt x="778" y="219"/>
                    <a:pt x="778" y="219"/>
                    <a:pt x="778" y="219"/>
                  </a:cubicBezTo>
                  <a:cubicBezTo>
                    <a:pt x="777" y="218"/>
                    <a:pt x="777" y="218"/>
                    <a:pt x="777" y="218"/>
                  </a:cubicBezTo>
                  <a:close/>
                  <a:moveTo>
                    <a:pt x="786" y="222"/>
                  </a:moveTo>
                  <a:cubicBezTo>
                    <a:pt x="787" y="221"/>
                    <a:pt x="787" y="221"/>
                    <a:pt x="787" y="221"/>
                  </a:cubicBezTo>
                  <a:cubicBezTo>
                    <a:pt x="789" y="222"/>
                    <a:pt x="792" y="222"/>
                    <a:pt x="794" y="222"/>
                  </a:cubicBezTo>
                  <a:cubicBezTo>
                    <a:pt x="793" y="221"/>
                    <a:pt x="788" y="221"/>
                    <a:pt x="787" y="220"/>
                  </a:cubicBezTo>
                  <a:cubicBezTo>
                    <a:pt x="787" y="220"/>
                    <a:pt x="787" y="220"/>
                    <a:pt x="787" y="220"/>
                  </a:cubicBezTo>
                  <a:cubicBezTo>
                    <a:pt x="787" y="219"/>
                    <a:pt x="787" y="219"/>
                    <a:pt x="788" y="219"/>
                  </a:cubicBezTo>
                  <a:cubicBezTo>
                    <a:pt x="788" y="219"/>
                    <a:pt x="789" y="219"/>
                    <a:pt x="790" y="219"/>
                  </a:cubicBezTo>
                  <a:cubicBezTo>
                    <a:pt x="791" y="219"/>
                    <a:pt x="792" y="219"/>
                    <a:pt x="793" y="219"/>
                  </a:cubicBezTo>
                  <a:cubicBezTo>
                    <a:pt x="796" y="219"/>
                    <a:pt x="799" y="221"/>
                    <a:pt x="801" y="223"/>
                  </a:cubicBezTo>
                  <a:cubicBezTo>
                    <a:pt x="801" y="223"/>
                    <a:pt x="801" y="223"/>
                    <a:pt x="801" y="223"/>
                  </a:cubicBezTo>
                  <a:cubicBezTo>
                    <a:pt x="796" y="225"/>
                    <a:pt x="788" y="225"/>
                    <a:pt x="786" y="222"/>
                  </a:cubicBezTo>
                  <a:close/>
                  <a:moveTo>
                    <a:pt x="786" y="216"/>
                  </a:moveTo>
                  <a:cubicBezTo>
                    <a:pt x="786" y="216"/>
                    <a:pt x="786" y="216"/>
                    <a:pt x="786" y="216"/>
                  </a:cubicBezTo>
                  <a:cubicBezTo>
                    <a:pt x="787" y="214"/>
                    <a:pt x="792" y="211"/>
                    <a:pt x="792" y="210"/>
                  </a:cubicBezTo>
                  <a:cubicBezTo>
                    <a:pt x="792" y="210"/>
                    <a:pt x="792" y="210"/>
                    <a:pt x="792" y="210"/>
                  </a:cubicBezTo>
                  <a:cubicBezTo>
                    <a:pt x="791" y="210"/>
                    <a:pt x="786" y="214"/>
                    <a:pt x="784" y="214"/>
                  </a:cubicBezTo>
                  <a:cubicBezTo>
                    <a:pt x="784" y="214"/>
                    <a:pt x="784" y="214"/>
                    <a:pt x="784" y="214"/>
                  </a:cubicBezTo>
                  <a:cubicBezTo>
                    <a:pt x="785" y="211"/>
                    <a:pt x="790" y="208"/>
                    <a:pt x="794" y="207"/>
                  </a:cubicBezTo>
                  <a:cubicBezTo>
                    <a:pt x="795" y="207"/>
                    <a:pt x="796" y="207"/>
                    <a:pt x="796" y="207"/>
                  </a:cubicBezTo>
                  <a:cubicBezTo>
                    <a:pt x="796" y="207"/>
                    <a:pt x="796" y="207"/>
                    <a:pt x="796" y="207"/>
                  </a:cubicBezTo>
                  <a:cubicBezTo>
                    <a:pt x="796" y="208"/>
                    <a:pt x="796" y="209"/>
                    <a:pt x="795" y="210"/>
                  </a:cubicBezTo>
                  <a:cubicBezTo>
                    <a:pt x="794" y="212"/>
                    <a:pt x="793" y="214"/>
                    <a:pt x="790" y="215"/>
                  </a:cubicBezTo>
                  <a:cubicBezTo>
                    <a:pt x="789" y="216"/>
                    <a:pt x="787" y="216"/>
                    <a:pt x="786" y="216"/>
                  </a:cubicBezTo>
                  <a:close/>
                  <a:moveTo>
                    <a:pt x="786" y="235"/>
                  </a:moveTo>
                  <a:cubicBezTo>
                    <a:pt x="786" y="235"/>
                    <a:pt x="786" y="235"/>
                    <a:pt x="786" y="235"/>
                  </a:cubicBezTo>
                  <a:cubicBezTo>
                    <a:pt x="783" y="234"/>
                    <a:pt x="781" y="232"/>
                    <a:pt x="781" y="228"/>
                  </a:cubicBezTo>
                  <a:cubicBezTo>
                    <a:pt x="781" y="227"/>
                    <a:pt x="781" y="226"/>
                    <a:pt x="781" y="225"/>
                  </a:cubicBezTo>
                  <a:cubicBezTo>
                    <a:pt x="782" y="226"/>
                    <a:pt x="783" y="229"/>
                    <a:pt x="784" y="230"/>
                  </a:cubicBezTo>
                  <a:cubicBezTo>
                    <a:pt x="784" y="230"/>
                    <a:pt x="784" y="230"/>
                    <a:pt x="784" y="230"/>
                  </a:cubicBezTo>
                  <a:cubicBezTo>
                    <a:pt x="784" y="230"/>
                    <a:pt x="784" y="230"/>
                    <a:pt x="784" y="230"/>
                  </a:cubicBezTo>
                  <a:cubicBezTo>
                    <a:pt x="784" y="229"/>
                    <a:pt x="782" y="225"/>
                    <a:pt x="783" y="225"/>
                  </a:cubicBezTo>
                  <a:cubicBezTo>
                    <a:pt x="787" y="227"/>
                    <a:pt x="787" y="230"/>
                    <a:pt x="786" y="235"/>
                  </a:cubicBezTo>
                  <a:close/>
                  <a:moveTo>
                    <a:pt x="783" y="220"/>
                  </a:moveTo>
                  <a:cubicBezTo>
                    <a:pt x="782" y="221"/>
                    <a:pt x="782" y="221"/>
                    <a:pt x="781" y="221"/>
                  </a:cubicBezTo>
                  <a:cubicBezTo>
                    <a:pt x="781" y="220"/>
                    <a:pt x="781" y="220"/>
                    <a:pt x="781" y="220"/>
                  </a:cubicBezTo>
                  <a:cubicBezTo>
                    <a:pt x="781" y="219"/>
                    <a:pt x="781" y="218"/>
                    <a:pt x="782" y="218"/>
                  </a:cubicBezTo>
                  <a:cubicBezTo>
                    <a:pt x="784" y="218"/>
                    <a:pt x="784" y="219"/>
                    <a:pt x="783" y="220"/>
                  </a:cubicBezTo>
                  <a:close/>
                  <a:moveTo>
                    <a:pt x="782" y="211"/>
                  </a:moveTo>
                  <a:cubicBezTo>
                    <a:pt x="782" y="212"/>
                    <a:pt x="782" y="213"/>
                    <a:pt x="781" y="213"/>
                  </a:cubicBezTo>
                  <a:cubicBezTo>
                    <a:pt x="781" y="213"/>
                    <a:pt x="781" y="213"/>
                    <a:pt x="781" y="213"/>
                  </a:cubicBezTo>
                  <a:cubicBezTo>
                    <a:pt x="781" y="212"/>
                    <a:pt x="780" y="207"/>
                    <a:pt x="779" y="206"/>
                  </a:cubicBezTo>
                  <a:cubicBezTo>
                    <a:pt x="779" y="206"/>
                    <a:pt x="779" y="206"/>
                    <a:pt x="779" y="206"/>
                  </a:cubicBezTo>
                  <a:cubicBezTo>
                    <a:pt x="779" y="206"/>
                    <a:pt x="779" y="206"/>
                    <a:pt x="779" y="206"/>
                  </a:cubicBezTo>
                  <a:cubicBezTo>
                    <a:pt x="779" y="209"/>
                    <a:pt x="779" y="211"/>
                    <a:pt x="779" y="214"/>
                  </a:cubicBezTo>
                  <a:cubicBezTo>
                    <a:pt x="779" y="214"/>
                    <a:pt x="778" y="214"/>
                    <a:pt x="778" y="214"/>
                  </a:cubicBezTo>
                  <a:cubicBezTo>
                    <a:pt x="778" y="213"/>
                    <a:pt x="777" y="211"/>
                    <a:pt x="777" y="210"/>
                  </a:cubicBezTo>
                  <a:cubicBezTo>
                    <a:pt x="776" y="207"/>
                    <a:pt x="777" y="202"/>
                    <a:pt x="779" y="200"/>
                  </a:cubicBezTo>
                  <a:cubicBezTo>
                    <a:pt x="779" y="200"/>
                    <a:pt x="779" y="200"/>
                    <a:pt x="779" y="200"/>
                  </a:cubicBezTo>
                  <a:cubicBezTo>
                    <a:pt x="781" y="204"/>
                    <a:pt x="782" y="208"/>
                    <a:pt x="782" y="211"/>
                  </a:cubicBezTo>
                  <a:close/>
                  <a:moveTo>
                    <a:pt x="774" y="242"/>
                  </a:moveTo>
                  <a:cubicBezTo>
                    <a:pt x="775" y="242"/>
                    <a:pt x="776" y="242"/>
                    <a:pt x="777" y="243"/>
                  </a:cubicBezTo>
                  <a:cubicBezTo>
                    <a:pt x="778" y="245"/>
                    <a:pt x="777" y="247"/>
                    <a:pt x="775" y="248"/>
                  </a:cubicBezTo>
                  <a:cubicBezTo>
                    <a:pt x="771" y="248"/>
                    <a:pt x="770" y="243"/>
                    <a:pt x="774" y="242"/>
                  </a:cubicBezTo>
                  <a:close/>
                  <a:moveTo>
                    <a:pt x="773" y="251"/>
                  </a:moveTo>
                  <a:cubicBezTo>
                    <a:pt x="774" y="251"/>
                    <a:pt x="774" y="252"/>
                    <a:pt x="775" y="252"/>
                  </a:cubicBezTo>
                  <a:cubicBezTo>
                    <a:pt x="777" y="252"/>
                    <a:pt x="778" y="254"/>
                    <a:pt x="779" y="255"/>
                  </a:cubicBezTo>
                  <a:cubicBezTo>
                    <a:pt x="782" y="258"/>
                    <a:pt x="782" y="263"/>
                    <a:pt x="784" y="266"/>
                  </a:cubicBezTo>
                  <a:cubicBezTo>
                    <a:pt x="784" y="267"/>
                    <a:pt x="786" y="272"/>
                    <a:pt x="786" y="273"/>
                  </a:cubicBezTo>
                  <a:cubicBezTo>
                    <a:pt x="786" y="273"/>
                    <a:pt x="786" y="273"/>
                    <a:pt x="786" y="273"/>
                  </a:cubicBezTo>
                  <a:cubicBezTo>
                    <a:pt x="784" y="273"/>
                    <a:pt x="783" y="273"/>
                    <a:pt x="782" y="272"/>
                  </a:cubicBezTo>
                  <a:cubicBezTo>
                    <a:pt x="779" y="268"/>
                    <a:pt x="778" y="263"/>
                    <a:pt x="776" y="258"/>
                  </a:cubicBezTo>
                  <a:cubicBezTo>
                    <a:pt x="775" y="257"/>
                    <a:pt x="773" y="253"/>
                    <a:pt x="773" y="251"/>
                  </a:cubicBezTo>
                  <a:close/>
                  <a:moveTo>
                    <a:pt x="786" y="287"/>
                  </a:moveTo>
                  <a:cubicBezTo>
                    <a:pt x="785" y="287"/>
                    <a:pt x="785" y="287"/>
                    <a:pt x="785" y="287"/>
                  </a:cubicBezTo>
                  <a:cubicBezTo>
                    <a:pt x="784" y="287"/>
                    <a:pt x="784" y="286"/>
                    <a:pt x="782" y="286"/>
                  </a:cubicBezTo>
                  <a:cubicBezTo>
                    <a:pt x="779" y="286"/>
                    <a:pt x="778" y="291"/>
                    <a:pt x="781" y="292"/>
                  </a:cubicBezTo>
                  <a:cubicBezTo>
                    <a:pt x="783" y="294"/>
                    <a:pt x="788" y="292"/>
                    <a:pt x="789" y="289"/>
                  </a:cubicBezTo>
                  <a:cubicBezTo>
                    <a:pt x="790" y="288"/>
                    <a:pt x="790" y="286"/>
                    <a:pt x="790" y="285"/>
                  </a:cubicBezTo>
                  <a:cubicBezTo>
                    <a:pt x="790" y="285"/>
                    <a:pt x="790" y="285"/>
                    <a:pt x="790" y="285"/>
                  </a:cubicBezTo>
                  <a:cubicBezTo>
                    <a:pt x="791" y="286"/>
                    <a:pt x="793" y="286"/>
                    <a:pt x="794" y="287"/>
                  </a:cubicBezTo>
                  <a:cubicBezTo>
                    <a:pt x="796" y="288"/>
                    <a:pt x="798" y="288"/>
                    <a:pt x="800" y="289"/>
                  </a:cubicBezTo>
                  <a:cubicBezTo>
                    <a:pt x="801" y="289"/>
                    <a:pt x="803" y="289"/>
                    <a:pt x="804" y="290"/>
                  </a:cubicBezTo>
                  <a:cubicBezTo>
                    <a:pt x="804" y="290"/>
                    <a:pt x="804" y="290"/>
                    <a:pt x="804" y="290"/>
                  </a:cubicBezTo>
                  <a:cubicBezTo>
                    <a:pt x="800" y="290"/>
                    <a:pt x="799" y="296"/>
                    <a:pt x="803" y="295"/>
                  </a:cubicBezTo>
                  <a:cubicBezTo>
                    <a:pt x="804" y="296"/>
                    <a:pt x="804" y="296"/>
                    <a:pt x="804" y="296"/>
                  </a:cubicBezTo>
                  <a:cubicBezTo>
                    <a:pt x="802" y="298"/>
                    <a:pt x="801" y="301"/>
                    <a:pt x="798" y="303"/>
                  </a:cubicBezTo>
                  <a:cubicBezTo>
                    <a:pt x="790" y="310"/>
                    <a:pt x="781" y="308"/>
                    <a:pt x="776" y="304"/>
                  </a:cubicBezTo>
                  <a:cubicBezTo>
                    <a:pt x="772" y="300"/>
                    <a:pt x="771" y="291"/>
                    <a:pt x="774" y="288"/>
                  </a:cubicBezTo>
                  <a:cubicBezTo>
                    <a:pt x="775" y="286"/>
                    <a:pt x="777" y="284"/>
                    <a:pt x="780" y="283"/>
                  </a:cubicBezTo>
                  <a:cubicBezTo>
                    <a:pt x="783" y="284"/>
                    <a:pt x="784" y="282"/>
                    <a:pt x="785" y="285"/>
                  </a:cubicBezTo>
                  <a:cubicBezTo>
                    <a:pt x="785" y="286"/>
                    <a:pt x="786" y="286"/>
                    <a:pt x="786" y="287"/>
                  </a:cubicBezTo>
                  <a:close/>
                  <a:moveTo>
                    <a:pt x="804" y="303"/>
                  </a:moveTo>
                  <a:cubicBezTo>
                    <a:pt x="805" y="301"/>
                    <a:pt x="805" y="300"/>
                    <a:pt x="806" y="299"/>
                  </a:cubicBezTo>
                  <a:cubicBezTo>
                    <a:pt x="806" y="299"/>
                    <a:pt x="806" y="299"/>
                    <a:pt x="807" y="299"/>
                  </a:cubicBezTo>
                  <a:cubicBezTo>
                    <a:pt x="807" y="300"/>
                    <a:pt x="809" y="301"/>
                    <a:pt x="811" y="300"/>
                  </a:cubicBezTo>
                  <a:cubicBezTo>
                    <a:pt x="812" y="299"/>
                    <a:pt x="811" y="297"/>
                    <a:pt x="811" y="296"/>
                  </a:cubicBezTo>
                  <a:cubicBezTo>
                    <a:pt x="812" y="295"/>
                    <a:pt x="812" y="295"/>
                    <a:pt x="812" y="295"/>
                  </a:cubicBezTo>
                  <a:cubicBezTo>
                    <a:pt x="813" y="295"/>
                    <a:pt x="813" y="295"/>
                    <a:pt x="813" y="295"/>
                  </a:cubicBezTo>
                  <a:cubicBezTo>
                    <a:pt x="813" y="296"/>
                    <a:pt x="813" y="297"/>
                    <a:pt x="813" y="298"/>
                  </a:cubicBezTo>
                  <a:cubicBezTo>
                    <a:pt x="813" y="299"/>
                    <a:pt x="813" y="301"/>
                    <a:pt x="813" y="303"/>
                  </a:cubicBezTo>
                  <a:cubicBezTo>
                    <a:pt x="813" y="305"/>
                    <a:pt x="815" y="308"/>
                    <a:pt x="814" y="309"/>
                  </a:cubicBezTo>
                  <a:cubicBezTo>
                    <a:pt x="813" y="309"/>
                    <a:pt x="812" y="310"/>
                    <a:pt x="811" y="310"/>
                  </a:cubicBezTo>
                  <a:cubicBezTo>
                    <a:pt x="809" y="312"/>
                    <a:pt x="806" y="317"/>
                    <a:pt x="808" y="320"/>
                  </a:cubicBezTo>
                  <a:cubicBezTo>
                    <a:pt x="810" y="323"/>
                    <a:pt x="814" y="324"/>
                    <a:pt x="817" y="320"/>
                  </a:cubicBezTo>
                  <a:cubicBezTo>
                    <a:pt x="818" y="319"/>
                    <a:pt x="818" y="315"/>
                    <a:pt x="815" y="315"/>
                  </a:cubicBezTo>
                  <a:cubicBezTo>
                    <a:pt x="815" y="315"/>
                    <a:pt x="814" y="315"/>
                    <a:pt x="814" y="315"/>
                  </a:cubicBezTo>
                  <a:cubicBezTo>
                    <a:pt x="813" y="316"/>
                    <a:pt x="813" y="317"/>
                    <a:pt x="812" y="317"/>
                  </a:cubicBezTo>
                  <a:cubicBezTo>
                    <a:pt x="812" y="317"/>
                    <a:pt x="812" y="317"/>
                    <a:pt x="812" y="317"/>
                  </a:cubicBezTo>
                  <a:cubicBezTo>
                    <a:pt x="810" y="316"/>
                    <a:pt x="812" y="312"/>
                    <a:pt x="814" y="311"/>
                  </a:cubicBezTo>
                  <a:cubicBezTo>
                    <a:pt x="816" y="311"/>
                    <a:pt x="818" y="311"/>
                    <a:pt x="820" y="312"/>
                  </a:cubicBezTo>
                  <a:cubicBezTo>
                    <a:pt x="826" y="316"/>
                    <a:pt x="823" y="325"/>
                    <a:pt x="818" y="328"/>
                  </a:cubicBezTo>
                  <a:cubicBezTo>
                    <a:pt x="817" y="328"/>
                    <a:pt x="815" y="328"/>
                    <a:pt x="814" y="328"/>
                  </a:cubicBezTo>
                  <a:cubicBezTo>
                    <a:pt x="808" y="329"/>
                    <a:pt x="806" y="327"/>
                    <a:pt x="803" y="322"/>
                  </a:cubicBezTo>
                  <a:cubicBezTo>
                    <a:pt x="803" y="321"/>
                    <a:pt x="802" y="320"/>
                    <a:pt x="802" y="318"/>
                  </a:cubicBezTo>
                  <a:cubicBezTo>
                    <a:pt x="801" y="312"/>
                    <a:pt x="803" y="308"/>
                    <a:pt x="804" y="303"/>
                  </a:cubicBezTo>
                  <a:close/>
                  <a:moveTo>
                    <a:pt x="814" y="292"/>
                  </a:moveTo>
                  <a:cubicBezTo>
                    <a:pt x="814" y="292"/>
                    <a:pt x="813" y="293"/>
                    <a:pt x="812" y="293"/>
                  </a:cubicBezTo>
                  <a:cubicBezTo>
                    <a:pt x="812" y="293"/>
                    <a:pt x="812" y="293"/>
                    <a:pt x="812" y="293"/>
                  </a:cubicBezTo>
                  <a:cubicBezTo>
                    <a:pt x="812" y="292"/>
                    <a:pt x="811" y="291"/>
                    <a:pt x="811" y="290"/>
                  </a:cubicBezTo>
                  <a:cubicBezTo>
                    <a:pt x="812" y="290"/>
                    <a:pt x="812" y="289"/>
                    <a:pt x="813" y="289"/>
                  </a:cubicBezTo>
                  <a:cubicBezTo>
                    <a:pt x="813" y="289"/>
                    <a:pt x="814" y="289"/>
                    <a:pt x="814" y="289"/>
                  </a:cubicBezTo>
                  <a:cubicBezTo>
                    <a:pt x="814" y="289"/>
                    <a:pt x="814" y="289"/>
                    <a:pt x="814" y="289"/>
                  </a:cubicBezTo>
                  <a:cubicBezTo>
                    <a:pt x="815" y="290"/>
                    <a:pt x="815" y="291"/>
                    <a:pt x="814" y="292"/>
                  </a:cubicBezTo>
                  <a:close/>
                  <a:moveTo>
                    <a:pt x="829" y="241"/>
                  </a:moveTo>
                  <a:cubicBezTo>
                    <a:pt x="831" y="241"/>
                    <a:pt x="832" y="241"/>
                    <a:pt x="833" y="242"/>
                  </a:cubicBezTo>
                  <a:cubicBezTo>
                    <a:pt x="834" y="243"/>
                    <a:pt x="833" y="246"/>
                    <a:pt x="831" y="246"/>
                  </a:cubicBezTo>
                  <a:cubicBezTo>
                    <a:pt x="826" y="247"/>
                    <a:pt x="825" y="242"/>
                    <a:pt x="829" y="241"/>
                  </a:cubicBezTo>
                  <a:close/>
                  <a:moveTo>
                    <a:pt x="833" y="256"/>
                  </a:moveTo>
                  <a:cubicBezTo>
                    <a:pt x="830" y="256"/>
                    <a:pt x="829" y="251"/>
                    <a:pt x="833" y="250"/>
                  </a:cubicBezTo>
                  <a:cubicBezTo>
                    <a:pt x="834" y="250"/>
                    <a:pt x="835" y="250"/>
                    <a:pt x="836" y="251"/>
                  </a:cubicBezTo>
                  <a:cubicBezTo>
                    <a:pt x="837" y="253"/>
                    <a:pt x="836" y="256"/>
                    <a:pt x="833" y="256"/>
                  </a:cubicBezTo>
                  <a:close/>
                  <a:moveTo>
                    <a:pt x="838" y="259"/>
                  </a:moveTo>
                  <a:cubicBezTo>
                    <a:pt x="840" y="261"/>
                    <a:pt x="839" y="264"/>
                    <a:pt x="836" y="265"/>
                  </a:cubicBezTo>
                  <a:cubicBezTo>
                    <a:pt x="832" y="265"/>
                    <a:pt x="831" y="260"/>
                    <a:pt x="836" y="259"/>
                  </a:cubicBezTo>
                  <a:cubicBezTo>
                    <a:pt x="837" y="259"/>
                    <a:pt x="838" y="259"/>
                    <a:pt x="838" y="259"/>
                  </a:cubicBezTo>
                  <a:close/>
                  <a:moveTo>
                    <a:pt x="833" y="275"/>
                  </a:moveTo>
                  <a:cubicBezTo>
                    <a:pt x="837" y="273"/>
                    <a:pt x="842" y="270"/>
                    <a:pt x="847" y="269"/>
                  </a:cubicBezTo>
                  <a:cubicBezTo>
                    <a:pt x="849" y="269"/>
                    <a:pt x="850" y="269"/>
                    <a:pt x="851" y="269"/>
                  </a:cubicBezTo>
                  <a:cubicBezTo>
                    <a:pt x="851" y="269"/>
                    <a:pt x="851" y="269"/>
                    <a:pt x="851" y="269"/>
                  </a:cubicBezTo>
                  <a:cubicBezTo>
                    <a:pt x="849" y="270"/>
                    <a:pt x="845" y="271"/>
                    <a:pt x="844" y="272"/>
                  </a:cubicBezTo>
                  <a:cubicBezTo>
                    <a:pt x="844" y="272"/>
                    <a:pt x="844" y="272"/>
                    <a:pt x="844" y="272"/>
                  </a:cubicBezTo>
                  <a:cubicBezTo>
                    <a:pt x="847" y="272"/>
                    <a:pt x="849" y="272"/>
                    <a:pt x="852" y="271"/>
                  </a:cubicBezTo>
                  <a:cubicBezTo>
                    <a:pt x="852" y="271"/>
                    <a:pt x="852" y="271"/>
                    <a:pt x="852" y="271"/>
                  </a:cubicBezTo>
                  <a:cubicBezTo>
                    <a:pt x="852" y="272"/>
                    <a:pt x="852" y="272"/>
                    <a:pt x="852" y="272"/>
                  </a:cubicBezTo>
                  <a:cubicBezTo>
                    <a:pt x="850" y="272"/>
                    <a:pt x="848" y="273"/>
                    <a:pt x="846" y="274"/>
                  </a:cubicBezTo>
                  <a:cubicBezTo>
                    <a:pt x="846" y="274"/>
                    <a:pt x="846" y="274"/>
                    <a:pt x="846" y="274"/>
                  </a:cubicBezTo>
                  <a:cubicBezTo>
                    <a:pt x="846" y="274"/>
                    <a:pt x="846" y="274"/>
                    <a:pt x="846" y="274"/>
                  </a:cubicBezTo>
                  <a:cubicBezTo>
                    <a:pt x="847" y="274"/>
                    <a:pt x="851" y="274"/>
                    <a:pt x="852" y="274"/>
                  </a:cubicBezTo>
                  <a:cubicBezTo>
                    <a:pt x="852" y="274"/>
                    <a:pt x="852" y="274"/>
                    <a:pt x="852" y="274"/>
                  </a:cubicBezTo>
                  <a:cubicBezTo>
                    <a:pt x="850" y="275"/>
                    <a:pt x="847" y="275"/>
                    <a:pt x="846" y="276"/>
                  </a:cubicBezTo>
                  <a:cubicBezTo>
                    <a:pt x="846" y="276"/>
                    <a:pt x="846" y="276"/>
                    <a:pt x="846" y="276"/>
                  </a:cubicBezTo>
                  <a:cubicBezTo>
                    <a:pt x="846" y="276"/>
                    <a:pt x="846" y="276"/>
                    <a:pt x="846" y="276"/>
                  </a:cubicBezTo>
                  <a:cubicBezTo>
                    <a:pt x="847" y="276"/>
                    <a:pt x="853" y="275"/>
                    <a:pt x="853" y="276"/>
                  </a:cubicBezTo>
                  <a:cubicBezTo>
                    <a:pt x="853" y="276"/>
                    <a:pt x="853" y="276"/>
                    <a:pt x="853" y="276"/>
                  </a:cubicBezTo>
                  <a:cubicBezTo>
                    <a:pt x="850" y="277"/>
                    <a:pt x="848" y="277"/>
                    <a:pt x="846" y="277"/>
                  </a:cubicBezTo>
                  <a:cubicBezTo>
                    <a:pt x="846" y="277"/>
                    <a:pt x="846" y="277"/>
                    <a:pt x="846" y="277"/>
                  </a:cubicBezTo>
                  <a:cubicBezTo>
                    <a:pt x="846" y="278"/>
                    <a:pt x="846" y="278"/>
                    <a:pt x="846" y="278"/>
                  </a:cubicBezTo>
                  <a:cubicBezTo>
                    <a:pt x="848" y="278"/>
                    <a:pt x="849" y="278"/>
                    <a:pt x="850" y="278"/>
                  </a:cubicBezTo>
                  <a:cubicBezTo>
                    <a:pt x="851" y="278"/>
                    <a:pt x="852" y="278"/>
                    <a:pt x="853" y="278"/>
                  </a:cubicBezTo>
                  <a:cubicBezTo>
                    <a:pt x="853" y="278"/>
                    <a:pt x="853" y="279"/>
                    <a:pt x="853" y="279"/>
                  </a:cubicBezTo>
                  <a:cubicBezTo>
                    <a:pt x="850" y="279"/>
                    <a:pt x="849" y="279"/>
                    <a:pt x="847" y="279"/>
                  </a:cubicBezTo>
                  <a:cubicBezTo>
                    <a:pt x="847" y="280"/>
                    <a:pt x="851" y="280"/>
                    <a:pt x="852" y="281"/>
                  </a:cubicBezTo>
                  <a:cubicBezTo>
                    <a:pt x="852" y="281"/>
                    <a:pt x="852" y="281"/>
                    <a:pt x="852" y="281"/>
                  </a:cubicBezTo>
                  <a:cubicBezTo>
                    <a:pt x="851" y="281"/>
                    <a:pt x="850" y="281"/>
                    <a:pt x="849" y="281"/>
                  </a:cubicBezTo>
                  <a:cubicBezTo>
                    <a:pt x="849" y="281"/>
                    <a:pt x="849" y="281"/>
                    <a:pt x="849" y="281"/>
                  </a:cubicBezTo>
                  <a:cubicBezTo>
                    <a:pt x="850" y="282"/>
                    <a:pt x="851" y="283"/>
                    <a:pt x="852" y="283"/>
                  </a:cubicBezTo>
                  <a:cubicBezTo>
                    <a:pt x="852" y="284"/>
                    <a:pt x="852" y="284"/>
                    <a:pt x="852" y="284"/>
                  </a:cubicBezTo>
                  <a:cubicBezTo>
                    <a:pt x="852" y="284"/>
                    <a:pt x="852" y="284"/>
                    <a:pt x="852" y="284"/>
                  </a:cubicBezTo>
                  <a:cubicBezTo>
                    <a:pt x="850" y="283"/>
                    <a:pt x="848" y="283"/>
                    <a:pt x="846" y="282"/>
                  </a:cubicBezTo>
                  <a:cubicBezTo>
                    <a:pt x="842" y="281"/>
                    <a:pt x="837" y="281"/>
                    <a:pt x="831" y="283"/>
                  </a:cubicBezTo>
                  <a:cubicBezTo>
                    <a:pt x="830" y="280"/>
                    <a:pt x="831" y="280"/>
                    <a:pt x="829" y="279"/>
                  </a:cubicBezTo>
                  <a:cubicBezTo>
                    <a:pt x="829" y="279"/>
                    <a:pt x="829" y="279"/>
                    <a:pt x="829" y="279"/>
                  </a:cubicBezTo>
                  <a:cubicBezTo>
                    <a:pt x="830" y="277"/>
                    <a:pt x="832" y="276"/>
                    <a:pt x="833" y="275"/>
                  </a:cubicBezTo>
                  <a:close/>
                  <a:moveTo>
                    <a:pt x="829" y="286"/>
                  </a:moveTo>
                  <a:cubicBezTo>
                    <a:pt x="833" y="284"/>
                    <a:pt x="833" y="284"/>
                    <a:pt x="833" y="284"/>
                  </a:cubicBezTo>
                  <a:cubicBezTo>
                    <a:pt x="835" y="284"/>
                    <a:pt x="837" y="284"/>
                    <a:pt x="839" y="284"/>
                  </a:cubicBezTo>
                  <a:cubicBezTo>
                    <a:pt x="843" y="283"/>
                    <a:pt x="848" y="284"/>
                    <a:pt x="850" y="287"/>
                  </a:cubicBezTo>
                  <a:cubicBezTo>
                    <a:pt x="850" y="287"/>
                    <a:pt x="850" y="287"/>
                    <a:pt x="850" y="287"/>
                  </a:cubicBezTo>
                  <a:cubicBezTo>
                    <a:pt x="847" y="286"/>
                    <a:pt x="842" y="285"/>
                    <a:pt x="838" y="285"/>
                  </a:cubicBezTo>
                  <a:cubicBezTo>
                    <a:pt x="836" y="286"/>
                    <a:pt x="830" y="287"/>
                    <a:pt x="829" y="286"/>
                  </a:cubicBezTo>
                  <a:cubicBezTo>
                    <a:pt x="829" y="286"/>
                    <a:pt x="829" y="286"/>
                    <a:pt x="829" y="286"/>
                  </a:cubicBezTo>
                  <a:close/>
                  <a:moveTo>
                    <a:pt x="846" y="266"/>
                  </a:moveTo>
                  <a:cubicBezTo>
                    <a:pt x="845" y="266"/>
                    <a:pt x="843" y="267"/>
                    <a:pt x="841" y="268"/>
                  </a:cubicBezTo>
                  <a:cubicBezTo>
                    <a:pt x="840" y="269"/>
                    <a:pt x="839" y="269"/>
                    <a:pt x="838" y="270"/>
                  </a:cubicBezTo>
                  <a:cubicBezTo>
                    <a:pt x="838" y="270"/>
                    <a:pt x="838" y="270"/>
                    <a:pt x="838" y="270"/>
                  </a:cubicBezTo>
                  <a:cubicBezTo>
                    <a:pt x="838" y="270"/>
                    <a:pt x="838" y="270"/>
                    <a:pt x="838" y="270"/>
                  </a:cubicBezTo>
                  <a:cubicBezTo>
                    <a:pt x="842" y="267"/>
                    <a:pt x="845" y="260"/>
                    <a:pt x="845" y="256"/>
                  </a:cubicBezTo>
                  <a:cubicBezTo>
                    <a:pt x="844" y="253"/>
                    <a:pt x="843" y="251"/>
                    <a:pt x="842" y="249"/>
                  </a:cubicBezTo>
                  <a:cubicBezTo>
                    <a:pt x="841" y="249"/>
                    <a:pt x="840" y="247"/>
                    <a:pt x="840" y="247"/>
                  </a:cubicBezTo>
                  <a:cubicBezTo>
                    <a:pt x="843" y="248"/>
                    <a:pt x="847" y="250"/>
                    <a:pt x="851" y="248"/>
                  </a:cubicBezTo>
                  <a:cubicBezTo>
                    <a:pt x="852" y="247"/>
                    <a:pt x="855" y="246"/>
                    <a:pt x="855" y="245"/>
                  </a:cubicBezTo>
                  <a:cubicBezTo>
                    <a:pt x="855" y="245"/>
                    <a:pt x="855" y="245"/>
                    <a:pt x="855" y="245"/>
                  </a:cubicBezTo>
                  <a:cubicBezTo>
                    <a:pt x="857" y="245"/>
                    <a:pt x="859" y="245"/>
                    <a:pt x="861" y="244"/>
                  </a:cubicBezTo>
                  <a:cubicBezTo>
                    <a:pt x="865" y="243"/>
                    <a:pt x="868" y="243"/>
                    <a:pt x="869" y="248"/>
                  </a:cubicBezTo>
                  <a:cubicBezTo>
                    <a:pt x="871" y="253"/>
                    <a:pt x="874" y="257"/>
                    <a:pt x="878" y="261"/>
                  </a:cubicBezTo>
                  <a:cubicBezTo>
                    <a:pt x="877" y="262"/>
                    <a:pt x="875" y="262"/>
                    <a:pt x="874" y="263"/>
                  </a:cubicBezTo>
                  <a:cubicBezTo>
                    <a:pt x="874" y="263"/>
                    <a:pt x="874" y="264"/>
                    <a:pt x="874" y="264"/>
                  </a:cubicBezTo>
                  <a:cubicBezTo>
                    <a:pt x="874" y="264"/>
                    <a:pt x="874" y="264"/>
                    <a:pt x="874" y="264"/>
                  </a:cubicBezTo>
                  <a:cubicBezTo>
                    <a:pt x="879" y="262"/>
                    <a:pt x="884" y="269"/>
                    <a:pt x="880" y="273"/>
                  </a:cubicBezTo>
                  <a:cubicBezTo>
                    <a:pt x="878" y="275"/>
                    <a:pt x="870" y="278"/>
                    <a:pt x="868" y="276"/>
                  </a:cubicBezTo>
                  <a:cubicBezTo>
                    <a:pt x="867" y="276"/>
                    <a:pt x="867" y="274"/>
                    <a:pt x="867" y="273"/>
                  </a:cubicBezTo>
                  <a:cubicBezTo>
                    <a:pt x="866" y="271"/>
                    <a:pt x="865" y="272"/>
                    <a:pt x="862" y="271"/>
                  </a:cubicBezTo>
                  <a:cubicBezTo>
                    <a:pt x="862" y="270"/>
                    <a:pt x="862" y="269"/>
                    <a:pt x="862" y="267"/>
                  </a:cubicBezTo>
                  <a:cubicBezTo>
                    <a:pt x="859" y="264"/>
                    <a:pt x="853" y="262"/>
                    <a:pt x="846" y="266"/>
                  </a:cubicBezTo>
                  <a:close/>
                  <a:moveTo>
                    <a:pt x="842" y="183"/>
                  </a:moveTo>
                  <a:cubicBezTo>
                    <a:pt x="843" y="174"/>
                    <a:pt x="842" y="167"/>
                    <a:pt x="841" y="160"/>
                  </a:cubicBezTo>
                  <a:cubicBezTo>
                    <a:pt x="848" y="158"/>
                    <a:pt x="854" y="157"/>
                    <a:pt x="860" y="156"/>
                  </a:cubicBezTo>
                  <a:cubicBezTo>
                    <a:pt x="874" y="154"/>
                    <a:pt x="887" y="151"/>
                    <a:pt x="899" y="144"/>
                  </a:cubicBezTo>
                  <a:cubicBezTo>
                    <a:pt x="901" y="143"/>
                    <a:pt x="903" y="142"/>
                    <a:pt x="904" y="143"/>
                  </a:cubicBezTo>
                  <a:cubicBezTo>
                    <a:pt x="906" y="145"/>
                    <a:pt x="905" y="147"/>
                    <a:pt x="904" y="148"/>
                  </a:cubicBezTo>
                  <a:cubicBezTo>
                    <a:pt x="897" y="163"/>
                    <a:pt x="887" y="175"/>
                    <a:pt x="877" y="187"/>
                  </a:cubicBezTo>
                  <a:cubicBezTo>
                    <a:pt x="875" y="190"/>
                    <a:pt x="872" y="190"/>
                    <a:pt x="869" y="188"/>
                  </a:cubicBezTo>
                  <a:cubicBezTo>
                    <a:pt x="861" y="184"/>
                    <a:pt x="852" y="181"/>
                    <a:pt x="842" y="183"/>
                  </a:cubicBezTo>
                  <a:close/>
                  <a:moveTo>
                    <a:pt x="851" y="227"/>
                  </a:moveTo>
                  <a:cubicBezTo>
                    <a:pt x="849" y="228"/>
                    <a:pt x="848" y="227"/>
                    <a:pt x="847" y="226"/>
                  </a:cubicBezTo>
                  <a:cubicBezTo>
                    <a:pt x="846" y="225"/>
                    <a:pt x="846" y="223"/>
                    <a:pt x="847" y="222"/>
                  </a:cubicBezTo>
                  <a:cubicBezTo>
                    <a:pt x="849" y="220"/>
                    <a:pt x="850" y="222"/>
                    <a:pt x="851" y="222"/>
                  </a:cubicBezTo>
                  <a:cubicBezTo>
                    <a:pt x="852" y="224"/>
                    <a:pt x="852" y="225"/>
                    <a:pt x="851" y="227"/>
                  </a:cubicBezTo>
                  <a:close/>
                  <a:moveTo>
                    <a:pt x="897" y="125"/>
                  </a:moveTo>
                  <a:cubicBezTo>
                    <a:pt x="903" y="122"/>
                    <a:pt x="909" y="120"/>
                    <a:pt x="916" y="119"/>
                  </a:cubicBezTo>
                  <a:cubicBezTo>
                    <a:pt x="908" y="131"/>
                    <a:pt x="896" y="138"/>
                    <a:pt x="884" y="144"/>
                  </a:cubicBezTo>
                  <a:cubicBezTo>
                    <a:pt x="868" y="151"/>
                    <a:pt x="852" y="153"/>
                    <a:pt x="836" y="152"/>
                  </a:cubicBezTo>
                  <a:cubicBezTo>
                    <a:pt x="831" y="152"/>
                    <a:pt x="830" y="150"/>
                    <a:pt x="829" y="146"/>
                  </a:cubicBezTo>
                  <a:cubicBezTo>
                    <a:pt x="833" y="135"/>
                    <a:pt x="851" y="141"/>
                    <a:pt x="860" y="136"/>
                  </a:cubicBezTo>
                  <a:cubicBezTo>
                    <a:pt x="863" y="136"/>
                    <a:pt x="867" y="136"/>
                    <a:pt x="870" y="135"/>
                  </a:cubicBezTo>
                  <a:cubicBezTo>
                    <a:pt x="879" y="133"/>
                    <a:pt x="888" y="129"/>
                    <a:pt x="897" y="125"/>
                  </a:cubicBezTo>
                  <a:close/>
                  <a:moveTo>
                    <a:pt x="798" y="96"/>
                  </a:moveTo>
                  <a:cubicBezTo>
                    <a:pt x="819" y="100"/>
                    <a:pt x="867" y="108"/>
                    <a:pt x="867" y="108"/>
                  </a:cubicBezTo>
                  <a:cubicBezTo>
                    <a:pt x="845" y="116"/>
                    <a:pt x="822" y="110"/>
                    <a:pt x="803" y="110"/>
                  </a:cubicBezTo>
                  <a:cubicBezTo>
                    <a:pt x="783" y="110"/>
                    <a:pt x="735" y="93"/>
                    <a:pt x="735" y="93"/>
                  </a:cubicBezTo>
                  <a:cubicBezTo>
                    <a:pt x="735" y="93"/>
                    <a:pt x="777" y="93"/>
                    <a:pt x="798" y="96"/>
                  </a:cubicBezTo>
                  <a:close/>
                  <a:moveTo>
                    <a:pt x="807" y="170"/>
                  </a:moveTo>
                  <a:cubicBezTo>
                    <a:pt x="805" y="171"/>
                    <a:pt x="804" y="171"/>
                    <a:pt x="802" y="170"/>
                  </a:cubicBezTo>
                  <a:cubicBezTo>
                    <a:pt x="801" y="169"/>
                    <a:pt x="801" y="167"/>
                    <a:pt x="802" y="165"/>
                  </a:cubicBezTo>
                  <a:cubicBezTo>
                    <a:pt x="803" y="164"/>
                    <a:pt x="805" y="164"/>
                    <a:pt x="807" y="166"/>
                  </a:cubicBezTo>
                  <a:cubicBezTo>
                    <a:pt x="808" y="167"/>
                    <a:pt x="808" y="169"/>
                    <a:pt x="807" y="170"/>
                  </a:cubicBezTo>
                  <a:close/>
                  <a:moveTo>
                    <a:pt x="760" y="148"/>
                  </a:moveTo>
                  <a:cubicBezTo>
                    <a:pt x="758" y="151"/>
                    <a:pt x="755" y="151"/>
                    <a:pt x="752" y="149"/>
                  </a:cubicBezTo>
                  <a:cubicBezTo>
                    <a:pt x="749" y="147"/>
                    <a:pt x="749" y="143"/>
                    <a:pt x="751" y="141"/>
                  </a:cubicBezTo>
                  <a:cubicBezTo>
                    <a:pt x="752" y="138"/>
                    <a:pt x="756" y="137"/>
                    <a:pt x="759" y="139"/>
                  </a:cubicBezTo>
                  <a:cubicBezTo>
                    <a:pt x="761" y="141"/>
                    <a:pt x="762" y="145"/>
                    <a:pt x="760" y="148"/>
                  </a:cubicBezTo>
                  <a:close/>
                  <a:moveTo>
                    <a:pt x="760" y="132"/>
                  </a:moveTo>
                  <a:cubicBezTo>
                    <a:pt x="760" y="131"/>
                    <a:pt x="760" y="129"/>
                    <a:pt x="760" y="128"/>
                  </a:cubicBezTo>
                  <a:cubicBezTo>
                    <a:pt x="761" y="128"/>
                    <a:pt x="762" y="129"/>
                    <a:pt x="763" y="129"/>
                  </a:cubicBezTo>
                  <a:cubicBezTo>
                    <a:pt x="762" y="130"/>
                    <a:pt x="761" y="131"/>
                    <a:pt x="760" y="132"/>
                  </a:cubicBezTo>
                  <a:close/>
                  <a:moveTo>
                    <a:pt x="756" y="132"/>
                  </a:moveTo>
                  <a:cubicBezTo>
                    <a:pt x="751" y="126"/>
                    <a:pt x="751" y="126"/>
                    <a:pt x="751" y="126"/>
                  </a:cubicBezTo>
                  <a:cubicBezTo>
                    <a:pt x="751" y="133"/>
                    <a:pt x="751" y="133"/>
                    <a:pt x="751" y="133"/>
                  </a:cubicBezTo>
                  <a:cubicBezTo>
                    <a:pt x="744" y="126"/>
                    <a:pt x="744" y="126"/>
                    <a:pt x="744" y="126"/>
                  </a:cubicBezTo>
                  <a:cubicBezTo>
                    <a:pt x="744" y="126"/>
                    <a:pt x="747" y="138"/>
                    <a:pt x="746" y="137"/>
                  </a:cubicBezTo>
                  <a:cubicBezTo>
                    <a:pt x="738" y="133"/>
                    <a:pt x="738" y="129"/>
                    <a:pt x="738" y="126"/>
                  </a:cubicBezTo>
                  <a:cubicBezTo>
                    <a:pt x="740" y="121"/>
                    <a:pt x="743" y="120"/>
                    <a:pt x="746" y="119"/>
                  </a:cubicBezTo>
                  <a:cubicBezTo>
                    <a:pt x="750" y="122"/>
                    <a:pt x="753" y="124"/>
                    <a:pt x="757" y="126"/>
                  </a:cubicBezTo>
                  <a:cubicBezTo>
                    <a:pt x="758" y="130"/>
                    <a:pt x="756" y="132"/>
                    <a:pt x="756" y="132"/>
                  </a:cubicBezTo>
                  <a:close/>
                  <a:moveTo>
                    <a:pt x="743" y="142"/>
                  </a:moveTo>
                  <a:cubicBezTo>
                    <a:pt x="732" y="147"/>
                    <a:pt x="732" y="147"/>
                    <a:pt x="732" y="147"/>
                  </a:cubicBezTo>
                  <a:cubicBezTo>
                    <a:pt x="743" y="148"/>
                    <a:pt x="743" y="148"/>
                    <a:pt x="743" y="148"/>
                  </a:cubicBezTo>
                  <a:cubicBezTo>
                    <a:pt x="736" y="155"/>
                    <a:pt x="736" y="155"/>
                    <a:pt x="736" y="155"/>
                  </a:cubicBezTo>
                  <a:cubicBezTo>
                    <a:pt x="746" y="152"/>
                    <a:pt x="746" y="152"/>
                    <a:pt x="746" y="152"/>
                  </a:cubicBezTo>
                  <a:cubicBezTo>
                    <a:pt x="746" y="152"/>
                    <a:pt x="742" y="161"/>
                    <a:pt x="735" y="162"/>
                  </a:cubicBezTo>
                  <a:cubicBezTo>
                    <a:pt x="731" y="162"/>
                    <a:pt x="724" y="158"/>
                    <a:pt x="724" y="152"/>
                  </a:cubicBezTo>
                  <a:cubicBezTo>
                    <a:pt x="724" y="147"/>
                    <a:pt x="725" y="143"/>
                    <a:pt x="733" y="141"/>
                  </a:cubicBezTo>
                  <a:cubicBezTo>
                    <a:pt x="738" y="140"/>
                    <a:pt x="742" y="141"/>
                    <a:pt x="743" y="142"/>
                  </a:cubicBezTo>
                  <a:close/>
                  <a:moveTo>
                    <a:pt x="746" y="166"/>
                  </a:moveTo>
                  <a:cubicBezTo>
                    <a:pt x="747" y="161"/>
                    <a:pt x="748" y="159"/>
                    <a:pt x="750" y="156"/>
                  </a:cubicBezTo>
                  <a:cubicBezTo>
                    <a:pt x="750" y="161"/>
                    <a:pt x="750" y="169"/>
                    <a:pt x="750" y="169"/>
                  </a:cubicBezTo>
                  <a:cubicBezTo>
                    <a:pt x="750" y="169"/>
                    <a:pt x="755" y="159"/>
                    <a:pt x="755" y="159"/>
                  </a:cubicBezTo>
                  <a:cubicBezTo>
                    <a:pt x="759" y="169"/>
                    <a:pt x="759" y="169"/>
                    <a:pt x="759" y="169"/>
                  </a:cubicBezTo>
                  <a:cubicBezTo>
                    <a:pt x="760" y="155"/>
                    <a:pt x="760" y="155"/>
                    <a:pt x="760" y="155"/>
                  </a:cubicBezTo>
                  <a:cubicBezTo>
                    <a:pt x="760" y="155"/>
                    <a:pt x="767" y="163"/>
                    <a:pt x="765" y="170"/>
                  </a:cubicBezTo>
                  <a:cubicBezTo>
                    <a:pt x="763" y="174"/>
                    <a:pt x="760" y="178"/>
                    <a:pt x="754" y="177"/>
                  </a:cubicBezTo>
                  <a:cubicBezTo>
                    <a:pt x="750" y="176"/>
                    <a:pt x="745" y="171"/>
                    <a:pt x="746" y="166"/>
                  </a:cubicBezTo>
                  <a:close/>
                  <a:moveTo>
                    <a:pt x="764" y="135"/>
                  </a:moveTo>
                  <a:cubicBezTo>
                    <a:pt x="766" y="130"/>
                    <a:pt x="766" y="130"/>
                    <a:pt x="766" y="130"/>
                  </a:cubicBezTo>
                  <a:cubicBezTo>
                    <a:pt x="767" y="131"/>
                    <a:pt x="768" y="131"/>
                    <a:pt x="770" y="132"/>
                  </a:cubicBezTo>
                  <a:lnTo>
                    <a:pt x="764" y="135"/>
                  </a:lnTo>
                  <a:close/>
                  <a:moveTo>
                    <a:pt x="771" y="132"/>
                  </a:moveTo>
                  <a:cubicBezTo>
                    <a:pt x="772" y="133"/>
                    <a:pt x="773" y="133"/>
                    <a:pt x="775" y="134"/>
                  </a:cubicBezTo>
                  <a:cubicBezTo>
                    <a:pt x="771" y="138"/>
                    <a:pt x="767" y="140"/>
                    <a:pt x="767" y="140"/>
                  </a:cubicBezTo>
                  <a:lnTo>
                    <a:pt x="771" y="132"/>
                  </a:lnTo>
                  <a:close/>
                  <a:moveTo>
                    <a:pt x="765" y="154"/>
                  </a:moveTo>
                  <a:cubicBezTo>
                    <a:pt x="776" y="153"/>
                    <a:pt x="776" y="153"/>
                    <a:pt x="776" y="153"/>
                  </a:cubicBezTo>
                  <a:cubicBezTo>
                    <a:pt x="767" y="149"/>
                    <a:pt x="767" y="149"/>
                    <a:pt x="767" y="149"/>
                  </a:cubicBezTo>
                  <a:cubicBezTo>
                    <a:pt x="775" y="148"/>
                    <a:pt x="775" y="148"/>
                    <a:pt x="775" y="148"/>
                  </a:cubicBezTo>
                  <a:cubicBezTo>
                    <a:pt x="767" y="144"/>
                    <a:pt x="767" y="144"/>
                    <a:pt x="767" y="144"/>
                  </a:cubicBezTo>
                  <a:cubicBezTo>
                    <a:pt x="767" y="144"/>
                    <a:pt x="775" y="139"/>
                    <a:pt x="783" y="144"/>
                  </a:cubicBezTo>
                  <a:cubicBezTo>
                    <a:pt x="786" y="148"/>
                    <a:pt x="789" y="153"/>
                    <a:pt x="782" y="158"/>
                  </a:cubicBezTo>
                  <a:cubicBezTo>
                    <a:pt x="779" y="160"/>
                    <a:pt x="773" y="160"/>
                    <a:pt x="765" y="154"/>
                  </a:cubicBezTo>
                  <a:close/>
                  <a:moveTo>
                    <a:pt x="777" y="137"/>
                  </a:moveTo>
                  <a:cubicBezTo>
                    <a:pt x="777" y="137"/>
                    <a:pt x="778" y="136"/>
                    <a:pt x="778" y="135"/>
                  </a:cubicBezTo>
                  <a:cubicBezTo>
                    <a:pt x="785" y="138"/>
                    <a:pt x="793" y="141"/>
                    <a:pt x="794" y="139"/>
                  </a:cubicBezTo>
                  <a:cubicBezTo>
                    <a:pt x="792" y="141"/>
                    <a:pt x="791" y="143"/>
                    <a:pt x="790" y="146"/>
                  </a:cubicBezTo>
                  <a:cubicBezTo>
                    <a:pt x="789" y="145"/>
                    <a:pt x="789" y="144"/>
                    <a:pt x="788" y="144"/>
                  </a:cubicBezTo>
                  <a:cubicBezTo>
                    <a:pt x="786" y="141"/>
                    <a:pt x="779" y="138"/>
                    <a:pt x="777" y="137"/>
                  </a:cubicBezTo>
                  <a:close/>
                  <a:moveTo>
                    <a:pt x="707" y="92"/>
                  </a:moveTo>
                  <a:cubicBezTo>
                    <a:pt x="708" y="95"/>
                    <a:pt x="708" y="96"/>
                    <a:pt x="709" y="98"/>
                  </a:cubicBezTo>
                  <a:cubicBezTo>
                    <a:pt x="709" y="96"/>
                    <a:pt x="710" y="94"/>
                    <a:pt x="710" y="92"/>
                  </a:cubicBezTo>
                  <a:cubicBezTo>
                    <a:pt x="710" y="92"/>
                    <a:pt x="710" y="92"/>
                    <a:pt x="710" y="92"/>
                  </a:cubicBezTo>
                  <a:cubicBezTo>
                    <a:pt x="711" y="94"/>
                    <a:pt x="711" y="95"/>
                    <a:pt x="712" y="96"/>
                  </a:cubicBezTo>
                  <a:cubicBezTo>
                    <a:pt x="712" y="96"/>
                    <a:pt x="712" y="95"/>
                    <a:pt x="713" y="93"/>
                  </a:cubicBezTo>
                  <a:cubicBezTo>
                    <a:pt x="713" y="93"/>
                    <a:pt x="714" y="93"/>
                    <a:pt x="714" y="94"/>
                  </a:cubicBezTo>
                  <a:cubicBezTo>
                    <a:pt x="714" y="94"/>
                    <a:pt x="714" y="95"/>
                    <a:pt x="714" y="96"/>
                  </a:cubicBezTo>
                  <a:cubicBezTo>
                    <a:pt x="714" y="101"/>
                    <a:pt x="710" y="105"/>
                    <a:pt x="710" y="106"/>
                  </a:cubicBezTo>
                  <a:cubicBezTo>
                    <a:pt x="709" y="106"/>
                    <a:pt x="709" y="105"/>
                    <a:pt x="708" y="102"/>
                  </a:cubicBezTo>
                  <a:cubicBezTo>
                    <a:pt x="706" y="98"/>
                    <a:pt x="707" y="92"/>
                    <a:pt x="707" y="92"/>
                  </a:cubicBezTo>
                  <a:close/>
                  <a:moveTo>
                    <a:pt x="694" y="94"/>
                  </a:moveTo>
                  <a:cubicBezTo>
                    <a:pt x="696" y="93"/>
                    <a:pt x="698" y="92"/>
                    <a:pt x="700" y="92"/>
                  </a:cubicBezTo>
                  <a:cubicBezTo>
                    <a:pt x="700" y="92"/>
                    <a:pt x="700" y="92"/>
                    <a:pt x="700" y="92"/>
                  </a:cubicBezTo>
                  <a:cubicBezTo>
                    <a:pt x="700" y="92"/>
                    <a:pt x="701" y="92"/>
                    <a:pt x="701" y="92"/>
                  </a:cubicBezTo>
                  <a:cubicBezTo>
                    <a:pt x="702" y="91"/>
                    <a:pt x="703" y="91"/>
                    <a:pt x="705" y="91"/>
                  </a:cubicBezTo>
                  <a:cubicBezTo>
                    <a:pt x="705" y="91"/>
                    <a:pt x="705" y="91"/>
                    <a:pt x="705" y="91"/>
                  </a:cubicBezTo>
                  <a:cubicBezTo>
                    <a:pt x="705" y="92"/>
                    <a:pt x="704" y="94"/>
                    <a:pt x="702" y="95"/>
                  </a:cubicBezTo>
                  <a:cubicBezTo>
                    <a:pt x="699" y="98"/>
                    <a:pt x="695" y="99"/>
                    <a:pt x="693" y="97"/>
                  </a:cubicBezTo>
                  <a:cubicBezTo>
                    <a:pt x="692" y="96"/>
                    <a:pt x="692" y="95"/>
                    <a:pt x="692" y="94"/>
                  </a:cubicBezTo>
                  <a:cubicBezTo>
                    <a:pt x="692" y="94"/>
                    <a:pt x="693" y="94"/>
                    <a:pt x="694" y="94"/>
                  </a:cubicBezTo>
                  <a:close/>
                  <a:moveTo>
                    <a:pt x="632" y="219"/>
                  </a:moveTo>
                  <a:cubicBezTo>
                    <a:pt x="629" y="222"/>
                    <a:pt x="622" y="225"/>
                    <a:pt x="618" y="222"/>
                  </a:cubicBezTo>
                  <a:cubicBezTo>
                    <a:pt x="616" y="224"/>
                    <a:pt x="607" y="228"/>
                    <a:pt x="603" y="222"/>
                  </a:cubicBezTo>
                  <a:cubicBezTo>
                    <a:pt x="601" y="218"/>
                    <a:pt x="602" y="217"/>
                    <a:pt x="602" y="216"/>
                  </a:cubicBezTo>
                  <a:cubicBezTo>
                    <a:pt x="604" y="217"/>
                    <a:pt x="608" y="221"/>
                    <a:pt x="608" y="221"/>
                  </a:cubicBezTo>
                  <a:cubicBezTo>
                    <a:pt x="608" y="217"/>
                    <a:pt x="608" y="215"/>
                    <a:pt x="608" y="212"/>
                  </a:cubicBezTo>
                  <a:cubicBezTo>
                    <a:pt x="611" y="215"/>
                    <a:pt x="612" y="216"/>
                    <a:pt x="615" y="220"/>
                  </a:cubicBezTo>
                  <a:cubicBezTo>
                    <a:pt x="614" y="215"/>
                    <a:pt x="614" y="213"/>
                    <a:pt x="613" y="209"/>
                  </a:cubicBezTo>
                  <a:cubicBezTo>
                    <a:pt x="613" y="209"/>
                    <a:pt x="624" y="215"/>
                    <a:pt x="624" y="215"/>
                  </a:cubicBezTo>
                  <a:cubicBezTo>
                    <a:pt x="624" y="215"/>
                    <a:pt x="618" y="204"/>
                    <a:pt x="618" y="204"/>
                  </a:cubicBezTo>
                  <a:cubicBezTo>
                    <a:pt x="622" y="204"/>
                    <a:pt x="625" y="204"/>
                    <a:pt x="629" y="205"/>
                  </a:cubicBezTo>
                  <a:cubicBezTo>
                    <a:pt x="626" y="202"/>
                    <a:pt x="624" y="201"/>
                    <a:pt x="621" y="198"/>
                  </a:cubicBezTo>
                  <a:cubicBezTo>
                    <a:pt x="626" y="197"/>
                    <a:pt x="628" y="197"/>
                    <a:pt x="632" y="197"/>
                  </a:cubicBezTo>
                  <a:cubicBezTo>
                    <a:pt x="629" y="195"/>
                    <a:pt x="627" y="194"/>
                    <a:pt x="624" y="192"/>
                  </a:cubicBezTo>
                  <a:cubicBezTo>
                    <a:pt x="628" y="191"/>
                    <a:pt x="630" y="190"/>
                    <a:pt x="634" y="189"/>
                  </a:cubicBezTo>
                  <a:cubicBezTo>
                    <a:pt x="631" y="187"/>
                    <a:pt x="629" y="187"/>
                    <a:pt x="625" y="186"/>
                  </a:cubicBezTo>
                  <a:cubicBezTo>
                    <a:pt x="625" y="186"/>
                    <a:pt x="633" y="182"/>
                    <a:pt x="638" y="188"/>
                  </a:cubicBezTo>
                  <a:cubicBezTo>
                    <a:pt x="640" y="191"/>
                    <a:pt x="643" y="197"/>
                    <a:pt x="634" y="205"/>
                  </a:cubicBezTo>
                  <a:cubicBezTo>
                    <a:pt x="635" y="206"/>
                    <a:pt x="639" y="212"/>
                    <a:pt x="632" y="219"/>
                  </a:cubicBezTo>
                  <a:close/>
                  <a:moveTo>
                    <a:pt x="634" y="155"/>
                  </a:moveTo>
                  <a:cubicBezTo>
                    <a:pt x="634" y="159"/>
                    <a:pt x="634" y="161"/>
                    <a:pt x="634" y="163"/>
                  </a:cubicBezTo>
                  <a:cubicBezTo>
                    <a:pt x="635" y="166"/>
                    <a:pt x="638" y="172"/>
                    <a:pt x="631" y="176"/>
                  </a:cubicBezTo>
                  <a:cubicBezTo>
                    <a:pt x="628" y="179"/>
                    <a:pt x="625" y="179"/>
                    <a:pt x="623" y="180"/>
                  </a:cubicBezTo>
                  <a:cubicBezTo>
                    <a:pt x="626" y="176"/>
                    <a:pt x="627" y="174"/>
                    <a:pt x="631" y="170"/>
                  </a:cubicBezTo>
                  <a:cubicBezTo>
                    <a:pt x="630" y="170"/>
                    <a:pt x="630" y="170"/>
                    <a:pt x="630" y="170"/>
                  </a:cubicBezTo>
                  <a:cubicBezTo>
                    <a:pt x="626" y="171"/>
                    <a:pt x="624" y="171"/>
                    <a:pt x="619" y="172"/>
                  </a:cubicBezTo>
                  <a:cubicBezTo>
                    <a:pt x="622" y="167"/>
                    <a:pt x="624" y="165"/>
                    <a:pt x="627" y="160"/>
                  </a:cubicBezTo>
                  <a:cubicBezTo>
                    <a:pt x="622" y="163"/>
                    <a:pt x="620" y="164"/>
                    <a:pt x="615" y="167"/>
                  </a:cubicBezTo>
                  <a:cubicBezTo>
                    <a:pt x="617" y="162"/>
                    <a:pt x="617" y="159"/>
                    <a:pt x="619" y="154"/>
                  </a:cubicBezTo>
                  <a:cubicBezTo>
                    <a:pt x="615" y="157"/>
                    <a:pt x="614" y="159"/>
                    <a:pt x="610" y="163"/>
                  </a:cubicBezTo>
                  <a:cubicBezTo>
                    <a:pt x="610" y="158"/>
                    <a:pt x="611" y="156"/>
                    <a:pt x="611" y="152"/>
                  </a:cubicBezTo>
                  <a:cubicBezTo>
                    <a:pt x="611" y="152"/>
                    <a:pt x="611" y="152"/>
                    <a:pt x="611" y="152"/>
                  </a:cubicBezTo>
                  <a:cubicBezTo>
                    <a:pt x="609" y="156"/>
                    <a:pt x="607" y="157"/>
                    <a:pt x="605" y="161"/>
                  </a:cubicBezTo>
                  <a:cubicBezTo>
                    <a:pt x="605" y="157"/>
                    <a:pt x="604" y="155"/>
                    <a:pt x="604" y="151"/>
                  </a:cubicBezTo>
                  <a:cubicBezTo>
                    <a:pt x="602" y="155"/>
                    <a:pt x="601" y="157"/>
                    <a:pt x="598" y="160"/>
                  </a:cubicBezTo>
                  <a:cubicBezTo>
                    <a:pt x="598" y="160"/>
                    <a:pt x="597" y="152"/>
                    <a:pt x="603" y="148"/>
                  </a:cubicBezTo>
                  <a:cubicBezTo>
                    <a:pt x="608" y="146"/>
                    <a:pt x="615" y="144"/>
                    <a:pt x="618" y="151"/>
                  </a:cubicBezTo>
                  <a:cubicBezTo>
                    <a:pt x="621" y="150"/>
                    <a:pt x="631" y="146"/>
                    <a:pt x="634" y="155"/>
                  </a:cubicBezTo>
                  <a:close/>
                  <a:moveTo>
                    <a:pt x="621" y="139"/>
                  </a:moveTo>
                  <a:cubicBezTo>
                    <a:pt x="621" y="139"/>
                    <a:pt x="623" y="136"/>
                    <a:pt x="626" y="131"/>
                  </a:cubicBezTo>
                  <a:cubicBezTo>
                    <a:pt x="629" y="126"/>
                    <a:pt x="635" y="123"/>
                    <a:pt x="636" y="122"/>
                  </a:cubicBezTo>
                  <a:cubicBezTo>
                    <a:pt x="637" y="122"/>
                    <a:pt x="636" y="122"/>
                    <a:pt x="633" y="128"/>
                  </a:cubicBezTo>
                  <a:cubicBezTo>
                    <a:pt x="629" y="136"/>
                    <a:pt x="621" y="139"/>
                    <a:pt x="621" y="139"/>
                  </a:cubicBezTo>
                  <a:close/>
                  <a:moveTo>
                    <a:pt x="601" y="167"/>
                  </a:moveTo>
                  <a:cubicBezTo>
                    <a:pt x="604" y="167"/>
                    <a:pt x="605" y="168"/>
                    <a:pt x="606" y="169"/>
                  </a:cubicBezTo>
                  <a:cubicBezTo>
                    <a:pt x="610" y="176"/>
                    <a:pt x="600" y="180"/>
                    <a:pt x="600" y="180"/>
                  </a:cubicBezTo>
                  <a:cubicBezTo>
                    <a:pt x="601" y="176"/>
                    <a:pt x="602" y="174"/>
                    <a:pt x="603" y="171"/>
                  </a:cubicBezTo>
                  <a:cubicBezTo>
                    <a:pt x="603" y="171"/>
                    <a:pt x="603" y="171"/>
                    <a:pt x="603" y="171"/>
                  </a:cubicBezTo>
                  <a:cubicBezTo>
                    <a:pt x="602" y="171"/>
                    <a:pt x="596" y="177"/>
                    <a:pt x="596" y="177"/>
                  </a:cubicBezTo>
                  <a:cubicBezTo>
                    <a:pt x="596" y="174"/>
                    <a:pt x="596" y="172"/>
                    <a:pt x="596" y="169"/>
                  </a:cubicBezTo>
                  <a:cubicBezTo>
                    <a:pt x="596" y="169"/>
                    <a:pt x="596" y="169"/>
                    <a:pt x="596" y="169"/>
                  </a:cubicBezTo>
                  <a:cubicBezTo>
                    <a:pt x="593" y="172"/>
                    <a:pt x="592" y="174"/>
                    <a:pt x="590" y="177"/>
                  </a:cubicBezTo>
                  <a:cubicBezTo>
                    <a:pt x="589" y="173"/>
                    <a:pt x="588" y="171"/>
                    <a:pt x="587" y="167"/>
                  </a:cubicBezTo>
                  <a:cubicBezTo>
                    <a:pt x="587" y="167"/>
                    <a:pt x="586" y="167"/>
                    <a:pt x="586" y="167"/>
                  </a:cubicBezTo>
                  <a:cubicBezTo>
                    <a:pt x="586" y="171"/>
                    <a:pt x="585" y="173"/>
                    <a:pt x="584" y="178"/>
                  </a:cubicBezTo>
                  <a:cubicBezTo>
                    <a:pt x="582" y="173"/>
                    <a:pt x="581" y="171"/>
                    <a:pt x="579" y="167"/>
                  </a:cubicBezTo>
                  <a:cubicBezTo>
                    <a:pt x="579" y="167"/>
                    <a:pt x="578" y="167"/>
                    <a:pt x="578" y="167"/>
                  </a:cubicBezTo>
                  <a:cubicBezTo>
                    <a:pt x="578" y="167"/>
                    <a:pt x="579" y="179"/>
                    <a:pt x="579" y="179"/>
                  </a:cubicBezTo>
                  <a:cubicBezTo>
                    <a:pt x="579" y="179"/>
                    <a:pt x="573" y="172"/>
                    <a:pt x="573" y="172"/>
                  </a:cubicBezTo>
                  <a:cubicBezTo>
                    <a:pt x="573" y="172"/>
                    <a:pt x="573" y="172"/>
                    <a:pt x="573" y="173"/>
                  </a:cubicBezTo>
                  <a:cubicBezTo>
                    <a:pt x="573" y="173"/>
                    <a:pt x="576" y="182"/>
                    <a:pt x="575" y="182"/>
                  </a:cubicBezTo>
                  <a:cubicBezTo>
                    <a:pt x="572" y="181"/>
                    <a:pt x="570" y="178"/>
                    <a:pt x="570" y="175"/>
                  </a:cubicBezTo>
                  <a:cubicBezTo>
                    <a:pt x="570" y="168"/>
                    <a:pt x="574" y="167"/>
                    <a:pt x="577" y="166"/>
                  </a:cubicBezTo>
                  <a:cubicBezTo>
                    <a:pt x="584" y="160"/>
                    <a:pt x="588" y="162"/>
                    <a:pt x="590" y="163"/>
                  </a:cubicBezTo>
                  <a:cubicBezTo>
                    <a:pt x="598" y="159"/>
                    <a:pt x="601" y="166"/>
                    <a:pt x="601" y="167"/>
                  </a:cubicBezTo>
                  <a:close/>
                  <a:moveTo>
                    <a:pt x="588" y="195"/>
                  </a:moveTo>
                  <a:cubicBezTo>
                    <a:pt x="585" y="196"/>
                    <a:pt x="582" y="195"/>
                    <a:pt x="581" y="192"/>
                  </a:cubicBezTo>
                  <a:cubicBezTo>
                    <a:pt x="581" y="189"/>
                    <a:pt x="582" y="186"/>
                    <a:pt x="585" y="186"/>
                  </a:cubicBezTo>
                  <a:cubicBezTo>
                    <a:pt x="588" y="185"/>
                    <a:pt x="591" y="186"/>
                    <a:pt x="591" y="189"/>
                  </a:cubicBezTo>
                  <a:cubicBezTo>
                    <a:pt x="592" y="191"/>
                    <a:pt x="590" y="194"/>
                    <a:pt x="588" y="195"/>
                  </a:cubicBezTo>
                  <a:close/>
                  <a:moveTo>
                    <a:pt x="572" y="185"/>
                  </a:moveTo>
                  <a:cubicBezTo>
                    <a:pt x="571" y="186"/>
                    <a:pt x="564" y="188"/>
                    <a:pt x="564" y="188"/>
                  </a:cubicBezTo>
                  <a:cubicBezTo>
                    <a:pt x="564" y="188"/>
                    <a:pt x="564" y="188"/>
                    <a:pt x="564" y="189"/>
                  </a:cubicBezTo>
                  <a:cubicBezTo>
                    <a:pt x="567" y="190"/>
                    <a:pt x="569" y="190"/>
                    <a:pt x="572" y="191"/>
                  </a:cubicBezTo>
                  <a:cubicBezTo>
                    <a:pt x="568" y="193"/>
                    <a:pt x="566" y="194"/>
                    <a:pt x="562" y="196"/>
                  </a:cubicBezTo>
                  <a:cubicBezTo>
                    <a:pt x="563" y="196"/>
                    <a:pt x="563" y="196"/>
                    <a:pt x="563" y="197"/>
                  </a:cubicBezTo>
                  <a:cubicBezTo>
                    <a:pt x="566" y="197"/>
                    <a:pt x="568" y="197"/>
                    <a:pt x="572" y="197"/>
                  </a:cubicBezTo>
                  <a:cubicBezTo>
                    <a:pt x="569" y="200"/>
                    <a:pt x="568" y="201"/>
                    <a:pt x="565" y="204"/>
                  </a:cubicBezTo>
                  <a:cubicBezTo>
                    <a:pt x="569" y="203"/>
                    <a:pt x="570" y="203"/>
                    <a:pt x="574" y="202"/>
                  </a:cubicBezTo>
                  <a:cubicBezTo>
                    <a:pt x="572" y="205"/>
                    <a:pt x="571" y="207"/>
                    <a:pt x="569" y="210"/>
                  </a:cubicBezTo>
                  <a:cubicBezTo>
                    <a:pt x="569" y="210"/>
                    <a:pt x="569" y="210"/>
                    <a:pt x="570" y="210"/>
                  </a:cubicBezTo>
                  <a:cubicBezTo>
                    <a:pt x="573" y="208"/>
                    <a:pt x="575" y="207"/>
                    <a:pt x="578" y="204"/>
                  </a:cubicBezTo>
                  <a:cubicBezTo>
                    <a:pt x="578" y="207"/>
                    <a:pt x="577" y="209"/>
                    <a:pt x="577" y="212"/>
                  </a:cubicBezTo>
                  <a:cubicBezTo>
                    <a:pt x="579" y="209"/>
                    <a:pt x="581" y="208"/>
                    <a:pt x="584" y="205"/>
                  </a:cubicBezTo>
                  <a:cubicBezTo>
                    <a:pt x="584" y="205"/>
                    <a:pt x="584" y="211"/>
                    <a:pt x="578" y="215"/>
                  </a:cubicBezTo>
                  <a:cubicBezTo>
                    <a:pt x="573" y="217"/>
                    <a:pt x="567" y="216"/>
                    <a:pt x="566" y="212"/>
                  </a:cubicBezTo>
                  <a:cubicBezTo>
                    <a:pt x="564" y="212"/>
                    <a:pt x="559" y="210"/>
                    <a:pt x="560" y="203"/>
                  </a:cubicBezTo>
                  <a:cubicBezTo>
                    <a:pt x="558" y="201"/>
                    <a:pt x="554" y="197"/>
                    <a:pt x="559" y="192"/>
                  </a:cubicBezTo>
                  <a:cubicBezTo>
                    <a:pt x="559" y="189"/>
                    <a:pt x="559" y="184"/>
                    <a:pt x="568" y="182"/>
                  </a:cubicBezTo>
                  <a:cubicBezTo>
                    <a:pt x="570" y="183"/>
                    <a:pt x="572" y="185"/>
                    <a:pt x="572" y="185"/>
                  </a:cubicBezTo>
                  <a:close/>
                  <a:moveTo>
                    <a:pt x="558" y="215"/>
                  </a:moveTo>
                  <a:cubicBezTo>
                    <a:pt x="555" y="226"/>
                    <a:pt x="555" y="226"/>
                    <a:pt x="555" y="226"/>
                  </a:cubicBezTo>
                  <a:cubicBezTo>
                    <a:pt x="558" y="224"/>
                    <a:pt x="560" y="222"/>
                    <a:pt x="562" y="220"/>
                  </a:cubicBezTo>
                  <a:cubicBezTo>
                    <a:pt x="562" y="225"/>
                    <a:pt x="562" y="227"/>
                    <a:pt x="561" y="232"/>
                  </a:cubicBezTo>
                  <a:cubicBezTo>
                    <a:pt x="565" y="228"/>
                    <a:pt x="566" y="226"/>
                    <a:pt x="569" y="223"/>
                  </a:cubicBezTo>
                  <a:cubicBezTo>
                    <a:pt x="570" y="227"/>
                    <a:pt x="570" y="229"/>
                    <a:pt x="570" y="234"/>
                  </a:cubicBezTo>
                  <a:cubicBezTo>
                    <a:pt x="573" y="229"/>
                    <a:pt x="574" y="227"/>
                    <a:pt x="576" y="223"/>
                  </a:cubicBezTo>
                  <a:cubicBezTo>
                    <a:pt x="578" y="226"/>
                    <a:pt x="579" y="228"/>
                    <a:pt x="581" y="231"/>
                  </a:cubicBezTo>
                  <a:cubicBezTo>
                    <a:pt x="581" y="231"/>
                    <a:pt x="585" y="221"/>
                    <a:pt x="585" y="221"/>
                  </a:cubicBezTo>
                  <a:cubicBezTo>
                    <a:pt x="585" y="221"/>
                    <a:pt x="591" y="227"/>
                    <a:pt x="591" y="227"/>
                  </a:cubicBezTo>
                  <a:cubicBezTo>
                    <a:pt x="592" y="224"/>
                    <a:pt x="592" y="222"/>
                    <a:pt x="593" y="219"/>
                  </a:cubicBezTo>
                  <a:cubicBezTo>
                    <a:pt x="593" y="219"/>
                    <a:pt x="597" y="221"/>
                    <a:pt x="597" y="227"/>
                  </a:cubicBezTo>
                  <a:cubicBezTo>
                    <a:pt x="596" y="232"/>
                    <a:pt x="591" y="236"/>
                    <a:pt x="584" y="236"/>
                  </a:cubicBezTo>
                  <a:cubicBezTo>
                    <a:pt x="581" y="236"/>
                    <a:pt x="580" y="235"/>
                    <a:pt x="579" y="235"/>
                  </a:cubicBezTo>
                  <a:cubicBezTo>
                    <a:pt x="579" y="236"/>
                    <a:pt x="577" y="241"/>
                    <a:pt x="570" y="244"/>
                  </a:cubicBezTo>
                  <a:cubicBezTo>
                    <a:pt x="567" y="245"/>
                    <a:pt x="558" y="245"/>
                    <a:pt x="557" y="235"/>
                  </a:cubicBezTo>
                  <a:cubicBezTo>
                    <a:pt x="554" y="234"/>
                    <a:pt x="550" y="232"/>
                    <a:pt x="551" y="224"/>
                  </a:cubicBezTo>
                  <a:cubicBezTo>
                    <a:pt x="552" y="219"/>
                    <a:pt x="556" y="217"/>
                    <a:pt x="558" y="215"/>
                  </a:cubicBezTo>
                  <a:close/>
                  <a:moveTo>
                    <a:pt x="587" y="210"/>
                  </a:moveTo>
                  <a:cubicBezTo>
                    <a:pt x="586" y="206"/>
                    <a:pt x="588" y="204"/>
                    <a:pt x="588" y="203"/>
                  </a:cubicBezTo>
                  <a:cubicBezTo>
                    <a:pt x="589" y="206"/>
                    <a:pt x="590" y="207"/>
                    <a:pt x="591" y="210"/>
                  </a:cubicBezTo>
                  <a:cubicBezTo>
                    <a:pt x="592" y="206"/>
                    <a:pt x="593" y="205"/>
                    <a:pt x="594" y="201"/>
                  </a:cubicBezTo>
                  <a:cubicBezTo>
                    <a:pt x="596" y="203"/>
                    <a:pt x="597" y="205"/>
                    <a:pt x="599" y="207"/>
                  </a:cubicBezTo>
                  <a:cubicBezTo>
                    <a:pt x="599" y="204"/>
                    <a:pt x="599" y="202"/>
                    <a:pt x="599" y="198"/>
                  </a:cubicBezTo>
                  <a:cubicBezTo>
                    <a:pt x="602" y="199"/>
                    <a:pt x="603" y="199"/>
                    <a:pt x="606" y="200"/>
                  </a:cubicBezTo>
                  <a:cubicBezTo>
                    <a:pt x="604" y="197"/>
                    <a:pt x="603" y="196"/>
                    <a:pt x="601" y="193"/>
                  </a:cubicBezTo>
                  <a:cubicBezTo>
                    <a:pt x="601" y="193"/>
                    <a:pt x="610" y="192"/>
                    <a:pt x="610" y="192"/>
                  </a:cubicBezTo>
                  <a:cubicBezTo>
                    <a:pt x="610" y="192"/>
                    <a:pt x="602" y="188"/>
                    <a:pt x="602" y="188"/>
                  </a:cubicBezTo>
                  <a:cubicBezTo>
                    <a:pt x="606" y="187"/>
                    <a:pt x="608" y="186"/>
                    <a:pt x="611" y="185"/>
                  </a:cubicBezTo>
                  <a:cubicBezTo>
                    <a:pt x="608" y="184"/>
                    <a:pt x="606" y="184"/>
                    <a:pt x="602" y="183"/>
                  </a:cubicBezTo>
                  <a:cubicBezTo>
                    <a:pt x="602" y="183"/>
                    <a:pt x="608" y="178"/>
                    <a:pt x="614" y="181"/>
                  </a:cubicBezTo>
                  <a:cubicBezTo>
                    <a:pt x="617" y="183"/>
                    <a:pt x="618" y="187"/>
                    <a:pt x="616" y="191"/>
                  </a:cubicBezTo>
                  <a:cubicBezTo>
                    <a:pt x="616" y="195"/>
                    <a:pt x="617" y="200"/>
                    <a:pt x="609" y="204"/>
                  </a:cubicBezTo>
                  <a:cubicBezTo>
                    <a:pt x="609" y="207"/>
                    <a:pt x="608" y="212"/>
                    <a:pt x="599" y="212"/>
                  </a:cubicBezTo>
                  <a:cubicBezTo>
                    <a:pt x="597" y="213"/>
                    <a:pt x="589" y="218"/>
                    <a:pt x="587" y="210"/>
                  </a:cubicBezTo>
                  <a:close/>
                  <a:moveTo>
                    <a:pt x="634" y="147"/>
                  </a:moveTo>
                  <a:cubicBezTo>
                    <a:pt x="635" y="146"/>
                    <a:pt x="638" y="144"/>
                    <a:pt x="643" y="141"/>
                  </a:cubicBezTo>
                  <a:cubicBezTo>
                    <a:pt x="648" y="139"/>
                    <a:pt x="653" y="139"/>
                    <a:pt x="654" y="139"/>
                  </a:cubicBezTo>
                  <a:cubicBezTo>
                    <a:pt x="650" y="140"/>
                    <a:pt x="646" y="142"/>
                    <a:pt x="643" y="144"/>
                  </a:cubicBezTo>
                  <a:cubicBezTo>
                    <a:pt x="639" y="146"/>
                    <a:pt x="634" y="147"/>
                    <a:pt x="634" y="147"/>
                  </a:cubicBezTo>
                  <a:close/>
                  <a:moveTo>
                    <a:pt x="659" y="142"/>
                  </a:moveTo>
                  <a:cubicBezTo>
                    <a:pt x="664" y="142"/>
                    <a:pt x="664" y="142"/>
                    <a:pt x="665" y="142"/>
                  </a:cubicBezTo>
                  <a:cubicBezTo>
                    <a:pt x="663" y="142"/>
                    <a:pt x="660" y="143"/>
                    <a:pt x="656" y="145"/>
                  </a:cubicBezTo>
                  <a:cubicBezTo>
                    <a:pt x="653" y="146"/>
                    <a:pt x="648" y="147"/>
                    <a:pt x="647" y="147"/>
                  </a:cubicBezTo>
                  <a:cubicBezTo>
                    <a:pt x="647" y="147"/>
                    <a:pt x="653" y="142"/>
                    <a:pt x="659" y="142"/>
                  </a:cubicBezTo>
                  <a:close/>
                  <a:moveTo>
                    <a:pt x="655" y="157"/>
                  </a:moveTo>
                  <a:cubicBezTo>
                    <a:pt x="651" y="158"/>
                    <a:pt x="645" y="160"/>
                    <a:pt x="640" y="155"/>
                  </a:cubicBezTo>
                  <a:cubicBezTo>
                    <a:pt x="640" y="155"/>
                    <a:pt x="652" y="154"/>
                    <a:pt x="655" y="157"/>
                  </a:cubicBezTo>
                  <a:close/>
                  <a:moveTo>
                    <a:pt x="654" y="152"/>
                  </a:moveTo>
                  <a:cubicBezTo>
                    <a:pt x="660" y="152"/>
                    <a:pt x="664" y="153"/>
                    <a:pt x="670" y="153"/>
                  </a:cubicBezTo>
                  <a:cubicBezTo>
                    <a:pt x="670" y="153"/>
                    <a:pt x="665" y="156"/>
                    <a:pt x="660" y="155"/>
                  </a:cubicBezTo>
                  <a:cubicBezTo>
                    <a:pt x="657" y="154"/>
                    <a:pt x="654" y="152"/>
                    <a:pt x="654" y="152"/>
                  </a:cubicBezTo>
                  <a:close/>
                  <a:moveTo>
                    <a:pt x="660" y="148"/>
                  </a:moveTo>
                  <a:cubicBezTo>
                    <a:pt x="660" y="148"/>
                    <a:pt x="670" y="143"/>
                    <a:pt x="678" y="147"/>
                  </a:cubicBezTo>
                  <a:cubicBezTo>
                    <a:pt x="675" y="149"/>
                    <a:pt x="674" y="150"/>
                    <a:pt x="660" y="148"/>
                  </a:cubicBezTo>
                  <a:close/>
                  <a:moveTo>
                    <a:pt x="669" y="139"/>
                  </a:moveTo>
                  <a:cubicBezTo>
                    <a:pt x="669" y="139"/>
                    <a:pt x="670" y="138"/>
                    <a:pt x="669" y="133"/>
                  </a:cubicBezTo>
                  <a:cubicBezTo>
                    <a:pt x="678" y="128"/>
                    <a:pt x="682" y="126"/>
                    <a:pt x="682" y="126"/>
                  </a:cubicBezTo>
                  <a:cubicBezTo>
                    <a:pt x="682" y="126"/>
                    <a:pt x="694" y="126"/>
                    <a:pt x="705" y="116"/>
                  </a:cubicBezTo>
                  <a:cubicBezTo>
                    <a:pt x="705" y="116"/>
                    <a:pt x="702" y="126"/>
                    <a:pt x="694" y="134"/>
                  </a:cubicBezTo>
                  <a:cubicBezTo>
                    <a:pt x="687" y="141"/>
                    <a:pt x="684" y="143"/>
                    <a:pt x="682" y="144"/>
                  </a:cubicBezTo>
                  <a:cubicBezTo>
                    <a:pt x="681" y="143"/>
                    <a:pt x="674" y="139"/>
                    <a:pt x="669" y="139"/>
                  </a:cubicBezTo>
                  <a:close/>
                  <a:moveTo>
                    <a:pt x="672" y="125"/>
                  </a:moveTo>
                  <a:cubicBezTo>
                    <a:pt x="675" y="123"/>
                    <a:pt x="678" y="122"/>
                    <a:pt x="682" y="119"/>
                  </a:cubicBezTo>
                  <a:cubicBezTo>
                    <a:pt x="681" y="121"/>
                    <a:pt x="680" y="123"/>
                    <a:pt x="675" y="125"/>
                  </a:cubicBezTo>
                  <a:cubicBezTo>
                    <a:pt x="672" y="126"/>
                    <a:pt x="671" y="126"/>
                    <a:pt x="669" y="126"/>
                  </a:cubicBezTo>
                  <a:cubicBezTo>
                    <a:pt x="669" y="126"/>
                    <a:pt x="669" y="126"/>
                    <a:pt x="672" y="125"/>
                  </a:cubicBezTo>
                  <a:close/>
                  <a:moveTo>
                    <a:pt x="689" y="120"/>
                  </a:moveTo>
                  <a:cubicBezTo>
                    <a:pt x="694" y="115"/>
                    <a:pt x="701" y="104"/>
                    <a:pt x="702" y="103"/>
                  </a:cubicBezTo>
                  <a:cubicBezTo>
                    <a:pt x="702" y="105"/>
                    <a:pt x="704" y="110"/>
                    <a:pt x="704" y="111"/>
                  </a:cubicBezTo>
                  <a:cubicBezTo>
                    <a:pt x="699" y="115"/>
                    <a:pt x="692" y="118"/>
                    <a:pt x="689" y="120"/>
                  </a:cubicBezTo>
                  <a:close/>
                  <a:moveTo>
                    <a:pt x="690" y="101"/>
                  </a:moveTo>
                  <a:cubicBezTo>
                    <a:pt x="694" y="104"/>
                    <a:pt x="698" y="101"/>
                    <a:pt x="698" y="101"/>
                  </a:cubicBezTo>
                  <a:cubicBezTo>
                    <a:pt x="695" y="109"/>
                    <a:pt x="691" y="111"/>
                    <a:pt x="689" y="111"/>
                  </a:cubicBezTo>
                  <a:cubicBezTo>
                    <a:pt x="685" y="109"/>
                    <a:pt x="688" y="103"/>
                    <a:pt x="690" y="101"/>
                  </a:cubicBezTo>
                  <a:close/>
                  <a:moveTo>
                    <a:pt x="680" y="100"/>
                  </a:moveTo>
                  <a:cubicBezTo>
                    <a:pt x="682" y="99"/>
                    <a:pt x="684" y="100"/>
                    <a:pt x="685" y="101"/>
                  </a:cubicBezTo>
                  <a:cubicBezTo>
                    <a:pt x="686" y="103"/>
                    <a:pt x="685" y="105"/>
                    <a:pt x="683" y="106"/>
                  </a:cubicBezTo>
                  <a:cubicBezTo>
                    <a:pt x="682" y="107"/>
                    <a:pt x="680" y="106"/>
                    <a:pt x="679" y="105"/>
                  </a:cubicBezTo>
                  <a:cubicBezTo>
                    <a:pt x="678" y="103"/>
                    <a:pt x="679" y="101"/>
                    <a:pt x="680" y="100"/>
                  </a:cubicBezTo>
                  <a:close/>
                  <a:moveTo>
                    <a:pt x="680" y="113"/>
                  </a:moveTo>
                  <a:cubicBezTo>
                    <a:pt x="681" y="114"/>
                    <a:pt x="680" y="116"/>
                    <a:pt x="679" y="117"/>
                  </a:cubicBezTo>
                  <a:cubicBezTo>
                    <a:pt x="677" y="118"/>
                    <a:pt x="675" y="118"/>
                    <a:pt x="674" y="116"/>
                  </a:cubicBezTo>
                  <a:cubicBezTo>
                    <a:pt x="674" y="115"/>
                    <a:pt x="674" y="113"/>
                    <a:pt x="676" y="112"/>
                  </a:cubicBezTo>
                  <a:cubicBezTo>
                    <a:pt x="678" y="111"/>
                    <a:pt x="680" y="111"/>
                    <a:pt x="680" y="113"/>
                  </a:cubicBezTo>
                  <a:close/>
                  <a:moveTo>
                    <a:pt x="636" y="109"/>
                  </a:moveTo>
                  <a:cubicBezTo>
                    <a:pt x="649" y="105"/>
                    <a:pt x="661" y="102"/>
                    <a:pt x="674" y="98"/>
                  </a:cubicBezTo>
                  <a:cubicBezTo>
                    <a:pt x="675" y="98"/>
                    <a:pt x="677" y="98"/>
                    <a:pt x="678" y="97"/>
                  </a:cubicBezTo>
                  <a:cubicBezTo>
                    <a:pt x="677" y="98"/>
                    <a:pt x="677" y="99"/>
                    <a:pt x="676" y="100"/>
                  </a:cubicBezTo>
                  <a:cubicBezTo>
                    <a:pt x="673" y="103"/>
                    <a:pt x="675" y="107"/>
                    <a:pt x="675" y="108"/>
                  </a:cubicBezTo>
                  <a:cubicBezTo>
                    <a:pt x="672" y="110"/>
                    <a:pt x="671" y="112"/>
                    <a:pt x="670" y="115"/>
                  </a:cubicBezTo>
                  <a:cubicBezTo>
                    <a:pt x="668" y="121"/>
                    <a:pt x="665" y="124"/>
                    <a:pt x="660" y="128"/>
                  </a:cubicBezTo>
                  <a:cubicBezTo>
                    <a:pt x="655" y="131"/>
                    <a:pt x="650" y="132"/>
                    <a:pt x="649" y="132"/>
                  </a:cubicBezTo>
                  <a:cubicBezTo>
                    <a:pt x="648" y="132"/>
                    <a:pt x="647" y="132"/>
                    <a:pt x="647" y="132"/>
                  </a:cubicBezTo>
                  <a:cubicBezTo>
                    <a:pt x="650" y="133"/>
                    <a:pt x="651" y="135"/>
                    <a:pt x="651" y="136"/>
                  </a:cubicBezTo>
                  <a:cubicBezTo>
                    <a:pt x="650" y="136"/>
                    <a:pt x="650" y="136"/>
                    <a:pt x="645" y="136"/>
                  </a:cubicBezTo>
                  <a:cubicBezTo>
                    <a:pt x="637" y="138"/>
                    <a:pt x="629" y="144"/>
                    <a:pt x="629" y="144"/>
                  </a:cubicBezTo>
                  <a:cubicBezTo>
                    <a:pt x="629" y="143"/>
                    <a:pt x="626" y="142"/>
                    <a:pt x="626" y="142"/>
                  </a:cubicBezTo>
                  <a:cubicBezTo>
                    <a:pt x="626" y="142"/>
                    <a:pt x="628" y="141"/>
                    <a:pt x="632" y="136"/>
                  </a:cubicBezTo>
                  <a:cubicBezTo>
                    <a:pt x="636" y="131"/>
                    <a:pt x="638" y="129"/>
                    <a:pt x="640" y="123"/>
                  </a:cubicBezTo>
                  <a:cubicBezTo>
                    <a:pt x="642" y="116"/>
                    <a:pt x="643" y="115"/>
                    <a:pt x="643" y="115"/>
                  </a:cubicBezTo>
                  <a:cubicBezTo>
                    <a:pt x="643" y="115"/>
                    <a:pt x="643" y="115"/>
                    <a:pt x="643" y="115"/>
                  </a:cubicBezTo>
                  <a:cubicBezTo>
                    <a:pt x="643" y="115"/>
                    <a:pt x="640" y="116"/>
                    <a:pt x="633" y="119"/>
                  </a:cubicBezTo>
                  <a:cubicBezTo>
                    <a:pt x="635" y="116"/>
                    <a:pt x="636" y="112"/>
                    <a:pt x="636" y="109"/>
                  </a:cubicBezTo>
                  <a:close/>
                  <a:moveTo>
                    <a:pt x="628" y="111"/>
                  </a:moveTo>
                  <a:cubicBezTo>
                    <a:pt x="627" y="112"/>
                    <a:pt x="627" y="113"/>
                    <a:pt x="627" y="113"/>
                  </a:cubicBezTo>
                  <a:cubicBezTo>
                    <a:pt x="626" y="113"/>
                    <a:pt x="626" y="112"/>
                    <a:pt x="626" y="111"/>
                  </a:cubicBezTo>
                  <a:cubicBezTo>
                    <a:pt x="627" y="111"/>
                    <a:pt x="628" y="111"/>
                    <a:pt x="628" y="111"/>
                  </a:cubicBezTo>
                  <a:close/>
                  <a:moveTo>
                    <a:pt x="631" y="110"/>
                  </a:moveTo>
                  <a:cubicBezTo>
                    <a:pt x="632" y="110"/>
                    <a:pt x="632" y="110"/>
                    <a:pt x="633" y="109"/>
                  </a:cubicBezTo>
                  <a:cubicBezTo>
                    <a:pt x="633" y="113"/>
                    <a:pt x="632" y="116"/>
                    <a:pt x="629" y="120"/>
                  </a:cubicBezTo>
                  <a:cubicBezTo>
                    <a:pt x="627" y="123"/>
                    <a:pt x="625" y="124"/>
                    <a:pt x="624" y="125"/>
                  </a:cubicBezTo>
                  <a:cubicBezTo>
                    <a:pt x="624" y="125"/>
                    <a:pt x="627" y="117"/>
                    <a:pt x="631" y="110"/>
                  </a:cubicBezTo>
                  <a:close/>
                  <a:moveTo>
                    <a:pt x="618" y="116"/>
                  </a:moveTo>
                  <a:cubicBezTo>
                    <a:pt x="618" y="115"/>
                    <a:pt x="618" y="114"/>
                    <a:pt x="618" y="113"/>
                  </a:cubicBezTo>
                  <a:cubicBezTo>
                    <a:pt x="619" y="113"/>
                    <a:pt x="621" y="112"/>
                    <a:pt x="622" y="112"/>
                  </a:cubicBezTo>
                  <a:cubicBezTo>
                    <a:pt x="622" y="112"/>
                    <a:pt x="622" y="112"/>
                    <a:pt x="623" y="112"/>
                  </a:cubicBezTo>
                  <a:cubicBezTo>
                    <a:pt x="623" y="113"/>
                    <a:pt x="623" y="113"/>
                    <a:pt x="622" y="114"/>
                  </a:cubicBezTo>
                  <a:cubicBezTo>
                    <a:pt x="621" y="122"/>
                    <a:pt x="617" y="126"/>
                    <a:pt x="617" y="126"/>
                  </a:cubicBezTo>
                  <a:cubicBezTo>
                    <a:pt x="617" y="125"/>
                    <a:pt x="617" y="122"/>
                    <a:pt x="618" y="116"/>
                  </a:cubicBezTo>
                  <a:close/>
                  <a:moveTo>
                    <a:pt x="618" y="132"/>
                  </a:moveTo>
                  <a:cubicBezTo>
                    <a:pt x="621" y="129"/>
                    <a:pt x="624" y="128"/>
                    <a:pt x="626" y="127"/>
                  </a:cubicBezTo>
                  <a:cubicBezTo>
                    <a:pt x="624" y="129"/>
                    <a:pt x="617" y="139"/>
                    <a:pt x="613" y="141"/>
                  </a:cubicBezTo>
                  <a:cubicBezTo>
                    <a:pt x="613" y="141"/>
                    <a:pt x="614" y="135"/>
                    <a:pt x="618" y="132"/>
                  </a:cubicBezTo>
                  <a:close/>
                  <a:moveTo>
                    <a:pt x="610" y="129"/>
                  </a:moveTo>
                  <a:cubicBezTo>
                    <a:pt x="610" y="126"/>
                    <a:pt x="610" y="125"/>
                    <a:pt x="610" y="125"/>
                  </a:cubicBezTo>
                  <a:cubicBezTo>
                    <a:pt x="610" y="120"/>
                    <a:pt x="613" y="117"/>
                    <a:pt x="614" y="116"/>
                  </a:cubicBezTo>
                  <a:cubicBezTo>
                    <a:pt x="613" y="118"/>
                    <a:pt x="613" y="123"/>
                    <a:pt x="613" y="129"/>
                  </a:cubicBezTo>
                  <a:cubicBezTo>
                    <a:pt x="613" y="135"/>
                    <a:pt x="609" y="137"/>
                    <a:pt x="609" y="137"/>
                  </a:cubicBezTo>
                  <a:cubicBezTo>
                    <a:pt x="611" y="133"/>
                    <a:pt x="610" y="132"/>
                    <a:pt x="610" y="129"/>
                  </a:cubicBezTo>
                  <a:close/>
                  <a:moveTo>
                    <a:pt x="604" y="119"/>
                  </a:moveTo>
                  <a:cubicBezTo>
                    <a:pt x="603" y="120"/>
                    <a:pt x="603" y="121"/>
                    <a:pt x="602" y="121"/>
                  </a:cubicBezTo>
                  <a:cubicBezTo>
                    <a:pt x="602" y="121"/>
                    <a:pt x="602" y="120"/>
                    <a:pt x="602" y="120"/>
                  </a:cubicBezTo>
                  <a:cubicBezTo>
                    <a:pt x="602" y="119"/>
                    <a:pt x="603" y="119"/>
                    <a:pt x="604" y="119"/>
                  </a:cubicBezTo>
                  <a:close/>
                  <a:moveTo>
                    <a:pt x="602" y="129"/>
                  </a:moveTo>
                  <a:cubicBezTo>
                    <a:pt x="604" y="122"/>
                    <a:pt x="607" y="118"/>
                    <a:pt x="607" y="118"/>
                  </a:cubicBezTo>
                  <a:cubicBezTo>
                    <a:pt x="610" y="129"/>
                    <a:pt x="601" y="142"/>
                    <a:pt x="601" y="142"/>
                  </a:cubicBezTo>
                  <a:cubicBezTo>
                    <a:pt x="601" y="140"/>
                    <a:pt x="601" y="135"/>
                    <a:pt x="602" y="129"/>
                  </a:cubicBezTo>
                  <a:close/>
                  <a:moveTo>
                    <a:pt x="592" y="125"/>
                  </a:moveTo>
                  <a:cubicBezTo>
                    <a:pt x="594" y="124"/>
                    <a:pt x="596" y="123"/>
                    <a:pt x="598" y="121"/>
                  </a:cubicBezTo>
                  <a:cubicBezTo>
                    <a:pt x="595" y="131"/>
                    <a:pt x="595" y="142"/>
                    <a:pt x="595" y="142"/>
                  </a:cubicBezTo>
                  <a:cubicBezTo>
                    <a:pt x="593" y="140"/>
                    <a:pt x="594" y="141"/>
                    <a:pt x="590" y="139"/>
                  </a:cubicBezTo>
                  <a:cubicBezTo>
                    <a:pt x="586" y="137"/>
                    <a:pt x="583" y="137"/>
                    <a:pt x="582" y="138"/>
                  </a:cubicBezTo>
                  <a:cubicBezTo>
                    <a:pt x="580" y="138"/>
                    <a:pt x="580" y="138"/>
                    <a:pt x="579" y="137"/>
                  </a:cubicBezTo>
                  <a:cubicBezTo>
                    <a:pt x="578" y="136"/>
                    <a:pt x="577" y="136"/>
                    <a:pt x="576" y="135"/>
                  </a:cubicBezTo>
                  <a:cubicBezTo>
                    <a:pt x="582" y="131"/>
                    <a:pt x="588" y="127"/>
                    <a:pt x="592" y="125"/>
                  </a:cubicBezTo>
                  <a:close/>
                  <a:moveTo>
                    <a:pt x="553" y="159"/>
                  </a:moveTo>
                  <a:cubicBezTo>
                    <a:pt x="556" y="154"/>
                    <a:pt x="559" y="153"/>
                    <a:pt x="563" y="153"/>
                  </a:cubicBezTo>
                  <a:cubicBezTo>
                    <a:pt x="564" y="150"/>
                    <a:pt x="565" y="141"/>
                    <a:pt x="573" y="141"/>
                  </a:cubicBezTo>
                  <a:cubicBezTo>
                    <a:pt x="578" y="142"/>
                    <a:pt x="579" y="142"/>
                    <a:pt x="581" y="144"/>
                  </a:cubicBezTo>
                  <a:cubicBezTo>
                    <a:pt x="582" y="144"/>
                    <a:pt x="591" y="142"/>
                    <a:pt x="593" y="149"/>
                  </a:cubicBezTo>
                  <a:cubicBezTo>
                    <a:pt x="594" y="153"/>
                    <a:pt x="595" y="156"/>
                    <a:pt x="593" y="159"/>
                  </a:cubicBezTo>
                  <a:cubicBezTo>
                    <a:pt x="592" y="155"/>
                    <a:pt x="591" y="154"/>
                    <a:pt x="590" y="150"/>
                  </a:cubicBezTo>
                  <a:cubicBezTo>
                    <a:pt x="589" y="153"/>
                    <a:pt x="588" y="155"/>
                    <a:pt x="586" y="159"/>
                  </a:cubicBezTo>
                  <a:cubicBezTo>
                    <a:pt x="585" y="155"/>
                    <a:pt x="584" y="154"/>
                    <a:pt x="582" y="150"/>
                  </a:cubicBezTo>
                  <a:cubicBezTo>
                    <a:pt x="581" y="154"/>
                    <a:pt x="580" y="155"/>
                    <a:pt x="579" y="159"/>
                  </a:cubicBezTo>
                  <a:cubicBezTo>
                    <a:pt x="576" y="155"/>
                    <a:pt x="575" y="153"/>
                    <a:pt x="572" y="150"/>
                  </a:cubicBezTo>
                  <a:cubicBezTo>
                    <a:pt x="573" y="154"/>
                    <a:pt x="573" y="156"/>
                    <a:pt x="573" y="161"/>
                  </a:cubicBezTo>
                  <a:cubicBezTo>
                    <a:pt x="570" y="159"/>
                    <a:pt x="568" y="158"/>
                    <a:pt x="565" y="156"/>
                  </a:cubicBezTo>
                  <a:cubicBezTo>
                    <a:pt x="566" y="159"/>
                    <a:pt x="567" y="161"/>
                    <a:pt x="568" y="165"/>
                  </a:cubicBezTo>
                  <a:cubicBezTo>
                    <a:pt x="565" y="163"/>
                    <a:pt x="563" y="162"/>
                    <a:pt x="560" y="160"/>
                  </a:cubicBezTo>
                  <a:cubicBezTo>
                    <a:pt x="562" y="164"/>
                    <a:pt x="563" y="166"/>
                    <a:pt x="564" y="170"/>
                  </a:cubicBezTo>
                  <a:cubicBezTo>
                    <a:pt x="561" y="168"/>
                    <a:pt x="559" y="167"/>
                    <a:pt x="556" y="166"/>
                  </a:cubicBezTo>
                  <a:cubicBezTo>
                    <a:pt x="558" y="169"/>
                    <a:pt x="559" y="171"/>
                    <a:pt x="561" y="174"/>
                  </a:cubicBezTo>
                  <a:cubicBezTo>
                    <a:pt x="561" y="174"/>
                    <a:pt x="549" y="170"/>
                    <a:pt x="553" y="159"/>
                  </a:cubicBezTo>
                  <a:close/>
                  <a:moveTo>
                    <a:pt x="559" y="178"/>
                  </a:moveTo>
                  <a:cubicBezTo>
                    <a:pt x="554" y="178"/>
                    <a:pt x="548" y="178"/>
                    <a:pt x="548" y="178"/>
                  </a:cubicBezTo>
                  <a:cubicBezTo>
                    <a:pt x="550" y="180"/>
                    <a:pt x="551" y="181"/>
                    <a:pt x="553" y="183"/>
                  </a:cubicBezTo>
                  <a:cubicBezTo>
                    <a:pt x="549" y="183"/>
                    <a:pt x="547" y="183"/>
                    <a:pt x="543" y="182"/>
                  </a:cubicBezTo>
                  <a:cubicBezTo>
                    <a:pt x="546" y="185"/>
                    <a:pt x="547" y="186"/>
                    <a:pt x="550" y="188"/>
                  </a:cubicBezTo>
                  <a:cubicBezTo>
                    <a:pt x="550" y="188"/>
                    <a:pt x="540" y="190"/>
                    <a:pt x="540" y="190"/>
                  </a:cubicBezTo>
                  <a:cubicBezTo>
                    <a:pt x="541" y="190"/>
                    <a:pt x="548" y="193"/>
                    <a:pt x="548" y="193"/>
                  </a:cubicBezTo>
                  <a:cubicBezTo>
                    <a:pt x="544" y="195"/>
                    <a:pt x="542" y="195"/>
                    <a:pt x="538" y="197"/>
                  </a:cubicBezTo>
                  <a:cubicBezTo>
                    <a:pt x="538" y="197"/>
                    <a:pt x="549" y="198"/>
                    <a:pt x="548" y="198"/>
                  </a:cubicBezTo>
                  <a:cubicBezTo>
                    <a:pt x="548" y="198"/>
                    <a:pt x="540" y="203"/>
                    <a:pt x="540" y="203"/>
                  </a:cubicBezTo>
                  <a:cubicBezTo>
                    <a:pt x="544" y="203"/>
                    <a:pt x="546" y="202"/>
                    <a:pt x="550" y="202"/>
                  </a:cubicBezTo>
                  <a:cubicBezTo>
                    <a:pt x="546" y="205"/>
                    <a:pt x="544" y="206"/>
                    <a:pt x="541" y="209"/>
                  </a:cubicBezTo>
                  <a:cubicBezTo>
                    <a:pt x="545" y="208"/>
                    <a:pt x="548" y="208"/>
                    <a:pt x="552" y="207"/>
                  </a:cubicBezTo>
                  <a:cubicBezTo>
                    <a:pt x="549" y="210"/>
                    <a:pt x="548" y="211"/>
                    <a:pt x="545" y="214"/>
                  </a:cubicBezTo>
                  <a:cubicBezTo>
                    <a:pt x="549" y="213"/>
                    <a:pt x="551" y="213"/>
                    <a:pt x="556" y="212"/>
                  </a:cubicBezTo>
                  <a:cubicBezTo>
                    <a:pt x="556" y="212"/>
                    <a:pt x="550" y="217"/>
                    <a:pt x="543" y="217"/>
                  </a:cubicBezTo>
                  <a:cubicBezTo>
                    <a:pt x="539" y="216"/>
                    <a:pt x="536" y="214"/>
                    <a:pt x="536" y="209"/>
                  </a:cubicBezTo>
                  <a:cubicBezTo>
                    <a:pt x="536" y="206"/>
                    <a:pt x="536" y="203"/>
                    <a:pt x="537" y="203"/>
                  </a:cubicBezTo>
                  <a:cubicBezTo>
                    <a:pt x="535" y="202"/>
                    <a:pt x="528" y="199"/>
                    <a:pt x="531" y="189"/>
                  </a:cubicBezTo>
                  <a:cubicBezTo>
                    <a:pt x="532" y="185"/>
                    <a:pt x="536" y="183"/>
                    <a:pt x="539" y="183"/>
                  </a:cubicBezTo>
                  <a:cubicBezTo>
                    <a:pt x="539" y="181"/>
                    <a:pt x="541" y="174"/>
                    <a:pt x="549" y="174"/>
                  </a:cubicBezTo>
                  <a:cubicBezTo>
                    <a:pt x="555" y="175"/>
                    <a:pt x="558" y="176"/>
                    <a:pt x="559" y="178"/>
                  </a:cubicBezTo>
                  <a:close/>
                  <a:moveTo>
                    <a:pt x="534" y="220"/>
                  </a:moveTo>
                  <a:cubicBezTo>
                    <a:pt x="531" y="220"/>
                    <a:pt x="525" y="223"/>
                    <a:pt x="519" y="226"/>
                  </a:cubicBezTo>
                  <a:cubicBezTo>
                    <a:pt x="511" y="232"/>
                    <a:pt x="502" y="231"/>
                    <a:pt x="502" y="231"/>
                  </a:cubicBezTo>
                  <a:cubicBezTo>
                    <a:pt x="504" y="231"/>
                    <a:pt x="507" y="228"/>
                    <a:pt x="514" y="223"/>
                  </a:cubicBezTo>
                  <a:cubicBezTo>
                    <a:pt x="522" y="217"/>
                    <a:pt x="530" y="219"/>
                    <a:pt x="534" y="220"/>
                  </a:cubicBezTo>
                  <a:close/>
                  <a:moveTo>
                    <a:pt x="509" y="214"/>
                  </a:moveTo>
                  <a:cubicBezTo>
                    <a:pt x="509" y="214"/>
                    <a:pt x="518" y="209"/>
                    <a:pt x="525" y="212"/>
                  </a:cubicBezTo>
                  <a:cubicBezTo>
                    <a:pt x="529" y="213"/>
                    <a:pt x="529" y="213"/>
                    <a:pt x="529" y="214"/>
                  </a:cubicBezTo>
                  <a:cubicBezTo>
                    <a:pt x="528" y="214"/>
                    <a:pt x="518" y="218"/>
                    <a:pt x="509" y="214"/>
                  </a:cubicBezTo>
                  <a:close/>
                  <a:moveTo>
                    <a:pt x="521" y="230"/>
                  </a:moveTo>
                  <a:cubicBezTo>
                    <a:pt x="520" y="234"/>
                    <a:pt x="499" y="243"/>
                    <a:pt x="499" y="243"/>
                  </a:cubicBezTo>
                  <a:cubicBezTo>
                    <a:pt x="503" y="235"/>
                    <a:pt x="516" y="231"/>
                    <a:pt x="521" y="230"/>
                  </a:cubicBezTo>
                  <a:close/>
                  <a:moveTo>
                    <a:pt x="512" y="245"/>
                  </a:moveTo>
                  <a:cubicBezTo>
                    <a:pt x="516" y="242"/>
                    <a:pt x="517" y="240"/>
                    <a:pt x="520" y="237"/>
                  </a:cubicBezTo>
                  <a:cubicBezTo>
                    <a:pt x="522" y="233"/>
                    <a:pt x="526" y="230"/>
                    <a:pt x="529" y="228"/>
                  </a:cubicBezTo>
                  <a:cubicBezTo>
                    <a:pt x="529" y="229"/>
                    <a:pt x="527" y="232"/>
                    <a:pt x="524" y="236"/>
                  </a:cubicBezTo>
                  <a:cubicBezTo>
                    <a:pt x="522" y="241"/>
                    <a:pt x="512" y="246"/>
                    <a:pt x="512" y="245"/>
                  </a:cubicBezTo>
                  <a:close/>
                  <a:moveTo>
                    <a:pt x="531" y="234"/>
                  </a:moveTo>
                  <a:cubicBezTo>
                    <a:pt x="533" y="227"/>
                    <a:pt x="538" y="225"/>
                    <a:pt x="542" y="223"/>
                  </a:cubicBezTo>
                  <a:cubicBezTo>
                    <a:pt x="540" y="226"/>
                    <a:pt x="538" y="228"/>
                    <a:pt x="536" y="233"/>
                  </a:cubicBezTo>
                  <a:cubicBezTo>
                    <a:pt x="533" y="242"/>
                    <a:pt x="524" y="245"/>
                    <a:pt x="524" y="245"/>
                  </a:cubicBezTo>
                  <a:cubicBezTo>
                    <a:pt x="527" y="241"/>
                    <a:pt x="528" y="238"/>
                    <a:pt x="531" y="234"/>
                  </a:cubicBezTo>
                  <a:close/>
                  <a:moveTo>
                    <a:pt x="535" y="173"/>
                  </a:moveTo>
                  <a:cubicBezTo>
                    <a:pt x="539" y="169"/>
                    <a:pt x="542" y="165"/>
                    <a:pt x="546" y="161"/>
                  </a:cubicBezTo>
                  <a:cubicBezTo>
                    <a:pt x="546" y="165"/>
                    <a:pt x="548" y="169"/>
                    <a:pt x="548" y="169"/>
                  </a:cubicBezTo>
                  <a:cubicBezTo>
                    <a:pt x="548" y="169"/>
                    <a:pt x="548" y="169"/>
                    <a:pt x="545" y="169"/>
                  </a:cubicBezTo>
                  <a:cubicBezTo>
                    <a:pt x="538" y="170"/>
                    <a:pt x="535" y="176"/>
                    <a:pt x="534" y="178"/>
                  </a:cubicBezTo>
                  <a:cubicBezTo>
                    <a:pt x="531" y="180"/>
                    <a:pt x="528" y="182"/>
                    <a:pt x="526" y="187"/>
                  </a:cubicBezTo>
                  <a:cubicBezTo>
                    <a:pt x="521" y="196"/>
                    <a:pt x="529" y="203"/>
                    <a:pt x="530" y="204"/>
                  </a:cubicBezTo>
                  <a:cubicBezTo>
                    <a:pt x="530" y="205"/>
                    <a:pt x="529" y="209"/>
                    <a:pt x="529" y="209"/>
                  </a:cubicBezTo>
                  <a:cubicBezTo>
                    <a:pt x="525" y="207"/>
                    <a:pt x="523" y="207"/>
                    <a:pt x="518" y="208"/>
                  </a:cubicBezTo>
                  <a:cubicBezTo>
                    <a:pt x="514" y="208"/>
                    <a:pt x="512" y="209"/>
                    <a:pt x="509" y="210"/>
                  </a:cubicBezTo>
                  <a:cubicBezTo>
                    <a:pt x="516" y="198"/>
                    <a:pt x="524" y="186"/>
                    <a:pt x="535" y="173"/>
                  </a:cubicBezTo>
                  <a:close/>
                  <a:moveTo>
                    <a:pt x="505" y="218"/>
                  </a:moveTo>
                  <a:cubicBezTo>
                    <a:pt x="507" y="219"/>
                    <a:pt x="510" y="219"/>
                    <a:pt x="512" y="219"/>
                  </a:cubicBezTo>
                  <a:cubicBezTo>
                    <a:pt x="509" y="221"/>
                    <a:pt x="503" y="225"/>
                    <a:pt x="501" y="227"/>
                  </a:cubicBezTo>
                  <a:cubicBezTo>
                    <a:pt x="502" y="224"/>
                    <a:pt x="504" y="221"/>
                    <a:pt x="505" y="218"/>
                  </a:cubicBezTo>
                  <a:close/>
                  <a:moveTo>
                    <a:pt x="497" y="235"/>
                  </a:moveTo>
                  <a:cubicBezTo>
                    <a:pt x="498" y="235"/>
                    <a:pt x="500" y="235"/>
                    <a:pt x="503" y="235"/>
                  </a:cubicBezTo>
                  <a:cubicBezTo>
                    <a:pt x="501" y="237"/>
                    <a:pt x="498" y="239"/>
                    <a:pt x="494" y="244"/>
                  </a:cubicBezTo>
                  <a:cubicBezTo>
                    <a:pt x="495" y="241"/>
                    <a:pt x="496" y="238"/>
                    <a:pt x="497" y="235"/>
                  </a:cubicBezTo>
                  <a:close/>
                  <a:moveTo>
                    <a:pt x="512" y="241"/>
                  </a:moveTo>
                  <a:cubicBezTo>
                    <a:pt x="504" y="250"/>
                    <a:pt x="492" y="257"/>
                    <a:pt x="492" y="257"/>
                  </a:cubicBezTo>
                  <a:cubicBezTo>
                    <a:pt x="496" y="247"/>
                    <a:pt x="506" y="243"/>
                    <a:pt x="512" y="241"/>
                  </a:cubicBezTo>
                  <a:close/>
                  <a:moveTo>
                    <a:pt x="487" y="275"/>
                  </a:moveTo>
                  <a:cubicBezTo>
                    <a:pt x="487" y="271"/>
                    <a:pt x="488" y="266"/>
                    <a:pt x="489" y="262"/>
                  </a:cubicBezTo>
                  <a:cubicBezTo>
                    <a:pt x="490" y="262"/>
                    <a:pt x="491" y="262"/>
                    <a:pt x="493" y="262"/>
                  </a:cubicBezTo>
                  <a:cubicBezTo>
                    <a:pt x="493" y="262"/>
                    <a:pt x="494" y="261"/>
                    <a:pt x="496" y="258"/>
                  </a:cubicBezTo>
                  <a:cubicBezTo>
                    <a:pt x="500" y="256"/>
                    <a:pt x="516" y="248"/>
                    <a:pt x="518" y="247"/>
                  </a:cubicBezTo>
                  <a:cubicBezTo>
                    <a:pt x="518" y="247"/>
                    <a:pt x="516" y="254"/>
                    <a:pt x="516" y="256"/>
                  </a:cubicBezTo>
                  <a:cubicBezTo>
                    <a:pt x="518" y="255"/>
                    <a:pt x="520" y="253"/>
                    <a:pt x="524" y="250"/>
                  </a:cubicBezTo>
                  <a:cubicBezTo>
                    <a:pt x="532" y="246"/>
                    <a:pt x="536" y="242"/>
                    <a:pt x="539" y="239"/>
                  </a:cubicBezTo>
                  <a:cubicBezTo>
                    <a:pt x="542" y="237"/>
                    <a:pt x="546" y="230"/>
                    <a:pt x="546" y="230"/>
                  </a:cubicBezTo>
                  <a:cubicBezTo>
                    <a:pt x="546" y="230"/>
                    <a:pt x="546" y="230"/>
                    <a:pt x="546" y="232"/>
                  </a:cubicBezTo>
                  <a:cubicBezTo>
                    <a:pt x="546" y="236"/>
                    <a:pt x="550" y="239"/>
                    <a:pt x="552" y="239"/>
                  </a:cubicBezTo>
                  <a:cubicBezTo>
                    <a:pt x="551" y="246"/>
                    <a:pt x="556" y="248"/>
                    <a:pt x="556" y="248"/>
                  </a:cubicBezTo>
                  <a:cubicBezTo>
                    <a:pt x="556" y="248"/>
                    <a:pt x="559" y="250"/>
                    <a:pt x="563" y="250"/>
                  </a:cubicBezTo>
                  <a:cubicBezTo>
                    <a:pt x="566" y="250"/>
                    <a:pt x="568" y="250"/>
                    <a:pt x="572" y="249"/>
                  </a:cubicBezTo>
                  <a:cubicBezTo>
                    <a:pt x="576" y="247"/>
                    <a:pt x="580" y="243"/>
                    <a:pt x="580" y="242"/>
                  </a:cubicBezTo>
                  <a:cubicBezTo>
                    <a:pt x="585" y="244"/>
                    <a:pt x="590" y="242"/>
                    <a:pt x="594" y="239"/>
                  </a:cubicBezTo>
                  <a:cubicBezTo>
                    <a:pt x="598" y="236"/>
                    <a:pt x="602" y="230"/>
                    <a:pt x="602" y="229"/>
                  </a:cubicBezTo>
                  <a:cubicBezTo>
                    <a:pt x="603" y="230"/>
                    <a:pt x="606" y="232"/>
                    <a:pt x="609" y="232"/>
                  </a:cubicBezTo>
                  <a:cubicBezTo>
                    <a:pt x="613" y="232"/>
                    <a:pt x="617" y="230"/>
                    <a:pt x="617" y="229"/>
                  </a:cubicBezTo>
                  <a:cubicBezTo>
                    <a:pt x="624" y="231"/>
                    <a:pt x="628" y="230"/>
                    <a:pt x="633" y="227"/>
                  </a:cubicBezTo>
                  <a:cubicBezTo>
                    <a:pt x="640" y="222"/>
                    <a:pt x="642" y="217"/>
                    <a:pt x="642" y="217"/>
                  </a:cubicBezTo>
                  <a:cubicBezTo>
                    <a:pt x="642" y="217"/>
                    <a:pt x="648" y="204"/>
                    <a:pt x="648" y="192"/>
                  </a:cubicBezTo>
                  <a:cubicBezTo>
                    <a:pt x="648" y="189"/>
                    <a:pt x="647" y="188"/>
                    <a:pt x="646" y="185"/>
                  </a:cubicBezTo>
                  <a:cubicBezTo>
                    <a:pt x="643" y="181"/>
                    <a:pt x="639" y="180"/>
                    <a:pt x="638" y="180"/>
                  </a:cubicBezTo>
                  <a:cubicBezTo>
                    <a:pt x="640" y="178"/>
                    <a:pt x="641" y="176"/>
                    <a:pt x="642" y="172"/>
                  </a:cubicBezTo>
                  <a:cubicBezTo>
                    <a:pt x="643" y="168"/>
                    <a:pt x="642" y="164"/>
                    <a:pt x="642" y="163"/>
                  </a:cubicBezTo>
                  <a:cubicBezTo>
                    <a:pt x="645" y="165"/>
                    <a:pt x="649" y="165"/>
                    <a:pt x="653" y="164"/>
                  </a:cubicBezTo>
                  <a:cubicBezTo>
                    <a:pt x="657" y="163"/>
                    <a:pt x="659" y="160"/>
                    <a:pt x="660" y="159"/>
                  </a:cubicBezTo>
                  <a:cubicBezTo>
                    <a:pt x="661" y="160"/>
                    <a:pt x="664" y="159"/>
                    <a:pt x="666" y="159"/>
                  </a:cubicBezTo>
                  <a:cubicBezTo>
                    <a:pt x="668" y="159"/>
                    <a:pt x="671" y="157"/>
                    <a:pt x="672" y="156"/>
                  </a:cubicBezTo>
                  <a:cubicBezTo>
                    <a:pt x="674" y="155"/>
                    <a:pt x="675" y="155"/>
                    <a:pt x="676" y="154"/>
                  </a:cubicBezTo>
                  <a:cubicBezTo>
                    <a:pt x="680" y="152"/>
                    <a:pt x="686" y="153"/>
                    <a:pt x="686" y="153"/>
                  </a:cubicBezTo>
                  <a:cubicBezTo>
                    <a:pt x="690" y="153"/>
                    <a:pt x="692" y="152"/>
                    <a:pt x="691" y="151"/>
                  </a:cubicBezTo>
                  <a:cubicBezTo>
                    <a:pt x="689" y="149"/>
                    <a:pt x="687" y="148"/>
                    <a:pt x="686" y="147"/>
                  </a:cubicBezTo>
                  <a:cubicBezTo>
                    <a:pt x="687" y="146"/>
                    <a:pt x="696" y="140"/>
                    <a:pt x="699" y="137"/>
                  </a:cubicBezTo>
                  <a:cubicBezTo>
                    <a:pt x="701" y="134"/>
                    <a:pt x="703" y="132"/>
                    <a:pt x="705" y="129"/>
                  </a:cubicBezTo>
                  <a:cubicBezTo>
                    <a:pt x="706" y="127"/>
                    <a:pt x="707" y="126"/>
                    <a:pt x="708" y="125"/>
                  </a:cubicBezTo>
                  <a:cubicBezTo>
                    <a:pt x="708" y="124"/>
                    <a:pt x="709" y="123"/>
                    <a:pt x="709" y="122"/>
                  </a:cubicBezTo>
                  <a:cubicBezTo>
                    <a:pt x="712" y="114"/>
                    <a:pt x="712" y="110"/>
                    <a:pt x="712" y="109"/>
                  </a:cubicBezTo>
                  <a:cubicBezTo>
                    <a:pt x="712" y="108"/>
                    <a:pt x="713" y="107"/>
                    <a:pt x="715" y="104"/>
                  </a:cubicBezTo>
                  <a:cubicBezTo>
                    <a:pt x="717" y="100"/>
                    <a:pt x="717" y="97"/>
                    <a:pt x="717" y="95"/>
                  </a:cubicBezTo>
                  <a:cubicBezTo>
                    <a:pt x="726" y="101"/>
                    <a:pt x="734" y="110"/>
                    <a:pt x="741" y="116"/>
                  </a:cubicBezTo>
                  <a:cubicBezTo>
                    <a:pt x="742" y="116"/>
                    <a:pt x="742" y="117"/>
                    <a:pt x="743" y="117"/>
                  </a:cubicBezTo>
                  <a:cubicBezTo>
                    <a:pt x="738" y="119"/>
                    <a:pt x="734" y="125"/>
                    <a:pt x="735" y="131"/>
                  </a:cubicBezTo>
                  <a:cubicBezTo>
                    <a:pt x="736" y="133"/>
                    <a:pt x="736" y="134"/>
                    <a:pt x="737" y="135"/>
                  </a:cubicBezTo>
                  <a:cubicBezTo>
                    <a:pt x="738" y="135"/>
                    <a:pt x="739" y="137"/>
                    <a:pt x="740" y="137"/>
                  </a:cubicBezTo>
                  <a:cubicBezTo>
                    <a:pt x="736" y="137"/>
                    <a:pt x="733" y="137"/>
                    <a:pt x="730" y="138"/>
                  </a:cubicBezTo>
                  <a:cubicBezTo>
                    <a:pt x="729" y="138"/>
                    <a:pt x="728" y="139"/>
                    <a:pt x="727" y="139"/>
                  </a:cubicBezTo>
                  <a:cubicBezTo>
                    <a:pt x="724" y="140"/>
                    <a:pt x="723" y="143"/>
                    <a:pt x="721" y="145"/>
                  </a:cubicBezTo>
                  <a:cubicBezTo>
                    <a:pt x="720" y="148"/>
                    <a:pt x="719" y="151"/>
                    <a:pt x="720" y="154"/>
                  </a:cubicBezTo>
                  <a:cubicBezTo>
                    <a:pt x="721" y="157"/>
                    <a:pt x="724" y="161"/>
                    <a:pt x="727" y="163"/>
                  </a:cubicBezTo>
                  <a:cubicBezTo>
                    <a:pt x="729" y="164"/>
                    <a:pt x="731" y="165"/>
                    <a:pt x="732" y="165"/>
                  </a:cubicBezTo>
                  <a:cubicBezTo>
                    <a:pt x="735" y="165"/>
                    <a:pt x="735" y="165"/>
                    <a:pt x="735" y="165"/>
                  </a:cubicBezTo>
                  <a:cubicBezTo>
                    <a:pt x="742" y="164"/>
                    <a:pt x="742" y="164"/>
                    <a:pt x="742" y="164"/>
                  </a:cubicBezTo>
                  <a:cubicBezTo>
                    <a:pt x="742" y="166"/>
                    <a:pt x="742" y="166"/>
                    <a:pt x="742" y="166"/>
                  </a:cubicBezTo>
                  <a:cubicBezTo>
                    <a:pt x="742" y="167"/>
                    <a:pt x="742" y="168"/>
                    <a:pt x="742" y="171"/>
                  </a:cubicBezTo>
                  <a:cubicBezTo>
                    <a:pt x="743" y="175"/>
                    <a:pt x="746" y="178"/>
                    <a:pt x="749" y="180"/>
                  </a:cubicBezTo>
                  <a:cubicBezTo>
                    <a:pt x="750" y="180"/>
                    <a:pt x="752" y="181"/>
                    <a:pt x="753" y="181"/>
                  </a:cubicBezTo>
                  <a:cubicBezTo>
                    <a:pt x="756" y="182"/>
                    <a:pt x="759" y="182"/>
                    <a:pt x="762" y="180"/>
                  </a:cubicBezTo>
                  <a:cubicBezTo>
                    <a:pt x="764" y="179"/>
                    <a:pt x="766" y="177"/>
                    <a:pt x="767" y="175"/>
                  </a:cubicBezTo>
                  <a:cubicBezTo>
                    <a:pt x="768" y="173"/>
                    <a:pt x="769" y="170"/>
                    <a:pt x="769" y="168"/>
                  </a:cubicBezTo>
                  <a:cubicBezTo>
                    <a:pt x="769" y="166"/>
                    <a:pt x="769" y="163"/>
                    <a:pt x="768" y="161"/>
                  </a:cubicBezTo>
                  <a:cubicBezTo>
                    <a:pt x="768" y="162"/>
                    <a:pt x="771" y="162"/>
                    <a:pt x="772" y="163"/>
                  </a:cubicBezTo>
                  <a:cubicBezTo>
                    <a:pt x="773" y="163"/>
                    <a:pt x="775" y="164"/>
                    <a:pt x="777" y="164"/>
                  </a:cubicBezTo>
                  <a:cubicBezTo>
                    <a:pt x="779" y="164"/>
                    <a:pt x="781" y="164"/>
                    <a:pt x="783" y="163"/>
                  </a:cubicBezTo>
                  <a:cubicBezTo>
                    <a:pt x="783" y="163"/>
                    <a:pt x="784" y="162"/>
                    <a:pt x="785" y="162"/>
                  </a:cubicBezTo>
                  <a:cubicBezTo>
                    <a:pt x="785" y="168"/>
                    <a:pt x="786" y="174"/>
                    <a:pt x="789" y="179"/>
                  </a:cubicBezTo>
                  <a:cubicBezTo>
                    <a:pt x="795" y="193"/>
                    <a:pt x="808" y="200"/>
                    <a:pt x="823" y="199"/>
                  </a:cubicBezTo>
                  <a:cubicBezTo>
                    <a:pt x="825" y="203"/>
                    <a:pt x="823" y="205"/>
                    <a:pt x="823" y="208"/>
                  </a:cubicBezTo>
                  <a:cubicBezTo>
                    <a:pt x="823" y="209"/>
                    <a:pt x="822" y="211"/>
                    <a:pt x="822" y="212"/>
                  </a:cubicBezTo>
                  <a:cubicBezTo>
                    <a:pt x="822" y="212"/>
                    <a:pt x="821" y="212"/>
                    <a:pt x="821" y="212"/>
                  </a:cubicBezTo>
                  <a:cubicBezTo>
                    <a:pt x="821" y="212"/>
                    <a:pt x="821" y="212"/>
                    <a:pt x="822" y="212"/>
                  </a:cubicBezTo>
                  <a:cubicBezTo>
                    <a:pt x="823" y="217"/>
                    <a:pt x="817" y="222"/>
                    <a:pt x="813" y="225"/>
                  </a:cubicBezTo>
                  <a:cubicBezTo>
                    <a:pt x="812" y="226"/>
                    <a:pt x="811" y="227"/>
                    <a:pt x="810" y="229"/>
                  </a:cubicBezTo>
                  <a:cubicBezTo>
                    <a:pt x="806" y="227"/>
                    <a:pt x="803" y="229"/>
                    <a:pt x="799" y="229"/>
                  </a:cubicBezTo>
                  <a:cubicBezTo>
                    <a:pt x="796" y="229"/>
                    <a:pt x="794" y="228"/>
                    <a:pt x="791" y="227"/>
                  </a:cubicBezTo>
                  <a:cubicBezTo>
                    <a:pt x="791" y="226"/>
                    <a:pt x="794" y="227"/>
                    <a:pt x="795" y="227"/>
                  </a:cubicBezTo>
                  <a:cubicBezTo>
                    <a:pt x="797" y="227"/>
                    <a:pt x="803" y="226"/>
                    <a:pt x="806" y="224"/>
                  </a:cubicBezTo>
                  <a:cubicBezTo>
                    <a:pt x="806" y="224"/>
                    <a:pt x="806" y="224"/>
                    <a:pt x="806" y="224"/>
                  </a:cubicBezTo>
                  <a:cubicBezTo>
                    <a:pt x="803" y="222"/>
                    <a:pt x="796" y="217"/>
                    <a:pt x="792" y="217"/>
                  </a:cubicBezTo>
                  <a:cubicBezTo>
                    <a:pt x="792" y="217"/>
                    <a:pt x="792" y="217"/>
                    <a:pt x="792" y="217"/>
                  </a:cubicBezTo>
                  <a:cubicBezTo>
                    <a:pt x="792" y="217"/>
                    <a:pt x="792" y="217"/>
                    <a:pt x="792" y="217"/>
                  </a:cubicBezTo>
                  <a:cubicBezTo>
                    <a:pt x="794" y="215"/>
                    <a:pt x="799" y="208"/>
                    <a:pt x="799" y="205"/>
                  </a:cubicBezTo>
                  <a:cubicBezTo>
                    <a:pt x="796" y="205"/>
                    <a:pt x="791" y="205"/>
                    <a:pt x="788" y="207"/>
                  </a:cubicBezTo>
                  <a:cubicBezTo>
                    <a:pt x="787" y="208"/>
                    <a:pt x="786" y="209"/>
                    <a:pt x="784" y="210"/>
                  </a:cubicBezTo>
                  <a:cubicBezTo>
                    <a:pt x="784" y="210"/>
                    <a:pt x="784" y="210"/>
                    <a:pt x="784" y="210"/>
                  </a:cubicBezTo>
                  <a:cubicBezTo>
                    <a:pt x="784" y="208"/>
                    <a:pt x="781" y="200"/>
                    <a:pt x="781" y="200"/>
                  </a:cubicBezTo>
                  <a:cubicBezTo>
                    <a:pt x="781" y="200"/>
                    <a:pt x="781" y="200"/>
                    <a:pt x="781" y="200"/>
                  </a:cubicBezTo>
                  <a:cubicBezTo>
                    <a:pt x="781" y="199"/>
                    <a:pt x="779" y="199"/>
                    <a:pt x="777" y="198"/>
                  </a:cubicBezTo>
                  <a:cubicBezTo>
                    <a:pt x="777" y="199"/>
                    <a:pt x="777" y="199"/>
                    <a:pt x="777" y="199"/>
                  </a:cubicBezTo>
                  <a:cubicBezTo>
                    <a:pt x="777" y="199"/>
                    <a:pt x="777" y="199"/>
                    <a:pt x="777" y="199"/>
                  </a:cubicBezTo>
                  <a:cubicBezTo>
                    <a:pt x="776" y="201"/>
                    <a:pt x="775" y="203"/>
                    <a:pt x="775" y="206"/>
                  </a:cubicBezTo>
                  <a:cubicBezTo>
                    <a:pt x="775" y="207"/>
                    <a:pt x="776" y="212"/>
                    <a:pt x="775" y="212"/>
                  </a:cubicBezTo>
                  <a:cubicBezTo>
                    <a:pt x="772" y="209"/>
                    <a:pt x="768" y="208"/>
                    <a:pt x="765" y="208"/>
                  </a:cubicBezTo>
                  <a:cubicBezTo>
                    <a:pt x="764" y="208"/>
                    <a:pt x="762" y="207"/>
                    <a:pt x="761" y="208"/>
                  </a:cubicBezTo>
                  <a:cubicBezTo>
                    <a:pt x="761" y="208"/>
                    <a:pt x="761" y="208"/>
                    <a:pt x="761" y="208"/>
                  </a:cubicBezTo>
                  <a:cubicBezTo>
                    <a:pt x="762" y="210"/>
                    <a:pt x="763" y="212"/>
                    <a:pt x="764" y="214"/>
                  </a:cubicBezTo>
                  <a:cubicBezTo>
                    <a:pt x="764" y="215"/>
                    <a:pt x="765" y="215"/>
                    <a:pt x="765" y="216"/>
                  </a:cubicBezTo>
                  <a:cubicBezTo>
                    <a:pt x="765" y="216"/>
                    <a:pt x="765" y="216"/>
                    <a:pt x="765" y="216"/>
                  </a:cubicBezTo>
                  <a:cubicBezTo>
                    <a:pt x="765" y="216"/>
                    <a:pt x="765" y="216"/>
                    <a:pt x="765" y="216"/>
                  </a:cubicBezTo>
                  <a:cubicBezTo>
                    <a:pt x="766" y="218"/>
                    <a:pt x="766" y="219"/>
                    <a:pt x="766" y="219"/>
                  </a:cubicBezTo>
                  <a:cubicBezTo>
                    <a:pt x="766" y="219"/>
                    <a:pt x="766" y="219"/>
                    <a:pt x="766" y="219"/>
                  </a:cubicBezTo>
                  <a:cubicBezTo>
                    <a:pt x="764" y="219"/>
                    <a:pt x="763" y="220"/>
                    <a:pt x="761" y="221"/>
                  </a:cubicBezTo>
                  <a:cubicBezTo>
                    <a:pt x="759" y="222"/>
                    <a:pt x="757" y="223"/>
                    <a:pt x="756" y="224"/>
                  </a:cubicBezTo>
                  <a:cubicBezTo>
                    <a:pt x="756" y="224"/>
                    <a:pt x="754" y="226"/>
                    <a:pt x="754" y="226"/>
                  </a:cubicBezTo>
                  <a:cubicBezTo>
                    <a:pt x="758" y="228"/>
                    <a:pt x="758" y="228"/>
                    <a:pt x="758" y="228"/>
                  </a:cubicBezTo>
                  <a:cubicBezTo>
                    <a:pt x="760" y="228"/>
                    <a:pt x="763" y="229"/>
                    <a:pt x="766" y="229"/>
                  </a:cubicBezTo>
                  <a:cubicBezTo>
                    <a:pt x="769" y="228"/>
                    <a:pt x="769" y="228"/>
                    <a:pt x="769" y="228"/>
                  </a:cubicBezTo>
                  <a:cubicBezTo>
                    <a:pt x="769" y="229"/>
                    <a:pt x="769" y="230"/>
                    <a:pt x="768" y="232"/>
                  </a:cubicBezTo>
                  <a:cubicBezTo>
                    <a:pt x="768" y="233"/>
                    <a:pt x="769" y="235"/>
                    <a:pt x="769" y="237"/>
                  </a:cubicBezTo>
                  <a:cubicBezTo>
                    <a:pt x="768" y="237"/>
                    <a:pt x="768" y="237"/>
                    <a:pt x="768" y="237"/>
                  </a:cubicBezTo>
                  <a:cubicBezTo>
                    <a:pt x="765" y="237"/>
                    <a:pt x="762" y="237"/>
                    <a:pt x="758" y="238"/>
                  </a:cubicBezTo>
                  <a:cubicBezTo>
                    <a:pt x="758" y="238"/>
                    <a:pt x="758" y="238"/>
                    <a:pt x="758" y="238"/>
                  </a:cubicBezTo>
                  <a:cubicBezTo>
                    <a:pt x="758" y="238"/>
                    <a:pt x="758" y="238"/>
                    <a:pt x="758" y="238"/>
                  </a:cubicBezTo>
                  <a:cubicBezTo>
                    <a:pt x="758" y="237"/>
                    <a:pt x="757" y="238"/>
                    <a:pt x="758" y="238"/>
                  </a:cubicBezTo>
                  <a:cubicBezTo>
                    <a:pt x="757" y="239"/>
                    <a:pt x="757" y="239"/>
                    <a:pt x="757" y="239"/>
                  </a:cubicBezTo>
                  <a:cubicBezTo>
                    <a:pt x="756" y="240"/>
                    <a:pt x="756" y="240"/>
                    <a:pt x="756" y="240"/>
                  </a:cubicBezTo>
                  <a:cubicBezTo>
                    <a:pt x="756" y="239"/>
                    <a:pt x="756" y="240"/>
                    <a:pt x="756" y="240"/>
                  </a:cubicBezTo>
                  <a:cubicBezTo>
                    <a:pt x="757" y="241"/>
                    <a:pt x="759" y="241"/>
                    <a:pt x="760" y="242"/>
                  </a:cubicBezTo>
                  <a:cubicBezTo>
                    <a:pt x="762" y="243"/>
                    <a:pt x="765" y="245"/>
                    <a:pt x="767" y="248"/>
                  </a:cubicBezTo>
                  <a:cubicBezTo>
                    <a:pt x="771" y="253"/>
                    <a:pt x="772" y="261"/>
                    <a:pt x="776" y="267"/>
                  </a:cubicBezTo>
                  <a:cubicBezTo>
                    <a:pt x="777" y="270"/>
                    <a:pt x="779" y="274"/>
                    <a:pt x="782" y="277"/>
                  </a:cubicBezTo>
                  <a:cubicBezTo>
                    <a:pt x="783" y="278"/>
                    <a:pt x="784" y="279"/>
                    <a:pt x="785" y="280"/>
                  </a:cubicBezTo>
                  <a:cubicBezTo>
                    <a:pt x="785" y="280"/>
                    <a:pt x="785" y="280"/>
                    <a:pt x="785" y="280"/>
                  </a:cubicBezTo>
                  <a:cubicBezTo>
                    <a:pt x="784" y="281"/>
                    <a:pt x="782" y="281"/>
                    <a:pt x="781" y="281"/>
                  </a:cubicBezTo>
                  <a:cubicBezTo>
                    <a:pt x="778" y="281"/>
                    <a:pt x="774" y="284"/>
                    <a:pt x="773" y="285"/>
                  </a:cubicBezTo>
                  <a:cubicBezTo>
                    <a:pt x="772" y="286"/>
                    <a:pt x="771" y="290"/>
                    <a:pt x="770" y="291"/>
                  </a:cubicBezTo>
                  <a:cubicBezTo>
                    <a:pt x="769" y="295"/>
                    <a:pt x="769" y="295"/>
                    <a:pt x="769" y="295"/>
                  </a:cubicBezTo>
                  <a:cubicBezTo>
                    <a:pt x="770" y="300"/>
                    <a:pt x="772" y="304"/>
                    <a:pt x="775" y="307"/>
                  </a:cubicBezTo>
                  <a:cubicBezTo>
                    <a:pt x="776" y="308"/>
                    <a:pt x="781" y="310"/>
                    <a:pt x="781" y="310"/>
                  </a:cubicBezTo>
                  <a:cubicBezTo>
                    <a:pt x="785" y="310"/>
                    <a:pt x="785" y="310"/>
                    <a:pt x="785" y="310"/>
                  </a:cubicBezTo>
                  <a:cubicBezTo>
                    <a:pt x="785" y="310"/>
                    <a:pt x="785" y="310"/>
                    <a:pt x="785" y="310"/>
                  </a:cubicBezTo>
                  <a:cubicBezTo>
                    <a:pt x="787" y="310"/>
                    <a:pt x="789" y="311"/>
                    <a:pt x="792" y="309"/>
                  </a:cubicBezTo>
                  <a:cubicBezTo>
                    <a:pt x="794" y="308"/>
                    <a:pt x="796" y="307"/>
                    <a:pt x="798" y="306"/>
                  </a:cubicBezTo>
                  <a:cubicBezTo>
                    <a:pt x="799" y="306"/>
                    <a:pt x="799" y="305"/>
                    <a:pt x="801" y="305"/>
                  </a:cubicBezTo>
                  <a:cubicBezTo>
                    <a:pt x="801" y="306"/>
                    <a:pt x="800" y="307"/>
                    <a:pt x="800" y="308"/>
                  </a:cubicBezTo>
                  <a:cubicBezTo>
                    <a:pt x="799" y="312"/>
                    <a:pt x="798" y="319"/>
                    <a:pt x="801" y="324"/>
                  </a:cubicBezTo>
                  <a:cubicBezTo>
                    <a:pt x="802" y="327"/>
                    <a:pt x="804" y="328"/>
                    <a:pt x="806" y="329"/>
                  </a:cubicBezTo>
                  <a:cubicBezTo>
                    <a:pt x="807" y="330"/>
                    <a:pt x="809" y="330"/>
                    <a:pt x="809" y="331"/>
                  </a:cubicBezTo>
                  <a:cubicBezTo>
                    <a:pt x="814" y="332"/>
                    <a:pt x="814" y="332"/>
                    <a:pt x="814" y="332"/>
                  </a:cubicBezTo>
                  <a:cubicBezTo>
                    <a:pt x="814" y="332"/>
                    <a:pt x="814" y="332"/>
                    <a:pt x="814" y="332"/>
                  </a:cubicBezTo>
                  <a:cubicBezTo>
                    <a:pt x="816" y="331"/>
                    <a:pt x="818" y="330"/>
                    <a:pt x="820" y="329"/>
                  </a:cubicBezTo>
                  <a:cubicBezTo>
                    <a:pt x="824" y="327"/>
                    <a:pt x="826" y="324"/>
                    <a:pt x="826" y="319"/>
                  </a:cubicBezTo>
                  <a:cubicBezTo>
                    <a:pt x="826" y="317"/>
                    <a:pt x="826" y="315"/>
                    <a:pt x="825" y="313"/>
                  </a:cubicBezTo>
                  <a:cubicBezTo>
                    <a:pt x="823" y="311"/>
                    <a:pt x="821" y="310"/>
                    <a:pt x="818" y="309"/>
                  </a:cubicBezTo>
                  <a:cubicBezTo>
                    <a:pt x="818" y="309"/>
                    <a:pt x="817" y="309"/>
                    <a:pt x="816" y="309"/>
                  </a:cubicBezTo>
                  <a:cubicBezTo>
                    <a:pt x="816" y="307"/>
                    <a:pt x="816" y="305"/>
                    <a:pt x="815" y="303"/>
                  </a:cubicBezTo>
                  <a:cubicBezTo>
                    <a:pt x="815" y="301"/>
                    <a:pt x="815" y="300"/>
                    <a:pt x="815" y="298"/>
                  </a:cubicBezTo>
                  <a:cubicBezTo>
                    <a:pt x="815" y="298"/>
                    <a:pt x="815" y="297"/>
                    <a:pt x="815" y="296"/>
                  </a:cubicBezTo>
                  <a:cubicBezTo>
                    <a:pt x="816" y="296"/>
                    <a:pt x="816" y="296"/>
                    <a:pt x="816" y="296"/>
                  </a:cubicBezTo>
                  <a:cubicBezTo>
                    <a:pt x="816" y="298"/>
                    <a:pt x="817" y="300"/>
                    <a:pt x="818" y="302"/>
                  </a:cubicBezTo>
                  <a:cubicBezTo>
                    <a:pt x="818" y="303"/>
                    <a:pt x="818" y="305"/>
                    <a:pt x="819" y="305"/>
                  </a:cubicBezTo>
                  <a:cubicBezTo>
                    <a:pt x="819" y="305"/>
                    <a:pt x="819" y="305"/>
                    <a:pt x="819" y="305"/>
                  </a:cubicBezTo>
                  <a:cubicBezTo>
                    <a:pt x="819" y="304"/>
                    <a:pt x="820" y="303"/>
                    <a:pt x="820" y="301"/>
                  </a:cubicBezTo>
                  <a:cubicBezTo>
                    <a:pt x="820" y="299"/>
                    <a:pt x="817" y="296"/>
                    <a:pt x="819" y="295"/>
                  </a:cubicBezTo>
                  <a:cubicBezTo>
                    <a:pt x="820" y="295"/>
                    <a:pt x="822" y="294"/>
                    <a:pt x="823" y="295"/>
                  </a:cubicBezTo>
                  <a:cubicBezTo>
                    <a:pt x="823" y="296"/>
                    <a:pt x="823" y="299"/>
                    <a:pt x="823" y="300"/>
                  </a:cubicBezTo>
                  <a:cubicBezTo>
                    <a:pt x="824" y="301"/>
                    <a:pt x="825" y="301"/>
                    <a:pt x="826" y="302"/>
                  </a:cubicBezTo>
                  <a:cubicBezTo>
                    <a:pt x="827" y="304"/>
                    <a:pt x="827" y="305"/>
                    <a:pt x="827" y="307"/>
                  </a:cubicBezTo>
                  <a:cubicBezTo>
                    <a:pt x="828" y="307"/>
                    <a:pt x="828" y="307"/>
                    <a:pt x="828" y="307"/>
                  </a:cubicBezTo>
                  <a:cubicBezTo>
                    <a:pt x="828" y="307"/>
                    <a:pt x="828" y="307"/>
                    <a:pt x="828" y="307"/>
                  </a:cubicBezTo>
                  <a:cubicBezTo>
                    <a:pt x="829" y="303"/>
                    <a:pt x="826" y="300"/>
                    <a:pt x="825" y="297"/>
                  </a:cubicBezTo>
                  <a:cubicBezTo>
                    <a:pt x="825" y="297"/>
                    <a:pt x="825" y="296"/>
                    <a:pt x="826" y="296"/>
                  </a:cubicBezTo>
                  <a:cubicBezTo>
                    <a:pt x="826" y="296"/>
                    <a:pt x="827" y="297"/>
                    <a:pt x="827" y="297"/>
                  </a:cubicBezTo>
                  <a:cubicBezTo>
                    <a:pt x="828" y="299"/>
                    <a:pt x="831" y="303"/>
                    <a:pt x="832" y="302"/>
                  </a:cubicBezTo>
                  <a:cubicBezTo>
                    <a:pt x="832" y="300"/>
                    <a:pt x="830" y="299"/>
                    <a:pt x="829" y="298"/>
                  </a:cubicBezTo>
                  <a:cubicBezTo>
                    <a:pt x="830" y="297"/>
                    <a:pt x="831" y="298"/>
                    <a:pt x="832" y="298"/>
                  </a:cubicBezTo>
                  <a:cubicBezTo>
                    <a:pt x="831" y="297"/>
                    <a:pt x="831" y="297"/>
                    <a:pt x="831" y="297"/>
                  </a:cubicBezTo>
                  <a:cubicBezTo>
                    <a:pt x="832" y="296"/>
                    <a:pt x="830" y="295"/>
                    <a:pt x="830" y="294"/>
                  </a:cubicBezTo>
                  <a:cubicBezTo>
                    <a:pt x="830" y="294"/>
                    <a:pt x="830" y="294"/>
                    <a:pt x="830" y="294"/>
                  </a:cubicBezTo>
                  <a:cubicBezTo>
                    <a:pt x="830" y="294"/>
                    <a:pt x="830" y="294"/>
                    <a:pt x="831" y="294"/>
                  </a:cubicBezTo>
                  <a:cubicBezTo>
                    <a:pt x="831" y="295"/>
                    <a:pt x="832" y="295"/>
                    <a:pt x="833" y="297"/>
                  </a:cubicBezTo>
                  <a:cubicBezTo>
                    <a:pt x="836" y="300"/>
                    <a:pt x="837" y="306"/>
                    <a:pt x="840" y="308"/>
                  </a:cubicBezTo>
                  <a:cubicBezTo>
                    <a:pt x="842" y="309"/>
                    <a:pt x="846" y="308"/>
                    <a:pt x="848" y="306"/>
                  </a:cubicBezTo>
                  <a:cubicBezTo>
                    <a:pt x="849" y="306"/>
                    <a:pt x="850" y="306"/>
                    <a:pt x="851" y="306"/>
                  </a:cubicBezTo>
                  <a:cubicBezTo>
                    <a:pt x="852" y="306"/>
                    <a:pt x="852" y="306"/>
                    <a:pt x="853" y="306"/>
                  </a:cubicBezTo>
                  <a:cubicBezTo>
                    <a:pt x="853" y="306"/>
                    <a:pt x="853" y="306"/>
                    <a:pt x="853" y="306"/>
                  </a:cubicBezTo>
                  <a:cubicBezTo>
                    <a:pt x="854" y="307"/>
                    <a:pt x="854" y="308"/>
                    <a:pt x="855" y="308"/>
                  </a:cubicBezTo>
                  <a:cubicBezTo>
                    <a:pt x="856" y="310"/>
                    <a:pt x="857" y="311"/>
                    <a:pt x="859" y="312"/>
                  </a:cubicBezTo>
                  <a:cubicBezTo>
                    <a:pt x="859" y="312"/>
                    <a:pt x="859" y="312"/>
                    <a:pt x="859" y="312"/>
                  </a:cubicBezTo>
                  <a:cubicBezTo>
                    <a:pt x="862" y="312"/>
                    <a:pt x="862" y="312"/>
                    <a:pt x="862" y="312"/>
                  </a:cubicBezTo>
                  <a:cubicBezTo>
                    <a:pt x="862" y="312"/>
                    <a:pt x="862" y="313"/>
                    <a:pt x="863" y="313"/>
                  </a:cubicBezTo>
                  <a:cubicBezTo>
                    <a:pt x="864" y="314"/>
                    <a:pt x="864" y="314"/>
                    <a:pt x="865" y="314"/>
                  </a:cubicBezTo>
                  <a:cubicBezTo>
                    <a:pt x="867" y="314"/>
                    <a:pt x="874" y="313"/>
                    <a:pt x="874" y="313"/>
                  </a:cubicBezTo>
                  <a:cubicBezTo>
                    <a:pt x="874" y="313"/>
                    <a:pt x="874" y="313"/>
                    <a:pt x="874" y="313"/>
                  </a:cubicBezTo>
                  <a:cubicBezTo>
                    <a:pt x="875" y="312"/>
                    <a:pt x="876" y="311"/>
                    <a:pt x="877" y="310"/>
                  </a:cubicBezTo>
                  <a:cubicBezTo>
                    <a:pt x="880" y="305"/>
                    <a:pt x="878" y="299"/>
                    <a:pt x="873" y="298"/>
                  </a:cubicBezTo>
                  <a:cubicBezTo>
                    <a:pt x="870" y="297"/>
                    <a:pt x="865" y="299"/>
                    <a:pt x="865" y="301"/>
                  </a:cubicBezTo>
                  <a:cubicBezTo>
                    <a:pt x="866" y="302"/>
                    <a:pt x="870" y="301"/>
                    <a:pt x="870" y="305"/>
                  </a:cubicBezTo>
                  <a:cubicBezTo>
                    <a:pt x="870" y="305"/>
                    <a:pt x="870" y="306"/>
                    <a:pt x="869" y="307"/>
                  </a:cubicBezTo>
                  <a:cubicBezTo>
                    <a:pt x="865" y="312"/>
                    <a:pt x="858" y="309"/>
                    <a:pt x="856" y="303"/>
                  </a:cubicBezTo>
                  <a:cubicBezTo>
                    <a:pt x="857" y="302"/>
                    <a:pt x="857" y="300"/>
                    <a:pt x="857" y="298"/>
                  </a:cubicBezTo>
                  <a:cubicBezTo>
                    <a:pt x="860" y="296"/>
                    <a:pt x="861" y="293"/>
                    <a:pt x="859" y="290"/>
                  </a:cubicBezTo>
                  <a:cubicBezTo>
                    <a:pt x="858" y="289"/>
                    <a:pt x="857" y="289"/>
                    <a:pt x="857" y="288"/>
                  </a:cubicBezTo>
                  <a:cubicBezTo>
                    <a:pt x="859" y="287"/>
                    <a:pt x="861" y="284"/>
                    <a:pt x="861" y="282"/>
                  </a:cubicBezTo>
                  <a:cubicBezTo>
                    <a:pt x="865" y="281"/>
                    <a:pt x="865" y="280"/>
                    <a:pt x="867" y="279"/>
                  </a:cubicBezTo>
                  <a:cubicBezTo>
                    <a:pt x="870" y="278"/>
                    <a:pt x="873" y="280"/>
                    <a:pt x="876" y="279"/>
                  </a:cubicBezTo>
                  <a:cubicBezTo>
                    <a:pt x="880" y="278"/>
                    <a:pt x="880" y="278"/>
                    <a:pt x="880" y="278"/>
                  </a:cubicBezTo>
                  <a:cubicBezTo>
                    <a:pt x="883" y="277"/>
                    <a:pt x="886" y="274"/>
                    <a:pt x="886" y="271"/>
                  </a:cubicBezTo>
                  <a:cubicBezTo>
                    <a:pt x="887" y="271"/>
                    <a:pt x="887" y="270"/>
                    <a:pt x="887" y="269"/>
                  </a:cubicBezTo>
                  <a:cubicBezTo>
                    <a:pt x="887" y="269"/>
                    <a:pt x="887" y="269"/>
                    <a:pt x="887" y="269"/>
                  </a:cubicBezTo>
                  <a:cubicBezTo>
                    <a:pt x="887" y="270"/>
                    <a:pt x="888" y="270"/>
                    <a:pt x="888" y="270"/>
                  </a:cubicBezTo>
                  <a:cubicBezTo>
                    <a:pt x="888" y="270"/>
                    <a:pt x="887" y="269"/>
                    <a:pt x="887" y="269"/>
                  </a:cubicBezTo>
                  <a:cubicBezTo>
                    <a:pt x="888" y="269"/>
                    <a:pt x="888" y="270"/>
                    <a:pt x="888" y="270"/>
                  </a:cubicBezTo>
                  <a:cubicBezTo>
                    <a:pt x="914" y="277"/>
                    <a:pt x="914" y="277"/>
                    <a:pt x="914" y="277"/>
                  </a:cubicBezTo>
                  <a:cubicBezTo>
                    <a:pt x="919" y="276"/>
                    <a:pt x="919" y="283"/>
                    <a:pt x="920" y="285"/>
                  </a:cubicBezTo>
                  <a:cubicBezTo>
                    <a:pt x="921" y="292"/>
                    <a:pt x="925" y="296"/>
                    <a:pt x="926" y="302"/>
                  </a:cubicBezTo>
                  <a:cubicBezTo>
                    <a:pt x="927" y="305"/>
                    <a:pt x="927" y="309"/>
                    <a:pt x="927" y="312"/>
                  </a:cubicBezTo>
                  <a:cubicBezTo>
                    <a:pt x="919" y="311"/>
                    <a:pt x="913" y="313"/>
                    <a:pt x="913" y="313"/>
                  </a:cubicBezTo>
                  <a:cubicBezTo>
                    <a:pt x="913" y="312"/>
                    <a:pt x="913" y="312"/>
                    <a:pt x="913" y="312"/>
                  </a:cubicBezTo>
                  <a:cubicBezTo>
                    <a:pt x="910" y="313"/>
                    <a:pt x="906" y="315"/>
                    <a:pt x="904" y="317"/>
                  </a:cubicBezTo>
                  <a:cubicBezTo>
                    <a:pt x="902" y="319"/>
                    <a:pt x="907" y="324"/>
                    <a:pt x="909" y="331"/>
                  </a:cubicBezTo>
                  <a:cubicBezTo>
                    <a:pt x="909" y="331"/>
                    <a:pt x="909" y="331"/>
                    <a:pt x="909" y="331"/>
                  </a:cubicBezTo>
                  <a:cubicBezTo>
                    <a:pt x="921" y="353"/>
                    <a:pt x="888" y="381"/>
                    <a:pt x="888" y="381"/>
                  </a:cubicBezTo>
                  <a:cubicBezTo>
                    <a:pt x="882" y="367"/>
                    <a:pt x="894" y="355"/>
                    <a:pt x="894" y="355"/>
                  </a:cubicBezTo>
                  <a:cubicBezTo>
                    <a:pt x="875" y="352"/>
                    <a:pt x="872" y="368"/>
                    <a:pt x="872" y="368"/>
                  </a:cubicBezTo>
                  <a:cubicBezTo>
                    <a:pt x="857" y="365"/>
                    <a:pt x="851" y="375"/>
                    <a:pt x="851" y="375"/>
                  </a:cubicBezTo>
                  <a:cubicBezTo>
                    <a:pt x="869" y="375"/>
                    <a:pt x="875" y="390"/>
                    <a:pt x="875" y="390"/>
                  </a:cubicBezTo>
                  <a:cubicBezTo>
                    <a:pt x="847" y="407"/>
                    <a:pt x="812" y="388"/>
                    <a:pt x="812" y="388"/>
                  </a:cubicBezTo>
                  <a:cubicBezTo>
                    <a:pt x="827" y="389"/>
                    <a:pt x="839" y="367"/>
                    <a:pt x="839" y="367"/>
                  </a:cubicBezTo>
                  <a:cubicBezTo>
                    <a:pt x="822" y="360"/>
                    <a:pt x="809" y="368"/>
                    <a:pt x="809" y="368"/>
                  </a:cubicBezTo>
                  <a:cubicBezTo>
                    <a:pt x="810" y="353"/>
                    <a:pt x="796" y="340"/>
                    <a:pt x="796" y="340"/>
                  </a:cubicBezTo>
                  <a:cubicBezTo>
                    <a:pt x="788" y="350"/>
                    <a:pt x="788" y="367"/>
                    <a:pt x="788" y="367"/>
                  </a:cubicBezTo>
                  <a:cubicBezTo>
                    <a:pt x="753" y="293"/>
                    <a:pt x="712" y="309"/>
                    <a:pt x="712" y="309"/>
                  </a:cubicBezTo>
                  <a:cubicBezTo>
                    <a:pt x="701" y="302"/>
                    <a:pt x="716" y="287"/>
                    <a:pt x="723" y="289"/>
                  </a:cubicBezTo>
                  <a:cubicBezTo>
                    <a:pt x="729" y="292"/>
                    <a:pt x="740" y="287"/>
                    <a:pt x="742" y="286"/>
                  </a:cubicBezTo>
                  <a:cubicBezTo>
                    <a:pt x="744" y="283"/>
                    <a:pt x="747" y="277"/>
                    <a:pt x="746" y="270"/>
                  </a:cubicBezTo>
                  <a:cubicBezTo>
                    <a:pt x="746" y="270"/>
                    <a:pt x="746" y="270"/>
                    <a:pt x="746" y="270"/>
                  </a:cubicBezTo>
                  <a:cubicBezTo>
                    <a:pt x="737" y="248"/>
                    <a:pt x="718" y="256"/>
                    <a:pt x="718" y="256"/>
                  </a:cubicBezTo>
                  <a:cubicBezTo>
                    <a:pt x="705" y="268"/>
                    <a:pt x="718" y="274"/>
                    <a:pt x="718" y="274"/>
                  </a:cubicBezTo>
                  <a:cubicBezTo>
                    <a:pt x="735" y="278"/>
                    <a:pt x="732" y="262"/>
                    <a:pt x="732" y="262"/>
                  </a:cubicBezTo>
                  <a:cubicBezTo>
                    <a:pt x="732" y="262"/>
                    <a:pt x="743" y="265"/>
                    <a:pt x="736" y="276"/>
                  </a:cubicBezTo>
                  <a:cubicBezTo>
                    <a:pt x="729" y="287"/>
                    <a:pt x="715" y="283"/>
                    <a:pt x="715" y="283"/>
                  </a:cubicBezTo>
                  <a:cubicBezTo>
                    <a:pt x="692" y="282"/>
                    <a:pt x="705" y="308"/>
                    <a:pt x="705" y="308"/>
                  </a:cubicBezTo>
                  <a:cubicBezTo>
                    <a:pt x="702" y="307"/>
                    <a:pt x="697" y="309"/>
                    <a:pt x="697" y="309"/>
                  </a:cubicBezTo>
                  <a:cubicBezTo>
                    <a:pt x="702" y="299"/>
                    <a:pt x="694" y="287"/>
                    <a:pt x="694" y="287"/>
                  </a:cubicBezTo>
                  <a:cubicBezTo>
                    <a:pt x="680" y="274"/>
                    <a:pt x="678" y="297"/>
                    <a:pt x="678" y="297"/>
                  </a:cubicBezTo>
                  <a:cubicBezTo>
                    <a:pt x="678" y="297"/>
                    <a:pt x="677" y="296"/>
                    <a:pt x="677" y="296"/>
                  </a:cubicBezTo>
                  <a:cubicBezTo>
                    <a:pt x="677" y="296"/>
                    <a:pt x="677" y="297"/>
                    <a:pt x="676" y="298"/>
                  </a:cubicBezTo>
                  <a:cubicBezTo>
                    <a:pt x="676" y="298"/>
                    <a:pt x="675" y="299"/>
                    <a:pt x="675" y="300"/>
                  </a:cubicBezTo>
                  <a:cubicBezTo>
                    <a:pt x="675" y="300"/>
                    <a:pt x="675" y="301"/>
                    <a:pt x="674" y="301"/>
                  </a:cubicBezTo>
                  <a:cubicBezTo>
                    <a:pt x="674" y="301"/>
                    <a:pt x="674" y="301"/>
                    <a:pt x="674" y="302"/>
                  </a:cubicBezTo>
                  <a:cubicBezTo>
                    <a:pt x="674" y="303"/>
                    <a:pt x="673" y="304"/>
                    <a:pt x="673" y="306"/>
                  </a:cubicBezTo>
                  <a:cubicBezTo>
                    <a:pt x="673" y="306"/>
                    <a:pt x="673" y="307"/>
                    <a:pt x="673" y="308"/>
                  </a:cubicBezTo>
                  <a:cubicBezTo>
                    <a:pt x="673" y="308"/>
                    <a:pt x="673" y="309"/>
                    <a:pt x="672" y="309"/>
                  </a:cubicBezTo>
                  <a:cubicBezTo>
                    <a:pt x="672" y="310"/>
                    <a:pt x="672" y="310"/>
                    <a:pt x="672" y="310"/>
                  </a:cubicBezTo>
                  <a:cubicBezTo>
                    <a:pt x="671" y="313"/>
                    <a:pt x="669" y="315"/>
                    <a:pt x="667" y="316"/>
                  </a:cubicBezTo>
                  <a:cubicBezTo>
                    <a:pt x="668" y="317"/>
                    <a:pt x="668" y="317"/>
                    <a:pt x="668" y="318"/>
                  </a:cubicBezTo>
                  <a:cubicBezTo>
                    <a:pt x="668" y="318"/>
                    <a:pt x="654" y="322"/>
                    <a:pt x="657" y="331"/>
                  </a:cubicBezTo>
                  <a:cubicBezTo>
                    <a:pt x="660" y="340"/>
                    <a:pt x="671" y="337"/>
                    <a:pt x="673" y="338"/>
                  </a:cubicBezTo>
                  <a:cubicBezTo>
                    <a:pt x="670" y="348"/>
                    <a:pt x="670" y="348"/>
                    <a:pt x="670" y="348"/>
                  </a:cubicBezTo>
                  <a:cubicBezTo>
                    <a:pt x="670" y="348"/>
                    <a:pt x="660" y="341"/>
                    <a:pt x="656" y="353"/>
                  </a:cubicBezTo>
                  <a:cubicBezTo>
                    <a:pt x="656" y="353"/>
                    <a:pt x="638" y="337"/>
                    <a:pt x="631" y="356"/>
                  </a:cubicBezTo>
                  <a:cubicBezTo>
                    <a:pt x="631" y="356"/>
                    <a:pt x="626" y="373"/>
                    <a:pt x="645" y="372"/>
                  </a:cubicBezTo>
                  <a:cubicBezTo>
                    <a:pt x="645" y="372"/>
                    <a:pt x="655" y="374"/>
                    <a:pt x="645" y="398"/>
                  </a:cubicBezTo>
                  <a:cubicBezTo>
                    <a:pt x="631" y="387"/>
                    <a:pt x="616" y="377"/>
                    <a:pt x="600" y="368"/>
                  </a:cubicBezTo>
                  <a:cubicBezTo>
                    <a:pt x="584" y="358"/>
                    <a:pt x="568" y="349"/>
                    <a:pt x="551" y="343"/>
                  </a:cubicBezTo>
                  <a:cubicBezTo>
                    <a:pt x="532" y="335"/>
                    <a:pt x="514" y="326"/>
                    <a:pt x="495" y="321"/>
                  </a:cubicBezTo>
                  <a:cubicBezTo>
                    <a:pt x="481" y="316"/>
                    <a:pt x="486" y="284"/>
                    <a:pt x="487" y="275"/>
                  </a:cubicBezTo>
                  <a:close/>
                  <a:moveTo>
                    <a:pt x="886" y="496"/>
                  </a:moveTo>
                  <a:cubicBezTo>
                    <a:pt x="887" y="494"/>
                    <a:pt x="885" y="492"/>
                    <a:pt x="882" y="491"/>
                  </a:cubicBezTo>
                  <a:cubicBezTo>
                    <a:pt x="882" y="491"/>
                    <a:pt x="881" y="491"/>
                    <a:pt x="881" y="491"/>
                  </a:cubicBezTo>
                  <a:cubicBezTo>
                    <a:pt x="883" y="491"/>
                    <a:pt x="885" y="490"/>
                    <a:pt x="888" y="490"/>
                  </a:cubicBezTo>
                  <a:cubicBezTo>
                    <a:pt x="888" y="490"/>
                    <a:pt x="889" y="491"/>
                    <a:pt x="889" y="491"/>
                  </a:cubicBezTo>
                  <a:cubicBezTo>
                    <a:pt x="891" y="496"/>
                    <a:pt x="890" y="502"/>
                    <a:pt x="884" y="502"/>
                  </a:cubicBezTo>
                  <a:cubicBezTo>
                    <a:pt x="880" y="503"/>
                    <a:pt x="879" y="499"/>
                    <a:pt x="879" y="497"/>
                  </a:cubicBezTo>
                  <a:cubicBezTo>
                    <a:pt x="879" y="495"/>
                    <a:pt x="880" y="493"/>
                    <a:pt x="882" y="494"/>
                  </a:cubicBezTo>
                  <a:cubicBezTo>
                    <a:pt x="885" y="494"/>
                    <a:pt x="884" y="498"/>
                    <a:pt x="882" y="499"/>
                  </a:cubicBezTo>
                  <a:cubicBezTo>
                    <a:pt x="883" y="499"/>
                    <a:pt x="885" y="499"/>
                    <a:pt x="886" y="496"/>
                  </a:cubicBezTo>
                  <a:close/>
                  <a:moveTo>
                    <a:pt x="868" y="448"/>
                  </a:moveTo>
                  <a:cubicBezTo>
                    <a:pt x="868" y="448"/>
                    <a:pt x="880" y="460"/>
                    <a:pt x="880" y="465"/>
                  </a:cubicBezTo>
                  <a:cubicBezTo>
                    <a:pt x="880" y="465"/>
                    <a:pt x="880" y="466"/>
                    <a:pt x="880" y="466"/>
                  </a:cubicBezTo>
                  <a:cubicBezTo>
                    <a:pt x="878" y="465"/>
                    <a:pt x="867" y="457"/>
                    <a:pt x="868" y="448"/>
                  </a:cubicBezTo>
                  <a:close/>
                  <a:moveTo>
                    <a:pt x="879" y="486"/>
                  </a:moveTo>
                  <a:cubicBezTo>
                    <a:pt x="879" y="486"/>
                    <a:pt x="879" y="486"/>
                    <a:pt x="879" y="486"/>
                  </a:cubicBezTo>
                  <a:cubicBezTo>
                    <a:pt x="879" y="486"/>
                    <a:pt x="879" y="486"/>
                    <a:pt x="879" y="486"/>
                  </a:cubicBezTo>
                  <a:cubicBezTo>
                    <a:pt x="879" y="486"/>
                    <a:pt x="879" y="486"/>
                    <a:pt x="879" y="486"/>
                  </a:cubicBezTo>
                  <a:close/>
                  <a:moveTo>
                    <a:pt x="877" y="484"/>
                  </a:moveTo>
                  <a:cubicBezTo>
                    <a:pt x="877" y="484"/>
                    <a:pt x="876" y="484"/>
                    <a:pt x="876" y="484"/>
                  </a:cubicBezTo>
                  <a:cubicBezTo>
                    <a:pt x="873" y="482"/>
                    <a:pt x="869" y="478"/>
                    <a:pt x="868" y="475"/>
                  </a:cubicBezTo>
                  <a:cubicBezTo>
                    <a:pt x="868" y="475"/>
                    <a:pt x="872" y="475"/>
                    <a:pt x="877" y="474"/>
                  </a:cubicBezTo>
                  <a:cubicBezTo>
                    <a:pt x="876" y="479"/>
                    <a:pt x="877" y="484"/>
                    <a:pt x="877" y="484"/>
                  </a:cubicBezTo>
                  <a:close/>
                  <a:moveTo>
                    <a:pt x="874" y="512"/>
                  </a:moveTo>
                  <a:cubicBezTo>
                    <a:pt x="878" y="518"/>
                    <a:pt x="880" y="519"/>
                    <a:pt x="880" y="519"/>
                  </a:cubicBezTo>
                  <a:cubicBezTo>
                    <a:pt x="880" y="519"/>
                    <a:pt x="877" y="519"/>
                    <a:pt x="874" y="517"/>
                  </a:cubicBezTo>
                  <a:cubicBezTo>
                    <a:pt x="866" y="511"/>
                    <a:pt x="864" y="502"/>
                    <a:pt x="867" y="494"/>
                  </a:cubicBezTo>
                  <a:cubicBezTo>
                    <a:pt x="868" y="494"/>
                    <a:pt x="869" y="494"/>
                    <a:pt x="870" y="494"/>
                  </a:cubicBezTo>
                  <a:cubicBezTo>
                    <a:pt x="869" y="495"/>
                    <a:pt x="869" y="496"/>
                    <a:pt x="869" y="497"/>
                  </a:cubicBezTo>
                  <a:cubicBezTo>
                    <a:pt x="868" y="501"/>
                    <a:pt x="869" y="506"/>
                    <a:pt x="874" y="512"/>
                  </a:cubicBezTo>
                  <a:close/>
                  <a:moveTo>
                    <a:pt x="856" y="538"/>
                  </a:moveTo>
                  <a:cubicBezTo>
                    <a:pt x="856" y="534"/>
                    <a:pt x="852" y="533"/>
                    <a:pt x="852" y="533"/>
                  </a:cubicBezTo>
                  <a:cubicBezTo>
                    <a:pt x="852" y="533"/>
                    <a:pt x="856" y="529"/>
                    <a:pt x="856" y="524"/>
                  </a:cubicBezTo>
                  <a:cubicBezTo>
                    <a:pt x="857" y="525"/>
                    <a:pt x="857" y="525"/>
                    <a:pt x="857" y="526"/>
                  </a:cubicBezTo>
                  <a:cubicBezTo>
                    <a:pt x="857" y="530"/>
                    <a:pt x="858" y="534"/>
                    <a:pt x="861" y="537"/>
                  </a:cubicBezTo>
                  <a:cubicBezTo>
                    <a:pt x="860" y="541"/>
                    <a:pt x="857" y="544"/>
                    <a:pt x="855" y="545"/>
                  </a:cubicBezTo>
                  <a:cubicBezTo>
                    <a:pt x="851" y="547"/>
                    <a:pt x="848" y="545"/>
                    <a:pt x="847" y="543"/>
                  </a:cubicBezTo>
                  <a:cubicBezTo>
                    <a:pt x="846" y="541"/>
                    <a:pt x="846" y="538"/>
                    <a:pt x="848" y="537"/>
                  </a:cubicBezTo>
                  <a:cubicBezTo>
                    <a:pt x="850" y="536"/>
                    <a:pt x="851" y="537"/>
                    <a:pt x="852" y="538"/>
                  </a:cubicBezTo>
                  <a:cubicBezTo>
                    <a:pt x="852" y="540"/>
                    <a:pt x="851" y="541"/>
                    <a:pt x="851" y="541"/>
                  </a:cubicBezTo>
                  <a:cubicBezTo>
                    <a:pt x="851" y="541"/>
                    <a:pt x="855" y="542"/>
                    <a:pt x="856" y="538"/>
                  </a:cubicBezTo>
                  <a:close/>
                  <a:moveTo>
                    <a:pt x="861" y="520"/>
                  </a:moveTo>
                  <a:cubicBezTo>
                    <a:pt x="859" y="517"/>
                    <a:pt x="856" y="516"/>
                    <a:pt x="856" y="516"/>
                  </a:cubicBezTo>
                  <a:cubicBezTo>
                    <a:pt x="856" y="516"/>
                    <a:pt x="854" y="509"/>
                    <a:pt x="853" y="508"/>
                  </a:cubicBezTo>
                  <a:cubicBezTo>
                    <a:pt x="852" y="506"/>
                    <a:pt x="851" y="505"/>
                    <a:pt x="847" y="500"/>
                  </a:cubicBezTo>
                  <a:cubicBezTo>
                    <a:pt x="844" y="497"/>
                    <a:pt x="838" y="495"/>
                    <a:pt x="833" y="494"/>
                  </a:cubicBezTo>
                  <a:cubicBezTo>
                    <a:pt x="832" y="493"/>
                    <a:pt x="832" y="493"/>
                    <a:pt x="832" y="493"/>
                  </a:cubicBezTo>
                  <a:cubicBezTo>
                    <a:pt x="832" y="493"/>
                    <a:pt x="842" y="499"/>
                    <a:pt x="863" y="495"/>
                  </a:cubicBezTo>
                  <a:cubicBezTo>
                    <a:pt x="862" y="499"/>
                    <a:pt x="862" y="503"/>
                    <a:pt x="864" y="508"/>
                  </a:cubicBezTo>
                  <a:cubicBezTo>
                    <a:pt x="865" y="513"/>
                    <a:pt x="869" y="516"/>
                    <a:pt x="869" y="516"/>
                  </a:cubicBezTo>
                  <a:cubicBezTo>
                    <a:pt x="869" y="516"/>
                    <a:pt x="865" y="516"/>
                    <a:pt x="863" y="518"/>
                  </a:cubicBezTo>
                  <a:cubicBezTo>
                    <a:pt x="862" y="518"/>
                    <a:pt x="861" y="519"/>
                    <a:pt x="861" y="520"/>
                  </a:cubicBezTo>
                  <a:close/>
                  <a:moveTo>
                    <a:pt x="818" y="459"/>
                  </a:moveTo>
                  <a:cubicBezTo>
                    <a:pt x="813" y="450"/>
                    <a:pt x="799" y="448"/>
                    <a:pt x="799" y="448"/>
                  </a:cubicBezTo>
                  <a:cubicBezTo>
                    <a:pt x="800" y="448"/>
                    <a:pt x="804" y="439"/>
                    <a:pt x="804" y="439"/>
                  </a:cubicBezTo>
                  <a:cubicBezTo>
                    <a:pt x="813" y="458"/>
                    <a:pt x="844" y="441"/>
                    <a:pt x="844" y="441"/>
                  </a:cubicBezTo>
                  <a:cubicBezTo>
                    <a:pt x="844" y="440"/>
                    <a:pt x="830" y="432"/>
                    <a:pt x="830" y="432"/>
                  </a:cubicBezTo>
                  <a:cubicBezTo>
                    <a:pt x="831" y="429"/>
                    <a:pt x="848" y="427"/>
                    <a:pt x="844" y="443"/>
                  </a:cubicBezTo>
                  <a:cubicBezTo>
                    <a:pt x="841" y="458"/>
                    <a:pt x="818" y="459"/>
                    <a:pt x="818" y="459"/>
                  </a:cubicBezTo>
                  <a:close/>
                  <a:moveTo>
                    <a:pt x="830" y="489"/>
                  </a:moveTo>
                  <a:cubicBezTo>
                    <a:pt x="824" y="488"/>
                    <a:pt x="824" y="466"/>
                    <a:pt x="824" y="466"/>
                  </a:cubicBezTo>
                  <a:cubicBezTo>
                    <a:pt x="832" y="472"/>
                    <a:pt x="830" y="489"/>
                    <a:pt x="830" y="489"/>
                  </a:cubicBezTo>
                  <a:close/>
                  <a:moveTo>
                    <a:pt x="774" y="459"/>
                  </a:moveTo>
                  <a:cubicBezTo>
                    <a:pt x="774" y="459"/>
                    <a:pt x="779" y="462"/>
                    <a:pt x="792" y="456"/>
                  </a:cubicBezTo>
                  <a:cubicBezTo>
                    <a:pt x="805" y="450"/>
                    <a:pt x="813" y="461"/>
                    <a:pt x="813" y="461"/>
                  </a:cubicBezTo>
                  <a:cubicBezTo>
                    <a:pt x="779" y="470"/>
                    <a:pt x="774" y="459"/>
                    <a:pt x="774" y="459"/>
                  </a:cubicBezTo>
                  <a:close/>
                  <a:moveTo>
                    <a:pt x="801" y="492"/>
                  </a:moveTo>
                  <a:cubicBezTo>
                    <a:pt x="801" y="492"/>
                    <a:pt x="796" y="484"/>
                    <a:pt x="799" y="472"/>
                  </a:cubicBezTo>
                  <a:cubicBezTo>
                    <a:pt x="799" y="472"/>
                    <a:pt x="803" y="488"/>
                    <a:pt x="801" y="492"/>
                  </a:cubicBezTo>
                  <a:close/>
                  <a:moveTo>
                    <a:pt x="787" y="486"/>
                  </a:moveTo>
                  <a:cubicBezTo>
                    <a:pt x="787" y="486"/>
                    <a:pt x="783" y="479"/>
                    <a:pt x="786" y="469"/>
                  </a:cubicBezTo>
                  <a:cubicBezTo>
                    <a:pt x="786" y="469"/>
                    <a:pt x="792" y="475"/>
                    <a:pt x="787" y="486"/>
                  </a:cubicBezTo>
                  <a:close/>
                  <a:moveTo>
                    <a:pt x="760" y="452"/>
                  </a:moveTo>
                  <a:cubicBezTo>
                    <a:pt x="748" y="446"/>
                    <a:pt x="752" y="442"/>
                    <a:pt x="752" y="442"/>
                  </a:cubicBezTo>
                  <a:cubicBezTo>
                    <a:pt x="752" y="442"/>
                    <a:pt x="759" y="442"/>
                    <a:pt x="762" y="439"/>
                  </a:cubicBezTo>
                  <a:cubicBezTo>
                    <a:pt x="762" y="439"/>
                    <a:pt x="763" y="453"/>
                    <a:pt x="776" y="447"/>
                  </a:cubicBezTo>
                  <a:cubicBezTo>
                    <a:pt x="776" y="447"/>
                    <a:pt x="773" y="459"/>
                    <a:pt x="760" y="452"/>
                  </a:cubicBezTo>
                  <a:close/>
                  <a:moveTo>
                    <a:pt x="760" y="487"/>
                  </a:moveTo>
                  <a:cubicBezTo>
                    <a:pt x="760" y="487"/>
                    <a:pt x="756" y="478"/>
                    <a:pt x="760" y="463"/>
                  </a:cubicBezTo>
                  <a:cubicBezTo>
                    <a:pt x="760" y="463"/>
                    <a:pt x="764" y="474"/>
                    <a:pt x="760" y="487"/>
                  </a:cubicBezTo>
                  <a:close/>
                  <a:moveTo>
                    <a:pt x="743" y="428"/>
                  </a:moveTo>
                  <a:cubicBezTo>
                    <a:pt x="743" y="428"/>
                    <a:pt x="749" y="435"/>
                    <a:pt x="755" y="431"/>
                  </a:cubicBezTo>
                  <a:cubicBezTo>
                    <a:pt x="760" y="427"/>
                    <a:pt x="757" y="420"/>
                    <a:pt x="757" y="420"/>
                  </a:cubicBezTo>
                  <a:cubicBezTo>
                    <a:pt x="757" y="420"/>
                    <a:pt x="764" y="430"/>
                    <a:pt x="755" y="435"/>
                  </a:cubicBezTo>
                  <a:cubicBezTo>
                    <a:pt x="747" y="440"/>
                    <a:pt x="743" y="428"/>
                    <a:pt x="743" y="428"/>
                  </a:cubicBezTo>
                  <a:close/>
                  <a:moveTo>
                    <a:pt x="748" y="479"/>
                  </a:moveTo>
                  <a:cubicBezTo>
                    <a:pt x="748" y="479"/>
                    <a:pt x="745" y="468"/>
                    <a:pt x="750" y="457"/>
                  </a:cubicBezTo>
                  <a:cubicBezTo>
                    <a:pt x="750" y="457"/>
                    <a:pt x="755" y="470"/>
                    <a:pt x="748" y="479"/>
                  </a:cubicBezTo>
                  <a:close/>
                  <a:moveTo>
                    <a:pt x="619" y="684"/>
                  </a:moveTo>
                  <a:cubicBezTo>
                    <a:pt x="625" y="688"/>
                    <a:pt x="633" y="688"/>
                    <a:pt x="639" y="684"/>
                  </a:cubicBezTo>
                  <a:cubicBezTo>
                    <a:pt x="642" y="681"/>
                    <a:pt x="646" y="678"/>
                    <a:pt x="650" y="675"/>
                  </a:cubicBezTo>
                  <a:cubicBezTo>
                    <a:pt x="650" y="688"/>
                    <a:pt x="642" y="695"/>
                    <a:pt x="630" y="694"/>
                  </a:cubicBezTo>
                  <a:cubicBezTo>
                    <a:pt x="616" y="694"/>
                    <a:pt x="602" y="681"/>
                    <a:pt x="600" y="668"/>
                  </a:cubicBezTo>
                  <a:cubicBezTo>
                    <a:pt x="597" y="653"/>
                    <a:pt x="597" y="637"/>
                    <a:pt x="599" y="622"/>
                  </a:cubicBezTo>
                  <a:cubicBezTo>
                    <a:pt x="601" y="612"/>
                    <a:pt x="601" y="602"/>
                    <a:pt x="600" y="592"/>
                  </a:cubicBezTo>
                  <a:cubicBezTo>
                    <a:pt x="599" y="590"/>
                    <a:pt x="598" y="587"/>
                    <a:pt x="600" y="584"/>
                  </a:cubicBezTo>
                  <a:cubicBezTo>
                    <a:pt x="613" y="592"/>
                    <a:pt x="626" y="598"/>
                    <a:pt x="640" y="605"/>
                  </a:cubicBezTo>
                  <a:cubicBezTo>
                    <a:pt x="635" y="609"/>
                    <a:pt x="630" y="613"/>
                    <a:pt x="625" y="616"/>
                  </a:cubicBezTo>
                  <a:cubicBezTo>
                    <a:pt x="614" y="623"/>
                    <a:pt x="608" y="634"/>
                    <a:pt x="605" y="646"/>
                  </a:cubicBezTo>
                  <a:cubicBezTo>
                    <a:pt x="602" y="658"/>
                    <a:pt x="609" y="677"/>
                    <a:pt x="619" y="684"/>
                  </a:cubicBezTo>
                  <a:close/>
                  <a:moveTo>
                    <a:pt x="687" y="804"/>
                  </a:moveTo>
                  <a:cubicBezTo>
                    <a:pt x="688" y="808"/>
                    <a:pt x="685" y="813"/>
                    <a:pt x="679" y="813"/>
                  </a:cubicBezTo>
                  <a:cubicBezTo>
                    <a:pt x="672" y="814"/>
                    <a:pt x="670" y="808"/>
                    <a:pt x="670" y="808"/>
                  </a:cubicBezTo>
                  <a:cubicBezTo>
                    <a:pt x="679" y="810"/>
                    <a:pt x="679" y="810"/>
                    <a:pt x="679" y="810"/>
                  </a:cubicBezTo>
                  <a:cubicBezTo>
                    <a:pt x="674" y="804"/>
                    <a:pt x="674" y="804"/>
                    <a:pt x="674" y="804"/>
                  </a:cubicBezTo>
                  <a:cubicBezTo>
                    <a:pt x="683" y="804"/>
                    <a:pt x="683" y="804"/>
                    <a:pt x="683" y="804"/>
                  </a:cubicBezTo>
                  <a:cubicBezTo>
                    <a:pt x="684" y="804"/>
                    <a:pt x="684" y="804"/>
                    <a:pt x="684" y="804"/>
                  </a:cubicBezTo>
                  <a:cubicBezTo>
                    <a:pt x="676" y="799"/>
                    <a:pt x="676" y="799"/>
                    <a:pt x="676" y="799"/>
                  </a:cubicBezTo>
                  <a:cubicBezTo>
                    <a:pt x="684" y="796"/>
                    <a:pt x="684" y="796"/>
                    <a:pt x="684" y="796"/>
                  </a:cubicBezTo>
                  <a:cubicBezTo>
                    <a:pt x="675" y="793"/>
                    <a:pt x="675" y="793"/>
                    <a:pt x="675" y="793"/>
                  </a:cubicBezTo>
                  <a:cubicBezTo>
                    <a:pt x="682" y="788"/>
                    <a:pt x="682" y="788"/>
                    <a:pt x="682" y="788"/>
                  </a:cubicBezTo>
                  <a:cubicBezTo>
                    <a:pt x="682" y="787"/>
                    <a:pt x="682" y="787"/>
                    <a:pt x="682" y="787"/>
                  </a:cubicBezTo>
                  <a:cubicBezTo>
                    <a:pt x="672" y="788"/>
                    <a:pt x="672" y="788"/>
                    <a:pt x="672" y="788"/>
                  </a:cubicBezTo>
                  <a:cubicBezTo>
                    <a:pt x="677" y="782"/>
                    <a:pt x="677" y="782"/>
                    <a:pt x="677" y="782"/>
                  </a:cubicBezTo>
                  <a:cubicBezTo>
                    <a:pt x="677" y="781"/>
                    <a:pt x="677" y="781"/>
                    <a:pt x="677" y="781"/>
                  </a:cubicBezTo>
                  <a:cubicBezTo>
                    <a:pt x="677" y="781"/>
                    <a:pt x="670" y="783"/>
                    <a:pt x="668" y="783"/>
                  </a:cubicBezTo>
                  <a:cubicBezTo>
                    <a:pt x="668" y="783"/>
                    <a:pt x="668" y="780"/>
                    <a:pt x="671" y="778"/>
                  </a:cubicBezTo>
                  <a:cubicBezTo>
                    <a:pt x="678" y="774"/>
                    <a:pt x="681" y="779"/>
                    <a:pt x="682" y="781"/>
                  </a:cubicBezTo>
                  <a:cubicBezTo>
                    <a:pt x="689" y="783"/>
                    <a:pt x="688" y="789"/>
                    <a:pt x="688" y="792"/>
                  </a:cubicBezTo>
                  <a:cubicBezTo>
                    <a:pt x="692" y="799"/>
                    <a:pt x="689" y="802"/>
                    <a:pt x="687" y="804"/>
                  </a:cubicBezTo>
                  <a:close/>
                  <a:moveTo>
                    <a:pt x="601" y="757"/>
                  </a:moveTo>
                  <a:cubicBezTo>
                    <a:pt x="601" y="757"/>
                    <a:pt x="602" y="758"/>
                    <a:pt x="604" y="760"/>
                  </a:cubicBezTo>
                  <a:cubicBezTo>
                    <a:pt x="605" y="763"/>
                    <a:pt x="606" y="764"/>
                    <a:pt x="609" y="766"/>
                  </a:cubicBezTo>
                  <a:cubicBezTo>
                    <a:pt x="609" y="766"/>
                    <a:pt x="606" y="767"/>
                    <a:pt x="601" y="762"/>
                  </a:cubicBezTo>
                  <a:cubicBezTo>
                    <a:pt x="597" y="757"/>
                    <a:pt x="594" y="753"/>
                    <a:pt x="591" y="752"/>
                  </a:cubicBezTo>
                  <a:cubicBezTo>
                    <a:pt x="593" y="752"/>
                    <a:pt x="598" y="753"/>
                    <a:pt x="601" y="757"/>
                  </a:cubicBezTo>
                  <a:close/>
                  <a:moveTo>
                    <a:pt x="598" y="749"/>
                  </a:moveTo>
                  <a:cubicBezTo>
                    <a:pt x="598" y="749"/>
                    <a:pt x="603" y="750"/>
                    <a:pt x="610" y="754"/>
                  </a:cubicBezTo>
                  <a:cubicBezTo>
                    <a:pt x="615" y="758"/>
                    <a:pt x="618" y="762"/>
                    <a:pt x="619" y="764"/>
                  </a:cubicBezTo>
                  <a:cubicBezTo>
                    <a:pt x="619" y="764"/>
                    <a:pt x="604" y="759"/>
                    <a:pt x="598" y="749"/>
                  </a:cubicBezTo>
                  <a:close/>
                  <a:moveTo>
                    <a:pt x="609" y="772"/>
                  </a:moveTo>
                  <a:cubicBezTo>
                    <a:pt x="605" y="773"/>
                    <a:pt x="592" y="770"/>
                    <a:pt x="590" y="769"/>
                  </a:cubicBezTo>
                  <a:cubicBezTo>
                    <a:pt x="592" y="769"/>
                    <a:pt x="595" y="768"/>
                    <a:pt x="599" y="768"/>
                  </a:cubicBezTo>
                  <a:cubicBezTo>
                    <a:pt x="604" y="768"/>
                    <a:pt x="609" y="772"/>
                    <a:pt x="609" y="772"/>
                  </a:cubicBezTo>
                  <a:close/>
                  <a:moveTo>
                    <a:pt x="596" y="763"/>
                  </a:moveTo>
                  <a:cubicBezTo>
                    <a:pt x="596" y="763"/>
                    <a:pt x="590" y="762"/>
                    <a:pt x="584" y="757"/>
                  </a:cubicBezTo>
                  <a:cubicBezTo>
                    <a:pt x="579" y="753"/>
                    <a:pt x="575" y="750"/>
                    <a:pt x="574" y="748"/>
                  </a:cubicBezTo>
                  <a:cubicBezTo>
                    <a:pt x="576" y="749"/>
                    <a:pt x="584" y="750"/>
                    <a:pt x="589" y="755"/>
                  </a:cubicBezTo>
                  <a:cubicBezTo>
                    <a:pt x="593" y="759"/>
                    <a:pt x="595" y="761"/>
                    <a:pt x="596" y="763"/>
                  </a:cubicBezTo>
                  <a:close/>
                  <a:moveTo>
                    <a:pt x="580" y="759"/>
                  </a:moveTo>
                  <a:cubicBezTo>
                    <a:pt x="580" y="759"/>
                    <a:pt x="570" y="758"/>
                    <a:pt x="564" y="747"/>
                  </a:cubicBezTo>
                  <a:cubicBezTo>
                    <a:pt x="564" y="747"/>
                    <a:pt x="575" y="751"/>
                    <a:pt x="580" y="759"/>
                  </a:cubicBezTo>
                  <a:close/>
                  <a:moveTo>
                    <a:pt x="591" y="766"/>
                  </a:moveTo>
                  <a:cubicBezTo>
                    <a:pt x="589" y="767"/>
                    <a:pt x="586" y="767"/>
                    <a:pt x="583" y="766"/>
                  </a:cubicBezTo>
                  <a:cubicBezTo>
                    <a:pt x="576" y="765"/>
                    <a:pt x="573" y="762"/>
                    <a:pt x="570" y="758"/>
                  </a:cubicBezTo>
                  <a:cubicBezTo>
                    <a:pt x="579" y="761"/>
                    <a:pt x="591" y="766"/>
                    <a:pt x="591" y="766"/>
                  </a:cubicBezTo>
                  <a:close/>
                  <a:moveTo>
                    <a:pt x="593" y="773"/>
                  </a:moveTo>
                  <a:cubicBezTo>
                    <a:pt x="598" y="775"/>
                    <a:pt x="602" y="775"/>
                    <a:pt x="602" y="776"/>
                  </a:cubicBezTo>
                  <a:cubicBezTo>
                    <a:pt x="602" y="776"/>
                    <a:pt x="594" y="779"/>
                    <a:pt x="585" y="776"/>
                  </a:cubicBezTo>
                  <a:cubicBezTo>
                    <a:pt x="579" y="774"/>
                    <a:pt x="578" y="774"/>
                    <a:pt x="580" y="773"/>
                  </a:cubicBezTo>
                  <a:cubicBezTo>
                    <a:pt x="581" y="773"/>
                    <a:pt x="587" y="772"/>
                    <a:pt x="593" y="773"/>
                  </a:cubicBezTo>
                  <a:close/>
                  <a:moveTo>
                    <a:pt x="612" y="784"/>
                  </a:moveTo>
                  <a:cubicBezTo>
                    <a:pt x="609" y="776"/>
                    <a:pt x="616" y="772"/>
                    <a:pt x="621" y="771"/>
                  </a:cubicBezTo>
                  <a:cubicBezTo>
                    <a:pt x="629" y="769"/>
                    <a:pt x="633" y="778"/>
                    <a:pt x="633" y="778"/>
                  </a:cubicBezTo>
                  <a:cubicBezTo>
                    <a:pt x="623" y="774"/>
                    <a:pt x="623" y="774"/>
                    <a:pt x="623" y="774"/>
                  </a:cubicBezTo>
                  <a:cubicBezTo>
                    <a:pt x="628" y="783"/>
                    <a:pt x="628" y="783"/>
                    <a:pt x="628" y="783"/>
                  </a:cubicBezTo>
                  <a:cubicBezTo>
                    <a:pt x="618" y="780"/>
                    <a:pt x="618" y="780"/>
                    <a:pt x="618" y="780"/>
                  </a:cubicBezTo>
                  <a:cubicBezTo>
                    <a:pt x="618" y="780"/>
                    <a:pt x="618" y="780"/>
                    <a:pt x="618" y="780"/>
                  </a:cubicBezTo>
                  <a:cubicBezTo>
                    <a:pt x="625" y="788"/>
                    <a:pt x="625" y="788"/>
                    <a:pt x="625" y="788"/>
                  </a:cubicBezTo>
                  <a:cubicBezTo>
                    <a:pt x="613" y="787"/>
                    <a:pt x="613" y="787"/>
                    <a:pt x="613" y="787"/>
                  </a:cubicBezTo>
                  <a:cubicBezTo>
                    <a:pt x="624" y="795"/>
                    <a:pt x="624" y="795"/>
                    <a:pt x="624" y="795"/>
                  </a:cubicBezTo>
                  <a:cubicBezTo>
                    <a:pt x="611" y="797"/>
                    <a:pt x="611" y="797"/>
                    <a:pt x="611" y="797"/>
                  </a:cubicBezTo>
                  <a:cubicBezTo>
                    <a:pt x="624" y="802"/>
                    <a:pt x="624" y="802"/>
                    <a:pt x="624" y="802"/>
                  </a:cubicBezTo>
                  <a:cubicBezTo>
                    <a:pt x="614" y="808"/>
                    <a:pt x="614" y="808"/>
                    <a:pt x="614" y="808"/>
                  </a:cubicBezTo>
                  <a:cubicBezTo>
                    <a:pt x="614" y="808"/>
                    <a:pt x="614" y="808"/>
                    <a:pt x="614" y="808"/>
                  </a:cubicBezTo>
                  <a:cubicBezTo>
                    <a:pt x="626" y="811"/>
                    <a:pt x="626" y="811"/>
                    <a:pt x="626" y="811"/>
                  </a:cubicBezTo>
                  <a:cubicBezTo>
                    <a:pt x="624" y="812"/>
                    <a:pt x="621" y="813"/>
                    <a:pt x="617" y="814"/>
                  </a:cubicBezTo>
                  <a:cubicBezTo>
                    <a:pt x="610" y="815"/>
                    <a:pt x="609" y="808"/>
                    <a:pt x="608" y="805"/>
                  </a:cubicBezTo>
                  <a:cubicBezTo>
                    <a:pt x="606" y="803"/>
                    <a:pt x="604" y="802"/>
                    <a:pt x="603" y="798"/>
                  </a:cubicBezTo>
                  <a:cubicBezTo>
                    <a:pt x="599" y="788"/>
                    <a:pt x="609" y="785"/>
                    <a:pt x="612" y="784"/>
                  </a:cubicBezTo>
                  <a:close/>
                  <a:moveTo>
                    <a:pt x="641" y="775"/>
                  </a:moveTo>
                  <a:cubicBezTo>
                    <a:pt x="642" y="772"/>
                    <a:pt x="644" y="768"/>
                    <a:pt x="653" y="769"/>
                  </a:cubicBezTo>
                  <a:cubicBezTo>
                    <a:pt x="656" y="768"/>
                    <a:pt x="660" y="766"/>
                    <a:pt x="665" y="773"/>
                  </a:cubicBezTo>
                  <a:cubicBezTo>
                    <a:pt x="666" y="775"/>
                    <a:pt x="666" y="779"/>
                    <a:pt x="664" y="782"/>
                  </a:cubicBezTo>
                  <a:cubicBezTo>
                    <a:pt x="664" y="783"/>
                    <a:pt x="661" y="772"/>
                    <a:pt x="661" y="772"/>
                  </a:cubicBezTo>
                  <a:cubicBezTo>
                    <a:pt x="660" y="772"/>
                    <a:pt x="660" y="772"/>
                    <a:pt x="660" y="772"/>
                  </a:cubicBezTo>
                  <a:cubicBezTo>
                    <a:pt x="660" y="772"/>
                    <a:pt x="659" y="781"/>
                    <a:pt x="659" y="781"/>
                  </a:cubicBezTo>
                  <a:cubicBezTo>
                    <a:pt x="659" y="781"/>
                    <a:pt x="653" y="771"/>
                    <a:pt x="653" y="771"/>
                  </a:cubicBezTo>
                  <a:cubicBezTo>
                    <a:pt x="653" y="771"/>
                    <a:pt x="653" y="771"/>
                    <a:pt x="653" y="771"/>
                  </a:cubicBezTo>
                  <a:cubicBezTo>
                    <a:pt x="654" y="784"/>
                    <a:pt x="654" y="784"/>
                    <a:pt x="654" y="784"/>
                  </a:cubicBezTo>
                  <a:cubicBezTo>
                    <a:pt x="646" y="776"/>
                    <a:pt x="646" y="776"/>
                    <a:pt x="646" y="776"/>
                  </a:cubicBezTo>
                  <a:cubicBezTo>
                    <a:pt x="646" y="776"/>
                    <a:pt x="646" y="776"/>
                    <a:pt x="646" y="776"/>
                  </a:cubicBezTo>
                  <a:cubicBezTo>
                    <a:pt x="649" y="787"/>
                    <a:pt x="649" y="787"/>
                    <a:pt x="649" y="787"/>
                  </a:cubicBezTo>
                  <a:cubicBezTo>
                    <a:pt x="640" y="784"/>
                    <a:pt x="640" y="784"/>
                    <a:pt x="640" y="784"/>
                  </a:cubicBezTo>
                  <a:cubicBezTo>
                    <a:pt x="640" y="784"/>
                    <a:pt x="640" y="784"/>
                    <a:pt x="640" y="784"/>
                  </a:cubicBezTo>
                  <a:cubicBezTo>
                    <a:pt x="645" y="791"/>
                    <a:pt x="645" y="791"/>
                    <a:pt x="645" y="791"/>
                  </a:cubicBezTo>
                  <a:cubicBezTo>
                    <a:pt x="645" y="791"/>
                    <a:pt x="636" y="790"/>
                    <a:pt x="636" y="790"/>
                  </a:cubicBezTo>
                  <a:cubicBezTo>
                    <a:pt x="636" y="790"/>
                    <a:pt x="635" y="790"/>
                    <a:pt x="635" y="790"/>
                  </a:cubicBezTo>
                  <a:cubicBezTo>
                    <a:pt x="643" y="796"/>
                    <a:pt x="643" y="796"/>
                    <a:pt x="643" y="796"/>
                  </a:cubicBezTo>
                  <a:cubicBezTo>
                    <a:pt x="643" y="796"/>
                    <a:pt x="633" y="799"/>
                    <a:pt x="632" y="791"/>
                  </a:cubicBezTo>
                  <a:cubicBezTo>
                    <a:pt x="632" y="788"/>
                    <a:pt x="633" y="787"/>
                    <a:pt x="634" y="785"/>
                  </a:cubicBezTo>
                  <a:cubicBezTo>
                    <a:pt x="634" y="784"/>
                    <a:pt x="632" y="777"/>
                    <a:pt x="641" y="775"/>
                  </a:cubicBezTo>
                  <a:close/>
                  <a:moveTo>
                    <a:pt x="661" y="801"/>
                  </a:moveTo>
                  <a:cubicBezTo>
                    <a:pt x="658" y="802"/>
                    <a:pt x="656" y="801"/>
                    <a:pt x="655" y="798"/>
                  </a:cubicBezTo>
                  <a:cubicBezTo>
                    <a:pt x="654" y="795"/>
                    <a:pt x="655" y="792"/>
                    <a:pt x="658" y="791"/>
                  </a:cubicBezTo>
                  <a:cubicBezTo>
                    <a:pt x="661" y="791"/>
                    <a:pt x="664" y="792"/>
                    <a:pt x="664" y="795"/>
                  </a:cubicBezTo>
                  <a:cubicBezTo>
                    <a:pt x="665" y="798"/>
                    <a:pt x="664" y="801"/>
                    <a:pt x="661" y="801"/>
                  </a:cubicBezTo>
                  <a:close/>
                  <a:moveTo>
                    <a:pt x="627" y="818"/>
                  </a:moveTo>
                  <a:cubicBezTo>
                    <a:pt x="622" y="826"/>
                    <a:pt x="622" y="826"/>
                    <a:pt x="622" y="826"/>
                  </a:cubicBezTo>
                  <a:cubicBezTo>
                    <a:pt x="632" y="822"/>
                    <a:pt x="632" y="822"/>
                    <a:pt x="632" y="822"/>
                  </a:cubicBezTo>
                  <a:cubicBezTo>
                    <a:pt x="628" y="832"/>
                    <a:pt x="628" y="832"/>
                    <a:pt x="628" y="832"/>
                  </a:cubicBezTo>
                  <a:cubicBezTo>
                    <a:pt x="637" y="826"/>
                    <a:pt x="637" y="826"/>
                    <a:pt x="637" y="826"/>
                  </a:cubicBezTo>
                  <a:cubicBezTo>
                    <a:pt x="635" y="836"/>
                    <a:pt x="635" y="836"/>
                    <a:pt x="635" y="836"/>
                  </a:cubicBezTo>
                  <a:cubicBezTo>
                    <a:pt x="643" y="829"/>
                    <a:pt x="643" y="829"/>
                    <a:pt x="643" y="829"/>
                  </a:cubicBezTo>
                  <a:cubicBezTo>
                    <a:pt x="643" y="829"/>
                    <a:pt x="644" y="842"/>
                    <a:pt x="644" y="842"/>
                  </a:cubicBezTo>
                  <a:cubicBezTo>
                    <a:pt x="644" y="842"/>
                    <a:pt x="649" y="830"/>
                    <a:pt x="649" y="830"/>
                  </a:cubicBezTo>
                  <a:cubicBezTo>
                    <a:pt x="653" y="840"/>
                    <a:pt x="653" y="840"/>
                    <a:pt x="653" y="840"/>
                  </a:cubicBezTo>
                  <a:cubicBezTo>
                    <a:pt x="654" y="829"/>
                    <a:pt x="654" y="829"/>
                    <a:pt x="654" y="829"/>
                  </a:cubicBezTo>
                  <a:cubicBezTo>
                    <a:pt x="659" y="837"/>
                    <a:pt x="659" y="837"/>
                    <a:pt x="659" y="837"/>
                  </a:cubicBezTo>
                  <a:cubicBezTo>
                    <a:pt x="659" y="837"/>
                    <a:pt x="660" y="831"/>
                    <a:pt x="661" y="829"/>
                  </a:cubicBezTo>
                  <a:cubicBezTo>
                    <a:pt x="661" y="830"/>
                    <a:pt x="662" y="830"/>
                    <a:pt x="663" y="835"/>
                  </a:cubicBezTo>
                  <a:cubicBezTo>
                    <a:pt x="663" y="843"/>
                    <a:pt x="654" y="845"/>
                    <a:pt x="652" y="845"/>
                  </a:cubicBezTo>
                  <a:cubicBezTo>
                    <a:pt x="651" y="849"/>
                    <a:pt x="644" y="852"/>
                    <a:pt x="640" y="851"/>
                  </a:cubicBezTo>
                  <a:cubicBezTo>
                    <a:pt x="632" y="849"/>
                    <a:pt x="631" y="842"/>
                    <a:pt x="631" y="840"/>
                  </a:cubicBezTo>
                  <a:cubicBezTo>
                    <a:pt x="621" y="839"/>
                    <a:pt x="619" y="832"/>
                    <a:pt x="619" y="828"/>
                  </a:cubicBezTo>
                  <a:cubicBezTo>
                    <a:pt x="620" y="820"/>
                    <a:pt x="627" y="818"/>
                    <a:pt x="627" y="818"/>
                  </a:cubicBezTo>
                  <a:close/>
                  <a:moveTo>
                    <a:pt x="661" y="824"/>
                  </a:moveTo>
                  <a:cubicBezTo>
                    <a:pt x="654" y="829"/>
                    <a:pt x="651" y="826"/>
                    <a:pt x="649" y="823"/>
                  </a:cubicBezTo>
                  <a:cubicBezTo>
                    <a:pt x="641" y="824"/>
                    <a:pt x="639" y="820"/>
                    <a:pt x="637" y="816"/>
                  </a:cubicBezTo>
                  <a:cubicBezTo>
                    <a:pt x="633" y="814"/>
                    <a:pt x="632" y="810"/>
                    <a:pt x="633" y="806"/>
                  </a:cubicBezTo>
                  <a:cubicBezTo>
                    <a:pt x="636" y="799"/>
                    <a:pt x="643" y="800"/>
                    <a:pt x="643" y="800"/>
                  </a:cubicBezTo>
                  <a:cubicBezTo>
                    <a:pt x="637" y="808"/>
                    <a:pt x="637" y="808"/>
                    <a:pt x="637" y="808"/>
                  </a:cubicBezTo>
                  <a:cubicBezTo>
                    <a:pt x="646" y="804"/>
                    <a:pt x="646" y="804"/>
                    <a:pt x="646" y="804"/>
                  </a:cubicBezTo>
                  <a:cubicBezTo>
                    <a:pt x="646" y="804"/>
                    <a:pt x="642" y="813"/>
                    <a:pt x="642" y="813"/>
                  </a:cubicBezTo>
                  <a:cubicBezTo>
                    <a:pt x="642" y="813"/>
                    <a:pt x="649" y="809"/>
                    <a:pt x="649" y="809"/>
                  </a:cubicBezTo>
                  <a:cubicBezTo>
                    <a:pt x="649" y="818"/>
                    <a:pt x="649" y="818"/>
                    <a:pt x="649" y="818"/>
                  </a:cubicBezTo>
                  <a:cubicBezTo>
                    <a:pt x="654" y="811"/>
                    <a:pt x="654" y="811"/>
                    <a:pt x="654" y="811"/>
                  </a:cubicBezTo>
                  <a:cubicBezTo>
                    <a:pt x="658" y="820"/>
                    <a:pt x="658" y="820"/>
                    <a:pt x="658" y="820"/>
                  </a:cubicBezTo>
                  <a:cubicBezTo>
                    <a:pt x="659" y="810"/>
                    <a:pt x="659" y="810"/>
                    <a:pt x="659" y="810"/>
                  </a:cubicBezTo>
                  <a:cubicBezTo>
                    <a:pt x="666" y="817"/>
                    <a:pt x="666" y="817"/>
                    <a:pt x="666" y="817"/>
                  </a:cubicBezTo>
                  <a:cubicBezTo>
                    <a:pt x="665" y="809"/>
                    <a:pt x="665" y="809"/>
                    <a:pt x="665" y="809"/>
                  </a:cubicBezTo>
                  <a:cubicBezTo>
                    <a:pt x="666" y="810"/>
                    <a:pt x="668" y="811"/>
                    <a:pt x="669" y="814"/>
                  </a:cubicBezTo>
                  <a:cubicBezTo>
                    <a:pt x="672" y="823"/>
                    <a:pt x="663" y="824"/>
                    <a:pt x="661" y="824"/>
                  </a:cubicBezTo>
                  <a:close/>
                  <a:moveTo>
                    <a:pt x="672" y="766"/>
                  </a:moveTo>
                  <a:cubicBezTo>
                    <a:pt x="671" y="756"/>
                    <a:pt x="671" y="756"/>
                    <a:pt x="671" y="756"/>
                  </a:cubicBezTo>
                  <a:cubicBezTo>
                    <a:pt x="666" y="764"/>
                    <a:pt x="666" y="764"/>
                    <a:pt x="666" y="764"/>
                  </a:cubicBezTo>
                  <a:cubicBezTo>
                    <a:pt x="664" y="753"/>
                    <a:pt x="664" y="753"/>
                    <a:pt x="664" y="753"/>
                  </a:cubicBezTo>
                  <a:cubicBezTo>
                    <a:pt x="660" y="762"/>
                    <a:pt x="660" y="762"/>
                    <a:pt x="660" y="762"/>
                  </a:cubicBezTo>
                  <a:cubicBezTo>
                    <a:pt x="657" y="752"/>
                    <a:pt x="657" y="752"/>
                    <a:pt x="657" y="752"/>
                  </a:cubicBezTo>
                  <a:cubicBezTo>
                    <a:pt x="654" y="762"/>
                    <a:pt x="654" y="762"/>
                    <a:pt x="654" y="762"/>
                  </a:cubicBezTo>
                  <a:cubicBezTo>
                    <a:pt x="648" y="752"/>
                    <a:pt x="648" y="752"/>
                    <a:pt x="648" y="752"/>
                  </a:cubicBezTo>
                  <a:cubicBezTo>
                    <a:pt x="648" y="764"/>
                    <a:pt x="648" y="764"/>
                    <a:pt x="648" y="764"/>
                  </a:cubicBezTo>
                  <a:cubicBezTo>
                    <a:pt x="640" y="758"/>
                    <a:pt x="640" y="758"/>
                    <a:pt x="640" y="758"/>
                  </a:cubicBezTo>
                  <a:cubicBezTo>
                    <a:pt x="641" y="769"/>
                    <a:pt x="641" y="769"/>
                    <a:pt x="641" y="769"/>
                  </a:cubicBezTo>
                  <a:cubicBezTo>
                    <a:pt x="633" y="764"/>
                    <a:pt x="633" y="764"/>
                    <a:pt x="633" y="764"/>
                  </a:cubicBezTo>
                  <a:cubicBezTo>
                    <a:pt x="637" y="773"/>
                    <a:pt x="637" y="773"/>
                    <a:pt x="637" y="773"/>
                  </a:cubicBezTo>
                  <a:cubicBezTo>
                    <a:pt x="633" y="771"/>
                    <a:pt x="632" y="769"/>
                    <a:pt x="630" y="765"/>
                  </a:cubicBezTo>
                  <a:cubicBezTo>
                    <a:pt x="627" y="758"/>
                    <a:pt x="636" y="753"/>
                    <a:pt x="637" y="752"/>
                  </a:cubicBezTo>
                  <a:cubicBezTo>
                    <a:pt x="637" y="749"/>
                    <a:pt x="638" y="748"/>
                    <a:pt x="642" y="745"/>
                  </a:cubicBezTo>
                  <a:cubicBezTo>
                    <a:pt x="642" y="744"/>
                    <a:pt x="643" y="744"/>
                    <a:pt x="644" y="743"/>
                  </a:cubicBezTo>
                  <a:cubicBezTo>
                    <a:pt x="648" y="744"/>
                    <a:pt x="651" y="745"/>
                    <a:pt x="653" y="745"/>
                  </a:cubicBezTo>
                  <a:cubicBezTo>
                    <a:pt x="655" y="746"/>
                    <a:pt x="656" y="748"/>
                    <a:pt x="657" y="749"/>
                  </a:cubicBezTo>
                  <a:cubicBezTo>
                    <a:pt x="661" y="746"/>
                    <a:pt x="665" y="745"/>
                    <a:pt x="670" y="748"/>
                  </a:cubicBezTo>
                  <a:cubicBezTo>
                    <a:pt x="679" y="756"/>
                    <a:pt x="672" y="766"/>
                    <a:pt x="672" y="766"/>
                  </a:cubicBezTo>
                  <a:close/>
                  <a:moveTo>
                    <a:pt x="603" y="576"/>
                  </a:moveTo>
                  <a:cubicBezTo>
                    <a:pt x="599" y="573"/>
                    <a:pt x="596" y="571"/>
                    <a:pt x="593" y="569"/>
                  </a:cubicBezTo>
                  <a:cubicBezTo>
                    <a:pt x="591" y="567"/>
                    <a:pt x="590" y="565"/>
                    <a:pt x="592" y="562"/>
                  </a:cubicBezTo>
                  <a:cubicBezTo>
                    <a:pt x="593" y="560"/>
                    <a:pt x="595" y="558"/>
                    <a:pt x="599" y="559"/>
                  </a:cubicBezTo>
                  <a:cubicBezTo>
                    <a:pt x="602" y="560"/>
                    <a:pt x="604" y="562"/>
                    <a:pt x="607" y="564"/>
                  </a:cubicBezTo>
                  <a:cubicBezTo>
                    <a:pt x="629" y="577"/>
                    <a:pt x="652" y="588"/>
                    <a:pt x="677" y="596"/>
                  </a:cubicBezTo>
                  <a:cubicBezTo>
                    <a:pt x="680" y="597"/>
                    <a:pt x="683" y="598"/>
                    <a:pt x="686" y="599"/>
                  </a:cubicBezTo>
                  <a:cubicBezTo>
                    <a:pt x="690" y="601"/>
                    <a:pt x="691" y="603"/>
                    <a:pt x="689" y="607"/>
                  </a:cubicBezTo>
                  <a:cubicBezTo>
                    <a:pt x="688" y="611"/>
                    <a:pt x="686" y="611"/>
                    <a:pt x="682" y="610"/>
                  </a:cubicBezTo>
                  <a:cubicBezTo>
                    <a:pt x="653" y="605"/>
                    <a:pt x="627" y="593"/>
                    <a:pt x="603" y="576"/>
                  </a:cubicBezTo>
                  <a:close/>
                  <a:moveTo>
                    <a:pt x="504" y="500"/>
                  </a:moveTo>
                  <a:cubicBezTo>
                    <a:pt x="519" y="513"/>
                    <a:pt x="526" y="530"/>
                    <a:pt x="541" y="540"/>
                  </a:cubicBezTo>
                  <a:cubicBezTo>
                    <a:pt x="533" y="542"/>
                    <a:pt x="525" y="543"/>
                    <a:pt x="517" y="546"/>
                  </a:cubicBezTo>
                  <a:cubicBezTo>
                    <a:pt x="507" y="549"/>
                    <a:pt x="501" y="556"/>
                    <a:pt x="497" y="565"/>
                  </a:cubicBezTo>
                  <a:cubicBezTo>
                    <a:pt x="493" y="575"/>
                    <a:pt x="491" y="585"/>
                    <a:pt x="494" y="596"/>
                  </a:cubicBezTo>
                  <a:cubicBezTo>
                    <a:pt x="498" y="612"/>
                    <a:pt x="511" y="618"/>
                    <a:pt x="526" y="611"/>
                  </a:cubicBezTo>
                  <a:cubicBezTo>
                    <a:pt x="528" y="610"/>
                    <a:pt x="530" y="608"/>
                    <a:pt x="533" y="608"/>
                  </a:cubicBezTo>
                  <a:cubicBezTo>
                    <a:pt x="531" y="617"/>
                    <a:pt x="524" y="622"/>
                    <a:pt x="515" y="624"/>
                  </a:cubicBezTo>
                  <a:cubicBezTo>
                    <a:pt x="506" y="626"/>
                    <a:pt x="498" y="623"/>
                    <a:pt x="492" y="615"/>
                  </a:cubicBezTo>
                  <a:cubicBezTo>
                    <a:pt x="483" y="602"/>
                    <a:pt x="482" y="587"/>
                    <a:pt x="485" y="572"/>
                  </a:cubicBezTo>
                  <a:cubicBezTo>
                    <a:pt x="490" y="554"/>
                    <a:pt x="495" y="536"/>
                    <a:pt x="503" y="519"/>
                  </a:cubicBezTo>
                  <a:cubicBezTo>
                    <a:pt x="505" y="514"/>
                    <a:pt x="505" y="508"/>
                    <a:pt x="504" y="500"/>
                  </a:cubicBezTo>
                  <a:close/>
                  <a:moveTo>
                    <a:pt x="646" y="358"/>
                  </a:moveTo>
                  <a:cubicBezTo>
                    <a:pt x="646" y="361"/>
                    <a:pt x="641" y="364"/>
                    <a:pt x="641" y="364"/>
                  </a:cubicBezTo>
                  <a:cubicBezTo>
                    <a:pt x="633" y="366"/>
                    <a:pt x="636" y="351"/>
                    <a:pt x="647" y="355"/>
                  </a:cubicBezTo>
                  <a:cubicBezTo>
                    <a:pt x="657" y="359"/>
                    <a:pt x="654" y="376"/>
                    <a:pt x="654" y="376"/>
                  </a:cubicBezTo>
                  <a:cubicBezTo>
                    <a:pt x="654" y="375"/>
                    <a:pt x="649" y="366"/>
                    <a:pt x="649" y="366"/>
                  </a:cubicBezTo>
                  <a:cubicBezTo>
                    <a:pt x="651" y="362"/>
                    <a:pt x="646" y="358"/>
                    <a:pt x="646" y="358"/>
                  </a:cubicBezTo>
                  <a:close/>
                  <a:moveTo>
                    <a:pt x="678" y="396"/>
                  </a:moveTo>
                  <a:cubicBezTo>
                    <a:pt x="684" y="405"/>
                    <a:pt x="671" y="408"/>
                    <a:pt x="670" y="403"/>
                  </a:cubicBezTo>
                  <a:cubicBezTo>
                    <a:pt x="669" y="397"/>
                    <a:pt x="676" y="397"/>
                    <a:pt x="676" y="397"/>
                  </a:cubicBezTo>
                  <a:cubicBezTo>
                    <a:pt x="670" y="394"/>
                    <a:pt x="662" y="390"/>
                    <a:pt x="657" y="408"/>
                  </a:cubicBezTo>
                  <a:cubicBezTo>
                    <a:pt x="657" y="408"/>
                    <a:pt x="657" y="408"/>
                    <a:pt x="657" y="408"/>
                  </a:cubicBezTo>
                  <a:cubicBezTo>
                    <a:pt x="655" y="406"/>
                    <a:pt x="653" y="404"/>
                    <a:pt x="651" y="403"/>
                  </a:cubicBezTo>
                  <a:cubicBezTo>
                    <a:pt x="658" y="385"/>
                    <a:pt x="674" y="388"/>
                    <a:pt x="678" y="396"/>
                  </a:cubicBezTo>
                  <a:close/>
                  <a:moveTo>
                    <a:pt x="662" y="364"/>
                  </a:moveTo>
                  <a:cubicBezTo>
                    <a:pt x="662" y="364"/>
                    <a:pt x="669" y="368"/>
                    <a:pt x="672" y="362"/>
                  </a:cubicBezTo>
                  <a:cubicBezTo>
                    <a:pt x="672" y="362"/>
                    <a:pt x="673" y="380"/>
                    <a:pt x="676" y="383"/>
                  </a:cubicBezTo>
                  <a:cubicBezTo>
                    <a:pt x="676" y="383"/>
                    <a:pt x="665" y="379"/>
                    <a:pt x="660" y="383"/>
                  </a:cubicBezTo>
                  <a:cubicBezTo>
                    <a:pt x="660" y="383"/>
                    <a:pt x="663" y="368"/>
                    <a:pt x="662" y="364"/>
                  </a:cubicBezTo>
                  <a:close/>
                  <a:moveTo>
                    <a:pt x="661" y="354"/>
                  </a:moveTo>
                  <a:cubicBezTo>
                    <a:pt x="661" y="352"/>
                    <a:pt x="663" y="351"/>
                    <a:pt x="665" y="351"/>
                  </a:cubicBezTo>
                  <a:cubicBezTo>
                    <a:pt x="667" y="352"/>
                    <a:pt x="669" y="354"/>
                    <a:pt x="668" y="356"/>
                  </a:cubicBezTo>
                  <a:cubicBezTo>
                    <a:pt x="668" y="358"/>
                    <a:pt x="665" y="360"/>
                    <a:pt x="663" y="359"/>
                  </a:cubicBezTo>
                  <a:cubicBezTo>
                    <a:pt x="661" y="358"/>
                    <a:pt x="660" y="356"/>
                    <a:pt x="661" y="354"/>
                  </a:cubicBezTo>
                  <a:close/>
                  <a:moveTo>
                    <a:pt x="668" y="469"/>
                  </a:moveTo>
                  <a:cubicBezTo>
                    <a:pt x="672" y="473"/>
                    <a:pt x="672" y="476"/>
                    <a:pt x="667" y="479"/>
                  </a:cubicBezTo>
                  <a:cubicBezTo>
                    <a:pt x="664" y="481"/>
                    <a:pt x="662" y="481"/>
                    <a:pt x="660" y="479"/>
                  </a:cubicBezTo>
                  <a:cubicBezTo>
                    <a:pt x="656" y="475"/>
                    <a:pt x="652" y="471"/>
                    <a:pt x="648" y="467"/>
                  </a:cubicBezTo>
                  <a:cubicBezTo>
                    <a:pt x="634" y="452"/>
                    <a:pt x="616" y="440"/>
                    <a:pt x="600" y="427"/>
                  </a:cubicBezTo>
                  <a:cubicBezTo>
                    <a:pt x="594" y="423"/>
                    <a:pt x="594" y="421"/>
                    <a:pt x="597" y="417"/>
                  </a:cubicBezTo>
                  <a:cubicBezTo>
                    <a:pt x="600" y="413"/>
                    <a:pt x="602" y="412"/>
                    <a:pt x="607" y="415"/>
                  </a:cubicBezTo>
                  <a:cubicBezTo>
                    <a:pt x="618" y="425"/>
                    <a:pt x="630" y="434"/>
                    <a:pt x="641" y="444"/>
                  </a:cubicBezTo>
                  <a:cubicBezTo>
                    <a:pt x="651" y="452"/>
                    <a:pt x="660" y="460"/>
                    <a:pt x="668" y="469"/>
                  </a:cubicBezTo>
                  <a:close/>
                  <a:moveTo>
                    <a:pt x="668" y="510"/>
                  </a:moveTo>
                  <a:cubicBezTo>
                    <a:pt x="649" y="513"/>
                    <a:pt x="640" y="527"/>
                    <a:pt x="631" y="542"/>
                  </a:cubicBezTo>
                  <a:cubicBezTo>
                    <a:pt x="629" y="545"/>
                    <a:pt x="627" y="549"/>
                    <a:pt x="625" y="552"/>
                  </a:cubicBezTo>
                  <a:cubicBezTo>
                    <a:pt x="620" y="563"/>
                    <a:pt x="620" y="563"/>
                    <a:pt x="610" y="557"/>
                  </a:cubicBezTo>
                  <a:cubicBezTo>
                    <a:pt x="606" y="554"/>
                    <a:pt x="605" y="552"/>
                    <a:pt x="606" y="549"/>
                  </a:cubicBezTo>
                  <a:cubicBezTo>
                    <a:pt x="612" y="525"/>
                    <a:pt x="628" y="503"/>
                    <a:pt x="655" y="496"/>
                  </a:cubicBezTo>
                  <a:cubicBezTo>
                    <a:pt x="662" y="494"/>
                    <a:pt x="663" y="495"/>
                    <a:pt x="666" y="501"/>
                  </a:cubicBezTo>
                  <a:cubicBezTo>
                    <a:pt x="666" y="503"/>
                    <a:pt x="667" y="505"/>
                    <a:pt x="668" y="507"/>
                  </a:cubicBezTo>
                  <a:cubicBezTo>
                    <a:pt x="668" y="508"/>
                    <a:pt x="668" y="509"/>
                    <a:pt x="668" y="510"/>
                  </a:cubicBezTo>
                  <a:close/>
                  <a:moveTo>
                    <a:pt x="596" y="443"/>
                  </a:moveTo>
                  <a:cubicBezTo>
                    <a:pt x="588" y="465"/>
                    <a:pt x="574" y="481"/>
                    <a:pt x="553" y="491"/>
                  </a:cubicBezTo>
                  <a:cubicBezTo>
                    <a:pt x="550" y="492"/>
                    <a:pt x="548" y="493"/>
                    <a:pt x="546" y="494"/>
                  </a:cubicBezTo>
                  <a:cubicBezTo>
                    <a:pt x="534" y="498"/>
                    <a:pt x="530" y="496"/>
                    <a:pt x="526" y="483"/>
                  </a:cubicBezTo>
                  <a:cubicBezTo>
                    <a:pt x="528" y="481"/>
                    <a:pt x="532" y="481"/>
                    <a:pt x="535" y="480"/>
                  </a:cubicBezTo>
                  <a:cubicBezTo>
                    <a:pt x="558" y="473"/>
                    <a:pt x="573" y="457"/>
                    <a:pt x="579" y="434"/>
                  </a:cubicBezTo>
                  <a:cubicBezTo>
                    <a:pt x="581" y="423"/>
                    <a:pt x="583" y="423"/>
                    <a:pt x="592" y="429"/>
                  </a:cubicBezTo>
                  <a:cubicBezTo>
                    <a:pt x="598" y="434"/>
                    <a:pt x="599" y="435"/>
                    <a:pt x="596" y="443"/>
                  </a:cubicBezTo>
                  <a:close/>
                  <a:moveTo>
                    <a:pt x="510" y="468"/>
                  </a:moveTo>
                  <a:cubicBezTo>
                    <a:pt x="528" y="459"/>
                    <a:pt x="541" y="445"/>
                    <a:pt x="551" y="428"/>
                  </a:cubicBezTo>
                  <a:cubicBezTo>
                    <a:pt x="553" y="423"/>
                    <a:pt x="555" y="419"/>
                    <a:pt x="558" y="415"/>
                  </a:cubicBezTo>
                  <a:cubicBezTo>
                    <a:pt x="561" y="413"/>
                    <a:pt x="562" y="409"/>
                    <a:pt x="566" y="412"/>
                  </a:cubicBezTo>
                  <a:cubicBezTo>
                    <a:pt x="571" y="415"/>
                    <a:pt x="574" y="416"/>
                    <a:pt x="574" y="422"/>
                  </a:cubicBezTo>
                  <a:cubicBezTo>
                    <a:pt x="572" y="438"/>
                    <a:pt x="565" y="450"/>
                    <a:pt x="554" y="461"/>
                  </a:cubicBezTo>
                  <a:cubicBezTo>
                    <a:pt x="546" y="470"/>
                    <a:pt x="537" y="473"/>
                    <a:pt x="526" y="475"/>
                  </a:cubicBezTo>
                  <a:cubicBezTo>
                    <a:pt x="519" y="476"/>
                    <a:pt x="513" y="474"/>
                    <a:pt x="510" y="468"/>
                  </a:cubicBezTo>
                  <a:close/>
                  <a:moveTo>
                    <a:pt x="587" y="412"/>
                  </a:moveTo>
                  <a:cubicBezTo>
                    <a:pt x="585" y="414"/>
                    <a:pt x="583" y="414"/>
                    <a:pt x="581" y="412"/>
                  </a:cubicBezTo>
                  <a:cubicBezTo>
                    <a:pt x="579" y="411"/>
                    <a:pt x="577" y="410"/>
                    <a:pt x="575" y="409"/>
                  </a:cubicBezTo>
                  <a:cubicBezTo>
                    <a:pt x="567" y="404"/>
                    <a:pt x="559" y="396"/>
                    <a:pt x="548" y="395"/>
                  </a:cubicBezTo>
                  <a:cubicBezTo>
                    <a:pt x="544" y="394"/>
                    <a:pt x="540" y="391"/>
                    <a:pt x="535" y="388"/>
                  </a:cubicBezTo>
                  <a:cubicBezTo>
                    <a:pt x="522" y="382"/>
                    <a:pt x="509" y="376"/>
                    <a:pt x="497" y="370"/>
                  </a:cubicBezTo>
                  <a:cubicBezTo>
                    <a:pt x="496" y="370"/>
                    <a:pt x="495" y="369"/>
                    <a:pt x="494" y="369"/>
                  </a:cubicBezTo>
                  <a:cubicBezTo>
                    <a:pt x="489" y="368"/>
                    <a:pt x="488" y="364"/>
                    <a:pt x="489" y="361"/>
                  </a:cubicBezTo>
                  <a:cubicBezTo>
                    <a:pt x="490" y="357"/>
                    <a:pt x="494" y="358"/>
                    <a:pt x="497" y="359"/>
                  </a:cubicBezTo>
                  <a:cubicBezTo>
                    <a:pt x="505" y="362"/>
                    <a:pt x="513" y="365"/>
                    <a:pt x="521" y="369"/>
                  </a:cubicBezTo>
                  <a:cubicBezTo>
                    <a:pt x="543" y="380"/>
                    <a:pt x="564" y="391"/>
                    <a:pt x="586" y="403"/>
                  </a:cubicBezTo>
                  <a:cubicBezTo>
                    <a:pt x="591" y="406"/>
                    <a:pt x="591" y="408"/>
                    <a:pt x="587" y="412"/>
                  </a:cubicBezTo>
                  <a:close/>
                  <a:moveTo>
                    <a:pt x="519" y="390"/>
                  </a:moveTo>
                  <a:cubicBezTo>
                    <a:pt x="523" y="392"/>
                    <a:pt x="528" y="391"/>
                    <a:pt x="528" y="398"/>
                  </a:cubicBezTo>
                  <a:cubicBezTo>
                    <a:pt x="528" y="404"/>
                    <a:pt x="525" y="410"/>
                    <a:pt x="522" y="415"/>
                  </a:cubicBezTo>
                  <a:cubicBezTo>
                    <a:pt x="520" y="418"/>
                    <a:pt x="517" y="421"/>
                    <a:pt x="515" y="424"/>
                  </a:cubicBezTo>
                  <a:cubicBezTo>
                    <a:pt x="511" y="429"/>
                    <a:pt x="505" y="431"/>
                    <a:pt x="500" y="434"/>
                  </a:cubicBezTo>
                  <a:cubicBezTo>
                    <a:pt x="492" y="438"/>
                    <a:pt x="490" y="438"/>
                    <a:pt x="485" y="431"/>
                  </a:cubicBezTo>
                  <a:cubicBezTo>
                    <a:pt x="481" y="426"/>
                    <a:pt x="481" y="425"/>
                    <a:pt x="486" y="422"/>
                  </a:cubicBezTo>
                  <a:cubicBezTo>
                    <a:pt x="493" y="419"/>
                    <a:pt x="499" y="415"/>
                    <a:pt x="504" y="409"/>
                  </a:cubicBezTo>
                  <a:cubicBezTo>
                    <a:pt x="508" y="404"/>
                    <a:pt x="511" y="400"/>
                    <a:pt x="513" y="394"/>
                  </a:cubicBezTo>
                  <a:cubicBezTo>
                    <a:pt x="514" y="391"/>
                    <a:pt x="515" y="388"/>
                    <a:pt x="519" y="390"/>
                  </a:cubicBezTo>
                  <a:close/>
                  <a:moveTo>
                    <a:pt x="497" y="443"/>
                  </a:moveTo>
                  <a:cubicBezTo>
                    <a:pt x="499" y="442"/>
                    <a:pt x="502" y="441"/>
                    <a:pt x="504" y="439"/>
                  </a:cubicBezTo>
                  <a:cubicBezTo>
                    <a:pt x="518" y="432"/>
                    <a:pt x="528" y="421"/>
                    <a:pt x="533" y="405"/>
                  </a:cubicBezTo>
                  <a:cubicBezTo>
                    <a:pt x="534" y="403"/>
                    <a:pt x="534" y="398"/>
                    <a:pt x="540" y="400"/>
                  </a:cubicBezTo>
                  <a:cubicBezTo>
                    <a:pt x="549" y="403"/>
                    <a:pt x="550" y="404"/>
                    <a:pt x="549" y="411"/>
                  </a:cubicBezTo>
                  <a:cubicBezTo>
                    <a:pt x="544" y="434"/>
                    <a:pt x="528" y="447"/>
                    <a:pt x="509" y="458"/>
                  </a:cubicBezTo>
                  <a:cubicBezTo>
                    <a:pt x="504" y="461"/>
                    <a:pt x="502" y="456"/>
                    <a:pt x="499" y="454"/>
                  </a:cubicBezTo>
                  <a:cubicBezTo>
                    <a:pt x="497" y="453"/>
                    <a:pt x="496" y="452"/>
                    <a:pt x="495" y="451"/>
                  </a:cubicBezTo>
                  <a:cubicBezTo>
                    <a:pt x="493" y="448"/>
                    <a:pt x="492" y="445"/>
                    <a:pt x="497" y="443"/>
                  </a:cubicBezTo>
                  <a:close/>
                  <a:moveTo>
                    <a:pt x="501" y="674"/>
                  </a:moveTo>
                  <a:cubicBezTo>
                    <a:pt x="527" y="676"/>
                    <a:pt x="554" y="654"/>
                    <a:pt x="559" y="629"/>
                  </a:cubicBezTo>
                  <a:cubicBezTo>
                    <a:pt x="563" y="605"/>
                    <a:pt x="555" y="592"/>
                    <a:pt x="540" y="580"/>
                  </a:cubicBezTo>
                  <a:cubicBezTo>
                    <a:pt x="532" y="574"/>
                    <a:pt x="526" y="576"/>
                    <a:pt x="517" y="585"/>
                  </a:cubicBezTo>
                  <a:cubicBezTo>
                    <a:pt x="516" y="585"/>
                    <a:pt x="515" y="585"/>
                    <a:pt x="514" y="585"/>
                  </a:cubicBezTo>
                  <a:cubicBezTo>
                    <a:pt x="519" y="571"/>
                    <a:pt x="539" y="567"/>
                    <a:pt x="552" y="577"/>
                  </a:cubicBezTo>
                  <a:cubicBezTo>
                    <a:pt x="561" y="584"/>
                    <a:pt x="563" y="595"/>
                    <a:pt x="565" y="605"/>
                  </a:cubicBezTo>
                  <a:cubicBezTo>
                    <a:pt x="567" y="615"/>
                    <a:pt x="566" y="626"/>
                    <a:pt x="566" y="636"/>
                  </a:cubicBezTo>
                  <a:cubicBezTo>
                    <a:pt x="566" y="642"/>
                    <a:pt x="566" y="648"/>
                    <a:pt x="565" y="654"/>
                  </a:cubicBezTo>
                  <a:cubicBezTo>
                    <a:pt x="563" y="673"/>
                    <a:pt x="571" y="689"/>
                    <a:pt x="579" y="704"/>
                  </a:cubicBezTo>
                  <a:cubicBezTo>
                    <a:pt x="581" y="708"/>
                    <a:pt x="585" y="710"/>
                    <a:pt x="586" y="715"/>
                  </a:cubicBezTo>
                  <a:cubicBezTo>
                    <a:pt x="555" y="707"/>
                    <a:pt x="526" y="697"/>
                    <a:pt x="501" y="678"/>
                  </a:cubicBezTo>
                  <a:cubicBezTo>
                    <a:pt x="501" y="677"/>
                    <a:pt x="501" y="676"/>
                    <a:pt x="501" y="674"/>
                  </a:cubicBezTo>
                  <a:close/>
                  <a:moveTo>
                    <a:pt x="581" y="561"/>
                  </a:moveTo>
                  <a:cubicBezTo>
                    <a:pt x="558" y="544"/>
                    <a:pt x="536" y="527"/>
                    <a:pt x="517" y="506"/>
                  </a:cubicBezTo>
                  <a:cubicBezTo>
                    <a:pt x="514" y="502"/>
                    <a:pt x="511" y="498"/>
                    <a:pt x="508" y="494"/>
                  </a:cubicBezTo>
                  <a:cubicBezTo>
                    <a:pt x="505" y="491"/>
                    <a:pt x="506" y="489"/>
                    <a:pt x="509" y="486"/>
                  </a:cubicBezTo>
                  <a:cubicBezTo>
                    <a:pt x="513" y="484"/>
                    <a:pt x="516" y="483"/>
                    <a:pt x="518" y="487"/>
                  </a:cubicBezTo>
                  <a:cubicBezTo>
                    <a:pt x="535" y="510"/>
                    <a:pt x="558" y="528"/>
                    <a:pt x="581" y="545"/>
                  </a:cubicBezTo>
                  <a:cubicBezTo>
                    <a:pt x="589" y="551"/>
                    <a:pt x="589" y="551"/>
                    <a:pt x="581" y="561"/>
                  </a:cubicBezTo>
                  <a:close/>
                  <a:moveTo>
                    <a:pt x="583" y="526"/>
                  </a:moveTo>
                  <a:cubicBezTo>
                    <a:pt x="582" y="528"/>
                    <a:pt x="581" y="531"/>
                    <a:pt x="579" y="533"/>
                  </a:cubicBezTo>
                  <a:cubicBezTo>
                    <a:pt x="567" y="527"/>
                    <a:pt x="558" y="516"/>
                    <a:pt x="547" y="508"/>
                  </a:cubicBezTo>
                  <a:cubicBezTo>
                    <a:pt x="542" y="504"/>
                    <a:pt x="543" y="502"/>
                    <a:pt x="549" y="499"/>
                  </a:cubicBezTo>
                  <a:cubicBezTo>
                    <a:pt x="559" y="495"/>
                    <a:pt x="568" y="489"/>
                    <a:pt x="576" y="482"/>
                  </a:cubicBezTo>
                  <a:cubicBezTo>
                    <a:pt x="588" y="474"/>
                    <a:pt x="596" y="462"/>
                    <a:pt x="602" y="448"/>
                  </a:cubicBezTo>
                  <a:cubicBezTo>
                    <a:pt x="605" y="440"/>
                    <a:pt x="606" y="440"/>
                    <a:pt x="612" y="445"/>
                  </a:cubicBezTo>
                  <a:cubicBezTo>
                    <a:pt x="620" y="452"/>
                    <a:pt x="627" y="459"/>
                    <a:pt x="635" y="464"/>
                  </a:cubicBezTo>
                  <a:cubicBezTo>
                    <a:pt x="641" y="468"/>
                    <a:pt x="640" y="470"/>
                    <a:pt x="635" y="472"/>
                  </a:cubicBezTo>
                  <a:cubicBezTo>
                    <a:pt x="622" y="478"/>
                    <a:pt x="611" y="487"/>
                    <a:pt x="602" y="497"/>
                  </a:cubicBezTo>
                  <a:cubicBezTo>
                    <a:pt x="594" y="506"/>
                    <a:pt x="590" y="517"/>
                    <a:pt x="583" y="526"/>
                  </a:cubicBezTo>
                  <a:close/>
                  <a:moveTo>
                    <a:pt x="592" y="528"/>
                  </a:moveTo>
                  <a:cubicBezTo>
                    <a:pt x="600" y="508"/>
                    <a:pt x="613" y="492"/>
                    <a:pt x="633" y="482"/>
                  </a:cubicBezTo>
                  <a:cubicBezTo>
                    <a:pt x="646" y="476"/>
                    <a:pt x="648" y="476"/>
                    <a:pt x="658" y="490"/>
                  </a:cubicBezTo>
                  <a:cubicBezTo>
                    <a:pt x="644" y="494"/>
                    <a:pt x="631" y="500"/>
                    <a:pt x="621" y="511"/>
                  </a:cubicBezTo>
                  <a:cubicBezTo>
                    <a:pt x="611" y="521"/>
                    <a:pt x="604" y="533"/>
                    <a:pt x="601" y="548"/>
                  </a:cubicBezTo>
                  <a:cubicBezTo>
                    <a:pt x="586" y="541"/>
                    <a:pt x="586" y="541"/>
                    <a:pt x="592" y="528"/>
                  </a:cubicBezTo>
                  <a:close/>
                  <a:moveTo>
                    <a:pt x="660" y="582"/>
                  </a:moveTo>
                  <a:cubicBezTo>
                    <a:pt x="649" y="579"/>
                    <a:pt x="649" y="578"/>
                    <a:pt x="652" y="567"/>
                  </a:cubicBezTo>
                  <a:cubicBezTo>
                    <a:pt x="656" y="554"/>
                    <a:pt x="665" y="545"/>
                    <a:pt x="675" y="537"/>
                  </a:cubicBezTo>
                  <a:cubicBezTo>
                    <a:pt x="682" y="532"/>
                    <a:pt x="685" y="533"/>
                    <a:pt x="689" y="541"/>
                  </a:cubicBezTo>
                  <a:cubicBezTo>
                    <a:pt x="692" y="545"/>
                    <a:pt x="694" y="550"/>
                    <a:pt x="696" y="555"/>
                  </a:cubicBezTo>
                  <a:cubicBezTo>
                    <a:pt x="683" y="559"/>
                    <a:pt x="675" y="568"/>
                    <a:pt x="670" y="579"/>
                  </a:cubicBezTo>
                  <a:cubicBezTo>
                    <a:pt x="667" y="584"/>
                    <a:pt x="664" y="584"/>
                    <a:pt x="660" y="582"/>
                  </a:cubicBezTo>
                  <a:close/>
                  <a:moveTo>
                    <a:pt x="680" y="529"/>
                  </a:moveTo>
                  <a:cubicBezTo>
                    <a:pt x="666" y="535"/>
                    <a:pt x="655" y="545"/>
                    <a:pt x="648" y="559"/>
                  </a:cubicBezTo>
                  <a:cubicBezTo>
                    <a:pt x="647" y="561"/>
                    <a:pt x="645" y="564"/>
                    <a:pt x="644" y="566"/>
                  </a:cubicBezTo>
                  <a:cubicBezTo>
                    <a:pt x="643" y="571"/>
                    <a:pt x="639" y="572"/>
                    <a:pt x="634" y="570"/>
                  </a:cubicBezTo>
                  <a:cubicBezTo>
                    <a:pt x="629" y="568"/>
                    <a:pt x="627" y="567"/>
                    <a:pt x="629" y="560"/>
                  </a:cubicBezTo>
                  <a:cubicBezTo>
                    <a:pt x="632" y="551"/>
                    <a:pt x="640" y="537"/>
                    <a:pt x="648" y="529"/>
                  </a:cubicBezTo>
                  <a:cubicBezTo>
                    <a:pt x="652" y="524"/>
                    <a:pt x="660" y="520"/>
                    <a:pt x="667" y="517"/>
                  </a:cubicBezTo>
                  <a:cubicBezTo>
                    <a:pt x="673" y="515"/>
                    <a:pt x="681" y="520"/>
                    <a:pt x="682" y="526"/>
                  </a:cubicBezTo>
                  <a:cubicBezTo>
                    <a:pt x="682" y="527"/>
                    <a:pt x="682" y="528"/>
                    <a:pt x="680" y="529"/>
                  </a:cubicBezTo>
                  <a:close/>
                  <a:moveTo>
                    <a:pt x="663" y="413"/>
                  </a:moveTo>
                  <a:cubicBezTo>
                    <a:pt x="663" y="412"/>
                    <a:pt x="664" y="410"/>
                    <a:pt x="664" y="408"/>
                  </a:cubicBezTo>
                  <a:cubicBezTo>
                    <a:pt x="664" y="408"/>
                    <a:pt x="678" y="416"/>
                    <a:pt x="683" y="405"/>
                  </a:cubicBezTo>
                  <a:cubicBezTo>
                    <a:pt x="683" y="405"/>
                    <a:pt x="698" y="429"/>
                    <a:pt x="700" y="429"/>
                  </a:cubicBezTo>
                  <a:cubicBezTo>
                    <a:pt x="702" y="430"/>
                    <a:pt x="686" y="434"/>
                    <a:pt x="678" y="420"/>
                  </a:cubicBezTo>
                  <a:cubicBezTo>
                    <a:pt x="678" y="420"/>
                    <a:pt x="678" y="420"/>
                    <a:pt x="678" y="419"/>
                  </a:cubicBezTo>
                  <a:cubicBezTo>
                    <a:pt x="678" y="420"/>
                    <a:pt x="676" y="423"/>
                    <a:pt x="674" y="426"/>
                  </a:cubicBezTo>
                  <a:cubicBezTo>
                    <a:pt x="671" y="421"/>
                    <a:pt x="667" y="417"/>
                    <a:pt x="663" y="413"/>
                  </a:cubicBezTo>
                  <a:close/>
                  <a:moveTo>
                    <a:pt x="698" y="362"/>
                  </a:moveTo>
                  <a:cubicBezTo>
                    <a:pt x="698" y="348"/>
                    <a:pt x="709" y="335"/>
                    <a:pt x="725" y="335"/>
                  </a:cubicBezTo>
                  <a:cubicBezTo>
                    <a:pt x="739" y="335"/>
                    <a:pt x="752" y="346"/>
                    <a:pt x="752" y="361"/>
                  </a:cubicBezTo>
                  <a:cubicBezTo>
                    <a:pt x="752" y="376"/>
                    <a:pt x="741" y="389"/>
                    <a:pt x="725" y="389"/>
                  </a:cubicBezTo>
                  <a:cubicBezTo>
                    <a:pt x="709" y="389"/>
                    <a:pt x="698" y="376"/>
                    <a:pt x="698" y="362"/>
                  </a:cubicBezTo>
                  <a:close/>
                  <a:moveTo>
                    <a:pt x="705" y="434"/>
                  </a:moveTo>
                  <a:cubicBezTo>
                    <a:pt x="705" y="434"/>
                    <a:pt x="698" y="445"/>
                    <a:pt x="688" y="442"/>
                  </a:cubicBezTo>
                  <a:cubicBezTo>
                    <a:pt x="687" y="441"/>
                    <a:pt x="687" y="440"/>
                    <a:pt x="686" y="440"/>
                  </a:cubicBezTo>
                  <a:cubicBezTo>
                    <a:pt x="690" y="438"/>
                    <a:pt x="700" y="434"/>
                    <a:pt x="705" y="434"/>
                  </a:cubicBezTo>
                  <a:close/>
                  <a:moveTo>
                    <a:pt x="709" y="440"/>
                  </a:moveTo>
                  <a:cubicBezTo>
                    <a:pt x="709" y="440"/>
                    <a:pt x="702" y="450"/>
                    <a:pt x="696" y="453"/>
                  </a:cubicBezTo>
                  <a:cubicBezTo>
                    <a:pt x="695" y="452"/>
                    <a:pt x="695" y="451"/>
                    <a:pt x="694" y="450"/>
                  </a:cubicBezTo>
                  <a:cubicBezTo>
                    <a:pt x="697" y="446"/>
                    <a:pt x="704" y="439"/>
                    <a:pt x="709" y="440"/>
                  </a:cubicBezTo>
                  <a:close/>
                  <a:moveTo>
                    <a:pt x="702" y="406"/>
                  </a:moveTo>
                  <a:cubicBezTo>
                    <a:pt x="714" y="418"/>
                    <a:pt x="728" y="416"/>
                    <a:pt x="728" y="416"/>
                  </a:cubicBezTo>
                  <a:cubicBezTo>
                    <a:pt x="729" y="419"/>
                    <a:pt x="728" y="421"/>
                    <a:pt x="728" y="421"/>
                  </a:cubicBezTo>
                  <a:cubicBezTo>
                    <a:pt x="701" y="421"/>
                    <a:pt x="702" y="406"/>
                    <a:pt x="702" y="406"/>
                  </a:cubicBezTo>
                  <a:close/>
                  <a:moveTo>
                    <a:pt x="725" y="437"/>
                  </a:moveTo>
                  <a:cubicBezTo>
                    <a:pt x="725" y="437"/>
                    <a:pt x="719" y="454"/>
                    <a:pt x="712" y="454"/>
                  </a:cubicBezTo>
                  <a:cubicBezTo>
                    <a:pt x="712" y="454"/>
                    <a:pt x="714" y="440"/>
                    <a:pt x="725" y="437"/>
                  </a:cubicBezTo>
                  <a:close/>
                  <a:moveTo>
                    <a:pt x="733" y="441"/>
                  </a:moveTo>
                  <a:cubicBezTo>
                    <a:pt x="733" y="441"/>
                    <a:pt x="728" y="465"/>
                    <a:pt x="720" y="464"/>
                  </a:cubicBezTo>
                  <a:cubicBezTo>
                    <a:pt x="720" y="464"/>
                    <a:pt x="726" y="444"/>
                    <a:pt x="733" y="441"/>
                  </a:cubicBezTo>
                  <a:close/>
                  <a:moveTo>
                    <a:pt x="738" y="450"/>
                  </a:moveTo>
                  <a:cubicBezTo>
                    <a:pt x="738" y="450"/>
                    <a:pt x="740" y="469"/>
                    <a:pt x="732" y="476"/>
                  </a:cubicBezTo>
                  <a:cubicBezTo>
                    <a:pt x="732" y="476"/>
                    <a:pt x="729" y="456"/>
                    <a:pt x="738" y="450"/>
                  </a:cubicBezTo>
                  <a:close/>
                  <a:moveTo>
                    <a:pt x="733" y="421"/>
                  </a:moveTo>
                  <a:cubicBezTo>
                    <a:pt x="732" y="419"/>
                    <a:pt x="733" y="416"/>
                    <a:pt x="733" y="416"/>
                  </a:cubicBezTo>
                  <a:cubicBezTo>
                    <a:pt x="759" y="416"/>
                    <a:pt x="769" y="389"/>
                    <a:pt x="769" y="389"/>
                  </a:cubicBezTo>
                  <a:cubicBezTo>
                    <a:pt x="770" y="389"/>
                    <a:pt x="772" y="392"/>
                    <a:pt x="772" y="392"/>
                  </a:cubicBezTo>
                  <a:cubicBezTo>
                    <a:pt x="761" y="421"/>
                    <a:pt x="733" y="421"/>
                    <a:pt x="733" y="421"/>
                  </a:cubicBezTo>
                  <a:close/>
                  <a:moveTo>
                    <a:pt x="783" y="378"/>
                  </a:moveTo>
                  <a:cubicBezTo>
                    <a:pt x="783" y="378"/>
                    <a:pt x="797" y="386"/>
                    <a:pt x="787" y="397"/>
                  </a:cubicBezTo>
                  <a:cubicBezTo>
                    <a:pt x="787" y="397"/>
                    <a:pt x="780" y="398"/>
                    <a:pt x="779" y="394"/>
                  </a:cubicBezTo>
                  <a:cubicBezTo>
                    <a:pt x="779" y="394"/>
                    <a:pt x="791" y="393"/>
                    <a:pt x="783" y="378"/>
                  </a:cubicBezTo>
                  <a:close/>
                  <a:moveTo>
                    <a:pt x="798" y="389"/>
                  </a:moveTo>
                  <a:cubicBezTo>
                    <a:pt x="799" y="389"/>
                    <a:pt x="811" y="400"/>
                    <a:pt x="811" y="400"/>
                  </a:cubicBezTo>
                  <a:cubicBezTo>
                    <a:pt x="797" y="408"/>
                    <a:pt x="797" y="420"/>
                    <a:pt x="797" y="420"/>
                  </a:cubicBezTo>
                  <a:cubicBezTo>
                    <a:pt x="794" y="415"/>
                    <a:pt x="782" y="414"/>
                    <a:pt x="782" y="414"/>
                  </a:cubicBezTo>
                  <a:cubicBezTo>
                    <a:pt x="785" y="412"/>
                    <a:pt x="783" y="405"/>
                    <a:pt x="783" y="405"/>
                  </a:cubicBezTo>
                  <a:cubicBezTo>
                    <a:pt x="802" y="403"/>
                    <a:pt x="798" y="389"/>
                    <a:pt x="798" y="389"/>
                  </a:cubicBezTo>
                  <a:close/>
                  <a:moveTo>
                    <a:pt x="796" y="353"/>
                  </a:moveTo>
                  <a:cubicBezTo>
                    <a:pt x="796" y="353"/>
                    <a:pt x="806" y="363"/>
                    <a:pt x="799" y="376"/>
                  </a:cubicBezTo>
                  <a:cubicBezTo>
                    <a:pt x="799" y="376"/>
                    <a:pt x="786" y="365"/>
                    <a:pt x="796" y="353"/>
                  </a:cubicBezTo>
                  <a:close/>
                  <a:moveTo>
                    <a:pt x="865" y="401"/>
                  </a:moveTo>
                  <a:cubicBezTo>
                    <a:pt x="865" y="401"/>
                    <a:pt x="879" y="401"/>
                    <a:pt x="861" y="412"/>
                  </a:cubicBezTo>
                  <a:cubicBezTo>
                    <a:pt x="861" y="412"/>
                    <a:pt x="867" y="407"/>
                    <a:pt x="865" y="401"/>
                  </a:cubicBezTo>
                  <a:close/>
                  <a:moveTo>
                    <a:pt x="865" y="421"/>
                  </a:moveTo>
                  <a:cubicBezTo>
                    <a:pt x="865" y="421"/>
                    <a:pt x="881" y="416"/>
                    <a:pt x="874" y="433"/>
                  </a:cubicBezTo>
                  <a:cubicBezTo>
                    <a:pt x="874" y="433"/>
                    <a:pt x="875" y="423"/>
                    <a:pt x="865" y="421"/>
                  </a:cubicBezTo>
                  <a:close/>
                  <a:moveTo>
                    <a:pt x="866" y="438"/>
                  </a:moveTo>
                  <a:cubicBezTo>
                    <a:pt x="860" y="435"/>
                    <a:pt x="854" y="437"/>
                    <a:pt x="854" y="437"/>
                  </a:cubicBezTo>
                  <a:cubicBezTo>
                    <a:pt x="854" y="437"/>
                    <a:pt x="854" y="433"/>
                    <a:pt x="859" y="433"/>
                  </a:cubicBezTo>
                  <a:cubicBezTo>
                    <a:pt x="865" y="433"/>
                    <a:pt x="866" y="438"/>
                    <a:pt x="866" y="438"/>
                  </a:cubicBezTo>
                  <a:close/>
                  <a:moveTo>
                    <a:pt x="863" y="470"/>
                  </a:moveTo>
                  <a:cubicBezTo>
                    <a:pt x="863" y="470"/>
                    <a:pt x="856" y="461"/>
                    <a:pt x="856" y="452"/>
                  </a:cubicBezTo>
                  <a:cubicBezTo>
                    <a:pt x="856" y="452"/>
                    <a:pt x="866" y="463"/>
                    <a:pt x="863" y="470"/>
                  </a:cubicBezTo>
                  <a:close/>
                  <a:moveTo>
                    <a:pt x="857" y="487"/>
                  </a:moveTo>
                  <a:cubicBezTo>
                    <a:pt x="857" y="487"/>
                    <a:pt x="847" y="468"/>
                    <a:pt x="847" y="460"/>
                  </a:cubicBezTo>
                  <a:cubicBezTo>
                    <a:pt x="847" y="460"/>
                    <a:pt x="862" y="479"/>
                    <a:pt x="857" y="487"/>
                  </a:cubicBezTo>
                  <a:close/>
                  <a:moveTo>
                    <a:pt x="848" y="489"/>
                  </a:moveTo>
                  <a:cubicBezTo>
                    <a:pt x="848" y="489"/>
                    <a:pt x="834" y="471"/>
                    <a:pt x="836" y="464"/>
                  </a:cubicBezTo>
                  <a:cubicBezTo>
                    <a:pt x="836" y="464"/>
                    <a:pt x="850" y="483"/>
                    <a:pt x="848" y="489"/>
                  </a:cubicBezTo>
                  <a:close/>
                  <a:moveTo>
                    <a:pt x="849" y="437"/>
                  </a:moveTo>
                  <a:cubicBezTo>
                    <a:pt x="849" y="437"/>
                    <a:pt x="842" y="427"/>
                    <a:pt x="840" y="428"/>
                  </a:cubicBezTo>
                  <a:cubicBezTo>
                    <a:pt x="840" y="428"/>
                    <a:pt x="844" y="423"/>
                    <a:pt x="847" y="424"/>
                  </a:cubicBezTo>
                  <a:cubicBezTo>
                    <a:pt x="847" y="424"/>
                    <a:pt x="853" y="430"/>
                    <a:pt x="849" y="437"/>
                  </a:cubicBezTo>
                  <a:close/>
                  <a:moveTo>
                    <a:pt x="848" y="416"/>
                  </a:moveTo>
                  <a:cubicBezTo>
                    <a:pt x="838" y="428"/>
                    <a:pt x="829" y="425"/>
                    <a:pt x="830" y="425"/>
                  </a:cubicBezTo>
                  <a:cubicBezTo>
                    <a:pt x="831" y="425"/>
                    <a:pt x="833" y="413"/>
                    <a:pt x="833" y="413"/>
                  </a:cubicBezTo>
                  <a:cubicBezTo>
                    <a:pt x="817" y="415"/>
                    <a:pt x="817" y="415"/>
                    <a:pt x="817" y="415"/>
                  </a:cubicBezTo>
                  <a:cubicBezTo>
                    <a:pt x="813" y="412"/>
                    <a:pt x="818" y="400"/>
                    <a:pt x="818" y="400"/>
                  </a:cubicBezTo>
                  <a:cubicBezTo>
                    <a:pt x="822" y="405"/>
                    <a:pt x="837" y="406"/>
                    <a:pt x="837" y="406"/>
                  </a:cubicBezTo>
                  <a:cubicBezTo>
                    <a:pt x="851" y="404"/>
                    <a:pt x="848" y="416"/>
                    <a:pt x="848" y="416"/>
                  </a:cubicBezTo>
                  <a:close/>
                  <a:moveTo>
                    <a:pt x="824" y="420"/>
                  </a:moveTo>
                  <a:cubicBezTo>
                    <a:pt x="826" y="429"/>
                    <a:pt x="810" y="432"/>
                    <a:pt x="810" y="432"/>
                  </a:cubicBezTo>
                  <a:cubicBezTo>
                    <a:pt x="814" y="417"/>
                    <a:pt x="824" y="420"/>
                    <a:pt x="824" y="420"/>
                  </a:cubicBezTo>
                  <a:close/>
                  <a:moveTo>
                    <a:pt x="833" y="440"/>
                  </a:moveTo>
                  <a:cubicBezTo>
                    <a:pt x="820" y="448"/>
                    <a:pt x="811" y="437"/>
                    <a:pt x="811" y="437"/>
                  </a:cubicBezTo>
                  <a:cubicBezTo>
                    <a:pt x="822" y="431"/>
                    <a:pt x="833" y="440"/>
                    <a:pt x="833" y="440"/>
                  </a:cubicBezTo>
                  <a:close/>
                  <a:moveTo>
                    <a:pt x="806" y="427"/>
                  </a:moveTo>
                  <a:cubicBezTo>
                    <a:pt x="806" y="427"/>
                    <a:pt x="798" y="411"/>
                    <a:pt x="811" y="407"/>
                  </a:cubicBezTo>
                  <a:cubicBezTo>
                    <a:pt x="811" y="407"/>
                    <a:pt x="815" y="417"/>
                    <a:pt x="806" y="427"/>
                  </a:cubicBezTo>
                  <a:close/>
                  <a:moveTo>
                    <a:pt x="803" y="380"/>
                  </a:moveTo>
                  <a:cubicBezTo>
                    <a:pt x="805" y="368"/>
                    <a:pt x="829" y="371"/>
                    <a:pt x="829" y="371"/>
                  </a:cubicBezTo>
                  <a:cubicBezTo>
                    <a:pt x="817" y="388"/>
                    <a:pt x="803" y="380"/>
                    <a:pt x="803" y="380"/>
                  </a:cubicBezTo>
                  <a:close/>
                  <a:moveTo>
                    <a:pt x="797" y="430"/>
                  </a:moveTo>
                  <a:cubicBezTo>
                    <a:pt x="782" y="429"/>
                    <a:pt x="785" y="418"/>
                    <a:pt x="785" y="418"/>
                  </a:cubicBezTo>
                  <a:cubicBezTo>
                    <a:pt x="793" y="417"/>
                    <a:pt x="797" y="430"/>
                    <a:pt x="797" y="430"/>
                  </a:cubicBezTo>
                  <a:close/>
                  <a:moveTo>
                    <a:pt x="780" y="421"/>
                  </a:moveTo>
                  <a:cubicBezTo>
                    <a:pt x="780" y="421"/>
                    <a:pt x="775" y="428"/>
                    <a:pt x="798" y="438"/>
                  </a:cubicBezTo>
                  <a:cubicBezTo>
                    <a:pt x="798" y="438"/>
                    <a:pt x="796" y="453"/>
                    <a:pt x="780" y="453"/>
                  </a:cubicBezTo>
                  <a:cubicBezTo>
                    <a:pt x="780" y="453"/>
                    <a:pt x="792" y="432"/>
                    <a:pt x="766" y="433"/>
                  </a:cubicBezTo>
                  <a:cubicBezTo>
                    <a:pt x="766" y="433"/>
                    <a:pt x="766" y="426"/>
                    <a:pt x="764" y="425"/>
                  </a:cubicBezTo>
                  <a:cubicBezTo>
                    <a:pt x="764" y="425"/>
                    <a:pt x="773" y="428"/>
                    <a:pt x="780" y="421"/>
                  </a:cubicBezTo>
                  <a:close/>
                  <a:moveTo>
                    <a:pt x="769" y="443"/>
                  </a:moveTo>
                  <a:cubicBezTo>
                    <a:pt x="769" y="443"/>
                    <a:pt x="764" y="438"/>
                    <a:pt x="769" y="436"/>
                  </a:cubicBezTo>
                  <a:cubicBezTo>
                    <a:pt x="774" y="434"/>
                    <a:pt x="776" y="438"/>
                    <a:pt x="776" y="438"/>
                  </a:cubicBezTo>
                  <a:cubicBezTo>
                    <a:pt x="776" y="441"/>
                    <a:pt x="771" y="439"/>
                    <a:pt x="771" y="439"/>
                  </a:cubicBezTo>
                  <a:cubicBezTo>
                    <a:pt x="772" y="441"/>
                    <a:pt x="769" y="443"/>
                    <a:pt x="769" y="443"/>
                  </a:cubicBezTo>
                  <a:close/>
                  <a:moveTo>
                    <a:pt x="772" y="419"/>
                  </a:moveTo>
                  <a:cubicBezTo>
                    <a:pt x="772" y="419"/>
                    <a:pt x="768" y="419"/>
                    <a:pt x="767" y="418"/>
                  </a:cubicBezTo>
                  <a:cubicBezTo>
                    <a:pt x="767" y="418"/>
                    <a:pt x="775" y="415"/>
                    <a:pt x="773" y="402"/>
                  </a:cubicBezTo>
                  <a:cubicBezTo>
                    <a:pt x="773" y="402"/>
                    <a:pt x="783" y="412"/>
                    <a:pt x="772" y="419"/>
                  </a:cubicBezTo>
                  <a:close/>
                  <a:moveTo>
                    <a:pt x="773" y="386"/>
                  </a:moveTo>
                  <a:cubicBezTo>
                    <a:pt x="771" y="385"/>
                    <a:pt x="771" y="385"/>
                    <a:pt x="771" y="385"/>
                  </a:cubicBezTo>
                  <a:cubicBezTo>
                    <a:pt x="771" y="385"/>
                    <a:pt x="776" y="361"/>
                    <a:pt x="770" y="353"/>
                  </a:cubicBezTo>
                  <a:cubicBezTo>
                    <a:pt x="770" y="353"/>
                    <a:pt x="782" y="363"/>
                    <a:pt x="773" y="386"/>
                  </a:cubicBezTo>
                  <a:close/>
                  <a:moveTo>
                    <a:pt x="773" y="466"/>
                  </a:moveTo>
                  <a:cubicBezTo>
                    <a:pt x="773" y="466"/>
                    <a:pt x="776" y="489"/>
                    <a:pt x="773" y="490"/>
                  </a:cubicBezTo>
                  <a:cubicBezTo>
                    <a:pt x="773" y="490"/>
                    <a:pt x="767" y="473"/>
                    <a:pt x="773" y="466"/>
                  </a:cubicBezTo>
                  <a:close/>
                  <a:moveTo>
                    <a:pt x="818" y="494"/>
                  </a:moveTo>
                  <a:cubicBezTo>
                    <a:pt x="817" y="494"/>
                    <a:pt x="816" y="494"/>
                    <a:pt x="815" y="495"/>
                  </a:cubicBezTo>
                  <a:cubicBezTo>
                    <a:pt x="813" y="490"/>
                    <a:pt x="810" y="481"/>
                    <a:pt x="814" y="470"/>
                  </a:cubicBezTo>
                  <a:cubicBezTo>
                    <a:pt x="814" y="470"/>
                    <a:pt x="819" y="486"/>
                    <a:pt x="818" y="494"/>
                  </a:cubicBezTo>
                  <a:close/>
                  <a:moveTo>
                    <a:pt x="818" y="504"/>
                  </a:moveTo>
                  <a:cubicBezTo>
                    <a:pt x="816" y="505"/>
                    <a:pt x="813" y="506"/>
                    <a:pt x="811" y="508"/>
                  </a:cubicBezTo>
                  <a:cubicBezTo>
                    <a:pt x="805" y="513"/>
                    <a:pt x="802" y="521"/>
                    <a:pt x="802" y="521"/>
                  </a:cubicBezTo>
                  <a:cubicBezTo>
                    <a:pt x="802" y="521"/>
                    <a:pt x="800" y="518"/>
                    <a:pt x="799" y="516"/>
                  </a:cubicBezTo>
                  <a:cubicBezTo>
                    <a:pt x="800" y="514"/>
                    <a:pt x="805" y="507"/>
                    <a:pt x="812" y="503"/>
                  </a:cubicBezTo>
                  <a:cubicBezTo>
                    <a:pt x="814" y="504"/>
                    <a:pt x="816" y="504"/>
                    <a:pt x="818" y="504"/>
                  </a:cubicBezTo>
                  <a:close/>
                  <a:moveTo>
                    <a:pt x="884" y="487"/>
                  </a:moveTo>
                  <a:cubicBezTo>
                    <a:pt x="880" y="486"/>
                    <a:pt x="880" y="486"/>
                    <a:pt x="880" y="486"/>
                  </a:cubicBezTo>
                  <a:cubicBezTo>
                    <a:pt x="879" y="486"/>
                    <a:pt x="879" y="486"/>
                    <a:pt x="879" y="486"/>
                  </a:cubicBezTo>
                  <a:cubicBezTo>
                    <a:pt x="881" y="486"/>
                    <a:pt x="883" y="486"/>
                    <a:pt x="884" y="487"/>
                  </a:cubicBezTo>
                  <a:close/>
                  <a:moveTo>
                    <a:pt x="882" y="483"/>
                  </a:moveTo>
                  <a:cubicBezTo>
                    <a:pt x="882" y="482"/>
                    <a:pt x="882" y="478"/>
                    <a:pt x="883" y="474"/>
                  </a:cubicBezTo>
                  <a:cubicBezTo>
                    <a:pt x="884" y="474"/>
                    <a:pt x="885" y="474"/>
                    <a:pt x="886" y="473"/>
                  </a:cubicBezTo>
                  <a:cubicBezTo>
                    <a:pt x="885" y="479"/>
                    <a:pt x="886" y="485"/>
                    <a:pt x="886" y="485"/>
                  </a:cubicBezTo>
                  <a:cubicBezTo>
                    <a:pt x="886" y="485"/>
                    <a:pt x="884" y="484"/>
                    <a:pt x="882" y="483"/>
                  </a:cubicBezTo>
                  <a:close/>
                  <a:moveTo>
                    <a:pt x="886" y="458"/>
                  </a:moveTo>
                  <a:cubicBezTo>
                    <a:pt x="881" y="454"/>
                    <a:pt x="875" y="447"/>
                    <a:pt x="876" y="439"/>
                  </a:cubicBezTo>
                  <a:cubicBezTo>
                    <a:pt x="876" y="439"/>
                    <a:pt x="885" y="447"/>
                    <a:pt x="889" y="455"/>
                  </a:cubicBezTo>
                  <a:cubicBezTo>
                    <a:pt x="889" y="455"/>
                    <a:pt x="889" y="455"/>
                    <a:pt x="889" y="455"/>
                  </a:cubicBezTo>
                  <a:cubicBezTo>
                    <a:pt x="888" y="456"/>
                    <a:pt x="887" y="457"/>
                    <a:pt x="886" y="458"/>
                  </a:cubicBezTo>
                  <a:close/>
                  <a:moveTo>
                    <a:pt x="883" y="414"/>
                  </a:moveTo>
                  <a:cubicBezTo>
                    <a:pt x="883" y="414"/>
                    <a:pt x="890" y="403"/>
                    <a:pt x="875" y="399"/>
                  </a:cubicBezTo>
                  <a:cubicBezTo>
                    <a:pt x="875" y="399"/>
                    <a:pt x="882" y="394"/>
                    <a:pt x="888" y="403"/>
                  </a:cubicBezTo>
                  <a:cubicBezTo>
                    <a:pt x="888" y="403"/>
                    <a:pt x="889" y="415"/>
                    <a:pt x="883" y="414"/>
                  </a:cubicBezTo>
                  <a:close/>
                  <a:moveTo>
                    <a:pt x="474" y="400"/>
                  </a:moveTo>
                  <a:cubicBezTo>
                    <a:pt x="475" y="400"/>
                    <a:pt x="475" y="400"/>
                    <a:pt x="476" y="399"/>
                  </a:cubicBezTo>
                  <a:cubicBezTo>
                    <a:pt x="485" y="395"/>
                    <a:pt x="490" y="388"/>
                    <a:pt x="490" y="378"/>
                  </a:cubicBezTo>
                  <a:cubicBezTo>
                    <a:pt x="507" y="381"/>
                    <a:pt x="511" y="390"/>
                    <a:pt x="500" y="404"/>
                  </a:cubicBezTo>
                  <a:cubicBezTo>
                    <a:pt x="495" y="410"/>
                    <a:pt x="488" y="413"/>
                    <a:pt x="482" y="418"/>
                  </a:cubicBezTo>
                  <a:cubicBezTo>
                    <a:pt x="480" y="420"/>
                    <a:pt x="477" y="419"/>
                    <a:pt x="476" y="416"/>
                  </a:cubicBezTo>
                  <a:cubicBezTo>
                    <a:pt x="474" y="414"/>
                    <a:pt x="473" y="411"/>
                    <a:pt x="472" y="409"/>
                  </a:cubicBezTo>
                  <a:cubicBezTo>
                    <a:pt x="469" y="405"/>
                    <a:pt x="470" y="402"/>
                    <a:pt x="474" y="400"/>
                  </a:cubicBezTo>
                  <a:close/>
                  <a:moveTo>
                    <a:pt x="449" y="407"/>
                  </a:moveTo>
                  <a:cubicBezTo>
                    <a:pt x="451" y="406"/>
                    <a:pt x="453" y="407"/>
                    <a:pt x="455" y="406"/>
                  </a:cubicBezTo>
                  <a:cubicBezTo>
                    <a:pt x="460" y="404"/>
                    <a:pt x="462" y="407"/>
                    <a:pt x="465" y="411"/>
                  </a:cubicBezTo>
                  <a:cubicBezTo>
                    <a:pt x="472" y="425"/>
                    <a:pt x="480" y="438"/>
                    <a:pt x="489" y="452"/>
                  </a:cubicBezTo>
                  <a:cubicBezTo>
                    <a:pt x="493" y="458"/>
                    <a:pt x="498" y="464"/>
                    <a:pt x="503" y="471"/>
                  </a:cubicBezTo>
                  <a:cubicBezTo>
                    <a:pt x="505" y="473"/>
                    <a:pt x="505" y="475"/>
                    <a:pt x="503" y="478"/>
                  </a:cubicBezTo>
                  <a:cubicBezTo>
                    <a:pt x="501" y="483"/>
                    <a:pt x="499" y="484"/>
                    <a:pt x="495" y="480"/>
                  </a:cubicBezTo>
                  <a:cubicBezTo>
                    <a:pt x="489" y="474"/>
                    <a:pt x="483" y="468"/>
                    <a:pt x="479" y="461"/>
                  </a:cubicBezTo>
                  <a:cubicBezTo>
                    <a:pt x="469" y="445"/>
                    <a:pt x="458" y="429"/>
                    <a:pt x="450" y="412"/>
                  </a:cubicBezTo>
                  <a:cubicBezTo>
                    <a:pt x="449" y="411"/>
                    <a:pt x="448" y="409"/>
                    <a:pt x="449" y="407"/>
                  </a:cubicBezTo>
                  <a:close/>
                  <a:moveTo>
                    <a:pt x="452" y="608"/>
                  </a:moveTo>
                  <a:cubicBezTo>
                    <a:pt x="452" y="616"/>
                    <a:pt x="450" y="624"/>
                    <a:pt x="454" y="632"/>
                  </a:cubicBezTo>
                  <a:cubicBezTo>
                    <a:pt x="437" y="625"/>
                    <a:pt x="402" y="585"/>
                    <a:pt x="391" y="560"/>
                  </a:cubicBezTo>
                  <a:cubicBezTo>
                    <a:pt x="395" y="559"/>
                    <a:pt x="399" y="560"/>
                    <a:pt x="402" y="560"/>
                  </a:cubicBezTo>
                  <a:cubicBezTo>
                    <a:pt x="418" y="561"/>
                    <a:pt x="433" y="557"/>
                    <a:pt x="446" y="548"/>
                  </a:cubicBezTo>
                  <a:cubicBezTo>
                    <a:pt x="446" y="548"/>
                    <a:pt x="447" y="548"/>
                    <a:pt x="447" y="547"/>
                  </a:cubicBezTo>
                  <a:cubicBezTo>
                    <a:pt x="459" y="539"/>
                    <a:pt x="468" y="513"/>
                    <a:pt x="465" y="499"/>
                  </a:cubicBezTo>
                  <a:cubicBezTo>
                    <a:pt x="462" y="487"/>
                    <a:pt x="453" y="480"/>
                    <a:pt x="443" y="474"/>
                  </a:cubicBezTo>
                  <a:cubicBezTo>
                    <a:pt x="439" y="471"/>
                    <a:pt x="434" y="473"/>
                    <a:pt x="429" y="472"/>
                  </a:cubicBezTo>
                  <a:cubicBezTo>
                    <a:pt x="429" y="471"/>
                    <a:pt x="428" y="471"/>
                    <a:pt x="428" y="471"/>
                  </a:cubicBezTo>
                  <a:cubicBezTo>
                    <a:pt x="437" y="463"/>
                    <a:pt x="447" y="466"/>
                    <a:pt x="457" y="470"/>
                  </a:cubicBezTo>
                  <a:cubicBezTo>
                    <a:pt x="467" y="474"/>
                    <a:pt x="473" y="483"/>
                    <a:pt x="475" y="495"/>
                  </a:cubicBezTo>
                  <a:cubicBezTo>
                    <a:pt x="477" y="507"/>
                    <a:pt x="476" y="519"/>
                    <a:pt x="471" y="531"/>
                  </a:cubicBezTo>
                  <a:cubicBezTo>
                    <a:pt x="466" y="548"/>
                    <a:pt x="459" y="563"/>
                    <a:pt x="455" y="580"/>
                  </a:cubicBezTo>
                  <a:cubicBezTo>
                    <a:pt x="453" y="589"/>
                    <a:pt x="451" y="598"/>
                    <a:pt x="452" y="608"/>
                  </a:cubicBezTo>
                  <a:close/>
                  <a:moveTo>
                    <a:pt x="440" y="415"/>
                  </a:moveTo>
                  <a:cubicBezTo>
                    <a:pt x="447" y="423"/>
                    <a:pt x="450" y="433"/>
                    <a:pt x="456" y="442"/>
                  </a:cubicBezTo>
                  <a:cubicBezTo>
                    <a:pt x="447" y="442"/>
                    <a:pt x="439" y="441"/>
                    <a:pt x="431" y="443"/>
                  </a:cubicBezTo>
                  <a:cubicBezTo>
                    <a:pt x="414" y="447"/>
                    <a:pt x="404" y="459"/>
                    <a:pt x="396" y="473"/>
                  </a:cubicBezTo>
                  <a:cubicBezTo>
                    <a:pt x="391" y="480"/>
                    <a:pt x="389" y="488"/>
                    <a:pt x="390" y="498"/>
                  </a:cubicBezTo>
                  <a:cubicBezTo>
                    <a:pt x="391" y="510"/>
                    <a:pt x="399" y="519"/>
                    <a:pt x="412" y="522"/>
                  </a:cubicBezTo>
                  <a:cubicBezTo>
                    <a:pt x="417" y="523"/>
                    <a:pt x="431" y="517"/>
                    <a:pt x="435" y="512"/>
                  </a:cubicBezTo>
                  <a:cubicBezTo>
                    <a:pt x="437" y="509"/>
                    <a:pt x="437" y="506"/>
                    <a:pt x="435" y="502"/>
                  </a:cubicBezTo>
                  <a:cubicBezTo>
                    <a:pt x="435" y="500"/>
                    <a:pt x="432" y="499"/>
                    <a:pt x="432" y="496"/>
                  </a:cubicBezTo>
                  <a:cubicBezTo>
                    <a:pt x="442" y="495"/>
                    <a:pt x="444" y="498"/>
                    <a:pt x="444" y="506"/>
                  </a:cubicBezTo>
                  <a:cubicBezTo>
                    <a:pt x="443" y="510"/>
                    <a:pt x="442" y="514"/>
                    <a:pt x="440" y="517"/>
                  </a:cubicBezTo>
                  <a:cubicBezTo>
                    <a:pt x="433" y="526"/>
                    <a:pt x="418" y="531"/>
                    <a:pt x="405" y="528"/>
                  </a:cubicBezTo>
                  <a:cubicBezTo>
                    <a:pt x="394" y="526"/>
                    <a:pt x="385" y="516"/>
                    <a:pt x="384" y="503"/>
                  </a:cubicBezTo>
                  <a:cubicBezTo>
                    <a:pt x="381" y="485"/>
                    <a:pt x="387" y="470"/>
                    <a:pt x="398" y="457"/>
                  </a:cubicBezTo>
                  <a:cubicBezTo>
                    <a:pt x="411" y="442"/>
                    <a:pt x="427" y="430"/>
                    <a:pt x="440" y="415"/>
                  </a:cubicBezTo>
                  <a:close/>
                  <a:moveTo>
                    <a:pt x="374" y="391"/>
                  </a:moveTo>
                  <a:cubicBezTo>
                    <a:pt x="370" y="390"/>
                    <a:pt x="366" y="390"/>
                    <a:pt x="363" y="391"/>
                  </a:cubicBezTo>
                  <a:cubicBezTo>
                    <a:pt x="355" y="393"/>
                    <a:pt x="351" y="400"/>
                    <a:pt x="353" y="407"/>
                  </a:cubicBezTo>
                  <a:cubicBezTo>
                    <a:pt x="354" y="411"/>
                    <a:pt x="355" y="414"/>
                    <a:pt x="356" y="418"/>
                  </a:cubicBezTo>
                  <a:cubicBezTo>
                    <a:pt x="349" y="414"/>
                    <a:pt x="346" y="408"/>
                    <a:pt x="348" y="400"/>
                  </a:cubicBezTo>
                  <a:cubicBezTo>
                    <a:pt x="351" y="390"/>
                    <a:pt x="361" y="384"/>
                    <a:pt x="372" y="386"/>
                  </a:cubicBezTo>
                  <a:cubicBezTo>
                    <a:pt x="388" y="392"/>
                    <a:pt x="395" y="407"/>
                    <a:pt x="389" y="422"/>
                  </a:cubicBezTo>
                  <a:cubicBezTo>
                    <a:pt x="385" y="431"/>
                    <a:pt x="379" y="440"/>
                    <a:pt x="372" y="447"/>
                  </a:cubicBezTo>
                  <a:cubicBezTo>
                    <a:pt x="363" y="456"/>
                    <a:pt x="356" y="467"/>
                    <a:pt x="352" y="480"/>
                  </a:cubicBezTo>
                  <a:cubicBezTo>
                    <a:pt x="351" y="482"/>
                    <a:pt x="351" y="484"/>
                    <a:pt x="349" y="485"/>
                  </a:cubicBezTo>
                  <a:cubicBezTo>
                    <a:pt x="340" y="478"/>
                    <a:pt x="328" y="457"/>
                    <a:pt x="324" y="442"/>
                  </a:cubicBezTo>
                  <a:cubicBezTo>
                    <a:pt x="335" y="445"/>
                    <a:pt x="346" y="447"/>
                    <a:pt x="357" y="444"/>
                  </a:cubicBezTo>
                  <a:cubicBezTo>
                    <a:pt x="368" y="440"/>
                    <a:pt x="378" y="435"/>
                    <a:pt x="382" y="423"/>
                  </a:cubicBezTo>
                  <a:cubicBezTo>
                    <a:pt x="387" y="410"/>
                    <a:pt x="385" y="401"/>
                    <a:pt x="374" y="391"/>
                  </a:cubicBezTo>
                  <a:close/>
                  <a:moveTo>
                    <a:pt x="332" y="521"/>
                  </a:moveTo>
                  <a:cubicBezTo>
                    <a:pt x="336" y="511"/>
                    <a:pt x="336" y="511"/>
                    <a:pt x="336" y="511"/>
                  </a:cubicBezTo>
                  <a:cubicBezTo>
                    <a:pt x="336" y="511"/>
                    <a:pt x="332" y="514"/>
                    <a:pt x="327" y="518"/>
                  </a:cubicBezTo>
                  <a:cubicBezTo>
                    <a:pt x="328" y="508"/>
                    <a:pt x="333" y="504"/>
                    <a:pt x="338" y="502"/>
                  </a:cubicBezTo>
                  <a:cubicBezTo>
                    <a:pt x="340" y="506"/>
                    <a:pt x="343" y="511"/>
                    <a:pt x="346" y="517"/>
                  </a:cubicBezTo>
                  <a:cubicBezTo>
                    <a:pt x="342" y="524"/>
                    <a:pt x="335" y="527"/>
                    <a:pt x="335" y="527"/>
                  </a:cubicBezTo>
                  <a:cubicBezTo>
                    <a:pt x="341" y="517"/>
                    <a:pt x="341" y="517"/>
                    <a:pt x="341" y="517"/>
                  </a:cubicBezTo>
                  <a:lnTo>
                    <a:pt x="332" y="521"/>
                  </a:lnTo>
                  <a:close/>
                  <a:moveTo>
                    <a:pt x="328" y="536"/>
                  </a:moveTo>
                  <a:cubicBezTo>
                    <a:pt x="326" y="539"/>
                    <a:pt x="322" y="539"/>
                    <a:pt x="319" y="537"/>
                  </a:cubicBezTo>
                  <a:cubicBezTo>
                    <a:pt x="316" y="535"/>
                    <a:pt x="315" y="531"/>
                    <a:pt x="317" y="528"/>
                  </a:cubicBezTo>
                  <a:cubicBezTo>
                    <a:pt x="319" y="525"/>
                    <a:pt x="323" y="524"/>
                    <a:pt x="326" y="526"/>
                  </a:cubicBezTo>
                  <a:cubicBezTo>
                    <a:pt x="329" y="528"/>
                    <a:pt x="330" y="533"/>
                    <a:pt x="328" y="536"/>
                  </a:cubicBezTo>
                  <a:close/>
                  <a:moveTo>
                    <a:pt x="323" y="518"/>
                  </a:moveTo>
                  <a:cubicBezTo>
                    <a:pt x="318" y="511"/>
                    <a:pt x="318" y="511"/>
                    <a:pt x="318" y="511"/>
                  </a:cubicBezTo>
                  <a:cubicBezTo>
                    <a:pt x="317" y="519"/>
                    <a:pt x="317" y="519"/>
                    <a:pt x="317" y="519"/>
                  </a:cubicBezTo>
                  <a:cubicBezTo>
                    <a:pt x="310" y="512"/>
                    <a:pt x="310" y="512"/>
                    <a:pt x="310" y="512"/>
                  </a:cubicBezTo>
                  <a:cubicBezTo>
                    <a:pt x="310" y="512"/>
                    <a:pt x="313" y="524"/>
                    <a:pt x="312" y="524"/>
                  </a:cubicBezTo>
                  <a:cubicBezTo>
                    <a:pt x="303" y="520"/>
                    <a:pt x="302" y="515"/>
                    <a:pt x="303" y="511"/>
                  </a:cubicBezTo>
                  <a:cubicBezTo>
                    <a:pt x="307" y="501"/>
                    <a:pt x="317" y="503"/>
                    <a:pt x="321" y="506"/>
                  </a:cubicBezTo>
                  <a:cubicBezTo>
                    <a:pt x="328" y="512"/>
                    <a:pt x="323" y="518"/>
                    <a:pt x="323" y="518"/>
                  </a:cubicBezTo>
                  <a:close/>
                  <a:moveTo>
                    <a:pt x="308" y="529"/>
                  </a:moveTo>
                  <a:cubicBezTo>
                    <a:pt x="296" y="535"/>
                    <a:pt x="296" y="535"/>
                    <a:pt x="296" y="535"/>
                  </a:cubicBezTo>
                  <a:cubicBezTo>
                    <a:pt x="308" y="536"/>
                    <a:pt x="308" y="536"/>
                    <a:pt x="308" y="536"/>
                  </a:cubicBezTo>
                  <a:cubicBezTo>
                    <a:pt x="300" y="544"/>
                    <a:pt x="300" y="544"/>
                    <a:pt x="300" y="544"/>
                  </a:cubicBezTo>
                  <a:cubicBezTo>
                    <a:pt x="312" y="541"/>
                    <a:pt x="312" y="541"/>
                    <a:pt x="312" y="541"/>
                  </a:cubicBezTo>
                  <a:cubicBezTo>
                    <a:pt x="312" y="541"/>
                    <a:pt x="308" y="550"/>
                    <a:pt x="300" y="551"/>
                  </a:cubicBezTo>
                  <a:cubicBezTo>
                    <a:pt x="295" y="552"/>
                    <a:pt x="287" y="548"/>
                    <a:pt x="287" y="541"/>
                  </a:cubicBezTo>
                  <a:cubicBezTo>
                    <a:pt x="287" y="535"/>
                    <a:pt x="288" y="530"/>
                    <a:pt x="297" y="528"/>
                  </a:cubicBezTo>
                  <a:cubicBezTo>
                    <a:pt x="303" y="528"/>
                    <a:pt x="308" y="529"/>
                    <a:pt x="308" y="529"/>
                  </a:cubicBezTo>
                  <a:close/>
                  <a:moveTo>
                    <a:pt x="312" y="556"/>
                  </a:moveTo>
                  <a:cubicBezTo>
                    <a:pt x="313" y="551"/>
                    <a:pt x="314" y="548"/>
                    <a:pt x="316" y="545"/>
                  </a:cubicBezTo>
                  <a:cubicBezTo>
                    <a:pt x="316" y="550"/>
                    <a:pt x="317" y="560"/>
                    <a:pt x="317" y="560"/>
                  </a:cubicBezTo>
                  <a:cubicBezTo>
                    <a:pt x="317" y="560"/>
                    <a:pt x="322" y="548"/>
                    <a:pt x="322" y="548"/>
                  </a:cubicBezTo>
                  <a:cubicBezTo>
                    <a:pt x="327" y="559"/>
                    <a:pt x="327" y="559"/>
                    <a:pt x="327" y="559"/>
                  </a:cubicBezTo>
                  <a:cubicBezTo>
                    <a:pt x="328" y="544"/>
                    <a:pt x="328" y="544"/>
                    <a:pt x="328" y="544"/>
                  </a:cubicBezTo>
                  <a:cubicBezTo>
                    <a:pt x="328" y="544"/>
                    <a:pt x="335" y="553"/>
                    <a:pt x="333" y="561"/>
                  </a:cubicBezTo>
                  <a:cubicBezTo>
                    <a:pt x="331" y="565"/>
                    <a:pt x="328" y="570"/>
                    <a:pt x="320" y="569"/>
                  </a:cubicBezTo>
                  <a:cubicBezTo>
                    <a:pt x="316" y="568"/>
                    <a:pt x="311" y="562"/>
                    <a:pt x="312" y="556"/>
                  </a:cubicBezTo>
                  <a:close/>
                  <a:moveTo>
                    <a:pt x="333" y="543"/>
                  </a:moveTo>
                  <a:cubicBezTo>
                    <a:pt x="346" y="542"/>
                    <a:pt x="346" y="542"/>
                    <a:pt x="346" y="542"/>
                  </a:cubicBezTo>
                  <a:cubicBezTo>
                    <a:pt x="335" y="537"/>
                    <a:pt x="335" y="537"/>
                    <a:pt x="335" y="537"/>
                  </a:cubicBezTo>
                  <a:cubicBezTo>
                    <a:pt x="344" y="535"/>
                    <a:pt x="344" y="535"/>
                    <a:pt x="344" y="535"/>
                  </a:cubicBezTo>
                  <a:cubicBezTo>
                    <a:pt x="336" y="531"/>
                    <a:pt x="336" y="531"/>
                    <a:pt x="336" y="531"/>
                  </a:cubicBezTo>
                  <a:cubicBezTo>
                    <a:pt x="336" y="531"/>
                    <a:pt x="345" y="525"/>
                    <a:pt x="354" y="532"/>
                  </a:cubicBezTo>
                  <a:cubicBezTo>
                    <a:pt x="357" y="535"/>
                    <a:pt x="360" y="542"/>
                    <a:pt x="353" y="547"/>
                  </a:cubicBezTo>
                  <a:cubicBezTo>
                    <a:pt x="349" y="550"/>
                    <a:pt x="342" y="549"/>
                    <a:pt x="333" y="543"/>
                  </a:cubicBezTo>
                  <a:close/>
                  <a:moveTo>
                    <a:pt x="347" y="524"/>
                  </a:moveTo>
                  <a:cubicBezTo>
                    <a:pt x="347" y="523"/>
                    <a:pt x="348" y="522"/>
                    <a:pt x="349" y="521"/>
                  </a:cubicBezTo>
                  <a:cubicBezTo>
                    <a:pt x="349" y="523"/>
                    <a:pt x="350" y="524"/>
                    <a:pt x="351" y="525"/>
                  </a:cubicBezTo>
                  <a:cubicBezTo>
                    <a:pt x="349" y="525"/>
                    <a:pt x="348" y="524"/>
                    <a:pt x="347" y="524"/>
                  </a:cubicBezTo>
                  <a:close/>
                  <a:moveTo>
                    <a:pt x="325" y="366"/>
                  </a:moveTo>
                  <a:cubicBezTo>
                    <a:pt x="316" y="379"/>
                    <a:pt x="309" y="391"/>
                    <a:pt x="305" y="405"/>
                  </a:cubicBezTo>
                  <a:cubicBezTo>
                    <a:pt x="295" y="398"/>
                    <a:pt x="290" y="385"/>
                    <a:pt x="290" y="369"/>
                  </a:cubicBezTo>
                  <a:cubicBezTo>
                    <a:pt x="301" y="367"/>
                    <a:pt x="312" y="363"/>
                    <a:pt x="325" y="366"/>
                  </a:cubicBezTo>
                  <a:close/>
                  <a:moveTo>
                    <a:pt x="249" y="380"/>
                  </a:moveTo>
                  <a:cubicBezTo>
                    <a:pt x="252" y="382"/>
                    <a:pt x="253" y="392"/>
                    <a:pt x="253" y="397"/>
                  </a:cubicBezTo>
                  <a:cubicBezTo>
                    <a:pt x="253" y="400"/>
                    <a:pt x="251" y="402"/>
                    <a:pt x="250" y="404"/>
                  </a:cubicBezTo>
                  <a:cubicBezTo>
                    <a:pt x="250" y="404"/>
                    <a:pt x="250" y="404"/>
                    <a:pt x="250" y="404"/>
                  </a:cubicBezTo>
                  <a:cubicBezTo>
                    <a:pt x="249" y="399"/>
                    <a:pt x="249" y="395"/>
                    <a:pt x="249" y="390"/>
                  </a:cubicBezTo>
                  <a:cubicBezTo>
                    <a:pt x="249" y="390"/>
                    <a:pt x="249" y="390"/>
                    <a:pt x="249" y="390"/>
                  </a:cubicBezTo>
                  <a:cubicBezTo>
                    <a:pt x="249" y="390"/>
                    <a:pt x="249" y="390"/>
                    <a:pt x="249" y="390"/>
                  </a:cubicBezTo>
                  <a:cubicBezTo>
                    <a:pt x="247" y="392"/>
                    <a:pt x="246" y="401"/>
                    <a:pt x="246" y="403"/>
                  </a:cubicBezTo>
                  <a:cubicBezTo>
                    <a:pt x="246" y="403"/>
                    <a:pt x="246" y="403"/>
                    <a:pt x="246" y="403"/>
                  </a:cubicBezTo>
                  <a:cubicBezTo>
                    <a:pt x="244" y="403"/>
                    <a:pt x="244" y="401"/>
                    <a:pt x="244" y="399"/>
                  </a:cubicBezTo>
                  <a:cubicBezTo>
                    <a:pt x="243" y="393"/>
                    <a:pt x="246" y="386"/>
                    <a:pt x="248" y="380"/>
                  </a:cubicBezTo>
                  <a:cubicBezTo>
                    <a:pt x="248" y="380"/>
                    <a:pt x="249" y="380"/>
                    <a:pt x="249" y="380"/>
                  </a:cubicBezTo>
                  <a:close/>
                  <a:moveTo>
                    <a:pt x="257" y="424"/>
                  </a:moveTo>
                  <a:cubicBezTo>
                    <a:pt x="263" y="429"/>
                    <a:pt x="265" y="437"/>
                    <a:pt x="264" y="445"/>
                  </a:cubicBezTo>
                  <a:cubicBezTo>
                    <a:pt x="264" y="445"/>
                    <a:pt x="264" y="445"/>
                    <a:pt x="264" y="445"/>
                  </a:cubicBezTo>
                  <a:cubicBezTo>
                    <a:pt x="262" y="445"/>
                    <a:pt x="261" y="443"/>
                    <a:pt x="260" y="442"/>
                  </a:cubicBezTo>
                  <a:cubicBezTo>
                    <a:pt x="255" y="438"/>
                    <a:pt x="251" y="432"/>
                    <a:pt x="252" y="426"/>
                  </a:cubicBezTo>
                  <a:cubicBezTo>
                    <a:pt x="252" y="426"/>
                    <a:pt x="252" y="426"/>
                    <a:pt x="252" y="426"/>
                  </a:cubicBezTo>
                  <a:cubicBezTo>
                    <a:pt x="252" y="426"/>
                    <a:pt x="253" y="426"/>
                    <a:pt x="253" y="426"/>
                  </a:cubicBezTo>
                  <a:cubicBezTo>
                    <a:pt x="255" y="428"/>
                    <a:pt x="257" y="431"/>
                    <a:pt x="259" y="433"/>
                  </a:cubicBezTo>
                  <a:cubicBezTo>
                    <a:pt x="259" y="433"/>
                    <a:pt x="259" y="433"/>
                    <a:pt x="259" y="433"/>
                  </a:cubicBezTo>
                  <a:cubicBezTo>
                    <a:pt x="259" y="430"/>
                    <a:pt x="256" y="427"/>
                    <a:pt x="257" y="424"/>
                  </a:cubicBezTo>
                  <a:close/>
                  <a:moveTo>
                    <a:pt x="260" y="417"/>
                  </a:moveTo>
                  <a:cubicBezTo>
                    <a:pt x="260" y="417"/>
                    <a:pt x="260" y="416"/>
                    <a:pt x="260" y="416"/>
                  </a:cubicBezTo>
                  <a:cubicBezTo>
                    <a:pt x="262" y="415"/>
                    <a:pt x="265" y="415"/>
                    <a:pt x="268" y="415"/>
                  </a:cubicBezTo>
                  <a:cubicBezTo>
                    <a:pt x="270" y="416"/>
                    <a:pt x="271" y="416"/>
                    <a:pt x="272" y="416"/>
                  </a:cubicBezTo>
                  <a:cubicBezTo>
                    <a:pt x="280" y="419"/>
                    <a:pt x="282" y="421"/>
                    <a:pt x="287" y="425"/>
                  </a:cubicBezTo>
                  <a:cubicBezTo>
                    <a:pt x="286" y="425"/>
                    <a:pt x="286" y="425"/>
                    <a:pt x="286" y="425"/>
                  </a:cubicBezTo>
                  <a:cubicBezTo>
                    <a:pt x="280" y="428"/>
                    <a:pt x="265" y="428"/>
                    <a:pt x="259" y="420"/>
                  </a:cubicBezTo>
                  <a:cubicBezTo>
                    <a:pt x="259" y="420"/>
                    <a:pt x="259" y="420"/>
                    <a:pt x="259" y="420"/>
                  </a:cubicBezTo>
                  <a:cubicBezTo>
                    <a:pt x="264" y="421"/>
                    <a:pt x="269" y="422"/>
                    <a:pt x="274" y="422"/>
                  </a:cubicBezTo>
                  <a:cubicBezTo>
                    <a:pt x="274" y="422"/>
                    <a:pt x="274" y="422"/>
                    <a:pt x="274" y="422"/>
                  </a:cubicBezTo>
                  <a:cubicBezTo>
                    <a:pt x="273" y="421"/>
                    <a:pt x="262" y="417"/>
                    <a:pt x="260" y="417"/>
                  </a:cubicBezTo>
                  <a:close/>
                  <a:moveTo>
                    <a:pt x="258" y="411"/>
                  </a:moveTo>
                  <a:cubicBezTo>
                    <a:pt x="258" y="411"/>
                    <a:pt x="258" y="411"/>
                    <a:pt x="258" y="411"/>
                  </a:cubicBezTo>
                  <a:cubicBezTo>
                    <a:pt x="258" y="411"/>
                    <a:pt x="258" y="410"/>
                    <a:pt x="258" y="410"/>
                  </a:cubicBezTo>
                  <a:cubicBezTo>
                    <a:pt x="261" y="409"/>
                    <a:pt x="264" y="405"/>
                    <a:pt x="266" y="403"/>
                  </a:cubicBezTo>
                  <a:cubicBezTo>
                    <a:pt x="266" y="402"/>
                    <a:pt x="266" y="402"/>
                    <a:pt x="266" y="402"/>
                  </a:cubicBezTo>
                  <a:cubicBezTo>
                    <a:pt x="266" y="402"/>
                    <a:pt x="266" y="402"/>
                    <a:pt x="266" y="402"/>
                  </a:cubicBezTo>
                  <a:cubicBezTo>
                    <a:pt x="263" y="403"/>
                    <a:pt x="260" y="405"/>
                    <a:pt x="257" y="407"/>
                  </a:cubicBezTo>
                  <a:cubicBezTo>
                    <a:pt x="257" y="407"/>
                    <a:pt x="257" y="407"/>
                    <a:pt x="257" y="407"/>
                  </a:cubicBezTo>
                  <a:cubicBezTo>
                    <a:pt x="259" y="401"/>
                    <a:pt x="265" y="398"/>
                    <a:pt x="270" y="397"/>
                  </a:cubicBezTo>
                  <a:cubicBezTo>
                    <a:pt x="271" y="397"/>
                    <a:pt x="273" y="396"/>
                    <a:pt x="274" y="396"/>
                  </a:cubicBezTo>
                  <a:cubicBezTo>
                    <a:pt x="274" y="397"/>
                    <a:pt x="274" y="397"/>
                    <a:pt x="274" y="397"/>
                  </a:cubicBezTo>
                  <a:cubicBezTo>
                    <a:pt x="275" y="397"/>
                    <a:pt x="275" y="397"/>
                    <a:pt x="275" y="397"/>
                  </a:cubicBezTo>
                  <a:cubicBezTo>
                    <a:pt x="272" y="406"/>
                    <a:pt x="266" y="410"/>
                    <a:pt x="258" y="411"/>
                  </a:cubicBezTo>
                  <a:close/>
                  <a:moveTo>
                    <a:pt x="183" y="541"/>
                  </a:moveTo>
                  <a:cubicBezTo>
                    <a:pt x="183" y="542"/>
                    <a:pt x="183" y="542"/>
                    <a:pt x="183" y="542"/>
                  </a:cubicBezTo>
                  <a:cubicBezTo>
                    <a:pt x="181" y="542"/>
                    <a:pt x="179" y="541"/>
                    <a:pt x="177" y="541"/>
                  </a:cubicBezTo>
                  <a:cubicBezTo>
                    <a:pt x="176" y="539"/>
                    <a:pt x="177" y="536"/>
                    <a:pt x="179" y="534"/>
                  </a:cubicBezTo>
                  <a:cubicBezTo>
                    <a:pt x="180" y="534"/>
                    <a:pt x="181" y="534"/>
                    <a:pt x="182" y="534"/>
                  </a:cubicBezTo>
                  <a:cubicBezTo>
                    <a:pt x="182" y="534"/>
                    <a:pt x="183" y="535"/>
                    <a:pt x="184" y="535"/>
                  </a:cubicBezTo>
                  <a:cubicBezTo>
                    <a:pt x="184" y="537"/>
                    <a:pt x="183" y="539"/>
                    <a:pt x="183" y="541"/>
                  </a:cubicBezTo>
                  <a:close/>
                  <a:moveTo>
                    <a:pt x="164" y="511"/>
                  </a:moveTo>
                  <a:cubicBezTo>
                    <a:pt x="162" y="508"/>
                    <a:pt x="160" y="503"/>
                    <a:pt x="162" y="500"/>
                  </a:cubicBezTo>
                  <a:cubicBezTo>
                    <a:pt x="164" y="501"/>
                    <a:pt x="166" y="503"/>
                    <a:pt x="167" y="504"/>
                  </a:cubicBezTo>
                  <a:cubicBezTo>
                    <a:pt x="172" y="509"/>
                    <a:pt x="177" y="514"/>
                    <a:pt x="182" y="519"/>
                  </a:cubicBezTo>
                  <a:cubicBezTo>
                    <a:pt x="184" y="520"/>
                    <a:pt x="186" y="522"/>
                    <a:pt x="187" y="524"/>
                  </a:cubicBezTo>
                  <a:cubicBezTo>
                    <a:pt x="188" y="525"/>
                    <a:pt x="187" y="528"/>
                    <a:pt x="187" y="530"/>
                  </a:cubicBezTo>
                  <a:cubicBezTo>
                    <a:pt x="187" y="530"/>
                    <a:pt x="187" y="530"/>
                    <a:pt x="187" y="530"/>
                  </a:cubicBezTo>
                  <a:cubicBezTo>
                    <a:pt x="177" y="525"/>
                    <a:pt x="168" y="518"/>
                    <a:pt x="164" y="511"/>
                  </a:cubicBezTo>
                  <a:close/>
                  <a:moveTo>
                    <a:pt x="174" y="541"/>
                  </a:moveTo>
                  <a:cubicBezTo>
                    <a:pt x="172" y="543"/>
                    <a:pt x="169" y="543"/>
                    <a:pt x="168" y="544"/>
                  </a:cubicBezTo>
                  <a:cubicBezTo>
                    <a:pt x="167" y="544"/>
                    <a:pt x="167" y="544"/>
                    <a:pt x="167" y="544"/>
                  </a:cubicBezTo>
                  <a:cubicBezTo>
                    <a:pt x="166" y="538"/>
                    <a:pt x="171" y="535"/>
                    <a:pt x="175" y="534"/>
                  </a:cubicBezTo>
                  <a:cubicBezTo>
                    <a:pt x="175" y="534"/>
                    <a:pt x="175" y="534"/>
                    <a:pt x="175" y="534"/>
                  </a:cubicBezTo>
                  <a:cubicBezTo>
                    <a:pt x="175" y="535"/>
                    <a:pt x="174" y="537"/>
                    <a:pt x="174" y="538"/>
                  </a:cubicBezTo>
                  <a:cubicBezTo>
                    <a:pt x="174" y="539"/>
                    <a:pt x="174" y="540"/>
                    <a:pt x="174" y="541"/>
                  </a:cubicBezTo>
                  <a:close/>
                  <a:moveTo>
                    <a:pt x="142" y="555"/>
                  </a:moveTo>
                  <a:cubicBezTo>
                    <a:pt x="140" y="556"/>
                    <a:pt x="139" y="560"/>
                    <a:pt x="136" y="559"/>
                  </a:cubicBezTo>
                  <a:cubicBezTo>
                    <a:pt x="138" y="557"/>
                    <a:pt x="140" y="553"/>
                    <a:pt x="141" y="550"/>
                  </a:cubicBezTo>
                  <a:cubicBezTo>
                    <a:pt x="140" y="551"/>
                    <a:pt x="139" y="552"/>
                    <a:pt x="139" y="553"/>
                  </a:cubicBezTo>
                  <a:cubicBezTo>
                    <a:pt x="137" y="554"/>
                    <a:pt x="135" y="556"/>
                    <a:pt x="133" y="557"/>
                  </a:cubicBezTo>
                  <a:cubicBezTo>
                    <a:pt x="133" y="555"/>
                    <a:pt x="137" y="551"/>
                    <a:pt x="137" y="549"/>
                  </a:cubicBezTo>
                  <a:cubicBezTo>
                    <a:pt x="137" y="549"/>
                    <a:pt x="137" y="549"/>
                    <a:pt x="137" y="549"/>
                  </a:cubicBezTo>
                  <a:cubicBezTo>
                    <a:pt x="135" y="549"/>
                    <a:pt x="132" y="552"/>
                    <a:pt x="131" y="554"/>
                  </a:cubicBezTo>
                  <a:cubicBezTo>
                    <a:pt x="131" y="553"/>
                    <a:pt x="131" y="553"/>
                    <a:pt x="131" y="553"/>
                  </a:cubicBezTo>
                  <a:cubicBezTo>
                    <a:pt x="132" y="551"/>
                    <a:pt x="134" y="549"/>
                    <a:pt x="135" y="546"/>
                  </a:cubicBezTo>
                  <a:cubicBezTo>
                    <a:pt x="134" y="546"/>
                    <a:pt x="134" y="546"/>
                    <a:pt x="134" y="546"/>
                  </a:cubicBezTo>
                  <a:cubicBezTo>
                    <a:pt x="132" y="550"/>
                    <a:pt x="128" y="551"/>
                    <a:pt x="125" y="553"/>
                  </a:cubicBezTo>
                  <a:cubicBezTo>
                    <a:pt x="124" y="553"/>
                    <a:pt x="124" y="553"/>
                    <a:pt x="124" y="553"/>
                  </a:cubicBezTo>
                  <a:cubicBezTo>
                    <a:pt x="124" y="553"/>
                    <a:pt x="124" y="553"/>
                    <a:pt x="124" y="553"/>
                  </a:cubicBezTo>
                  <a:cubicBezTo>
                    <a:pt x="127" y="550"/>
                    <a:pt x="130" y="547"/>
                    <a:pt x="132" y="544"/>
                  </a:cubicBezTo>
                  <a:cubicBezTo>
                    <a:pt x="132" y="544"/>
                    <a:pt x="132" y="544"/>
                    <a:pt x="132" y="544"/>
                  </a:cubicBezTo>
                  <a:cubicBezTo>
                    <a:pt x="132" y="544"/>
                    <a:pt x="132" y="544"/>
                    <a:pt x="132" y="544"/>
                  </a:cubicBezTo>
                  <a:cubicBezTo>
                    <a:pt x="129" y="545"/>
                    <a:pt x="126" y="548"/>
                    <a:pt x="123" y="548"/>
                  </a:cubicBezTo>
                  <a:cubicBezTo>
                    <a:pt x="123" y="548"/>
                    <a:pt x="123" y="548"/>
                    <a:pt x="123" y="548"/>
                  </a:cubicBezTo>
                  <a:cubicBezTo>
                    <a:pt x="125" y="545"/>
                    <a:pt x="128" y="544"/>
                    <a:pt x="130" y="541"/>
                  </a:cubicBezTo>
                  <a:cubicBezTo>
                    <a:pt x="130" y="541"/>
                    <a:pt x="130" y="541"/>
                    <a:pt x="130" y="541"/>
                  </a:cubicBezTo>
                  <a:cubicBezTo>
                    <a:pt x="129" y="541"/>
                    <a:pt x="129" y="541"/>
                    <a:pt x="129" y="541"/>
                  </a:cubicBezTo>
                  <a:cubicBezTo>
                    <a:pt x="126" y="542"/>
                    <a:pt x="122" y="544"/>
                    <a:pt x="118" y="545"/>
                  </a:cubicBezTo>
                  <a:cubicBezTo>
                    <a:pt x="118" y="545"/>
                    <a:pt x="118" y="545"/>
                    <a:pt x="118" y="545"/>
                  </a:cubicBezTo>
                  <a:cubicBezTo>
                    <a:pt x="118" y="544"/>
                    <a:pt x="118" y="544"/>
                    <a:pt x="118" y="544"/>
                  </a:cubicBezTo>
                  <a:cubicBezTo>
                    <a:pt x="123" y="541"/>
                    <a:pt x="128" y="537"/>
                    <a:pt x="135" y="536"/>
                  </a:cubicBezTo>
                  <a:cubicBezTo>
                    <a:pt x="138" y="535"/>
                    <a:pt x="143" y="535"/>
                    <a:pt x="147" y="535"/>
                  </a:cubicBezTo>
                  <a:cubicBezTo>
                    <a:pt x="147" y="536"/>
                    <a:pt x="145" y="539"/>
                    <a:pt x="145" y="541"/>
                  </a:cubicBezTo>
                  <a:cubicBezTo>
                    <a:pt x="146" y="543"/>
                    <a:pt x="149" y="543"/>
                    <a:pt x="151" y="544"/>
                  </a:cubicBezTo>
                  <a:cubicBezTo>
                    <a:pt x="152" y="544"/>
                    <a:pt x="152" y="544"/>
                    <a:pt x="152" y="544"/>
                  </a:cubicBezTo>
                  <a:cubicBezTo>
                    <a:pt x="151" y="546"/>
                    <a:pt x="150" y="547"/>
                    <a:pt x="149" y="548"/>
                  </a:cubicBezTo>
                  <a:cubicBezTo>
                    <a:pt x="147" y="552"/>
                    <a:pt x="144" y="561"/>
                    <a:pt x="140" y="562"/>
                  </a:cubicBezTo>
                  <a:cubicBezTo>
                    <a:pt x="141" y="561"/>
                    <a:pt x="141" y="560"/>
                    <a:pt x="141" y="559"/>
                  </a:cubicBezTo>
                  <a:cubicBezTo>
                    <a:pt x="142" y="558"/>
                    <a:pt x="143" y="555"/>
                    <a:pt x="142" y="555"/>
                  </a:cubicBezTo>
                  <a:close/>
                  <a:moveTo>
                    <a:pt x="145" y="531"/>
                  </a:moveTo>
                  <a:cubicBezTo>
                    <a:pt x="138" y="530"/>
                    <a:pt x="130" y="532"/>
                    <a:pt x="124" y="534"/>
                  </a:cubicBezTo>
                  <a:cubicBezTo>
                    <a:pt x="123" y="533"/>
                    <a:pt x="123" y="533"/>
                    <a:pt x="123" y="533"/>
                  </a:cubicBezTo>
                  <a:cubicBezTo>
                    <a:pt x="128" y="528"/>
                    <a:pt x="136" y="527"/>
                    <a:pt x="143" y="527"/>
                  </a:cubicBezTo>
                  <a:cubicBezTo>
                    <a:pt x="147" y="528"/>
                    <a:pt x="150" y="528"/>
                    <a:pt x="153" y="529"/>
                  </a:cubicBezTo>
                  <a:cubicBezTo>
                    <a:pt x="161" y="531"/>
                    <a:pt x="161" y="531"/>
                    <a:pt x="161" y="531"/>
                  </a:cubicBezTo>
                  <a:cubicBezTo>
                    <a:pt x="161" y="531"/>
                    <a:pt x="161" y="531"/>
                    <a:pt x="161" y="532"/>
                  </a:cubicBezTo>
                  <a:cubicBezTo>
                    <a:pt x="159" y="533"/>
                    <a:pt x="149" y="531"/>
                    <a:pt x="145" y="531"/>
                  </a:cubicBezTo>
                  <a:close/>
                  <a:moveTo>
                    <a:pt x="158" y="526"/>
                  </a:moveTo>
                  <a:cubicBezTo>
                    <a:pt x="148" y="523"/>
                    <a:pt x="138" y="523"/>
                    <a:pt x="130" y="525"/>
                  </a:cubicBezTo>
                  <a:cubicBezTo>
                    <a:pt x="127" y="526"/>
                    <a:pt x="124" y="527"/>
                    <a:pt x="121" y="527"/>
                  </a:cubicBezTo>
                  <a:cubicBezTo>
                    <a:pt x="120" y="527"/>
                    <a:pt x="120" y="527"/>
                    <a:pt x="120" y="527"/>
                  </a:cubicBezTo>
                  <a:cubicBezTo>
                    <a:pt x="121" y="527"/>
                    <a:pt x="121" y="527"/>
                    <a:pt x="121" y="527"/>
                  </a:cubicBezTo>
                  <a:cubicBezTo>
                    <a:pt x="122" y="526"/>
                    <a:pt x="125" y="525"/>
                    <a:pt x="126" y="523"/>
                  </a:cubicBezTo>
                  <a:cubicBezTo>
                    <a:pt x="126" y="523"/>
                    <a:pt x="126" y="523"/>
                    <a:pt x="126" y="523"/>
                  </a:cubicBezTo>
                  <a:cubicBezTo>
                    <a:pt x="124" y="522"/>
                    <a:pt x="122" y="523"/>
                    <a:pt x="119" y="522"/>
                  </a:cubicBezTo>
                  <a:cubicBezTo>
                    <a:pt x="119" y="522"/>
                    <a:pt x="119" y="522"/>
                    <a:pt x="119" y="522"/>
                  </a:cubicBezTo>
                  <a:cubicBezTo>
                    <a:pt x="121" y="522"/>
                    <a:pt x="129" y="521"/>
                    <a:pt x="129" y="519"/>
                  </a:cubicBezTo>
                  <a:cubicBezTo>
                    <a:pt x="126" y="518"/>
                    <a:pt x="123" y="520"/>
                    <a:pt x="119" y="518"/>
                  </a:cubicBezTo>
                  <a:cubicBezTo>
                    <a:pt x="119" y="518"/>
                    <a:pt x="119" y="518"/>
                    <a:pt x="119" y="518"/>
                  </a:cubicBezTo>
                  <a:cubicBezTo>
                    <a:pt x="121" y="518"/>
                    <a:pt x="122" y="518"/>
                    <a:pt x="124" y="518"/>
                  </a:cubicBezTo>
                  <a:cubicBezTo>
                    <a:pt x="126" y="517"/>
                    <a:pt x="128" y="517"/>
                    <a:pt x="130" y="517"/>
                  </a:cubicBezTo>
                  <a:cubicBezTo>
                    <a:pt x="130" y="517"/>
                    <a:pt x="130" y="516"/>
                    <a:pt x="131" y="516"/>
                  </a:cubicBezTo>
                  <a:cubicBezTo>
                    <a:pt x="130" y="516"/>
                    <a:pt x="130" y="516"/>
                    <a:pt x="130" y="516"/>
                  </a:cubicBezTo>
                  <a:cubicBezTo>
                    <a:pt x="127" y="515"/>
                    <a:pt x="123" y="516"/>
                    <a:pt x="119" y="514"/>
                  </a:cubicBezTo>
                  <a:cubicBezTo>
                    <a:pt x="119" y="514"/>
                    <a:pt x="118" y="514"/>
                    <a:pt x="118" y="514"/>
                  </a:cubicBezTo>
                  <a:cubicBezTo>
                    <a:pt x="119" y="513"/>
                    <a:pt x="128" y="514"/>
                    <a:pt x="130" y="514"/>
                  </a:cubicBezTo>
                  <a:cubicBezTo>
                    <a:pt x="131" y="514"/>
                    <a:pt x="131" y="513"/>
                    <a:pt x="131" y="513"/>
                  </a:cubicBezTo>
                  <a:cubicBezTo>
                    <a:pt x="131" y="513"/>
                    <a:pt x="131" y="513"/>
                    <a:pt x="131" y="513"/>
                  </a:cubicBezTo>
                  <a:cubicBezTo>
                    <a:pt x="129" y="512"/>
                    <a:pt x="124" y="512"/>
                    <a:pt x="121" y="510"/>
                  </a:cubicBezTo>
                  <a:cubicBezTo>
                    <a:pt x="121" y="510"/>
                    <a:pt x="121" y="510"/>
                    <a:pt x="121" y="510"/>
                  </a:cubicBezTo>
                  <a:cubicBezTo>
                    <a:pt x="122" y="509"/>
                    <a:pt x="129" y="510"/>
                    <a:pt x="131" y="510"/>
                  </a:cubicBezTo>
                  <a:cubicBezTo>
                    <a:pt x="131" y="510"/>
                    <a:pt x="131" y="510"/>
                    <a:pt x="131" y="510"/>
                  </a:cubicBezTo>
                  <a:cubicBezTo>
                    <a:pt x="131" y="509"/>
                    <a:pt x="131" y="509"/>
                    <a:pt x="131" y="509"/>
                  </a:cubicBezTo>
                  <a:cubicBezTo>
                    <a:pt x="128" y="508"/>
                    <a:pt x="124" y="507"/>
                    <a:pt x="121" y="506"/>
                  </a:cubicBezTo>
                  <a:cubicBezTo>
                    <a:pt x="121" y="506"/>
                    <a:pt x="121" y="506"/>
                    <a:pt x="121" y="506"/>
                  </a:cubicBezTo>
                  <a:cubicBezTo>
                    <a:pt x="121" y="506"/>
                    <a:pt x="121" y="506"/>
                    <a:pt x="121" y="506"/>
                  </a:cubicBezTo>
                  <a:cubicBezTo>
                    <a:pt x="125" y="506"/>
                    <a:pt x="129" y="507"/>
                    <a:pt x="134" y="507"/>
                  </a:cubicBezTo>
                  <a:cubicBezTo>
                    <a:pt x="134" y="507"/>
                    <a:pt x="134" y="507"/>
                    <a:pt x="134" y="507"/>
                  </a:cubicBezTo>
                  <a:cubicBezTo>
                    <a:pt x="132" y="505"/>
                    <a:pt x="125" y="503"/>
                    <a:pt x="121" y="502"/>
                  </a:cubicBezTo>
                  <a:cubicBezTo>
                    <a:pt x="121" y="502"/>
                    <a:pt x="121" y="501"/>
                    <a:pt x="121" y="501"/>
                  </a:cubicBezTo>
                  <a:cubicBezTo>
                    <a:pt x="124" y="501"/>
                    <a:pt x="126" y="501"/>
                    <a:pt x="129" y="501"/>
                  </a:cubicBezTo>
                  <a:cubicBezTo>
                    <a:pt x="138" y="503"/>
                    <a:pt x="147" y="508"/>
                    <a:pt x="153" y="512"/>
                  </a:cubicBezTo>
                  <a:cubicBezTo>
                    <a:pt x="156" y="514"/>
                    <a:pt x="159" y="516"/>
                    <a:pt x="161" y="518"/>
                  </a:cubicBezTo>
                  <a:cubicBezTo>
                    <a:pt x="161" y="519"/>
                    <a:pt x="161" y="519"/>
                    <a:pt x="161" y="519"/>
                  </a:cubicBezTo>
                  <a:cubicBezTo>
                    <a:pt x="157" y="522"/>
                    <a:pt x="159" y="521"/>
                    <a:pt x="158" y="526"/>
                  </a:cubicBezTo>
                  <a:close/>
                  <a:moveTo>
                    <a:pt x="149" y="483"/>
                  </a:moveTo>
                  <a:cubicBezTo>
                    <a:pt x="157" y="485"/>
                    <a:pt x="155" y="494"/>
                    <a:pt x="149" y="494"/>
                  </a:cubicBezTo>
                  <a:cubicBezTo>
                    <a:pt x="143" y="493"/>
                    <a:pt x="141" y="487"/>
                    <a:pt x="144" y="484"/>
                  </a:cubicBezTo>
                  <a:cubicBezTo>
                    <a:pt x="146" y="483"/>
                    <a:pt x="147" y="483"/>
                    <a:pt x="149" y="483"/>
                  </a:cubicBezTo>
                  <a:close/>
                  <a:moveTo>
                    <a:pt x="149" y="470"/>
                  </a:moveTo>
                  <a:cubicBezTo>
                    <a:pt x="150" y="468"/>
                    <a:pt x="151" y="468"/>
                    <a:pt x="153" y="468"/>
                  </a:cubicBezTo>
                  <a:cubicBezTo>
                    <a:pt x="161" y="470"/>
                    <a:pt x="159" y="478"/>
                    <a:pt x="153" y="478"/>
                  </a:cubicBezTo>
                  <a:cubicBezTo>
                    <a:pt x="148" y="478"/>
                    <a:pt x="146" y="473"/>
                    <a:pt x="149" y="470"/>
                  </a:cubicBezTo>
                  <a:close/>
                  <a:moveTo>
                    <a:pt x="158" y="461"/>
                  </a:moveTo>
                  <a:cubicBezTo>
                    <a:pt x="154" y="461"/>
                    <a:pt x="152" y="456"/>
                    <a:pt x="154" y="453"/>
                  </a:cubicBezTo>
                  <a:cubicBezTo>
                    <a:pt x="156" y="451"/>
                    <a:pt x="157" y="452"/>
                    <a:pt x="160" y="451"/>
                  </a:cubicBezTo>
                  <a:cubicBezTo>
                    <a:pt x="167" y="454"/>
                    <a:pt x="165" y="462"/>
                    <a:pt x="158" y="461"/>
                  </a:cubicBezTo>
                  <a:close/>
                  <a:moveTo>
                    <a:pt x="217" y="435"/>
                  </a:moveTo>
                  <a:cubicBezTo>
                    <a:pt x="217" y="435"/>
                    <a:pt x="217" y="435"/>
                    <a:pt x="217" y="434"/>
                  </a:cubicBezTo>
                  <a:cubicBezTo>
                    <a:pt x="222" y="435"/>
                    <a:pt x="227" y="434"/>
                    <a:pt x="231" y="431"/>
                  </a:cubicBezTo>
                  <a:cubicBezTo>
                    <a:pt x="232" y="431"/>
                    <a:pt x="232" y="431"/>
                    <a:pt x="232" y="431"/>
                  </a:cubicBezTo>
                  <a:cubicBezTo>
                    <a:pt x="231" y="437"/>
                    <a:pt x="233" y="443"/>
                    <a:pt x="234" y="448"/>
                  </a:cubicBezTo>
                  <a:cubicBezTo>
                    <a:pt x="234" y="448"/>
                    <a:pt x="234" y="448"/>
                    <a:pt x="234" y="448"/>
                  </a:cubicBezTo>
                  <a:cubicBezTo>
                    <a:pt x="237" y="447"/>
                    <a:pt x="244" y="443"/>
                    <a:pt x="246" y="440"/>
                  </a:cubicBezTo>
                  <a:cubicBezTo>
                    <a:pt x="247" y="438"/>
                    <a:pt x="248" y="435"/>
                    <a:pt x="249" y="433"/>
                  </a:cubicBezTo>
                  <a:cubicBezTo>
                    <a:pt x="252" y="436"/>
                    <a:pt x="253" y="442"/>
                    <a:pt x="258" y="445"/>
                  </a:cubicBezTo>
                  <a:cubicBezTo>
                    <a:pt x="258" y="446"/>
                    <a:pt x="258" y="446"/>
                    <a:pt x="258" y="446"/>
                  </a:cubicBezTo>
                  <a:cubicBezTo>
                    <a:pt x="256" y="447"/>
                    <a:pt x="253" y="446"/>
                    <a:pt x="251" y="447"/>
                  </a:cubicBezTo>
                  <a:cubicBezTo>
                    <a:pt x="248" y="447"/>
                    <a:pt x="245" y="449"/>
                    <a:pt x="241" y="450"/>
                  </a:cubicBezTo>
                  <a:cubicBezTo>
                    <a:pt x="232" y="453"/>
                    <a:pt x="219" y="465"/>
                    <a:pt x="212" y="475"/>
                  </a:cubicBezTo>
                  <a:cubicBezTo>
                    <a:pt x="212" y="475"/>
                    <a:pt x="212" y="475"/>
                    <a:pt x="212" y="475"/>
                  </a:cubicBezTo>
                  <a:cubicBezTo>
                    <a:pt x="212" y="474"/>
                    <a:pt x="211" y="463"/>
                    <a:pt x="212" y="461"/>
                  </a:cubicBezTo>
                  <a:cubicBezTo>
                    <a:pt x="215" y="459"/>
                    <a:pt x="218" y="458"/>
                    <a:pt x="221" y="454"/>
                  </a:cubicBezTo>
                  <a:cubicBezTo>
                    <a:pt x="225" y="448"/>
                    <a:pt x="221" y="438"/>
                    <a:pt x="217" y="435"/>
                  </a:cubicBezTo>
                  <a:close/>
                  <a:moveTo>
                    <a:pt x="243" y="423"/>
                  </a:moveTo>
                  <a:cubicBezTo>
                    <a:pt x="243" y="424"/>
                    <a:pt x="241" y="431"/>
                    <a:pt x="240" y="432"/>
                  </a:cubicBezTo>
                  <a:cubicBezTo>
                    <a:pt x="240" y="433"/>
                    <a:pt x="240" y="433"/>
                    <a:pt x="240" y="433"/>
                  </a:cubicBezTo>
                  <a:cubicBezTo>
                    <a:pt x="241" y="433"/>
                    <a:pt x="241" y="433"/>
                    <a:pt x="241" y="433"/>
                  </a:cubicBezTo>
                  <a:cubicBezTo>
                    <a:pt x="243" y="431"/>
                    <a:pt x="244" y="426"/>
                    <a:pt x="246" y="425"/>
                  </a:cubicBezTo>
                  <a:cubicBezTo>
                    <a:pt x="246" y="426"/>
                    <a:pt x="246" y="427"/>
                    <a:pt x="246" y="429"/>
                  </a:cubicBezTo>
                  <a:cubicBezTo>
                    <a:pt x="246" y="437"/>
                    <a:pt x="241" y="440"/>
                    <a:pt x="237" y="442"/>
                  </a:cubicBezTo>
                  <a:cubicBezTo>
                    <a:pt x="236" y="442"/>
                    <a:pt x="236" y="442"/>
                    <a:pt x="236" y="442"/>
                  </a:cubicBezTo>
                  <a:cubicBezTo>
                    <a:pt x="235" y="433"/>
                    <a:pt x="235" y="428"/>
                    <a:pt x="243" y="423"/>
                  </a:cubicBezTo>
                  <a:close/>
                  <a:moveTo>
                    <a:pt x="244" y="411"/>
                  </a:moveTo>
                  <a:cubicBezTo>
                    <a:pt x="246" y="412"/>
                    <a:pt x="246" y="413"/>
                    <a:pt x="246" y="414"/>
                  </a:cubicBezTo>
                  <a:cubicBezTo>
                    <a:pt x="246" y="415"/>
                    <a:pt x="245" y="415"/>
                    <a:pt x="245" y="416"/>
                  </a:cubicBezTo>
                  <a:cubicBezTo>
                    <a:pt x="244" y="416"/>
                    <a:pt x="243" y="416"/>
                    <a:pt x="242" y="416"/>
                  </a:cubicBezTo>
                  <a:cubicBezTo>
                    <a:pt x="241" y="413"/>
                    <a:pt x="241" y="412"/>
                    <a:pt x="244" y="411"/>
                  </a:cubicBezTo>
                  <a:close/>
                  <a:moveTo>
                    <a:pt x="239" y="405"/>
                  </a:moveTo>
                  <a:cubicBezTo>
                    <a:pt x="237" y="404"/>
                    <a:pt x="228" y="398"/>
                    <a:pt x="226" y="398"/>
                  </a:cubicBezTo>
                  <a:cubicBezTo>
                    <a:pt x="226" y="398"/>
                    <a:pt x="226" y="398"/>
                    <a:pt x="226" y="398"/>
                  </a:cubicBezTo>
                  <a:cubicBezTo>
                    <a:pt x="226" y="400"/>
                    <a:pt x="235" y="405"/>
                    <a:pt x="237" y="407"/>
                  </a:cubicBezTo>
                  <a:cubicBezTo>
                    <a:pt x="237" y="407"/>
                    <a:pt x="237" y="407"/>
                    <a:pt x="237" y="408"/>
                  </a:cubicBezTo>
                  <a:cubicBezTo>
                    <a:pt x="236" y="408"/>
                    <a:pt x="232" y="407"/>
                    <a:pt x="230" y="406"/>
                  </a:cubicBezTo>
                  <a:cubicBezTo>
                    <a:pt x="225" y="404"/>
                    <a:pt x="222" y="401"/>
                    <a:pt x="220" y="397"/>
                  </a:cubicBezTo>
                  <a:cubicBezTo>
                    <a:pt x="220" y="395"/>
                    <a:pt x="219" y="393"/>
                    <a:pt x="218" y="392"/>
                  </a:cubicBezTo>
                  <a:cubicBezTo>
                    <a:pt x="218" y="391"/>
                    <a:pt x="218" y="391"/>
                    <a:pt x="218" y="391"/>
                  </a:cubicBezTo>
                  <a:cubicBezTo>
                    <a:pt x="220" y="391"/>
                    <a:pt x="221" y="392"/>
                    <a:pt x="222" y="392"/>
                  </a:cubicBezTo>
                  <a:cubicBezTo>
                    <a:pt x="230" y="394"/>
                    <a:pt x="239" y="399"/>
                    <a:pt x="240" y="405"/>
                  </a:cubicBezTo>
                  <a:cubicBezTo>
                    <a:pt x="240" y="405"/>
                    <a:pt x="239" y="405"/>
                    <a:pt x="239" y="405"/>
                  </a:cubicBezTo>
                  <a:close/>
                  <a:moveTo>
                    <a:pt x="230" y="413"/>
                  </a:moveTo>
                  <a:cubicBezTo>
                    <a:pt x="232" y="413"/>
                    <a:pt x="233" y="413"/>
                    <a:pt x="234" y="414"/>
                  </a:cubicBezTo>
                  <a:cubicBezTo>
                    <a:pt x="234" y="414"/>
                    <a:pt x="235" y="414"/>
                    <a:pt x="236" y="414"/>
                  </a:cubicBezTo>
                  <a:cubicBezTo>
                    <a:pt x="236" y="414"/>
                    <a:pt x="236" y="415"/>
                    <a:pt x="236" y="415"/>
                  </a:cubicBezTo>
                  <a:cubicBezTo>
                    <a:pt x="233" y="416"/>
                    <a:pt x="224" y="417"/>
                    <a:pt x="222" y="419"/>
                  </a:cubicBezTo>
                  <a:cubicBezTo>
                    <a:pt x="227" y="419"/>
                    <a:pt x="232" y="418"/>
                    <a:pt x="236" y="418"/>
                  </a:cubicBezTo>
                  <a:cubicBezTo>
                    <a:pt x="236" y="418"/>
                    <a:pt x="236" y="418"/>
                    <a:pt x="236" y="418"/>
                  </a:cubicBezTo>
                  <a:cubicBezTo>
                    <a:pt x="233" y="424"/>
                    <a:pt x="219" y="424"/>
                    <a:pt x="209" y="421"/>
                  </a:cubicBezTo>
                  <a:cubicBezTo>
                    <a:pt x="209" y="421"/>
                    <a:pt x="209" y="421"/>
                    <a:pt x="209" y="421"/>
                  </a:cubicBezTo>
                  <a:cubicBezTo>
                    <a:pt x="214" y="418"/>
                    <a:pt x="219" y="413"/>
                    <a:pt x="225" y="413"/>
                  </a:cubicBezTo>
                  <a:cubicBezTo>
                    <a:pt x="227" y="413"/>
                    <a:pt x="229" y="413"/>
                    <a:pt x="230" y="413"/>
                  </a:cubicBezTo>
                  <a:close/>
                  <a:moveTo>
                    <a:pt x="247" y="417"/>
                  </a:moveTo>
                  <a:cubicBezTo>
                    <a:pt x="248" y="417"/>
                    <a:pt x="249" y="416"/>
                    <a:pt x="249" y="416"/>
                  </a:cubicBezTo>
                  <a:cubicBezTo>
                    <a:pt x="251" y="417"/>
                    <a:pt x="252" y="417"/>
                    <a:pt x="252" y="419"/>
                  </a:cubicBezTo>
                  <a:cubicBezTo>
                    <a:pt x="252" y="420"/>
                    <a:pt x="251" y="421"/>
                    <a:pt x="250" y="421"/>
                  </a:cubicBezTo>
                  <a:cubicBezTo>
                    <a:pt x="249" y="421"/>
                    <a:pt x="248" y="421"/>
                    <a:pt x="248" y="420"/>
                  </a:cubicBezTo>
                  <a:cubicBezTo>
                    <a:pt x="247" y="419"/>
                    <a:pt x="247" y="419"/>
                    <a:pt x="247" y="417"/>
                  </a:cubicBezTo>
                  <a:close/>
                  <a:moveTo>
                    <a:pt x="247" y="411"/>
                  </a:moveTo>
                  <a:cubicBezTo>
                    <a:pt x="247" y="410"/>
                    <a:pt x="248" y="410"/>
                    <a:pt x="248" y="409"/>
                  </a:cubicBezTo>
                  <a:cubicBezTo>
                    <a:pt x="249" y="409"/>
                    <a:pt x="250" y="409"/>
                    <a:pt x="250" y="409"/>
                  </a:cubicBezTo>
                  <a:cubicBezTo>
                    <a:pt x="251" y="409"/>
                    <a:pt x="252" y="410"/>
                    <a:pt x="252" y="411"/>
                  </a:cubicBezTo>
                  <a:cubicBezTo>
                    <a:pt x="252" y="412"/>
                    <a:pt x="252" y="412"/>
                    <a:pt x="252" y="413"/>
                  </a:cubicBezTo>
                  <a:cubicBezTo>
                    <a:pt x="251" y="413"/>
                    <a:pt x="251" y="413"/>
                    <a:pt x="250" y="413"/>
                  </a:cubicBezTo>
                  <a:cubicBezTo>
                    <a:pt x="250" y="413"/>
                    <a:pt x="249" y="413"/>
                    <a:pt x="248" y="413"/>
                  </a:cubicBezTo>
                  <a:cubicBezTo>
                    <a:pt x="248" y="413"/>
                    <a:pt x="248" y="412"/>
                    <a:pt x="247" y="411"/>
                  </a:cubicBezTo>
                  <a:close/>
                  <a:moveTo>
                    <a:pt x="210" y="515"/>
                  </a:moveTo>
                  <a:cubicBezTo>
                    <a:pt x="211" y="505"/>
                    <a:pt x="218" y="497"/>
                    <a:pt x="224" y="492"/>
                  </a:cubicBezTo>
                  <a:cubicBezTo>
                    <a:pt x="224" y="492"/>
                    <a:pt x="224" y="493"/>
                    <a:pt x="224" y="493"/>
                  </a:cubicBezTo>
                  <a:cubicBezTo>
                    <a:pt x="218" y="516"/>
                    <a:pt x="218" y="516"/>
                    <a:pt x="218" y="516"/>
                  </a:cubicBezTo>
                  <a:cubicBezTo>
                    <a:pt x="215" y="519"/>
                    <a:pt x="211" y="520"/>
                    <a:pt x="209" y="524"/>
                  </a:cubicBezTo>
                  <a:cubicBezTo>
                    <a:pt x="209" y="524"/>
                    <a:pt x="208" y="524"/>
                    <a:pt x="208" y="524"/>
                  </a:cubicBezTo>
                  <a:cubicBezTo>
                    <a:pt x="208" y="521"/>
                    <a:pt x="210" y="518"/>
                    <a:pt x="210" y="515"/>
                  </a:cubicBezTo>
                  <a:close/>
                  <a:moveTo>
                    <a:pt x="207" y="510"/>
                  </a:moveTo>
                  <a:cubicBezTo>
                    <a:pt x="205" y="514"/>
                    <a:pt x="205" y="514"/>
                    <a:pt x="205" y="514"/>
                  </a:cubicBezTo>
                  <a:cubicBezTo>
                    <a:pt x="204" y="518"/>
                    <a:pt x="203" y="522"/>
                    <a:pt x="200" y="526"/>
                  </a:cubicBezTo>
                  <a:cubicBezTo>
                    <a:pt x="200" y="527"/>
                    <a:pt x="199" y="527"/>
                    <a:pt x="198" y="528"/>
                  </a:cubicBezTo>
                  <a:cubicBezTo>
                    <a:pt x="198" y="528"/>
                    <a:pt x="198" y="528"/>
                    <a:pt x="198" y="528"/>
                  </a:cubicBezTo>
                  <a:cubicBezTo>
                    <a:pt x="202" y="521"/>
                    <a:pt x="204" y="507"/>
                    <a:pt x="205" y="499"/>
                  </a:cubicBezTo>
                  <a:cubicBezTo>
                    <a:pt x="205" y="495"/>
                    <a:pt x="209" y="491"/>
                    <a:pt x="210" y="489"/>
                  </a:cubicBezTo>
                  <a:cubicBezTo>
                    <a:pt x="211" y="489"/>
                    <a:pt x="211" y="489"/>
                    <a:pt x="211" y="489"/>
                  </a:cubicBezTo>
                  <a:cubicBezTo>
                    <a:pt x="212" y="495"/>
                    <a:pt x="209" y="504"/>
                    <a:pt x="207" y="510"/>
                  </a:cubicBezTo>
                  <a:close/>
                  <a:moveTo>
                    <a:pt x="220" y="489"/>
                  </a:moveTo>
                  <a:cubicBezTo>
                    <a:pt x="216" y="489"/>
                    <a:pt x="214" y="485"/>
                    <a:pt x="216" y="482"/>
                  </a:cubicBezTo>
                  <a:cubicBezTo>
                    <a:pt x="217" y="480"/>
                    <a:pt x="219" y="481"/>
                    <a:pt x="221" y="481"/>
                  </a:cubicBezTo>
                  <a:cubicBezTo>
                    <a:pt x="226" y="483"/>
                    <a:pt x="225" y="489"/>
                    <a:pt x="220" y="489"/>
                  </a:cubicBezTo>
                  <a:close/>
                  <a:moveTo>
                    <a:pt x="224" y="472"/>
                  </a:moveTo>
                  <a:cubicBezTo>
                    <a:pt x="225" y="470"/>
                    <a:pt x="227" y="470"/>
                    <a:pt x="229" y="470"/>
                  </a:cubicBezTo>
                  <a:cubicBezTo>
                    <a:pt x="235" y="471"/>
                    <a:pt x="234" y="480"/>
                    <a:pt x="228" y="479"/>
                  </a:cubicBezTo>
                  <a:cubicBezTo>
                    <a:pt x="224" y="479"/>
                    <a:pt x="222" y="475"/>
                    <a:pt x="224" y="472"/>
                  </a:cubicBezTo>
                  <a:close/>
                  <a:moveTo>
                    <a:pt x="226" y="501"/>
                  </a:moveTo>
                  <a:cubicBezTo>
                    <a:pt x="227" y="498"/>
                    <a:pt x="228" y="493"/>
                    <a:pt x="229" y="490"/>
                  </a:cubicBezTo>
                  <a:cubicBezTo>
                    <a:pt x="232" y="484"/>
                    <a:pt x="237" y="481"/>
                    <a:pt x="242" y="479"/>
                  </a:cubicBezTo>
                  <a:cubicBezTo>
                    <a:pt x="243" y="479"/>
                    <a:pt x="242" y="479"/>
                    <a:pt x="242" y="480"/>
                  </a:cubicBezTo>
                  <a:cubicBezTo>
                    <a:pt x="242" y="482"/>
                    <a:pt x="241" y="484"/>
                    <a:pt x="240" y="486"/>
                  </a:cubicBezTo>
                  <a:cubicBezTo>
                    <a:pt x="238" y="492"/>
                    <a:pt x="236" y="498"/>
                    <a:pt x="234" y="504"/>
                  </a:cubicBezTo>
                  <a:cubicBezTo>
                    <a:pt x="232" y="510"/>
                    <a:pt x="232" y="510"/>
                    <a:pt x="232" y="510"/>
                  </a:cubicBezTo>
                  <a:cubicBezTo>
                    <a:pt x="231" y="511"/>
                    <a:pt x="225" y="513"/>
                    <a:pt x="224" y="513"/>
                  </a:cubicBezTo>
                  <a:cubicBezTo>
                    <a:pt x="223" y="512"/>
                    <a:pt x="225" y="503"/>
                    <a:pt x="226" y="501"/>
                  </a:cubicBezTo>
                  <a:close/>
                  <a:moveTo>
                    <a:pt x="240" y="471"/>
                  </a:moveTo>
                  <a:cubicBezTo>
                    <a:pt x="236" y="471"/>
                    <a:pt x="235" y="466"/>
                    <a:pt x="237" y="463"/>
                  </a:cubicBezTo>
                  <a:cubicBezTo>
                    <a:pt x="238" y="461"/>
                    <a:pt x="240" y="461"/>
                    <a:pt x="242" y="461"/>
                  </a:cubicBezTo>
                  <a:cubicBezTo>
                    <a:pt x="249" y="463"/>
                    <a:pt x="246" y="471"/>
                    <a:pt x="240" y="471"/>
                  </a:cubicBezTo>
                  <a:close/>
                  <a:moveTo>
                    <a:pt x="211" y="449"/>
                  </a:moveTo>
                  <a:cubicBezTo>
                    <a:pt x="210" y="451"/>
                    <a:pt x="209" y="452"/>
                    <a:pt x="209" y="454"/>
                  </a:cubicBezTo>
                  <a:cubicBezTo>
                    <a:pt x="209" y="454"/>
                    <a:pt x="208" y="454"/>
                    <a:pt x="208" y="454"/>
                  </a:cubicBezTo>
                  <a:cubicBezTo>
                    <a:pt x="208" y="454"/>
                    <a:pt x="208" y="454"/>
                    <a:pt x="208" y="454"/>
                  </a:cubicBezTo>
                  <a:cubicBezTo>
                    <a:pt x="207" y="449"/>
                    <a:pt x="204" y="444"/>
                    <a:pt x="201" y="440"/>
                  </a:cubicBezTo>
                  <a:cubicBezTo>
                    <a:pt x="200" y="438"/>
                    <a:pt x="198" y="436"/>
                    <a:pt x="198" y="434"/>
                  </a:cubicBezTo>
                  <a:cubicBezTo>
                    <a:pt x="198" y="434"/>
                    <a:pt x="198" y="434"/>
                    <a:pt x="198" y="434"/>
                  </a:cubicBezTo>
                  <a:cubicBezTo>
                    <a:pt x="199" y="434"/>
                    <a:pt x="199" y="434"/>
                    <a:pt x="200" y="434"/>
                  </a:cubicBezTo>
                  <a:cubicBezTo>
                    <a:pt x="206" y="436"/>
                    <a:pt x="205" y="439"/>
                    <a:pt x="208" y="443"/>
                  </a:cubicBezTo>
                  <a:cubicBezTo>
                    <a:pt x="209" y="445"/>
                    <a:pt x="211" y="445"/>
                    <a:pt x="213" y="447"/>
                  </a:cubicBezTo>
                  <a:cubicBezTo>
                    <a:pt x="212" y="448"/>
                    <a:pt x="211" y="449"/>
                    <a:pt x="211" y="449"/>
                  </a:cubicBezTo>
                  <a:close/>
                  <a:moveTo>
                    <a:pt x="202" y="462"/>
                  </a:moveTo>
                  <a:cubicBezTo>
                    <a:pt x="203" y="465"/>
                    <a:pt x="205" y="469"/>
                    <a:pt x="205" y="472"/>
                  </a:cubicBezTo>
                  <a:cubicBezTo>
                    <a:pt x="205" y="475"/>
                    <a:pt x="205" y="478"/>
                    <a:pt x="206" y="481"/>
                  </a:cubicBezTo>
                  <a:cubicBezTo>
                    <a:pt x="204" y="482"/>
                    <a:pt x="203" y="484"/>
                    <a:pt x="202" y="485"/>
                  </a:cubicBezTo>
                  <a:cubicBezTo>
                    <a:pt x="202" y="485"/>
                    <a:pt x="201" y="485"/>
                    <a:pt x="201" y="485"/>
                  </a:cubicBezTo>
                  <a:cubicBezTo>
                    <a:pt x="199" y="474"/>
                    <a:pt x="195" y="464"/>
                    <a:pt x="190" y="454"/>
                  </a:cubicBezTo>
                  <a:cubicBezTo>
                    <a:pt x="188" y="451"/>
                    <a:pt x="187" y="448"/>
                    <a:pt x="185" y="445"/>
                  </a:cubicBezTo>
                  <a:cubicBezTo>
                    <a:pt x="184" y="443"/>
                    <a:pt x="183" y="442"/>
                    <a:pt x="183" y="441"/>
                  </a:cubicBezTo>
                  <a:cubicBezTo>
                    <a:pt x="183" y="439"/>
                    <a:pt x="186" y="434"/>
                    <a:pt x="187" y="433"/>
                  </a:cubicBezTo>
                  <a:cubicBezTo>
                    <a:pt x="191" y="436"/>
                    <a:pt x="192" y="439"/>
                    <a:pt x="194" y="442"/>
                  </a:cubicBezTo>
                  <a:cubicBezTo>
                    <a:pt x="199" y="448"/>
                    <a:pt x="200" y="455"/>
                    <a:pt x="202" y="462"/>
                  </a:cubicBezTo>
                  <a:close/>
                  <a:moveTo>
                    <a:pt x="185" y="455"/>
                  </a:moveTo>
                  <a:cubicBezTo>
                    <a:pt x="189" y="463"/>
                    <a:pt x="192" y="471"/>
                    <a:pt x="195" y="479"/>
                  </a:cubicBezTo>
                  <a:cubicBezTo>
                    <a:pt x="196" y="482"/>
                    <a:pt x="198" y="486"/>
                    <a:pt x="199" y="489"/>
                  </a:cubicBezTo>
                  <a:cubicBezTo>
                    <a:pt x="198" y="491"/>
                    <a:pt x="196" y="493"/>
                    <a:pt x="195" y="495"/>
                  </a:cubicBezTo>
                  <a:cubicBezTo>
                    <a:pt x="195" y="495"/>
                    <a:pt x="195" y="496"/>
                    <a:pt x="195" y="496"/>
                  </a:cubicBezTo>
                  <a:cubicBezTo>
                    <a:pt x="190" y="486"/>
                    <a:pt x="185" y="477"/>
                    <a:pt x="180" y="468"/>
                  </a:cubicBezTo>
                  <a:cubicBezTo>
                    <a:pt x="178" y="465"/>
                    <a:pt x="174" y="459"/>
                    <a:pt x="173" y="456"/>
                  </a:cubicBezTo>
                  <a:cubicBezTo>
                    <a:pt x="173" y="453"/>
                    <a:pt x="178" y="446"/>
                    <a:pt x="179" y="445"/>
                  </a:cubicBezTo>
                  <a:cubicBezTo>
                    <a:pt x="182" y="448"/>
                    <a:pt x="183" y="452"/>
                    <a:pt x="185" y="455"/>
                  </a:cubicBezTo>
                  <a:close/>
                  <a:moveTo>
                    <a:pt x="178" y="473"/>
                  </a:moveTo>
                  <a:cubicBezTo>
                    <a:pt x="182" y="478"/>
                    <a:pt x="184" y="483"/>
                    <a:pt x="187" y="488"/>
                  </a:cubicBezTo>
                  <a:cubicBezTo>
                    <a:pt x="189" y="492"/>
                    <a:pt x="192" y="496"/>
                    <a:pt x="194" y="499"/>
                  </a:cubicBezTo>
                  <a:cubicBezTo>
                    <a:pt x="194" y="500"/>
                    <a:pt x="192" y="506"/>
                    <a:pt x="192" y="507"/>
                  </a:cubicBezTo>
                  <a:cubicBezTo>
                    <a:pt x="191" y="507"/>
                    <a:pt x="192" y="507"/>
                    <a:pt x="191" y="507"/>
                  </a:cubicBezTo>
                  <a:cubicBezTo>
                    <a:pt x="190" y="505"/>
                    <a:pt x="189" y="503"/>
                    <a:pt x="187" y="501"/>
                  </a:cubicBezTo>
                  <a:cubicBezTo>
                    <a:pt x="184" y="497"/>
                    <a:pt x="180" y="493"/>
                    <a:pt x="177" y="488"/>
                  </a:cubicBezTo>
                  <a:cubicBezTo>
                    <a:pt x="174" y="485"/>
                    <a:pt x="170" y="482"/>
                    <a:pt x="168" y="477"/>
                  </a:cubicBezTo>
                  <a:cubicBezTo>
                    <a:pt x="167" y="474"/>
                    <a:pt x="169" y="466"/>
                    <a:pt x="172" y="464"/>
                  </a:cubicBezTo>
                  <a:cubicBezTo>
                    <a:pt x="174" y="465"/>
                    <a:pt x="177" y="471"/>
                    <a:pt x="178" y="473"/>
                  </a:cubicBezTo>
                  <a:close/>
                  <a:moveTo>
                    <a:pt x="190" y="512"/>
                  </a:moveTo>
                  <a:cubicBezTo>
                    <a:pt x="189" y="515"/>
                    <a:pt x="190" y="518"/>
                    <a:pt x="189" y="520"/>
                  </a:cubicBezTo>
                  <a:cubicBezTo>
                    <a:pt x="189" y="520"/>
                    <a:pt x="189" y="520"/>
                    <a:pt x="189" y="520"/>
                  </a:cubicBezTo>
                  <a:cubicBezTo>
                    <a:pt x="185" y="517"/>
                    <a:pt x="181" y="514"/>
                    <a:pt x="177" y="510"/>
                  </a:cubicBezTo>
                  <a:cubicBezTo>
                    <a:pt x="173" y="506"/>
                    <a:pt x="169" y="501"/>
                    <a:pt x="166" y="496"/>
                  </a:cubicBezTo>
                  <a:cubicBezTo>
                    <a:pt x="164" y="493"/>
                    <a:pt x="163" y="487"/>
                    <a:pt x="167" y="484"/>
                  </a:cubicBezTo>
                  <a:cubicBezTo>
                    <a:pt x="170" y="485"/>
                    <a:pt x="173" y="489"/>
                    <a:pt x="175" y="492"/>
                  </a:cubicBezTo>
                  <a:cubicBezTo>
                    <a:pt x="180" y="498"/>
                    <a:pt x="185" y="505"/>
                    <a:pt x="190" y="512"/>
                  </a:cubicBezTo>
                  <a:close/>
                  <a:moveTo>
                    <a:pt x="166" y="448"/>
                  </a:moveTo>
                  <a:cubicBezTo>
                    <a:pt x="161" y="447"/>
                    <a:pt x="158" y="442"/>
                    <a:pt x="161" y="438"/>
                  </a:cubicBezTo>
                  <a:cubicBezTo>
                    <a:pt x="162" y="437"/>
                    <a:pt x="164" y="436"/>
                    <a:pt x="167" y="436"/>
                  </a:cubicBezTo>
                  <a:cubicBezTo>
                    <a:pt x="175" y="439"/>
                    <a:pt x="173" y="449"/>
                    <a:pt x="166" y="448"/>
                  </a:cubicBezTo>
                  <a:close/>
                  <a:moveTo>
                    <a:pt x="187" y="537"/>
                  </a:moveTo>
                  <a:cubicBezTo>
                    <a:pt x="187" y="537"/>
                    <a:pt x="187" y="537"/>
                    <a:pt x="188" y="537"/>
                  </a:cubicBezTo>
                  <a:cubicBezTo>
                    <a:pt x="188" y="537"/>
                    <a:pt x="189" y="537"/>
                    <a:pt x="189" y="537"/>
                  </a:cubicBezTo>
                  <a:cubicBezTo>
                    <a:pt x="190" y="538"/>
                    <a:pt x="191" y="538"/>
                    <a:pt x="192" y="538"/>
                  </a:cubicBezTo>
                  <a:cubicBezTo>
                    <a:pt x="193" y="540"/>
                    <a:pt x="191" y="542"/>
                    <a:pt x="191" y="543"/>
                  </a:cubicBezTo>
                  <a:cubicBezTo>
                    <a:pt x="191" y="543"/>
                    <a:pt x="191" y="543"/>
                    <a:pt x="191" y="544"/>
                  </a:cubicBezTo>
                  <a:cubicBezTo>
                    <a:pt x="189" y="543"/>
                    <a:pt x="188" y="543"/>
                    <a:pt x="186" y="542"/>
                  </a:cubicBezTo>
                  <a:cubicBezTo>
                    <a:pt x="186" y="541"/>
                    <a:pt x="186" y="539"/>
                    <a:pt x="187" y="537"/>
                  </a:cubicBezTo>
                  <a:close/>
                  <a:moveTo>
                    <a:pt x="187" y="576"/>
                  </a:moveTo>
                  <a:cubicBezTo>
                    <a:pt x="191" y="577"/>
                    <a:pt x="194" y="584"/>
                    <a:pt x="191" y="586"/>
                  </a:cubicBezTo>
                  <a:cubicBezTo>
                    <a:pt x="190" y="587"/>
                    <a:pt x="190" y="587"/>
                    <a:pt x="190" y="587"/>
                  </a:cubicBezTo>
                  <a:cubicBezTo>
                    <a:pt x="189" y="585"/>
                    <a:pt x="189" y="584"/>
                    <a:pt x="188" y="583"/>
                  </a:cubicBezTo>
                  <a:cubicBezTo>
                    <a:pt x="187" y="583"/>
                    <a:pt x="186" y="583"/>
                    <a:pt x="185" y="583"/>
                  </a:cubicBezTo>
                  <a:cubicBezTo>
                    <a:pt x="181" y="583"/>
                    <a:pt x="180" y="589"/>
                    <a:pt x="182" y="592"/>
                  </a:cubicBezTo>
                  <a:cubicBezTo>
                    <a:pt x="187" y="599"/>
                    <a:pt x="195" y="596"/>
                    <a:pt x="198" y="591"/>
                  </a:cubicBezTo>
                  <a:cubicBezTo>
                    <a:pt x="202" y="585"/>
                    <a:pt x="196" y="577"/>
                    <a:pt x="192" y="575"/>
                  </a:cubicBezTo>
                  <a:cubicBezTo>
                    <a:pt x="191" y="574"/>
                    <a:pt x="188" y="573"/>
                    <a:pt x="188" y="572"/>
                  </a:cubicBezTo>
                  <a:cubicBezTo>
                    <a:pt x="186" y="570"/>
                    <a:pt x="189" y="564"/>
                    <a:pt x="189" y="561"/>
                  </a:cubicBezTo>
                  <a:cubicBezTo>
                    <a:pt x="189" y="558"/>
                    <a:pt x="189" y="555"/>
                    <a:pt x="189" y="552"/>
                  </a:cubicBezTo>
                  <a:cubicBezTo>
                    <a:pt x="188" y="551"/>
                    <a:pt x="188" y="549"/>
                    <a:pt x="188" y="548"/>
                  </a:cubicBezTo>
                  <a:cubicBezTo>
                    <a:pt x="189" y="547"/>
                    <a:pt x="189" y="548"/>
                    <a:pt x="190" y="548"/>
                  </a:cubicBezTo>
                  <a:cubicBezTo>
                    <a:pt x="192" y="548"/>
                    <a:pt x="192" y="548"/>
                    <a:pt x="192" y="548"/>
                  </a:cubicBezTo>
                  <a:cubicBezTo>
                    <a:pt x="192" y="552"/>
                    <a:pt x="191" y="554"/>
                    <a:pt x="193" y="556"/>
                  </a:cubicBezTo>
                  <a:cubicBezTo>
                    <a:pt x="196" y="559"/>
                    <a:pt x="200" y="556"/>
                    <a:pt x="200" y="554"/>
                  </a:cubicBezTo>
                  <a:cubicBezTo>
                    <a:pt x="201" y="554"/>
                    <a:pt x="201" y="554"/>
                    <a:pt x="201" y="554"/>
                  </a:cubicBezTo>
                  <a:cubicBezTo>
                    <a:pt x="202" y="556"/>
                    <a:pt x="203" y="559"/>
                    <a:pt x="204" y="561"/>
                  </a:cubicBezTo>
                  <a:cubicBezTo>
                    <a:pt x="207" y="570"/>
                    <a:pt x="210" y="578"/>
                    <a:pt x="209" y="589"/>
                  </a:cubicBezTo>
                  <a:cubicBezTo>
                    <a:pt x="209" y="591"/>
                    <a:pt x="207" y="593"/>
                    <a:pt x="207" y="595"/>
                  </a:cubicBezTo>
                  <a:cubicBezTo>
                    <a:pt x="202" y="604"/>
                    <a:pt x="197" y="607"/>
                    <a:pt x="187" y="606"/>
                  </a:cubicBezTo>
                  <a:cubicBezTo>
                    <a:pt x="185" y="606"/>
                    <a:pt x="182" y="606"/>
                    <a:pt x="180" y="605"/>
                  </a:cubicBezTo>
                  <a:cubicBezTo>
                    <a:pt x="171" y="600"/>
                    <a:pt x="166" y="584"/>
                    <a:pt x="177" y="577"/>
                  </a:cubicBezTo>
                  <a:cubicBezTo>
                    <a:pt x="180" y="576"/>
                    <a:pt x="183" y="576"/>
                    <a:pt x="187" y="576"/>
                  </a:cubicBezTo>
                  <a:close/>
                  <a:moveTo>
                    <a:pt x="206" y="549"/>
                  </a:moveTo>
                  <a:cubicBezTo>
                    <a:pt x="206" y="548"/>
                    <a:pt x="206" y="548"/>
                    <a:pt x="206" y="548"/>
                  </a:cubicBezTo>
                  <a:cubicBezTo>
                    <a:pt x="213" y="548"/>
                    <a:pt x="212" y="539"/>
                    <a:pt x="205" y="539"/>
                  </a:cubicBezTo>
                  <a:cubicBezTo>
                    <a:pt x="205" y="539"/>
                    <a:pt x="205" y="539"/>
                    <a:pt x="205" y="539"/>
                  </a:cubicBezTo>
                  <a:cubicBezTo>
                    <a:pt x="206" y="537"/>
                    <a:pt x="209" y="537"/>
                    <a:pt x="211" y="537"/>
                  </a:cubicBezTo>
                  <a:cubicBezTo>
                    <a:pt x="215" y="535"/>
                    <a:pt x="219" y="535"/>
                    <a:pt x="223" y="534"/>
                  </a:cubicBezTo>
                  <a:cubicBezTo>
                    <a:pt x="225" y="532"/>
                    <a:pt x="227" y="531"/>
                    <a:pt x="230" y="530"/>
                  </a:cubicBezTo>
                  <a:cubicBezTo>
                    <a:pt x="230" y="530"/>
                    <a:pt x="230" y="530"/>
                    <a:pt x="230" y="530"/>
                  </a:cubicBezTo>
                  <a:cubicBezTo>
                    <a:pt x="230" y="532"/>
                    <a:pt x="230" y="535"/>
                    <a:pt x="231" y="537"/>
                  </a:cubicBezTo>
                  <a:cubicBezTo>
                    <a:pt x="233" y="543"/>
                    <a:pt x="241" y="546"/>
                    <a:pt x="246" y="543"/>
                  </a:cubicBezTo>
                  <a:cubicBezTo>
                    <a:pt x="250" y="540"/>
                    <a:pt x="249" y="532"/>
                    <a:pt x="244" y="532"/>
                  </a:cubicBezTo>
                  <a:cubicBezTo>
                    <a:pt x="241" y="531"/>
                    <a:pt x="240" y="533"/>
                    <a:pt x="238" y="533"/>
                  </a:cubicBezTo>
                  <a:cubicBezTo>
                    <a:pt x="237" y="533"/>
                    <a:pt x="237" y="533"/>
                    <a:pt x="237" y="533"/>
                  </a:cubicBezTo>
                  <a:cubicBezTo>
                    <a:pt x="237" y="532"/>
                    <a:pt x="238" y="531"/>
                    <a:pt x="238" y="530"/>
                  </a:cubicBezTo>
                  <a:cubicBezTo>
                    <a:pt x="241" y="525"/>
                    <a:pt x="243" y="528"/>
                    <a:pt x="247" y="527"/>
                  </a:cubicBezTo>
                  <a:cubicBezTo>
                    <a:pt x="252" y="529"/>
                    <a:pt x="256" y="532"/>
                    <a:pt x="258" y="535"/>
                  </a:cubicBezTo>
                  <a:cubicBezTo>
                    <a:pt x="263" y="541"/>
                    <a:pt x="262" y="557"/>
                    <a:pt x="255" y="563"/>
                  </a:cubicBezTo>
                  <a:cubicBezTo>
                    <a:pt x="246" y="571"/>
                    <a:pt x="229" y="573"/>
                    <a:pt x="216" y="562"/>
                  </a:cubicBezTo>
                  <a:cubicBezTo>
                    <a:pt x="211" y="558"/>
                    <a:pt x="208" y="553"/>
                    <a:pt x="206" y="549"/>
                  </a:cubicBezTo>
                  <a:close/>
                  <a:moveTo>
                    <a:pt x="237" y="509"/>
                  </a:moveTo>
                  <a:cubicBezTo>
                    <a:pt x="237" y="509"/>
                    <a:pt x="237" y="509"/>
                    <a:pt x="237" y="508"/>
                  </a:cubicBezTo>
                  <a:cubicBezTo>
                    <a:pt x="237" y="507"/>
                    <a:pt x="240" y="498"/>
                    <a:pt x="241" y="497"/>
                  </a:cubicBezTo>
                  <a:cubicBezTo>
                    <a:pt x="244" y="490"/>
                    <a:pt x="244" y="481"/>
                    <a:pt x="249" y="476"/>
                  </a:cubicBezTo>
                  <a:cubicBezTo>
                    <a:pt x="250" y="474"/>
                    <a:pt x="253" y="472"/>
                    <a:pt x="256" y="471"/>
                  </a:cubicBezTo>
                  <a:cubicBezTo>
                    <a:pt x="257" y="471"/>
                    <a:pt x="258" y="471"/>
                    <a:pt x="259" y="470"/>
                  </a:cubicBezTo>
                  <a:cubicBezTo>
                    <a:pt x="260" y="470"/>
                    <a:pt x="260" y="470"/>
                    <a:pt x="260" y="470"/>
                  </a:cubicBezTo>
                  <a:cubicBezTo>
                    <a:pt x="260" y="473"/>
                    <a:pt x="256" y="480"/>
                    <a:pt x="255" y="483"/>
                  </a:cubicBezTo>
                  <a:cubicBezTo>
                    <a:pt x="251" y="491"/>
                    <a:pt x="249" y="500"/>
                    <a:pt x="244" y="507"/>
                  </a:cubicBezTo>
                  <a:cubicBezTo>
                    <a:pt x="242" y="508"/>
                    <a:pt x="240" y="508"/>
                    <a:pt x="237" y="509"/>
                  </a:cubicBezTo>
                  <a:close/>
                  <a:moveTo>
                    <a:pt x="256" y="464"/>
                  </a:moveTo>
                  <a:cubicBezTo>
                    <a:pt x="252" y="463"/>
                    <a:pt x="250" y="458"/>
                    <a:pt x="253" y="455"/>
                  </a:cubicBezTo>
                  <a:cubicBezTo>
                    <a:pt x="254" y="454"/>
                    <a:pt x="256" y="454"/>
                    <a:pt x="258" y="454"/>
                  </a:cubicBezTo>
                  <a:cubicBezTo>
                    <a:pt x="265" y="456"/>
                    <a:pt x="263" y="464"/>
                    <a:pt x="256" y="464"/>
                  </a:cubicBezTo>
                  <a:close/>
                  <a:moveTo>
                    <a:pt x="195" y="395"/>
                  </a:moveTo>
                  <a:cubicBezTo>
                    <a:pt x="210" y="388"/>
                    <a:pt x="230" y="383"/>
                    <a:pt x="245" y="380"/>
                  </a:cubicBezTo>
                  <a:cubicBezTo>
                    <a:pt x="244" y="383"/>
                    <a:pt x="240" y="394"/>
                    <a:pt x="240" y="397"/>
                  </a:cubicBezTo>
                  <a:cubicBezTo>
                    <a:pt x="240" y="397"/>
                    <a:pt x="240" y="397"/>
                    <a:pt x="239" y="397"/>
                  </a:cubicBezTo>
                  <a:cubicBezTo>
                    <a:pt x="237" y="396"/>
                    <a:pt x="235" y="394"/>
                    <a:pt x="233" y="392"/>
                  </a:cubicBezTo>
                  <a:cubicBezTo>
                    <a:pt x="227" y="389"/>
                    <a:pt x="218" y="388"/>
                    <a:pt x="214" y="389"/>
                  </a:cubicBezTo>
                  <a:cubicBezTo>
                    <a:pt x="214" y="393"/>
                    <a:pt x="222" y="407"/>
                    <a:pt x="226" y="409"/>
                  </a:cubicBezTo>
                  <a:cubicBezTo>
                    <a:pt x="226" y="409"/>
                    <a:pt x="226" y="409"/>
                    <a:pt x="226" y="409"/>
                  </a:cubicBezTo>
                  <a:cubicBezTo>
                    <a:pt x="226" y="410"/>
                    <a:pt x="226" y="410"/>
                    <a:pt x="226" y="410"/>
                  </a:cubicBezTo>
                  <a:cubicBezTo>
                    <a:pt x="219" y="410"/>
                    <a:pt x="206" y="418"/>
                    <a:pt x="201" y="422"/>
                  </a:cubicBezTo>
                  <a:cubicBezTo>
                    <a:pt x="201" y="423"/>
                    <a:pt x="201" y="423"/>
                    <a:pt x="201" y="423"/>
                  </a:cubicBezTo>
                  <a:cubicBezTo>
                    <a:pt x="206" y="425"/>
                    <a:pt x="217" y="427"/>
                    <a:pt x="222" y="427"/>
                  </a:cubicBezTo>
                  <a:cubicBezTo>
                    <a:pt x="223" y="427"/>
                    <a:pt x="227" y="426"/>
                    <a:pt x="227" y="427"/>
                  </a:cubicBezTo>
                  <a:cubicBezTo>
                    <a:pt x="223" y="430"/>
                    <a:pt x="219" y="431"/>
                    <a:pt x="213" y="431"/>
                  </a:cubicBezTo>
                  <a:cubicBezTo>
                    <a:pt x="206" y="430"/>
                    <a:pt x="201" y="428"/>
                    <a:pt x="195" y="430"/>
                  </a:cubicBezTo>
                  <a:cubicBezTo>
                    <a:pt x="193" y="428"/>
                    <a:pt x="191" y="426"/>
                    <a:pt x="189" y="424"/>
                  </a:cubicBezTo>
                  <a:cubicBezTo>
                    <a:pt x="183" y="420"/>
                    <a:pt x="175" y="413"/>
                    <a:pt x="174" y="405"/>
                  </a:cubicBezTo>
                  <a:cubicBezTo>
                    <a:pt x="183" y="401"/>
                    <a:pt x="190" y="398"/>
                    <a:pt x="195" y="395"/>
                  </a:cubicBezTo>
                  <a:close/>
                  <a:moveTo>
                    <a:pt x="171" y="420"/>
                  </a:moveTo>
                  <a:cubicBezTo>
                    <a:pt x="180" y="423"/>
                    <a:pt x="178" y="432"/>
                    <a:pt x="171" y="432"/>
                  </a:cubicBezTo>
                  <a:cubicBezTo>
                    <a:pt x="166" y="432"/>
                    <a:pt x="163" y="427"/>
                    <a:pt x="165" y="423"/>
                  </a:cubicBezTo>
                  <a:cubicBezTo>
                    <a:pt x="166" y="421"/>
                    <a:pt x="169" y="421"/>
                    <a:pt x="171" y="420"/>
                  </a:cubicBezTo>
                  <a:close/>
                  <a:moveTo>
                    <a:pt x="144" y="422"/>
                  </a:moveTo>
                  <a:cubicBezTo>
                    <a:pt x="149" y="421"/>
                    <a:pt x="153" y="420"/>
                    <a:pt x="153" y="421"/>
                  </a:cubicBezTo>
                  <a:cubicBezTo>
                    <a:pt x="157" y="417"/>
                    <a:pt x="159" y="414"/>
                    <a:pt x="161" y="412"/>
                  </a:cubicBezTo>
                  <a:cubicBezTo>
                    <a:pt x="162" y="412"/>
                    <a:pt x="163" y="411"/>
                    <a:pt x="165" y="410"/>
                  </a:cubicBezTo>
                  <a:cubicBezTo>
                    <a:pt x="165" y="410"/>
                    <a:pt x="165" y="410"/>
                    <a:pt x="165" y="410"/>
                  </a:cubicBezTo>
                  <a:cubicBezTo>
                    <a:pt x="165" y="410"/>
                    <a:pt x="164" y="411"/>
                    <a:pt x="164" y="411"/>
                  </a:cubicBezTo>
                  <a:cubicBezTo>
                    <a:pt x="162" y="415"/>
                    <a:pt x="155" y="416"/>
                    <a:pt x="155" y="423"/>
                  </a:cubicBezTo>
                  <a:cubicBezTo>
                    <a:pt x="155" y="425"/>
                    <a:pt x="155" y="427"/>
                    <a:pt x="155" y="429"/>
                  </a:cubicBezTo>
                  <a:cubicBezTo>
                    <a:pt x="156" y="431"/>
                    <a:pt x="157" y="433"/>
                    <a:pt x="157" y="435"/>
                  </a:cubicBezTo>
                  <a:cubicBezTo>
                    <a:pt x="153" y="437"/>
                    <a:pt x="149" y="438"/>
                    <a:pt x="146" y="443"/>
                  </a:cubicBezTo>
                  <a:cubicBezTo>
                    <a:pt x="145" y="443"/>
                    <a:pt x="145" y="443"/>
                    <a:pt x="145" y="443"/>
                  </a:cubicBezTo>
                  <a:cubicBezTo>
                    <a:pt x="145" y="442"/>
                    <a:pt x="144" y="440"/>
                    <a:pt x="144" y="439"/>
                  </a:cubicBezTo>
                  <a:cubicBezTo>
                    <a:pt x="143" y="435"/>
                    <a:pt x="140" y="432"/>
                    <a:pt x="139" y="428"/>
                  </a:cubicBezTo>
                  <a:cubicBezTo>
                    <a:pt x="135" y="427"/>
                    <a:pt x="132" y="435"/>
                    <a:pt x="131" y="439"/>
                  </a:cubicBezTo>
                  <a:cubicBezTo>
                    <a:pt x="130" y="439"/>
                    <a:pt x="128" y="437"/>
                    <a:pt x="127" y="436"/>
                  </a:cubicBezTo>
                  <a:cubicBezTo>
                    <a:pt x="133" y="431"/>
                    <a:pt x="139" y="426"/>
                    <a:pt x="144" y="422"/>
                  </a:cubicBezTo>
                  <a:close/>
                  <a:moveTo>
                    <a:pt x="138" y="449"/>
                  </a:moveTo>
                  <a:cubicBezTo>
                    <a:pt x="139" y="447"/>
                    <a:pt x="136" y="442"/>
                    <a:pt x="137" y="439"/>
                  </a:cubicBezTo>
                  <a:cubicBezTo>
                    <a:pt x="138" y="440"/>
                    <a:pt x="142" y="452"/>
                    <a:pt x="142" y="454"/>
                  </a:cubicBezTo>
                  <a:cubicBezTo>
                    <a:pt x="140" y="455"/>
                    <a:pt x="138" y="455"/>
                    <a:pt x="136" y="455"/>
                  </a:cubicBezTo>
                  <a:cubicBezTo>
                    <a:pt x="134" y="456"/>
                    <a:pt x="132" y="456"/>
                    <a:pt x="129" y="457"/>
                  </a:cubicBezTo>
                  <a:cubicBezTo>
                    <a:pt x="129" y="457"/>
                    <a:pt x="129" y="457"/>
                    <a:pt x="129" y="457"/>
                  </a:cubicBezTo>
                  <a:cubicBezTo>
                    <a:pt x="129" y="457"/>
                    <a:pt x="129" y="457"/>
                    <a:pt x="129" y="457"/>
                  </a:cubicBezTo>
                  <a:cubicBezTo>
                    <a:pt x="130" y="456"/>
                    <a:pt x="135" y="453"/>
                    <a:pt x="135" y="452"/>
                  </a:cubicBezTo>
                  <a:cubicBezTo>
                    <a:pt x="133" y="449"/>
                    <a:pt x="125" y="448"/>
                    <a:pt x="125" y="445"/>
                  </a:cubicBezTo>
                  <a:cubicBezTo>
                    <a:pt x="125" y="445"/>
                    <a:pt x="125" y="445"/>
                    <a:pt x="124" y="445"/>
                  </a:cubicBezTo>
                  <a:cubicBezTo>
                    <a:pt x="128" y="447"/>
                    <a:pt x="133" y="449"/>
                    <a:pt x="138" y="449"/>
                  </a:cubicBezTo>
                  <a:close/>
                  <a:moveTo>
                    <a:pt x="68" y="502"/>
                  </a:moveTo>
                  <a:cubicBezTo>
                    <a:pt x="69" y="499"/>
                    <a:pt x="71" y="496"/>
                    <a:pt x="73" y="494"/>
                  </a:cubicBezTo>
                  <a:cubicBezTo>
                    <a:pt x="75" y="492"/>
                    <a:pt x="78" y="491"/>
                    <a:pt x="81" y="492"/>
                  </a:cubicBezTo>
                  <a:cubicBezTo>
                    <a:pt x="82" y="492"/>
                    <a:pt x="82" y="492"/>
                    <a:pt x="82" y="492"/>
                  </a:cubicBezTo>
                  <a:cubicBezTo>
                    <a:pt x="82" y="492"/>
                    <a:pt x="82" y="492"/>
                    <a:pt x="82" y="491"/>
                  </a:cubicBezTo>
                  <a:cubicBezTo>
                    <a:pt x="80" y="490"/>
                    <a:pt x="78" y="489"/>
                    <a:pt x="76" y="489"/>
                  </a:cubicBezTo>
                  <a:cubicBezTo>
                    <a:pt x="89" y="472"/>
                    <a:pt x="102" y="457"/>
                    <a:pt x="114" y="446"/>
                  </a:cubicBezTo>
                  <a:cubicBezTo>
                    <a:pt x="116" y="449"/>
                    <a:pt x="119" y="451"/>
                    <a:pt x="123" y="453"/>
                  </a:cubicBezTo>
                  <a:cubicBezTo>
                    <a:pt x="123" y="453"/>
                    <a:pt x="123" y="453"/>
                    <a:pt x="123" y="453"/>
                  </a:cubicBezTo>
                  <a:cubicBezTo>
                    <a:pt x="122" y="454"/>
                    <a:pt x="114" y="459"/>
                    <a:pt x="114" y="460"/>
                  </a:cubicBezTo>
                  <a:cubicBezTo>
                    <a:pt x="115" y="461"/>
                    <a:pt x="120" y="463"/>
                    <a:pt x="121" y="464"/>
                  </a:cubicBezTo>
                  <a:cubicBezTo>
                    <a:pt x="129" y="468"/>
                    <a:pt x="137" y="465"/>
                    <a:pt x="141" y="463"/>
                  </a:cubicBezTo>
                  <a:cubicBezTo>
                    <a:pt x="142" y="463"/>
                    <a:pt x="139" y="466"/>
                    <a:pt x="138" y="467"/>
                  </a:cubicBezTo>
                  <a:cubicBezTo>
                    <a:pt x="136" y="469"/>
                    <a:pt x="134" y="474"/>
                    <a:pt x="133" y="478"/>
                  </a:cubicBezTo>
                  <a:cubicBezTo>
                    <a:pt x="133" y="485"/>
                    <a:pt x="139" y="499"/>
                    <a:pt x="145" y="502"/>
                  </a:cubicBezTo>
                  <a:cubicBezTo>
                    <a:pt x="145" y="503"/>
                    <a:pt x="145" y="503"/>
                    <a:pt x="145" y="503"/>
                  </a:cubicBezTo>
                  <a:cubicBezTo>
                    <a:pt x="145" y="503"/>
                    <a:pt x="145" y="503"/>
                    <a:pt x="145" y="503"/>
                  </a:cubicBezTo>
                  <a:cubicBezTo>
                    <a:pt x="143" y="502"/>
                    <a:pt x="141" y="501"/>
                    <a:pt x="139" y="500"/>
                  </a:cubicBezTo>
                  <a:cubicBezTo>
                    <a:pt x="136" y="498"/>
                    <a:pt x="133" y="497"/>
                    <a:pt x="130" y="496"/>
                  </a:cubicBezTo>
                  <a:cubicBezTo>
                    <a:pt x="119" y="490"/>
                    <a:pt x="108" y="492"/>
                    <a:pt x="103" y="499"/>
                  </a:cubicBezTo>
                  <a:cubicBezTo>
                    <a:pt x="102" y="501"/>
                    <a:pt x="102" y="503"/>
                    <a:pt x="102" y="506"/>
                  </a:cubicBezTo>
                  <a:cubicBezTo>
                    <a:pt x="98" y="506"/>
                    <a:pt x="96" y="505"/>
                    <a:pt x="94" y="509"/>
                  </a:cubicBezTo>
                  <a:cubicBezTo>
                    <a:pt x="93" y="510"/>
                    <a:pt x="93" y="513"/>
                    <a:pt x="91" y="514"/>
                  </a:cubicBezTo>
                  <a:cubicBezTo>
                    <a:pt x="88" y="517"/>
                    <a:pt x="74" y="511"/>
                    <a:pt x="70" y="508"/>
                  </a:cubicBezTo>
                  <a:cubicBezTo>
                    <a:pt x="68" y="506"/>
                    <a:pt x="67" y="504"/>
                    <a:pt x="68" y="502"/>
                  </a:cubicBezTo>
                  <a:close/>
                  <a:moveTo>
                    <a:pt x="62" y="511"/>
                  </a:moveTo>
                  <a:cubicBezTo>
                    <a:pt x="64" y="514"/>
                    <a:pt x="67" y="516"/>
                    <a:pt x="71" y="518"/>
                  </a:cubicBezTo>
                  <a:cubicBezTo>
                    <a:pt x="78" y="520"/>
                    <a:pt x="78" y="520"/>
                    <a:pt x="78" y="520"/>
                  </a:cubicBezTo>
                  <a:cubicBezTo>
                    <a:pt x="84" y="521"/>
                    <a:pt x="89" y="518"/>
                    <a:pt x="94" y="518"/>
                  </a:cubicBezTo>
                  <a:cubicBezTo>
                    <a:pt x="97" y="522"/>
                    <a:pt x="98" y="523"/>
                    <a:pt x="104" y="524"/>
                  </a:cubicBezTo>
                  <a:cubicBezTo>
                    <a:pt x="105" y="528"/>
                    <a:pt x="107" y="533"/>
                    <a:pt x="112" y="535"/>
                  </a:cubicBezTo>
                  <a:cubicBezTo>
                    <a:pt x="111" y="536"/>
                    <a:pt x="109" y="537"/>
                    <a:pt x="108" y="539"/>
                  </a:cubicBezTo>
                  <a:cubicBezTo>
                    <a:pt x="104" y="545"/>
                    <a:pt x="106" y="550"/>
                    <a:pt x="111" y="553"/>
                  </a:cubicBezTo>
                  <a:cubicBezTo>
                    <a:pt x="111" y="557"/>
                    <a:pt x="111" y="559"/>
                    <a:pt x="113" y="562"/>
                  </a:cubicBezTo>
                  <a:cubicBezTo>
                    <a:pt x="110" y="571"/>
                    <a:pt x="98" y="577"/>
                    <a:pt x="90" y="568"/>
                  </a:cubicBezTo>
                  <a:cubicBezTo>
                    <a:pt x="89" y="567"/>
                    <a:pt x="88" y="566"/>
                    <a:pt x="88" y="564"/>
                  </a:cubicBezTo>
                  <a:cubicBezTo>
                    <a:pt x="88" y="558"/>
                    <a:pt x="95" y="560"/>
                    <a:pt x="97" y="558"/>
                  </a:cubicBezTo>
                  <a:cubicBezTo>
                    <a:pt x="96" y="554"/>
                    <a:pt x="88" y="551"/>
                    <a:pt x="84" y="552"/>
                  </a:cubicBezTo>
                  <a:cubicBezTo>
                    <a:pt x="74" y="555"/>
                    <a:pt x="70" y="565"/>
                    <a:pt x="77" y="574"/>
                  </a:cubicBezTo>
                  <a:cubicBezTo>
                    <a:pt x="77" y="574"/>
                    <a:pt x="77" y="574"/>
                    <a:pt x="77" y="574"/>
                  </a:cubicBezTo>
                  <a:cubicBezTo>
                    <a:pt x="69" y="571"/>
                    <a:pt x="65" y="574"/>
                    <a:pt x="65" y="574"/>
                  </a:cubicBezTo>
                  <a:cubicBezTo>
                    <a:pt x="62" y="577"/>
                    <a:pt x="59" y="582"/>
                    <a:pt x="59" y="582"/>
                  </a:cubicBezTo>
                  <a:cubicBezTo>
                    <a:pt x="59" y="582"/>
                    <a:pt x="58" y="581"/>
                    <a:pt x="54" y="578"/>
                  </a:cubicBezTo>
                  <a:cubicBezTo>
                    <a:pt x="52" y="576"/>
                    <a:pt x="50" y="576"/>
                    <a:pt x="47" y="576"/>
                  </a:cubicBezTo>
                  <a:cubicBezTo>
                    <a:pt x="39" y="575"/>
                    <a:pt x="31" y="584"/>
                    <a:pt x="33" y="592"/>
                  </a:cubicBezTo>
                  <a:cubicBezTo>
                    <a:pt x="33" y="594"/>
                    <a:pt x="34" y="595"/>
                    <a:pt x="35" y="596"/>
                  </a:cubicBezTo>
                  <a:cubicBezTo>
                    <a:pt x="35" y="597"/>
                    <a:pt x="37" y="599"/>
                    <a:pt x="37" y="599"/>
                  </a:cubicBezTo>
                  <a:cubicBezTo>
                    <a:pt x="34" y="598"/>
                    <a:pt x="31" y="599"/>
                    <a:pt x="27" y="600"/>
                  </a:cubicBezTo>
                  <a:cubicBezTo>
                    <a:pt x="27" y="600"/>
                    <a:pt x="26" y="600"/>
                    <a:pt x="25" y="601"/>
                  </a:cubicBezTo>
                  <a:cubicBezTo>
                    <a:pt x="35" y="565"/>
                    <a:pt x="48" y="535"/>
                    <a:pt x="62" y="511"/>
                  </a:cubicBezTo>
                  <a:close/>
                  <a:moveTo>
                    <a:pt x="55" y="594"/>
                  </a:moveTo>
                  <a:cubicBezTo>
                    <a:pt x="50" y="587"/>
                    <a:pt x="50" y="587"/>
                    <a:pt x="50" y="587"/>
                  </a:cubicBezTo>
                  <a:cubicBezTo>
                    <a:pt x="50" y="594"/>
                    <a:pt x="50" y="594"/>
                    <a:pt x="50" y="594"/>
                  </a:cubicBezTo>
                  <a:cubicBezTo>
                    <a:pt x="42" y="587"/>
                    <a:pt x="42" y="587"/>
                    <a:pt x="42" y="587"/>
                  </a:cubicBezTo>
                  <a:cubicBezTo>
                    <a:pt x="42" y="587"/>
                    <a:pt x="45" y="599"/>
                    <a:pt x="45" y="599"/>
                  </a:cubicBezTo>
                  <a:cubicBezTo>
                    <a:pt x="36" y="595"/>
                    <a:pt x="35" y="590"/>
                    <a:pt x="36" y="586"/>
                  </a:cubicBezTo>
                  <a:cubicBezTo>
                    <a:pt x="40" y="577"/>
                    <a:pt x="49" y="579"/>
                    <a:pt x="53" y="582"/>
                  </a:cubicBezTo>
                  <a:cubicBezTo>
                    <a:pt x="60" y="587"/>
                    <a:pt x="55" y="594"/>
                    <a:pt x="55" y="594"/>
                  </a:cubicBezTo>
                  <a:close/>
                  <a:moveTo>
                    <a:pt x="58" y="601"/>
                  </a:moveTo>
                  <a:cubicBezTo>
                    <a:pt x="61" y="603"/>
                    <a:pt x="62" y="607"/>
                    <a:pt x="60" y="610"/>
                  </a:cubicBezTo>
                  <a:cubicBezTo>
                    <a:pt x="58" y="613"/>
                    <a:pt x="54" y="614"/>
                    <a:pt x="51" y="612"/>
                  </a:cubicBezTo>
                  <a:cubicBezTo>
                    <a:pt x="48" y="610"/>
                    <a:pt x="47" y="606"/>
                    <a:pt x="49" y="603"/>
                  </a:cubicBezTo>
                  <a:cubicBezTo>
                    <a:pt x="51" y="600"/>
                    <a:pt x="55" y="599"/>
                    <a:pt x="58" y="601"/>
                  </a:cubicBezTo>
                  <a:close/>
                  <a:moveTo>
                    <a:pt x="48" y="620"/>
                  </a:moveTo>
                  <a:cubicBezTo>
                    <a:pt x="48" y="624"/>
                    <a:pt x="49" y="633"/>
                    <a:pt x="49" y="633"/>
                  </a:cubicBezTo>
                  <a:cubicBezTo>
                    <a:pt x="49" y="633"/>
                    <a:pt x="54" y="622"/>
                    <a:pt x="54" y="622"/>
                  </a:cubicBezTo>
                  <a:cubicBezTo>
                    <a:pt x="58" y="633"/>
                    <a:pt x="58" y="633"/>
                    <a:pt x="58" y="633"/>
                  </a:cubicBezTo>
                  <a:cubicBezTo>
                    <a:pt x="60" y="618"/>
                    <a:pt x="60" y="618"/>
                    <a:pt x="60" y="618"/>
                  </a:cubicBezTo>
                  <a:cubicBezTo>
                    <a:pt x="60" y="618"/>
                    <a:pt x="67" y="627"/>
                    <a:pt x="65" y="634"/>
                  </a:cubicBezTo>
                  <a:cubicBezTo>
                    <a:pt x="63" y="638"/>
                    <a:pt x="60" y="643"/>
                    <a:pt x="53" y="642"/>
                  </a:cubicBezTo>
                  <a:cubicBezTo>
                    <a:pt x="48" y="641"/>
                    <a:pt x="43" y="636"/>
                    <a:pt x="44" y="630"/>
                  </a:cubicBezTo>
                  <a:cubicBezTo>
                    <a:pt x="45" y="624"/>
                    <a:pt x="46" y="622"/>
                    <a:pt x="48" y="620"/>
                  </a:cubicBezTo>
                  <a:close/>
                  <a:moveTo>
                    <a:pt x="64" y="617"/>
                  </a:moveTo>
                  <a:cubicBezTo>
                    <a:pt x="77" y="616"/>
                    <a:pt x="77" y="616"/>
                    <a:pt x="77" y="616"/>
                  </a:cubicBezTo>
                  <a:cubicBezTo>
                    <a:pt x="67" y="612"/>
                    <a:pt x="67" y="612"/>
                    <a:pt x="67" y="612"/>
                  </a:cubicBezTo>
                  <a:cubicBezTo>
                    <a:pt x="75" y="610"/>
                    <a:pt x="75" y="610"/>
                    <a:pt x="75" y="610"/>
                  </a:cubicBezTo>
                  <a:cubicBezTo>
                    <a:pt x="67" y="606"/>
                    <a:pt x="67" y="606"/>
                    <a:pt x="67" y="606"/>
                  </a:cubicBezTo>
                  <a:cubicBezTo>
                    <a:pt x="67" y="606"/>
                    <a:pt x="76" y="600"/>
                    <a:pt x="84" y="607"/>
                  </a:cubicBezTo>
                  <a:cubicBezTo>
                    <a:pt x="88" y="610"/>
                    <a:pt x="90" y="616"/>
                    <a:pt x="83" y="621"/>
                  </a:cubicBezTo>
                  <a:cubicBezTo>
                    <a:pt x="80" y="624"/>
                    <a:pt x="73" y="623"/>
                    <a:pt x="64" y="617"/>
                  </a:cubicBezTo>
                  <a:close/>
                  <a:moveTo>
                    <a:pt x="67" y="602"/>
                  </a:moveTo>
                  <a:cubicBezTo>
                    <a:pt x="72" y="592"/>
                    <a:pt x="72" y="592"/>
                    <a:pt x="72" y="592"/>
                  </a:cubicBezTo>
                  <a:cubicBezTo>
                    <a:pt x="64" y="596"/>
                    <a:pt x="64" y="596"/>
                    <a:pt x="64" y="596"/>
                  </a:cubicBezTo>
                  <a:cubicBezTo>
                    <a:pt x="67" y="587"/>
                    <a:pt x="67" y="587"/>
                    <a:pt x="67" y="587"/>
                  </a:cubicBezTo>
                  <a:cubicBezTo>
                    <a:pt x="67" y="587"/>
                    <a:pt x="63" y="590"/>
                    <a:pt x="59" y="594"/>
                  </a:cubicBezTo>
                  <a:cubicBezTo>
                    <a:pt x="60" y="583"/>
                    <a:pt x="66" y="579"/>
                    <a:pt x="71" y="578"/>
                  </a:cubicBezTo>
                  <a:cubicBezTo>
                    <a:pt x="77" y="578"/>
                    <a:pt x="81" y="582"/>
                    <a:pt x="80" y="586"/>
                  </a:cubicBezTo>
                  <a:cubicBezTo>
                    <a:pt x="78" y="597"/>
                    <a:pt x="67" y="602"/>
                    <a:pt x="67" y="602"/>
                  </a:cubicBezTo>
                  <a:close/>
                  <a:moveTo>
                    <a:pt x="23" y="609"/>
                  </a:moveTo>
                  <a:cubicBezTo>
                    <a:pt x="23" y="608"/>
                    <a:pt x="23" y="607"/>
                    <a:pt x="24" y="606"/>
                  </a:cubicBezTo>
                  <a:cubicBezTo>
                    <a:pt x="25" y="605"/>
                    <a:pt x="27" y="604"/>
                    <a:pt x="30" y="603"/>
                  </a:cubicBezTo>
                  <a:cubicBezTo>
                    <a:pt x="36" y="602"/>
                    <a:pt x="40" y="603"/>
                    <a:pt x="41" y="604"/>
                  </a:cubicBezTo>
                  <a:cubicBezTo>
                    <a:pt x="30" y="610"/>
                    <a:pt x="30" y="610"/>
                    <a:pt x="30" y="610"/>
                  </a:cubicBezTo>
                  <a:cubicBezTo>
                    <a:pt x="41" y="610"/>
                    <a:pt x="41" y="610"/>
                    <a:pt x="41" y="610"/>
                  </a:cubicBezTo>
                  <a:cubicBezTo>
                    <a:pt x="33" y="618"/>
                    <a:pt x="33" y="618"/>
                    <a:pt x="33" y="618"/>
                  </a:cubicBezTo>
                  <a:cubicBezTo>
                    <a:pt x="45" y="615"/>
                    <a:pt x="45" y="615"/>
                    <a:pt x="45" y="615"/>
                  </a:cubicBezTo>
                  <a:cubicBezTo>
                    <a:pt x="45" y="615"/>
                    <a:pt x="41" y="624"/>
                    <a:pt x="33" y="625"/>
                  </a:cubicBezTo>
                  <a:cubicBezTo>
                    <a:pt x="30" y="625"/>
                    <a:pt x="24" y="623"/>
                    <a:pt x="22" y="619"/>
                  </a:cubicBezTo>
                  <a:cubicBezTo>
                    <a:pt x="22" y="613"/>
                    <a:pt x="23" y="609"/>
                    <a:pt x="23" y="609"/>
                  </a:cubicBezTo>
                  <a:close/>
                  <a:moveTo>
                    <a:pt x="134" y="920"/>
                  </a:moveTo>
                  <a:cubicBezTo>
                    <a:pt x="134" y="914"/>
                    <a:pt x="135" y="910"/>
                    <a:pt x="144" y="907"/>
                  </a:cubicBezTo>
                  <a:cubicBezTo>
                    <a:pt x="149" y="907"/>
                    <a:pt x="154" y="908"/>
                    <a:pt x="155" y="909"/>
                  </a:cubicBezTo>
                  <a:cubicBezTo>
                    <a:pt x="143" y="914"/>
                    <a:pt x="143" y="914"/>
                    <a:pt x="143" y="914"/>
                  </a:cubicBezTo>
                  <a:cubicBezTo>
                    <a:pt x="155" y="915"/>
                    <a:pt x="155" y="915"/>
                    <a:pt x="155" y="915"/>
                  </a:cubicBezTo>
                  <a:cubicBezTo>
                    <a:pt x="147" y="923"/>
                    <a:pt x="147" y="923"/>
                    <a:pt x="147" y="923"/>
                  </a:cubicBezTo>
                  <a:cubicBezTo>
                    <a:pt x="158" y="920"/>
                    <a:pt x="158" y="920"/>
                    <a:pt x="158" y="920"/>
                  </a:cubicBezTo>
                  <a:cubicBezTo>
                    <a:pt x="158" y="920"/>
                    <a:pt x="154" y="929"/>
                    <a:pt x="147" y="930"/>
                  </a:cubicBezTo>
                  <a:cubicBezTo>
                    <a:pt x="142" y="930"/>
                    <a:pt x="135" y="926"/>
                    <a:pt x="134" y="920"/>
                  </a:cubicBezTo>
                  <a:close/>
                  <a:moveTo>
                    <a:pt x="178" y="922"/>
                  </a:moveTo>
                  <a:cubicBezTo>
                    <a:pt x="190" y="921"/>
                    <a:pt x="190" y="921"/>
                    <a:pt x="190" y="921"/>
                  </a:cubicBezTo>
                  <a:cubicBezTo>
                    <a:pt x="180" y="916"/>
                    <a:pt x="180" y="916"/>
                    <a:pt x="180" y="916"/>
                  </a:cubicBezTo>
                  <a:cubicBezTo>
                    <a:pt x="189" y="915"/>
                    <a:pt x="189" y="915"/>
                    <a:pt x="189" y="915"/>
                  </a:cubicBezTo>
                  <a:cubicBezTo>
                    <a:pt x="181" y="910"/>
                    <a:pt x="181" y="910"/>
                    <a:pt x="181" y="910"/>
                  </a:cubicBezTo>
                  <a:cubicBezTo>
                    <a:pt x="181" y="910"/>
                    <a:pt x="190" y="905"/>
                    <a:pt x="198" y="911"/>
                  </a:cubicBezTo>
                  <a:cubicBezTo>
                    <a:pt x="202" y="915"/>
                    <a:pt x="204" y="921"/>
                    <a:pt x="197" y="926"/>
                  </a:cubicBezTo>
                  <a:cubicBezTo>
                    <a:pt x="193" y="928"/>
                    <a:pt x="187" y="928"/>
                    <a:pt x="178" y="922"/>
                  </a:cubicBezTo>
                  <a:close/>
                  <a:moveTo>
                    <a:pt x="178" y="939"/>
                  </a:moveTo>
                  <a:cubicBezTo>
                    <a:pt x="177" y="943"/>
                    <a:pt x="173" y="948"/>
                    <a:pt x="166" y="947"/>
                  </a:cubicBezTo>
                  <a:cubicBezTo>
                    <a:pt x="162" y="945"/>
                    <a:pt x="157" y="940"/>
                    <a:pt x="158" y="934"/>
                  </a:cubicBezTo>
                  <a:cubicBezTo>
                    <a:pt x="159" y="929"/>
                    <a:pt x="160" y="927"/>
                    <a:pt x="162" y="924"/>
                  </a:cubicBezTo>
                  <a:cubicBezTo>
                    <a:pt x="162" y="929"/>
                    <a:pt x="163" y="938"/>
                    <a:pt x="163" y="938"/>
                  </a:cubicBezTo>
                  <a:cubicBezTo>
                    <a:pt x="163" y="938"/>
                    <a:pt x="168" y="927"/>
                    <a:pt x="168" y="927"/>
                  </a:cubicBezTo>
                  <a:cubicBezTo>
                    <a:pt x="172" y="937"/>
                    <a:pt x="172" y="937"/>
                    <a:pt x="172" y="937"/>
                  </a:cubicBezTo>
                  <a:cubicBezTo>
                    <a:pt x="174" y="923"/>
                    <a:pt x="174" y="923"/>
                    <a:pt x="174" y="923"/>
                  </a:cubicBezTo>
                  <a:cubicBezTo>
                    <a:pt x="174" y="923"/>
                    <a:pt x="180" y="931"/>
                    <a:pt x="178" y="939"/>
                  </a:cubicBezTo>
                  <a:close/>
                  <a:moveTo>
                    <a:pt x="180" y="906"/>
                  </a:moveTo>
                  <a:cubicBezTo>
                    <a:pt x="186" y="897"/>
                    <a:pt x="186" y="897"/>
                    <a:pt x="186" y="897"/>
                  </a:cubicBezTo>
                  <a:cubicBezTo>
                    <a:pt x="177" y="901"/>
                    <a:pt x="177" y="901"/>
                    <a:pt x="177" y="901"/>
                  </a:cubicBezTo>
                  <a:cubicBezTo>
                    <a:pt x="181" y="891"/>
                    <a:pt x="181" y="891"/>
                    <a:pt x="181" y="891"/>
                  </a:cubicBezTo>
                  <a:cubicBezTo>
                    <a:pt x="181" y="891"/>
                    <a:pt x="177" y="894"/>
                    <a:pt x="173" y="898"/>
                  </a:cubicBezTo>
                  <a:cubicBezTo>
                    <a:pt x="173" y="887"/>
                    <a:pt x="179" y="883"/>
                    <a:pt x="185" y="882"/>
                  </a:cubicBezTo>
                  <a:cubicBezTo>
                    <a:pt x="191" y="883"/>
                    <a:pt x="194" y="886"/>
                    <a:pt x="194" y="891"/>
                  </a:cubicBezTo>
                  <a:cubicBezTo>
                    <a:pt x="192" y="901"/>
                    <a:pt x="181" y="906"/>
                    <a:pt x="180" y="906"/>
                  </a:cubicBezTo>
                  <a:close/>
                  <a:moveTo>
                    <a:pt x="173" y="915"/>
                  </a:moveTo>
                  <a:cubicBezTo>
                    <a:pt x="171" y="918"/>
                    <a:pt x="167" y="919"/>
                    <a:pt x="164" y="916"/>
                  </a:cubicBezTo>
                  <a:cubicBezTo>
                    <a:pt x="162" y="914"/>
                    <a:pt x="161" y="910"/>
                    <a:pt x="163" y="907"/>
                  </a:cubicBezTo>
                  <a:cubicBezTo>
                    <a:pt x="165" y="904"/>
                    <a:pt x="169" y="904"/>
                    <a:pt x="172" y="906"/>
                  </a:cubicBezTo>
                  <a:cubicBezTo>
                    <a:pt x="175" y="908"/>
                    <a:pt x="175" y="912"/>
                    <a:pt x="173" y="915"/>
                  </a:cubicBezTo>
                  <a:close/>
                  <a:moveTo>
                    <a:pt x="169" y="898"/>
                  </a:moveTo>
                  <a:cubicBezTo>
                    <a:pt x="164" y="891"/>
                    <a:pt x="164" y="891"/>
                    <a:pt x="164" y="891"/>
                  </a:cubicBezTo>
                  <a:cubicBezTo>
                    <a:pt x="163" y="899"/>
                    <a:pt x="163" y="899"/>
                    <a:pt x="163" y="899"/>
                  </a:cubicBezTo>
                  <a:cubicBezTo>
                    <a:pt x="156" y="892"/>
                    <a:pt x="156" y="892"/>
                    <a:pt x="156" y="892"/>
                  </a:cubicBezTo>
                  <a:cubicBezTo>
                    <a:pt x="156" y="892"/>
                    <a:pt x="159" y="904"/>
                    <a:pt x="159" y="904"/>
                  </a:cubicBezTo>
                  <a:cubicBezTo>
                    <a:pt x="150" y="900"/>
                    <a:pt x="149" y="895"/>
                    <a:pt x="150" y="891"/>
                  </a:cubicBezTo>
                  <a:cubicBezTo>
                    <a:pt x="154" y="882"/>
                    <a:pt x="163" y="884"/>
                    <a:pt x="167" y="886"/>
                  </a:cubicBezTo>
                  <a:cubicBezTo>
                    <a:pt x="174" y="892"/>
                    <a:pt x="169" y="898"/>
                    <a:pt x="169" y="898"/>
                  </a:cubicBezTo>
                  <a:close/>
                  <a:moveTo>
                    <a:pt x="185" y="954"/>
                  </a:moveTo>
                  <a:cubicBezTo>
                    <a:pt x="185" y="954"/>
                    <a:pt x="185" y="954"/>
                    <a:pt x="185" y="954"/>
                  </a:cubicBezTo>
                  <a:cubicBezTo>
                    <a:pt x="185" y="954"/>
                    <a:pt x="185" y="954"/>
                    <a:pt x="185" y="954"/>
                  </a:cubicBezTo>
                  <a:cubicBezTo>
                    <a:pt x="183" y="958"/>
                    <a:pt x="179" y="960"/>
                    <a:pt x="178" y="964"/>
                  </a:cubicBezTo>
                  <a:cubicBezTo>
                    <a:pt x="166" y="955"/>
                    <a:pt x="155" y="945"/>
                    <a:pt x="143" y="933"/>
                  </a:cubicBezTo>
                  <a:cubicBezTo>
                    <a:pt x="143" y="933"/>
                    <a:pt x="143" y="933"/>
                    <a:pt x="143" y="933"/>
                  </a:cubicBezTo>
                  <a:cubicBezTo>
                    <a:pt x="147" y="934"/>
                    <a:pt x="147" y="934"/>
                    <a:pt x="147" y="934"/>
                  </a:cubicBezTo>
                  <a:cubicBezTo>
                    <a:pt x="154" y="933"/>
                    <a:pt x="154" y="933"/>
                    <a:pt x="154" y="933"/>
                  </a:cubicBezTo>
                  <a:cubicBezTo>
                    <a:pt x="154" y="934"/>
                    <a:pt x="154" y="934"/>
                    <a:pt x="154" y="934"/>
                  </a:cubicBezTo>
                  <a:cubicBezTo>
                    <a:pt x="154" y="935"/>
                    <a:pt x="154" y="937"/>
                    <a:pt x="154" y="940"/>
                  </a:cubicBezTo>
                  <a:cubicBezTo>
                    <a:pt x="155" y="944"/>
                    <a:pt x="158" y="947"/>
                    <a:pt x="161" y="949"/>
                  </a:cubicBezTo>
                  <a:cubicBezTo>
                    <a:pt x="163" y="950"/>
                    <a:pt x="164" y="951"/>
                    <a:pt x="166" y="951"/>
                  </a:cubicBezTo>
                  <a:cubicBezTo>
                    <a:pt x="169" y="952"/>
                    <a:pt x="172" y="951"/>
                    <a:pt x="175" y="950"/>
                  </a:cubicBezTo>
                  <a:cubicBezTo>
                    <a:pt x="178" y="949"/>
                    <a:pt x="179" y="946"/>
                    <a:pt x="181" y="944"/>
                  </a:cubicBezTo>
                  <a:cubicBezTo>
                    <a:pt x="182" y="942"/>
                    <a:pt x="183" y="939"/>
                    <a:pt x="183" y="937"/>
                  </a:cubicBezTo>
                  <a:cubicBezTo>
                    <a:pt x="183" y="935"/>
                    <a:pt x="183" y="932"/>
                    <a:pt x="182" y="929"/>
                  </a:cubicBezTo>
                  <a:cubicBezTo>
                    <a:pt x="182" y="930"/>
                    <a:pt x="185" y="931"/>
                    <a:pt x="186" y="931"/>
                  </a:cubicBezTo>
                  <a:cubicBezTo>
                    <a:pt x="187" y="932"/>
                    <a:pt x="189" y="932"/>
                    <a:pt x="191" y="932"/>
                  </a:cubicBezTo>
                  <a:cubicBezTo>
                    <a:pt x="193" y="932"/>
                    <a:pt x="196" y="932"/>
                    <a:pt x="198" y="931"/>
                  </a:cubicBezTo>
                  <a:cubicBezTo>
                    <a:pt x="201" y="930"/>
                    <a:pt x="203" y="928"/>
                    <a:pt x="205" y="925"/>
                  </a:cubicBezTo>
                  <a:cubicBezTo>
                    <a:pt x="206" y="923"/>
                    <a:pt x="207" y="920"/>
                    <a:pt x="207" y="918"/>
                  </a:cubicBezTo>
                  <a:cubicBezTo>
                    <a:pt x="207" y="915"/>
                    <a:pt x="205" y="913"/>
                    <a:pt x="204" y="911"/>
                  </a:cubicBezTo>
                  <a:cubicBezTo>
                    <a:pt x="201" y="907"/>
                    <a:pt x="194" y="904"/>
                    <a:pt x="191" y="904"/>
                  </a:cubicBezTo>
                  <a:cubicBezTo>
                    <a:pt x="196" y="897"/>
                    <a:pt x="198" y="894"/>
                    <a:pt x="198" y="890"/>
                  </a:cubicBezTo>
                  <a:cubicBezTo>
                    <a:pt x="198" y="885"/>
                    <a:pt x="195" y="882"/>
                    <a:pt x="192" y="879"/>
                  </a:cubicBezTo>
                  <a:cubicBezTo>
                    <a:pt x="184" y="875"/>
                    <a:pt x="179" y="879"/>
                    <a:pt x="179" y="879"/>
                  </a:cubicBezTo>
                  <a:cubicBezTo>
                    <a:pt x="175" y="881"/>
                    <a:pt x="173" y="887"/>
                    <a:pt x="173" y="887"/>
                  </a:cubicBezTo>
                  <a:cubicBezTo>
                    <a:pt x="173" y="887"/>
                    <a:pt x="171" y="885"/>
                    <a:pt x="168" y="883"/>
                  </a:cubicBezTo>
                  <a:cubicBezTo>
                    <a:pt x="166" y="881"/>
                    <a:pt x="163" y="881"/>
                    <a:pt x="161" y="880"/>
                  </a:cubicBezTo>
                  <a:cubicBezTo>
                    <a:pt x="153" y="879"/>
                    <a:pt x="144" y="889"/>
                    <a:pt x="147" y="897"/>
                  </a:cubicBezTo>
                  <a:cubicBezTo>
                    <a:pt x="147" y="899"/>
                    <a:pt x="148" y="900"/>
                    <a:pt x="149" y="901"/>
                  </a:cubicBezTo>
                  <a:cubicBezTo>
                    <a:pt x="149" y="902"/>
                    <a:pt x="150" y="903"/>
                    <a:pt x="151" y="903"/>
                  </a:cubicBezTo>
                  <a:cubicBezTo>
                    <a:pt x="148" y="903"/>
                    <a:pt x="144" y="904"/>
                    <a:pt x="141" y="905"/>
                  </a:cubicBezTo>
                  <a:cubicBezTo>
                    <a:pt x="140" y="905"/>
                    <a:pt x="139" y="905"/>
                    <a:pt x="138" y="905"/>
                  </a:cubicBezTo>
                  <a:cubicBezTo>
                    <a:pt x="135" y="907"/>
                    <a:pt x="133" y="909"/>
                    <a:pt x="132" y="912"/>
                  </a:cubicBezTo>
                  <a:cubicBezTo>
                    <a:pt x="130" y="915"/>
                    <a:pt x="130" y="918"/>
                    <a:pt x="130" y="920"/>
                  </a:cubicBezTo>
                  <a:cubicBezTo>
                    <a:pt x="124" y="914"/>
                    <a:pt x="118" y="908"/>
                    <a:pt x="111" y="901"/>
                  </a:cubicBezTo>
                  <a:cubicBezTo>
                    <a:pt x="18" y="796"/>
                    <a:pt x="18" y="668"/>
                    <a:pt x="21" y="625"/>
                  </a:cubicBezTo>
                  <a:cubicBezTo>
                    <a:pt x="22" y="626"/>
                    <a:pt x="23" y="626"/>
                    <a:pt x="23" y="627"/>
                  </a:cubicBezTo>
                  <a:cubicBezTo>
                    <a:pt x="26" y="628"/>
                    <a:pt x="28" y="628"/>
                    <a:pt x="30" y="629"/>
                  </a:cubicBezTo>
                  <a:cubicBezTo>
                    <a:pt x="33" y="629"/>
                    <a:pt x="33" y="629"/>
                    <a:pt x="33" y="629"/>
                  </a:cubicBezTo>
                  <a:cubicBezTo>
                    <a:pt x="40" y="628"/>
                    <a:pt x="40" y="628"/>
                    <a:pt x="40" y="628"/>
                  </a:cubicBezTo>
                  <a:cubicBezTo>
                    <a:pt x="40" y="630"/>
                    <a:pt x="40" y="630"/>
                    <a:pt x="40" y="630"/>
                  </a:cubicBezTo>
                  <a:cubicBezTo>
                    <a:pt x="40" y="631"/>
                    <a:pt x="40" y="632"/>
                    <a:pt x="40" y="635"/>
                  </a:cubicBezTo>
                  <a:cubicBezTo>
                    <a:pt x="41" y="640"/>
                    <a:pt x="44" y="643"/>
                    <a:pt x="48" y="645"/>
                  </a:cubicBezTo>
                  <a:cubicBezTo>
                    <a:pt x="49" y="646"/>
                    <a:pt x="51" y="646"/>
                    <a:pt x="52" y="646"/>
                  </a:cubicBezTo>
                  <a:cubicBezTo>
                    <a:pt x="56" y="647"/>
                    <a:pt x="59" y="647"/>
                    <a:pt x="61" y="645"/>
                  </a:cubicBezTo>
                  <a:cubicBezTo>
                    <a:pt x="64" y="644"/>
                    <a:pt x="66" y="642"/>
                    <a:pt x="67" y="639"/>
                  </a:cubicBezTo>
                  <a:cubicBezTo>
                    <a:pt x="68" y="638"/>
                    <a:pt x="70" y="635"/>
                    <a:pt x="69" y="632"/>
                  </a:cubicBezTo>
                  <a:cubicBezTo>
                    <a:pt x="69" y="630"/>
                    <a:pt x="69" y="627"/>
                    <a:pt x="68" y="625"/>
                  </a:cubicBezTo>
                  <a:cubicBezTo>
                    <a:pt x="68" y="625"/>
                    <a:pt x="71" y="626"/>
                    <a:pt x="72" y="626"/>
                  </a:cubicBezTo>
                  <a:cubicBezTo>
                    <a:pt x="74" y="627"/>
                    <a:pt x="76" y="627"/>
                    <a:pt x="78" y="628"/>
                  </a:cubicBezTo>
                  <a:cubicBezTo>
                    <a:pt x="80" y="628"/>
                    <a:pt x="82" y="627"/>
                    <a:pt x="84" y="627"/>
                  </a:cubicBezTo>
                  <a:cubicBezTo>
                    <a:pt x="87" y="626"/>
                    <a:pt x="90" y="623"/>
                    <a:pt x="91" y="620"/>
                  </a:cubicBezTo>
                  <a:cubicBezTo>
                    <a:pt x="93" y="618"/>
                    <a:pt x="93" y="615"/>
                    <a:pt x="93" y="613"/>
                  </a:cubicBezTo>
                  <a:cubicBezTo>
                    <a:pt x="94" y="610"/>
                    <a:pt x="92" y="608"/>
                    <a:pt x="90" y="606"/>
                  </a:cubicBezTo>
                  <a:cubicBezTo>
                    <a:pt x="88" y="602"/>
                    <a:pt x="80" y="600"/>
                    <a:pt x="78" y="599"/>
                  </a:cubicBezTo>
                  <a:cubicBezTo>
                    <a:pt x="83" y="593"/>
                    <a:pt x="84" y="589"/>
                    <a:pt x="84" y="585"/>
                  </a:cubicBezTo>
                  <a:cubicBezTo>
                    <a:pt x="84" y="583"/>
                    <a:pt x="84" y="581"/>
                    <a:pt x="83" y="579"/>
                  </a:cubicBezTo>
                  <a:cubicBezTo>
                    <a:pt x="86" y="580"/>
                    <a:pt x="94" y="582"/>
                    <a:pt x="97" y="581"/>
                  </a:cubicBezTo>
                  <a:cubicBezTo>
                    <a:pt x="98" y="581"/>
                    <a:pt x="99" y="580"/>
                    <a:pt x="101" y="580"/>
                  </a:cubicBezTo>
                  <a:cubicBezTo>
                    <a:pt x="102" y="579"/>
                    <a:pt x="102" y="578"/>
                    <a:pt x="102" y="578"/>
                  </a:cubicBezTo>
                  <a:cubicBezTo>
                    <a:pt x="107" y="578"/>
                    <a:pt x="107" y="578"/>
                    <a:pt x="107" y="578"/>
                  </a:cubicBezTo>
                  <a:cubicBezTo>
                    <a:pt x="107" y="577"/>
                    <a:pt x="107" y="577"/>
                    <a:pt x="107" y="577"/>
                  </a:cubicBezTo>
                  <a:cubicBezTo>
                    <a:pt x="111" y="576"/>
                    <a:pt x="113" y="574"/>
                    <a:pt x="116" y="571"/>
                  </a:cubicBezTo>
                  <a:cubicBezTo>
                    <a:pt x="116" y="570"/>
                    <a:pt x="117" y="568"/>
                    <a:pt x="118" y="567"/>
                  </a:cubicBezTo>
                  <a:cubicBezTo>
                    <a:pt x="118" y="567"/>
                    <a:pt x="118" y="567"/>
                    <a:pt x="118" y="567"/>
                  </a:cubicBezTo>
                  <a:cubicBezTo>
                    <a:pt x="119" y="567"/>
                    <a:pt x="120" y="567"/>
                    <a:pt x="121" y="567"/>
                  </a:cubicBezTo>
                  <a:cubicBezTo>
                    <a:pt x="123" y="567"/>
                    <a:pt x="125" y="567"/>
                    <a:pt x="127" y="566"/>
                  </a:cubicBezTo>
                  <a:cubicBezTo>
                    <a:pt x="130" y="570"/>
                    <a:pt x="138" y="573"/>
                    <a:pt x="141" y="570"/>
                  </a:cubicBezTo>
                  <a:cubicBezTo>
                    <a:pt x="147" y="566"/>
                    <a:pt x="149" y="557"/>
                    <a:pt x="153" y="550"/>
                  </a:cubicBezTo>
                  <a:cubicBezTo>
                    <a:pt x="155" y="548"/>
                    <a:pt x="157" y="547"/>
                    <a:pt x="158" y="545"/>
                  </a:cubicBezTo>
                  <a:cubicBezTo>
                    <a:pt x="158" y="545"/>
                    <a:pt x="158" y="545"/>
                    <a:pt x="159" y="545"/>
                  </a:cubicBezTo>
                  <a:cubicBezTo>
                    <a:pt x="159" y="545"/>
                    <a:pt x="159" y="545"/>
                    <a:pt x="159" y="545"/>
                  </a:cubicBezTo>
                  <a:cubicBezTo>
                    <a:pt x="158" y="547"/>
                    <a:pt x="156" y="550"/>
                    <a:pt x="156" y="552"/>
                  </a:cubicBezTo>
                  <a:cubicBezTo>
                    <a:pt x="156" y="552"/>
                    <a:pt x="156" y="552"/>
                    <a:pt x="156" y="552"/>
                  </a:cubicBezTo>
                  <a:cubicBezTo>
                    <a:pt x="158" y="552"/>
                    <a:pt x="159" y="551"/>
                    <a:pt x="160" y="552"/>
                  </a:cubicBezTo>
                  <a:cubicBezTo>
                    <a:pt x="159" y="555"/>
                    <a:pt x="156" y="556"/>
                    <a:pt x="155" y="560"/>
                  </a:cubicBezTo>
                  <a:cubicBezTo>
                    <a:pt x="157" y="561"/>
                    <a:pt x="163" y="554"/>
                    <a:pt x="164" y="550"/>
                  </a:cubicBezTo>
                  <a:cubicBezTo>
                    <a:pt x="165" y="550"/>
                    <a:pt x="166" y="550"/>
                    <a:pt x="167" y="550"/>
                  </a:cubicBezTo>
                  <a:cubicBezTo>
                    <a:pt x="167" y="550"/>
                    <a:pt x="167" y="550"/>
                    <a:pt x="167" y="550"/>
                  </a:cubicBezTo>
                  <a:cubicBezTo>
                    <a:pt x="167" y="556"/>
                    <a:pt x="161" y="562"/>
                    <a:pt x="163" y="568"/>
                  </a:cubicBezTo>
                  <a:cubicBezTo>
                    <a:pt x="163" y="568"/>
                    <a:pt x="163" y="568"/>
                    <a:pt x="163" y="568"/>
                  </a:cubicBezTo>
                  <a:cubicBezTo>
                    <a:pt x="163" y="568"/>
                    <a:pt x="163" y="568"/>
                    <a:pt x="163" y="568"/>
                  </a:cubicBezTo>
                  <a:cubicBezTo>
                    <a:pt x="165" y="566"/>
                    <a:pt x="165" y="563"/>
                    <a:pt x="166" y="561"/>
                  </a:cubicBezTo>
                  <a:cubicBezTo>
                    <a:pt x="167" y="559"/>
                    <a:pt x="170" y="558"/>
                    <a:pt x="171" y="556"/>
                  </a:cubicBezTo>
                  <a:cubicBezTo>
                    <a:pt x="172" y="554"/>
                    <a:pt x="171" y="550"/>
                    <a:pt x="172" y="547"/>
                  </a:cubicBezTo>
                  <a:cubicBezTo>
                    <a:pt x="173" y="546"/>
                    <a:pt x="176" y="547"/>
                    <a:pt x="178" y="547"/>
                  </a:cubicBezTo>
                  <a:cubicBezTo>
                    <a:pt x="182" y="548"/>
                    <a:pt x="177" y="555"/>
                    <a:pt x="177" y="558"/>
                  </a:cubicBezTo>
                  <a:cubicBezTo>
                    <a:pt x="177" y="561"/>
                    <a:pt x="178" y="563"/>
                    <a:pt x="178" y="565"/>
                  </a:cubicBezTo>
                  <a:cubicBezTo>
                    <a:pt x="178" y="565"/>
                    <a:pt x="179" y="565"/>
                    <a:pt x="179" y="565"/>
                  </a:cubicBezTo>
                  <a:cubicBezTo>
                    <a:pt x="180" y="564"/>
                    <a:pt x="180" y="562"/>
                    <a:pt x="180" y="560"/>
                  </a:cubicBezTo>
                  <a:cubicBezTo>
                    <a:pt x="182" y="556"/>
                    <a:pt x="183" y="553"/>
                    <a:pt x="184" y="549"/>
                  </a:cubicBezTo>
                  <a:cubicBezTo>
                    <a:pt x="185" y="549"/>
                    <a:pt x="185" y="549"/>
                    <a:pt x="185" y="549"/>
                  </a:cubicBezTo>
                  <a:cubicBezTo>
                    <a:pt x="185" y="551"/>
                    <a:pt x="186" y="552"/>
                    <a:pt x="186" y="553"/>
                  </a:cubicBezTo>
                  <a:cubicBezTo>
                    <a:pt x="186" y="556"/>
                    <a:pt x="185" y="558"/>
                    <a:pt x="185" y="561"/>
                  </a:cubicBezTo>
                  <a:cubicBezTo>
                    <a:pt x="184" y="565"/>
                    <a:pt x="184" y="569"/>
                    <a:pt x="184" y="572"/>
                  </a:cubicBezTo>
                  <a:cubicBezTo>
                    <a:pt x="183" y="572"/>
                    <a:pt x="181" y="572"/>
                    <a:pt x="180" y="572"/>
                  </a:cubicBezTo>
                  <a:cubicBezTo>
                    <a:pt x="175" y="573"/>
                    <a:pt x="171" y="575"/>
                    <a:pt x="168" y="580"/>
                  </a:cubicBezTo>
                  <a:cubicBezTo>
                    <a:pt x="167" y="582"/>
                    <a:pt x="166" y="587"/>
                    <a:pt x="166" y="589"/>
                  </a:cubicBezTo>
                  <a:cubicBezTo>
                    <a:pt x="166" y="598"/>
                    <a:pt x="169" y="603"/>
                    <a:pt x="177" y="608"/>
                  </a:cubicBezTo>
                  <a:cubicBezTo>
                    <a:pt x="179" y="609"/>
                    <a:pt x="184" y="612"/>
                    <a:pt x="188" y="612"/>
                  </a:cubicBezTo>
                  <a:cubicBezTo>
                    <a:pt x="188" y="612"/>
                    <a:pt x="188" y="612"/>
                    <a:pt x="188" y="612"/>
                  </a:cubicBezTo>
                  <a:cubicBezTo>
                    <a:pt x="196" y="611"/>
                    <a:pt x="196" y="611"/>
                    <a:pt x="196" y="611"/>
                  </a:cubicBezTo>
                  <a:cubicBezTo>
                    <a:pt x="197" y="609"/>
                    <a:pt x="200" y="609"/>
                    <a:pt x="202" y="608"/>
                  </a:cubicBezTo>
                  <a:cubicBezTo>
                    <a:pt x="205" y="606"/>
                    <a:pt x="208" y="603"/>
                    <a:pt x="210" y="599"/>
                  </a:cubicBezTo>
                  <a:cubicBezTo>
                    <a:pt x="215" y="590"/>
                    <a:pt x="213" y="577"/>
                    <a:pt x="212" y="570"/>
                  </a:cubicBezTo>
                  <a:cubicBezTo>
                    <a:pt x="212" y="569"/>
                    <a:pt x="211" y="567"/>
                    <a:pt x="211" y="565"/>
                  </a:cubicBezTo>
                  <a:cubicBezTo>
                    <a:pt x="213" y="565"/>
                    <a:pt x="214" y="567"/>
                    <a:pt x="216" y="568"/>
                  </a:cubicBezTo>
                  <a:cubicBezTo>
                    <a:pt x="219" y="569"/>
                    <a:pt x="222" y="571"/>
                    <a:pt x="226" y="573"/>
                  </a:cubicBezTo>
                  <a:cubicBezTo>
                    <a:pt x="231" y="575"/>
                    <a:pt x="235" y="574"/>
                    <a:pt x="239" y="575"/>
                  </a:cubicBezTo>
                  <a:cubicBezTo>
                    <a:pt x="239" y="575"/>
                    <a:pt x="239" y="575"/>
                    <a:pt x="239" y="575"/>
                  </a:cubicBezTo>
                  <a:cubicBezTo>
                    <a:pt x="245" y="574"/>
                    <a:pt x="245" y="574"/>
                    <a:pt x="245" y="574"/>
                  </a:cubicBezTo>
                  <a:cubicBezTo>
                    <a:pt x="245" y="574"/>
                    <a:pt x="254" y="570"/>
                    <a:pt x="255" y="568"/>
                  </a:cubicBezTo>
                  <a:cubicBezTo>
                    <a:pt x="261" y="564"/>
                    <a:pt x="264" y="556"/>
                    <a:pt x="266" y="547"/>
                  </a:cubicBezTo>
                  <a:cubicBezTo>
                    <a:pt x="265" y="540"/>
                    <a:pt x="265" y="540"/>
                    <a:pt x="265" y="540"/>
                  </a:cubicBezTo>
                  <a:cubicBezTo>
                    <a:pt x="264" y="539"/>
                    <a:pt x="261" y="532"/>
                    <a:pt x="259" y="530"/>
                  </a:cubicBezTo>
                  <a:cubicBezTo>
                    <a:pt x="257" y="527"/>
                    <a:pt x="250" y="523"/>
                    <a:pt x="245" y="522"/>
                  </a:cubicBezTo>
                  <a:cubicBezTo>
                    <a:pt x="243" y="522"/>
                    <a:pt x="241" y="522"/>
                    <a:pt x="239" y="522"/>
                  </a:cubicBezTo>
                  <a:cubicBezTo>
                    <a:pt x="239" y="522"/>
                    <a:pt x="239" y="522"/>
                    <a:pt x="239" y="522"/>
                  </a:cubicBezTo>
                  <a:cubicBezTo>
                    <a:pt x="241" y="520"/>
                    <a:pt x="243" y="517"/>
                    <a:pt x="245" y="515"/>
                  </a:cubicBezTo>
                  <a:cubicBezTo>
                    <a:pt x="248" y="510"/>
                    <a:pt x="252" y="504"/>
                    <a:pt x="255" y="498"/>
                  </a:cubicBezTo>
                  <a:cubicBezTo>
                    <a:pt x="261" y="487"/>
                    <a:pt x="263" y="473"/>
                    <a:pt x="270" y="465"/>
                  </a:cubicBezTo>
                  <a:cubicBezTo>
                    <a:pt x="273" y="460"/>
                    <a:pt x="278" y="456"/>
                    <a:pt x="283" y="453"/>
                  </a:cubicBezTo>
                  <a:cubicBezTo>
                    <a:pt x="285" y="452"/>
                    <a:pt x="287" y="451"/>
                    <a:pt x="289" y="450"/>
                  </a:cubicBezTo>
                  <a:cubicBezTo>
                    <a:pt x="289" y="450"/>
                    <a:pt x="289" y="449"/>
                    <a:pt x="290" y="450"/>
                  </a:cubicBezTo>
                  <a:cubicBezTo>
                    <a:pt x="289" y="448"/>
                    <a:pt x="289" y="448"/>
                    <a:pt x="289" y="448"/>
                  </a:cubicBezTo>
                  <a:cubicBezTo>
                    <a:pt x="287" y="446"/>
                    <a:pt x="287" y="446"/>
                    <a:pt x="287" y="446"/>
                  </a:cubicBezTo>
                  <a:cubicBezTo>
                    <a:pt x="287" y="447"/>
                    <a:pt x="285" y="446"/>
                    <a:pt x="286" y="446"/>
                  </a:cubicBezTo>
                  <a:cubicBezTo>
                    <a:pt x="285" y="446"/>
                    <a:pt x="285" y="446"/>
                    <a:pt x="285" y="446"/>
                  </a:cubicBezTo>
                  <a:cubicBezTo>
                    <a:pt x="285" y="446"/>
                    <a:pt x="285" y="446"/>
                    <a:pt x="285" y="446"/>
                  </a:cubicBezTo>
                  <a:cubicBezTo>
                    <a:pt x="280" y="446"/>
                    <a:pt x="274" y="445"/>
                    <a:pt x="268" y="445"/>
                  </a:cubicBezTo>
                  <a:cubicBezTo>
                    <a:pt x="267" y="445"/>
                    <a:pt x="267" y="445"/>
                    <a:pt x="267" y="445"/>
                  </a:cubicBezTo>
                  <a:cubicBezTo>
                    <a:pt x="267" y="441"/>
                    <a:pt x="268" y="438"/>
                    <a:pt x="268" y="435"/>
                  </a:cubicBezTo>
                  <a:cubicBezTo>
                    <a:pt x="267" y="433"/>
                    <a:pt x="267" y="431"/>
                    <a:pt x="267" y="428"/>
                  </a:cubicBezTo>
                  <a:cubicBezTo>
                    <a:pt x="273" y="430"/>
                    <a:pt x="273" y="430"/>
                    <a:pt x="273" y="430"/>
                  </a:cubicBezTo>
                  <a:cubicBezTo>
                    <a:pt x="278" y="431"/>
                    <a:pt x="282" y="430"/>
                    <a:pt x="287" y="429"/>
                  </a:cubicBezTo>
                  <a:cubicBezTo>
                    <a:pt x="293" y="426"/>
                    <a:pt x="293" y="426"/>
                    <a:pt x="293" y="426"/>
                  </a:cubicBezTo>
                  <a:cubicBezTo>
                    <a:pt x="293" y="426"/>
                    <a:pt x="290" y="423"/>
                    <a:pt x="290" y="423"/>
                  </a:cubicBezTo>
                  <a:cubicBezTo>
                    <a:pt x="287" y="421"/>
                    <a:pt x="284" y="419"/>
                    <a:pt x="281" y="417"/>
                  </a:cubicBezTo>
                  <a:cubicBezTo>
                    <a:pt x="278" y="415"/>
                    <a:pt x="275" y="414"/>
                    <a:pt x="272" y="413"/>
                  </a:cubicBezTo>
                  <a:cubicBezTo>
                    <a:pt x="272" y="413"/>
                    <a:pt x="272" y="412"/>
                    <a:pt x="272" y="412"/>
                  </a:cubicBezTo>
                  <a:cubicBezTo>
                    <a:pt x="272" y="412"/>
                    <a:pt x="272" y="411"/>
                    <a:pt x="274" y="407"/>
                  </a:cubicBezTo>
                  <a:cubicBezTo>
                    <a:pt x="274" y="407"/>
                    <a:pt x="274" y="407"/>
                    <a:pt x="273" y="407"/>
                  </a:cubicBezTo>
                  <a:cubicBezTo>
                    <a:pt x="273" y="407"/>
                    <a:pt x="273" y="407"/>
                    <a:pt x="273" y="407"/>
                  </a:cubicBezTo>
                  <a:cubicBezTo>
                    <a:pt x="273" y="406"/>
                    <a:pt x="275" y="405"/>
                    <a:pt x="275" y="404"/>
                  </a:cubicBezTo>
                  <a:cubicBezTo>
                    <a:pt x="277" y="401"/>
                    <a:pt x="279" y="397"/>
                    <a:pt x="281" y="393"/>
                  </a:cubicBezTo>
                  <a:cubicBezTo>
                    <a:pt x="281" y="393"/>
                    <a:pt x="281" y="393"/>
                    <a:pt x="281" y="393"/>
                  </a:cubicBezTo>
                  <a:cubicBezTo>
                    <a:pt x="279" y="392"/>
                    <a:pt x="276" y="393"/>
                    <a:pt x="274" y="393"/>
                  </a:cubicBezTo>
                  <a:cubicBezTo>
                    <a:pt x="268" y="394"/>
                    <a:pt x="261" y="396"/>
                    <a:pt x="257" y="400"/>
                  </a:cubicBezTo>
                  <a:cubicBezTo>
                    <a:pt x="255" y="401"/>
                    <a:pt x="256" y="393"/>
                    <a:pt x="257" y="390"/>
                  </a:cubicBezTo>
                  <a:cubicBezTo>
                    <a:pt x="257" y="385"/>
                    <a:pt x="255" y="382"/>
                    <a:pt x="252" y="378"/>
                  </a:cubicBezTo>
                  <a:cubicBezTo>
                    <a:pt x="260" y="377"/>
                    <a:pt x="265" y="376"/>
                    <a:pt x="265" y="376"/>
                  </a:cubicBezTo>
                  <a:cubicBezTo>
                    <a:pt x="277" y="375"/>
                    <a:pt x="277" y="375"/>
                    <a:pt x="277" y="375"/>
                  </a:cubicBezTo>
                  <a:cubicBezTo>
                    <a:pt x="282" y="383"/>
                    <a:pt x="282" y="383"/>
                    <a:pt x="282" y="383"/>
                  </a:cubicBezTo>
                  <a:cubicBezTo>
                    <a:pt x="331" y="490"/>
                    <a:pt x="331" y="490"/>
                    <a:pt x="331" y="490"/>
                  </a:cubicBezTo>
                  <a:cubicBezTo>
                    <a:pt x="331" y="490"/>
                    <a:pt x="332" y="493"/>
                    <a:pt x="335" y="497"/>
                  </a:cubicBezTo>
                  <a:cubicBezTo>
                    <a:pt x="334" y="498"/>
                    <a:pt x="334" y="498"/>
                    <a:pt x="334" y="498"/>
                  </a:cubicBezTo>
                  <a:cubicBezTo>
                    <a:pt x="330" y="500"/>
                    <a:pt x="327" y="506"/>
                    <a:pt x="327" y="506"/>
                  </a:cubicBezTo>
                  <a:cubicBezTo>
                    <a:pt x="327" y="506"/>
                    <a:pt x="326" y="505"/>
                    <a:pt x="322" y="502"/>
                  </a:cubicBezTo>
                  <a:cubicBezTo>
                    <a:pt x="320" y="500"/>
                    <a:pt x="317" y="500"/>
                    <a:pt x="315" y="499"/>
                  </a:cubicBezTo>
                  <a:cubicBezTo>
                    <a:pt x="306" y="499"/>
                    <a:pt x="297" y="508"/>
                    <a:pt x="300" y="517"/>
                  </a:cubicBezTo>
                  <a:cubicBezTo>
                    <a:pt x="300" y="519"/>
                    <a:pt x="301" y="520"/>
                    <a:pt x="302" y="521"/>
                  </a:cubicBezTo>
                  <a:cubicBezTo>
                    <a:pt x="302" y="522"/>
                    <a:pt x="304" y="524"/>
                    <a:pt x="305" y="524"/>
                  </a:cubicBezTo>
                  <a:cubicBezTo>
                    <a:pt x="301" y="523"/>
                    <a:pt x="297" y="524"/>
                    <a:pt x="294" y="525"/>
                  </a:cubicBezTo>
                  <a:cubicBezTo>
                    <a:pt x="293" y="525"/>
                    <a:pt x="292" y="525"/>
                    <a:pt x="291" y="526"/>
                  </a:cubicBezTo>
                  <a:cubicBezTo>
                    <a:pt x="287" y="527"/>
                    <a:pt x="286" y="530"/>
                    <a:pt x="284" y="533"/>
                  </a:cubicBezTo>
                  <a:cubicBezTo>
                    <a:pt x="282" y="536"/>
                    <a:pt x="282" y="540"/>
                    <a:pt x="283" y="543"/>
                  </a:cubicBezTo>
                  <a:cubicBezTo>
                    <a:pt x="284" y="546"/>
                    <a:pt x="287" y="551"/>
                    <a:pt x="290" y="553"/>
                  </a:cubicBezTo>
                  <a:cubicBezTo>
                    <a:pt x="292" y="554"/>
                    <a:pt x="294" y="555"/>
                    <a:pt x="296" y="555"/>
                  </a:cubicBezTo>
                  <a:cubicBezTo>
                    <a:pt x="300" y="555"/>
                    <a:pt x="300" y="555"/>
                    <a:pt x="300" y="555"/>
                  </a:cubicBezTo>
                  <a:cubicBezTo>
                    <a:pt x="307" y="554"/>
                    <a:pt x="307" y="554"/>
                    <a:pt x="307" y="554"/>
                  </a:cubicBezTo>
                  <a:cubicBezTo>
                    <a:pt x="307" y="556"/>
                    <a:pt x="307" y="556"/>
                    <a:pt x="307" y="556"/>
                  </a:cubicBezTo>
                  <a:cubicBezTo>
                    <a:pt x="307" y="557"/>
                    <a:pt x="307" y="559"/>
                    <a:pt x="308" y="562"/>
                  </a:cubicBezTo>
                  <a:cubicBezTo>
                    <a:pt x="308" y="566"/>
                    <a:pt x="312" y="570"/>
                    <a:pt x="315" y="572"/>
                  </a:cubicBezTo>
                  <a:cubicBezTo>
                    <a:pt x="317" y="573"/>
                    <a:pt x="319" y="573"/>
                    <a:pt x="320" y="573"/>
                  </a:cubicBezTo>
                  <a:cubicBezTo>
                    <a:pt x="323" y="574"/>
                    <a:pt x="327" y="574"/>
                    <a:pt x="330" y="572"/>
                  </a:cubicBezTo>
                  <a:cubicBezTo>
                    <a:pt x="332" y="571"/>
                    <a:pt x="334" y="569"/>
                    <a:pt x="336" y="566"/>
                  </a:cubicBezTo>
                  <a:cubicBezTo>
                    <a:pt x="337" y="564"/>
                    <a:pt x="338" y="561"/>
                    <a:pt x="338" y="559"/>
                  </a:cubicBezTo>
                  <a:cubicBezTo>
                    <a:pt x="338" y="556"/>
                    <a:pt x="338" y="553"/>
                    <a:pt x="337" y="551"/>
                  </a:cubicBezTo>
                  <a:cubicBezTo>
                    <a:pt x="337" y="552"/>
                    <a:pt x="340" y="552"/>
                    <a:pt x="341" y="552"/>
                  </a:cubicBezTo>
                  <a:cubicBezTo>
                    <a:pt x="343" y="553"/>
                    <a:pt x="345" y="554"/>
                    <a:pt x="347" y="554"/>
                  </a:cubicBezTo>
                  <a:cubicBezTo>
                    <a:pt x="349" y="554"/>
                    <a:pt x="351" y="554"/>
                    <a:pt x="353" y="553"/>
                  </a:cubicBezTo>
                  <a:cubicBezTo>
                    <a:pt x="357" y="552"/>
                    <a:pt x="359" y="549"/>
                    <a:pt x="361" y="546"/>
                  </a:cubicBezTo>
                  <a:cubicBezTo>
                    <a:pt x="362" y="545"/>
                    <a:pt x="362" y="544"/>
                    <a:pt x="362" y="543"/>
                  </a:cubicBezTo>
                  <a:cubicBezTo>
                    <a:pt x="391" y="588"/>
                    <a:pt x="435" y="649"/>
                    <a:pt x="482" y="680"/>
                  </a:cubicBezTo>
                  <a:cubicBezTo>
                    <a:pt x="541" y="718"/>
                    <a:pt x="604" y="735"/>
                    <a:pt x="636" y="742"/>
                  </a:cubicBezTo>
                  <a:cubicBezTo>
                    <a:pt x="635" y="743"/>
                    <a:pt x="634" y="744"/>
                    <a:pt x="634" y="745"/>
                  </a:cubicBezTo>
                  <a:cubicBezTo>
                    <a:pt x="633" y="747"/>
                    <a:pt x="634" y="747"/>
                    <a:pt x="632" y="748"/>
                  </a:cubicBezTo>
                  <a:cubicBezTo>
                    <a:pt x="631" y="748"/>
                    <a:pt x="628" y="750"/>
                    <a:pt x="626" y="754"/>
                  </a:cubicBezTo>
                  <a:cubicBezTo>
                    <a:pt x="624" y="758"/>
                    <a:pt x="625" y="757"/>
                    <a:pt x="624" y="760"/>
                  </a:cubicBezTo>
                  <a:cubicBezTo>
                    <a:pt x="624" y="760"/>
                    <a:pt x="614" y="748"/>
                    <a:pt x="603" y="743"/>
                  </a:cubicBezTo>
                  <a:cubicBezTo>
                    <a:pt x="603" y="743"/>
                    <a:pt x="603" y="742"/>
                    <a:pt x="604" y="748"/>
                  </a:cubicBezTo>
                  <a:cubicBezTo>
                    <a:pt x="604" y="748"/>
                    <a:pt x="602" y="747"/>
                    <a:pt x="598" y="744"/>
                  </a:cubicBezTo>
                  <a:cubicBezTo>
                    <a:pt x="595" y="741"/>
                    <a:pt x="591" y="737"/>
                    <a:pt x="590" y="735"/>
                  </a:cubicBezTo>
                  <a:cubicBezTo>
                    <a:pt x="589" y="735"/>
                    <a:pt x="587" y="735"/>
                    <a:pt x="586" y="735"/>
                  </a:cubicBezTo>
                  <a:cubicBezTo>
                    <a:pt x="586" y="735"/>
                    <a:pt x="586" y="735"/>
                    <a:pt x="586" y="735"/>
                  </a:cubicBezTo>
                  <a:cubicBezTo>
                    <a:pt x="591" y="748"/>
                    <a:pt x="591" y="748"/>
                    <a:pt x="591" y="748"/>
                  </a:cubicBezTo>
                  <a:cubicBezTo>
                    <a:pt x="590" y="748"/>
                    <a:pt x="589" y="747"/>
                    <a:pt x="585" y="746"/>
                  </a:cubicBezTo>
                  <a:cubicBezTo>
                    <a:pt x="581" y="745"/>
                    <a:pt x="576" y="745"/>
                    <a:pt x="571" y="745"/>
                  </a:cubicBezTo>
                  <a:cubicBezTo>
                    <a:pt x="565" y="745"/>
                    <a:pt x="561" y="741"/>
                    <a:pt x="559" y="738"/>
                  </a:cubicBezTo>
                  <a:cubicBezTo>
                    <a:pt x="555" y="738"/>
                    <a:pt x="555" y="738"/>
                    <a:pt x="555" y="738"/>
                  </a:cubicBezTo>
                  <a:cubicBezTo>
                    <a:pt x="555" y="738"/>
                    <a:pt x="557" y="748"/>
                    <a:pt x="562" y="754"/>
                  </a:cubicBezTo>
                  <a:cubicBezTo>
                    <a:pt x="566" y="761"/>
                    <a:pt x="574" y="766"/>
                    <a:pt x="579" y="769"/>
                  </a:cubicBezTo>
                  <a:cubicBezTo>
                    <a:pt x="572" y="771"/>
                    <a:pt x="569" y="773"/>
                    <a:pt x="569" y="773"/>
                  </a:cubicBezTo>
                  <a:cubicBezTo>
                    <a:pt x="569" y="773"/>
                    <a:pt x="569" y="773"/>
                    <a:pt x="569" y="773"/>
                  </a:cubicBezTo>
                  <a:cubicBezTo>
                    <a:pt x="569" y="773"/>
                    <a:pt x="571" y="773"/>
                    <a:pt x="577" y="778"/>
                  </a:cubicBezTo>
                  <a:cubicBezTo>
                    <a:pt x="582" y="780"/>
                    <a:pt x="585" y="781"/>
                    <a:pt x="592" y="782"/>
                  </a:cubicBezTo>
                  <a:cubicBezTo>
                    <a:pt x="598" y="782"/>
                    <a:pt x="600" y="782"/>
                    <a:pt x="600" y="782"/>
                  </a:cubicBezTo>
                  <a:cubicBezTo>
                    <a:pt x="600" y="782"/>
                    <a:pt x="598" y="785"/>
                    <a:pt x="599" y="786"/>
                  </a:cubicBezTo>
                  <a:cubicBezTo>
                    <a:pt x="599" y="786"/>
                    <a:pt x="589" y="786"/>
                    <a:pt x="583" y="791"/>
                  </a:cubicBezTo>
                  <a:cubicBezTo>
                    <a:pt x="579" y="794"/>
                    <a:pt x="578" y="795"/>
                    <a:pt x="578" y="795"/>
                  </a:cubicBezTo>
                  <a:cubicBezTo>
                    <a:pt x="574" y="802"/>
                    <a:pt x="564" y="819"/>
                    <a:pt x="562" y="824"/>
                  </a:cubicBezTo>
                  <a:cubicBezTo>
                    <a:pt x="562" y="825"/>
                    <a:pt x="562" y="825"/>
                    <a:pt x="562" y="825"/>
                  </a:cubicBezTo>
                  <a:cubicBezTo>
                    <a:pt x="561" y="828"/>
                    <a:pt x="561" y="830"/>
                    <a:pt x="560" y="831"/>
                  </a:cubicBezTo>
                  <a:cubicBezTo>
                    <a:pt x="561" y="831"/>
                    <a:pt x="561" y="831"/>
                    <a:pt x="561" y="831"/>
                  </a:cubicBezTo>
                  <a:cubicBezTo>
                    <a:pt x="561" y="832"/>
                    <a:pt x="561" y="835"/>
                    <a:pt x="561" y="837"/>
                  </a:cubicBezTo>
                  <a:cubicBezTo>
                    <a:pt x="565" y="835"/>
                    <a:pt x="565" y="835"/>
                    <a:pt x="565" y="835"/>
                  </a:cubicBezTo>
                  <a:cubicBezTo>
                    <a:pt x="565" y="835"/>
                    <a:pt x="569" y="830"/>
                    <a:pt x="572" y="829"/>
                  </a:cubicBezTo>
                  <a:cubicBezTo>
                    <a:pt x="574" y="828"/>
                    <a:pt x="575" y="828"/>
                    <a:pt x="576" y="827"/>
                  </a:cubicBezTo>
                  <a:cubicBezTo>
                    <a:pt x="578" y="827"/>
                    <a:pt x="581" y="826"/>
                    <a:pt x="582" y="825"/>
                  </a:cubicBezTo>
                  <a:cubicBezTo>
                    <a:pt x="584" y="823"/>
                    <a:pt x="586" y="822"/>
                    <a:pt x="587" y="821"/>
                  </a:cubicBezTo>
                  <a:cubicBezTo>
                    <a:pt x="588" y="821"/>
                    <a:pt x="591" y="821"/>
                    <a:pt x="594" y="819"/>
                  </a:cubicBezTo>
                  <a:cubicBezTo>
                    <a:pt x="597" y="817"/>
                    <a:pt x="601" y="814"/>
                    <a:pt x="602" y="810"/>
                  </a:cubicBezTo>
                  <a:cubicBezTo>
                    <a:pt x="602" y="811"/>
                    <a:pt x="604" y="816"/>
                    <a:pt x="607" y="818"/>
                  </a:cubicBezTo>
                  <a:cubicBezTo>
                    <a:pt x="610" y="821"/>
                    <a:pt x="612" y="821"/>
                    <a:pt x="614" y="822"/>
                  </a:cubicBezTo>
                  <a:cubicBezTo>
                    <a:pt x="614" y="823"/>
                    <a:pt x="612" y="826"/>
                    <a:pt x="612" y="831"/>
                  </a:cubicBezTo>
                  <a:cubicBezTo>
                    <a:pt x="613" y="835"/>
                    <a:pt x="613" y="836"/>
                    <a:pt x="614" y="838"/>
                  </a:cubicBezTo>
                  <a:cubicBezTo>
                    <a:pt x="616" y="841"/>
                    <a:pt x="625" y="850"/>
                    <a:pt x="629" y="854"/>
                  </a:cubicBezTo>
                  <a:cubicBezTo>
                    <a:pt x="627" y="853"/>
                    <a:pt x="623" y="851"/>
                    <a:pt x="622" y="851"/>
                  </a:cubicBezTo>
                  <a:cubicBezTo>
                    <a:pt x="620" y="851"/>
                    <a:pt x="618" y="849"/>
                    <a:pt x="616" y="849"/>
                  </a:cubicBezTo>
                  <a:cubicBezTo>
                    <a:pt x="613" y="847"/>
                    <a:pt x="602" y="845"/>
                    <a:pt x="598" y="846"/>
                  </a:cubicBezTo>
                  <a:cubicBezTo>
                    <a:pt x="597" y="846"/>
                    <a:pt x="593" y="848"/>
                    <a:pt x="593" y="848"/>
                  </a:cubicBezTo>
                  <a:cubicBezTo>
                    <a:pt x="593" y="848"/>
                    <a:pt x="587" y="851"/>
                    <a:pt x="587" y="851"/>
                  </a:cubicBezTo>
                  <a:cubicBezTo>
                    <a:pt x="586" y="852"/>
                    <a:pt x="585" y="854"/>
                    <a:pt x="583" y="855"/>
                  </a:cubicBezTo>
                  <a:cubicBezTo>
                    <a:pt x="582" y="856"/>
                    <a:pt x="581" y="863"/>
                    <a:pt x="580" y="863"/>
                  </a:cubicBezTo>
                  <a:cubicBezTo>
                    <a:pt x="578" y="864"/>
                    <a:pt x="574" y="862"/>
                    <a:pt x="573" y="861"/>
                  </a:cubicBezTo>
                  <a:cubicBezTo>
                    <a:pt x="569" y="860"/>
                    <a:pt x="562" y="860"/>
                    <a:pt x="556" y="861"/>
                  </a:cubicBezTo>
                  <a:cubicBezTo>
                    <a:pt x="551" y="863"/>
                    <a:pt x="546" y="866"/>
                    <a:pt x="542" y="868"/>
                  </a:cubicBezTo>
                  <a:cubicBezTo>
                    <a:pt x="542" y="869"/>
                    <a:pt x="541" y="870"/>
                    <a:pt x="541" y="870"/>
                  </a:cubicBezTo>
                  <a:cubicBezTo>
                    <a:pt x="538" y="870"/>
                    <a:pt x="535" y="871"/>
                    <a:pt x="532" y="871"/>
                  </a:cubicBezTo>
                  <a:cubicBezTo>
                    <a:pt x="527" y="872"/>
                    <a:pt x="523" y="876"/>
                    <a:pt x="520" y="880"/>
                  </a:cubicBezTo>
                  <a:cubicBezTo>
                    <a:pt x="507" y="900"/>
                    <a:pt x="521" y="925"/>
                    <a:pt x="538" y="932"/>
                  </a:cubicBezTo>
                  <a:cubicBezTo>
                    <a:pt x="541" y="933"/>
                    <a:pt x="543" y="935"/>
                    <a:pt x="547" y="935"/>
                  </a:cubicBezTo>
                  <a:cubicBezTo>
                    <a:pt x="548" y="935"/>
                    <a:pt x="548" y="935"/>
                    <a:pt x="548" y="936"/>
                  </a:cubicBezTo>
                  <a:cubicBezTo>
                    <a:pt x="544" y="944"/>
                    <a:pt x="534" y="956"/>
                    <a:pt x="525" y="959"/>
                  </a:cubicBezTo>
                  <a:cubicBezTo>
                    <a:pt x="521" y="960"/>
                    <a:pt x="517" y="960"/>
                    <a:pt x="513" y="960"/>
                  </a:cubicBezTo>
                  <a:cubicBezTo>
                    <a:pt x="510" y="961"/>
                    <a:pt x="507" y="962"/>
                    <a:pt x="504" y="961"/>
                  </a:cubicBezTo>
                  <a:cubicBezTo>
                    <a:pt x="502" y="960"/>
                    <a:pt x="500" y="957"/>
                    <a:pt x="498" y="956"/>
                  </a:cubicBezTo>
                  <a:cubicBezTo>
                    <a:pt x="494" y="955"/>
                    <a:pt x="489" y="956"/>
                    <a:pt x="488" y="952"/>
                  </a:cubicBezTo>
                  <a:cubicBezTo>
                    <a:pt x="490" y="948"/>
                    <a:pt x="492" y="943"/>
                    <a:pt x="493" y="938"/>
                  </a:cubicBezTo>
                  <a:cubicBezTo>
                    <a:pt x="495" y="934"/>
                    <a:pt x="497" y="930"/>
                    <a:pt x="499" y="926"/>
                  </a:cubicBezTo>
                  <a:cubicBezTo>
                    <a:pt x="500" y="921"/>
                    <a:pt x="499" y="915"/>
                    <a:pt x="498" y="911"/>
                  </a:cubicBezTo>
                  <a:cubicBezTo>
                    <a:pt x="494" y="899"/>
                    <a:pt x="493" y="895"/>
                    <a:pt x="483" y="890"/>
                  </a:cubicBezTo>
                  <a:cubicBezTo>
                    <a:pt x="480" y="889"/>
                    <a:pt x="478" y="886"/>
                    <a:pt x="474" y="885"/>
                  </a:cubicBezTo>
                  <a:cubicBezTo>
                    <a:pt x="463" y="883"/>
                    <a:pt x="452" y="892"/>
                    <a:pt x="439" y="890"/>
                  </a:cubicBezTo>
                  <a:cubicBezTo>
                    <a:pt x="431" y="889"/>
                    <a:pt x="420" y="870"/>
                    <a:pt x="407" y="880"/>
                  </a:cubicBezTo>
                  <a:cubicBezTo>
                    <a:pt x="389" y="893"/>
                    <a:pt x="406" y="921"/>
                    <a:pt x="421" y="927"/>
                  </a:cubicBezTo>
                  <a:cubicBezTo>
                    <a:pt x="429" y="931"/>
                    <a:pt x="439" y="931"/>
                    <a:pt x="446" y="935"/>
                  </a:cubicBezTo>
                  <a:cubicBezTo>
                    <a:pt x="450" y="938"/>
                    <a:pt x="455" y="945"/>
                    <a:pt x="454" y="952"/>
                  </a:cubicBezTo>
                  <a:cubicBezTo>
                    <a:pt x="452" y="952"/>
                    <a:pt x="450" y="951"/>
                    <a:pt x="449" y="951"/>
                  </a:cubicBezTo>
                  <a:cubicBezTo>
                    <a:pt x="447" y="950"/>
                    <a:pt x="445" y="950"/>
                    <a:pt x="442" y="950"/>
                  </a:cubicBezTo>
                  <a:cubicBezTo>
                    <a:pt x="440" y="949"/>
                    <a:pt x="438" y="945"/>
                    <a:pt x="436" y="943"/>
                  </a:cubicBezTo>
                  <a:cubicBezTo>
                    <a:pt x="433" y="939"/>
                    <a:pt x="428" y="936"/>
                    <a:pt x="424" y="934"/>
                  </a:cubicBezTo>
                  <a:cubicBezTo>
                    <a:pt x="418" y="931"/>
                    <a:pt x="410" y="930"/>
                    <a:pt x="402" y="930"/>
                  </a:cubicBezTo>
                  <a:cubicBezTo>
                    <a:pt x="400" y="930"/>
                    <a:pt x="397" y="931"/>
                    <a:pt x="394" y="931"/>
                  </a:cubicBezTo>
                  <a:cubicBezTo>
                    <a:pt x="393" y="931"/>
                    <a:pt x="391" y="930"/>
                    <a:pt x="390" y="930"/>
                  </a:cubicBezTo>
                  <a:cubicBezTo>
                    <a:pt x="381" y="927"/>
                    <a:pt x="372" y="922"/>
                    <a:pt x="365" y="917"/>
                  </a:cubicBezTo>
                  <a:cubicBezTo>
                    <a:pt x="352" y="908"/>
                    <a:pt x="349" y="888"/>
                    <a:pt x="337" y="877"/>
                  </a:cubicBezTo>
                  <a:cubicBezTo>
                    <a:pt x="335" y="875"/>
                    <a:pt x="332" y="873"/>
                    <a:pt x="330" y="872"/>
                  </a:cubicBezTo>
                  <a:cubicBezTo>
                    <a:pt x="326" y="870"/>
                    <a:pt x="322" y="867"/>
                    <a:pt x="317" y="866"/>
                  </a:cubicBezTo>
                  <a:cubicBezTo>
                    <a:pt x="317" y="866"/>
                    <a:pt x="318" y="865"/>
                    <a:pt x="318" y="865"/>
                  </a:cubicBezTo>
                  <a:cubicBezTo>
                    <a:pt x="315" y="864"/>
                    <a:pt x="315" y="864"/>
                    <a:pt x="315" y="864"/>
                  </a:cubicBezTo>
                  <a:cubicBezTo>
                    <a:pt x="292" y="868"/>
                    <a:pt x="292" y="868"/>
                    <a:pt x="292" y="868"/>
                  </a:cubicBezTo>
                  <a:cubicBezTo>
                    <a:pt x="289" y="868"/>
                    <a:pt x="289" y="868"/>
                    <a:pt x="289" y="868"/>
                  </a:cubicBezTo>
                  <a:cubicBezTo>
                    <a:pt x="289" y="868"/>
                    <a:pt x="289" y="868"/>
                    <a:pt x="289" y="868"/>
                  </a:cubicBezTo>
                  <a:cubicBezTo>
                    <a:pt x="288" y="871"/>
                    <a:pt x="282" y="874"/>
                    <a:pt x="280" y="877"/>
                  </a:cubicBezTo>
                  <a:cubicBezTo>
                    <a:pt x="275" y="885"/>
                    <a:pt x="266" y="899"/>
                    <a:pt x="271" y="913"/>
                  </a:cubicBezTo>
                  <a:cubicBezTo>
                    <a:pt x="273" y="918"/>
                    <a:pt x="274" y="922"/>
                    <a:pt x="276" y="926"/>
                  </a:cubicBezTo>
                  <a:cubicBezTo>
                    <a:pt x="274" y="930"/>
                    <a:pt x="268" y="931"/>
                    <a:pt x="263" y="929"/>
                  </a:cubicBezTo>
                  <a:cubicBezTo>
                    <a:pt x="261" y="928"/>
                    <a:pt x="259" y="927"/>
                    <a:pt x="257" y="926"/>
                  </a:cubicBezTo>
                  <a:cubicBezTo>
                    <a:pt x="249" y="923"/>
                    <a:pt x="245" y="923"/>
                    <a:pt x="236" y="926"/>
                  </a:cubicBezTo>
                  <a:cubicBezTo>
                    <a:pt x="235" y="926"/>
                    <a:pt x="235" y="926"/>
                    <a:pt x="235" y="926"/>
                  </a:cubicBezTo>
                  <a:cubicBezTo>
                    <a:pt x="234" y="921"/>
                    <a:pt x="235" y="916"/>
                    <a:pt x="233" y="912"/>
                  </a:cubicBezTo>
                  <a:cubicBezTo>
                    <a:pt x="232" y="910"/>
                    <a:pt x="229" y="908"/>
                    <a:pt x="227" y="906"/>
                  </a:cubicBezTo>
                  <a:cubicBezTo>
                    <a:pt x="226" y="904"/>
                    <a:pt x="226" y="902"/>
                    <a:pt x="224" y="900"/>
                  </a:cubicBezTo>
                  <a:cubicBezTo>
                    <a:pt x="217" y="905"/>
                    <a:pt x="217" y="918"/>
                    <a:pt x="214" y="927"/>
                  </a:cubicBezTo>
                  <a:cubicBezTo>
                    <a:pt x="211" y="937"/>
                    <a:pt x="202" y="944"/>
                    <a:pt x="189" y="945"/>
                  </a:cubicBezTo>
                  <a:cubicBezTo>
                    <a:pt x="184" y="950"/>
                    <a:pt x="185" y="954"/>
                    <a:pt x="185" y="954"/>
                  </a:cubicBezTo>
                  <a:close/>
                  <a:moveTo>
                    <a:pt x="586" y="810"/>
                  </a:moveTo>
                  <a:cubicBezTo>
                    <a:pt x="586" y="811"/>
                    <a:pt x="585" y="814"/>
                    <a:pt x="584" y="817"/>
                  </a:cubicBezTo>
                  <a:cubicBezTo>
                    <a:pt x="581" y="822"/>
                    <a:pt x="576" y="823"/>
                    <a:pt x="576" y="823"/>
                  </a:cubicBezTo>
                  <a:lnTo>
                    <a:pt x="586" y="810"/>
                  </a:lnTo>
                  <a:close/>
                  <a:moveTo>
                    <a:pt x="567" y="825"/>
                  </a:moveTo>
                  <a:cubicBezTo>
                    <a:pt x="569" y="816"/>
                    <a:pt x="580" y="812"/>
                    <a:pt x="580" y="812"/>
                  </a:cubicBezTo>
                  <a:cubicBezTo>
                    <a:pt x="571" y="824"/>
                    <a:pt x="570" y="824"/>
                    <a:pt x="567" y="825"/>
                  </a:cubicBezTo>
                  <a:close/>
                  <a:moveTo>
                    <a:pt x="580" y="806"/>
                  </a:moveTo>
                  <a:cubicBezTo>
                    <a:pt x="576" y="808"/>
                    <a:pt x="574" y="809"/>
                    <a:pt x="573" y="811"/>
                  </a:cubicBezTo>
                  <a:cubicBezTo>
                    <a:pt x="573" y="810"/>
                    <a:pt x="573" y="810"/>
                    <a:pt x="576" y="806"/>
                  </a:cubicBezTo>
                  <a:cubicBezTo>
                    <a:pt x="580" y="802"/>
                    <a:pt x="588" y="801"/>
                    <a:pt x="588" y="801"/>
                  </a:cubicBezTo>
                  <a:cubicBezTo>
                    <a:pt x="587" y="802"/>
                    <a:pt x="583" y="805"/>
                    <a:pt x="580" y="806"/>
                  </a:cubicBezTo>
                  <a:close/>
                  <a:moveTo>
                    <a:pt x="578" y="800"/>
                  </a:moveTo>
                  <a:cubicBezTo>
                    <a:pt x="579" y="799"/>
                    <a:pt x="582" y="795"/>
                    <a:pt x="588" y="793"/>
                  </a:cubicBezTo>
                  <a:cubicBezTo>
                    <a:pt x="592" y="792"/>
                    <a:pt x="596" y="792"/>
                    <a:pt x="597" y="792"/>
                  </a:cubicBezTo>
                  <a:cubicBezTo>
                    <a:pt x="597" y="792"/>
                    <a:pt x="593" y="795"/>
                    <a:pt x="589" y="796"/>
                  </a:cubicBezTo>
                  <a:cubicBezTo>
                    <a:pt x="585" y="797"/>
                    <a:pt x="581" y="797"/>
                    <a:pt x="578" y="800"/>
                  </a:cubicBezTo>
                  <a:close/>
                  <a:moveTo>
                    <a:pt x="598" y="802"/>
                  </a:moveTo>
                  <a:cubicBezTo>
                    <a:pt x="597" y="810"/>
                    <a:pt x="593" y="813"/>
                    <a:pt x="589" y="815"/>
                  </a:cubicBezTo>
                  <a:cubicBezTo>
                    <a:pt x="589" y="811"/>
                    <a:pt x="598" y="802"/>
                    <a:pt x="598" y="802"/>
                  </a:cubicBezTo>
                  <a:close/>
                  <a:moveTo>
                    <a:pt x="583" y="933"/>
                  </a:moveTo>
                  <a:cubicBezTo>
                    <a:pt x="583" y="933"/>
                    <a:pt x="583" y="933"/>
                    <a:pt x="583" y="933"/>
                  </a:cubicBezTo>
                  <a:cubicBezTo>
                    <a:pt x="583" y="933"/>
                    <a:pt x="583" y="933"/>
                    <a:pt x="583" y="933"/>
                  </a:cubicBezTo>
                  <a:cubicBezTo>
                    <a:pt x="581" y="927"/>
                    <a:pt x="585" y="925"/>
                    <a:pt x="588" y="922"/>
                  </a:cubicBezTo>
                  <a:cubicBezTo>
                    <a:pt x="599" y="922"/>
                    <a:pt x="605" y="938"/>
                    <a:pt x="594" y="939"/>
                  </a:cubicBezTo>
                  <a:cubicBezTo>
                    <a:pt x="593" y="938"/>
                    <a:pt x="593" y="938"/>
                    <a:pt x="593" y="938"/>
                  </a:cubicBezTo>
                  <a:cubicBezTo>
                    <a:pt x="593" y="936"/>
                    <a:pt x="594" y="934"/>
                    <a:pt x="594" y="932"/>
                  </a:cubicBezTo>
                  <a:cubicBezTo>
                    <a:pt x="592" y="925"/>
                    <a:pt x="585" y="929"/>
                    <a:pt x="583" y="933"/>
                  </a:cubicBezTo>
                  <a:close/>
                  <a:moveTo>
                    <a:pt x="556" y="933"/>
                  </a:moveTo>
                  <a:cubicBezTo>
                    <a:pt x="558" y="933"/>
                    <a:pt x="558" y="933"/>
                    <a:pt x="561" y="933"/>
                  </a:cubicBezTo>
                  <a:cubicBezTo>
                    <a:pt x="563" y="936"/>
                    <a:pt x="566" y="940"/>
                    <a:pt x="568" y="943"/>
                  </a:cubicBezTo>
                  <a:cubicBezTo>
                    <a:pt x="570" y="945"/>
                    <a:pt x="572" y="945"/>
                    <a:pt x="572" y="947"/>
                  </a:cubicBezTo>
                  <a:cubicBezTo>
                    <a:pt x="568" y="947"/>
                    <a:pt x="555" y="938"/>
                    <a:pt x="556" y="933"/>
                  </a:cubicBezTo>
                  <a:close/>
                  <a:moveTo>
                    <a:pt x="566" y="951"/>
                  </a:moveTo>
                  <a:cubicBezTo>
                    <a:pt x="562" y="957"/>
                    <a:pt x="557" y="963"/>
                    <a:pt x="547" y="964"/>
                  </a:cubicBezTo>
                  <a:cubicBezTo>
                    <a:pt x="545" y="964"/>
                    <a:pt x="544" y="965"/>
                    <a:pt x="543" y="964"/>
                  </a:cubicBezTo>
                  <a:cubicBezTo>
                    <a:pt x="542" y="964"/>
                    <a:pt x="542" y="964"/>
                    <a:pt x="542" y="964"/>
                  </a:cubicBezTo>
                  <a:cubicBezTo>
                    <a:pt x="542" y="963"/>
                    <a:pt x="542" y="963"/>
                    <a:pt x="542" y="963"/>
                  </a:cubicBezTo>
                  <a:cubicBezTo>
                    <a:pt x="550" y="962"/>
                    <a:pt x="556" y="958"/>
                    <a:pt x="559" y="953"/>
                  </a:cubicBezTo>
                  <a:cubicBezTo>
                    <a:pt x="560" y="951"/>
                    <a:pt x="560" y="949"/>
                    <a:pt x="562" y="948"/>
                  </a:cubicBezTo>
                  <a:cubicBezTo>
                    <a:pt x="563" y="949"/>
                    <a:pt x="564" y="950"/>
                    <a:pt x="566" y="950"/>
                  </a:cubicBezTo>
                  <a:cubicBezTo>
                    <a:pt x="566" y="951"/>
                    <a:pt x="566" y="951"/>
                    <a:pt x="566" y="951"/>
                  </a:cubicBezTo>
                  <a:close/>
                  <a:moveTo>
                    <a:pt x="568" y="919"/>
                  </a:moveTo>
                  <a:cubicBezTo>
                    <a:pt x="567" y="919"/>
                    <a:pt x="567" y="919"/>
                    <a:pt x="567" y="919"/>
                  </a:cubicBezTo>
                  <a:cubicBezTo>
                    <a:pt x="568" y="917"/>
                    <a:pt x="570" y="916"/>
                    <a:pt x="571" y="915"/>
                  </a:cubicBezTo>
                  <a:cubicBezTo>
                    <a:pt x="574" y="912"/>
                    <a:pt x="577" y="905"/>
                    <a:pt x="575" y="898"/>
                  </a:cubicBezTo>
                  <a:cubicBezTo>
                    <a:pt x="573" y="891"/>
                    <a:pt x="562" y="881"/>
                    <a:pt x="552" y="886"/>
                  </a:cubicBezTo>
                  <a:cubicBezTo>
                    <a:pt x="548" y="887"/>
                    <a:pt x="544" y="893"/>
                    <a:pt x="543" y="897"/>
                  </a:cubicBezTo>
                  <a:cubicBezTo>
                    <a:pt x="543" y="898"/>
                    <a:pt x="544" y="900"/>
                    <a:pt x="544" y="901"/>
                  </a:cubicBezTo>
                  <a:cubicBezTo>
                    <a:pt x="544" y="901"/>
                    <a:pt x="544" y="901"/>
                    <a:pt x="544" y="901"/>
                  </a:cubicBezTo>
                  <a:cubicBezTo>
                    <a:pt x="537" y="899"/>
                    <a:pt x="540" y="886"/>
                    <a:pt x="544" y="883"/>
                  </a:cubicBezTo>
                  <a:cubicBezTo>
                    <a:pt x="546" y="882"/>
                    <a:pt x="549" y="881"/>
                    <a:pt x="551" y="879"/>
                  </a:cubicBezTo>
                  <a:cubicBezTo>
                    <a:pt x="566" y="878"/>
                    <a:pt x="574" y="885"/>
                    <a:pt x="579" y="895"/>
                  </a:cubicBezTo>
                  <a:cubicBezTo>
                    <a:pt x="585" y="906"/>
                    <a:pt x="578" y="918"/>
                    <a:pt x="568" y="919"/>
                  </a:cubicBezTo>
                  <a:close/>
                  <a:moveTo>
                    <a:pt x="581" y="880"/>
                  </a:moveTo>
                  <a:cubicBezTo>
                    <a:pt x="582" y="878"/>
                    <a:pt x="583" y="876"/>
                    <a:pt x="585" y="875"/>
                  </a:cubicBezTo>
                  <a:cubicBezTo>
                    <a:pt x="593" y="874"/>
                    <a:pt x="594" y="883"/>
                    <a:pt x="589" y="886"/>
                  </a:cubicBezTo>
                  <a:cubicBezTo>
                    <a:pt x="585" y="887"/>
                    <a:pt x="581" y="883"/>
                    <a:pt x="581" y="880"/>
                  </a:cubicBezTo>
                  <a:close/>
                  <a:moveTo>
                    <a:pt x="594" y="872"/>
                  </a:moveTo>
                  <a:cubicBezTo>
                    <a:pt x="591" y="868"/>
                    <a:pt x="591" y="864"/>
                    <a:pt x="595" y="862"/>
                  </a:cubicBezTo>
                  <a:cubicBezTo>
                    <a:pt x="600" y="861"/>
                    <a:pt x="603" y="864"/>
                    <a:pt x="602" y="869"/>
                  </a:cubicBezTo>
                  <a:cubicBezTo>
                    <a:pt x="601" y="872"/>
                    <a:pt x="598" y="872"/>
                    <a:pt x="594" y="872"/>
                  </a:cubicBezTo>
                  <a:close/>
                  <a:moveTo>
                    <a:pt x="595" y="900"/>
                  </a:moveTo>
                  <a:cubicBezTo>
                    <a:pt x="590" y="902"/>
                    <a:pt x="586" y="896"/>
                    <a:pt x="588" y="892"/>
                  </a:cubicBezTo>
                  <a:cubicBezTo>
                    <a:pt x="589" y="891"/>
                    <a:pt x="590" y="890"/>
                    <a:pt x="591" y="889"/>
                  </a:cubicBezTo>
                  <a:cubicBezTo>
                    <a:pt x="598" y="888"/>
                    <a:pt x="600" y="897"/>
                    <a:pt x="595" y="900"/>
                  </a:cubicBezTo>
                  <a:close/>
                  <a:moveTo>
                    <a:pt x="600" y="878"/>
                  </a:moveTo>
                  <a:cubicBezTo>
                    <a:pt x="607" y="877"/>
                    <a:pt x="609" y="884"/>
                    <a:pt x="605" y="888"/>
                  </a:cubicBezTo>
                  <a:cubicBezTo>
                    <a:pt x="603" y="888"/>
                    <a:pt x="602" y="888"/>
                    <a:pt x="600" y="888"/>
                  </a:cubicBezTo>
                  <a:cubicBezTo>
                    <a:pt x="595" y="886"/>
                    <a:pt x="598" y="881"/>
                    <a:pt x="600" y="878"/>
                  </a:cubicBezTo>
                  <a:close/>
                  <a:moveTo>
                    <a:pt x="608" y="890"/>
                  </a:moveTo>
                  <a:cubicBezTo>
                    <a:pt x="609" y="891"/>
                    <a:pt x="610" y="891"/>
                    <a:pt x="611" y="891"/>
                  </a:cubicBezTo>
                  <a:cubicBezTo>
                    <a:pt x="615" y="892"/>
                    <a:pt x="615" y="901"/>
                    <a:pt x="609" y="900"/>
                  </a:cubicBezTo>
                  <a:cubicBezTo>
                    <a:pt x="602" y="900"/>
                    <a:pt x="604" y="893"/>
                    <a:pt x="608" y="890"/>
                  </a:cubicBezTo>
                  <a:close/>
                  <a:moveTo>
                    <a:pt x="606" y="868"/>
                  </a:moveTo>
                  <a:cubicBezTo>
                    <a:pt x="607" y="867"/>
                    <a:pt x="608" y="866"/>
                    <a:pt x="609" y="865"/>
                  </a:cubicBezTo>
                  <a:cubicBezTo>
                    <a:pt x="615" y="864"/>
                    <a:pt x="618" y="871"/>
                    <a:pt x="614" y="874"/>
                  </a:cubicBezTo>
                  <a:cubicBezTo>
                    <a:pt x="610" y="877"/>
                    <a:pt x="605" y="873"/>
                    <a:pt x="606" y="868"/>
                  </a:cubicBezTo>
                  <a:close/>
                  <a:moveTo>
                    <a:pt x="620" y="877"/>
                  </a:moveTo>
                  <a:cubicBezTo>
                    <a:pt x="624" y="877"/>
                    <a:pt x="626" y="880"/>
                    <a:pt x="626" y="884"/>
                  </a:cubicBezTo>
                  <a:cubicBezTo>
                    <a:pt x="622" y="888"/>
                    <a:pt x="616" y="889"/>
                    <a:pt x="616" y="881"/>
                  </a:cubicBezTo>
                  <a:cubicBezTo>
                    <a:pt x="617" y="879"/>
                    <a:pt x="618" y="879"/>
                    <a:pt x="620" y="877"/>
                  </a:cubicBezTo>
                  <a:close/>
                  <a:moveTo>
                    <a:pt x="541" y="975"/>
                  </a:moveTo>
                  <a:cubicBezTo>
                    <a:pt x="537" y="976"/>
                    <a:pt x="522" y="970"/>
                    <a:pt x="518" y="969"/>
                  </a:cubicBezTo>
                  <a:cubicBezTo>
                    <a:pt x="516" y="969"/>
                    <a:pt x="513" y="968"/>
                    <a:pt x="512" y="967"/>
                  </a:cubicBezTo>
                  <a:cubicBezTo>
                    <a:pt x="514" y="966"/>
                    <a:pt x="516" y="966"/>
                    <a:pt x="518" y="966"/>
                  </a:cubicBezTo>
                  <a:cubicBezTo>
                    <a:pt x="526" y="966"/>
                    <a:pt x="538" y="969"/>
                    <a:pt x="541" y="975"/>
                  </a:cubicBezTo>
                  <a:close/>
                  <a:moveTo>
                    <a:pt x="499" y="1021"/>
                  </a:moveTo>
                  <a:cubicBezTo>
                    <a:pt x="496" y="1018"/>
                    <a:pt x="488" y="1014"/>
                    <a:pt x="487" y="1010"/>
                  </a:cubicBezTo>
                  <a:cubicBezTo>
                    <a:pt x="495" y="1012"/>
                    <a:pt x="505" y="1018"/>
                    <a:pt x="509" y="1025"/>
                  </a:cubicBezTo>
                  <a:cubicBezTo>
                    <a:pt x="513" y="1032"/>
                    <a:pt x="509" y="1041"/>
                    <a:pt x="503" y="1043"/>
                  </a:cubicBezTo>
                  <a:cubicBezTo>
                    <a:pt x="503" y="1041"/>
                    <a:pt x="504" y="1040"/>
                    <a:pt x="505" y="1038"/>
                  </a:cubicBezTo>
                  <a:cubicBezTo>
                    <a:pt x="506" y="1031"/>
                    <a:pt x="502" y="1024"/>
                    <a:pt x="499" y="1021"/>
                  </a:cubicBezTo>
                  <a:close/>
                  <a:moveTo>
                    <a:pt x="456" y="909"/>
                  </a:moveTo>
                  <a:cubicBezTo>
                    <a:pt x="454" y="907"/>
                    <a:pt x="448" y="901"/>
                    <a:pt x="447" y="898"/>
                  </a:cubicBezTo>
                  <a:cubicBezTo>
                    <a:pt x="461" y="899"/>
                    <a:pt x="473" y="919"/>
                    <a:pt x="471" y="935"/>
                  </a:cubicBezTo>
                  <a:cubicBezTo>
                    <a:pt x="471" y="936"/>
                    <a:pt x="471" y="936"/>
                    <a:pt x="471" y="936"/>
                  </a:cubicBezTo>
                  <a:cubicBezTo>
                    <a:pt x="470" y="936"/>
                    <a:pt x="470" y="936"/>
                    <a:pt x="470" y="936"/>
                  </a:cubicBezTo>
                  <a:cubicBezTo>
                    <a:pt x="467" y="925"/>
                    <a:pt x="462" y="917"/>
                    <a:pt x="456" y="909"/>
                  </a:cubicBezTo>
                  <a:close/>
                  <a:moveTo>
                    <a:pt x="458" y="937"/>
                  </a:moveTo>
                  <a:cubicBezTo>
                    <a:pt x="458" y="937"/>
                    <a:pt x="458" y="937"/>
                    <a:pt x="458" y="937"/>
                  </a:cubicBezTo>
                  <a:cubicBezTo>
                    <a:pt x="455" y="936"/>
                    <a:pt x="450" y="930"/>
                    <a:pt x="447" y="928"/>
                  </a:cubicBezTo>
                  <a:cubicBezTo>
                    <a:pt x="438" y="923"/>
                    <a:pt x="426" y="923"/>
                    <a:pt x="420" y="915"/>
                  </a:cubicBezTo>
                  <a:cubicBezTo>
                    <a:pt x="417" y="910"/>
                    <a:pt x="418" y="903"/>
                    <a:pt x="421" y="899"/>
                  </a:cubicBezTo>
                  <a:cubicBezTo>
                    <a:pt x="439" y="897"/>
                    <a:pt x="457" y="919"/>
                    <a:pt x="458" y="937"/>
                  </a:cubicBezTo>
                  <a:close/>
                  <a:moveTo>
                    <a:pt x="486" y="965"/>
                  </a:moveTo>
                  <a:cubicBezTo>
                    <a:pt x="487" y="965"/>
                    <a:pt x="487" y="965"/>
                    <a:pt x="487" y="965"/>
                  </a:cubicBezTo>
                  <a:cubicBezTo>
                    <a:pt x="498" y="971"/>
                    <a:pt x="497" y="987"/>
                    <a:pt x="481" y="987"/>
                  </a:cubicBezTo>
                  <a:cubicBezTo>
                    <a:pt x="481" y="987"/>
                    <a:pt x="481" y="987"/>
                    <a:pt x="481" y="986"/>
                  </a:cubicBezTo>
                  <a:cubicBezTo>
                    <a:pt x="484" y="983"/>
                    <a:pt x="487" y="980"/>
                    <a:pt x="488" y="974"/>
                  </a:cubicBezTo>
                  <a:cubicBezTo>
                    <a:pt x="487" y="971"/>
                    <a:pt x="487" y="968"/>
                    <a:pt x="486" y="965"/>
                  </a:cubicBezTo>
                  <a:close/>
                  <a:moveTo>
                    <a:pt x="483" y="928"/>
                  </a:moveTo>
                  <a:cubicBezTo>
                    <a:pt x="483" y="932"/>
                    <a:pt x="482" y="934"/>
                    <a:pt x="480" y="935"/>
                  </a:cubicBezTo>
                  <a:cubicBezTo>
                    <a:pt x="479" y="934"/>
                    <a:pt x="480" y="922"/>
                    <a:pt x="479" y="917"/>
                  </a:cubicBezTo>
                  <a:cubicBezTo>
                    <a:pt x="478" y="914"/>
                    <a:pt x="477" y="911"/>
                    <a:pt x="476" y="909"/>
                  </a:cubicBezTo>
                  <a:cubicBezTo>
                    <a:pt x="475" y="906"/>
                    <a:pt x="472" y="903"/>
                    <a:pt x="471" y="901"/>
                  </a:cubicBezTo>
                  <a:cubicBezTo>
                    <a:pt x="482" y="904"/>
                    <a:pt x="487" y="916"/>
                    <a:pt x="483" y="928"/>
                  </a:cubicBezTo>
                  <a:close/>
                  <a:moveTo>
                    <a:pt x="474" y="962"/>
                  </a:moveTo>
                  <a:cubicBezTo>
                    <a:pt x="485" y="964"/>
                    <a:pt x="478" y="986"/>
                    <a:pt x="469" y="983"/>
                  </a:cubicBezTo>
                  <a:cubicBezTo>
                    <a:pt x="469" y="983"/>
                    <a:pt x="469" y="983"/>
                    <a:pt x="469" y="983"/>
                  </a:cubicBezTo>
                  <a:cubicBezTo>
                    <a:pt x="469" y="982"/>
                    <a:pt x="469" y="982"/>
                    <a:pt x="469" y="982"/>
                  </a:cubicBezTo>
                  <a:cubicBezTo>
                    <a:pt x="476" y="979"/>
                    <a:pt x="474" y="971"/>
                    <a:pt x="474" y="962"/>
                  </a:cubicBezTo>
                  <a:close/>
                  <a:moveTo>
                    <a:pt x="478" y="951"/>
                  </a:moveTo>
                  <a:cubicBezTo>
                    <a:pt x="478" y="952"/>
                    <a:pt x="478" y="952"/>
                    <a:pt x="478" y="952"/>
                  </a:cubicBezTo>
                  <a:cubicBezTo>
                    <a:pt x="474" y="953"/>
                    <a:pt x="471" y="950"/>
                    <a:pt x="467" y="950"/>
                  </a:cubicBezTo>
                  <a:cubicBezTo>
                    <a:pt x="467" y="950"/>
                    <a:pt x="467" y="950"/>
                    <a:pt x="467" y="949"/>
                  </a:cubicBezTo>
                  <a:cubicBezTo>
                    <a:pt x="467" y="949"/>
                    <a:pt x="467" y="949"/>
                    <a:pt x="467" y="949"/>
                  </a:cubicBezTo>
                  <a:cubicBezTo>
                    <a:pt x="468" y="949"/>
                    <a:pt x="469" y="948"/>
                    <a:pt x="469" y="948"/>
                  </a:cubicBezTo>
                  <a:cubicBezTo>
                    <a:pt x="474" y="947"/>
                    <a:pt x="476" y="949"/>
                    <a:pt x="478" y="951"/>
                  </a:cubicBezTo>
                  <a:close/>
                  <a:moveTo>
                    <a:pt x="461" y="957"/>
                  </a:moveTo>
                  <a:cubicBezTo>
                    <a:pt x="469" y="958"/>
                    <a:pt x="469" y="978"/>
                    <a:pt x="459" y="980"/>
                  </a:cubicBezTo>
                  <a:cubicBezTo>
                    <a:pt x="459" y="980"/>
                    <a:pt x="459" y="980"/>
                    <a:pt x="459" y="980"/>
                  </a:cubicBezTo>
                  <a:cubicBezTo>
                    <a:pt x="459" y="976"/>
                    <a:pt x="462" y="974"/>
                    <a:pt x="462" y="969"/>
                  </a:cubicBezTo>
                  <a:cubicBezTo>
                    <a:pt x="463" y="965"/>
                    <a:pt x="461" y="960"/>
                    <a:pt x="461" y="957"/>
                  </a:cubicBezTo>
                  <a:close/>
                  <a:moveTo>
                    <a:pt x="461" y="992"/>
                  </a:moveTo>
                  <a:cubicBezTo>
                    <a:pt x="464" y="992"/>
                    <a:pt x="464" y="994"/>
                    <a:pt x="466" y="994"/>
                  </a:cubicBezTo>
                  <a:cubicBezTo>
                    <a:pt x="470" y="995"/>
                    <a:pt x="473" y="995"/>
                    <a:pt x="478" y="994"/>
                  </a:cubicBezTo>
                  <a:cubicBezTo>
                    <a:pt x="480" y="996"/>
                    <a:pt x="483" y="997"/>
                    <a:pt x="487" y="998"/>
                  </a:cubicBezTo>
                  <a:cubicBezTo>
                    <a:pt x="487" y="998"/>
                    <a:pt x="487" y="998"/>
                    <a:pt x="487" y="998"/>
                  </a:cubicBezTo>
                  <a:cubicBezTo>
                    <a:pt x="487" y="999"/>
                    <a:pt x="487" y="999"/>
                    <a:pt x="487" y="999"/>
                  </a:cubicBezTo>
                  <a:cubicBezTo>
                    <a:pt x="483" y="1003"/>
                    <a:pt x="478" y="1002"/>
                    <a:pt x="474" y="999"/>
                  </a:cubicBezTo>
                  <a:cubicBezTo>
                    <a:pt x="469" y="1000"/>
                    <a:pt x="465" y="1000"/>
                    <a:pt x="463" y="996"/>
                  </a:cubicBezTo>
                  <a:cubicBezTo>
                    <a:pt x="462" y="995"/>
                    <a:pt x="461" y="994"/>
                    <a:pt x="461" y="992"/>
                  </a:cubicBezTo>
                  <a:close/>
                  <a:moveTo>
                    <a:pt x="494" y="992"/>
                  </a:moveTo>
                  <a:cubicBezTo>
                    <a:pt x="495" y="991"/>
                    <a:pt x="497" y="989"/>
                    <a:pt x="498" y="988"/>
                  </a:cubicBezTo>
                  <a:cubicBezTo>
                    <a:pt x="502" y="984"/>
                    <a:pt x="502" y="977"/>
                    <a:pt x="500" y="970"/>
                  </a:cubicBezTo>
                  <a:cubicBezTo>
                    <a:pt x="500" y="970"/>
                    <a:pt x="501" y="970"/>
                    <a:pt x="501" y="969"/>
                  </a:cubicBezTo>
                  <a:cubicBezTo>
                    <a:pt x="505" y="970"/>
                    <a:pt x="508" y="977"/>
                    <a:pt x="507" y="983"/>
                  </a:cubicBezTo>
                  <a:cubicBezTo>
                    <a:pt x="506" y="989"/>
                    <a:pt x="500" y="992"/>
                    <a:pt x="494" y="992"/>
                  </a:cubicBezTo>
                  <a:cubicBezTo>
                    <a:pt x="494" y="992"/>
                    <a:pt x="494" y="992"/>
                    <a:pt x="494" y="992"/>
                  </a:cubicBezTo>
                  <a:close/>
                  <a:moveTo>
                    <a:pt x="446" y="965"/>
                  </a:moveTo>
                  <a:cubicBezTo>
                    <a:pt x="441" y="967"/>
                    <a:pt x="436" y="963"/>
                    <a:pt x="439" y="958"/>
                  </a:cubicBezTo>
                  <a:cubicBezTo>
                    <a:pt x="439" y="958"/>
                    <a:pt x="440" y="957"/>
                    <a:pt x="441" y="956"/>
                  </a:cubicBezTo>
                  <a:cubicBezTo>
                    <a:pt x="448" y="955"/>
                    <a:pt x="448" y="961"/>
                    <a:pt x="446" y="965"/>
                  </a:cubicBezTo>
                  <a:close/>
                  <a:moveTo>
                    <a:pt x="386" y="948"/>
                  </a:moveTo>
                  <a:cubicBezTo>
                    <a:pt x="388" y="942"/>
                    <a:pt x="393" y="939"/>
                    <a:pt x="398" y="936"/>
                  </a:cubicBezTo>
                  <a:cubicBezTo>
                    <a:pt x="400" y="935"/>
                    <a:pt x="402" y="936"/>
                    <a:pt x="403" y="935"/>
                  </a:cubicBezTo>
                  <a:cubicBezTo>
                    <a:pt x="415" y="934"/>
                    <a:pt x="424" y="938"/>
                    <a:pt x="430" y="945"/>
                  </a:cubicBezTo>
                  <a:cubicBezTo>
                    <a:pt x="432" y="946"/>
                    <a:pt x="433" y="948"/>
                    <a:pt x="435" y="950"/>
                  </a:cubicBezTo>
                  <a:cubicBezTo>
                    <a:pt x="435" y="950"/>
                    <a:pt x="435" y="950"/>
                    <a:pt x="435" y="950"/>
                  </a:cubicBezTo>
                  <a:cubicBezTo>
                    <a:pt x="422" y="960"/>
                    <a:pt x="396" y="959"/>
                    <a:pt x="386" y="948"/>
                  </a:cubicBezTo>
                  <a:close/>
                  <a:moveTo>
                    <a:pt x="431" y="969"/>
                  </a:moveTo>
                  <a:cubicBezTo>
                    <a:pt x="426" y="971"/>
                    <a:pt x="421" y="964"/>
                    <a:pt x="427" y="959"/>
                  </a:cubicBezTo>
                  <a:cubicBezTo>
                    <a:pt x="434" y="958"/>
                    <a:pt x="436" y="966"/>
                    <a:pt x="431" y="969"/>
                  </a:cubicBezTo>
                  <a:close/>
                  <a:moveTo>
                    <a:pt x="416" y="969"/>
                  </a:moveTo>
                  <a:cubicBezTo>
                    <a:pt x="412" y="970"/>
                    <a:pt x="408" y="969"/>
                    <a:pt x="409" y="965"/>
                  </a:cubicBezTo>
                  <a:cubicBezTo>
                    <a:pt x="410" y="963"/>
                    <a:pt x="411" y="963"/>
                    <a:pt x="412" y="962"/>
                  </a:cubicBezTo>
                  <a:cubicBezTo>
                    <a:pt x="414" y="962"/>
                    <a:pt x="415" y="962"/>
                    <a:pt x="416" y="963"/>
                  </a:cubicBezTo>
                  <a:cubicBezTo>
                    <a:pt x="418" y="965"/>
                    <a:pt x="417" y="967"/>
                    <a:pt x="416" y="969"/>
                  </a:cubicBezTo>
                  <a:close/>
                  <a:moveTo>
                    <a:pt x="400" y="967"/>
                  </a:moveTo>
                  <a:cubicBezTo>
                    <a:pt x="397" y="968"/>
                    <a:pt x="395" y="968"/>
                    <a:pt x="393" y="967"/>
                  </a:cubicBezTo>
                  <a:cubicBezTo>
                    <a:pt x="392" y="963"/>
                    <a:pt x="393" y="962"/>
                    <a:pt x="396" y="960"/>
                  </a:cubicBezTo>
                  <a:cubicBezTo>
                    <a:pt x="398" y="960"/>
                    <a:pt x="400" y="961"/>
                    <a:pt x="401" y="962"/>
                  </a:cubicBezTo>
                  <a:cubicBezTo>
                    <a:pt x="402" y="964"/>
                    <a:pt x="401" y="966"/>
                    <a:pt x="400" y="967"/>
                  </a:cubicBezTo>
                  <a:close/>
                  <a:moveTo>
                    <a:pt x="381" y="953"/>
                  </a:moveTo>
                  <a:cubicBezTo>
                    <a:pt x="384" y="953"/>
                    <a:pt x="385" y="954"/>
                    <a:pt x="386" y="956"/>
                  </a:cubicBezTo>
                  <a:cubicBezTo>
                    <a:pt x="387" y="959"/>
                    <a:pt x="386" y="960"/>
                    <a:pt x="384" y="961"/>
                  </a:cubicBezTo>
                  <a:cubicBezTo>
                    <a:pt x="383" y="961"/>
                    <a:pt x="382" y="961"/>
                    <a:pt x="382" y="962"/>
                  </a:cubicBezTo>
                  <a:cubicBezTo>
                    <a:pt x="380" y="960"/>
                    <a:pt x="378" y="960"/>
                    <a:pt x="378" y="957"/>
                  </a:cubicBezTo>
                  <a:cubicBezTo>
                    <a:pt x="379" y="955"/>
                    <a:pt x="379" y="955"/>
                    <a:pt x="381" y="953"/>
                  </a:cubicBezTo>
                  <a:close/>
                  <a:moveTo>
                    <a:pt x="377" y="946"/>
                  </a:moveTo>
                  <a:cubicBezTo>
                    <a:pt x="376" y="946"/>
                    <a:pt x="376" y="946"/>
                    <a:pt x="376" y="946"/>
                  </a:cubicBezTo>
                  <a:cubicBezTo>
                    <a:pt x="376" y="946"/>
                    <a:pt x="376" y="946"/>
                    <a:pt x="376" y="946"/>
                  </a:cubicBezTo>
                  <a:cubicBezTo>
                    <a:pt x="373" y="940"/>
                    <a:pt x="382" y="938"/>
                    <a:pt x="386" y="936"/>
                  </a:cubicBezTo>
                  <a:cubicBezTo>
                    <a:pt x="387" y="936"/>
                    <a:pt x="387" y="936"/>
                    <a:pt x="387" y="936"/>
                  </a:cubicBezTo>
                  <a:cubicBezTo>
                    <a:pt x="388" y="936"/>
                    <a:pt x="388" y="936"/>
                    <a:pt x="388" y="936"/>
                  </a:cubicBezTo>
                  <a:cubicBezTo>
                    <a:pt x="387" y="938"/>
                    <a:pt x="379" y="945"/>
                    <a:pt x="377" y="946"/>
                  </a:cubicBezTo>
                  <a:close/>
                  <a:moveTo>
                    <a:pt x="327" y="926"/>
                  </a:moveTo>
                  <a:cubicBezTo>
                    <a:pt x="326" y="924"/>
                    <a:pt x="323" y="923"/>
                    <a:pt x="320" y="922"/>
                  </a:cubicBezTo>
                  <a:cubicBezTo>
                    <a:pt x="318" y="920"/>
                    <a:pt x="316" y="918"/>
                    <a:pt x="314" y="916"/>
                  </a:cubicBezTo>
                  <a:cubicBezTo>
                    <a:pt x="309" y="912"/>
                    <a:pt x="302" y="901"/>
                    <a:pt x="306" y="893"/>
                  </a:cubicBezTo>
                  <a:cubicBezTo>
                    <a:pt x="308" y="888"/>
                    <a:pt x="312" y="886"/>
                    <a:pt x="316" y="882"/>
                  </a:cubicBezTo>
                  <a:cubicBezTo>
                    <a:pt x="324" y="882"/>
                    <a:pt x="328" y="883"/>
                    <a:pt x="330" y="889"/>
                  </a:cubicBezTo>
                  <a:cubicBezTo>
                    <a:pt x="335" y="900"/>
                    <a:pt x="326" y="909"/>
                    <a:pt x="330" y="919"/>
                  </a:cubicBezTo>
                  <a:cubicBezTo>
                    <a:pt x="334" y="929"/>
                    <a:pt x="343" y="941"/>
                    <a:pt x="351" y="946"/>
                  </a:cubicBezTo>
                  <a:cubicBezTo>
                    <a:pt x="353" y="947"/>
                    <a:pt x="361" y="950"/>
                    <a:pt x="362" y="951"/>
                  </a:cubicBezTo>
                  <a:cubicBezTo>
                    <a:pt x="362" y="951"/>
                    <a:pt x="362" y="952"/>
                    <a:pt x="362" y="952"/>
                  </a:cubicBezTo>
                  <a:cubicBezTo>
                    <a:pt x="355" y="953"/>
                    <a:pt x="350" y="954"/>
                    <a:pt x="344" y="956"/>
                  </a:cubicBezTo>
                  <a:cubicBezTo>
                    <a:pt x="341" y="957"/>
                    <a:pt x="338" y="958"/>
                    <a:pt x="335" y="959"/>
                  </a:cubicBezTo>
                  <a:cubicBezTo>
                    <a:pt x="334" y="959"/>
                    <a:pt x="334" y="958"/>
                    <a:pt x="334" y="958"/>
                  </a:cubicBezTo>
                  <a:cubicBezTo>
                    <a:pt x="337" y="947"/>
                    <a:pt x="334" y="934"/>
                    <a:pt x="327" y="926"/>
                  </a:cubicBezTo>
                  <a:close/>
                  <a:moveTo>
                    <a:pt x="293" y="908"/>
                  </a:moveTo>
                  <a:cubicBezTo>
                    <a:pt x="296" y="916"/>
                    <a:pt x="301" y="923"/>
                    <a:pt x="308" y="926"/>
                  </a:cubicBezTo>
                  <a:cubicBezTo>
                    <a:pt x="316" y="929"/>
                    <a:pt x="326" y="935"/>
                    <a:pt x="325" y="949"/>
                  </a:cubicBezTo>
                  <a:cubicBezTo>
                    <a:pt x="325" y="949"/>
                    <a:pt x="325" y="949"/>
                    <a:pt x="325" y="949"/>
                  </a:cubicBezTo>
                  <a:cubicBezTo>
                    <a:pt x="324" y="949"/>
                    <a:pt x="324" y="949"/>
                    <a:pt x="324" y="949"/>
                  </a:cubicBezTo>
                  <a:cubicBezTo>
                    <a:pt x="322" y="945"/>
                    <a:pt x="321" y="942"/>
                    <a:pt x="318" y="939"/>
                  </a:cubicBezTo>
                  <a:cubicBezTo>
                    <a:pt x="315" y="936"/>
                    <a:pt x="309" y="934"/>
                    <a:pt x="305" y="931"/>
                  </a:cubicBezTo>
                  <a:cubicBezTo>
                    <a:pt x="299" y="928"/>
                    <a:pt x="293" y="922"/>
                    <a:pt x="290" y="917"/>
                  </a:cubicBezTo>
                  <a:cubicBezTo>
                    <a:pt x="284" y="906"/>
                    <a:pt x="285" y="892"/>
                    <a:pt x="292" y="885"/>
                  </a:cubicBezTo>
                  <a:cubicBezTo>
                    <a:pt x="296" y="882"/>
                    <a:pt x="299" y="879"/>
                    <a:pt x="305" y="876"/>
                  </a:cubicBezTo>
                  <a:cubicBezTo>
                    <a:pt x="306" y="876"/>
                    <a:pt x="306" y="876"/>
                    <a:pt x="306" y="876"/>
                  </a:cubicBezTo>
                  <a:cubicBezTo>
                    <a:pt x="306" y="876"/>
                    <a:pt x="306" y="877"/>
                    <a:pt x="306" y="877"/>
                  </a:cubicBezTo>
                  <a:cubicBezTo>
                    <a:pt x="301" y="882"/>
                    <a:pt x="296" y="885"/>
                    <a:pt x="293" y="891"/>
                  </a:cubicBezTo>
                  <a:cubicBezTo>
                    <a:pt x="292" y="894"/>
                    <a:pt x="292" y="896"/>
                    <a:pt x="292" y="899"/>
                  </a:cubicBezTo>
                  <a:cubicBezTo>
                    <a:pt x="291" y="902"/>
                    <a:pt x="292" y="906"/>
                    <a:pt x="293" y="908"/>
                  </a:cubicBezTo>
                  <a:close/>
                  <a:moveTo>
                    <a:pt x="316" y="963"/>
                  </a:moveTo>
                  <a:cubicBezTo>
                    <a:pt x="317" y="962"/>
                    <a:pt x="319" y="961"/>
                    <a:pt x="320" y="961"/>
                  </a:cubicBezTo>
                  <a:cubicBezTo>
                    <a:pt x="323" y="960"/>
                    <a:pt x="324" y="961"/>
                    <a:pt x="326" y="962"/>
                  </a:cubicBezTo>
                  <a:cubicBezTo>
                    <a:pt x="324" y="965"/>
                    <a:pt x="318" y="966"/>
                    <a:pt x="314" y="968"/>
                  </a:cubicBezTo>
                  <a:cubicBezTo>
                    <a:pt x="313" y="967"/>
                    <a:pt x="313" y="968"/>
                    <a:pt x="313" y="967"/>
                  </a:cubicBezTo>
                  <a:cubicBezTo>
                    <a:pt x="314" y="965"/>
                    <a:pt x="315" y="964"/>
                    <a:pt x="316" y="963"/>
                  </a:cubicBezTo>
                  <a:close/>
                  <a:moveTo>
                    <a:pt x="357" y="935"/>
                  </a:moveTo>
                  <a:cubicBezTo>
                    <a:pt x="346" y="928"/>
                    <a:pt x="343" y="916"/>
                    <a:pt x="339" y="901"/>
                  </a:cubicBezTo>
                  <a:cubicBezTo>
                    <a:pt x="339" y="898"/>
                    <a:pt x="337" y="889"/>
                    <a:pt x="337" y="886"/>
                  </a:cubicBezTo>
                  <a:cubicBezTo>
                    <a:pt x="345" y="891"/>
                    <a:pt x="344" y="906"/>
                    <a:pt x="348" y="914"/>
                  </a:cubicBezTo>
                  <a:cubicBezTo>
                    <a:pt x="352" y="922"/>
                    <a:pt x="357" y="928"/>
                    <a:pt x="365" y="932"/>
                  </a:cubicBezTo>
                  <a:cubicBezTo>
                    <a:pt x="368" y="933"/>
                    <a:pt x="371" y="934"/>
                    <a:pt x="374" y="935"/>
                  </a:cubicBezTo>
                  <a:cubicBezTo>
                    <a:pt x="374" y="935"/>
                    <a:pt x="374" y="935"/>
                    <a:pt x="374" y="935"/>
                  </a:cubicBezTo>
                  <a:cubicBezTo>
                    <a:pt x="373" y="936"/>
                    <a:pt x="372" y="938"/>
                    <a:pt x="371" y="939"/>
                  </a:cubicBezTo>
                  <a:cubicBezTo>
                    <a:pt x="367" y="941"/>
                    <a:pt x="359" y="936"/>
                    <a:pt x="357" y="935"/>
                  </a:cubicBezTo>
                  <a:close/>
                  <a:moveTo>
                    <a:pt x="196" y="979"/>
                  </a:moveTo>
                  <a:cubicBezTo>
                    <a:pt x="196" y="978"/>
                    <a:pt x="195" y="978"/>
                    <a:pt x="194" y="977"/>
                  </a:cubicBezTo>
                  <a:cubicBezTo>
                    <a:pt x="194" y="977"/>
                    <a:pt x="194" y="977"/>
                    <a:pt x="194" y="977"/>
                  </a:cubicBezTo>
                  <a:cubicBezTo>
                    <a:pt x="195" y="968"/>
                    <a:pt x="197" y="968"/>
                    <a:pt x="204" y="964"/>
                  </a:cubicBezTo>
                  <a:cubicBezTo>
                    <a:pt x="225" y="963"/>
                    <a:pt x="239" y="984"/>
                    <a:pt x="249" y="997"/>
                  </a:cubicBezTo>
                  <a:cubicBezTo>
                    <a:pt x="249" y="997"/>
                    <a:pt x="248" y="998"/>
                    <a:pt x="248" y="998"/>
                  </a:cubicBezTo>
                  <a:cubicBezTo>
                    <a:pt x="243" y="998"/>
                    <a:pt x="240" y="994"/>
                    <a:pt x="237" y="991"/>
                  </a:cubicBezTo>
                  <a:cubicBezTo>
                    <a:pt x="232" y="986"/>
                    <a:pt x="223" y="976"/>
                    <a:pt x="217" y="972"/>
                  </a:cubicBezTo>
                  <a:cubicBezTo>
                    <a:pt x="209" y="968"/>
                    <a:pt x="200" y="973"/>
                    <a:pt x="196" y="979"/>
                  </a:cubicBezTo>
                  <a:close/>
                  <a:moveTo>
                    <a:pt x="253" y="1015"/>
                  </a:moveTo>
                  <a:cubicBezTo>
                    <a:pt x="242" y="1010"/>
                    <a:pt x="231" y="1003"/>
                    <a:pt x="219" y="995"/>
                  </a:cubicBezTo>
                  <a:cubicBezTo>
                    <a:pt x="220" y="993"/>
                    <a:pt x="221" y="992"/>
                    <a:pt x="223" y="991"/>
                  </a:cubicBezTo>
                  <a:cubicBezTo>
                    <a:pt x="227" y="989"/>
                    <a:pt x="231" y="992"/>
                    <a:pt x="233" y="994"/>
                  </a:cubicBezTo>
                  <a:cubicBezTo>
                    <a:pt x="240" y="999"/>
                    <a:pt x="244" y="1012"/>
                    <a:pt x="253" y="1014"/>
                  </a:cubicBezTo>
                  <a:cubicBezTo>
                    <a:pt x="253" y="1015"/>
                    <a:pt x="253" y="1015"/>
                    <a:pt x="253" y="1015"/>
                  </a:cubicBezTo>
                  <a:cubicBezTo>
                    <a:pt x="253" y="1015"/>
                    <a:pt x="253" y="1015"/>
                    <a:pt x="253" y="1015"/>
                  </a:cubicBezTo>
                  <a:close/>
                  <a:moveTo>
                    <a:pt x="236" y="966"/>
                  </a:moveTo>
                  <a:cubicBezTo>
                    <a:pt x="228" y="957"/>
                    <a:pt x="219" y="952"/>
                    <a:pt x="207" y="948"/>
                  </a:cubicBezTo>
                  <a:cubicBezTo>
                    <a:pt x="206" y="948"/>
                    <a:pt x="207" y="948"/>
                    <a:pt x="206" y="947"/>
                  </a:cubicBezTo>
                  <a:cubicBezTo>
                    <a:pt x="209" y="943"/>
                    <a:pt x="225" y="941"/>
                    <a:pt x="231" y="942"/>
                  </a:cubicBezTo>
                  <a:cubicBezTo>
                    <a:pt x="241" y="945"/>
                    <a:pt x="256" y="950"/>
                    <a:pt x="268" y="945"/>
                  </a:cubicBezTo>
                  <a:cubicBezTo>
                    <a:pt x="275" y="942"/>
                    <a:pt x="279" y="937"/>
                    <a:pt x="282" y="933"/>
                  </a:cubicBezTo>
                  <a:cubicBezTo>
                    <a:pt x="285" y="933"/>
                    <a:pt x="289" y="937"/>
                    <a:pt x="291" y="938"/>
                  </a:cubicBezTo>
                  <a:cubicBezTo>
                    <a:pt x="299" y="942"/>
                    <a:pt x="314" y="950"/>
                    <a:pt x="309" y="964"/>
                  </a:cubicBezTo>
                  <a:cubicBezTo>
                    <a:pt x="307" y="970"/>
                    <a:pt x="297" y="975"/>
                    <a:pt x="292" y="980"/>
                  </a:cubicBezTo>
                  <a:cubicBezTo>
                    <a:pt x="287" y="984"/>
                    <a:pt x="278" y="995"/>
                    <a:pt x="267" y="993"/>
                  </a:cubicBezTo>
                  <a:cubicBezTo>
                    <a:pt x="251" y="991"/>
                    <a:pt x="245" y="977"/>
                    <a:pt x="236" y="966"/>
                  </a:cubicBezTo>
                  <a:close/>
                  <a:moveTo>
                    <a:pt x="260" y="1007"/>
                  </a:moveTo>
                  <a:cubicBezTo>
                    <a:pt x="260" y="1007"/>
                    <a:pt x="260" y="1007"/>
                    <a:pt x="260" y="1007"/>
                  </a:cubicBezTo>
                  <a:cubicBezTo>
                    <a:pt x="258" y="1003"/>
                    <a:pt x="265" y="1000"/>
                    <a:pt x="268" y="999"/>
                  </a:cubicBezTo>
                  <a:cubicBezTo>
                    <a:pt x="271" y="998"/>
                    <a:pt x="271" y="998"/>
                    <a:pt x="271" y="998"/>
                  </a:cubicBezTo>
                  <a:cubicBezTo>
                    <a:pt x="271" y="998"/>
                    <a:pt x="271" y="999"/>
                    <a:pt x="271" y="999"/>
                  </a:cubicBezTo>
                  <a:cubicBezTo>
                    <a:pt x="269" y="1002"/>
                    <a:pt x="265" y="1006"/>
                    <a:pt x="260" y="1007"/>
                  </a:cubicBezTo>
                  <a:close/>
                  <a:moveTo>
                    <a:pt x="273" y="1025"/>
                  </a:moveTo>
                  <a:cubicBezTo>
                    <a:pt x="270" y="1024"/>
                    <a:pt x="271" y="1020"/>
                    <a:pt x="272" y="1017"/>
                  </a:cubicBezTo>
                  <a:cubicBezTo>
                    <a:pt x="274" y="1011"/>
                    <a:pt x="280" y="1008"/>
                    <a:pt x="285" y="1004"/>
                  </a:cubicBezTo>
                  <a:cubicBezTo>
                    <a:pt x="287" y="1004"/>
                    <a:pt x="289" y="1003"/>
                    <a:pt x="290" y="1004"/>
                  </a:cubicBezTo>
                  <a:cubicBezTo>
                    <a:pt x="292" y="1005"/>
                    <a:pt x="294" y="1011"/>
                    <a:pt x="292" y="1014"/>
                  </a:cubicBezTo>
                  <a:cubicBezTo>
                    <a:pt x="290" y="1019"/>
                    <a:pt x="281" y="1030"/>
                    <a:pt x="273" y="1025"/>
                  </a:cubicBezTo>
                  <a:close/>
                  <a:moveTo>
                    <a:pt x="296" y="1032"/>
                  </a:moveTo>
                  <a:cubicBezTo>
                    <a:pt x="295" y="1032"/>
                    <a:pt x="293" y="1033"/>
                    <a:pt x="292" y="1034"/>
                  </a:cubicBezTo>
                  <a:cubicBezTo>
                    <a:pt x="290" y="1033"/>
                    <a:pt x="287" y="1033"/>
                    <a:pt x="285" y="1032"/>
                  </a:cubicBezTo>
                  <a:cubicBezTo>
                    <a:pt x="286" y="1031"/>
                    <a:pt x="287" y="1031"/>
                    <a:pt x="288" y="1030"/>
                  </a:cubicBezTo>
                  <a:cubicBezTo>
                    <a:pt x="292" y="1028"/>
                    <a:pt x="295" y="1023"/>
                    <a:pt x="298" y="1019"/>
                  </a:cubicBezTo>
                  <a:cubicBezTo>
                    <a:pt x="304" y="1012"/>
                    <a:pt x="310" y="1005"/>
                    <a:pt x="317" y="999"/>
                  </a:cubicBezTo>
                  <a:cubicBezTo>
                    <a:pt x="338" y="983"/>
                    <a:pt x="379" y="970"/>
                    <a:pt x="416" y="973"/>
                  </a:cubicBezTo>
                  <a:cubicBezTo>
                    <a:pt x="426" y="974"/>
                    <a:pt x="438" y="973"/>
                    <a:pt x="447" y="976"/>
                  </a:cubicBezTo>
                  <a:cubicBezTo>
                    <a:pt x="448" y="976"/>
                    <a:pt x="448" y="978"/>
                    <a:pt x="449" y="979"/>
                  </a:cubicBezTo>
                  <a:cubicBezTo>
                    <a:pt x="449" y="980"/>
                    <a:pt x="449" y="980"/>
                    <a:pt x="449" y="980"/>
                  </a:cubicBezTo>
                  <a:cubicBezTo>
                    <a:pt x="443" y="980"/>
                    <a:pt x="437" y="979"/>
                    <a:pt x="430" y="979"/>
                  </a:cubicBezTo>
                  <a:cubicBezTo>
                    <a:pt x="425" y="979"/>
                    <a:pt x="419" y="979"/>
                    <a:pt x="413" y="979"/>
                  </a:cubicBezTo>
                  <a:cubicBezTo>
                    <a:pt x="400" y="978"/>
                    <a:pt x="377" y="980"/>
                    <a:pt x="365" y="983"/>
                  </a:cubicBezTo>
                  <a:cubicBezTo>
                    <a:pt x="351" y="988"/>
                    <a:pt x="338" y="993"/>
                    <a:pt x="327" y="1000"/>
                  </a:cubicBezTo>
                  <a:cubicBezTo>
                    <a:pt x="323" y="1003"/>
                    <a:pt x="318" y="1005"/>
                    <a:pt x="315" y="1008"/>
                  </a:cubicBezTo>
                  <a:cubicBezTo>
                    <a:pt x="308" y="1015"/>
                    <a:pt x="303" y="1025"/>
                    <a:pt x="296" y="1032"/>
                  </a:cubicBezTo>
                  <a:close/>
                  <a:moveTo>
                    <a:pt x="424" y="987"/>
                  </a:moveTo>
                  <a:cubicBezTo>
                    <a:pt x="424" y="986"/>
                    <a:pt x="424" y="986"/>
                    <a:pt x="424" y="986"/>
                  </a:cubicBezTo>
                  <a:cubicBezTo>
                    <a:pt x="432" y="986"/>
                    <a:pt x="439" y="988"/>
                    <a:pt x="447" y="988"/>
                  </a:cubicBezTo>
                  <a:cubicBezTo>
                    <a:pt x="447" y="988"/>
                    <a:pt x="447" y="988"/>
                    <a:pt x="447" y="989"/>
                  </a:cubicBezTo>
                  <a:cubicBezTo>
                    <a:pt x="446" y="991"/>
                    <a:pt x="444" y="992"/>
                    <a:pt x="441" y="993"/>
                  </a:cubicBezTo>
                  <a:cubicBezTo>
                    <a:pt x="433" y="995"/>
                    <a:pt x="429" y="991"/>
                    <a:pt x="424" y="987"/>
                  </a:cubicBezTo>
                  <a:close/>
                  <a:moveTo>
                    <a:pt x="438" y="999"/>
                  </a:moveTo>
                  <a:cubicBezTo>
                    <a:pt x="428" y="1006"/>
                    <a:pt x="410" y="997"/>
                    <a:pt x="408" y="988"/>
                  </a:cubicBezTo>
                  <a:cubicBezTo>
                    <a:pt x="408" y="988"/>
                    <a:pt x="408" y="988"/>
                    <a:pt x="409" y="988"/>
                  </a:cubicBezTo>
                  <a:cubicBezTo>
                    <a:pt x="410" y="988"/>
                    <a:pt x="412" y="988"/>
                    <a:pt x="414" y="988"/>
                  </a:cubicBezTo>
                  <a:cubicBezTo>
                    <a:pt x="417" y="989"/>
                    <a:pt x="421" y="994"/>
                    <a:pt x="424" y="996"/>
                  </a:cubicBezTo>
                  <a:cubicBezTo>
                    <a:pt x="428" y="998"/>
                    <a:pt x="434" y="997"/>
                    <a:pt x="437" y="999"/>
                  </a:cubicBezTo>
                  <a:lnTo>
                    <a:pt x="438" y="999"/>
                  </a:lnTo>
                  <a:close/>
                  <a:moveTo>
                    <a:pt x="368" y="1058"/>
                  </a:moveTo>
                  <a:cubicBezTo>
                    <a:pt x="360" y="1057"/>
                    <a:pt x="355" y="1053"/>
                    <a:pt x="348" y="1051"/>
                  </a:cubicBezTo>
                  <a:cubicBezTo>
                    <a:pt x="348" y="1050"/>
                    <a:pt x="348" y="1050"/>
                    <a:pt x="348" y="1050"/>
                  </a:cubicBezTo>
                  <a:cubicBezTo>
                    <a:pt x="349" y="1050"/>
                    <a:pt x="349" y="1050"/>
                    <a:pt x="349" y="1050"/>
                  </a:cubicBezTo>
                  <a:cubicBezTo>
                    <a:pt x="357" y="1052"/>
                    <a:pt x="365" y="1054"/>
                    <a:pt x="373" y="1056"/>
                  </a:cubicBezTo>
                  <a:cubicBezTo>
                    <a:pt x="373" y="1056"/>
                    <a:pt x="373" y="1056"/>
                    <a:pt x="374" y="1056"/>
                  </a:cubicBezTo>
                  <a:cubicBezTo>
                    <a:pt x="374" y="1049"/>
                    <a:pt x="372" y="1040"/>
                    <a:pt x="374" y="1034"/>
                  </a:cubicBezTo>
                  <a:cubicBezTo>
                    <a:pt x="375" y="1034"/>
                    <a:pt x="375" y="1034"/>
                    <a:pt x="375" y="1034"/>
                  </a:cubicBezTo>
                  <a:cubicBezTo>
                    <a:pt x="376" y="1040"/>
                    <a:pt x="377" y="1046"/>
                    <a:pt x="378" y="1052"/>
                  </a:cubicBezTo>
                  <a:cubicBezTo>
                    <a:pt x="380" y="1053"/>
                    <a:pt x="383" y="1052"/>
                    <a:pt x="386" y="1051"/>
                  </a:cubicBezTo>
                  <a:cubicBezTo>
                    <a:pt x="394" y="1051"/>
                    <a:pt x="401" y="1050"/>
                    <a:pt x="407" y="1048"/>
                  </a:cubicBezTo>
                  <a:cubicBezTo>
                    <a:pt x="408" y="1048"/>
                    <a:pt x="408" y="1048"/>
                    <a:pt x="408" y="1049"/>
                  </a:cubicBezTo>
                  <a:cubicBezTo>
                    <a:pt x="397" y="1055"/>
                    <a:pt x="382" y="1061"/>
                    <a:pt x="368" y="1058"/>
                  </a:cubicBezTo>
                  <a:close/>
                  <a:moveTo>
                    <a:pt x="407" y="1064"/>
                  </a:moveTo>
                  <a:cubicBezTo>
                    <a:pt x="409" y="1063"/>
                    <a:pt x="411" y="1062"/>
                    <a:pt x="412" y="1061"/>
                  </a:cubicBezTo>
                  <a:cubicBezTo>
                    <a:pt x="419" y="1057"/>
                    <a:pt x="423" y="1051"/>
                    <a:pt x="424" y="1042"/>
                  </a:cubicBezTo>
                  <a:cubicBezTo>
                    <a:pt x="425" y="1040"/>
                    <a:pt x="427" y="1037"/>
                    <a:pt x="426" y="1034"/>
                  </a:cubicBezTo>
                  <a:cubicBezTo>
                    <a:pt x="424" y="1033"/>
                    <a:pt x="420" y="1036"/>
                    <a:pt x="418" y="1036"/>
                  </a:cubicBezTo>
                  <a:cubicBezTo>
                    <a:pt x="406" y="1035"/>
                    <a:pt x="397" y="1035"/>
                    <a:pt x="389" y="1041"/>
                  </a:cubicBezTo>
                  <a:cubicBezTo>
                    <a:pt x="389" y="1041"/>
                    <a:pt x="388" y="1041"/>
                    <a:pt x="388" y="1041"/>
                  </a:cubicBezTo>
                  <a:cubicBezTo>
                    <a:pt x="387" y="1036"/>
                    <a:pt x="387" y="1031"/>
                    <a:pt x="386" y="1027"/>
                  </a:cubicBezTo>
                  <a:cubicBezTo>
                    <a:pt x="384" y="1024"/>
                    <a:pt x="380" y="1021"/>
                    <a:pt x="378" y="1019"/>
                  </a:cubicBezTo>
                  <a:cubicBezTo>
                    <a:pt x="376" y="1017"/>
                    <a:pt x="376" y="1014"/>
                    <a:pt x="374" y="1013"/>
                  </a:cubicBezTo>
                  <a:cubicBezTo>
                    <a:pt x="368" y="1018"/>
                    <a:pt x="364" y="1024"/>
                    <a:pt x="362" y="1032"/>
                  </a:cubicBezTo>
                  <a:cubicBezTo>
                    <a:pt x="361" y="1035"/>
                    <a:pt x="362" y="1039"/>
                    <a:pt x="361" y="1042"/>
                  </a:cubicBezTo>
                  <a:cubicBezTo>
                    <a:pt x="361" y="1042"/>
                    <a:pt x="361" y="1042"/>
                    <a:pt x="361" y="1042"/>
                  </a:cubicBezTo>
                  <a:cubicBezTo>
                    <a:pt x="356" y="1041"/>
                    <a:pt x="352" y="1038"/>
                    <a:pt x="347" y="1037"/>
                  </a:cubicBezTo>
                  <a:cubicBezTo>
                    <a:pt x="343" y="1036"/>
                    <a:pt x="339" y="1037"/>
                    <a:pt x="334" y="1036"/>
                  </a:cubicBezTo>
                  <a:cubicBezTo>
                    <a:pt x="331" y="1036"/>
                    <a:pt x="326" y="1035"/>
                    <a:pt x="324" y="1036"/>
                  </a:cubicBezTo>
                  <a:cubicBezTo>
                    <a:pt x="324" y="1036"/>
                    <a:pt x="324" y="1037"/>
                    <a:pt x="324" y="1037"/>
                  </a:cubicBezTo>
                  <a:cubicBezTo>
                    <a:pt x="325" y="1041"/>
                    <a:pt x="327" y="1045"/>
                    <a:pt x="329" y="1048"/>
                  </a:cubicBezTo>
                  <a:cubicBezTo>
                    <a:pt x="321" y="1046"/>
                    <a:pt x="312" y="1043"/>
                    <a:pt x="303" y="1039"/>
                  </a:cubicBezTo>
                  <a:cubicBezTo>
                    <a:pt x="308" y="1034"/>
                    <a:pt x="311" y="1029"/>
                    <a:pt x="316" y="1025"/>
                  </a:cubicBezTo>
                  <a:cubicBezTo>
                    <a:pt x="318" y="1023"/>
                    <a:pt x="319" y="1021"/>
                    <a:pt x="321" y="1019"/>
                  </a:cubicBezTo>
                  <a:cubicBezTo>
                    <a:pt x="326" y="1014"/>
                    <a:pt x="331" y="1010"/>
                    <a:pt x="337" y="1006"/>
                  </a:cubicBezTo>
                  <a:cubicBezTo>
                    <a:pt x="343" y="1001"/>
                    <a:pt x="357" y="995"/>
                    <a:pt x="365" y="993"/>
                  </a:cubicBezTo>
                  <a:cubicBezTo>
                    <a:pt x="370" y="991"/>
                    <a:pt x="373" y="990"/>
                    <a:pt x="377" y="989"/>
                  </a:cubicBezTo>
                  <a:cubicBezTo>
                    <a:pt x="380" y="989"/>
                    <a:pt x="382" y="988"/>
                    <a:pt x="385" y="988"/>
                  </a:cubicBezTo>
                  <a:cubicBezTo>
                    <a:pt x="389" y="987"/>
                    <a:pt x="394" y="987"/>
                    <a:pt x="398" y="987"/>
                  </a:cubicBezTo>
                  <a:cubicBezTo>
                    <a:pt x="400" y="991"/>
                    <a:pt x="401" y="994"/>
                    <a:pt x="403" y="997"/>
                  </a:cubicBezTo>
                  <a:cubicBezTo>
                    <a:pt x="409" y="1006"/>
                    <a:pt x="417" y="1012"/>
                    <a:pt x="430" y="1013"/>
                  </a:cubicBezTo>
                  <a:cubicBezTo>
                    <a:pt x="434" y="1013"/>
                    <a:pt x="438" y="1010"/>
                    <a:pt x="441" y="1010"/>
                  </a:cubicBezTo>
                  <a:cubicBezTo>
                    <a:pt x="441" y="1010"/>
                    <a:pt x="441" y="1010"/>
                    <a:pt x="441" y="1010"/>
                  </a:cubicBezTo>
                  <a:cubicBezTo>
                    <a:pt x="438" y="1033"/>
                    <a:pt x="444" y="1048"/>
                    <a:pt x="460" y="1057"/>
                  </a:cubicBezTo>
                  <a:cubicBezTo>
                    <a:pt x="460" y="1057"/>
                    <a:pt x="466" y="1059"/>
                    <a:pt x="471" y="1060"/>
                  </a:cubicBezTo>
                  <a:cubicBezTo>
                    <a:pt x="446" y="1064"/>
                    <a:pt x="424" y="1065"/>
                    <a:pt x="407" y="1064"/>
                  </a:cubicBezTo>
                  <a:close/>
                  <a:moveTo>
                    <a:pt x="471" y="1050"/>
                  </a:moveTo>
                  <a:cubicBezTo>
                    <a:pt x="464" y="1053"/>
                    <a:pt x="458" y="1047"/>
                    <a:pt x="455" y="1044"/>
                  </a:cubicBezTo>
                  <a:cubicBezTo>
                    <a:pt x="444" y="1030"/>
                    <a:pt x="445" y="1013"/>
                    <a:pt x="456" y="1000"/>
                  </a:cubicBezTo>
                  <a:cubicBezTo>
                    <a:pt x="457" y="1000"/>
                    <a:pt x="457" y="1000"/>
                    <a:pt x="457" y="1000"/>
                  </a:cubicBezTo>
                  <a:cubicBezTo>
                    <a:pt x="457" y="1001"/>
                    <a:pt x="457" y="1003"/>
                    <a:pt x="456" y="1005"/>
                  </a:cubicBezTo>
                  <a:cubicBezTo>
                    <a:pt x="456" y="1009"/>
                    <a:pt x="457" y="1013"/>
                    <a:pt x="459" y="1016"/>
                  </a:cubicBezTo>
                  <a:cubicBezTo>
                    <a:pt x="461" y="1022"/>
                    <a:pt x="465" y="1024"/>
                    <a:pt x="468" y="1028"/>
                  </a:cubicBezTo>
                  <a:cubicBezTo>
                    <a:pt x="471" y="1031"/>
                    <a:pt x="472" y="1035"/>
                    <a:pt x="474" y="1038"/>
                  </a:cubicBezTo>
                  <a:cubicBezTo>
                    <a:pt x="475" y="1042"/>
                    <a:pt x="475" y="1049"/>
                    <a:pt x="471" y="1050"/>
                  </a:cubicBezTo>
                  <a:close/>
                  <a:moveTo>
                    <a:pt x="475" y="1017"/>
                  </a:moveTo>
                  <a:cubicBezTo>
                    <a:pt x="473" y="1015"/>
                    <a:pt x="472" y="1013"/>
                    <a:pt x="470" y="1011"/>
                  </a:cubicBezTo>
                  <a:cubicBezTo>
                    <a:pt x="470" y="1011"/>
                    <a:pt x="471" y="1011"/>
                    <a:pt x="471" y="1010"/>
                  </a:cubicBezTo>
                  <a:cubicBezTo>
                    <a:pt x="478" y="1012"/>
                    <a:pt x="489" y="1020"/>
                    <a:pt x="493" y="1027"/>
                  </a:cubicBezTo>
                  <a:cubicBezTo>
                    <a:pt x="496" y="1034"/>
                    <a:pt x="494" y="1041"/>
                    <a:pt x="489" y="1045"/>
                  </a:cubicBezTo>
                  <a:cubicBezTo>
                    <a:pt x="488" y="1044"/>
                    <a:pt x="489" y="1041"/>
                    <a:pt x="489" y="1039"/>
                  </a:cubicBezTo>
                  <a:cubicBezTo>
                    <a:pt x="490" y="1036"/>
                    <a:pt x="488" y="1032"/>
                    <a:pt x="487" y="1030"/>
                  </a:cubicBezTo>
                  <a:cubicBezTo>
                    <a:pt x="485" y="1024"/>
                    <a:pt x="479" y="1021"/>
                    <a:pt x="475" y="1017"/>
                  </a:cubicBezTo>
                  <a:close/>
                  <a:moveTo>
                    <a:pt x="484" y="1058"/>
                  </a:moveTo>
                  <a:cubicBezTo>
                    <a:pt x="491" y="1055"/>
                    <a:pt x="498" y="1049"/>
                    <a:pt x="514" y="1050"/>
                  </a:cubicBezTo>
                  <a:cubicBezTo>
                    <a:pt x="503" y="1053"/>
                    <a:pt x="493" y="1056"/>
                    <a:pt x="484" y="1058"/>
                  </a:cubicBezTo>
                  <a:close/>
                  <a:moveTo>
                    <a:pt x="517" y="1049"/>
                  </a:moveTo>
                  <a:cubicBezTo>
                    <a:pt x="519" y="1046"/>
                    <a:pt x="521" y="1041"/>
                    <a:pt x="522" y="1039"/>
                  </a:cubicBezTo>
                  <a:cubicBezTo>
                    <a:pt x="524" y="1035"/>
                    <a:pt x="525" y="1028"/>
                    <a:pt x="522" y="1022"/>
                  </a:cubicBezTo>
                  <a:cubicBezTo>
                    <a:pt x="518" y="1011"/>
                    <a:pt x="505" y="1009"/>
                    <a:pt x="497" y="1001"/>
                  </a:cubicBezTo>
                  <a:cubicBezTo>
                    <a:pt x="498" y="1001"/>
                    <a:pt x="498" y="1001"/>
                    <a:pt x="498" y="1000"/>
                  </a:cubicBezTo>
                  <a:cubicBezTo>
                    <a:pt x="502" y="1001"/>
                    <a:pt x="506" y="1002"/>
                    <a:pt x="510" y="1003"/>
                  </a:cubicBezTo>
                  <a:cubicBezTo>
                    <a:pt x="514" y="1003"/>
                    <a:pt x="519" y="1003"/>
                    <a:pt x="523" y="1004"/>
                  </a:cubicBezTo>
                  <a:cubicBezTo>
                    <a:pt x="528" y="1005"/>
                    <a:pt x="532" y="1006"/>
                    <a:pt x="536" y="1007"/>
                  </a:cubicBezTo>
                  <a:cubicBezTo>
                    <a:pt x="546" y="1009"/>
                    <a:pt x="553" y="1008"/>
                    <a:pt x="563" y="1009"/>
                  </a:cubicBezTo>
                  <a:cubicBezTo>
                    <a:pt x="571" y="1010"/>
                    <a:pt x="579" y="1011"/>
                    <a:pt x="587" y="1012"/>
                  </a:cubicBezTo>
                  <a:cubicBezTo>
                    <a:pt x="588" y="1012"/>
                    <a:pt x="589" y="1012"/>
                    <a:pt x="590" y="1011"/>
                  </a:cubicBezTo>
                  <a:cubicBezTo>
                    <a:pt x="565" y="1029"/>
                    <a:pt x="540" y="1041"/>
                    <a:pt x="517" y="1049"/>
                  </a:cubicBezTo>
                  <a:close/>
                  <a:moveTo>
                    <a:pt x="611" y="995"/>
                  </a:moveTo>
                  <a:cubicBezTo>
                    <a:pt x="609" y="997"/>
                    <a:pt x="608" y="998"/>
                    <a:pt x="607" y="999"/>
                  </a:cubicBezTo>
                  <a:cubicBezTo>
                    <a:pt x="589" y="1003"/>
                    <a:pt x="567" y="1006"/>
                    <a:pt x="552" y="1003"/>
                  </a:cubicBezTo>
                  <a:cubicBezTo>
                    <a:pt x="543" y="1001"/>
                    <a:pt x="534" y="1000"/>
                    <a:pt x="524" y="997"/>
                  </a:cubicBezTo>
                  <a:cubicBezTo>
                    <a:pt x="520" y="996"/>
                    <a:pt x="514" y="994"/>
                    <a:pt x="509" y="994"/>
                  </a:cubicBezTo>
                  <a:cubicBezTo>
                    <a:pt x="509" y="993"/>
                    <a:pt x="509" y="993"/>
                    <a:pt x="509" y="993"/>
                  </a:cubicBezTo>
                  <a:cubicBezTo>
                    <a:pt x="510" y="991"/>
                    <a:pt x="511" y="990"/>
                    <a:pt x="513" y="988"/>
                  </a:cubicBezTo>
                  <a:cubicBezTo>
                    <a:pt x="513" y="988"/>
                    <a:pt x="523" y="990"/>
                    <a:pt x="525" y="991"/>
                  </a:cubicBezTo>
                  <a:cubicBezTo>
                    <a:pt x="536" y="993"/>
                    <a:pt x="548" y="995"/>
                    <a:pt x="559" y="997"/>
                  </a:cubicBezTo>
                  <a:cubicBezTo>
                    <a:pt x="566" y="998"/>
                    <a:pt x="577" y="998"/>
                    <a:pt x="583" y="996"/>
                  </a:cubicBezTo>
                  <a:cubicBezTo>
                    <a:pt x="591" y="995"/>
                    <a:pt x="598" y="995"/>
                    <a:pt x="605" y="993"/>
                  </a:cubicBezTo>
                  <a:cubicBezTo>
                    <a:pt x="610" y="992"/>
                    <a:pt x="615" y="990"/>
                    <a:pt x="619" y="988"/>
                  </a:cubicBezTo>
                  <a:cubicBezTo>
                    <a:pt x="617" y="991"/>
                    <a:pt x="614" y="993"/>
                    <a:pt x="611" y="995"/>
                  </a:cubicBezTo>
                  <a:close/>
                  <a:moveTo>
                    <a:pt x="623" y="953"/>
                  </a:moveTo>
                  <a:cubicBezTo>
                    <a:pt x="620" y="966"/>
                    <a:pt x="610" y="969"/>
                    <a:pt x="598" y="974"/>
                  </a:cubicBezTo>
                  <a:cubicBezTo>
                    <a:pt x="594" y="976"/>
                    <a:pt x="588" y="979"/>
                    <a:pt x="582" y="978"/>
                  </a:cubicBezTo>
                  <a:cubicBezTo>
                    <a:pt x="578" y="978"/>
                    <a:pt x="574" y="978"/>
                    <a:pt x="569" y="978"/>
                  </a:cubicBezTo>
                  <a:cubicBezTo>
                    <a:pt x="566" y="977"/>
                    <a:pt x="562" y="976"/>
                    <a:pt x="558" y="975"/>
                  </a:cubicBezTo>
                  <a:cubicBezTo>
                    <a:pt x="558" y="974"/>
                    <a:pt x="558" y="974"/>
                    <a:pt x="558" y="974"/>
                  </a:cubicBezTo>
                  <a:cubicBezTo>
                    <a:pt x="558" y="974"/>
                    <a:pt x="558" y="974"/>
                    <a:pt x="558" y="973"/>
                  </a:cubicBezTo>
                  <a:cubicBezTo>
                    <a:pt x="565" y="971"/>
                    <a:pt x="573" y="967"/>
                    <a:pt x="576" y="961"/>
                  </a:cubicBezTo>
                  <a:cubicBezTo>
                    <a:pt x="578" y="959"/>
                    <a:pt x="580" y="956"/>
                    <a:pt x="582" y="954"/>
                  </a:cubicBezTo>
                  <a:cubicBezTo>
                    <a:pt x="591" y="956"/>
                    <a:pt x="603" y="954"/>
                    <a:pt x="610" y="950"/>
                  </a:cubicBezTo>
                  <a:cubicBezTo>
                    <a:pt x="612" y="949"/>
                    <a:pt x="613" y="947"/>
                    <a:pt x="614" y="946"/>
                  </a:cubicBezTo>
                  <a:cubicBezTo>
                    <a:pt x="616" y="945"/>
                    <a:pt x="617" y="945"/>
                    <a:pt x="618" y="944"/>
                  </a:cubicBezTo>
                  <a:cubicBezTo>
                    <a:pt x="621" y="944"/>
                    <a:pt x="622" y="946"/>
                    <a:pt x="624" y="946"/>
                  </a:cubicBezTo>
                  <a:cubicBezTo>
                    <a:pt x="624" y="949"/>
                    <a:pt x="623" y="951"/>
                    <a:pt x="623" y="953"/>
                  </a:cubicBezTo>
                  <a:close/>
                  <a:moveTo>
                    <a:pt x="620" y="916"/>
                  </a:moveTo>
                  <a:cubicBezTo>
                    <a:pt x="621" y="918"/>
                    <a:pt x="621" y="921"/>
                    <a:pt x="622" y="923"/>
                  </a:cubicBezTo>
                  <a:cubicBezTo>
                    <a:pt x="622" y="923"/>
                    <a:pt x="622" y="923"/>
                    <a:pt x="622" y="923"/>
                  </a:cubicBezTo>
                  <a:cubicBezTo>
                    <a:pt x="622" y="923"/>
                    <a:pt x="622" y="923"/>
                    <a:pt x="621" y="923"/>
                  </a:cubicBezTo>
                  <a:cubicBezTo>
                    <a:pt x="616" y="921"/>
                    <a:pt x="612" y="912"/>
                    <a:pt x="616" y="904"/>
                  </a:cubicBezTo>
                  <a:cubicBezTo>
                    <a:pt x="617" y="902"/>
                    <a:pt x="622" y="896"/>
                    <a:pt x="624" y="895"/>
                  </a:cubicBezTo>
                  <a:cubicBezTo>
                    <a:pt x="626" y="895"/>
                    <a:pt x="628" y="894"/>
                    <a:pt x="630" y="893"/>
                  </a:cubicBezTo>
                  <a:cubicBezTo>
                    <a:pt x="646" y="892"/>
                    <a:pt x="664" y="909"/>
                    <a:pt x="649" y="921"/>
                  </a:cubicBezTo>
                  <a:cubicBezTo>
                    <a:pt x="648" y="921"/>
                    <a:pt x="648" y="921"/>
                    <a:pt x="648" y="921"/>
                  </a:cubicBezTo>
                  <a:cubicBezTo>
                    <a:pt x="648" y="920"/>
                    <a:pt x="648" y="920"/>
                    <a:pt x="648" y="920"/>
                  </a:cubicBezTo>
                  <a:cubicBezTo>
                    <a:pt x="656" y="907"/>
                    <a:pt x="643" y="893"/>
                    <a:pt x="628" y="899"/>
                  </a:cubicBezTo>
                  <a:cubicBezTo>
                    <a:pt x="623" y="901"/>
                    <a:pt x="618" y="908"/>
                    <a:pt x="620" y="916"/>
                  </a:cubicBezTo>
                  <a:close/>
                  <a:moveTo>
                    <a:pt x="632" y="946"/>
                  </a:moveTo>
                  <a:cubicBezTo>
                    <a:pt x="632" y="945"/>
                    <a:pt x="632" y="945"/>
                    <a:pt x="632" y="945"/>
                  </a:cubicBezTo>
                  <a:cubicBezTo>
                    <a:pt x="635" y="946"/>
                    <a:pt x="638" y="946"/>
                    <a:pt x="640" y="947"/>
                  </a:cubicBezTo>
                  <a:cubicBezTo>
                    <a:pt x="646" y="947"/>
                    <a:pt x="655" y="946"/>
                    <a:pt x="659" y="944"/>
                  </a:cubicBezTo>
                  <a:cubicBezTo>
                    <a:pt x="660" y="944"/>
                    <a:pt x="660" y="944"/>
                    <a:pt x="660" y="944"/>
                  </a:cubicBezTo>
                  <a:cubicBezTo>
                    <a:pt x="660" y="944"/>
                    <a:pt x="660" y="944"/>
                    <a:pt x="660" y="944"/>
                  </a:cubicBezTo>
                  <a:cubicBezTo>
                    <a:pt x="655" y="953"/>
                    <a:pt x="637" y="958"/>
                    <a:pt x="632" y="946"/>
                  </a:cubicBezTo>
                  <a:close/>
                  <a:moveTo>
                    <a:pt x="683" y="907"/>
                  </a:moveTo>
                  <a:cubicBezTo>
                    <a:pt x="680" y="897"/>
                    <a:pt x="673" y="891"/>
                    <a:pt x="664" y="887"/>
                  </a:cubicBezTo>
                  <a:cubicBezTo>
                    <a:pt x="664" y="879"/>
                    <a:pt x="663" y="872"/>
                    <a:pt x="658" y="869"/>
                  </a:cubicBezTo>
                  <a:cubicBezTo>
                    <a:pt x="657" y="868"/>
                    <a:pt x="657" y="868"/>
                    <a:pt x="657" y="868"/>
                  </a:cubicBezTo>
                  <a:cubicBezTo>
                    <a:pt x="652" y="868"/>
                    <a:pt x="652" y="868"/>
                    <a:pt x="652" y="868"/>
                  </a:cubicBezTo>
                  <a:cubicBezTo>
                    <a:pt x="652" y="867"/>
                    <a:pt x="652" y="867"/>
                    <a:pt x="652" y="867"/>
                  </a:cubicBezTo>
                  <a:cubicBezTo>
                    <a:pt x="652" y="867"/>
                    <a:pt x="651" y="867"/>
                    <a:pt x="651" y="867"/>
                  </a:cubicBezTo>
                  <a:cubicBezTo>
                    <a:pt x="647" y="865"/>
                    <a:pt x="645" y="861"/>
                    <a:pt x="642" y="859"/>
                  </a:cubicBezTo>
                  <a:cubicBezTo>
                    <a:pt x="642" y="859"/>
                    <a:pt x="643" y="859"/>
                    <a:pt x="643" y="859"/>
                  </a:cubicBezTo>
                  <a:cubicBezTo>
                    <a:pt x="649" y="858"/>
                    <a:pt x="652" y="856"/>
                    <a:pt x="656" y="851"/>
                  </a:cubicBezTo>
                  <a:cubicBezTo>
                    <a:pt x="657" y="850"/>
                    <a:pt x="661" y="850"/>
                    <a:pt x="664" y="848"/>
                  </a:cubicBezTo>
                  <a:cubicBezTo>
                    <a:pt x="666" y="846"/>
                    <a:pt x="667" y="842"/>
                    <a:pt x="668" y="841"/>
                  </a:cubicBezTo>
                  <a:cubicBezTo>
                    <a:pt x="668" y="842"/>
                    <a:pt x="674" y="845"/>
                    <a:pt x="678" y="845"/>
                  </a:cubicBezTo>
                  <a:cubicBezTo>
                    <a:pt x="683" y="846"/>
                    <a:pt x="687" y="844"/>
                    <a:pt x="690" y="840"/>
                  </a:cubicBezTo>
                  <a:cubicBezTo>
                    <a:pt x="691" y="841"/>
                    <a:pt x="696" y="843"/>
                    <a:pt x="700" y="841"/>
                  </a:cubicBezTo>
                  <a:cubicBezTo>
                    <a:pt x="703" y="841"/>
                    <a:pt x="704" y="840"/>
                    <a:pt x="705" y="840"/>
                  </a:cubicBezTo>
                  <a:cubicBezTo>
                    <a:pt x="700" y="864"/>
                    <a:pt x="694" y="886"/>
                    <a:pt x="683" y="907"/>
                  </a:cubicBezTo>
                  <a:close/>
                  <a:moveTo>
                    <a:pt x="699" y="836"/>
                  </a:moveTo>
                  <a:cubicBezTo>
                    <a:pt x="692" y="838"/>
                    <a:pt x="688" y="833"/>
                    <a:pt x="688" y="833"/>
                  </a:cubicBezTo>
                  <a:cubicBezTo>
                    <a:pt x="688" y="834"/>
                    <a:pt x="687" y="834"/>
                    <a:pt x="684" y="837"/>
                  </a:cubicBezTo>
                  <a:cubicBezTo>
                    <a:pt x="679" y="841"/>
                    <a:pt x="673" y="840"/>
                    <a:pt x="670" y="836"/>
                  </a:cubicBezTo>
                  <a:cubicBezTo>
                    <a:pt x="667" y="831"/>
                    <a:pt x="669" y="826"/>
                    <a:pt x="669" y="826"/>
                  </a:cubicBezTo>
                  <a:cubicBezTo>
                    <a:pt x="675" y="833"/>
                    <a:pt x="675" y="833"/>
                    <a:pt x="675" y="833"/>
                  </a:cubicBezTo>
                  <a:cubicBezTo>
                    <a:pt x="675" y="833"/>
                    <a:pt x="677" y="824"/>
                    <a:pt x="676" y="823"/>
                  </a:cubicBezTo>
                  <a:cubicBezTo>
                    <a:pt x="676" y="823"/>
                    <a:pt x="684" y="830"/>
                    <a:pt x="684" y="830"/>
                  </a:cubicBezTo>
                  <a:cubicBezTo>
                    <a:pt x="684" y="820"/>
                    <a:pt x="684" y="820"/>
                    <a:pt x="684" y="820"/>
                  </a:cubicBezTo>
                  <a:cubicBezTo>
                    <a:pt x="694" y="827"/>
                    <a:pt x="694" y="827"/>
                    <a:pt x="694" y="827"/>
                  </a:cubicBezTo>
                  <a:cubicBezTo>
                    <a:pt x="690" y="816"/>
                    <a:pt x="690" y="816"/>
                    <a:pt x="690" y="816"/>
                  </a:cubicBezTo>
                  <a:cubicBezTo>
                    <a:pt x="700" y="820"/>
                    <a:pt x="700" y="820"/>
                    <a:pt x="700" y="820"/>
                  </a:cubicBezTo>
                  <a:cubicBezTo>
                    <a:pt x="694" y="809"/>
                    <a:pt x="694" y="809"/>
                    <a:pt x="694" y="809"/>
                  </a:cubicBezTo>
                  <a:cubicBezTo>
                    <a:pt x="703" y="811"/>
                    <a:pt x="703" y="811"/>
                    <a:pt x="703" y="811"/>
                  </a:cubicBezTo>
                  <a:cubicBezTo>
                    <a:pt x="703" y="811"/>
                    <a:pt x="703" y="811"/>
                    <a:pt x="695" y="802"/>
                  </a:cubicBezTo>
                  <a:cubicBezTo>
                    <a:pt x="698" y="802"/>
                    <a:pt x="702" y="802"/>
                    <a:pt x="706" y="806"/>
                  </a:cubicBezTo>
                  <a:cubicBezTo>
                    <a:pt x="710" y="813"/>
                    <a:pt x="707" y="818"/>
                    <a:pt x="705" y="820"/>
                  </a:cubicBezTo>
                  <a:cubicBezTo>
                    <a:pt x="709" y="830"/>
                    <a:pt x="702" y="835"/>
                    <a:pt x="699" y="836"/>
                  </a:cubicBezTo>
                  <a:close/>
                  <a:moveTo>
                    <a:pt x="711" y="793"/>
                  </a:moveTo>
                  <a:cubicBezTo>
                    <a:pt x="711" y="794"/>
                    <a:pt x="710" y="795"/>
                    <a:pt x="709" y="796"/>
                  </a:cubicBezTo>
                  <a:cubicBezTo>
                    <a:pt x="703" y="800"/>
                    <a:pt x="696" y="798"/>
                    <a:pt x="696" y="798"/>
                  </a:cubicBezTo>
                  <a:cubicBezTo>
                    <a:pt x="706" y="794"/>
                    <a:pt x="706" y="794"/>
                    <a:pt x="706" y="794"/>
                  </a:cubicBezTo>
                  <a:cubicBezTo>
                    <a:pt x="697" y="792"/>
                    <a:pt x="697" y="792"/>
                    <a:pt x="697" y="792"/>
                  </a:cubicBezTo>
                  <a:cubicBezTo>
                    <a:pt x="707" y="787"/>
                    <a:pt x="707" y="787"/>
                    <a:pt x="707" y="787"/>
                  </a:cubicBezTo>
                  <a:cubicBezTo>
                    <a:pt x="696" y="785"/>
                    <a:pt x="696" y="785"/>
                    <a:pt x="696" y="785"/>
                  </a:cubicBezTo>
                  <a:cubicBezTo>
                    <a:pt x="705" y="781"/>
                    <a:pt x="705" y="781"/>
                    <a:pt x="705" y="781"/>
                  </a:cubicBezTo>
                  <a:cubicBezTo>
                    <a:pt x="705" y="781"/>
                    <a:pt x="696" y="781"/>
                    <a:pt x="695" y="781"/>
                  </a:cubicBezTo>
                  <a:cubicBezTo>
                    <a:pt x="695" y="781"/>
                    <a:pt x="703" y="774"/>
                    <a:pt x="703" y="774"/>
                  </a:cubicBezTo>
                  <a:cubicBezTo>
                    <a:pt x="693" y="776"/>
                    <a:pt x="693" y="776"/>
                    <a:pt x="693" y="776"/>
                  </a:cubicBezTo>
                  <a:cubicBezTo>
                    <a:pt x="693" y="776"/>
                    <a:pt x="698" y="769"/>
                    <a:pt x="698" y="769"/>
                  </a:cubicBezTo>
                  <a:cubicBezTo>
                    <a:pt x="698" y="769"/>
                    <a:pt x="688" y="773"/>
                    <a:pt x="688" y="773"/>
                  </a:cubicBezTo>
                  <a:cubicBezTo>
                    <a:pt x="692" y="763"/>
                    <a:pt x="692" y="763"/>
                    <a:pt x="692" y="763"/>
                  </a:cubicBezTo>
                  <a:cubicBezTo>
                    <a:pt x="684" y="770"/>
                    <a:pt x="684" y="770"/>
                    <a:pt x="684" y="770"/>
                  </a:cubicBezTo>
                  <a:cubicBezTo>
                    <a:pt x="685" y="762"/>
                    <a:pt x="685" y="762"/>
                    <a:pt x="685" y="762"/>
                  </a:cubicBezTo>
                  <a:cubicBezTo>
                    <a:pt x="685" y="762"/>
                    <a:pt x="679" y="766"/>
                    <a:pt x="676" y="768"/>
                  </a:cubicBezTo>
                  <a:cubicBezTo>
                    <a:pt x="675" y="766"/>
                    <a:pt x="677" y="764"/>
                    <a:pt x="682" y="760"/>
                  </a:cubicBezTo>
                  <a:cubicBezTo>
                    <a:pt x="688" y="755"/>
                    <a:pt x="694" y="760"/>
                    <a:pt x="695" y="761"/>
                  </a:cubicBezTo>
                  <a:cubicBezTo>
                    <a:pt x="698" y="760"/>
                    <a:pt x="703" y="760"/>
                    <a:pt x="706" y="763"/>
                  </a:cubicBezTo>
                  <a:cubicBezTo>
                    <a:pt x="713" y="771"/>
                    <a:pt x="709" y="778"/>
                    <a:pt x="707" y="779"/>
                  </a:cubicBezTo>
                  <a:cubicBezTo>
                    <a:pt x="708" y="779"/>
                    <a:pt x="710" y="781"/>
                    <a:pt x="712" y="785"/>
                  </a:cubicBezTo>
                  <a:cubicBezTo>
                    <a:pt x="712" y="785"/>
                    <a:pt x="712" y="785"/>
                    <a:pt x="712" y="786"/>
                  </a:cubicBezTo>
                  <a:cubicBezTo>
                    <a:pt x="712" y="788"/>
                    <a:pt x="712" y="790"/>
                    <a:pt x="711" y="793"/>
                  </a:cubicBezTo>
                  <a:close/>
                  <a:moveTo>
                    <a:pt x="714" y="764"/>
                  </a:moveTo>
                  <a:cubicBezTo>
                    <a:pt x="713" y="762"/>
                    <a:pt x="712" y="760"/>
                    <a:pt x="709" y="758"/>
                  </a:cubicBezTo>
                  <a:cubicBezTo>
                    <a:pt x="704" y="754"/>
                    <a:pt x="701" y="755"/>
                    <a:pt x="697" y="755"/>
                  </a:cubicBezTo>
                  <a:cubicBezTo>
                    <a:pt x="695" y="753"/>
                    <a:pt x="689" y="749"/>
                    <a:pt x="683" y="752"/>
                  </a:cubicBezTo>
                  <a:cubicBezTo>
                    <a:pt x="680" y="754"/>
                    <a:pt x="680" y="754"/>
                    <a:pt x="680" y="754"/>
                  </a:cubicBezTo>
                  <a:cubicBezTo>
                    <a:pt x="680" y="754"/>
                    <a:pt x="679" y="750"/>
                    <a:pt x="678" y="748"/>
                  </a:cubicBezTo>
                  <a:cubicBezTo>
                    <a:pt x="715" y="751"/>
                    <a:pt x="715" y="751"/>
                    <a:pt x="715" y="751"/>
                  </a:cubicBezTo>
                  <a:cubicBezTo>
                    <a:pt x="714" y="755"/>
                    <a:pt x="714" y="760"/>
                    <a:pt x="714" y="764"/>
                  </a:cubicBezTo>
                  <a:close/>
                  <a:moveTo>
                    <a:pt x="715" y="738"/>
                  </a:moveTo>
                  <a:cubicBezTo>
                    <a:pt x="695" y="736"/>
                    <a:pt x="678" y="739"/>
                    <a:pt x="662" y="734"/>
                  </a:cubicBezTo>
                  <a:cubicBezTo>
                    <a:pt x="662" y="730"/>
                    <a:pt x="664" y="729"/>
                    <a:pt x="666" y="727"/>
                  </a:cubicBezTo>
                  <a:cubicBezTo>
                    <a:pt x="680" y="711"/>
                    <a:pt x="685" y="683"/>
                    <a:pt x="676" y="666"/>
                  </a:cubicBezTo>
                  <a:cubicBezTo>
                    <a:pt x="670" y="654"/>
                    <a:pt x="660" y="646"/>
                    <a:pt x="645" y="648"/>
                  </a:cubicBezTo>
                  <a:cubicBezTo>
                    <a:pt x="644" y="648"/>
                    <a:pt x="643" y="648"/>
                    <a:pt x="643" y="647"/>
                  </a:cubicBezTo>
                  <a:cubicBezTo>
                    <a:pt x="643" y="647"/>
                    <a:pt x="643" y="647"/>
                    <a:pt x="643" y="647"/>
                  </a:cubicBezTo>
                  <a:cubicBezTo>
                    <a:pt x="643" y="647"/>
                    <a:pt x="643" y="647"/>
                    <a:pt x="643" y="647"/>
                  </a:cubicBezTo>
                  <a:cubicBezTo>
                    <a:pt x="654" y="637"/>
                    <a:pt x="665" y="637"/>
                    <a:pt x="676" y="646"/>
                  </a:cubicBezTo>
                  <a:cubicBezTo>
                    <a:pt x="684" y="653"/>
                    <a:pt x="688" y="662"/>
                    <a:pt x="690" y="672"/>
                  </a:cubicBezTo>
                  <a:cubicBezTo>
                    <a:pt x="695" y="694"/>
                    <a:pt x="698" y="717"/>
                    <a:pt x="715" y="738"/>
                  </a:cubicBezTo>
                  <a:close/>
                  <a:moveTo>
                    <a:pt x="705" y="583"/>
                  </a:moveTo>
                  <a:cubicBezTo>
                    <a:pt x="702" y="585"/>
                    <a:pt x="698" y="586"/>
                    <a:pt x="696" y="589"/>
                  </a:cubicBezTo>
                  <a:cubicBezTo>
                    <a:pt x="691" y="596"/>
                    <a:pt x="691" y="596"/>
                    <a:pt x="684" y="593"/>
                  </a:cubicBezTo>
                  <a:cubicBezTo>
                    <a:pt x="672" y="587"/>
                    <a:pt x="672" y="586"/>
                    <a:pt x="681" y="575"/>
                  </a:cubicBezTo>
                  <a:cubicBezTo>
                    <a:pt x="682" y="575"/>
                    <a:pt x="682" y="574"/>
                    <a:pt x="682" y="574"/>
                  </a:cubicBezTo>
                  <a:cubicBezTo>
                    <a:pt x="684" y="572"/>
                    <a:pt x="684" y="572"/>
                    <a:pt x="685" y="571"/>
                  </a:cubicBezTo>
                  <a:cubicBezTo>
                    <a:pt x="689" y="567"/>
                    <a:pt x="694" y="562"/>
                    <a:pt x="699" y="564"/>
                  </a:cubicBezTo>
                  <a:cubicBezTo>
                    <a:pt x="705" y="566"/>
                    <a:pt x="706" y="574"/>
                    <a:pt x="709" y="579"/>
                  </a:cubicBezTo>
                  <a:cubicBezTo>
                    <a:pt x="710" y="582"/>
                    <a:pt x="707" y="583"/>
                    <a:pt x="705" y="583"/>
                  </a:cubicBezTo>
                  <a:close/>
                  <a:moveTo>
                    <a:pt x="723" y="578"/>
                  </a:moveTo>
                  <a:cubicBezTo>
                    <a:pt x="718" y="580"/>
                    <a:pt x="716" y="577"/>
                    <a:pt x="714" y="573"/>
                  </a:cubicBezTo>
                  <a:cubicBezTo>
                    <a:pt x="710" y="564"/>
                    <a:pt x="705" y="555"/>
                    <a:pt x="700" y="546"/>
                  </a:cubicBezTo>
                  <a:cubicBezTo>
                    <a:pt x="693" y="530"/>
                    <a:pt x="684" y="516"/>
                    <a:pt x="674" y="501"/>
                  </a:cubicBezTo>
                  <a:cubicBezTo>
                    <a:pt x="673" y="500"/>
                    <a:pt x="673" y="498"/>
                    <a:pt x="672" y="497"/>
                  </a:cubicBezTo>
                  <a:cubicBezTo>
                    <a:pt x="670" y="493"/>
                    <a:pt x="671" y="491"/>
                    <a:pt x="674" y="488"/>
                  </a:cubicBezTo>
                  <a:cubicBezTo>
                    <a:pt x="678" y="485"/>
                    <a:pt x="680" y="490"/>
                    <a:pt x="682" y="490"/>
                  </a:cubicBezTo>
                  <a:cubicBezTo>
                    <a:pt x="685" y="495"/>
                    <a:pt x="688" y="499"/>
                    <a:pt x="690" y="503"/>
                  </a:cubicBezTo>
                  <a:cubicBezTo>
                    <a:pt x="703" y="524"/>
                    <a:pt x="713" y="546"/>
                    <a:pt x="724" y="568"/>
                  </a:cubicBezTo>
                  <a:cubicBezTo>
                    <a:pt x="726" y="571"/>
                    <a:pt x="729" y="575"/>
                    <a:pt x="723" y="578"/>
                  </a:cubicBezTo>
                  <a:close/>
                  <a:moveTo>
                    <a:pt x="730" y="514"/>
                  </a:moveTo>
                  <a:cubicBezTo>
                    <a:pt x="724" y="502"/>
                    <a:pt x="719" y="489"/>
                    <a:pt x="712" y="477"/>
                  </a:cubicBezTo>
                  <a:cubicBezTo>
                    <a:pt x="710" y="466"/>
                    <a:pt x="710" y="466"/>
                    <a:pt x="710" y="466"/>
                  </a:cubicBezTo>
                  <a:cubicBezTo>
                    <a:pt x="710" y="466"/>
                    <a:pt x="738" y="492"/>
                    <a:pt x="751" y="494"/>
                  </a:cubicBezTo>
                  <a:cubicBezTo>
                    <a:pt x="751" y="488"/>
                    <a:pt x="751" y="488"/>
                    <a:pt x="751" y="488"/>
                  </a:cubicBezTo>
                  <a:cubicBezTo>
                    <a:pt x="751" y="488"/>
                    <a:pt x="780" y="504"/>
                    <a:pt x="792" y="503"/>
                  </a:cubicBezTo>
                  <a:cubicBezTo>
                    <a:pt x="788" y="493"/>
                    <a:pt x="788" y="493"/>
                    <a:pt x="788" y="493"/>
                  </a:cubicBezTo>
                  <a:cubicBezTo>
                    <a:pt x="788" y="493"/>
                    <a:pt x="795" y="497"/>
                    <a:pt x="804" y="500"/>
                  </a:cubicBezTo>
                  <a:cubicBezTo>
                    <a:pt x="797" y="505"/>
                    <a:pt x="793" y="512"/>
                    <a:pt x="793" y="512"/>
                  </a:cubicBezTo>
                  <a:cubicBezTo>
                    <a:pt x="793" y="512"/>
                    <a:pt x="788" y="510"/>
                    <a:pt x="783" y="510"/>
                  </a:cubicBezTo>
                  <a:cubicBezTo>
                    <a:pt x="779" y="510"/>
                    <a:pt x="776" y="511"/>
                    <a:pt x="772" y="513"/>
                  </a:cubicBezTo>
                  <a:cubicBezTo>
                    <a:pt x="767" y="516"/>
                    <a:pt x="764" y="521"/>
                    <a:pt x="761" y="527"/>
                  </a:cubicBezTo>
                  <a:cubicBezTo>
                    <a:pt x="759" y="534"/>
                    <a:pt x="760" y="540"/>
                    <a:pt x="760" y="540"/>
                  </a:cubicBezTo>
                  <a:cubicBezTo>
                    <a:pt x="760" y="540"/>
                    <a:pt x="757" y="537"/>
                    <a:pt x="752" y="537"/>
                  </a:cubicBezTo>
                  <a:cubicBezTo>
                    <a:pt x="749" y="537"/>
                    <a:pt x="746" y="538"/>
                    <a:pt x="744" y="539"/>
                  </a:cubicBezTo>
                  <a:cubicBezTo>
                    <a:pt x="739" y="531"/>
                    <a:pt x="735" y="523"/>
                    <a:pt x="730" y="514"/>
                  </a:cubicBezTo>
                  <a:close/>
                  <a:moveTo>
                    <a:pt x="753" y="556"/>
                  </a:moveTo>
                  <a:cubicBezTo>
                    <a:pt x="753" y="555"/>
                    <a:pt x="752" y="555"/>
                    <a:pt x="752" y="554"/>
                  </a:cubicBezTo>
                  <a:cubicBezTo>
                    <a:pt x="752" y="554"/>
                    <a:pt x="752" y="554"/>
                    <a:pt x="752" y="553"/>
                  </a:cubicBezTo>
                  <a:cubicBezTo>
                    <a:pt x="752" y="552"/>
                    <a:pt x="753" y="551"/>
                    <a:pt x="754" y="552"/>
                  </a:cubicBezTo>
                  <a:cubicBezTo>
                    <a:pt x="754" y="551"/>
                    <a:pt x="753" y="549"/>
                    <a:pt x="750" y="550"/>
                  </a:cubicBezTo>
                  <a:cubicBezTo>
                    <a:pt x="750" y="550"/>
                    <a:pt x="750" y="550"/>
                    <a:pt x="750" y="550"/>
                  </a:cubicBezTo>
                  <a:cubicBezTo>
                    <a:pt x="749" y="548"/>
                    <a:pt x="748" y="546"/>
                    <a:pt x="747" y="544"/>
                  </a:cubicBezTo>
                  <a:cubicBezTo>
                    <a:pt x="750" y="542"/>
                    <a:pt x="755" y="542"/>
                    <a:pt x="758" y="546"/>
                  </a:cubicBezTo>
                  <a:cubicBezTo>
                    <a:pt x="763" y="552"/>
                    <a:pt x="756" y="557"/>
                    <a:pt x="753" y="556"/>
                  </a:cubicBezTo>
                  <a:close/>
                  <a:moveTo>
                    <a:pt x="769" y="566"/>
                  </a:moveTo>
                  <a:cubicBezTo>
                    <a:pt x="769" y="566"/>
                    <a:pt x="769" y="566"/>
                    <a:pt x="769" y="566"/>
                  </a:cubicBezTo>
                  <a:cubicBezTo>
                    <a:pt x="769" y="566"/>
                    <a:pt x="759" y="566"/>
                    <a:pt x="759" y="566"/>
                  </a:cubicBezTo>
                  <a:cubicBezTo>
                    <a:pt x="758" y="566"/>
                    <a:pt x="757" y="566"/>
                    <a:pt x="757" y="564"/>
                  </a:cubicBezTo>
                  <a:cubicBezTo>
                    <a:pt x="758" y="565"/>
                    <a:pt x="760" y="565"/>
                    <a:pt x="763" y="565"/>
                  </a:cubicBezTo>
                  <a:cubicBezTo>
                    <a:pt x="768" y="565"/>
                    <a:pt x="772" y="562"/>
                    <a:pt x="772" y="562"/>
                  </a:cubicBezTo>
                  <a:cubicBezTo>
                    <a:pt x="769" y="562"/>
                    <a:pt x="766" y="558"/>
                    <a:pt x="766" y="558"/>
                  </a:cubicBezTo>
                  <a:cubicBezTo>
                    <a:pt x="766" y="558"/>
                    <a:pt x="765" y="560"/>
                    <a:pt x="762" y="562"/>
                  </a:cubicBezTo>
                  <a:cubicBezTo>
                    <a:pt x="760" y="563"/>
                    <a:pt x="758" y="563"/>
                    <a:pt x="756" y="563"/>
                  </a:cubicBezTo>
                  <a:cubicBezTo>
                    <a:pt x="755" y="562"/>
                    <a:pt x="755" y="561"/>
                    <a:pt x="755" y="560"/>
                  </a:cubicBezTo>
                  <a:cubicBezTo>
                    <a:pt x="755" y="560"/>
                    <a:pt x="756" y="560"/>
                    <a:pt x="757" y="560"/>
                  </a:cubicBezTo>
                  <a:cubicBezTo>
                    <a:pt x="762" y="559"/>
                    <a:pt x="764" y="553"/>
                    <a:pt x="764" y="553"/>
                  </a:cubicBezTo>
                  <a:cubicBezTo>
                    <a:pt x="764" y="553"/>
                    <a:pt x="768" y="556"/>
                    <a:pt x="770" y="558"/>
                  </a:cubicBezTo>
                  <a:cubicBezTo>
                    <a:pt x="773" y="560"/>
                    <a:pt x="780" y="563"/>
                    <a:pt x="780" y="563"/>
                  </a:cubicBezTo>
                  <a:cubicBezTo>
                    <a:pt x="780" y="563"/>
                    <a:pt x="775" y="565"/>
                    <a:pt x="769" y="566"/>
                  </a:cubicBezTo>
                  <a:close/>
                  <a:moveTo>
                    <a:pt x="793" y="533"/>
                  </a:moveTo>
                  <a:cubicBezTo>
                    <a:pt x="795" y="531"/>
                    <a:pt x="795" y="527"/>
                    <a:pt x="793" y="525"/>
                  </a:cubicBezTo>
                  <a:cubicBezTo>
                    <a:pt x="791" y="521"/>
                    <a:pt x="785" y="521"/>
                    <a:pt x="781" y="525"/>
                  </a:cubicBezTo>
                  <a:cubicBezTo>
                    <a:pt x="777" y="530"/>
                    <a:pt x="778" y="539"/>
                    <a:pt x="784" y="542"/>
                  </a:cubicBezTo>
                  <a:cubicBezTo>
                    <a:pt x="784" y="542"/>
                    <a:pt x="784" y="545"/>
                    <a:pt x="785" y="551"/>
                  </a:cubicBezTo>
                  <a:cubicBezTo>
                    <a:pt x="786" y="556"/>
                    <a:pt x="789" y="561"/>
                    <a:pt x="789" y="561"/>
                  </a:cubicBezTo>
                  <a:cubicBezTo>
                    <a:pt x="789" y="561"/>
                    <a:pt x="778" y="562"/>
                    <a:pt x="773" y="549"/>
                  </a:cubicBezTo>
                  <a:cubicBezTo>
                    <a:pt x="769" y="537"/>
                    <a:pt x="772" y="526"/>
                    <a:pt x="775" y="522"/>
                  </a:cubicBezTo>
                  <a:cubicBezTo>
                    <a:pt x="778" y="519"/>
                    <a:pt x="782" y="518"/>
                    <a:pt x="785" y="518"/>
                  </a:cubicBezTo>
                  <a:cubicBezTo>
                    <a:pt x="789" y="517"/>
                    <a:pt x="792" y="520"/>
                    <a:pt x="792" y="520"/>
                  </a:cubicBezTo>
                  <a:cubicBezTo>
                    <a:pt x="792" y="520"/>
                    <a:pt x="790" y="517"/>
                    <a:pt x="788" y="516"/>
                  </a:cubicBezTo>
                  <a:cubicBezTo>
                    <a:pt x="785" y="516"/>
                    <a:pt x="779" y="516"/>
                    <a:pt x="775" y="520"/>
                  </a:cubicBezTo>
                  <a:cubicBezTo>
                    <a:pt x="771" y="524"/>
                    <a:pt x="768" y="529"/>
                    <a:pt x="768" y="539"/>
                  </a:cubicBezTo>
                  <a:cubicBezTo>
                    <a:pt x="769" y="549"/>
                    <a:pt x="770" y="551"/>
                    <a:pt x="770" y="551"/>
                  </a:cubicBezTo>
                  <a:cubicBezTo>
                    <a:pt x="770" y="551"/>
                    <a:pt x="766" y="549"/>
                    <a:pt x="765" y="545"/>
                  </a:cubicBezTo>
                  <a:cubicBezTo>
                    <a:pt x="758" y="525"/>
                    <a:pt x="777" y="507"/>
                    <a:pt x="792" y="515"/>
                  </a:cubicBezTo>
                  <a:cubicBezTo>
                    <a:pt x="796" y="517"/>
                    <a:pt x="801" y="524"/>
                    <a:pt x="800" y="530"/>
                  </a:cubicBezTo>
                  <a:cubicBezTo>
                    <a:pt x="798" y="537"/>
                    <a:pt x="792" y="541"/>
                    <a:pt x="787" y="538"/>
                  </a:cubicBezTo>
                  <a:cubicBezTo>
                    <a:pt x="782" y="535"/>
                    <a:pt x="783" y="530"/>
                    <a:pt x="784" y="528"/>
                  </a:cubicBezTo>
                  <a:cubicBezTo>
                    <a:pt x="786" y="526"/>
                    <a:pt x="789" y="525"/>
                    <a:pt x="791" y="527"/>
                  </a:cubicBezTo>
                  <a:cubicBezTo>
                    <a:pt x="794" y="530"/>
                    <a:pt x="789" y="534"/>
                    <a:pt x="787" y="533"/>
                  </a:cubicBezTo>
                  <a:cubicBezTo>
                    <a:pt x="787" y="533"/>
                    <a:pt x="790" y="535"/>
                    <a:pt x="793" y="533"/>
                  </a:cubicBezTo>
                  <a:close/>
                  <a:moveTo>
                    <a:pt x="794" y="552"/>
                  </a:moveTo>
                  <a:cubicBezTo>
                    <a:pt x="793" y="546"/>
                    <a:pt x="793" y="545"/>
                    <a:pt x="793" y="543"/>
                  </a:cubicBezTo>
                  <a:cubicBezTo>
                    <a:pt x="794" y="543"/>
                    <a:pt x="797" y="541"/>
                    <a:pt x="797" y="541"/>
                  </a:cubicBezTo>
                  <a:cubicBezTo>
                    <a:pt x="797" y="541"/>
                    <a:pt x="797" y="545"/>
                    <a:pt x="798" y="551"/>
                  </a:cubicBezTo>
                  <a:cubicBezTo>
                    <a:pt x="800" y="557"/>
                    <a:pt x="804" y="563"/>
                    <a:pt x="804" y="563"/>
                  </a:cubicBezTo>
                  <a:cubicBezTo>
                    <a:pt x="804" y="563"/>
                    <a:pt x="796" y="559"/>
                    <a:pt x="794" y="552"/>
                  </a:cubicBezTo>
                  <a:close/>
                  <a:moveTo>
                    <a:pt x="828" y="561"/>
                  </a:moveTo>
                  <a:cubicBezTo>
                    <a:pt x="823" y="559"/>
                    <a:pt x="818" y="557"/>
                    <a:pt x="814" y="554"/>
                  </a:cubicBezTo>
                  <a:cubicBezTo>
                    <a:pt x="808" y="549"/>
                    <a:pt x="807" y="542"/>
                    <a:pt x="807" y="542"/>
                  </a:cubicBezTo>
                  <a:cubicBezTo>
                    <a:pt x="807" y="549"/>
                    <a:pt x="807" y="549"/>
                    <a:pt x="807" y="549"/>
                  </a:cubicBezTo>
                  <a:cubicBezTo>
                    <a:pt x="807" y="549"/>
                    <a:pt x="808" y="553"/>
                    <a:pt x="815" y="558"/>
                  </a:cubicBezTo>
                  <a:cubicBezTo>
                    <a:pt x="817" y="560"/>
                    <a:pt x="819" y="561"/>
                    <a:pt x="822" y="562"/>
                  </a:cubicBezTo>
                  <a:cubicBezTo>
                    <a:pt x="819" y="563"/>
                    <a:pt x="815" y="563"/>
                    <a:pt x="812" y="564"/>
                  </a:cubicBezTo>
                  <a:cubicBezTo>
                    <a:pt x="811" y="563"/>
                    <a:pt x="810" y="563"/>
                    <a:pt x="810" y="562"/>
                  </a:cubicBezTo>
                  <a:cubicBezTo>
                    <a:pt x="806" y="559"/>
                    <a:pt x="805" y="556"/>
                    <a:pt x="802" y="550"/>
                  </a:cubicBezTo>
                  <a:cubicBezTo>
                    <a:pt x="800" y="544"/>
                    <a:pt x="801" y="537"/>
                    <a:pt x="801" y="537"/>
                  </a:cubicBezTo>
                  <a:cubicBezTo>
                    <a:pt x="801" y="537"/>
                    <a:pt x="803" y="535"/>
                    <a:pt x="804" y="531"/>
                  </a:cubicBezTo>
                  <a:cubicBezTo>
                    <a:pt x="804" y="527"/>
                    <a:pt x="803" y="524"/>
                    <a:pt x="803" y="524"/>
                  </a:cubicBezTo>
                  <a:cubicBezTo>
                    <a:pt x="803" y="524"/>
                    <a:pt x="808" y="510"/>
                    <a:pt x="822" y="505"/>
                  </a:cubicBezTo>
                  <a:cubicBezTo>
                    <a:pt x="827" y="506"/>
                    <a:pt x="834" y="507"/>
                    <a:pt x="839" y="506"/>
                  </a:cubicBezTo>
                  <a:cubicBezTo>
                    <a:pt x="841" y="507"/>
                    <a:pt x="841" y="507"/>
                    <a:pt x="841" y="507"/>
                  </a:cubicBezTo>
                  <a:cubicBezTo>
                    <a:pt x="841" y="507"/>
                    <a:pt x="841" y="507"/>
                    <a:pt x="840" y="506"/>
                  </a:cubicBezTo>
                  <a:cubicBezTo>
                    <a:pt x="840" y="506"/>
                    <a:pt x="840" y="506"/>
                    <a:pt x="841" y="506"/>
                  </a:cubicBezTo>
                  <a:cubicBezTo>
                    <a:pt x="837" y="501"/>
                    <a:pt x="837" y="501"/>
                    <a:pt x="837" y="501"/>
                  </a:cubicBezTo>
                  <a:cubicBezTo>
                    <a:pt x="838" y="502"/>
                    <a:pt x="839" y="502"/>
                    <a:pt x="840" y="502"/>
                  </a:cubicBezTo>
                  <a:cubicBezTo>
                    <a:pt x="845" y="505"/>
                    <a:pt x="851" y="511"/>
                    <a:pt x="852" y="517"/>
                  </a:cubicBezTo>
                  <a:cubicBezTo>
                    <a:pt x="853" y="524"/>
                    <a:pt x="851" y="528"/>
                    <a:pt x="850" y="530"/>
                  </a:cubicBezTo>
                  <a:cubicBezTo>
                    <a:pt x="848" y="532"/>
                    <a:pt x="844" y="535"/>
                    <a:pt x="839" y="535"/>
                  </a:cubicBezTo>
                  <a:cubicBezTo>
                    <a:pt x="834" y="534"/>
                    <a:pt x="833" y="529"/>
                    <a:pt x="833" y="529"/>
                  </a:cubicBezTo>
                  <a:cubicBezTo>
                    <a:pt x="832" y="525"/>
                    <a:pt x="834" y="522"/>
                    <a:pt x="835" y="521"/>
                  </a:cubicBezTo>
                  <a:cubicBezTo>
                    <a:pt x="838" y="519"/>
                    <a:pt x="841" y="519"/>
                    <a:pt x="842" y="521"/>
                  </a:cubicBezTo>
                  <a:cubicBezTo>
                    <a:pt x="844" y="523"/>
                    <a:pt x="842" y="525"/>
                    <a:pt x="841" y="525"/>
                  </a:cubicBezTo>
                  <a:cubicBezTo>
                    <a:pt x="839" y="526"/>
                    <a:pt x="838" y="525"/>
                    <a:pt x="838" y="525"/>
                  </a:cubicBezTo>
                  <a:cubicBezTo>
                    <a:pt x="838" y="525"/>
                    <a:pt x="838" y="528"/>
                    <a:pt x="842" y="527"/>
                  </a:cubicBezTo>
                  <a:cubicBezTo>
                    <a:pt x="844" y="526"/>
                    <a:pt x="846" y="523"/>
                    <a:pt x="845" y="519"/>
                  </a:cubicBezTo>
                  <a:cubicBezTo>
                    <a:pt x="845" y="514"/>
                    <a:pt x="840" y="511"/>
                    <a:pt x="837" y="509"/>
                  </a:cubicBezTo>
                  <a:cubicBezTo>
                    <a:pt x="835" y="508"/>
                    <a:pt x="829" y="507"/>
                    <a:pt x="822" y="509"/>
                  </a:cubicBezTo>
                  <a:cubicBezTo>
                    <a:pt x="816" y="512"/>
                    <a:pt x="813" y="518"/>
                    <a:pt x="812" y="522"/>
                  </a:cubicBezTo>
                  <a:cubicBezTo>
                    <a:pt x="810" y="526"/>
                    <a:pt x="809" y="534"/>
                    <a:pt x="811" y="542"/>
                  </a:cubicBezTo>
                  <a:cubicBezTo>
                    <a:pt x="813" y="549"/>
                    <a:pt x="819" y="555"/>
                    <a:pt x="826" y="557"/>
                  </a:cubicBezTo>
                  <a:cubicBezTo>
                    <a:pt x="829" y="558"/>
                    <a:pt x="833" y="558"/>
                    <a:pt x="836" y="559"/>
                  </a:cubicBezTo>
                  <a:cubicBezTo>
                    <a:pt x="833" y="559"/>
                    <a:pt x="831" y="560"/>
                    <a:pt x="828" y="561"/>
                  </a:cubicBezTo>
                  <a:close/>
                  <a:moveTo>
                    <a:pt x="825" y="552"/>
                  </a:moveTo>
                  <a:cubicBezTo>
                    <a:pt x="825" y="552"/>
                    <a:pt x="821" y="550"/>
                    <a:pt x="821" y="549"/>
                  </a:cubicBezTo>
                  <a:cubicBezTo>
                    <a:pt x="821" y="548"/>
                    <a:pt x="820" y="545"/>
                    <a:pt x="822" y="538"/>
                  </a:cubicBezTo>
                  <a:cubicBezTo>
                    <a:pt x="824" y="531"/>
                    <a:pt x="829" y="527"/>
                    <a:pt x="829" y="527"/>
                  </a:cubicBezTo>
                  <a:cubicBezTo>
                    <a:pt x="829" y="529"/>
                    <a:pt x="829" y="529"/>
                    <a:pt x="829" y="529"/>
                  </a:cubicBezTo>
                  <a:cubicBezTo>
                    <a:pt x="829" y="529"/>
                    <a:pt x="827" y="534"/>
                    <a:pt x="826" y="539"/>
                  </a:cubicBezTo>
                  <a:cubicBezTo>
                    <a:pt x="824" y="545"/>
                    <a:pt x="825" y="552"/>
                    <a:pt x="825" y="552"/>
                  </a:cubicBezTo>
                  <a:close/>
                  <a:moveTo>
                    <a:pt x="816" y="540"/>
                  </a:moveTo>
                  <a:cubicBezTo>
                    <a:pt x="812" y="533"/>
                    <a:pt x="815" y="520"/>
                    <a:pt x="822" y="514"/>
                  </a:cubicBezTo>
                  <a:cubicBezTo>
                    <a:pt x="830" y="508"/>
                    <a:pt x="838" y="512"/>
                    <a:pt x="840" y="516"/>
                  </a:cubicBezTo>
                  <a:cubicBezTo>
                    <a:pt x="824" y="513"/>
                    <a:pt x="816" y="540"/>
                    <a:pt x="816" y="540"/>
                  </a:cubicBezTo>
                  <a:close/>
                  <a:moveTo>
                    <a:pt x="830" y="552"/>
                  </a:moveTo>
                  <a:cubicBezTo>
                    <a:pt x="824" y="542"/>
                    <a:pt x="831" y="534"/>
                    <a:pt x="831" y="534"/>
                  </a:cubicBezTo>
                  <a:cubicBezTo>
                    <a:pt x="831" y="534"/>
                    <a:pt x="833" y="537"/>
                    <a:pt x="836" y="538"/>
                  </a:cubicBezTo>
                  <a:cubicBezTo>
                    <a:pt x="838" y="539"/>
                    <a:pt x="842" y="538"/>
                    <a:pt x="842" y="538"/>
                  </a:cubicBezTo>
                  <a:cubicBezTo>
                    <a:pt x="842" y="538"/>
                    <a:pt x="839" y="542"/>
                    <a:pt x="840" y="547"/>
                  </a:cubicBezTo>
                  <a:cubicBezTo>
                    <a:pt x="840" y="551"/>
                    <a:pt x="842" y="554"/>
                    <a:pt x="842" y="554"/>
                  </a:cubicBezTo>
                  <a:cubicBezTo>
                    <a:pt x="842" y="554"/>
                    <a:pt x="832" y="557"/>
                    <a:pt x="830" y="552"/>
                  </a:cubicBezTo>
                  <a:close/>
                  <a:moveTo>
                    <a:pt x="865" y="545"/>
                  </a:moveTo>
                  <a:cubicBezTo>
                    <a:pt x="864" y="545"/>
                    <a:pt x="864" y="545"/>
                    <a:pt x="864" y="545"/>
                  </a:cubicBezTo>
                  <a:cubicBezTo>
                    <a:pt x="861" y="548"/>
                    <a:pt x="856" y="551"/>
                    <a:pt x="850" y="553"/>
                  </a:cubicBezTo>
                  <a:cubicBezTo>
                    <a:pt x="847" y="551"/>
                    <a:pt x="846" y="548"/>
                    <a:pt x="846" y="548"/>
                  </a:cubicBezTo>
                  <a:cubicBezTo>
                    <a:pt x="846" y="548"/>
                    <a:pt x="847" y="549"/>
                    <a:pt x="852" y="549"/>
                  </a:cubicBezTo>
                  <a:cubicBezTo>
                    <a:pt x="857" y="550"/>
                    <a:pt x="861" y="546"/>
                    <a:pt x="863" y="542"/>
                  </a:cubicBezTo>
                  <a:cubicBezTo>
                    <a:pt x="864" y="542"/>
                    <a:pt x="864" y="541"/>
                    <a:pt x="864" y="540"/>
                  </a:cubicBezTo>
                  <a:cubicBezTo>
                    <a:pt x="865" y="541"/>
                    <a:pt x="866" y="541"/>
                    <a:pt x="868" y="542"/>
                  </a:cubicBezTo>
                  <a:cubicBezTo>
                    <a:pt x="868" y="542"/>
                    <a:pt x="868" y="542"/>
                    <a:pt x="869" y="542"/>
                  </a:cubicBezTo>
                  <a:cubicBezTo>
                    <a:pt x="866" y="544"/>
                    <a:pt x="865" y="545"/>
                    <a:pt x="865" y="545"/>
                  </a:cubicBezTo>
                  <a:close/>
                  <a:moveTo>
                    <a:pt x="886" y="530"/>
                  </a:moveTo>
                  <a:cubicBezTo>
                    <a:pt x="884" y="531"/>
                    <a:pt x="882" y="532"/>
                    <a:pt x="881" y="534"/>
                  </a:cubicBezTo>
                  <a:cubicBezTo>
                    <a:pt x="879" y="535"/>
                    <a:pt x="877" y="536"/>
                    <a:pt x="876" y="537"/>
                  </a:cubicBezTo>
                  <a:cubicBezTo>
                    <a:pt x="873" y="539"/>
                    <a:pt x="869" y="539"/>
                    <a:pt x="866" y="537"/>
                  </a:cubicBezTo>
                  <a:cubicBezTo>
                    <a:pt x="866" y="536"/>
                    <a:pt x="866" y="536"/>
                    <a:pt x="865" y="536"/>
                  </a:cubicBezTo>
                  <a:cubicBezTo>
                    <a:pt x="866" y="532"/>
                    <a:pt x="865" y="528"/>
                    <a:pt x="864" y="525"/>
                  </a:cubicBezTo>
                  <a:cubicBezTo>
                    <a:pt x="864" y="524"/>
                    <a:pt x="864" y="524"/>
                    <a:pt x="863" y="523"/>
                  </a:cubicBezTo>
                  <a:cubicBezTo>
                    <a:pt x="865" y="521"/>
                    <a:pt x="867" y="520"/>
                    <a:pt x="870" y="521"/>
                  </a:cubicBezTo>
                  <a:cubicBezTo>
                    <a:pt x="876" y="522"/>
                    <a:pt x="874" y="530"/>
                    <a:pt x="871" y="530"/>
                  </a:cubicBezTo>
                  <a:cubicBezTo>
                    <a:pt x="869" y="529"/>
                    <a:pt x="870" y="527"/>
                    <a:pt x="871" y="526"/>
                  </a:cubicBezTo>
                  <a:cubicBezTo>
                    <a:pt x="870" y="526"/>
                    <a:pt x="869" y="525"/>
                    <a:pt x="867" y="527"/>
                  </a:cubicBezTo>
                  <a:cubicBezTo>
                    <a:pt x="867" y="529"/>
                    <a:pt x="868" y="531"/>
                    <a:pt x="869" y="532"/>
                  </a:cubicBezTo>
                  <a:cubicBezTo>
                    <a:pt x="871" y="533"/>
                    <a:pt x="874" y="533"/>
                    <a:pt x="876" y="530"/>
                  </a:cubicBezTo>
                  <a:cubicBezTo>
                    <a:pt x="879" y="527"/>
                    <a:pt x="877" y="522"/>
                    <a:pt x="877" y="522"/>
                  </a:cubicBezTo>
                  <a:cubicBezTo>
                    <a:pt x="877" y="522"/>
                    <a:pt x="881" y="523"/>
                    <a:pt x="884" y="523"/>
                  </a:cubicBezTo>
                  <a:cubicBezTo>
                    <a:pt x="886" y="523"/>
                    <a:pt x="892" y="521"/>
                    <a:pt x="892" y="521"/>
                  </a:cubicBezTo>
                  <a:cubicBezTo>
                    <a:pt x="892" y="521"/>
                    <a:pt x="889" y="526"/>
                    <a:pt x="886" y="530"/>
                  </a:cubicBezTo>
                  <a:close/>
                  <a:moveTo>
                    <a:pt x="881" y="516"/>
                  </a:moveTo>
                  <a:cubicBezTo>
                    <a:pt x="873" y="510"/>
                    <a:pt x="870" y="502"/>
                    <a:pt x="870" y="498"/>
                  </a:cubicBezTo>
                  <a:cubicBezTo>
                    <a:pt x="870" y="496"/>
                    <a:pt x="871" y="494"/>
                    <a:pt x="872" y="493"/>
                  </a:cubicBezTo>
                  <a:cubicBezTo>
                    <a:pt x="873" y="493"/>
                    <a:pt x="873" y="493"/>
                    <a:pt x="874" y="493"/>
                  </a:cubicBezTo>
                  <a:cubicBezTo>
                    <a:pt x="876" y="492"/>
                    <a:pt x="877" y="491"/>
                    <a:pt x="879" y="491"/>
                  </a:cubicBezTo>
                  <a:cubicBezTo>
                    <a:pt x="880" y="491"/>
                    <a:pt x="880" y="491"/>
                    <a:pt x="881" y="491"/>
                  </a:cubicBezTo>
                  <a:cubicBezTo>
                    <a:pt x="878" y="491"/>
                    <a:pt x="875" y="494"/>
                    <a:pt x="875" y="497"/>
                  </a:cubicBezTo>
                  <a:cubicBezTo>
                    <a:pt x="875" y="502"/>
                    <a:pt x="880" y="507"/>
                    <a:pt x="885" y="506"/>
                  </a:cubicBezTo>
                  <a:cubicBezTo>
                    <a:pt x="885" y="506"/>
                    <a:pt x="886" y="508"/>
                    <a:pt x="890" y="511"/>
                  </a:cubicBezTo>
                  <a:cubicBezTo>
                    <a:pt x="893" y="514"/>
                    <a:pt x="897" y="516"/>
                    <a:pt x="897" y="516"/>
                  </a:cubicBezTo>
                  <a:cubicBezTo>
                    <a:pt x="897" y="516"/>
                    <a:pt x="890" y="521"/>
                    <a:pt x="881" y="516"/>
                  </a:cubicBezTo>
                  <a:close/>
                  <a:moveTo>
                    <a:pt x="896" y="508"/>
                  </a:moveTo>
                  <a:cubicBezTo>
                    <a:pt x="892" y="505"/>
                    <a:pt x="892" y="504"/>
                    <a:pt x="891" y="503"/>
                  </a:cubicBezTo>
                  <a:cubicBezTo>
                    <a:pt x="892" y="502"/>
                    <a:pt x="893" y="500"/>
                    <a:pt x="893" y="500"/>
                  </a:cubicBezTo>
                  <a:cubicBezTo>
                    <a:pt x="893" y="500"/>
                    <a:pt x="894" y="503"/>
                    <a:pt x="898" y="505"/>
                  </a:cubicBezTo>
                  <a:cubicBezTo>
                    <a:pt x="902" y="508"/>
                    <a:pt x="907" y="510"/>
                    <a:pt x="907" y="510"/>
                  </a:cubicBezTo>
                  <a:cubicBezTo>
                    <a:pt x="907" y="510"/>
                    <a:pt x="900" y="511"/>
                    <a:pt x="896" y="508"/>
                  </a:cubicBezTo>
                  <a:close/>
                  <a:moveTo>
                    <a:pt x="917" y="499"/>
                  </a:moveTo>
                  <a:cubicBezTo>
                    <a:pt x="915" y="500"/>
                    <a:pt x="912" y="500"/>
                    <a:pt x="909" y="500"/>
                  </a:cubicBezTo>
                  <a:cubicBezTo>
                    <a:pt x="903" y="500"/>
                    <a:pt x="899" y="496"/>
                    <a:pt x="899" y="496"/>
                  </a:cubicBezTo>
                  <a:cubicBezTo>
                    <a:pt x="902" y="500"/>
                    <a:pt x="902" y="500"/>
                    <a:pt x="902" y="500"/>
                  </a:cubicBezTo>
                  <a:cubicBezTo>
                    <a:pt x="902" y="500"/>
                    <a:pt x="905" y="502"/>
                    <a:pt x="912" y="502"/>
                  </a:cubicBezTo>
                  <a:cubicBezTo>
                    <a:pt x="913" y="502"/>
                    <a:pt x="914" y="502"/>
                    <a:pt x="915" y="502"/>
                  </a:cubicBezTo>
                  <a:cubicBezTo>
                    <a:pt x="913" y="504"/>
                    <a:pt x="912" y="505"/>
                    <a:pt x="911" y="507"/>
                  </a:cubicBezTo>
                  <a:cubicBezTo>
                    <a:pt x="910" y="507"/>
                    <a:pt x="910" y="507"/>
                    <a:pt x="910" y="507"/>
                  </a:cubicBezTo>
                  <a:cubicBezTo>
                    <a:pt x="907" y="507"/>
                    <a:pt x="904" y="506"/>
                    <a:pt x="900" y="503"/>
                  </a:cubicBezTo>
                  <a:cubicBezTo>
                    <a:pt x="896" y="500"/>
                    <a:pt x="893" y="495"/>
                    <a:pt x="893" y="495"/>
                  </a:cubicBezTo>
                  <a:cubicBezTo>
                    <a:pt x="893" y="495"/>
                    <a:pt x="893" y="493"/>
                    <a:pt x="892" y="490"/>
                  </a:cubicBezTo>
                  <a:cubicBezTo>
                    <a:pt x="892" y="490"/>
                    <a:pt x="891" y="489"/>
                    <a:pt x="891" y="489"/>
                  </a:cubicBezTo>
                  <a:cubicBezTo>
                    <a:pt x="891" y="489"/>
                    <a:pt x="891" y="489"/>
                    <a:pt x="891" y="489"/>
                  </a:cubicBezTo>
                  <a:cubicBezTo>
                    <a:pt x="891" y="489"/>
                    <a:pt x="891" y="489"/>
                    <a:pt x="891" y="489"/>
                  </a:cubicBezTo>
                  <a:cubicBezTo>
                    <a:pt x="890" y="487"/>
                    <a:pt x="888" y="486"/>
                    <a:pt x="888" y="486"/>
                  </a:cubicBezTo>
                  <a:cubicBezTo>
                    <a:pt x="888" y="486"/>
                    <a:pt x="886" y="480"/>
                    <a:pt x="888" y="473"/>
                  </a:cubicBezTo>
                  <a:cubicBezTo>
                    <a:pt x="889" y="473"/>
                    <a:pt x="891" y="473"/>
                    <a:pt x="892" y="472"/>
                  </a:cubicBezTo>
                  <a:cubicBezTo>
                    <a:pt x="891" y="476"/>
                    <a:pt x="892" y="479"/>
                    <a:pt x="893" y="481"/>
                  </a:cubicBezTo>
                  <a:cubicBezTo>
                    <a:pt x="894" y="484"/>
                    <a:pt x="897" y="490"/>
                    <a:pt x="902" y="494"/>
                  </a:cubicBezTo>
                  <a:cubicBezTo>
                    <a:pt x="907" y="497"/>
                    <a:pt x="913" y="498"/>
                    <a:pt x="918" y="496"/>
                  </a:cubicBezTo>
                  <a:cubicBezTo>
                    <a:pt x="919" y="496"/>
                    <a:pt x="919" y="496"/>
                    <a:pt x="920" y="495"/>
                  </a:cubicBezTo>
                  <a:cubicBezTo>
                    <a:pt x="919" y="497"/>
                    <a:pt x="918" y="498"/>
                    <a:pt x="917" y="499"/>
                  </a:cubicBezTo>
                  <a:close/>
                  <a:moveTo>
                    <a:pt x="889" y="462"/>
                  </a:moveTo>
                  <a:cubicBezTo>
                    <a:pt x="890" y="461"/>
                    <a:pt x="890" y="461"/>
                    <a:pt x="891" y="460"/>
                  </a:cubicBezTo>
                  <a:cubicBezTo>
                    <a:pt x="891" y="461"/>
                    <a:pt x="891" y="462"/>
                    <a:pt x="891" y="463"/>
                  </a:cubicBezTo>
                  <a:cubicBezTo>
                    <a:pt x="891" y="463"/>
                    <a:pt x="890" y="462"/>
                    <a:pt x="889" y="462"/>
                  </a:cubicBezTo>
                  <a:close/>
                  <a:moveTo>
                    <a:pt x="903" y="469"/>
                  </a:moveTo>
                  <a:cubicBezTo>
                    <a:pt x="903" y="469"/>
                    <a:pt x="903" y="468"/>
                    <a:pt x="904" y="468"/>
                  </a:cubicBezTo>
                  <a:cubicBezTo>
                    <a:pt x="899" y="477"/>
                    <a:pt x="904" y="490"/>
                    <a:pt x="904" y="490"/>
                  </a:cubicBezTo>
                  <a:cubicBezTo>
                    <a:pt x="898" y="488"/>
                    <a:pt x="894" y="478"/>
                    <a:pt x="896" y="472"/>
                  </a:cubicBezTo>
                  <a:cubicBezTo>
                    <a:pt x="898" y="471"/>
                    <a:pt x="900" y="470"/>
                    <a:pt x="901" y="469"/>
                  </a:cubicBezTo>
                  <a:cubicBezTo>
                    <a:pt x="901" y="469"/>
                    <a:pt x="901" y="470"/>
                    <a:pt x="901" y="470"/>
                  </a:cubicBezTo>
                  <a:cubicBezTo>
                    <a:pt x="902" y="470"/>
                    <a:pt x="902" y="469"/>
                    <a:pt x="903" y="469"/>
                  </a:cubicBezTo>
                  <a:close/>
                  <a:moveTo>
                    <a:pt x="914" y="470"/>
                  </a:moveTo>
                  <a:cubicBezTo>
                    <a:pt x="915" y="468"/>
                    <a:pt x="915" y="466"/>
                    <a:pt x="912" y="463"/>
                  </a:cubicBezTo>
                  <a:cubicBezTo>
                    <a:pt x="912" y="463"/>
                    <a:pt x="911" y="462"/>
                    <a:pt x="910" y="462"/>
                  </a:cubicBezTo>
                  <a:cubicBezTo>
                    <a:pt x="910" y="462"/>
                    <a:pt x="911" y="462"/>
                    <a:pt x="911" y="462"/>
                  </a:cubicBezTo>
                  <a:cubicBezTo>
                    <a:pt x="911" y="461"/>
                    <a:pt x="911" y="461"/>
                    <a:pt x="911" y="461"/>
                  </a:cubicBezTo>
                  <a:cubicBezTo>
                    <a:pt x="912" y="460"/>
                    <a:pt x="913" y="459"/>
                    <a:pt x="913" y="457"/>
                  </a:cubicBezTo>
                  <a:cubicBezTo>
                    <a:pt x="914" y="458"/>
                    <a:pt x="915" y="458"/>
                    <a:pt x="916" y="459"/>
                  </a:cubicBezTo>
                  <a:cubicBezTo>
                    <a:pt x="920" y="463"/>
                    <a:pt x="921" y="466"/>
                    <a:pt x="921" y="468"/>
                  </a:cubicBezTo>
                  <a:cubicBezTo>
                    <a:pt x="920" y="471"/>
                    <a:pt x="919" y="474"/>
                    <a:pt x="916" y="476"/>
                  </a:cubicBezTo>
                  <a:cubicBezTo>
                    <a:pt x="912" y="478"/>
                    <a:pt x="910" y="476"/>
                    <a:pt x="910" y="476"/>
                  </a:cubicBezTo>
                  <a:cubicBezTo>
                    <a:pt x="907" y="473"/>
                    <a:pt x="907" y="471"/>
                    <a:pt x="907" y="469"/>
                  </a:cubicBezTo>
                  <a:cubicBezTo>
                    <a:pt x="908" y="467"/>
                    <a:pt x="910" y="465"/>
                    <a:pt x="912" y="466"/>
                  </a:cubicBezTo>
                  <a:cubicBezTo>
                    <a:pt x="913" y="467"/>
                    <a:pt x="913" y="468"/>
                    <a:pt x="913" y="469"/>
                  </a:cubicBezTo>
                  <a:cubicBezTo>
                    <a:pt x="912" y="471"/>
                    <a:pt x="911" y="470"/>
                    <a:pt x="911" y="470"/>
                  </a:cubicBezTo>
                  <a:cubicBezTo>
                    <a:pt x="911" y="470"/>
                    <a:pt x="912" y="472"/>
                    <a:pt x="914" y="470"/>
                  </a:cubicBezTo>
                  <a:close/>
                  <a:moveTo>
                    <a:pt x="907" y="477"/>
                  </a:moveTo>
                  <a:cubicBezTo>
                    <a:pt x="907" y="477"/>
                    <a:pt x="908" y="481"/>
                    <a:pt x="909" y="485"/>
                  </a:cubicBezTo>
                  <a:cubicBezTo>
                    <a:pt x="911" y="490"/>
                    <a:pt x="915" y="493"/>
                    <a:pt x="915" y="493"/>
                  </a:cubicBezTo>
                  <a:cubicBezTo>
                    <a:pt x="915" y="493"/>
                    <a:pt x="912" y="494"/>
                    <a:pt x="911" y="494"/>
                  </a:cubicBezTo>
                  <a:cubicBezTo>
                    <a:pt x="911" y="493"/>
                    <a:pt x="909" y="491"/>
                    <a:pt x="907" y="486"/>
                  </a:cubicBezTo>
                  <a:cubicBezTo>
                    <a:pt x="905" y="481"/>
                    <a:pt x="906" y="476"/>
                    <a:pt x="906" y="476"/>
                  </a:cubicBezTo>
                  <a:lnTo>
                    <a:pt x="907" y="477"/>
                  </a:lnTo>
                  <a:close/>
                  <a:moveTo>
                    <a:pt x="924" y="490"/>
                  </a:moveTo>
                  <a:cubicBezTo>
                    <a:pt x="922" y="491"/>
                    <a:pt x="920" y="492"/>
                    <a:pt x="918" y="491"/>
                  </a:cubicBezTo>
                  <a:cubicBezTo>
                    <a:pt x="910" y="488"/>
                    <a:pt x="911" y="479"/>
                    <a:pt x="911" y="479"/>
                  </a:cubicBezTo>
                  <a:cubicBezTo>
                    <a:pt x="911" y="479"/>
                    <a:pt x="913" y="480"/>
                    <a:pt x="915" y="480"/>
                  </a:cubicBezTo>
                  <a:cubicBezTo>
                    <a:pt x="917" y="479"/>
                    <a:pt x="919" y="477"/>
                    <a:pt x="919" y="477"/>
                  </a:cubicBezTo>
                  <a:cubicBezTo>
                    <a:pt x="919" y="477"/>
                    <a:pt x="919" y="481"/>
                    <a:pt x="922" y="483"/>
                  </a:cubicBezTo>
                  <a:cubicBezTo>
                    <a:pt x="923" y="485"/>
                    <a:pt x="925" y="486"/>
                    <a:pt x="926" y="486"/>
                  </a:cubicBezTo>
                  <a:cubicBezTo>
                    <a:pt x="925" y="488"/>
                    <a:pt x="924" y="489"/>
                    <a:pt x="924" y="490"/>
                  </a:cubicBezTo>
                  <a:close/>
                  <a:moveTo>
                    <a:pt x="929" y="482"/>
                  </a:moveTo>
                  <a:cubicBezTo>
                    <a:pt x="927" y="482"/>
                    <a:pt x="926" y="481"/>
                    <a:pt x="926" y="481"/>
                  </a:cubicBezTo>
                  <a:cubicBezTo>
                    <a:pt x="926" y="481"/>
                    <a:pt x="927" y="481"/>
                    <a:pt x="930" y="480"/>
                  </a:cubicBezTo>
                  <a:cubicBezTo>
                    <a:pt x="930" y="480"/>
                    <a:pt x="929" y="481"/>
                    <a:pt x="929" y="482"/>
                  </a:cubicBezTo>
                  <a:close/>
                  <a:moveTo>
                    <a:pt x="931" y="475"/>
                  </a:moveTo>
                  <a:cubicBezTo>
                    <a:pt x="929" y="478"/>
                    <a:pt x="926" y="478"/>
                    <a:pt x="925" y="478"/>
                  </a:cubicBezTo>
                  <a:cubicBezTo>
                    <a:pt x="923" y="477"/>
                    <a:pt x="922" y="475"/>
                    <a:pt x="923" y="473"/>
                  </a:cubicBezTo>
                  <a:cubicBezTo>
                    <a:pt x="923" y="472"/>
                    <a:pt x="925" y="472"/>
                    <a:pt x="925" y="472"/>
                  </a:cubicBezTo>
                  <a:cubicBezTo>
                    <a:pt x="927" y="473"/>
                    <a:pt x="926" y="474"/>
                    <a:pt x="926" y="474"/>
                  </a:cubicBezTo>
                  <a:cubicBezTo>
                    <a:pt x="926" y="474"/>
                    <a:pt x="929" y="473"/>
                    <a:pt x="928" y="471"/>
                  </a:cubicBezTo>
                  <a:cubicBezTo>
                    <a:pt x="926" y="468"/>
                    <a:pt x="923" y="469"/>
                    <a:pt x="923" y="469"/>
                  </a:cubicBezTo>
                  <a:cubicBezTo>
                    <a:pt x="923" y="469"/>
                    <a:pt x="924" y="465"/>
                    <a:pt x="922" y="462"/>
                  </a:cubicBezTo>
                  <a:cubicBezTo>
                    <a:pt x="932" y="463"/>
                    <a:pt x="933" y="472"/>
                    <a:pt x="931" y="475"/>
                  </a:cubicBezTo>
                  <a:close/>
                  <a:moveTo>
                    <a:pt x="952" y="433"/>
                  </a:moveTo>
                  <a:cubicBezTo>
                    <a:pt x="947" y="446"/>
                    <a:pt x="941" y="460"/>
                    <a:pt x="934" y="472"/>
                  </a:cubicBezTo>
                  <a:cubicBezTo>
                    <a:pt x="935" y="471"/>
                    <a:pt x="935" y="470"/>
                    <a:pt x="935" y="469"/>
                  </a:cubicBezTo>
                  <a:cubicBezTo>
                    <a:pt x="934" y="466"/>
                    <a:pt x="931" y="461"/>
                    <a:pt x="927" y="458"/>
                  </a:cubicBezTo>
                  <a:cubicBezTo>
                    <a:pt x="923" y="456"/>
                    <a:pt x="918" y="456"/>
                    <a:pt x="918" y="456"/>
                  </a:cubicBezTo>
                  <a:cubicBezTo>
                    <a:pt x="918" y="456"/>
                    <a:pt x="916" y="455"/>
                    <a:pt x="914" y="454"/>
                  </a:cubicBezTo>
                  <a:cubicBezTo>
                    <a:pt x="915" y="453"/>
                    <a:pt x="915" y="453"/>
                    <a:pt x="914" y="453"/>
                  </a:cubicBezTo>
                  <a:cubicBezTo>
                    <a:pt x="914" y="453"/>
                    <a:pt x="914" y="453"/>
                    <a:pt x="913" y="453"/>
                  </a:cubicBezTo>
                  <a:cubicBezTo>
                    <a:pt x="913" y="453"/>
                    <a:pt x="912" y="453"/>
                    <a:pt x="912" y="453"/>
                  </a:cubicBezTo>
                  <a:cubicBezTo>
                    <a:pt x="911" y="452"/>
                    <a:pt x="910" y="452"/>
                    <a:pt x="905" y="451"/>
                  </a:cubicBezTo>
                  <a:cubicBezTo>
                    <a:pt x="903" y="451"/>
                    <a:pt x="900" y="451"/>
                    <a:pt x="898" y="452"/>
                  </a:cubicBezTo>
                  <a:cubicBezTo>
                    <a:pt x="895" y="450"/>
                    <a:pt x="893" y="449"/>
                    <a:pt x="891" y="446"/>
                  </a:cubicBezTo>
                  <a:cubicBezTo>
                    <a:pt x="879" y="434"/>
                    <a:pt x="887" y="428"/>
                    <a:pt x="892" y="423"/>
                  </a:cubicBezTo>
                  <a:cubicBezTo>
                    <a:pt x="896" y="417"/>
                    <a:pt x="908" y="409"/>
                    <a:pt x="919" y="408"/>
                  </a:cubicBezTo>
                  <a:cubicBezTo>
                    <a:pt x="920" y="407"/>
                    <a:pt x="920" y="407"/>
                    <a:pt x="921" y="406"/>
                  </a:cubicBezTo>
                  <a:cubicBezTo>
                    <a:pt x="926" y="405"/>
                    <a:pt x="931" y="404"/>
                    <a:pt x="935" y="403"/>
                  </a:cubicBezTo>
                  <a:cubicBezTo>
                    <a:pt x="935" y="403"/>
                    <a:pt x="934" y="403"/>
                    <a:pt x="934" y="402"/>
                  </a:cubicBezTo>
                  <a:cubicBezTo>
                    <a:pt x="934" y="402"/>
                    <a:pt x="946" y="398"/>
                    <a:pt x="961" y="403"/>
                  </a:cubicBezTo>
                  <a:cubicBezTo>
                    <a:pt x="959" y="413"/>
                    <a:pt x="956" y="423"/>
                    <a:pt x="952" y="433"/>
                  </a:cubicBezTo>
                  <a:close/>
                  <a:moveTo>
                    <a:pt x="963" y="359"/>
                  </a:moveTo>
                  <a:cubicBezTo>
                    <a:pt x="957" y="359"/>
                    <a:pt x="957" y="359"/>
                    <a:pt x="957" y="359"/>
                  </a:cubicBezTo>
                  <a:cubicBezTo>
                    <a:pt x="957" y="359"/>
                    <a:pt x="958" y="359"/>
                    <a:pt x="959" y="358"/>
                  </a:cubicBezTo>
                  <a:cubicBezTo>
                    <a:pt x="955" y="356"/>
                    <a:pt x="954" y="353"/>
                    <a:pt x="953" y="350"/>
                  </a:cubicBezTo>
                  <a:cubicBezTo>
                    <a:pt x="953" y="350"/>
                    <a:pt x="952" y="350"/>
                    <a:pt x="952" y="350"/>
                  </a:cubicBezTo>
                  <a:cubicBezTo>
                    <a:pt x="952" y="345"/>
                    <a:pt x="951" y="340"/>
                    <a:pt x="950" y="336"/>
                  </a:cubicBezTo>
                  <a:cubicBezTo>
                    <a:pt x="958" y="343"/>
                    <a:pt x="965" y="351"/>
                    <a:pt x="967" y="360"/>
                  </a:cubicBezTo>
                  <a:lnTo>
                    <a:pt x="963" y="359"/>
                  </a:lnTo>
                  <a:close/>
                  <a:moveTo>
                    <a:pt x="722" y="383"/>
                  </a:moveTo>
                  <a:cubicBezTo>
                    <a:pt x="722" y="373"/>
                    <a:pt x="722" y="373"/>
                    <a:pt x="722" y="373"/>
                  </a:cubicBezTo>
                  <a:cubicBezTo>
                    <a:pt x="722" y="373"/>
                    <a:pt x="720" y="373"/>
                    <a:pt x="718" y="373"/>
                  </a:cubicBezTo>
                  <a:cubicBezTo>
                    <a:pt x="715" y="373"/>
                    <a:pt x="712" y="370"/>
                    <a:pt x="712" y="367"/>
                  </a:cubicBezTo>
                  <a:cubicBezTo>
                    <a:pt x="712" y="364"/>
                    <a:pt x="712" y="359"/>
                    <a:pt x="712" y="356"/>
                  </a:cubicBezTo>
                  <a:cubicBezTo>
                    <a:pt x="712" y="354"/>
                    <a:pt x="715" y="351"/>
                    <a:pt x="717" y="351"/>
                  </a:cubicBezTo>
                  <a:cubicBezTo>
                    <a:pt x="721" y="351"/>
                    <a:pt x="722" y="351"/>
                    <a:pt x="722" y="351"/>
                  </a:cubicBezTo>
                  <a:cubicBezTo>
                    <a:pt x="722" y="341"/>
                    <a:pt x="722" y="341"/>
                    <a:pt x="722" y="341"/>
                  </a:cubicBezTo>
                  <a:cubicBezTo>
                    <a:pt x="717" y="341"/>
                    <a:pt x="712" y="343"/>
                    <a:pt x="707" y="350"/>
                  </a:cubicBezTo>
                  <a:cubicBezTo>
                    <a:pt x="702" y="356"/>
                    <a:pt x="702" y="367"/>
                    <a:pt x="708" y="375"/>
                  </a:cubicBezTo>
                  <a:cubicBezTo>
                    <a:pt x="713" y="382"/>
                    <a:pt x="722" y="383"/>
                    <a:pt x="722" y="383"/>
                  </a:cubicBezTo>
                  <a:close/>
                  <a:moveTo>
                    <a:pt x="718" y="357"/>
                  </a:moveTo>
                  <a:cubicBezTo>
                    <a:pt x="718" y="358"/>
                    <a:pt x="718" y="366"/>
                    <a:pt x="718" y="366"/>
                  </a:cubicBezTo>
                  <a:cubicBezTo>
                    <a:pt x="718" y="367"/>
                    <a:pt x="718" y="367"/>
                    <a:pt x="719" y="367"/>
                  </a:cubicBezTo>
                  <a:cubicBezTo>
                    <a:pt x="719" y="367"/>
                    <a:pt x="731" y="367"/>
                    <a:pt x="731" y="367"/>
                  </a:cubicBezTo>
                  <a:cubicBezTo>
                    <a:pt x="731" y="367"/>
                    <a:pt x="732" y="367"/>
                    <a:pt x="732" y="366"/>
                  </a:cubicBezTo>
                  <a:cubicBezTo>
                    <a:pt x="732" y="365"/>
                    <a:pt x="732" y="358"/>
                    <a:pt x="732" y="357"/>
                  </a:cubicBezTo>
                  <a:cubicBezTo>
                    <a:pt x="732" y="357"/>
                    <a:pt x="732" y="356"/>
                    <a:pt x="731" y="356"/>
                  </a:cubicBezTo>
                  <a:cubicBezTo>
                    <a:pt x="730" y="356"/>
                    <a:pt x="720" y="356"/>
                    <a:pt x="719" y="356"/>
                  </a:cubicBezTo>
                  <a:cubicBezTo>
                    <a:pt x="718" y="356"/>
                    <a:pt x="718" y="357"/>
                    <a:pt x="718" y="357"/>
                  </a:cubicBezTo>
                  <a:close/>
                  <a:moveTo>
                    <a:pt x="738" y="356"/>
                  </a:moveTo>
                  <a:cubicBezTo>
                    <a:pt x="738" y="358"/>
                    <a:pt x="738" y="365"/>
                    <a:pt x="738" y="367"/>
                  </a:cubicBezTo>
                  <a:cubicBezTo>
                    <a:pt x="738" y="370"/>
                    <a:pt x="734" y="373"/>
                    <a:pt x="733" y="373"/>
                  </a:cubicBezTo>
                  <a:cubicBezTo>
                    <a:pt x="731" y="373"/>
                    <a:pt x="728" y="373"/>
                    <a:pt x="728" y="373"/>
                  </a:cubicBezTo>
                  <a:cubicBezTo>
                    <a:pt x="728" y="383"/>
                    <a:pt x="728" y="383"/>
                    <a:pt x="728" y="383"/>
                  </a:cubicBezTo>
                  <a:cubicBezTo>
                    <a:pt x="728" y="383"/>
                    <a:pt x="734" y="382"/>
                    <a:pt x="740" y="377"/>
                  </a:cubicBezTo>
                  <a:cubicBezTo>
                    <a:pt x="746" y="371"/>
                    <a:pt x="748" y="361"/>
                    <a:pt x="744" y="352"/>
                  </a:cubicBezTo>
                  <a:cubicBezTo>
                    <a:pt x="740" y="343"/>
                    <a:pt x="731" y="341"/>
                    <a:pt x="728" y="341"/>
                  </a:cubicBezTo>
                  <a:cubicBezTo>
                    <a:pt x="728" y="351"/>
                    <a:pt x="728" y="351"/>
                    <a:pt x="728" y="351"/>
                  </a:cubicBezTo>
                  <a:cubicBezTo>
                    <a:pt x="728" y="351"/>
                    <a:pt x="729" y="351"/>
                    <a:pt x="732" y="351"/>
                  </a:cubicBezTo>
                  <a:cubicBezTo>
                    <a:pt x="735" y="351"/>
                    <a:pt x="738" y="354"/>
                    <a:pt x="738" y="356"/>
                  </a:cubicBezTo>
                  <a:close/>
                  <a:moveTo>
                    <a:pt x="778" y="550"/>
                  </a:moveTo>
                  <a:cubicBezTo>
                    <a:pt x="780" y="555"/>
                    <a:pt x="782" y="557"/>
                    <a:pt x="783" y="556"/>
                  </a:cubicBezTo>
                  <a:cubicBezTo>
                    <a:pt x="785" y="555"/>
                    <a:pt x="781" y="551"/>
                    <a:pt x="780" y="549"/>
                  </a:cubicBezTo>
                  <a:cubicBezTo>
                    <a:pt x="778" y="544"/>
                    <a:pt x="777" y="542"/>
                    <a:pt x="775" y="534"/>
                  </a:cubicBezTo>
                  <a:cubicBezTo>
                    <a:pt x="775" y="534"/>
                    <a:pt x="775" y="545"/>
                    <a:pt x="778" y="550"/>
                  </a:cubicBezTo>
                  <a:close/>
                  <a:moveTo>
                    <a:pt x="832" y="538"/>
                  </a:moveTo>
                  <a:cubicBezTo>
                    <a:pt x="832" y="538"/>
                    <a:pt x="830" y="540"/>
                    <a:pt x="830" y="545"/>
                  </a:cubicBezTo>
                  <a:cubicBezTo>
                    <a:pt x="830" y="548"/>
                    <a:pt x="832" y="552"/>
                    <a:pt x="832" y="552"/>
                  </a:cubicBezTo>
                  <a:cubicBezTo>
                    <a:pt x="835" y="552"/>
                    <a:pt x="833" y="549"/>
                    <a:pt x="832" y="545"/>
                  </a:cubicBezTo>
                  <a:cubicBezTo>
                    <a:pt x="831" y="542"/>
                    <a:pt x="832" y="538"/>
                    <a:pt x="832" y="538"/>
                  </a:cubicBezTo>
                  <a:close/>
                  <a:moveTo>
                    <a:pt x="881" y="525"/>
                  </a:moveTo>
                  <a:cubicBezTo>
                    <a:pt x="881" y="525"/>
                    <a:pt x="881" y="527"/>
                    <a:pt x="880" y="529"/>
                  </a:cubicBezTo>
                  <a:cubicBezTo>
                    <a:pt x="879" y="532"/>
                    <a:pt x="875" y="533"/>
                    <a:pt x="875" y="533"/>
                  </a:cubicBezTo>
                  <a:cubicBezTo>
                    <a:pt x="875" y="533"/>
                    <a:pt x="878" y="534"/>
                    <a:pt x="882" y="531"/>
                  </a:cubicBezTo>
                  <a:cubicBezTo>
                    <a:pt x="885" y="528"/>
                    <a:pt x="886" y="525"/>
                    <a:pt x="886" y="525"/>
                  </a:cubicBezTo>
                  <a:cubicBezTo>
                    <a:pt x="885" y="525"/>
                    <a:pt x="881" y="525"/>
                    <a:pt x="881" y="525"/>
                  </a:cubicBezTo>
                  <a:close/>
                  <a:moveTo>
                    <a:pt x="875" y="505"/>
                  </a:moveTo>
                  <a:cubicBezTo>
                    <a:pt x="875" y="505"/>
                    <a:pt x="881" y="512"/>
                    <a:pt x="884" y="514"/>
                  </a:cubicBezTo>
                  <a:cubicBezTo>
                    <a:pt x="888" y="517"/>
                    <a:pt x="891" y="517"/>
                    <a:pt x="891" y="516"/>
                  </a:cubicBezTo>
                  <a:cubicBezTo>
                    <a:pt x="891" y="514"/>
                    <a:pt x="887" y="514"/>
                    <a:pt x="886" y="513"/>
                  </a:cubicBezTo>
                  <a:cubicBezTo>
                    <a:pt x="882" y="511"/>
                    <a:pt x="880" y="510"/>
                    <a:pt x="875" y="505"/>
                  </a:cubicBezTo>
                  <a:close/>
                  <a:moveTo>
                    <a:pt x="917" y="486"/>
                  </a:moveTo>
                  <a:cubicBezTo>
                    <a:pt x="914" y="484"/>
                    <a:pt x="913" y="481"/>
                    <a:pt x="913" y="481"/>
                  </a:cubicBezTo>
                  <a:cubicBezTo>
                    <a:pt x="913" y="481"/>
                    <a:pt x="913" y="484"/>
                    <a:pt x="915" y="487"/>
                  </a:cubicBezTo>
                  <a:cubicBezTo>
                    <a:pt x="917" y="489"/>
                    <a:pt x="919" y="490"/>
                    <a:pt x="920" y="490"/>
                  </a:cubicBezTo>
                  <a:cubicBezTo>
                    <a:pt x="921" y="489"/>
                    <a:pt x="919" y="488"/>
                    <a:pt x="917" y="486"/>
                  </a:cubicBezTo>
                  <a:close/>
                  <a:moveTo>
                    <a:pt x="691" y="213"/>
                  </a:moveTo>
                  <a:cubicBezTo>
                    <a:pt x="692" y="213"/>
                    <a:pt x="693" y="214"/>
                    <a:pt x="695" y="214"/>
                  </a:cubicBezTo>
                  <a:cubicBezTo>
                    <a:pt x="697" y="214"/>
                    <a:pt x="697" y="214"/>
                    <a:pt x="697" y="214"/>
                  </a:cubicBezTo>
                  <a:cubicBezTo>
                    <a:pt x="701" y="214"/>
                    <a:pt x="701" y="214"/>
                    <a:pt x="701" y="214"/>
                  </a:cubicBezTo>
                  <a:cubicBezTo>
                    <a:pt x="701" y="215"/>
                    <a:pt x="701" y="215"/>
                    <a:pt x="701" y="215"/>
                  </a:cubicBezTo>
                  <a:cubicBezTo>
                    <a:pt x="701" y="215"/>
                    <a:pt x="701" y="216"/>
                    <a:pt x="701" y="218"/>
                  </a:cubicBezTo>
                  <a:cubicBezTo>
                    <a:pt x="702" y="221"/>
                    <a:pt x="704" y="223"/>
                    <a:pt x="706" y="224"/>
                  </a:cubicBezTo>
                  <a:cubicBezTo>
                    <a:pt x="707" y="225"/>
                    <a:pt x="708" y="225"/>
                    <a:pt x="709" y="225"/>
                  </a:cubicBezTo>
                  <a:cubicBezTo>
                    <a:pt x="711" y="226"/>
                    <a:pt x="713" y="225"/>
                    <a:pt x="714" y="224"/>
                  </a:cubicBezTo>
                  <a:cubicBezTo>
                    <a:pt x="716" y="224"/>
                    <a:pt x="717" y="222"/>
                    <a:pt x="718" y="221"/>
                  </a:cubicBezTo>
                  <a:cubicBezTo>
                    <a:pt x="719" y="220"/>
                    <a:pt x="720" y="218"/>
                    <a:pt x="719" y="216"/>
                  </a:cubicBezTo>
                  <a:cubicBezTo>
                    <a:pt x="719" y="215"/>
                    <a:pt x="719" y="213"/>
                    <a:pt x="719" y="212"/>
                  </a:cubicBezTo>
                  <a:cubicBezTo>
                    <a:pt x="719" y="212"/>
                    <a:pt x="720" y="212"/>
                    <a:pt x="721" y="213"/>
                  </a:cubicBezTo>
                  <a:cubicBezTo>
                    <a:pt x="722" y="213"/>
                    <a:pt x="723" y="213"/>
                    <a:pt x="725" y="213"/>
                  </a:cubicBezTo>
                  <a:cubicBezTo>
                    <a:pt x="726" y="213"/>
                    <a:pt x="727" y="213"/>
                    <a:pt x="728" y="213"/>
                  </a:cubicBezTo>
                  <a:cubicBezTo>
                    <a:pt x="730" y="212"/>
                    <a:pt x="732" y="211"/>
                    <a:pt x="733" y="209"/>
                  </a:cubicBezTo>
                  <a:cubicBezTo>
                    <a:pt x="734" y="208"/>
                    <a:pt x="734" y="206"/>
                    <a:pt x="734" y="204"/>
                  </a:cubicBezTo>
                  <a:cubicBezTo>
                    <a:pt x="734" y="203"/>
                    <a:pt x="733" y="201"/>
                    <a:pt x="732" y="200"/>
                  </a:cubicBezTo>
                  <a:cubicBezTo>
                    <a:pt x="731" y="198"/>
                    <a:pt x="726" y="196"/>
                    <a:pt x="725" y="196"/>
                  </a:cubicBezTo>
                  <a:cubicBezTo>
                    <a:pt x="728" y="192"/>
                    <a:pt x="728" y="189"/>
                    <a:pt x="729" y="187"/>
                  </a:cubicBezTo>
                  <a:cubicBezTo>
                    <a:pt x="729" y="184"/>
                    <a:pt x="727" y="182"/>
                    <a:pt x="725" y="180"/>
                  </a:cubicBezTo>
                  <a:cubicBezTo>
                    <a:pt x="720" y="178"/>
                    <a:pt x="717" y="180"/>
                    <a:pt x="717" y="180"/>
                  </a:cubicBezTo>
                  <a:cubicBezTo>
                    <a:pt x="714" y="182"/>
                    <a:pt x="713" y="185"/>
                    <a:pt x="713" y="185"/>
                  </a:cubicBezTo>
                  <a:cubicBezTo>
                    <a:pt x="713" y="185"/>
                    <a:pt x="712" y="184"/>
                    <a:pt x="710" y="183"/>
                  </a:cubicBezTo>
                  <a:cubicBezTo>
                    <a:pt x="709" y="182"/>
                    <a:pt x="707" y="181"/>
                    <a:pt x="706" y="181"/>
                  </a:cubicBezTo>
                  <a:cubicBezTo>
                    <a:pt x="700" y="180"/>
                    <a:pt x="695" y="186"/>
                    <a:pt x="697" y="191"/>
                  </a:cubicBezTo>
                  <a:cubicBezTo>
                    <a:pt x="697" y="192"/>
                    <a:pt x="697" y="193"/>
                    <a:pt x="698" y="194"/>
                  </a:cubicBezTo>
                  <a:cubicBezTo>
                    <a:pt x="698" y="194"/>
                    <a:pt x="699" y="195"/>
                    <a:pt x="699" y="195"/>
                  </a:cubicBezTo>
                  <a:cubicBezTo>
                    <a:pt x="697" y="195"/>
                    <a:pt x="695" y="196"/>
                    <a:pt x="693" y="196"/>
                  </a:cubicBezTo>
                  <a:cubicBezTo>
                    <a:pt x="693" y="196"/>
                    <a:pt x="692" y="196"/>
                    <a:pt x="691" y="197"/>
                  </a:cubicBezTo>
                  <a:cubicBezTo>
                    <a:pt x="689" y="197"/>
                    <a:pt x="688" y="199"/>
                    <a:pt x="687" y="201"/>
                  </a:cubicBezTo>
                  <a:cubicBezTo>
                    <a:pt x="686" y="203"/>
                    <a:pt x="686" y="205"/>
                    <a:pt x="687" y="207"/>
                  </a:cubicBezTo>
                  <a:cubicBezTo>
                    <a:pt x="687" y="209"/>
                    <a:pt x="689" y="212"/>
                    <a:pt x="691" y="213"/>
                  </a:cubicBezTo>
                  <a:close/>
                  <a:moveTo>
                    <a:pt x="716" y="217"/>
                  </a:moveTo>
                  <a:cubicBezTo>
                    <a:pt x="715" y="220"/>
                    <a:pt x="713" y="223"/>
                    <a:pt x="709" y="222"/>
                  </a:cubicBezTo>
                  <a:cubicBezTo>
                    <a:pt x="706" y="222"/>
                    <a:pt x="703" y="218"/>
                    <a:pt x="704" y="215"/>
                  </a:cubicBezTo>
                  <a:cubicBezTo>
                    <a:pt x="704" y="211"/>
                    <a:pt x="705" y="210"/>
                    <a:pt x="706" y="208"/>
                  </a:cubicBezTo>
                  <a:cubicBezTo>
                    <a:pt x="706" y="211"/>
                    <a:pt x="707" y="217"/>
                    <a:pt x="707" y="217"/>
                  </a:cubicBezTo>
                  <a:cubicBezTo>
                    <a:pt x="707" y="217"/>
                    <a:pt x="710" y="210"/>
                    <a:pt x="710" y="210"/>
                  </a:cubicBezTo>
                  <a:cubicBezTo>
                    <a:pt x="713" y="217"/>
                    <a:pt x="713" y="217"/>
                    <a:pt x="713" y="217"/>
                  </a:cubicBezTo>
                  <a:cubicBezTo>
                    <a:pt x="713" y="208"/>
                    <a:pt x="713" y="208"/>
                    <a:pt x="713" y="208"/>
                  </a:cubicBezTo>
                  <a:cubicBezTo>
                    <a:pt x="713" y="208"/>
                    <a:pt x="718" y="213"/>
                    <a:pt x="716" y="217"/>
                  </a:cubicBezTo>
                  <a:close/>
                  <a:moveTo>
                    <a:pt x="729" y="200"/>
                  </a:moveTo>
                  <a:cubicBezTo>
                    <a:pt x="731" y="202"/>
                    <a:pt x="732" y="206"/>
                    <a:pt x="728" y="209"/>
                  </a:cubicBezTo>
                  <a:cubicBezTo>
                    <a:pt x="726" y="211"/>
                    <a:pt x="722" y="211"/>
                    <a:pt x="716" y="207"/>
                  </a:cubicBezTo>
                  <a:cubicBezTo>
                    <a:pt x="724" y="206"/>
                    <a:pt x="724" y="206"/>
                    <a:pt x="724" y="206"/>
                  </a:cubicBezTo>
                  <a:cubicBezTo>
                    <a:pt x="718" y="204"/>
                    <a:pt x="718" y="204"/>
                    <a:pt x="718" y="204"/>
                  </a:cubicBezTo>
                  <a:cubicBezTo>
                    <a:pt x="723" y="202"/>
                    <a:pt x="723" y="202"/>
                    <a:pt x="723" y="202"/>
                  </a:cubicBezTo>
                  <a:cubicBezTo>
                    <a:pt x="718" y="200"/>
                    <a:pt x="718" y="200"/>
                    <a:pt x="718" y="200"/>
                  </a:cubicBezTo>
                  <a:cubicBezTo>
                    <a:pt x="718" y="200"/>
                    <a:pt x="723" y="196"/>
                    <a:pt x="729" y="200"/>
                  </a:cubicBezTo>
                  <a:close/>
                  <a:moveTo>
                    <a:pt x="720" y="182"/>
                  </a:moveTo>
                  <a:cubicBezTo>
                    <a:pt x="724" y="182"/>
                    <a:pt x="726" y="185"/>
                    <a:pt x="726" y="188"/>
                  </a:cubicBezTo>
                  <a:cubicBezTo>
                    <a:pt x="725" y="194"/>
                    <a:pt x="718" y="197"/>
                    <a:pt x="718" y="197"/>
                  </a:cubicBezTo>
                  <a:cubicBezTo>
                    <a:pt x="721" y="191"/>
                    <a:pt x="721" y="191"/>
                    <a:pt x="721" y="191"/>
                  </a:cubicBezTo>
                  <a:cubicBezTo>
                    <a:pt x="716" y="194"/>
                    <a:pt x="716" y="194"/>
                    <a:pt x="716" y="194"/>
                  </a:cubicBezTo>
                  <a:cubicBezTo>
                    <a:pt x="718" y="188"/>
                    <a:pt x="718" y="188"/>
                    <a:pt x="718" y="188"/>
                  </a:cubicBezTo>
                  <a:cubicBezTo>
                    <a:pt x="718" y="188"/>
                    <a:pt x="716" y="190"/>
                    <a:pt x="713" y="192"/>
                  </a:cubicBezTo>
                  <a:cubicBezTo>
                    <a:pt x="713" y="186"/>
                    <a:pt x="717" y="183"/>
                    <a:pt x="720" y="182"/>
                  </a:cubicBezTo>
                  <a:close/>
                  <a:moveTo>
                    <a:pt x="713" y="203"/>
                  </a:moveTo>
                  <a:cubicBezTo>
                    <a:pt x="712" y="204"/>
                    <a:pt x="710" y="205"/>
                    <a:pt x="708" y="204"/>
                  </a:cubicBezTo>
                  <a:cubicBezTo>
                    <a:pt x="706" y="202"/>
                    <a:pt x="706" y="200"/>
                    <a:pt x="707" y="198"/>
                  </a:cubicBezTo>
                  <a:cubicBezTo>
                    <a:pt x="708" y="196"/>
                    <a:pt x="711" y="196"/>
                    <a:pt x="712" y="197"/>
                  </a:cubicBezTo>
                  <a:cubicBezTo>
                    <a:pt x="714" y="198"/>
                    <a:pt x="715" y="201"/>
                    <a:pt x="713" y="203"/>
                  </a:cubicBezTo>
                  <a:close/>
                  <a:moveTo>
                    <a:pt x="699" y="188"/>
                  </a:moveTo>
                  <a:cubicBezTo>
                    <a:pt x="701" y="182"/>
                    <a:pt x="707" y="183"/>
                    <a:pt x="709" y="185"/>
                  </a:cubicBezTo>
                  <a:cubicBezTo>
                    <a:pt x="714" y="188"/>
                    <a:pt x="710" y="192"/>
                    <a:pt x="710" y="192"/>
                  </a:cubicBezTo>
                  <a:cubicBezTo>
                    <a:pt x="707" y="188"/>
                    <a:pt x="707" y="188"/>
                    <a:pt x="707" y="188"/>
                  </a:cubicBezTo>
                  <a:cubicBezTo>
                    <a:pt x="707" y="193"/>
                    <a:pt x="707" y="193"/>
                    <a:pt x="707" y="193"/>
                  </a:cubicBezTo>
                  <a:cubicBezTo>
                    <a:pt x="703" y="188"/>
                    <a:pt x="703" y="188"/>
                    <a:pt x="703" y="188"/>
                  </a:cubicBezTo>
                  <a:cubicBezTo>
                    <a:pt x="703" y="188"/>
                    <a:pt x="704" y="196"/>
                    <a:pt x="704" y="196"/>
                  </a:cubicBezTo>
                  <a:cubicBezTo>
                    <a:pt x="699" y="193"/>
                    <a:pt x="698" y="190"/>
                    <a:pt x="699" y="188"/>
                  </a:cubicBezTo>
                  <a:close/>
                  <a:moveTo>
                    <a:pt x="695" y="198"/>
                  </a:moveTo>
                  <a:cubicBezTo>
                    <a:pt x="698" y="198"/>
                    <a:pt x="701" y="198"/>
                    <a:pt x="702" y="199"/>
                  </a:cubicBezTo>
                  <a:cubicBezTo>
                    <a:pt x="695" y="202"/>
                    <a:pt x="695" y="202"/>
                    <a:pt x="695" y="202"/>
                  </a:cubicBezTo>
                  <a:cubicBezTo>
                    <a:pt x="702" y="203"/>
                    <a:pt x="702" y="203"/>
                    <a:pt x="702" y="203"/>
                  </a:cubicBezTo>
                  <a:cubicBezTo>
                    <a:pt x="697" y="208"/>
                    <a:pt x="697" y="208"/>
                    <a:pt x="697" y="208"/>
                  </a:cubicBezTo>
                  <a:cubicBezTo>
                    <a:pt x="704" y="206"/>
                    <a:pt x="704" y="206"/>
                    <a:pt x="704" y="206"/>
                  </a:cubicBezTo>
                  <a:cubicBezTo>
                    <a:pt x="704" y="206"/>
                    <a:pt x="701" y="211"/>
                    <a:pt x="697" y="212"/>
                  </a:cubicBezTo>
                  <a:cubicBezTo>
                    <a:pt x="694" y="212"/>
                    <a:pt x="689" y="210"/>
                    <a:pt x="689" y="205"/>
                  </a:cubicBezTo>
                  <a:cubicBezTo>
                    <a:pt x="689" y="202"/>
                    <a:pt x="690" y="199"/>
                    <a:pt x="695" y="198"/>
                  </a:cubicBezTo>
                  <a:close/>
                  <a:moveTo>
                    <a:pt x="526" y="291"/>
                  </a:moveTo>
                  <a:cubicBezTo>
                    <a:pt x="526" y="292"/>
                    <a:pt x="526" y="293"/>
                    <a:pt x="526" y="294"/>
                  </a:cubicBezTo>
                  <a:cubicBezTo>
                    <a:pt x="526" y="297"/>
                    <a:pt x="528" y="300"/>
                    <a:pt x="532" y="301"/>
                  </a:cubicBezTo>
                  <a:cubicBezTo>
                    <a:pt x="533" y="302"/>
                    <a:pt x="533" y="302"/>
                    <a:pt x="534" y="302"/>
                  </a:cubicBezTo>
                  <a:cubicBezTo>
                    <a:pt x="534" y="302"/>
                    <a:pt x="535" y="302"/>
                    <a:pt x="535" y="302"/>
                  </a:cubicBezTo>
                  <a:cubicBezTo>
                    <a:pt x="536" y="302"/>
                    <a:pt x="537" y="303"/>
                    <a:pt x="538" y="303"/>
                  </a:cubicBezTo>
                  <a:cubicBezTo>
                    <a:pt x="539" y="303"/>
                    <a:pt x="541" y="303"/>
                    <a:pt x="543" y="303"/>
                  </a:cubicBezTo>
                  <a:cubicBezTo>
                    <a:pt x="544" y="303"/>
                    <a:pt x="545" y="302"/>
                    <a:pt x="545" y="302"/>
                  </a:cubicBezTo>
                  <a:cubicBezTo>
                    <a:pt x="545" y="302"/>
                    <a:pt x="545" y="302"/>
                    <a:pt x="546" y="302"/>
                  </a:cubicBezTo>
                  <a:cubicBezTo>
                    <a:pt x="546" y="302"/>
                    <a:pt x="546" y="302"/>
                    <a:pt x="546" y="302"/>
                  </a:cubicBezTo>
                  <a:cubicBezTo>
                    <a:pt x="545" y="306"/>
                    <a:pt x="546" y="309"/>
                    <a:pt x="548" y="312"/>
                  </a:cubicBezTo>
                  <a:cubicBezTo>
                    <a:pt x="549" y="313"/>
                    <a:pt x="550" y="314"/>
                    <a:pt x="552" y="315"/>
                  </a:cubicBezTo>
                  <a:cubicBezTo>
                    <a:pt x="556" y="318"/>
                    <a:pt x="561" y="320"/>
                    <a:pt x="565" y="319"/>
                  </a:cubicBezTo>
                  <a:cubicBezTo>
                    <a:pt x="567" y="319"/>
                    <a:pt x="568" y="319"/>
                    <a:pt x="569" y="319"/>
                  </a:cubicBezTo>
                  <a:cubicBezTo>
                    <a:pt x="572" y="318"/>
                    <a:pt x="574" y="316"/>
                    <a:pt x="576" y="314"/>
                  </a:cubicBezTo>
                  <a:cubicBezTo>
                    <a:pt x="577" y="314"/>
                    <a:pt x="577" y="314"/>
                    <a:pt x="577" y="315"/>
                  </a:cubicBezTo>
                  <a:cubicBezTo>
                    <a:pt x="579" y="315"/>
                    <a:pt x="580" y="316"/>
                    <a:pt x="582" y="316"/>
                  </a:cubicBezTo>
                  <a:cubicBezTo>
                    <a:pt x="583" y="317"/>
                    <a:pt x="585" y="317"/>
                    <a:pt x="586" y="317"/>
                  </a:cubicBezTo>
                  <a:cubicBezTo>
                    <a:pt x="587" y="317"/>
                    <a:pt x="588" y="317"/>
                    <a:pt x="589" y="316"/>
                  </a:cubicBezTo>
                  <a:cubicBezTo>
                    <a:pt x="590" y="316"/>
                    <a:pt x="590" y="316"/>
                    <a:pt x="591" y="316"/>
                  </a:cubicBezTo>
                  <a:cubicBezTo>
                    <a:pt x="592" y="316"/>
                    <a:pt x="593" y="315"/>
                    <a:pt x="593" y="314"/>
                  </a:cubicBezTo>
                  <a:cubicBezTo>
                    <a:pt x="594" y="314"/>
                    <a:pt x="594" y="314"/>
                    <a:pt x="595" y="314"/>
                  </a:cubicBezTo>
                  <a:cubicBezTo>
                    <a:pt x="596" y="313"/>
                    <a:pt x="597" y="312"/>
                    <a:pt x="598" y="311"/>
                  </a:cubicBezTo>
                  <a:cubicBezTo>
                    <a:pt x="598" y="310"/>
                    <a:pt x="598" y="310"/>
                    <a:pt x="598" y="310"/>
                  </a:cubicBezTo>
                  <a:cubicBezTo>
                    <a:pt x="600" y="311"/>
                    <a:pt x="601" y="312"/>
                    <a:pt x="602" y="313"/>
                  </a:cubicBezTo>
                  <a:cubicBezTo>
                    <a:pt x="603" y="314"/>
                    <a:pt x="603" y="314"/>
                    <a:pt x="603" y="314"/>
                  </a:cubicBezTo>
                  <a:cubicBezTo>
                    <a:pt x="605" y="316"/>
                    <a:pt x="608" y="317"/>
                    <a:pt x="610" y="317"/>
                  </a:cubicBezTo>
                  <a:cubicBezTo>
                    <a:pt x="613" y="318"/>
                    <a:pt x="617" y="318"/>
                    <a:pt x="620" y="317"/>
                  </a:cubicBezTo>
                  <a:cubicBezTo>
                    <a:pt x="623" y="317"/>
                    <a:pt x="625" y="316"/>
                    <a:pt x="628" y="315"/>
                  </a:cubicBezTo>
                  <a:cubicBezTo>
                    <a:pt x="631" y="313"/>
                    <a:pt x="635" y="313"/>
                    <a:pt x="638" y="312"/>
                  </a:cubicBezTo>
                  <a:cubicBezTo>
                    <a:pt x="644" y="312"/>
                    <a:pt x="649" y="316"/>
                    <a:pt x="656" y="321"/>
                  </a:cubicBezTo>
                  <a:cubicBezTo>
                    <a:pt x="650" y="311"/>
                    <a:pt x="644" y="309"/>
                    <a:pt x="638" y="308"/>
                  </a:cubicBezTo>
                  <a:cubicBezTo>
                    <a:pt x="633" y="308"/>
                    <a:pt x="627" y="309"/>
                    <a:pt x="621" y="309"/>
                  </a:cubicBezTo>
                  <a:cubicBezTo>
                    <a:pt x="620" y="309"/>
                    <a:pt x="619" y="309"/>
                    <a:pt x="617" y="309"/>
                  </a:cubicBezTo>
                  <a:cubicBezTo>
                    <a:pt x="615" y="309"/>
                    <a:pt x="613" y="308"/>
                    <a:pt x="611" y="307"/>
                  </a:cubicBezTo>
                  <a:cubicBezTo>
                    <a:pt x="608" y="305"/>
                    <a:pt x="606" y="303"/>
                    <a:pt x="605" y="300"/>
                  </a:cubicBezTo>
                  <a:cubicBezTo>
                    <a:pt x="604" y="299"/>
                    <a:pt x="604" y="298"/>
                    <a:pt x="604" y="297"/>
                  </a:cubicBezTo>
                  <a:cubicBezTo>
                    <a:pt x="603" y="294"/>
                    <a:pt x="603" y="291"/>
                    <a:pt x="604" y="288"/>
                  </a:cubicBezTo>
                  <a:cubicBezTo>
                    <a:pt x="605" y="288"/>
                    <a:pt x="605" y="287"/>
                    <a:pt x="606" y="286"/>
                  </a:cubicBezTo>
                  <a:cubicBezTo>
                    <a:pt x="607" y="285"/>
                    <a:pt x="609" y="284"/>
                    <a:pt x="611" y="283"/>
                  </a:cubicBezTo>
                  <a:cubicBezTo>
                    <a:pt x="609" y="287"/>
                    <a:pt x="610" y="290"/>
                    <a:pt x="613" y="292"/>
                  </a:cubicBezTo>
                  <a:cubicBezTo>
                    <a:pt x="615" y="294"/>
                    <a:pt x="619" y="295"/>
                    <a:pt x="622" y="294"/>
                  </a:cubicBezTo>
                  <a:cubicBezTo>
                    <a:pt x="628" y="293"/>
                    <a:pt x="633" y="289"/>
                    <a:pt x="633" y="281"/>
                  </a:cubicBezTo>
                  <a:cubicBezTo>
                    <a:pt x="632" y="278"/>
                    <a:pt x="631" y="275"/>
                    <a:pt x="629" y="273"/>
                  </a:cubicBezTo>
                  <a:cubicBezTo>
                    <a:pt x="615" y="269"/>
                    <a:pt x="615" y="269"/>
                    <a:pt x="615" y="269"/>
                  </a:cubicBezTo>
                  <a:cubicBezTo>
                    <a:pt x="612" y="269"/>
                    <a:pt x="610" y="270"/>
                    <a:pt x="607" y="271"/>
                  </a:cubicBezTo>
                  <a:cubicBezTo>
                    <a:pt x="607" y="272"/>
                    <a:pt x="606" y="272"/>
                    <a:pt x="606" y="272"/>
                  </a:cubicBezTo>
                  <a:cubicBezTo>
                    <a:pt x="604" y="274"/>
                    <a:pt x="602" y="275"/>
                    <a:pt x="601" y="277"/>
                  </a:cubicBezTo>
                  <a:cubicBezTo>
                    <a:pt x="600" y="279"/>
                    <a:pt x="599" y="280"/>
                    <a:pt x="599" y="281"/>
                  </a:cubicBezTo>
                  <a:cubicBezTo>
                    <a:pt x="599" y="280"/>
                    <a:pt x="598" y="280"/>
                    <a:pt x="598" y="279"/>
                  </a:cubicBezTo>
                  <a:cubicBezTo>
                    <a:pt x="598" y="278"/>
                    <a:pt x="597" y="278"/>
                    <a:pt x="597" y="277"/>
                  </a:cubicBezTo>
                  <a:cubicBezTo>
                    <a:pt x="596" y="276"/>
                    <a:pt x="595" y="276"/>
                    <a:pt x="594" y="275"/>
                  </a:cubicBezTo>
                  <a:cubicBezTo>
                    <a:pt x="594" y="274"/>
                    <a:pt x="594" y="274"/>
                    <a:pt x="593" y="274"/>
                  </a:cubicBezTo>
                  <a:cubicBezTo>
                    <a:pt x="592" y="273"/>
                    <a:pt x="591" y="272"/>
                    <a:pt x="590" y="272"/>
                  </a:cubicBezTo>
                  <a:cubicBezTo>
                    <a:pt x="589" y="271"/>
                    <a:pt x="587" y="271"/>
                    <a:pt x="586" y="270"/>
                  </a:cubicBezTo>
                  <a:cubicBezTo>
                    <a:pt x="584" y="270"/>
                    <a:pt x="583" y="270"/>
                    <a:pt x="582" y="270"/>
                  </a:cubicBezTo>
                  <a:cubicBezTo>
                    <a:pt x="579" y="270"/>
                    <a:pt x="576" y="270"/>
                    <a:pt x="574" y="271"/>
                  </a:cubicBezTo>
                  <a:cubicBezTo>
                    <a:pt x="572" y="271"/>
                    <a:pt x="571" y="272"/>
                    <a:pt x="570" y="272"/>
                  </a:cubicBezTo>
                  <a:cubicBezTo>
                    <a:pt x="566" y="275"/>
                    <a:pt x="563" y="278"/>
                    <a:pt x="563" y="282"/>
                  </a:cubicBezTo>
                  <a:cubicBezTo>
                    <a:pt x="560" y="280"/>
                    <a:pt x="558" y="279"/>
                    <a:pt x="555" y="278"/>
                  </a:cubicBezTo>
                  <a:cubicBezTo>
                    <a:pt x="554" y="278"/>
                    <a:pt x="553" y="278"/>
                    <a:pt x="552" y="277"/>
                  </a:cubicBezTo>
                  <a:cubicBezTo>
                    <a:pt x="550" y="277"/>
                    <a:pt x="549" y="277"/>
                    <a:pt x="548" y="277"/>
                  </a:cubicBezTo>
                  <a:cubicBezTo>
                    <a:pt x="548" y="277"/>
                    <a:pt x="548" y="277"/>
                    <a:pt x="547" y="277"/>
                  </a:cubicBezTo>
                  <a:cubicBezTo>
                    <a:pt x="547" y="277"/>
                    <a:pt x="546" y="277"/>
                    <a:pt x="546" y="277"/>
                  </a:cubicBezTo>
                  <a:cubicBezTo>
                    <a:pt x="544" y="277"/>
                    <a:pt x="542" y="277"/>
                    <a:pt x="540" y="277"/>
                  </a:cubicBezTo>
                  <a:cubicBezTo>
                    <a:pt x="539" y="277"/>
                    <a:pt x="538" y="278"/>
                    <a:pt x="538" y="278"/>
                  </a:cubicBezTo>
                  <a:cubicBezTo>
                    <a:pt x="537" y="278"/>
                    <a:pt x="536" y="278"/>
                    <a:pt x="536" y="279"/>
                  </a:cubicBezTo>
                  <a:cubicBezTo>
                    <a:pt x="535" y="279"/>
                    <a:pt x="535" y="279"/>
                    <a:pt x="534" y="280"/>
                  </a:cubicBezTo>
                  <a:cubicBezTo>
                    <a:pt x="531" y="281"/>
                    <a:pt x="529" y="283"/>
                    <a:pt x="528" y="286"/>
                  </a:cubicBezTo>
                  <a:cubicBezTo>
                    <a:pt x="528" y="284"/>
                    <a:pt x="525" y="292"/>
                    <a:pt x="526" y="291"/>
                  </a:cubicBezTo>
                  <a:close/>
                  <a:moveTo>
                    <a:pt x="564" y="296"/>
                  </a:moveTo>
                  <a:cubicBezTo>
                    <a:pt x="565" y="294"/>
                    <a:pt x="566" y="292"/>
                    <a:pt x="568" y="291"/>
                  </a:cubicBezTo>
                  <a:cubicBezTo>
                    <a:pt x="569" y="290"/>
                    <a:pt x="571" y="289"/>
                    <a:pt x="572" y="288"/>
                  </a:cubicBezTo>
                  <a:cubicBezTo>
                    <a:pt x="573" y="288"/>
                    <a:pt x="574" y="287"/>
                    <a:pt x="575" y="287"/>
                  </a:cubicBezTo>
                  <a:cubicBezTo>
                    <a:pt x="576" y="287"/>
                    <a:pt x="578" y="287"/>
                    <a:pt x="580" y="287"/>
                  </a:cubicBezTo>
                  <a:cubicBezTo>
                    <a:pt x="581" y="287"/>
                    <a:pt x="583" y="287"/>
                    <a:pt x="584" y="287"/>
                  </a:cubicBezTo>
                  <a:cubicBezTo>
                    <a:pt x="586" y="288"/>
                    <a:pt x="587" y="289"/>
                    <a:pt x="589" y="289"/>
                  </a:cubicBezTo>
                  <a:cubicBezTo>
                    <a:pt x="590" y="290"/>
                    <a:pt x="591" y="291"/>
                    <a:pt x="591" y="293"/>
                  </a:cubicBezTo>
                  <a:cubicBezTo>
                    <a:pt x="592" y="294"/>
                    <a:pt x="592" y="294"/>
                    <a:pt x="593" y="296"/>
                  </a:cubicBezTo>
                  <a:cubicBezTo>
                    <a:pt x="593" y="296"/>
                    <a:pt x="593" y="296"/>
                    <a:pt x="593" y="296"/>
                  </a:cubicBezTo>
                  <a:cubicBezTo>
                    <a:pt x="593" y="297"/>
                    <a:pt x="593" y="299"/>
                    <a:pt x="592" y="300"/>
                  </a:cubicBezTo>
                  <a:cubicBezTo>
                    <a:pt x="592" y="301"/>
                    <a:pt x="591" y="302"/>
                    <a:pt x="591" y="303"/>
                  </a:cubicBezTo>
                  <a:cubicBezTo>
                    <a:pt x="590" y="304"/>
                    <a:pt x="589" y="304"/>
                    <a:pt x="587" y="305"/>
                  </a:cubicBezTo>
                  <a:cubicBezTo>
                    <a:pt x="586" y="306"/>
                    <a:pt x="584" y="306"/>
                    <a:pt x="583" y="305"/>
                  </a:cubicBezTo>
                  <a:cubicBezTo>
                    <a:pt x="582" y="305"/>
                    <a:pt x="581" y="304"/>
                    <a:pt x="581" y="304"/>
                  </a:cubicBezTo>
                  <a:cubicBezTo>
                    <a:pt x="577" y="301"/>
                    <a:pt x="580" y="296"/>
                    <a:pt x="583" y="295"/>
                  </a:cubicBezTo>
                  <a:cubicBezTo>
                    <a:pt x="585" y="295"/>
                    <a:pt x="587" y="296"/>
                    <a:pt x="588" y="299"/>
                  </a:cubicBezTo>
                  <a:cubicBezTo>
                    <a:pt x="588" y="299"/>
                    <a:pt x="588" y="299"/>
                    <a:pt x="588" y="299"/>
                  </a:cubicBezTo>
                  <a:cubicBezTo>
                    <a:pt x="590" y="297"/>
                    <a:pt x="589" y="296"/>
                    <a:pt x="588" y="294"/>
                  </a:cubicBezTo>
                  <a:cubicBezTo>
                    <a:pt x="587" y="293"/>
                    <a:pt x="586" y="292"/>
                    <a:pt x="585" y="291"/>
                  </a:cubicBezTo>
                  <a:cubicBezTo>
                    <a:pt x="585" y="291"/>
                    <a:pt x="584" y="291"/>
                    <a:pt x="584" y="291"/>
                  </a:cubicBezTo>
                  <a:cubicBezTo>
                    <a:pt x="582" y="290"/>
                    <a:pt x="581" y="290"/>
                    <a:pt x="580" y="290"/>
                  </a:cubicBezTo>
                  <a:cubicBezTo>
                    <a:pt x="577" y="289"/>
                    <a:pt x="574" y="290"/>
                    <a:pt x="572" y="292"/>
                  </a:cubicBezTo>
                  <a:cubicBezTo>
                    <a:pt x="570" y="293"/>
                    <a:pt x="568" y="295"/>
                    <a:pt x="567" y="297"/>
                  </a:cubicBezTo>
                  <a:cubicBezTo>
                    <a:pt x="566" y="299"/>
                    <a:pt x="566" y="302"/>
                    <a:pt x="567" y="306"/>
                  </a:cubicBezTo>
                  <a:cubicBezTo>
                    <a:pt x="567" y="307"/>
                    <a:pt x="568" y="309"/>
                    <a:pt x="569" y="310"/>
                  </a:cubicBezTo>
                  <a:cubicBezTo>
                    <a:pt x="568" y="310"/>
                    <a:pt x="567" y="309"/>
                    <a:pt x="566" y="309"/>
                  </a:cubicBezTo>
                  <a:cubicBezTo>
                    <a:pt x="563" y="306"/>
                    <a:pt x="562" y="301"/>
                    <a:pt x="564" y="296"/>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 name="文本框 24"/>
            <p:cNvSpPr txBox="1"/>
            <p:nvPr/>
          </p:nvSpPr>
          <p:spPr>
            <a:xfrm>
              <a:off x="276617" y="5513192"/>
              <a:ext cx="711731" cy="830997"/>
            </a:xfrm>
            <a:prstGeom prst="rect">
              <a:avLst/>
            </a:prstGeom>
            <a:noFill/>
          </p:spPr>
          <p:txBody>
            <a:bodyPr wrap="square" rtlCol="0">
              <a:spAutoFit/>
            </a:bodyPr>
            <a:lstStyle/>
            <a:p>
              <a:pPr algn="ctr"/>
              <a:r>
                <a:rPr lang="zh-CN" altLang="en-US" sz="4800" b="1" dirty="0">
                  <a:solidFill>
                    <a:srgbClr val="EC1E24"/>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贺</a:t>
              </a:r>
            </a:p>
          </p:txBody>
        </p:sp>
      </p:grpSp>
      <p:grpSp>
        <p:nvGrpSpPr>
          <p:cNvPr id="27" name="组合 26"/>
          <p:cNvGrpSpPr/>
          <p:nvPr/>
        </p:nvGrpSpPr>
        <p:grpSpPr>
          <a:xfrm flipH="1">
            <a:off x="9946775" y="3916454"/>
            <a:ext cx="2113913" cy="2344737"/>
            <a:chOff x="127235" y="4444761"/>
            <a:chExt cx="2113913" cy="2344737"/>
          </a:xfrm>
        </p:grpSpPr>
        <p:sp>
          <p:nvSpPr>
            <p:cNvPr id="28" name="Freeform 75"/>
            <p:cNvSpPr>
              <a:spLocks noEditPoints="1"/>
            </p:cNvSpPr>
            <p:nvPr/>
          </p:nvSpPr>
          <p:spPr bwMode="auto">
            <a:xfrm>
              <a:off x="127235" y="4444761"/>
              <a:ext cx="2113913" cy="2344737"/>
            </a:xfrm>
            <a:custGeom>
              <a:avLst/>
              <a:gdLst>
                <a:gd name="T0" fmla="*/ 367 w 978"/>
                <a:gd name="T1" fmla="*/ 797 h 1085"/>
                <a:gd name="T2" fmla="*/ 391 w 978"/>
                <a:gd name="T3" fmla="*/ 722 h 1085"/>
                <a:gd name="T4" fmla="*/ 435 w 978"/>
                <a:gd name="T5" fmla="*/ 691 h 1085"/>
                <a:gd name="T6" fmla="*/ 420 w 978"/>
                <a:gd name="T7" fmla="*/ 749 h 1085"/>
                <a:gd name="T8" fmla="*/ 487 w 978"/>
                <a:gd name="T9" fmla="*/ 776 h 1085"/>
                <a:gd name="T10" fmla="*/ 458 w 978"/>
                <a:gd name="T11" fmla="*/ 716 h 1085"/>
                <a:gd name="T12" fmla="*/ 441 w 978"/>
                <a:gd name="T13" fmla="*/ 679 h 1085"/>
                <a:gd name="T14" fmla="*/ 397 w 978"/>
                <a:gd name="T15" fmla="*/ 691 h 1085"/>
                <a:gd name="T16" fmla="*/ 458 w 978"/>
                <a:gd name="T17" fmla="*/ 772 h 1085"/>
                <a:gd name="T18" fmla="*/ 475 w 978"/>
                <a:gd name="T19" fmla="*/ 766 h 1085"/>
                <a:gd name="T20" fmla="*/ 408 w 978"/>
                <a:gd name="T21" fmla="*/ 722 h 1085"/>
                <a:gd name="T22" fmla="*/ 396 w 978"/>
                <a:gd name="T23" fmla="*/ 705 h 1085"/>
                <a:gd name="T24" fmla="*/ 542 w 978"/>
                <a:gd name="T25" fmla="*/ 806 h 1085"/>
                <a:gd name="T26" fmla="*/ 965 w 978"/>
                <a:gd name="T27" fmla="*/ 421 h 1085"/>
                <a:gd name="T28" fmla="*/ 838 w 978"/>
                <a:gd name="T29" fmla="*/ 291 h 1085"/>
                <a:gd name="T30" fmla="*/ 787 w 978"/>
                <a:gd name="T31" fmla="*/ 239 h 1085"/>
                <a:gd name="T32" fmla="*/ 808 w 978"/>
                <a:gd name="T33" fmla="*/ 284 h 1085"/>
                <a:gd name="T34" fmla="*/ 781 w 978"/>
                <a:gd name="T35" fmla="*/ 221 h 1085"/>
                <a:gd name="T36" fmla="*/ 811 w 978"/>
                <a:gd name="T37" fmla="*/ 290 h 1085"/>
                <a:gd name="T38" fmla="*/ 869 w 978"/>
                <a:gd name="T39" fmla="*/ 248 h 1085"/>
                <a:gd name="T40" fmla="*/ 760 w 978"/>
                <a:gd name="T41" fmla="*/ 155 h 1085"/>
                <a:gd name="T42" fmla="*/ 619 w 978"/>
                <a:gd name="T43" fmla="*/ 154 h 1085"/>
                <a:gd name="T44" fmla="*/ 579 w 978"/>
                <a:gd name="T45" fmla="*/ 235 h 1085"/>
                <a:gd name="T46" fmla="*/ 676 w 978"/>
                <a:gd name="T47" fmla="*/ 100 h 1085"/>
                <a:gd name="T48" fmla="*/ 561 w 978"/>
                <a:gd name="T49" fmla="*/ 174 h 1085"/>
                <a:gd name="T50" fmla="*/ 539 w 978"/>
                <a:gd name="T51" fmla="*/ 239 h 1085"/>
                <a:gd name="T52" fmla="*/ 799 w 978"/>
                <a:gd name="T53" fmla="*/ 205 h 1085"/>
                <a:gd name="T54" fmla="*/ 826 w 978"/>
                <a:gd name="T55" fmla="*/ 302 h 1085"/>
                <a:gd name="T56" fmla="*/ 715 w 978"/>
                <a:gd name="T57" fmla="*/ 283 h 1085"/>
                <a:gd name="T58" fmla="*/ 864 w 978"/>
                <a:gd name="T59" fmla="*/ 508 h 1085"/>
                <a:gd name="T60" fmla="*/ 601 w 978"/>
                <a:gd name="T61" fmla="*/ 762 h 1085"/>
                <a:gd name="T62" fmla="*/ 622 w 978"/>
                <a:gd name="T63" fmla="*/ 826 h 1085"/>
                <a:gd name="T64" fmla="*/ 485 w 978"/>
                <a:gd name="T65" fmla="*/ 572 h 1085"/>
                <a:gd name="T66" fmla="*/ 515 w 978"/>
                <a:gd name="T67" fmla="*/ 424 h 1085"/>
                <a:gd name="T68" fmla="*/ 674 w 978"/>
                <a:gd name="T69" fmla="*/ 426 h 1085"/>
                <a:gd name="T70" fmla="*/ 848 w 978"/>
                <a:gd name="T71" fmla="*/ 416 h 1085"/>
                <a:gd name="T72" fmla="*/ 455 w 978"/>
                <a:gd name="T73" fmla="*/ 406 h 1085"/>
                <a:gd name="T74" fmla="*/ 296 w 978"/>
                <a:gd name="T75" fmla="*/ 535 h 1085"/>
                <a:gd name="T76" fmla="*/ 274 w 978"/>
                <a:gd name="T77" fmla="*/ 396 h 1085"/>
                <a:gd name="T78" fmla="*/ 119 w 978"/>
                <a:gd name="T79" fmla="*/ 522 h 1085"/>
                <a:gd name="T80" fmla="*/ 226 w 978"/>
                <a:gd name="T81" fmla="*/ 398 h 1085"/>
                <a:gd name="T82" fmla="*/ 208 w 978"/>
                <a:gd name="T83" fmla="*/ 454 h 1085"/>
                <a:gd name="T84" fmla="*/ 201 w 978"/>
                <a:gd name="T85" fmla="*/ 554 h 1085"/>
                <a:gd name="T86" fmla="*/ 139 w 978"/>
                <a:gd name="T87" fmla="*/ 428 h 1085"/>
                <a:gd name="T88" fmla="*/ 51 w 978"/>
                <a:gd name="T89" fmla="*/ 612 h 1085"/>
                <a:gd name="T90" fmla="*/ 163 w 978"/>
                <a:gd name="T91" fmla="*/ 907 h 1085"/>
                <a:gd name="T92" fmla="*/ 116 w 978"/>
                <a:gd name="T93" fmla="*/ 571 h 1085"/>
                <a:gd name="T94" fmla="*/ 281 w 978"/>
                <a:gd name="T95" fmla="*/ 417 h 1085"/>
                <a:gd name="T96" fmla="*/ 560 w 978"/>
                <a:gd name="T97" fmla="*/ 831 h 1085"/>
                <a:gd name="T98" fmla="*/ 586 w 978"/>
                <a:gd name="T99" fmla="*/ 810 h 1085"/>
                <a:gd name="T100" fmla="*/ 609 w 978"/>
                <a:gd name="T101" fmla="*/ 865 h 1085"/>
                <a:gd name="T102" fmla="*/ 446 w 978"/>
                <a:gd name="T103" fmla="*/ 965 h 1085"/>
                <a:gd name="T104" fmla="*/ 348 w 978"/>
                <a:gd name="T105" fmla="*/ 914 h 1085"/>
                <a:gd name="T106" fmla="*/ 348 w 978"/>
                <a:gd name="T107" fmla="*/ 1051 h 1085"/>
                <a:gd name="T108" fmla="*/ 590 w 978"/>
                <a:gd name="T109" fmla="*/ 1011 h 1085"/>
                <a:gd name="T110" fmla="*/ 690 w 978"/>
                <a:gd name="T111" fmla="*/ 816 h 1085"/>
                <a:gd name="T112" fmla="*/ 792 w 978"/>
                <a:gd name="T113" fmla="*/ 503 h 1085"/>
                <a:gd name="T114" fmla="*/ 822 w 978"/>
                <a:gd name="T115" fmla="*/ 505 h 1085"/>
                <a:gd name="T116" fmla="*/ 875 w 978"/>
                <a:gd name="T117" fmla="*/ 497 h 1085"/>
                <a:gd name="T118" fmla="*/ 926 w 978"/>
                <a:gd name="T119" fmla="*/ 481 h 1085"/>
                <a:gd name="T120" fmla="*/ 832 w 978"/>
                <a:gd name="T121" fmla="*/ 538 h 1085"/>
                <a:gd name="T122" fmla="*/ 716 w 978"/>
                <a:gd name="T123" fmla="*/ 194 h 1085"/>
                <a:gd name="T124" fmla="*/ 598 w 978"/>
                <a:gd name="T125" fmla="*/ 279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1085">
                  <a:moveTo>
                    <a:pt x="349" y="728"/>
                  </a:move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7" y="729"/>
                    <a:pt x="347" y="729"/>
                    <a:pt x="347" y="729"/>
                  </a:cubicBezTo>
                  <a:cubicBezTo>
                    <a:pt x="347" y="733"/>
                    <a:pt x="347" y="733"/>
                    <a:pt x="347" y="733"/>
                  </a:cubicBezTo>
                  <a:cubicBezTo>
                    <a:pt x="347" y="737"/>
                    <a:pt x="347" y="737"/>
                    <a:pt x="347" y="737"/>
                  </a:cubicBezTo>
                  <a:cubicBezTo>
                    <a:pt x="346" y="738"/>
                    <a:pt x="346" y="738"/>
                    <a:pt x="346" y="738"/>
                  </a:cubicBezTo>
                  <a:cubicBezTo>
                    <a:pt x="347" y="740"/>
                    <a:pt x="347" y="740"/>
                    <a:pt x="347" y="740"/>
                  </a:cubicBezTo>
                  <a:cubicBezTo>
                    <a:pt x="348" y="741"/>
                    <a:pt x="348" y="741"/>
                    <a:pt x="348" y="741"/>
                  </a:cubicBezTo>
                  <a:cubicBezTo>
                    <a:pt x="348" y="743"/>
                    <a:pt x="348" y="743"/>
                    <a:pt x="348" y="743"/>
                  </a:cubicBezTo>
                  <a:cubicBezTo>
                    <a:pt x="349" y="744"/>
                    <a:pt x="349" y="744"/>
                    <a:pt x="349" y="744"/>
                  </a:cubicBezTo>
                  <a:cubicBezTo>
                    <a:pt x="351" y="745"/>
                    <a:pt x="351" y="745"/>
                    <a:pt x="351" y="745"/>
                  </a:cubicBezTo>
                  <a:cubicBezTo>
                    <a:pt x="354" y="747"/>
                    <a:pt x="354" y="747"/>
                    <a:pt x="354" y="747"/>
                  </a:cubicBezTo>
                  <a:cubicBezTo>
                    <a:pt x="355" y="747"/>
                    <a:pt x="355" y="747"/>
                    <a:pt x="355" y="747"/>
                  </a:cubicBezTo>
                  <a:cubicBezTo>
                    <a:pt x="356" y="747"/>
                    <a:pt x="356" y="747"/>
                    <a:pt x="356" y="747"/>
                  </a:cubicBezTo>
                  <a:cubicBezTo>
                    <a:pt x="356" y="747"/>
                    <a:pt x="356" y="747"/>
                    <a:pt x="356" y="747"/>
                  </a:cubicBezTo>
                  <a:cubicBezTo>
                    <a:pt x="359" y="747"/>
                    <a:pt x="359" y="747"/>
                    <a:pt x="359" y="747"/>
                  </a:cubicBezTo>
                  <a:cubicBezTo>
                    <a:pt x="360" y="750"/>
                    <a:pt x="360" y="750"/>
                    <a:pt x="360" y="750"/>
                  </a:cubicBezTo>
                  <a:cubicBezTo>
                    <a:pt x="360" y="753"/>
                    <a:pt x="360" y="753"/>
                    <a:pt x="360" y="753"/>
                  </a:cubicBezTo>
                  <a:cubicBezTo>
                    <a:pt x="358" y="757"/>
                    <a:pt x="358" y="757"/>
                    <a:pt x="358" y="757"/>
                  </a:cubicBezTo>
                  <a:cubicBezTo>
                    <a:pt x="355" y="760"/>
                    <a:pt x="355" y="760"/>
                    <a:pt x="355" y="760"/>
                  </a:cubicBezTo>
                  <a:cubicBezTo>
                    <a:pt x="350" y="773"/>
                    <a:pt x="350" y="773"/>
                    <a:pt x="350" y="773"/>
                  </a:cubicBezTo>
                  <a:cubicBezTo>
                    <a:pt x="346" y="779"/>
                    <a:pt x="346" y="779"/>
                    <a:pt x="346" y="779"/>
                  </a:cubicBezTo>
                  <a:cubicBezTo>
                    <a:pt x="346" y="779"/>
                    <a:pt x="346" y="779"/>
                    <a:pt x="346" y="779"/>
                  </a:cubicBezTo>
                  <a:cubicBezTo>
                    <a:pt x="346" y="780"/>
                    <a:pt x="346" y="780"/>
                    <a:pt x="346" y="780"/>
                  </a:cubicBezTo>
                  <a:cubicBezTo>
                    <a:pt x="346" y="781"/>
                    <a:pt x="346" y="781"/>
                    <a:pt x="346" y="781"/>
                  </a:cubicBezTo>
                  <a:cubicBezTo>
                    <a:pt x="346" y="782"/>
                    <a:pt x="346" y="782"/>
                    <a:pt x="346" y="782"/>
                  </a:cubicBezTo>
                  <a:cubicBezTo>
                    <a:pt x="346" y="782"/>
                    <a:pt x="346" y="782"/>
                    <a:pt x="346" y="782"/>
                  </a:cubicBezTo>
                  <a:cubicBezTo>
                    <a:pt x="346" y="783"/>
                    <a:pt x="346" y="783"/>
                    <a:pt x="346" y="783"/>
                  </a:cubicBezTo>
                  <a:cubicBezTo>
                    <a:pt x="346" y="784"/>
                    <a:pt x="346" y="784"/>
                    <a:pt x="346" y="784"/>
                  </a:cubicBezTo>
                  <a:cubicBezTo>
                    <a:pt x="349" y="789"/>
                    <a:pt x="349" y="789"/>
                    <a:pt x="349" y="789"/>
                  </a:cubicBezTo>
                  <a:cubicBezTo>
                    <a:pt x="349" y="789"/>
                    <a:pt x="349" y="789"/>
                    <a:pt x="349" y="789"/>
                  </a:cubicBezTo>
                  <a:cubicBezTo>
                    <a:pt x="350" y="789"/>
                    <a:pt x="350" y="789"/>
                    <a:pt x="350" y="789"/>
                  </a:cubicBezTo>
                  <a:cubicBezTo>
                    <a:pt x="351" y="789"/>
                    <a:pt x="351" y="789"/>
                    <a:pt x="351" y="789"/>
                  </a:cubicBezTo>
                  <a:cubicBezTo>
                    <a:pt x="351" y="789"/>
                    <a:pt x="351" y="789"/>
                    <a:pt x="351" y="789"/>
                  </a:cubicBezTo>
                  <a:cubicBezTo>
                    <a:pt x="352" y="790"/>
                    <a:pt x="352" y="790"/>
                    <a:pt x="352" y="790"/>
                  </a:cubicBezTo>
                  <a:cubicBezTo>
                    <a:pt x="352" y="790"/>
                    <a:pt x="352" y="790"/>
                    <a:pt x="352" y="790"/>
                  </a:cubicBezTo>
                  <a:cubicBezTo>
                    <a:pt x="353" y="790"/>
                    <a:pt x="353" y="790"/>
                    <a:pt x="353" y="790"/>
                  </a:cubicBezTo>
                  <a:cubicBezTo>
                    <a:pt x="353" y="791"/>
                    <a:pt x="353" y="791"/>
                    <a:pt x="353" y="791"/>
                  </a:cubicBezTo>
                  <a:cubicBezTo>
                    <a:pt x="353" y="791"/>
                    <a:pt x="353" y="791"/>
                    <a:pt x="353" y="791"/>
                  </a:cubicBezTo>
                  <a:cubicBezTo>
                    <a:pt x="354" y="791"/>
                    <a:pt x="354" y="791"/>
                    <a:pt x="354" y="791"/>
                  </a:cubicBezTo>
                  <a:cubicBezTo>
                    <a:pt x="354" y="791"/>
                    <a:pt x="354" y="791"/>
                    <a:pt x="354" y="791"/>
                  </a:cubicBezTo>
                  <a:cubicBezTo>
                    <a:pt x="354" y="791"/>
                    <a:pt x="354" y="791"/>
                    <a:pt x="354" y="791"/>
                  </a:cubicBezTo>
                  <a:cubicBezTo>
                    <a:pt x="354" y="791"/>
                    <a:pt x="354" y="791"/>
                    <a:pt x="354" y="791"/>
                  </a:cubicBezTo>
                  <a:cubicBezTo>
                    <a:pt x="355" y="790"/>
                    <a:pt x="355" y="790"/>
                    <a:pt x="355" y="790"/>
                  </a:cubicBezTo>
                  <a:cubicBezTo>
                    <a:pt x="356" y="789"/>
                    <a:pt x="356" y="789"/>
                    <a:pt x="356" y="789"/>
                  </a:cubicBezTo>
                  <a:cubicBezTo>
                    <a:pt x="358" y="788"/>
                    <a:pt x="358" y="788"/>
                    <a:pt x="358" y="788"/>
                  </a:cubicBezTo>
                  <a:cubicBezTo>
                    <a:pt x="358" y="787"/>
                    <a:pt x="358" y="787"/>
                    <a:pt x="358" y="787"/>
                  </a:cubicBezTo>
                  <a:cubicBezTo>
                    <a:pt x="358" y="787"/>
                    <a:pt x="358" y="787"/>
                    <a:pt x="358" y="787"/>
                  </a:cubicBezTo>
                  <a:cubicBezTo>
                    <a:pt x="358" y="787"/>
                    <a:pt x="358" y="787"/>
                    <a:pt x="358" y="787"/>
                  </a:cubicBezTo>
                  <a:cubicBezTo>
                    <a:pt x="359" y="787"/>
                    <a:pt x="359" y="787"/>
                    <a:pt x="359" y="787"/>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5"/>
                    <a:pt x="359" y="785"/>
                    <a:pt x="359" y="785"/>
                  </a:cubicBezTo>
                  <a:cubicBezTo>
                    <a:pt x="365" y="777"/>
                    <a:pt x="365" y="777"/>
                    <a:pt x="365" y="777"/>
                  </a:cubicBezTo>
                  <a:cubicBezTo>
                    <a:pt x="365" y="778"/>
                    <a:pt x="365" y="778"/>
                    <a:pt x="365" y="778"/>
                  </a:cubicBezTo>
                  <a:cubicBezTo>
                    <a:pt x="365" y="781"/>
                    <a:pt x="365" y="781"/>
                    <a:pt x="365" y="781"/>
                  </a:cubicBezTo>
                  <a:cubicBezTo>
                    <a:pt x="365" y="791"/>
                    <a:pt x="365" y="791"/>
                    <a:pt x="365" y="791"/>
                  </a:cubicBezTo>
                  <a:cubicBezTo>
                    <a:pt x="365" y="792"/>
                    <a:pt x="365" y="792"/>
                    <a:pt x="365" y="792"/>
                  </a:cubicBezTo>
                  <a:cubicBezTo>
                    <a:pt x="365" y="792"/>
                    <a:pt x="365" y="792"/>
                    <a:pt x="365" y="792"/>
                  </a:cubicBezTo>
                  <a:cubicBezTo>
                    <a:pt x="366" y="794"/>
                    <a:pt x="366" y="794"/>
                    <a:pt x="366" y="794"/>
                  </a:cubicBezTo>
                  <a:cubicBezTo>
                    <a:pt x="366" y="795"/>
                    <a:pt x="366" y="795"/>
                    <a:pt x="366" y="795"/>
                  </a:cubicBezTo>
                  <a:cubicBezTo>
                    <a:pt x="367" y="796"/>
                    <a:pt x="367" y="796"/>
                    <a:pt x="367" y="796"/>
                  </a:cubicBezTo>
                  <a:cubicBezTo>
                    <a:pt x="367" y="796"/>
                    <a:pt x="367" y="796"/>
                    <a:pt x="367" y="796"/>
                  </a:cubicBezTo>
                  <a:cubicBezTo>
                    <a:pt x="367" y="797"/>
                    <a:pt x="367" y="797"/>
                    <a:pt x="367" y="797"/>
                  </a:cubicBezTo>
                  <a:cubicBezTo>
                    <a:pt x="367" y="797"/>
                    <a:pt x="367" y="797"/>
                    <a:pt x="367" y="797"/>
                  </a:cubicBezTo>
                  <a:cubicBezTo>
                    <a:pt x="367" y="797"/>
                    <a:pt x="367" y="797"/>
                    <a:pt x="367" y="797"/>
                  </a:cubicBezTo>
                  <a:cubicBezTo>
                    <a:pt x="367" y="797"/>
                    <a:pt x="367" y="797"/>
                    <a:pt x="367" y="797"/>
                  </a:cubicBezTo>
                  <a:cubicBezTo>
                    <a:pt x="368" y="798"/>
                    <a:pt x="368" y="798"/>
                    <a:pt x="368" y="798"/>
                  </a:cubicBezTo>
                  <a:cubicBezTo>
                    <a:pt x="369" y="798"/>
                    <a:pt x="369" y="798"/>
                    <a:pt x="369" y="798"/>
                  </a:cubicBezTo>
                  <a:cubicBezTo>
                    <a:pt x="369" y="798"/>
                    <a:pt x="369" y="798"/>
                    <a:pt x="369" y="798"/>
                  </a:cubicBezTo>
                  <a:cubicBezTo>
                    <a:pt x="370" y="798"/>
                    <a:pt x="370" y="798"/>
                    <a:pt x="370" y="798"/>
                  </a:cubicBezTo>
                  <a:cubicBezTo>
                    <a:pt x="370" y="798"/>
                    <a:pt x="370" y="798"/>
                    <a:pt x="370" y="798"/>
                  </a:cubicBezTo>
                  <a:cubicBezTo>
                    <a:pt x="370" y="798"/>
                    <a:pt x="370" y="798"/>
                    <a:pt x="370" y="798"/>
                  </a:cubicBezTo>
                  <a:cubicBezTo>
                    <a:pt x="371" y="798"/>
                    <a:pt x="371" y="798"/>
                    <a:pt x="371" y="798"/>
                  </a:cubicBezTo>
                  <a:cubicBezTo>
                    <a:pt x="371" y="798"/>
                    <a:pt x="371" y="798"/>
                    <a:pt x="371" y="798"/>
                  </a:cubicBezTo>
                  <a:cubicBezTo>
                    <a:pt x="371" y="798"/>
                    <a:pt x="371" y="798"/>
                    <a:pt x="371" y="798"/>
                  </a:cubicBezTo>
                  <a:cubicBezTo>
                    <a:pt x="373" y="799"/>
                    <a:pt x="373" y="799"/>
                    <a:pt x="373" y="799"/>
                  </a:cubicBezTo>
                  <a:cubicBezTo>
                    <a:pt x="373" y="798"/>
                    <a:pt x="373" y="798"/>
                    <a:pt x="373" y="798"/>
                  </a:cubicBezTo>
                  <a:cubicBezTo>
                    <a:pt x="373" y="798"/>
                    <a:pt x="373" y="798"/>
                    <a:pt x="373" y="798"/>
                  </a:cubicBezTo>
                  <a:cubicBezTo>
                    <a:pt x="373" y="798"/>
                    <a:pt x="373" y="798"/>
                    <a:pt x="373" y="798"/>
                  </a:cubicBezTo>
                  <a:cubicBezTo>
                    <a:pt x="373" y="798"/>
                    <a:pt x="373" y="798"/>
                    <a:pt x="373" y="798"/>
                  </a:cubicBezTo>
                  <a:cubicBezTo>
                    <a:pt x="374" y="798"/>
                    <a:pt x="374" y="798"/>
                    <a:pt x="374" y="798"/>
                  </a:cubicBezTo>
                  <a:cubicBezTo>
                    <a:pt x="374" y="797"/>
                    <a:pt x="374" y="797"/>
                    <a:pt x="374" y="797"/>
                  </a:cubicBezTo>
                  <a:cubicBezTo>
                    <a:pt x="374" y="797"/>
                    <a:pt x="374" y="797"/>
                    <a:pt x="374" y="797"/>
                  </a:cubicBezTo>
                  <a:cubicBezTo>
                    <a:pt x="374" y="797"/>
                    <a:pt x="374" y="797"/>
                    <a:pt x="374" y="797"/>
                  </a:cubicBezTo>
                  <a:cubicBezTo>
                    <a:pt x="374" y="797"/>
                    <a:pt x="374" y="797"/>
                    <a:pt x="374"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6" y="796"/>
                    <a:pt x="376" y="796"/>
                    <a:pt x="376" y="796"/>
                  </a:cubicBezTo>
                  <a:cubicBezTo>
                    <a:pt x="377" y="795"/>
                    <a:pt x="377" y="795"/>
                    <a:pt x="377" y="795"/>
                  </a:cubicBezTo>
                  <a:cubicBezTo>
                    <a:pt x="377" y="795"/>
                    <a:pt x="377" y="795"/>
                    <a:pt x="377" y="795"/>
                  </a:cubicBezTo>
                  <a:cubicBezTo>
                    <a:pt x="377" y="795"/>
                    <a:pt x="377" y="795"/>
                    <a:pt x="377" y="795"/>
                  </a:cubicBezTo>
                  <a:cubicBezTo>
                    <a:pt x="377" y="795"/>
                    <a:pt x="377" y="795"/>
                    <a:pt x="377"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9" y="794"/>
                    <a:pt x="379" y="794"/>
                    <a:pt x="379" y="794"/>
                  </a:cubicBezTo>
                  <a:cubicBezTo>
                    <a:pt x="379" y="794"/>
                    <a:pt x="379" y="794"/>
                    <a:pt x="379" y="794"/>
                  </a:cubicBezTo>
                  <a:cubicBezTo>
                    <a:pt x="379" y="794"/>
                    <a:pt x="379" y="794"/>
                    <a:pt x="379" y="794"/>
                  </a:cubicBezTo>
                  <a:cubicBezTo>
                    <a:pt x="379" y="793"/>
                    <a:pt x="379" y="793"/>
                    <a:pt x="379" y="793"/>
                  </a:cubicBezTo>
                  <a:cubicBezTo>
                    <a:pt x="378" y="786"/>
                    <a:pt x="378" y="786"/>
                    <a:pt x="378" y="786"/>
                  </a:cubicBezTo>
                  <a:cubicBezTo>
                    <a:pt x="378" y="786"/>
                    <a:pt x="378" y="786"/>
                    <a:pt x="378" y="786"/>
                  </a:cubicBezTo>
                  <a:cubicBezTo>
                    <a:pt x="378" y="785"/>
                    <a:pt x="378" y="785"/>
                    <a:pt x="378" y="785"/>
                  </a:cubicBezTo>
                  <a:cubicBezTo>
                    <a:pt x="378" y="785"/>
                    <a:pt x="378" y="785"/>
                    <a:pt x="378" y="785"/>
                  </a:cubicBezTo>
                  <a:cubicBezTo>
                    <a:pt x="378" y="785"/>
                    <a:pt x="378" y="785"/>
                    <a:pt x="378" y="785"/>
                  </a:cubicBezTo>
                  <a:cubicBezTo>
                    <a:pt x="378" y="784"/>
                    <a:pt x="378" y="784"/>
                    <a:pt x="378" y="784"/>
                  </a:cubicBezTo>
                  <a:cubicBezTo>
                    <a:pt x="379" y="782"/>
                    <a:pt x="379" y="782"/>
                    <a:pt x="379" y="782"/>
                  </a:cubicBezTo>
                  <a:cubicBezTo>
                    <a:pt x="380" y="761"/>
                    <a:pt x="380" y="761"/>
                    <a:pt x="380" y="761"/>
                  </a:cubicBezTo>
                  <a:cubicBezTo>
                    <a:pt x="379" y="760"/>
                    <a:pt x="379" y="760"/>
                    <a:pt x="379" y="760"/>
                  </a:cubicBezTo>
                  <a:cubicBezTo>
                    <a:pt x="379" y="760"/>
                    <a:pt x="379" y="760"/>
                    <a:pt x="379" y="760"/>
                  </a:cubicBezTo>
                  <a:cubicBezTo>
                    <a:pt x="380" y="759"/>
                    <a:pt x="380" y="759"/>
                    <a:pt x="380" y="759"/>
                  </a:cubicBezTo>
                  <a:cubicBezTo>
                    <a:pt x="380" y="758"/>
                    <a:pt x="380" y="758"/>
                    <a:pt x="380" y="758"/>
                  </a:cubicBezTo>
                  <a:cubicBezTo>
                    <a:pt x="380" y="758"/>
                    <a:pt x="380" y="758"/>
                    <a:pt x="380" y="758"/>
                  </a:cubicBezTo>
                  <a:cubicBezTo>
                    <a:pt x="380" y="757"/>
                    <a:pt x="380" y="757"/>
                    <a:pt x="380" y="757"/>
                  </a:cubicBezTo>
                  <a:cubicBezTo>
                    <a:pt x="380" y="757"/>
                    <a:pt x="380" y="757"/>
                    <a:pt x="380" y="757"/>
                  </a:cubicBezTo>
                  <a:cubicBezTo>
                    <a:pt x="380" y="757"/>
                    <a:pt x="380" y="757"/>
                    <a:pt x="380" y="757"/>
                  </a:cubicBezTo>
                  <a:cubicBezTo>
                    <a:pt x="380" y="757"/>
                    <a:pt x="380" y="757"/>
                    <a:pt x="380" y="757"/>
                  </a:cubicBezTo>
                  <a:cubicBezTo>
                    <a:pt x="380" y="756"/>
                    <a:pt x="380" y="756"/>
                    <a:pt x="380" y="756"/>
                  </a:cubicBezTo>
                  <a:cubicBezTo>
                    <a:pt x="380" y="756"/>
                    <a:pt x="380" y="756"/>
                    <a:pt x="380" y="756"/>
                  </a:cubicBezTo>
                  <a:cubicBezTo>
                    <a:pt x="380" y="755"/>
                    <a:pt x="380" y="755"/>
                    <a:pt x="380" y="755"/>
                  </a:cubicBezTo>
                  <a:cubicBezTo>
                    <a:pt x="381" y="753"/>
                    <a:pt x="381" y="753"/>
                    <a:pt x="381" y="753"/>
                  </a:cubicBezTo>
                  <a:cubicBezTo>
                    <a:pt x="382" y="751"/>
                    <a:pt x="382" y="751"/>
                    <a:pt x="382" y="751"/>
                  </a:cubicBezTo>
                  <a:cubicBezTo>
                    <a:pt x="382" y="749"/>
                    <a:pt x="382" y="749"/>
                    <a:pt x="382" y="749"/>
                  </a:cubicBezTo>
                  <a:cubicBezTo>
                    <a:pt x="382" y="747"/>
                    <a:pt x="382" y="747"/>
                    <a:pt x="382" y="747"/>
                  </a:cubicBezTo>
                  <a:cubicBezTo>
                    <a:pt x="386" y="735"/>
                    <a:pt x="386" y="735"/>
                    <a:pt x="386" y="735"/>
                  </a:cubicBezTo>
                  <a:cubicBezTo>
                    <a:pt x="388" y="732"/>
                    <a:pt x="388" y="732"/>
                    <a:pt x="388" y="732"/>
                  </a:cubicBezTo>
                  <a:cubicBezTo>
                    <a:pt x="389" y="731"/>
                    <a:pt x="389" y="731"/>
                    <a:pt x="389" y="731"/>
                  </a:cubicBezTo>
                  <a:cubicBezTo>
                    <a:pt x="388" y="730"/>
                    <a:pt x="388" y="730"/>
                    <a:pt x="388" y="730"/>
                  </a:cubicBezTo>
                  <a:cubicBezTo>
                    <a:pt x="389" y="728"/>
                    <a:pt x="389" y="728"/>
                    <a:pt x="389" y="728"/>
                  </a:cubicBezTo>
                  <a:cubicBezTo>
                    <a:pt x="391" y="722"/>
                    <a:pt x="391" y="722"/>
                    <a:pt x="391" y="722"/>
                  </a:cubicBezTo>
                  <a:cubicBezTo>
                    <a:pt x="392" y="721"/>
                    <a:pt x="392" y="721"/>
                    <a:pt x="392" y="721"/>
                  </a:cubicBezTo>
                  <a:cubicBezTo>
                    <a:pt x="392" y="720"/>
                    <a:pt x="392" y="720"/>
                    <a:pt x="392" y="720"/>
                  </a:cubicBezTo>
                  <a:cubicBezTo>
                    <a:pt x="392" y="720"/>
                    <a:pt x="392" y="720"/>
                    <a:pt x="392" y="720"/>
                  </a:cubicBezTo>
                  <a:cubicBezTo>
                    <a:pt x="392" y="720"/>
                    <a:pt x="392" y="720"/>
                    <a:pt x="392" y="720"/>
                  </a:cubicBezTo>
                  <a:cubicBezTo>
                    <a:pt x="392" y="719"/>
                    <a:pt x="392" y="719"/>
                    <a:pt x="392" y="719"/>
                  </a:cubicBezTo>
                  <a:cubicBezTo>
                    <a:pt x="392" y="719"/>
                    <a:pt x="392" y="719"/>
                    <a:pt x="392" y="719"/>
                  </a:cubicBezTo>
                  <a:cubicBezTo>
                    <a:pt x="393" y="719"/>
                    <a:pt x="393" y="719"/>
                    <a:pt x="393" y="719"/>
                  </a:cubicBezTo>
                  <a:cubicBezTo>
                    <a:pt x="393" y="719"/>
                    <a:pt x="393" y="719"/>
                    <a:pt x="393" y="719"/>
                  </a:cubicBezTo>
                  <a:cubicBezTo>
                    <a:pt x="393" y="719"/>
                    <a:pt x="393" y="719"/>
                    <a:pt x="393" y="719"/>
                  </a:cubicBezTo>
                  <a:cubicBezTo>
                    <a:pt x="393" y="719"/>
                    <a:pt x="393" y="719"/>
                    <a:pt x="393" y="719"/>
                  </a:cubicBezTo>
                  <a:cubicBezTo>
                    <a:pt x="393" y="718"/>
                    <a:pt x="393" y="718"/>
                    <a:pt x="393" y="718"/>
                  </a:cubicBezTo>
                  <a:cubicBezTo>
                    <a:pt x="393" y="718"/>
                    <a:pt x="393" y="718"/>
                    <a:pt x="393" y="718"/>
                  </a:cubicBezTo>
                  <a:cubicBezTo>
                    <a:pt x="393" y="717"/>
                    <a:pt x="393" y="717"/>
                    <a:pt x="393" y="717"/>
                  </a:cubicBezTo>
                  <a:cubicBezTo>
                    <a:pt x="394" y="716"/>
                    <a:pt x="394" y="716"/>
                    <a:pt x="394" y="716"/>
                  </a:cubicBezTo>
                  <a:cubicBezTo>
                    <a:pt x="394" y="716"/>
                    <a:pt x="394" y="716"/>
                    <a:pt x="394" y="716"/>
                  </a:cubicBezTo>
                  <a:cubicBezTo>
                    <a:pt x="394" y="716"/>
                    <a:pt x="394" y="716"/>
                    <a:pt x="394" y="716"/>
                  </a:cubicBezTo>
                  <a:cubicBezTo>
                    <a:pt x="394" y="716"/>
                    <a:pt x="394" y="716"/>
                    <a:pt x="394" y="716"/>
                  </a:cubicBezTo>
                  <a:cubicBezTo>
                    <a:pt x="394" y="715"/>
                    <a:pt x="394" y="715"/>
                    <a:pt x="394" y="715"/>
                  </a:cubicBezTo>
                  <a:cubicBezTo>
                    <a:pt x="394" y="715"/>
                    <a:pt x="394" y="715"/>
                    <a:pt x="394" y="715"/>
                  </a:cubicBezTo>
                  <a:cubicBezTo>
                    <a:pt x="394" y="715"/>
                    <a:pt x="394" y="715"/>
                    <a:pt x="394" y="715"/>
                  </a:cubicBezTo>
                  <a:cubicBezTo>
                    <a:pt x="394" y="714"/>
                    <a:pt x="394" y="714"/>
                    <a:pt x="394" y="714"/>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9" y="708"/>
                    <a:pt x="399" y="708"/>
                    <a:pt x="399" y="708"/>
                  </a:cubicBezTo>
                  <a:cubicBezTo>
                    <a:pt x="399" y="707"/>
                    <a:pt x="399" y="707"/>
                    <a:pt x="399" y="707"/>
                  </a:cubicBezTo>
                  <a:cubicBezTo>
                    <a:pt x="399" y="707"/>
                    <a:pt x="399" y="707"/>
                    <a:pt x="399" y="707"/>
                  </a:cubicBezTo>
                  <a:cubicBezTo>
                    <a:pt x="399" y="707"/>
                    <a:pt x="399" y="707"/>
                    <a:pt x="399" y="707"/>
                  </a:cubicBezTo>
                  <a:cubicBezTo>
                    <a:pt x="399" y="707"/>
                    <a:pt x="399" y="707"/>
                    <a:pt x="399" y="707"/>
                  </a:cubicBezTo>
                  <a:cubicBezTo>
                    <a:pt x="399" y="706"/>
                    <a:pt x="399" y="706"/>
                    <a:pt x="399" y="706"/>
                  </a:cubicBezTo>
                  <a:cubicBezTo>
                    <a:pt x="399" y="706"/>
                    <a:pt x="399" y="706"/>
                    <a:pt x="399" y="706"/>
                  </a:cubicBezTo>
                  <a:cubicBezTo>
                    <a:pt x="399" y="706"/>
                    <a:pt x="399" y="706"/>
                    <a:pt x="399" y="706"/>
                  </a:cubicBezTo>
                  <a:cubicBezTo>
                    <a:pt x="399" y="705"/>
                    <a:pt x="399" y="705"/>
                    <a:pt x="399" y="705"/>
                  </a:cubicBezTo>
                  <a:cubicBezTo>
                    <a:pt x="400" y="704"/>
                    <a:pt x="400" y="704"/>
                    <a:pt x="400" y="704"/>
                  </a:cubicBezTo>
                  <a:cubicBezTo>
                    <a:pt x="402" y="700"/>
                    <a:pt x="402" y="700"/>
                    <a:pt x="402" y="700"/>
                  </a:cubicBezTo>
                  <a:cubicBezTo>
                    <a:pt x="404" y="696"/>
                    <a:pt x="404" y="696"/>
                    <a:pt x="404" y="696"/>
                  </a:cubicBezTo>
                  <a:cubicBezTo>
                    <a:pt x="406" y="693"/>
                    <a:pt x="406" y="693"/>
                    <a:pt x="406" y="693"/>
                  </a:cubicBezTo>
                  <a:cubicBezTo>
                    <a:pt x="413" y="682"/>
                    <a:pt x="413" y="682"/>
                    <a:pt x="413" y="682"/>
                  </a:cubicBezTo>
                  <a:cubicBezTo>
                    <a:pt x="412" y="681"/>
                    <a:pt x="412" y="681"/>
                    <a:pt x="412" y="681"/>
                  </a:cubicBezTo>
                  <a:cubicBezTo>
                    <a:pt x="416" y="676"/>
                    <a:pt x="416" y="676"/>
                    <a:pt x="416" y="676"/>
                  </a:cubicBezTo>
                  <a:cubicBezTo>
                    <a:pt x="419" y="671"/>
                    <a:pt x="419" y="671"/>
                    <a:pt x="419" y="671"/>
                  </a:cubicBezTo>
                  <a:cubicBezTo>
                    <a:pt x="427" y="663"/>
                    <a:pt x="427" y="663"/>
                    <a:pt x="427" y="663"/>
                  </a:cubicBezTo>
                  <a:cubicBezTo>
                    <a:pt x="427" y="663"/>
                    <a:pt x="427" y="663"/>
                    <a:pt x="427" y="663"/>
                  </a:cubicBezTo>
                  <a:cubicBezTo>
                    <a:pt x="427" y="663"/>
                    <a:pt x="427" y="663"/>
                    <a:pt x="427" y="663"/>
                  </a:cubicBezTo>
                  <a:cubicBezTo>
                    <a:pt x="427" y="662"/>
                    <a:pt x="427" y="662"/>
                    <a:pt x="427" y="662"/>
                  </a:cubicBezTo>
                  <a:cubicBezTo>
                    <a:pt x="427" y="662"/>
                    <a:pt x="427" y="662"/>
                    <a:pt x="427" y="662"/>
                  </a:cubicBezTo>
                  <a:cubicBezTo>
                    <a:pt x="428" y="661"/>
                    <a:pt x="428" y="661"/>
                    <a:pt x="428" y="661"/>
                  </a:cubicBezTo>
                  <a:cubicBezTo>
                    <a:pt x="429" y="661"/>
                    <a:pt x="429" y="661"/>
                    <a:pt x="429" y="661"/>
                  </a:cubicBezTo>
                  <a:cubicBezTo>
                    <a:pt x="430" y="660"/>
                    <a:pt x="430" y="660"/>
                    <a:pt x="430" y="660"/>
                  </a:cubicBezTo>
                  <a:cubicBezTo>
                    <a:pt x="431" y="660"/>
                    <a:pt x="431" y="660"/>
                    <a:pt x="431" y="660"/>
                  </a:cubicBezTo>
                  <a:cubicBezTo>
                    <a:pt x="432" y="660"/>
                    <a:pt x="432" y="660"/>
                    <a:pt x="432" y="660"/>
                  </a:cubicBezTo>
                  <a:cubicBezTo>
                    <a:pt x="432" y="660"/>
                    <a:pt x="432" y="660"/>
                    <a:pt x="432" y="660"/>
                  </a:cubicBezTo>
                  <a:cubicBezTo>
                    <a:pt x="433" y="660"/>
                    <a:pt x="433" y="660"/>
                    <a:pt x="433" y="660"/>
                  </a:cubicBezTo>
                  <a:cubicBezTo>
                    <a:pt x="433" y="661"/>
                    <a:pt x="433" y="661"/>
                    <a:pt x="433" y="661"/>
                  </a:cubicBezTo>
                  <a:cubicBezTo>
                    <a:pt x="433" y="661"/>
                    <a:pt x="433" y="661"/>
                    <a:pt x="433" y="661"/>
                  </a:cubicBezTo>
                  <a:cubicBezTo>
                    <a:pt x="433" y="661"/>
                    <a:pt x="433" y="661"/>
                    <a:pt x="433" y="661"/>
                  </a:cubicBezTo>
                  <a:cubicBezTo>
                    <a:pt x="433" y="662"/>
                    <a:pt x="433" y="662"/>
                    <a:pt x="433" y="662"/>
                  </a:cubicBezTo>
                  <a:cubicBezTo>
                    <a:pt x="434" y="662"/>
                    <a:pt x="434" y="662"/>
                    <a:pt x="434" y="662"/>
                  </a:cubicBezTo>
                  <a:cubicBezTo>
                    <a:pt x="434" y="663"/>
                    <a:pt x="434" y="663"/>
                    <a:pt x="434" y="663"/>
                  </a:cubicBezTo>
                  <a:cubicBezTo>
                    <a:pt x="434" y="665"/>
                    <a:pt x="434" y="665"/>
                    <a:pt x="434" y="665"/>
                  </a:cubicBezTo>
                  <a:cubicBezTo>
                    <a:pt x="434" y="669"/>
                    <a:pt x="434" y="669"/>
                    <a:pt x="434" y="669"/>
                  </a:cubicBezTo>
                  <a:cubicBezTo>
                    <a:pt x="432" y="676"/>
                    <a:pt x="432" y="676"/>
                    <a:pt x="432" y="676"/>
                  </a:cubicBezTo>
                  <a:cubicBezTo>
                    <a:pt x="431" y="683"/>
                    <a:pt x="431" y="683"/>
                    <a:pt x="431" y="683"/>
                  </a:cubicBezTo>
                  <a:cubicBezTo>
                    <a:pt x="431" y="684"/>
                    <a:pt x="431" y="684"/>
                    <a:pt x="431" y="684"/>
                  </a:cubicBezTo>
                  <a:cubicBezTo>
                    <a:pt x="430" y="684"/>
                    <a:pt x="430" y="684"/>
                    <a:pt x="430" y="684"/>
                  </a:cubicBezTo>
                  <a:cubicBezTo>
                    <a:pt x="430" y="684"/>
                    <a:pt x="430" y="684"/>
                    <a:pt x="430" y="684"/>
                  </a:cubicBezTo>
                  <a:cubicBezTo>
                    <a:pt x="430" y="684"/>
                    <a:pt x="430" y="684"/>
                    <a:pt x="430" y="684"/>
                  </a:cubicBezTo>
                  <a:cubicBezTo>
                    <a:pt x="430" y="685"/>
                    <a:pt x="430" y="685"/>
                    <a:pt x="430" y="685"/>
                  </a:cubicBezTo>
                  <a:cubicBezTo>
                    <a:pt x="430" y="685"/>
                    <a:pt x="430" y="685"/>
                    <a:pt x="430" y="685"/>
                  </a:cubicBezTo>
                  <a:cubicBezTo>
                    <a:pt x="430" y="686"/>
                    <a:pt x="430" y="686"/>
                    <a:pt x="430" y="686"/>
                  </a:cubicBezTo>
                  <a:cubicBezTo>
                    <a:pt x="433" y="689"/>
                    <a:pt x="433" y="689"/>
                    <a:pt x="433" y="689"/>
                  </a:cubicBezTo>
                  <a:cubicBezTo>
                    <a:pt x="434" y="691"/>
                    <a:pt x="434" y="691"/>
                    <a:pt x="434" y="691"/>
                  </a:cubicBezTo>
                  <a:cubicBezTo>
                    <a:pt x="435" y="691"/>
                    <a:pt x="435" y="691"/>
                    <a:pt x="435" y="691"/>
                  </a:cubicBezTo>
                  <a:cubicBezTo>
                    <a:pt x="435" y="692"/>
                    <a:pt x="435" y="692"/>
                    <a:pt x="435" y="692"/>
                  </a:cubicBezTo>
                  <a:cubicBezTo>
                    <a:pt x="435" y="692"/>
                    <a:pt x="435" y="692"/>
                    <a:pt x="435" y="692"/>
                  </a:cubicBezTo>
                  <a:cubicBezTo>
                    <a:pt x="435" y="692"/>
                    <a:pt x="435" y="692"/>
                    <a:pt x="435" y="692"/>
                  </a:cubicBezTo>
                  <a:cubicBezTo>
                    <a:pt x="435" y="691"/>
                    <a:pt x="435" y="691"/>
                    <a:pt x="435" y="691"/>
                  </a:cubicBezTo>
                  <a:cubicBezTo>
                    <a:pt x="435" y="691"/>
                    <a:pt x="435" y="691"/>
                    <a:pt x="435" y="691"/>
                  </a:cubicBezTo>
                  <a:cubicBezTo>
                    <a:pt x="436" y="691"/>
                    <a:pt x="436" y="691"/>
                    <a:pt x="436" y="691"/>
                  </a:cubicBezTo>
                  <a:cubicBezTo>
                    <a:pt x="437" y="691"/>
                    <a:pt x="437" y="691"/>
                    <a:pt x="437" y="691"/>
                  </a:cubicBezTo>
                  <a:cubicBezTo>
                    <a:pt x="437" y="691"/>
                    <a:pt x="437" y="691"/>
                    <a:pt x="437" y="691"/>
                  </a:cubicBezTo>
                  <a:cubicBezTo>
                    <a:pt x="438" y="691"/>
                    <a:pt x="438" y="691"/>
                    <a:pt x="438" y="691"/>
                  </a:cubicBezTo>
                  <a:cubicBezTo>
                    <a:pt x="438" y="690"/>
                    <a:pt x="438" y="690"/>
                    <a:pt x="438" y="690"/>
                  </a:cubicBezTo>
                  <a:cubicBezTo>
                    <a:pt x="439" y="690"/>
                    <a:pt x="439" y="690"/>
                    <a:pt x="439" y="690"/>
                  </a:cubicBezTo>
                  <a:cubicBezTo>
                    <a:pt x="449" y="686"/>
                    <a:pt x="449" y="686"/>
                    <a:pt x="449" y="686"/>
                  </a:cubicBezTo>
                  <a:cubicBezTo>
                    <a:pt x="449" y="686"/>
                    <a:pt x="449" y="686"/>
                    <a:pt x="449" y="686"/>
                  </a:cubicBezTo>
                  <a:cubicBezTo>
                    <a:pt x="449" y="687"/>
                    <a:pt x="449" y="687"/>
                    <a:pt x="449" y="687"/>
                  </a:cubicBezTo>
                  <a:cubicBezTo>
                    <a:pt x="449" y="687"/>
                    <a:pt x="449" y="687"/>
                    <a:pt x="449" y="687"/>
                  </a:cubicBezTo>
                  <a:cubicBezTo>
                    <a:pt x="449" y="687"/>
                    <a:pt x="449" y="687"/>
                    <a:pt x="449" y="687"/>
                  </a:cubicBezTo>
                  <a:cubicBezTo>
                    <a:pt x="448" y="688"/>
                    <a:pt x="448" y="688"/>
                    <a:pt x="448" y="688"/>
                  </a:cubicBezTo>
                  <a:cubicBezTo>
                    <a:pt x="448" y="689"/>
                    <a:pt x="448" y="689"/>
                    <a:pt x="448" y="689"/>
                  </a:cubicBezTo>
                  <a:cubicBezTo>
                    <a:pt x="446" y="692"/>
                    <a:pt x="446" y="692"/>
                    <a:pt x="446" y="692"/>
                  </a:cubicBezTo>
                  <a:cubicBezTo>
                    <a:pt x="442" y="697"/>
                    <a:pt x="442" y="697"/>
                    <a:pt x="442" y="697"/>
                  </a:cubicBezTo>
                  <a:cubicBezTo>
                    <a:pt x="437" y="702"/>
                    <a:pt x="437" y="702"/>
                    <a:pt x="437" y="702"/>
                  </a:cubicBezTo>
                  <a:cubicBezTo>
                    <a:pt x="426" y="713"/>
                    <a:pt x="426" y="713"/>
                    <a:pt x="426" y="713"/>
                  </a:cubicBezTo>
                  <a:cubicBezTo>
                    <a:pt x="425" y="713"/>
                    <a:pt x="425" y="713"/>
                    <a:pt x="425" y="713"/>
                  </a:cubicBezTo>
                  <a:cubicBezTo>
                    <a:pt x="425" y="713"/>
                    <a:pt x="425" y="713"/>
                    <a:pt x="425" y="713"/>
                  </a:cubicBezTo>
                  <a:cubicBezTo>
                    <a:pt x="424" y="714"/>
                    <a:pt x="424" y="714"/>
                    <a:pt x="424" y="714"/>
                  </a:cubicBezTo>
                  <a:cubicBezTo>
                    <a:pt x="423" y="714"/>
                    <a:pt x="423" y="714"/>
                    <a:pt x="423" y="714"/>
                  </a:cubicBezTo>
                  <a:cubicBezTo>
                    <a:pt x="423" y="715"/>
                    <a:pt x="423" y="715"/>
                    <a:pt x="423" y="715"/>
                  </a:cubicBezTo>
                  <a:cubicBezTo>
                    <a:pt x="422" y="715"/>
                    <a:pt x="422" y="715"/>
                    <a:pt x="422" y="715"/>
                  </a:cubicBezTo>
                  <a:cubicBezTo>
                    <a:pt x="422" y="716"/>
                    <a:pt x="422" y="716"/>
                    <a:pt x="422" y="716"/>
                  </a:cubicBezTo>
                  <a:cubicBezTo>
                    <a:pt x="422" y="716"/>
                    <a:pt x="422" y="716"/>
                    <a:pt x="422" y="716"/>
                  </a:cubicBezTo>
                  <a:cubicBezTo>
                    <a:pt x="422" y="716"/>
                    <a:pt x="422" y="716"/>
                    <a:pt x="422" y="716"/>
                  </a:cubicBezTo>
                  <a:cubicBezTo>
                    <a:pt x="422" y="716"/>
                    <a:pt x="422" y="716"/>
                    <a:pt x="422" y="716"/>
                  </a:cubicBezTo>
                  <a:cubicBezTo>
                    <a:pt x="421" y="717"/>
                    <a:pt x="421" y="717"/>
                    <a:pt x="421" y="717"/>
                  </a:cubicBezTo>
                  <a:cubicBezTo>
                    <a:pt x="421" y="717"/>
                    <a:pt x="421" y="717"/>
                    <a:pt x="421" y="717"/>
                  </a:cubicBezTo>
                  <a:cubicBezTo>
                    <a:pt x="421" y="717"/>
                    <a:pt x="421" y="717"/>
                    <a:pt x="421" y="717"/>
                  </a:cubicBezTo>
                  <a:cubicBezTo>
                    <a:pt x="420" y="718"/>
                    <a:pt x="420" y="718"/>
                    <a:pt x="420" y="718"/>
                  </a:cubicBezTo>
                  <a:cubicBezTo>
                    <a:pt x="420" y="718"/>
                    <a:pt x="420" y="718"/>
                    <a:pt x="420" y="718"/>
                  </a:cubicBezTo>
                  <a:cubicBezTo>
                    <a:pt x="420" y="718"/>
                    <a:pt x="420" y="718"/>
                    <a:pt x="420" y="718"/>
                  </a:cubicBezTo>
                  <a:cubicBezTo>
                    <a:pt x="420" y="718"/>
                    <a:pt x="420" y="718"/>
                    <a:pt x="420" y="718"/>
                  </a:cubicBezTo>
                  <a:cubicBezTo>
                    <a:pt x="419" y="722"/>
                    <a:pt x="419" y="722"/>
                    <a:pt x="419" y="722"/>
                  </a:cubicBezTo>
                  <a:cubicBezTo>
                    <a:pt x="419" y="724"/>
                    <a:pt x="419" y="724"/>
                    <a:pt x="419" y="724"/>
                  </a:cubicBezTo>
                  <a:cubicBezTo>
                    <a:pt x="419" y="725"/>
                    <a:pt x="419" y="725"/>
                    <a:pt x="419" y="725"/>
                  </a:cubicBezTo>
                  <a:cubicBezTo>
                    <a:pt x="419" y="725"/>
                    <a:pt x="419" y="725"/>
                    <a:pt x="419" y="725"/>
                  </a:cubicBezTo>
                  <a:cubicBezTo>
                    <a:pt x="419" y="726"/>
                    <a:pt x="419" y="726"/>
                    <a:pt x="419" y="726"/>
                  </a:cubicBezTo>
                  <a:cubicBezTo>
                    <a:pt x="419" y="726"/>
                    <a:pt x="419" y="726"/>
                    <a:pt x="419" y="726"/>
                  </a:cubicBezTo>
                  <a:cubicBezTo>
                    <a:pt x="420" y="726"/>
                    <a:pt x="420" y="726"/>
                    <a:pt x="420" y="726"/>
                  </a:cubicBezTo>
                  <a:cubicBezTo>
                    <a:pt x="421" y="727"/>
                    <a:pt x="421" y="727"/>
                    <a:pt x="421" y="727"/>
                  </a:cubicBezTo>
                  <a:cubicBezTo>
                    <a:pt x="421" y="727"/>
                    <a:pt x="421" y="727"/>
                    <a:pt x="421" y="727"/>
                  </a:cubicBezTo>
                  <a:cubicBezTo>
                    <a:pt x="422" y="727"/>
                    <a:pt x="422" y="727"/>
                    <a:pt x="422" y="727"/>
                  </a:cubicBezTo>
                  <a:cubicBezTo>
                    <a:pt x="423" y="727"/>
                    <a:pt x="423" y="727"/>
                    <a:pt x="423" y="727"/>
                  </a:cubicBezTo>
                  <a:cubicBezTo>
                    <a:pt x="424" y="727"/>
                    <a:pt x="424" y="727"/>
                    <a:pt x="424" y="727"/>
                  </a:cubicBezTo>
                  <a:cubicBezTo>
                    <a:pt x="426" y="726"/>
                    <a:pt x="426" y="726"/>
                    <a:pt x="426" y="726"/>
                  </a:cubicBezTo>
                  <a:cubicBezTo>
                    <a:pt x="427" y="726"/>
                    <a:pt x="427" y="726"/>
                    <a:pt x="427" y="726"/>
                  </a:cubicBezTo>
                  <a:cubicBezTo>
                    <a:pt x="430" y="725"/>
                    <a:pt x="430" y="725"/>
                    <a:pt x="430" y="725"/>
                  </a:cubicBezTo>
                  <a:cubicBezTo>
                    <a:pt x="431" y="724"/>
                    <a:pt x="431" y="724"/>
                    <a:pt x="431" y="724"/>
                  </a:cubicBezTo>
                  <a:cubicBezTo>
                    <a:pt x="433" y="724"/>
                    <a:pt x="433" y="724"/>
                    <a:pt x="433" y="724"/>
                  </a:cubicBezTo>
                  <a:cubicBezTo>
                    <a:pt x="433" y="724"/>
                    <a:pt x="433" y="724"/>
                    <a:pt x="433" y="724"/>
                  </a:cubicBezTo>
                  <a:cubicBezTo>
                    <a:pt x="433" y="724"/>
                    <a:pt x="433" y="724"/>
                    <a:pt x="433" y="724"/>
                  </a:cubicBezTo>
                  <a:cubicBezTo>
                    <a:pt x="434" y="725"/>
                    <a:pt x="434" y="725"/>
                    <a:pt x="434" y="725"/>
                  </a:cubicBezTo>
                  <a:cubicBezTo>
                    <a:pt x="434" y="725"/>
                    <a:pt x="434" y="725"/>
                    <a:pt x="434" y="725"/>
                  </a:cubicBezTo>
                  <a:cubicBezTo>
                    <a:pt x="434" y="726"/>
                    <a:pt x="434" y="726"/>
                    <a:pt x="434" y="726"/>
                  </a:cubicBezTo>
                  <a:cubicBezTo>
                    <a:pt x="434" y="726"/>
                    <a:pt x="434" y="726"/>
                    <a:pt x="434" y="726"/>
                  </a:cubicBezTo>
                  <a:cubicBezTo>
                    <a:pt x="434" y="727"/>
                    <a:pt x="434" y="727"/>
                    <a:pt x="434" y="727"/>
                  </a:cubicBezTo>
                  <a:cubicBezTo>
                    <a:pt x="434" y="727"/>
                    <a:pt x="434" y="727"/>
                    <a:pt x="434" y="727"/>
                  </a:cubicBezTo>
                  <a:cubicBezTo>
                    <a:pt x="434" y="730"/>
                    <a:pt x="434" y="730"/>
                    <a:pt x="434" y="730"/>
                  </a:cubicBezTo>
                  <a:cubicBezTo>
                    <a:pt x="433" y="730"/>
                    <a:pt x="433" y="730"/>
                    <a:pt x="433" y="730"/>
                  </a:cubicBezTo>
                  <a:cubicBezTo>
                    <a:pt x="433" y="730"/>
                    <a:pt x="433" y="730"/>
                    <a:pt x="433" y="730"/>
                  </a:cubicBezTo>
                  <a:cubicBezTo>
                    <a:pt x="432" y="731"/>
                    <a:pt x="432" y="731"/>
                    <a:pt x="432" y="731"/>
                  </a:cubicBezTo>
                  <a:cubicBezTo>
                    <a:pt x="432" y="732"/>
                    <a:pt x="432" y="732"/>
                    <a:pt x="432" y="732"/>
                  </a:cubicBezTo>
                  <a:cubicBezTo>
                    <a:pt x="432" y="732"/>
                    <a:pt x="432" y="732"/>
                    <a:pt x="432" y="732"/>
                  </a:cubicBezTo>
                  <a:cubicBezTo>
                    <a:pt x="432" y="732"/>
                    <a:pt x="432" y="732"/>
                    <a:pt x="432" y="732"/>
                  </a:cubicBezTo>
                  <a:cubicBezTo>
                    <a:pt x="428" y="739"/>
                    <a:pt x="428" y="739"/>
                    <a:pt x="428" y="739"/>
                  </a:cubicBezTo>
                  <a:cubicBezTo>
                    <a:pt x="425" y="742"/>
                    <a:pt x="425" y="742"/>
                    <a:pt x="425" y="742"/>
                  </a:cubicBezTo>
                  <a:cubicBezTo>
                    <a:pt x="423" y="745"/>
                    <a:pt x="423" y="745"/>
                    <a:pt x="423" y="745"/>
                  </a:cubicBezTo>
                  <a:cubicBezTo>
                    <a:pt x="420" y="749"/>
                    <a:pt x="420" y="749"/>
                    <a:pt x="420" y="749"/>
                  </a:cubicBezTo>
                  <a:cubicBezTo>
                    <a:pt x="417" y="754"/>
                    <a:pt x="417" y="754"/>
                    <a:pt x="417" y="754"/>
                  </a:cubicBezTo>
                  <a:cubicBezTo>
                    <a:pt x="413" y="760"/>
                    <a:pt x="413" y="760"/>
                    <a:pt x="413" y="760"/>
                  </a:cubicBezTo>
                  <a:cubicBezTo>
                    <a:pt x="412" y="762"/>
                    <a:pt x="412" y="762"/>
                    <a:pt x="412" y="762"/>
                  </a:cubicBezTo>
                  <a:cubicBezTo>
                    <a:pt x="411" y="764"/>
                    <a:pt x="411" y="764"/>
                    <a:pt x="411" y="764"/>
                  </a:cubicBezTo>
                  <a:cubicBezTo>
                    <a:pt x="411" y="764"/>
                    <a:pt x="411" y="764"/>
                    <a:pt x="411" y="764"/>
                  </a:cubicBezTo>
                  <a:cubicBezTo>
                    <a:pt x="411" y="766"/>
                    <a:pt x="411" y="766"/>
                    <a:pt x="411" y="766"/>
                  </a:cubicBezTo>
                  <a:cubicBezTo>
                    <a:pt x="411" y="766"/>
                    <a:pt x="411" y="766"/>
                    <a:pt x="411" y="766"/>
                  </a:cubicBezTo>
                  <a:cubicBezTo>
                    <a:pt x="411" y="766"/>
                    <a:pt x="411" y="766"/>
                    <a:pt x="411" y="766"/>
                  </a:cubicBezTo>
                  <a:cubicBezTo>
                    <a:pt x="411" y="767"/>
                    <a:pt x="411" y="767"/>
                    <a:pt x="411" y="767"/>
                  </a:cubicBezTo>
                  <a:cubicBezTo>
                    <a:pt x="410" y="767"/>
                    <a:pt x="410" y="767"/>
                    <a:pt x="410" y="767"/>
                  </a:cubicBezTo>
                  <a:cubicBezTo>
                    <a:pt x="409" y="768"/>
                    <a:pt x="409" y="768"/>
                    <a:pt x="409" y="768"/>
                  </a:cubicBezTo>
                  <a:cubicBezTo>
                    <a:pt x="409" y="768"/>
                    <a:pt x="409" y="768"/>
                    <a:pt x="409" y="768"/>
                  </a:cubicBezTo>
                  <a:cubicBezTo>
                    <a:pt x="408" y="769"/>
                    <a:pt x="408" y="769"/>
                    <a:pt x="408" y="769"/>
                  </a:cubicBezTo>
                  <a:cubicBezTo>
                    <a:pt x="408" y="771"/>
                    <a:pt x="408" y="771"/>
                    <a:pt x="408" y="771"/>
                  </a:cubicBezTo>
                  <a:cubicBezTo>
                    <a:pt x="408" y="772"/>
                    <a:pt x="408" y="772"/>
                    <a:pt x="408" y="772"/>
                  </a:cubicBezTo>
                  <a:cubicBezTo>
                    <a:pt x="409" y="779"/>
                    <a:pt x="409" y="779"/>
                    <a:pt x="409" y="779"/>
                  </a:cubicBezTo>
                  <a:cubicBezTo>
                    <a:pt x="412" y="782"/>
                    <a:pt x="412" y="782"/>
                    <a:pt x="412" y="782"/>
                  </a:cubicBezTo>
                  <a:cubicBezTo>
                    <a:pt x="415" y="784"/>
                    <a:pt x="415" y="784"/>
                    <a:pt x="415" y="784"/>
                  </a:cubicBezTo>
                  <a:cubicBezTo>
                    <a:pt x="421" y="782"/>
                    <a:pt x="421" y="782"/>
                    <a:pt x="421" y="782"/>
                  </a:cubicBezTo>
                  <a:cubicBezTo>
                    <a:pt x="422" y="782"/>
                    <a:pt x="422" y="782"/>
                    <a:pt x="422" y="782"/>
                  </a:cubicBezTo>
                  <a:cubicBezTo>
                    <a:pt x="424" y="781"/>
                    <a:pt x="424" y="781"/>
                    <a:pt x="424" y="781"/>
                  </a:cubicBezTo>
                  <a:cubicBezTo>
                    <a:pt x="425" y="781"/>
                    <a:pt x="425" y="781"/>
                    <a:pt x="425" y="781"/>
                  </a:cubicBezTo>
                  <a:cubicBezTo>
                    <a:pt x="426" y="781"/>
                    <a:pt x="426" y="781"/>
                    <a:pt x="426" y="781"/>
                  </a:cubicBezTo>
                  <a:cubicBezTo>
                    <a:pt x="427" y="782"/>
                    <a:pt x="427" y="782"/>
                    <a:pt x="427" y="782"/>
                  </a:cubicBezTo>
                  <a:cubicBezTo>
                    <a:pt x="428" y="782"/>
                    <a:pt x="428" y="782"/>
                    <a:pt x="428" y="782"/>
                  </a:cubicBezTo>
                  <a:cubicBezTo>
                    <a:pt x="428" y="782"/>
                    <a:pt x="428" y="782"/>
                    <a:pt x="428" y="782"/>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4"/>
                    <a:pt x="428" y="784"/>
                    <a:pt x="428"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6" y="784"/>
                    <a:pt x="426" y="784"/>
                    <a:pt x="426" y="784"/>
                  </a:cubicBezTo>
                  <a:cubicBezTo>
                    <a:pt x="425" y="789"/>
                    <a:pt x="425" y="789"/>
                    <a:pt x="425" y="789"/>
                  </a:cubicBezTo>
                  <a:cubicBezTo>
                    <a:pt x="438" y="794"/>
                    <a:pt x="438" y="794"/>
                    <a:pt x="438" y="794"/>
                  </a:cubicBezTo>
                  <a:cubicBezTo>
                    <a:pt x="444" y="796"/>
                    <a:pt x="444" y="796"/>
                    <a:pt x="444" y="796"/>
                  </a:cubicBezTo>
                  <a:cubicBezTo>
                    <a:pt x="456" y="795"/>
                    <a:pt x="456" y="795"/>
                    <a:pt x="456" y="795"/>
                  </a:cubicBezTo>
                  <a:cubicBezTo>
                    <a:pt x="457" y="796"/>
                    <a:pt x="457" y="796"/>
                    <a:pt x="457" y="796"/>
                  </a:cubicBezTo>
                  <a:cubicBezTo>
                    <a:pt x="457" y="796"/>
                    <a:pt x="457" y="796"/>
                    <a:pt x="457" y="796"/>
                  </a:cubicBezTo>
                  <a:cubicBezTo>
                    <a:pt x="458" y="796"/>
                    <a:pt x="458" y="796"/>
                    <a:pt x="458" y="796"/>
                  </a:cubicBezTo>
                  <a:cubicBezTo>
                    <a:pt x="459" y="797"/>
                    <a:pt x="459" y="797"/>
                    <a:pt x="459" y="797"/>
                  </a:cubicBezTo>
                  <a:cubicBezTo>
                    <a:pt x="462" y="796"/>
                    <a:pt x="462" y="796"/>
                    <a:pt x="462" y="796"/>
                  </a:cubicBezTo>
                  <a:cubicBezTo>
                    <a:pt x="465" y="796"/>
                    <a:pt x="465" y="796"/>
                    <a:pt x="465" y="796"/>
                  </a:cubicBezTo>
                  <a:cubicBezTo>
                    <a:pt x="465" y="796"/>
                    <a:pt x="465" y="796"/>
                    <a:pt x="465" y="796"/>
                  </a:cubicBezTo>
                  <a:cubicBezTo>
                    <a:pt x="465" y="796"/>
                    <a:pt x="465" y="796"/>
                    <a:pt x="465" y="796"/>
                  </a:cubicBezTo>
                  <a:cubicBezTo>
                    <a:pt x="466" y="796"/>
                    <a:pt x="466" y="796"/>
                    <a:pt x="466" y="796"/>
                  </a:cubicBezTo>
                  <a:cubicBezTo>
                    <a:pt x="467" y="796"/>
                    <a:pt x="467" y="796"/>
                    <a:pt x="467" y="796"/>
                  </a:cubicBezTo>
                  <a:cubicBezTo>
                    <a:pt x="469" y="795"/>
                    <a:pt x="469" y="795"/>
                    <a:pt x="469" y="795"/>
                  </a:cubicBezTo>
                  <a:cubicBezTo>
                    <a:pt x="471" y="794"/>
                    <a:pt x="471" y="794"/>
                    <a:pt x="471" y="794"/>
                  </a:cubicBezTo>
                  <a:cubicBezTo>
                    <a:pt x="471" y="794"/>
                    <a:pt x="471" y="794"/>
                    <a:pt x="471" y="794"/>
                  </a:cubicBezTo>
                  <a:cubicBezTo>
                    <a:pt x="471" y="794"/>
                    <a:pt x="471" y="794"/>
                    <a:pt x="471" y="794"/>
                  </a:cubicBezTo>
                  <a:cubicBezTo>
                    <a:pt x="471" y="794"/>
                    <a:pt x="471" y="794"/>
                    <a:pt x="471" y="794"/>
                  </a:cubicBezTo>
                  <a:cubicBezTo>
                    <a:pt x="471" y="793"/>
                    <a:pt x="471" y="793"/>
                    <a:pt x="471" y="793"/>
                  </a:cubicBezTo>
                  <a:cubicBezTo>
                    <a:pt x="471" y="793"/>
                    <a:pt x="471" y="793"/>
                    <a:pt x="471" y="793"/>
                  </a:cubicBezTo>
                  <a:cubicBezTo>
                    <a:pt x="471" y="793"/>
                    <a:pt x="471" y="793"/>
                    <a:pt x="471" y="793"/>
                  </a:cubicBezTo>
                  <a:cubicBezTo>
                    <a:pt x="471" y="792"/>
                    <a:pt x="471" y="792"/>
                    <a:pt x="471" y="792"/>
                  </a:cubicBezTo>
                  <a:cubicBezTo>
                    <a:pt x="471" y="792"/>
                    <a:pt x="471" y="792"/>
                    <a:pt x="471" y="792"/>
                  </a:cubicBezTo>
                  <a:cubicBezTo>
                    <a:pt x="471" y="791"/>
                    <a:pt x="471" y="791"/>
                    <a:pt x="471" y="791"/>
                  </a:cubicBezTo>
                  <a:cubicBezTo>
                    <a:pt x="471" y="791"/>
                    <a:pt x="471" y="791"/>
                    <a:pt x="471" y="791"/>
                  </a:cubicBezTo>
                  <a:cubicBezTo>
                    <a:pt x="472" y="791"/>
                    <a:pt x="472" y="791"/>
                    <a:pt x="472" y="791"/>
                  </a:cubicBezTo>
                  <a:cubicBezTo>
                    <a:pt x="475" y="788"/>
                    <a:pt x="475" y="788"/>
                    <a:pt x="475" y="788"/>
                  </a:cubicBezTo>
                  <a:cubicBezTo>
                    <a:pt x="486" y="777"/>
                    <a:pt x="486" y="777"/>
                    <a:pt x="486" y="777"/>
                  </a:cubicBezTo>
                  <a:cubicBezTo>
                    <a:pt x="486" y="776"/>
                    <a:pt x="486" y="776"/>
                    <a:pt x="486" y="776"/>
                  </a:cubicBezTo>
                  <a:cubicBezTo>
                    <a:pt x="486" y="776"/>
                    <a:pt x="486" y="776"/>
                    <a:pt x="486" y="776"/>
                  </a:cubicBezTo>
                  <a:cubicBezTo>
                    <a:pt x="486" y="776"/>
                    <a:pt x="486" y="776"/>
                    <a:pt x="486" y="776"/>
                  </a:cubicBezTo>
                  <a:cubicBezTo>
                    <a:pt x="487" y="776"/>
                    <a:pt x="487" y="776"/>
                    <a:pt x="487" y="776"/>
                  </a:cubicBezTo>
                  <a:cubicBezTo>
                    <a:pt x="487" y="775"/>
                    <a:pt x="487" y="775"/>
                    <a:pt x="487" y="775"/>
                  </a:cubicBezTo>
                  <a:cubicBezTo>
                    <a:pt x="486" y="775"/>
                    <a:pt x="486" y="775"/>
                    <a:pt x="486" y="775"/>
                  </a:cubicBezTo>
                  <a:cubicBezTo>
                    <a:pt x="487" y="773"/>
                    <a:pt x="487" y="773"/>
                    <a:pt x="487" y="773"/>
                  </a:cubicBezTo>
                  <a:cubicBezTo>
                    <a:pt x="487" y="772"/>
                    <a:pt x="487" y="772"/>
                    <a:pt x="487" y="772"/>
                  </a:cubicBezTo>
                  <a:cubicBezTo>
                    <a:pt x="491" y="766"/>
                    <a:pt x="491" y="766"/>
                    <a:pt x="491" y="766"/>
                  </a:cubicBezTo>
                  <a:cubicBezTo>
                    <a:pt x="493" y="760"/>
                    <a:pt x="493" y="760"/>
                    <a:pt x="493" y="760"/>
                  </a:cubicBezTo>
                  <a:cubicBezTo>
                    <a:pt x="493" y="757"/>
                    <a:pt x="493" y="757"/>
                    <a:pt x="493" y="757"/>
                  </a:cubicBezTo>
                  <a:cubicBezTo>
                    <a:pt x="494" y="754"/>
                    <a:pt x="494" y="754"/>
                    <a:pt x="494" y="754"/>
                  </a:cubicBezTo>
                  <a:cubicBezTo>
                    <a:pt x="494" y="753"/>
                    <a:pt x="494" y="753"/>
                    <a:pt x="494" y="753"/>
                  </a:cubicBezTo>
                  <a:cubicBezTo>
                    <a:pt x="494" y="752"/>
                    <a:pt x="494" y="752"/>
                    <a:pt x="494" y="752"/>
                  </a:cubicBezTo>
                  <a:cubicBezTo>
                    <a:pt x="493" y="748"/>
                    <a:pt x="493" y="748"/>
                    <a:pt x="493" y="748"/>
                  </a:cubicBezTo>
                  <a:cubicBezTo>
                    <a:pt x="492" y="742"/>
                    <a:pt x="492" y="742"/>
                    <a:pt x="492" y="742"/>
                  </a:cubicBezTo>
                  <a:cubicBezTo>
                    <a:pt x="492" y="742"/>
                    <a:pt x="492" y="742"/>
                    <a:pt x="492" y="742"/>
                  </a:cubicBezTo>
                  <a:cubicBezTo>
                    <a:pt x="492" y="742"/>
                    <a:pt x="492" y="742"/>
                    <a:pt x="492" y="742"/>
                  </a:cubicBezTo>
                  <a:cubicBezTo>
                    <a:pt x="492" y="741"/>
                    <a:pt x="492" y="741"/>
                    <a:pt x="492" y="741"/>
                  </a:cubicBezTo>
                  <a:cubicBezTo>
                    <a:pt x="492" y="740"/>
                    <a:pt x="492" y="740"/>
                    <a:pt x="492" y="740"/>
                  </a:cubicBezTo>
                  <a:cubicBezTo>
                    <a:pt x="490" y="738"/>
                    <a:pt x="490" y="738"/>
                    <a:pt x="490" y="738"/>
                  </a:cubicBezTo>
                  <a:cubicBezTo>
                    <a:pt x="489" y="737"/>
                    <a:pt x="489" y="737"/>
                    <a:pt x="489" y="737"/>
                  </a:cubicBezTo>
                  <a:cubicBezTo>
                    <a:pt x="486" y="733"/>
                    <a:pt x="486" y="733"/>
                    <a:pt x="486" y="733"/>
                  </a:cubicBezTo>
                  <a:cubicBezTo>
                    <a:pt x="484" y="731"/>
                    <a:pt x="484" y="731"/>
                    <a:pt x="484" y="731"/>
                  </a:cubicBezTo>
                  <a:cubicBezTo>
                    <a:pt x="483" y="730"/>
                    <a:pt x="483" y="730"/>
                    <a:pt x="483" y="730"/>
                  </a:cubicBezTo>
                  <a:cubicBezTo>
                    <a:pt x="481" y="730"/>
                    <a:pt x="481" y="730"/>
                    <a:pt x="481" y="730"/>
                  </a:cubicBezTo>
                  <a:cubicBezTo>
                    <a:pt x="480" y="730"/>
                    <a:pt x="480" y="730"/>
                    <a:pt x="480" y="730"/>
                  </a:cubicBezTo>
                  <a:cubicBezTo>
                    <a:pt x="479" y="730"/>
                    <a:pt x="479" y="730"/>
                    <a:pt x="479" y="730"/>
                  </a:cubicBezTo>
                  <a:cubicBezTo>
                    <a:pt x="479" y="730"/>
                    <a:pt x="479" y="730"/>
                    <a:pt x="479" y="730"/>
                  </a:cubicBezTo>
                  <a:cubicBezTo>
                    <a:pt x="478" y="730"/>
                    <a:pt x="478" y="730"/>
                    <a:pt x="478" y="730"/>
                  </a:cubicBezTo>
                  <a:cubicBezTo>
                    <a:pt x="478" y="729"/>
                    <a:pt x="478" y="729"/>
                    <a:pt x="478" y="729"/>
                  </a:cubicBezTo>
                  <a:cubicBezTo>
                    <a:pt x="478" y="729"/>
                    <a:pt x="478" y="729"/>
                    <a:pt x="478" y="729"/>
                  </a:cubicBezTo>
                  <a:cubicBezTo>
                    <a:pt x="478" y="729"/>
                    <a:pt x="478" y="729"/>
                    <a:pt x="478" y="729"/>
                  </a:cubicBezTo>
                  <a:cubicBezTo>
                    <a:pt x="477" y="729"/>
                    <a:pt x="477" y="729"/>
                    <a:pt x="477" y="729"/>
                  </a:cubicBezTo>
                  <a:cubicBezTo>
                    <a:pt x="472" y="730"/>
                    <a:pt x="472" y="730"/>
                    <a:pt x="472"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0" y="731"/>
                    <a:pt x="470" y="731"/>
                    <a:pt x="470" y="731"/>
                  </a:cubicBezTo>
                  <a:cubicBezTo>
                    <a:pt x="470" y="731"/>
                    <a:pt x="470" y="731"/>
                    <a:pt x="470" y="731"/>
                  </a:cubicBezTo>
                  <a:cubicBezTo>
                    <a:pt x="470" y="731"/>
                    <a:pt x="470" y="731"/>
                    <a:pt x="470" y="731"/>
                  </a:cubicBezTo>
                  <a:cubicBezTo>
                    <a:pt x="469" y="731"/>
                    <a:pt x="469" y="731"/>
                    <a:pt x="469" y="731"/>
                  </a:cubicBezTo>
                  <a:cubicBezTo>
                    <a:pt x="468" y="731"/>
                    <a:pt x="468" y="731"/>
                    <a:pt x="468" y="731"/>
                  </a:cubicBezTo>
                  <a:cubicBezTo>
                    <a:pt x="468" y="731"/>
                    <a:pt x="468" y="731"/>
                    <a:pt x="468" y="731"/>
                  </a:cubicBezTo>
                  <a:cubicBezTo>
                    <a:pt x="467" y="731"/>
                    <a:pt x="467" y="731"/>
                    <a:pt x="467" y="731"/>
                  </a:cubicBezTo>
                  <a:cubicBezTo>
                    <a:pt x="466" y="732"/>
                    <a:pt x="466" y="732"/>
                    <a:pt x="466" y="732"/>
                  </a:cubicBezTo>
                  <a:cubicBezTo>
                    <a:pt x="466" y="732"/>
                    <a:pt x="466" y="732"/>
                    <a:pt x="466" y="732"/>
                  </a:cubicBezTo>
                  <a:cubicBezTo>
                    <a:pt x="465" y="731"/>
                    <a:pt x="465" y="731"/>
                    <a:pt x="465" y="731"/>
                  </a:cubicBezTo>
                  <a:cubicBezTo>
                    <a:pt x="464" y="731"/>
                    <a:pt x="464" y="731"/>
                    <a:pt x="464" y="731"/>
                  </a:cubicBezTo>
                  <a:cubicBezTo>
                    <a:pt x="463" y="731"/>
                    <a:pt x="463" y="731"/>
                    <a:pt x="463" y="731"/>
                  </a:cubicBezTo>
                  <a:cubicBezTo>
                    <a:pt x="461" y="732"/>
                    <a:pt x="461" y="732"/>
                    <a:pt x="461" y="732"/>
                  </a:cubicBezTo>
                  <a:cubicBezTo>
                    <a:pt x="461" y="732"/>
                    <a:pt x="461" y="732"/>
                    <a:pt x="461" y="732"/>
                  </a:cubicBezTo>
                  <a:cubicBezTo>
                    <a:pt x="455" y="734"/>
                    <a:pt x="455" y="734"/>
                    <a:pt x="455" y="734"/>
                  </a:cubicBezTo>
                  <a:cubicBezTo>
                    <a:pt x="455" y="735"/>
                    <a:pt x="455" y="735"/>
                    <a:pt x="455" y="735"/>
                  </a:cubicBezTo>
                  <a:cubicBezTo>
                    <a:pt x="455" y="735"/>
                    <a:pt x="455" y="735"/>
                    <a:pt x="455" y="735"/>
                  </a:cubicBezTo>
                  <a:cubicBezTo>
                    <a:pt x="455" y="735"/>
                    <a:pt x="455" y="735"/>
                    <a:pt x="455" y="735"/>
                  </a:cubicBezTo>
                  <a:cubicBezTo>
                    <a:pt x="454" y="735"/>
                    <a:pt x="454" y="735"/>
                    <a:pt x="454" y="735"/>
                  </a:cubicBezTo>
                  <a:cubicBezTo>
                    <a:pt x="454" y="735"/>
                    <a:pt x="454" y="735"/>
                    <a:pt x="454" y="735"/>
                  </a:cubicBezTo>
                  <a:cubicBezTo>
                    <a:pt x="454" y="735"/>
                    <a:pt x="454" y="735"/>
                    <a:pt x="454" y="735"/>
                  </a:cubicBezTo>
                  <a:cubicBezTo>
                    <a:pt x="454" y="735"/>
                    <a:pt x="454" y="735"/>
                    <a:pt x="454" y="735"/>
                  </a:cubicBezTo>
                  <a:cubicBezTo>
                    <a:pt x="453" y="735"/>
                    <a:pt x="453" y="735"/>
                    <a:pt x="453" y="735"/>
                  </a:cubicBezTo>
                  <a:cubicBezTo>
                    <a:pt x="453" y="735"/>
                    <a:pt x="453" y="735"/>
                    <a:pt x="453" y="735"/>
                  </a:cubicBezTo>
                  <a:cubicBezTo>
                    <a:pt x="453" y="735"/>
                    <a:pt x="453" y="735"/>
                    <a:pt x="453" y="735"/>
                  </a:cubicBezTo>
                  <a:cubicBezTo>
                    <a:pt x="452" y="735"/>
                    <a:pt x="452" y="735"/>
                    <a:pt x="452" y="735"/>
                  </a:cubicBezTo>
                  <a:cubicBezTo>
                    <a:pt x="451" y="736"/>
                    <a:pt x="451" y="736"/>
                    <a:pt x="451" y="736"/>
                  </a:cubicBezTo>
                  <a:cubicBezTo>
                    <a:pt x="451" y="736"/>
                    <a:pt x="451" y="736"/>
                    <a:pt x="451" y="736"/>
                  </a:cubicBezTo>
                  <a:cubicBezTo>
                    <a:pt x="450" y="736"/>
                    <a:pt x="450" y="736"/>
                    <a:pt x="450" y="736"/>
                  </a:cubicBezTo>
                  <a:cubicBezTo>
                    <a:pt x="450" y="736"/>
                    <a:pt x="450" y="736"/>
                    <a:pt x="450" y="736"/>
                  </a:cubicBezTo>
                  <a:cubicBezTo>
                    <a:pt x="449" y="736"/>
                    <a:pt x="449" y="736"/>
                    <a:pt x="449" y="736"/>
                  </a:cubicBezTo>
                  <a:cubicBezTo>
                    <a:pt x="449" y="736"/>
                    <a:pt x="449" y="736"/>
                    <a:pt x="449" y="736"/>
                  </a:cubicBezTo>
                  <a:cubicBezTo>
                    <a:pt x="448" y="736"/>
                    <a:pt x="448" y="736"/>
                    <a:pt x="448" y="736"/>
                  </a:cubicBezTo>
                  <a:cubicBezTo>
                    <a:pt x="446" y="736"/>
                    <a:pt x="446" y="736"/>
                    <a:pt x="446" y="736"/>
                  </a:cubicBezTo>
                  <a:cubicBezTo>
                    <a:pt x="451" y="728"/>
                    <a:pt x="451" y="728"/>
                    <a:pt x="451" y="728"/>
                  </a:cubicBezTo>
                  <a:cubicBezTo>
                    <a:pt x="452" y="726"/>
                    <a:pt x="452" y="726"/>
                    <a:pt x="452" y="726"/>
                  </a:cubicBezTo>
                  <a:cubicBezTo>
                    <a:pt x="453" y="723"/>
                    <a:pt x="453" y="723"/>
                    <a:pt x="453" y="723"/>
                  </a:cubicBezTo>
                  <a:cubicBezTo>
                    <a:pt x="455" y="720"/>
                    <a:pt x="455" y="720"/>
                    <a:pt x="455" y="720"/>
                  </a:cubicBezTo>
                  <a:cubicBezTo>
                    <a:pt x="458" y="716"/>
                    <a:pt x="458" y="716"/>
                    <a:pt x="458" y="716"/>
                  </a:cubicBezTo>
                  <a:cubicBezTo>
                    <a:pt x="457" y="709"/>
                    <a:pt x="457" y="709"/>
                    <a:pt x="457" y="709"/>
                  </a:cubicBezTo>
                  <a:cubicBezTo>
                    <a:pt x="456" y="708"/>
                    <a:pt x="456" y="708"/>
                    <a:pt x="456" y="708"/>
                  </a:cubicBezTo>
                  <a:cubicBezTo>
                    <a:pt x="455" y="707"/>
                    <a:pt x="455" y="707"/>
                    <a:pt x="455" y="707"/>
                  </a:cubicBezTo>
                  <a:cubicBezTo>
                    <a:pt x="454" y="706"/>
                    <a:pt x="454" y="706"/>
                    <a:pt x="454" y="706"/>
                  </a:cubicBezTo>
                  <a:cubicBezTo>
                    <a:pt x="453" y="706"/>
                    <a:pt x="453" y="706"/>
                    <a:pt x="453" y="706"/>
                  </a:cubicBezTo>
                  <a:cubicBezTo>
                    <a:pt x="450" y="705"/>
                    <a:pt x="450" y="705"/>
                    <a:pt x="450" y="705"/>
                  </a:cubicBezTo>
                  <a:cubicBezTo>
                    <a:pt x="447" y="704"/>
                    <a:pt x="447" y="704"/>
                    <a:pt x="447" y="704"/>
                  </a:cubicBezTo>
                  <a:cubicBezTo>
                    <a:pt x="447" y="704"/>
                    <a:pt x="447" y="704"/>
                    <a:pt x="447" y="704"/>
                  </a:cubicBezTo>
                  <a:cubicBezTo>
                    <a:pt x="447" y="704"/>
                    <a:pt x="447" y="704"/>
                    <a:pt x="447" y="704"/>
                  </a:cubicBezTo>
                  <a:cubicBezTo>
                    <a:pt x="448" y="704"/>
                    <a:pt x="448" y="704"/>
                    <a:pt x="448" y="704"/>
                  </a:cubicBezTo>
                  <a:cubicBezTo>
                    <a:pt x="448" y="703"/>
                    <a:pt x="448" y="703"/>
                    <a:pt x="448" y="703"/>
                  </a:cubicBezTo>
                  <a:cubicBezTo>
                    <a:pt x="448" y="703"/>
                    <a:pt x="448" y="703"/>
                    <a:pt x="448" y="703"/>
                  </a:cubicBezTo>
                  <a:cubicBezTo>
                    <a:pt x="447" y="702"/>
                    <a:pt x="447" y="702"/>
                    <a:pt x="447" y="702"/>
                  </a:cubicBezTo>
                  <a:cubicBezTo>
                    <a:pt x="447" y="702"/>
                    <a:pt x="447" y="702"/>
                    <a:pt x="447" y="702"/>
                  </a:cubicBezTo>
                  <a:cubicBezTo>
                    <a:pt x="447" y="702"/>
                    <a:pt x="447" y="702"/>
                    <a:pt x="447" y="702"/>
                  </a:cubicBezTo>
                  <a:cubicBezTo>
                    <a:pt x="447" y="701"/>
                    <a:pt x="447" y="701"/>
                    <a:pt x="447" y="701"/>
                  </a:cubicBezTo>
                  <a:cubicBezTo>
                    <a:pt x="448" y="701"/>
                    <a:pt x="448" y="701"/>
                    <a:pt x="448" y="701"/>
                  </a:cubicBezTo>
                  <a:cubicBezTo>
                    <a:pt x="448" y="700"/>
                    <a:pt x="448" y="700"/>
                    <a:pt x="448" y="700"/>
                  </a:cubicBezTo>
                  <a:cubicBezTo>
                    <a:pt x="449" y="700"/>
                    <a:pt x="449" y="700"/>
                    <a:pt x="449" y="700"/>
                  </a:cubicBezTo>
                  <a:cubicBezTo>
                    <a:pt x="449" y="700"/>
                    <a:pt x="449" y="700"/>
                    <a:pt x="449" y="700"/>
                  </a:cubicBezTo>
                  <a:cubicBezTo>
                    <a:pt x="449" y="700"/>
                    <a:pt x="449" y="700"/>
                    <a:pt x="449" y="700"/>
                  </a:cubicBezTo>
                  <a:cubicBezTo>
                    <a:pt x="449" y="700"/>
                    <a:pt x="449" y="700"/>
                    <a:pt x="449" y="700"/>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1" y="698"/>
                    <a:pt x="451" y="698"/>
                    <a:pt x="451" y="698"/>
                  </a:cubicBezTo>
                  <a:cubicBezTo>
                    <a:pt x="451" y="698"/>
                    <a:pt x="451" y="698"/>
                    <a:pt x="451" y="698"/>
                  </a:cubicBezTo>
                  <a:cubicBezTo>
                    <a:pt x="451" y="698"/>
                    <a:pt x="451" y="698"/>
                    <a:pt x="451" y="698"/>
                  </a:cubicBezTo>
                  <a:cubicBezTo>
                    <a:pt x="451" y="697"/>
                    <a:pt x="451" y="697"/>
                    <a:pt x="451" y="697"/>
                  </a:cubicBezTo>
                  <a:cubicBezTo>
                    <a:pt x="451" y="697"/>
                    <a:pt x="451" y="697"/>
                    <a:pt x="451" y="697"/>
                  </a:cubicBezTo>
                  <a:cubicBezTo>
                    <a:pt x="452" y="696"/>
                    <a:pt x="452" y="696"/>
                    <a:pt x="452" y="696"/>
                  </a:cubicBezTo>
                  <a:cubicBezTo>
                    <a:pt x="452" y="696"/>
                    <a:pt x="452" y="696"/>
                    <a:pt x="452" y="696"/>
                  </a:cubicBezTo>
                  <a:cubicBezTo>
                    <a:pt x="453" y="695"/>
                    <a:pt x="453" y="695"/>
                    <a:pt x="453" y="695"/>
                  </a:cubicBezTo>
                  <a:cubicBezTo>
                    <a:pt x="453" y="695"/>
                    <a:pt x="453" y="695"/>
                    <a:pt x="453" y="695"/>
                  </a:cubicBezTo>
                  <a:cubicBezTo>
                    <a:pt x="453" y="695"/>
                    <a:pt x="453" y="695"/>
                    <a:pt x="453" y="695"/>
                  </a:cubicBezTo>
                  <a:cubicBezTo>
                    <a:pt x="454" y="694"/>
                    <a:pt x="454" y="694"/>
                    <a:pt x="454" y="694"/>
                  </a:cubicBezTo>
                  <a:cubicBezTo>
                    <a:pt x="454" y="694"/>
                    <a:pt x="454" y="694"/>
                    <a:pt x="454" y="694"/>
                  </a:cubicBezTo>
                  <a:cubicBezTo>
                    <a:pt x="454" y="693"/>
                    <a:pt x="454" y="693"/>
                    <a:pt x="454" y="693"/>
                  </a:cubicBezTo>
                  <a:cubicBezTo>
                    <a:pt x="454" y="693"/>
                    <a:pt x="454" y="693"/>
                    <a:pt x="454" y="693"/>
                  </a:cubicBezTo>
                  <a:cubicBezTo>
                    <a:pt x="455" y="693"/>
                    <a:pt x="455" y="693"/>
                    <a:pt x="455" y="693"/>
                  </a:cubicBezTo>
                  <a:cubicBezTo>
                    <a:pt x="455" y="693"/>
                    <a:pt x="455" y="693"/>
                    <a:pt x="455" y="693"/>
                  </a:cubicBezTo>
                  <a:cubicBezTo>
                    <a:pt x="455" y="693"/>
                    <a:pt x="455" y="693"/>
                    <a:pt x="455" y="693"/>
                  </a:cubicBezTo>
                  <a:cubicBezTo>
                    <a:pt x="455" y="692"/>
                    <a:pt x="455" y="692"/>
                    <a:pt x="455" y="692"/>
                  </a:cubicBezTo>
                  <a:cubicBezTo>
                    <a:pt x="455" y="692"/>
                    <a:pt x="455" y="692"/>
                    <a:pt x="455" y="692"/>
                  </a:cubicBezTo>
                  <a:cubicBezTo>
                    <a:pt x="455" y="692"/>
                    <a:pt x="455" y="692"/>
                    <a:pt x="455" y="692"/>
                  </a:cubicBezTo>
                  <a:cubicBezTo>
                    <a:pt x="459" y="687"/>
                    <a:pt x="459" y="687"/>
                    <a:pt x="459" y="687"/>
                  </a:cubicBezTo>
                  <a:cubicBezTo>
                    <a:pt x="459" y="683"/>
                    <a:pt x="459" y="683"/>
                    <a:pt x="459" y="683"/>
                  </a:cubicBezTo>
                  <a:cubicBezTo>
                    <a:pt x="459" y="682"/>
                    <a:pt x="459" y="682"/>
                    <a:pt x="459" y="682"/>
                  </a:cubicBezTo>
                  <a:cubicBezTo>
                    <a:pt x="459" y="682"/>
                    <a:pt x="459" y="682"/>
                    <a:pt x="459" y="682"/>
                  </a:cubicBezTo>
                  <a:cubicBezTo>
                    <a:pt x="459" y="682"/>
                    <a:pt x="459" y="682"/>
                    <a:pt x="459" y="682"/>
                  </a:cubicBezTo>
                  <a:cubicBezTo>
                    <a:pt x="459" y="681"/>
                    <a:pt x="459" y="681"/>
                    <a:pt x="459" y="681"/>
                  </a:cubicBezTo>
                  <a:cubicBezTo>
                    <a:pt x="458" y="681"/>
                    <a:pt x="458" y="681"/>
                    <a:pt x="458" y="681"/>
                  </a:cubicBezTo>
                  <a:cubicBezTo>
                    <a:pt x="458" y="681"/>
                    <a:pt x="458" y="681"/>
                    <a:pt x="458" y="681"/>
                  </a:cubicBezTo>
                  <a:cubicBezTo>
                    <a:pt x="458" y="680"/>
                    <a:pt x="458" y="680"/>
                    <a:pt x="458" y="680"/>
                  </a:cubicBezTo>
                  <a:cubicBezTo>
                    <a:pt x="458" y="680"/>
                    <a:pt x="458" y="680"/>
                    <a:pt x="458" y="680"/>
                  </a:cubicBezTo>
                  <a:cubicBezTo>
                    <a:pt x="457" y="680"/>
                    <a:pt x="457" y="680"/>
                    <a:pt x="457" y="680"/>
                  </a:cubicBezTo>
                  <a:cubicBezTo>
                    <a:pt x="456" y="680"/>
                    <a:pt x="456" y="680"/>
                    <a:pt x="456" y="680"/>
                  </a:cubicBezTo>
                  <a:cubicBezTo>
                    <a:pt x="454" y="680"/>
                    <a:pt x="454" y="680"/>
                    <a:pt x="454" y="680"/>
                  </a:cubicBezTo>
                  <a:cubicBezTo>
                    <a:pt x="454" y="679"/>
                    <a:pt x="454" y="679"/>
                    <a:pt x="454" y="679"/>
                  </a:cubicBezTo>
                  <a:cubicBezTo>
                    <a:pt x="453" y="679"/>
                    <a:pt x="453" y="679"/>
                    <a:pt x="453" y="679"/>
                  </a:cubicBezTo>
                  <a:cubicBezTo>
                    <a:pt x="453" y="679"/>
                    <a:pt x="453" y="679"/>
                    <a:pt x="453" y="679"/>
                  </a:cubicBezTo>
                  <a:cubicBezTo>
                    <a:pt x="452" y="678"/>
                    <a:pt x="452" y="678"/>
                    <a:pt x="452" y="678"/>
                  </a:cubicBezTo>
                  <a:cubicBezTo>
                    <a:pt x="451" y="678"/>
                    <a:pt x="451" y="678"/>
                    <a:pt x="451" y="678"/>
                  </a:cubicBezTo>
                  <a:cubicBezTo>
                    <a:pt x="451" y="678"/>
                    <a:pt x="451" y="678"/>
                    <a:pt x="451" y="678"/>
                  </a:cubicBezTo>
                  <a:cubicBezTo>
                    <a:pt x="450" y="679"/>
                    <a:pt x="450" y="679"/>
                    <a:pt x="450" y="679"/>
                  </a:cubicBezTo>
                  <a:cubicBezTo>
                    <a:pt x="449" y="679"/>
                    <a:pt x="449" y="679"/>
                    <a:pt x="449" y="679"/>
                  </a:cubicBezTo>
                  <a:cubicBezTo>
                    <a:pt x="449" y="679"/>
                    <a:pt x="449" y="679"/>
                    <a:pt x="449" y="679"/>
                  </a:cubicBezTo>
                  <a:cubicBezTo>
                    <a:pt x="443" y="681"/>
                    <a:pt x="443" y="681"/>
                    <a:pt x="443" y="681"/>
                  </a:cubicBezTo>
                  <a:cubicBezTo>
                    <a:pt x="442" y="680"/>
                    <a:pt x="442" y="680"/>
                    <a:pt x="442" y="680"/>
                  </a:cubicBezTo>
                  <a:cubicBezTo>
                    <a:pt x="442" y="680"/>
                    <a:pt x="442" y="680"/>
                    <a:pt x="442" y="680"/>
                  </a:cubicBezTo>
                  <a:cubicBezTo>
                    <a:pt x="441" y="680"/>
                    <a:pt x="441" y="680"/>
                    <a:pt x="441" y="680"/>
                  </a:cubicBezTo>
                  <a:cubicBezTo>
                    <a:pt x="441" y="679"/>
                    <a:pt x="441" y="679"/>
                    <a:pt x="441" y="679"/>
                  </a:cubicBezTo>
                  <a:cubicBezTo>
                    <a:pt x="441" y="679"/>
                    <a:pt x="441" y="679"/>
                    <a:pt x="441" y="679"/>
                  </a:cubicBezTo>
                  <a:cubicBezTo>
                    <a:pt x="441" y="679"/>
                    <a:pt x="441" y="679"/>
                    <a:pt x="441" y="679"/>
                  </a:cubicBezTo>
                  <a:cubicBezTo>
                    <a:pt x="441" y="678"/>
                    <a:pt x="441" y="678"/>
                    <a:pt x="441" y="678"/>
                  </a:cubicBezTo>
                  <a:cubicBezTo>
                    <a:pt x="441" y="678"/>
                    <a:pt x="441" y="678"/>
                    <a:pt x="441" y="678"/>
                  </a:cubicBezTo>
                  <a:cubicBezTo>
                    <a:pt x="441" y="677"/>
                    <a:pt x="441" y="677"/>
                    <a:pt x="441" y="677"/>
                  </a:cubicBezTo>
                  <a:cubicBezTo>
                    <a:pt x="441" y="677"/>
                    <a:pt x="441" y="677"/>
                    <a:pt x="441" y="677"/>
                  </a:cubicBezTo>
                  <a:cubicBezTo>
                    <a:pt x="443" y="672"/>
                    <a:pt x="443" y="672"/>
                    <a:pt x="443" y="672"/>
                  </a:cubicBezTo>
                  <a:cubicBezTo>
                    <a:pt x="443" y="667"/>
                    <a:pt x="443" y="667"/>
                    <a:pt x="443" y="667"/>
                  </a:cubicBezTo>
                  <a:cubicBezTo>
                    <a:pt x="443" y="667"/>
                    <a:pt x="443" y="667"/>
                    <a:pt x="443" y="667"/>
                  </a:cubicBezTo>
                  <a:cubicBezTo>
                    <a:pt x="442" y="666"/>
                    <a:pt x="442" y="666"/>
                    <a:pt x="442" y="666"/>
                  </a:cubicBezTo>
                  <a:cubicBezTo>
                    <a:pt x="442" y="666"/>
                    <a:pt x="442" y="666"/>
                    <a:pt x="442" y="666"/>
                  </a:cubicBezTo>
                  <a:cubicBezTo>
                    <a:pt x="442" y="666"/>
                    <a:pt x="442" y="666"/>
                    <a:pt x="442" y="666"/>
                  </a:cubicBezTo>
                  <a:cubicBezTo>
                    <a:pt x="442" y="665"/>
                    <a:pt x="442" y="665"/>
                    <a:pt x="442" y="665"/>
                  </a:cubicBezTo>
                  <a:cubicBezTo>
                    <a:pt x="443" y="664"/>
                    <a:pt x="443" y="664"/>
                    <a:pt x="443" y="664"/>
                  </a:cubicBezTo>
                  <a:cubicBezTo>
                    <a:pt x="443" y="664"/>
                    <a:pt x="443" y="664"/>
                    <a:pt x="443" y="664"/>
                  </a:cubicBezTo>
                  <a:cubicBezTo>
                    <a:pt x="443" y="663"/>
                    <a:pt x="443" y="663"/>
                    <a:pt x="443" y="663"/>
                  </a:cubicBezTo>
                  <a:cubicBezTo>
                    <a:pt x="444" y="662"/>
                    <a:pt x="444" y="662"/>
                    <a:pt x="444" y="662"/>
                  </a:cubicBezTo>
                  <a:cubicBezTo>
                    <a:pt x="444" y="662"/>
                    <a:pt x="444" y="662"/>
                    <a:pt x="444" y="662"/>
                  </a:cubicBezTo>
                  <a:cubicBezTo>
                    <a:pt x="444" y="661"/>
                    <a:pt x="444" y="661"/>
                    <a:pt x="444" y="661"/>
                  </a:cubicBezTo>
                  <a:cubicBezTo>
                    <a:pt x="444" y="661"/>
                    <a:pt x="444" y="661"/>
                    <a:pt x="444" y="661"/>
                  </a:cubicBezTo>
                  <a:cubicBezTo>
                    <a:pt x="444" y="661"/>
                    <a:pt x="444" y="661"/>
                    <a:pt x="444" y="661"/>
                  </a:cubicBezTo>
                  <a:cubicBezTo>
                    <a:pt x="440" y="657"/>
                    <a:pt x="440" y="657"/>
                    <a:pt x="440" y="657"/>
                  </a:cubicBezTo>
                  <a:cubicBezTo>
                    <a:pt x="440" y="656"/>
                    <a:pt x="440" y="656"/>
                    <a:pt x="440" y="656"/>
                  </a:cubicBezTo>
                  <a:cubicBezTo>
                    <a:pt x="440" y="656"/>
                    <a:pt x="440" y="656"/>
                    <a:pt x="440" y="656"/>
                  </a:cubicBezTo>
                  <a:cubicBezTo>
                    <a:pt x="439" y="655"/>
                    <a:pt x="439" y="655"/>
                    <a:pt x="439" y="655"/>
                  </a:cubicBezTo>
                  <a:cubicBezTo>
                    <a:pt x="439" y="655"/>
                    <a:pt x="439" y="655"/>
                    <a:pt x="439" y="655"/>
                  </a:cubicBezTo>
                  <a:cubicBezTo>
                    <a:pt x="438" y="655"/>
                    <a:pt x="438" y="655"/>
                    <a:pt x="438" y="655"/>
                  </a:cubicBezTo>
                  <a:cubicBezTo>
                    <a:pt x="438" y="655"/>
                    <a:pt x="438" y="655"/>
                    <a:pt x="438" y="655"/>
                  </a:cubicBezTo>
                  <a:cubicBezTo>
                    <a:pt x="437" y="655"/>
                    <a:pt x="437" y="655"/>
                    <a:pt x="437" y="655"/>
                  </a:cubicBezTo>
                  <a:cubicBezTo>
                    <a:pt x="437" y="655"/>
                    <a:pt x="437" y="655"/>
                    <a:pt x="437" y="655"/>
                  </a:cubicBezTo>
                  <a:cubicBezTo>
                    <a:pt x="437" y="656"/>
                    <a:pt x="437" y="656"/>
                    <a:pt x="437" y="656"/>
                  </a:cubicBezTo>
                  <a:cubicBezTo>
                    <a:pt x="437" y="656"/>
                    <a:pt x="437" y="656"/>
                    <a:pt x="437" y="656"/>
                  </a:cubicBezTo>
                  <a:cubicBezTo>
                    <a:pt x="436" y="656"/>
                    <a:pt x="436" y="656"/>
                    <a:pt x="436" y="656"/>
                  </a:cubicBezTo>
                  <a:cubicBezTo>
                    <a:pt x="436" y="656"/>
                    <a:pt x="436" y="656"/>
                    <a:pt x="436" y="656"/>
                  </a:cubicBezTo>
                  <a:cubicBezTo>
                    <a:pt x="436" y="656"/>
                    <a:pt x="436" y="656"/>
                    <a:pt x="436" y="656"/>
                  </a:cubicBezTo>
                  <a:cubicBezTo>
                    <a:pt x="435" y="656"/>
                    <a:pt x="435" y="656"/>
                    <a:pt x="435" y="656"/>
                  </a:cubicBezTo>
                  <a:cubicBezTo>
                    <a:pt x="435" y="656"/>
                    <a:pt x="435" y="656"/>
                    <a:pt x="435" y="656"/>
                  </a:cubicBezTo>
                  <a:cubicBezTo>
                    <a:pt x="435" y="656"/>
                    <a:pt x="435" y="656"/>
                    <a:pt x="435" y="656"/>
                  </a:cubicBezTo>
                  <a:cubicBezTo>
                    <a:pt x="435" y="656"/>
                    <a:pt x="435" y="656"/>
                    <a:pt x="435" y="656"/>
                  </a:cubicBezTo>
                  <a:cubicBezTo>
                    <a:pt x="434" y="656"/>
                    <a:pt x="434" y="656"/>
                    <a:pt x="434" y="656"/>
                  </a:cubicBezTo>
                  <a:cubicBezTo>
                    <a:pt x="434" y="656"/>
                    <a:pt x="434" y="656"/>
                    <a:pt x="434" y="656"/>
                  </a:cubicBezTo>
                  <a:cubicBezTo>
                    <a:pt x="433" y="655"/>
                    <a:pt x="433" y="655"/>
                    <a:pt x="433" y="655"/>
                  </a:cubicBezTo>
                  <a:cubicBezTo>
                    <a:pt x="422" y="661"/>
                    <a:pt x="422" y="661"/>
                    <a:pt x="422" y="661"/>
                  </a:cubicBezTo>
                  <a:cubicBezTo>
                    <a:pt x="422" y="661"/>
                    <a:pt x="422" y="661"/>
                    <a:pt x="422" y="661"/>
                  </a:cubicBezTo>
                  <a:cubicBezTo>
                    <a:pt x="422" y="662"/>
                    <a:pt x="422" y="662"/>
                    <a:pt x="422" y="662"/>
                  </a:cubicBezTo>
                  <a:cubicBezTo>
                    <a:pt x="422" y="662"/>
                    <a:pt x="422" y="662"/>
                    <a:pt x="422" y="662"/>
                  </a:cubicBezTo>
                  <a:cubicBezTo>
                    <a:pt x="422" y="662"/>
                    <a:pt x="422" y="662"/>
                    <a:pt x="422" y="662"/>
                  </a:cubicBezTo>
                  <a:cubicBezTo>
                    <a:pt x="421" y="662"/>
                    <a:pt x="421" y="662"/>
                    <a:pt x="421" y="662"/>
                  </a:cubicBezTo>
                  <a:cubicBezTo>
                    <a:pt x="421" y="662"/>
                    <a:pt x="421" y="662"/>
                    <a:pt x="421" y="662"/>
                  </a:cubicBezTo>
                  <a:cubicBezTo>
                    <a:pt x="421" y="663"/>
                    <a:pt x="421" y="663"/>
                    <a:pt x="421" y="663"/>
                  </a:cubicBezTo>
                  <a:cubicBezTo>
                    <a:pt x="421" y="663"/>
                    <a:pt x="421" y="663"/>
                    <a:pt x="421" y="663"/>
                  </a:cubicBezTo>
                  <a:cubicBezTo>
                    <a:pt x="420" y="663"/>
                    <a:pt x="420" y="663"/>
                    <a:pt x="420" y="663"/>
                  </a:cubicBezTo>
                  <a:cubicBezTo>
                    <a:pt x="420" y="663"/>
                    <a:pt x="420" y="663"/>
                    <a:pt x="420" y="663"/>
                  </a:cubicBezTo>
                  <a:cubicBezTo>
                    <a:pt x="420" y="663"/>
                    <a:pt x="420" y="663"/>
                    <a:pt x="420" y="663"/>
                  </a:cubicBezTo>
                  <a:cubicBezTo>
                    <a:pt x="420" y="663"/>
                    <a:pt x="420" y="663"/>
                    <a:pt x="420" y="663"/>
                  </a:cubicBezTo>
                  <a:cubicBezTo>
                    <a:pt x="407" y="677"/>
                    <a:pt x="407" y="677"/>
                    <a:pt x="407" y="677"/>
                  </a:cubicBezTo>
                  <a:cubicBezTo>
                    <a:pt x="407" y="678"/>
                    <a:pt x="407" y="678"/>
                    <a:pt x="407" y="678"/>
                  </a:cubicBezTo>
                  <a:cubicBezTo>
                    <a:pt x="402" y="684"/>
                    <a:pt x="402" y="684"/>
                    <a:pt x="402" y="684"/>
                  </a:cubicBezTo>
                  <a:cubicBezTo>
                    <a:pt x="402" y="685"/>
                    <a:pt x="402" y="685"/>
                    <a:pt x="402" y="685"/>
                  </a:cubicBezTo>
                  <a:cubicBezTo>
                    <a:pt x="402" y="685"/>
                    <a:pt x="402" y="685"/>
                    <a:pt x="402" y="685"/>
                  </a:cubicBezTo>
                  <a:cubicBezTo>
                    <a:pt x="402" y="685"/>
                    <a:pt x="402" y="685"/>
                    <a:pt x="402" y="685"/>
                  </a:cubicBezTo>
                  <a:cubicBezTo>
                    <a:pt x="402" y="685"/>
                    <a:pt x="402" y="685"/>
                    <a:pt x="402" y="685"/>
                  </a:cubicBezTo>
                  <a:cubicBezTo>
                    <a:pt x="401" y="686"/>
                    <a:pt x="401" y="686"/>
                    <a:pt x="401" y="686"/>
                  </a:cubicBezTo>
                  <a:cubicBezTo>
                    <a:pt x="401" y="686"/>
                    <a:pt x="401" y="686"/>
                    <a:pt x="401" y="686"/>
                  </a:cubicBezTo>
                  <a:cubicBezTo>
                    <a:pt x="401" y="686"/>
                    <a:pt x="401" y="686"/>
                    <a:pt x="401" y="686"/>
                  </a:cubicBezTo>
                  <a:cubicBezTo>
                    <a:pt x="401" y="686"/>
                    <a:pt x="401" y="686"/>
                    <a:pt x="401" y="686"/>
                  </a:cubicBezTo>
                  <a:cubicBezTo>
                    <a:pt x="401" y="687"/>
                    <a:pt x="401" y="687"/>
                    <a:pt x="401" y="687"/>
                  </a:cubicBezTo>
                  <a:cubicBezTo>
                    <a:pt x="401" y="687"/>
                    <a:pt x="401" y="687"/>
                    <a:pt x="401" y="687"/>
                  </a:cubicBezTo>
                  <a:cubicBezTo>
                    <a:pt x="400" y="687"/>
                    <a:pt x="400" y="687"/>
                    <a:pt x="400" y="687"/>
                  </a:cubicBezTo>
                  <a:cubicBezTo>
                    <a:pt x="398" y="689"/>
                    <a:pt x="398" y="689"/>
                    <a:pt x="398" y="689"/>
                  </a:cubicBezTo>
                  <a:cubicBezTo>
                    <a:pt x="398" y="689"/>
                    <a:pt x="398" y="689"/>
                    <a:pt x="398" y="689"/>
                  </a:cubicBezTo>
                  <a:cubicBezTo>
                    <a:pt x="398" y="690"/>
                    <a:pt x="398" y="690"/>
                    <a:pt x="398" y="690"/>
                  </a:cubicBezTo>
                  <a:cubicBezTo>
                    <a:pt x="398" y="690"/>
                    <a:pt x="398" y="690"/>
                    <a:pt x="398" y="690"/>
                  </a:cubicBezTo>
                  <a:cubicBezTo>
                    <a:pt x="398" y="690"/>
                    <a:pt x="398" y="690"/>
                    <a:pt x="398" y="690"/>
                  </a:cubicBezTo>
                  <a:cubicBezTo>
                    <a:pt x="397" y="691"/>
                    <a:pt x="397" y="691"/>
                    <a:pt x="397" y="691"/>
                  </a:cubicBezTo>
                  <a:cubicBezTo>
                    <a:pt x="397" y="691"/>
                    <a:pt x="397" y="691"/>
                    <a:pt x="397" y="691"/>
                  </a:cubicBezTo>
                  <a:cubicBezTo>
                    <a:pt x="397" y="691"/>
                    <a:pt x="397" y="691"/>
                    <a:pt x="397" y="691"/>
                  </a:cubicBezTo>
                  <a:cubicBezTo>
                    <a:pt x="397" y="691"/>
                    <a:pt x="397" y="691"/>
                    <a:pt x="397" y="691"/>
                  </a:cubicBezTo>
                  <a:cubicBezTo>
                    <a:pt x="397" y="692"/>
                    <a:pt x="397" y="692"/>
                    <a:pt x="397" y="692"/>
                  </a:cubicBezTo>
                  <a:cubicBezTo>
                    <a:pt x="396" y="692"/>
                    <a:pt x="396" y="692"/>
                    <a:pt x="396" y="692"/>
                  </a:cubicBezTo>
                  <a:cubicBezTo>
                    <a:pt x="396" y="693"/>
                    <a:pt x="396" y="693"/>
                    <a:pt x="396" y="693"/>
                  </a:cubicBezTo>
                  <a:cubicBezTo>
                    <a:pt x="394" y="694"/>
                    <a:pt x="394" y="694"/>
                    <a:pt x="394" y="694"/>
                  </a:cubicBezTo>
                  <a:cubicBezTo>
                    <a:pt x="392" y="699"/>
                    <a:pt x="392" y="699"/>
                    <a:pt x="392" y="699"/>
                  </a:cubicBezTo>
                  <a:cubicBezTo>
                    <a:pt x="386" y="708"/>
                    <a:pt x="386" y="708"/>
                    <a:pt x="386" y="708"/>
                  </a:cubicBezTo>
                  <a:cubicBezTo>
                    <a:pt x="384" y="712"/>
                    <a:pt x="384" y="712"/>
                    <a:pt x="384" y="712"/>
                  </a:cubicBezTo>
                  <a:cubicBezTo>
                    <a:pt x="382" y="715"/>
                    <a:pt x="382" y="715"/>
                    <a:pt x="382" y="715"/>
                  </a:cubicBezTo>
                  <a:cubicBezTo>
                    <a:pt x="379" y="719"/>
                    <a:pt x="379" y="719"/>
                    <a:pt x="379" y="719"/>
                  </a:cubicBezTo>
                  <a:cubicBezTo>
                    <a:pt x="378" y="718"/>
                    <a:pt x="378" y="718"/>
                    <a:pt x="378" y="718"/>
                  </a:cubicBezTo>
                  <a:cubicBezTo>
                    <a:pt x="377" y="718"/>
                    <a:pt x="377" y="718"/>
                    <a:pt x="377" y="718"/>
                  </a:cubicBezTo>
                  <a:cubicBezTo>
                    <a:pt x="377" y="718"/>
                    <a:pt x="377" y="718"/>
                    <a:pt x="377" y="718"/>
                  </a:cubicBezTo>
                  <a:cubicBezTo>
                    <a:pt x="376" y="717"/>
                    <a:pt x="376" y="717"/>
                    <a:pt x="376" y="717"/>
                  </a:cubicBezTo>
                  <a:cubicBezTo>
                    <a:pt x="374" y="717"/>
                    <a:pt x="374" y="717"/>
                    <a:pt x="374" y="717"/>
                  </a:cubicBezTo>
                  <a:cubicBezTo>
                    <a:pt x="373" y="717"/>
                    <a:pt x="373" y="717"/>
                    <a:pt x="373" y="717"/>
                  </a:cubicBezTo>
                  <a:cubicBezTo>
                    <a:pt x="371" y="718"/>
                    <a:pt x="371" y="718"/>
                    <a:pt x="371" y="718"/>
                  </a:cubicBezTo>
                  <a:cubicBezTo>
                    <a:pt x="370" y="718"/>
                    <a:pt x="370" y="718"/>
                    <a:pt x="370" y="718"/>
                  </a:cubicBezTo>
                  <a:cubicBezTo>
                    <a:pt x="369" y="719"/>
                    <a:pt x="369" y="719"/>
                    <a:pt x="369" y="719"/>
                  </a:cubicBezTo>
                  <a:cubicBezTo>
                    <a:pt x="368" y="719"/>
                    <a:pt x="368" y="719"/>
                    <a:pt x="368" y="719"/>
                  </a:cubicBezTo>
                  <a:cubicBezTo>
                    <a:pt x="368" y="719"/>
                    <a:pt x="368" y="719"/>
                    <a:pt x="368" y="719"/>
                  </a:cubicBezTo>
                  <a:cubicBezTo>
                    <a:pt x="367" y="720"/>
                    <a:pt x="367" y="720"/>
                    <a:pt x="367" y="720"/>
                  </a:cubicBezTo>
                  <a:cubicBezTo>
                    <a:pt x="365" y="721"/>
                    <a:pt x="365" y="721"/>
                    <a:pt x="365" y="721"/>
                  </a:cubicBezTo>
                  <a:cubicBezTo>
                    <a:pt x="364" y="722"/>
                    <a:pt x="364" y="722"/>
                    <a:pt x="364" y="722"/>
                  </a:cubicBezTo>
                  <a:cubicBezTo>
                    <a:pt x="364" y="722"/>
                    <a:pt x="364" y="722"/>
                    <a:pt x="364" y="722"/>
                  </a:cubicBezTo>
                  <a:cubicBezTo>
                    <a:pt x="363" y="722"/>
                    <a:pt x="363" y="722"/>
                    <a:pt x="363" y="722"/>
                  </a:cubicBezTo>
                  <a:cubicBezTo>
                    <a:pt x="360" y="723"/>
                    <a:pt x="360" y="723"/>
                    <a:pt x="360" y="723"/>
                  </a:cubicBezTo>
                  <a:cubicBezTo>
                    <a:pt x="359" y="724"/>
                    <a:pt x="359" y="724"/>
                    <a:pt x="359" y="724"/>
                  </a:cubicBezTo>
                  <a:cubicBezTo>
                    <a:pt x="358" y="725"/>
                    <a:pt x="358" y="725"/>
                    <a:pt x="358" y="725"/>
                  </a:cubicBezTo>
                  <a:cubicBezTo>
                    <a:pt x="358" y="725"/>
                    <a:pt x="358" y="725"/>
                    <a:pt x="358" y="725"/>
                  </a:cubicBezTo>
                  <a:cubicBezTo>
                    <a:pt x="358" y="726"/>
                    <a:pt x="358" y="726"/>
                    <a:pt x="358" y="726"/>
                  </a:cubicBezTo>
                  <a:cubicBezTo>
                    <a:pt x="357" y="727"/>
                    <a:pt x="357" y="727"/>
                    <a:pt x="357" y="727"/>
                  </a:cubicBezTo>
                  <a:cubicBezTo>
                    <a:pt x="356" y="727"/>
                    <a:pt x="356" y="727"/>
                    <a:pt x="356" y="727"/>
                  </a:cubicBezTo>
                  <a:cubicBezTo>
                    <a:pt x="356" y="727"/>
                    <a:pt x="356" y="727"/>
                    <a:pt x="356" y="727"/>
                  </a:cubicBezTo>
                  <a:cubicBezTo>
                    <a:pt x="356" y="727"/>
                    <a:pt x="356" y="727"/>
                    <a:pt x="356" y="727"/>
                  </a:cubicBezTo>
                  <a:cubicBezTo>
                    <a:pt x="355" y="727"/>
                    <a:pt x="355" y="727"/>
                    <a:pt x="355" y="727"/>
                  </a:cubicBezTo>
                  <a:cubicBezTo>
                    <a:pt x="355" y="727"/>
                    <a:pt x="355" y="727"/>
                    <a:pt x="355" y="727"/>
                  </a:cubicBezTo>
                  <a:cubicBezTo>
                    <a:pt x="355" y="726"/>
                    <a:pt x="355" y="726"/>
                    <a:pt x="355" y="726"/>
                  </a:cubicBezTo>
                  <a:cubicBezTo>
                    <a:pt x="355" y="726"/>
                    <a:pt x="355" y="726"/>
                    <a:pt x="355" y="726"/>
                  </a:cubicBezTo>
                  <a:cubicBezTo>
                    <a:pt x="350" y="728"/>
                    <a:pt x="350" y="728"/>
                    <a:pt x="350" y="728"/>
                  </a:cubicBezTo>
                  <a:lnTo>
                    <a:pt x="349" y="728"/>
                  </a:lnTo>
                  <a:close/>
                  <a:moveTo>
                    <a:pt x="443" y="755"/>
                  </a:moveTo>
                  <a:cubicBezTo>
                    <a:pt x="442" y="757"/>
                    <a:pt x="442" y="757"/>
                    <a:pt x="442" y="757"/>
                  </a:cubicBezTo>
                  <a:cubicBezTo>
                    <a:pt x="442" y="758"/>
                    <a:pt x="442" y="758"/>
                    <a:pt x="442" y="758"/>
                  </a:cubicBezTo>
                  <a:cubicBezTo>
                    <a:pt x="439" y="760"/>
                    <a:pt x="439" y="760"/>
                    <a:pt x="439" y="760"/>
                  </a:cubicBezTo>
                  <a:cubicBezTo>
                    <a:pt x="434" y="763"/>
                    <a:pt x="434" y="763"/>
                    <a:pt x="434" y="763"/>
                  </a:cubicBezTo>
                  <a:cubicBezTo>
                    <a:pt x="429" y="768"/>
                    <a:pt x="429" y="768"/>
                    <a:pt x="429" y="768"/>
                  </a:cubicBezTo>
                  <a:cubicBezTo>
                    <a:pt x="429" y="766"/>
                    <a:pt x="429" y="766"/>
                    <a:pt x="429" y="766"/>
                  </a:cubicBezTo>
                  <a:cubicBezTo>
                    <a:pt x="429" y="764"/>
                    <a:pt x="429" y="764"/>
                    <a:pt x="429" y="764"/>
                  </a:cubicBezTo>
                  <a:cubicBezTo>
                    <a:pt x="429" y="764"/>
                    <a:pt x="429" y="764"/>
                    <a:pt x="429" y="764"/>
                  </a:cubicBezTo>
                  <a:cubicBezTo>
                    <a:pt x="430" y="762"/>
                    <a:pt x="430" y="762"/>
                    <a:pt x="430" y="762"/>
                  </a:cubicBezTo>
                  <a:cubicBezTo>
                    <a:pt x="430" y="761"/>
                    <a:pt x="430" y="761"/>
                    <a:pt x="430" y="761"/>
                  </a:cubicBezTo>
                  <a:cubicBezTo>
                    <a:pt x="431" y="760"/>
                    <a:pt x="431" y="760"/>
                    <a:pt x="431" y="760"/>
                  </a:cubicBezTo>
                  <a:cubicBezTo>
                    <a:pt x="431" y="760"/>
                    <a:pt x="431" y="760"/>
                    <a:pt x="431" y="760"/>
                  </a:cubicBezTo>
                  <a:cubicBezTo>
                    <a:pt x="432" y="759"/>
                    <a:pt x="432" y="759"/>
                    <a:pt x="432" y="759"/>
                  </a:cubicBezTo>
                  <a:cubicBezTo>
                    <a:pt x="439" y="755"/>
                    <a:pt x="439" y="755"/>
                    <a:pt x="439" y="755"/>
                  </a:cubicBezTo>
                  <a:cubicBezTo>
                    <a:pt x="440" y="755"/>
                    <a:pt x="440" y="755"/>
                    <a:pt x="440" y="755"/>
                  </a:cubicBezTo>
                  <a:cubicBezTo>
                    <a:pt x="441" y="754"/>
                    <a:pt x="441" y="754"/>
                    <a:pt x="441" y="754"/>
                  </a:cubicBezTo>
                  <a:cubicBezTo>
                    <a:pt x="441" y="754"/>
                    <a:pt x="441" y="754"/>
                    <a:pt x="441" y="754"/>
                  </a:cubicBezTo>
                  <a:cubicBezTo>
                    <a:pt x="442" y="754"/>
                    <a:pt x="442" y="754"/>
                    <a:pt x="442" y="754"/>
                  </a:cubicBezTo>
                  <a:cubicBezTo>
                    <a:pt x="442" y="754"/>
                    <a:pt x="442" y="754"/>
                    <a:pt x="442" y="754"/>
                  </a:cubicBezTo>
                  <a:cubicBezTo>
                    <a:pt x="443" y="754"/>
                    <a:pt x="443" y="754"/>
                    <a:pt x="443" y="754"/>
                  </a:cubicBezTo>
                  <a:cubicBezTo>
                    <a:pt x="443" y="754"/>
                    <a:pt x="443" y="754"/>
                    <a:pt x="443" y="754"/>
                  </a:cubicBezTo>
                  <a:cubicBezTo>
                    <a:pt x="443" y="755"/>
                    <a:pt x="443" y="755"/>
                    <a:pt x="443" y="755"/>
                  </a:cubicBezTo>
                  <a:cubicBezTo>
                    <a:pt x="443" y="755"/>
                    <a:pt x="443" y="755"/>
                    <a:pt x="443" y="755"/>
                  </a:cubicBezTo>
                  <a:close/>
                  <a:moveTo>
                    <a:pt x="452" y="779"/>
                  </a:moveTo>
                  <a:cubicBezTo>
                    <a:pt x="454" y="778"/>
                    <a:pt x="454" y="778"/>
                    <a:pt x="454" y="778"/>
                  </a:cubicBezTo>
                  <a:cubicBezTo>
                    <a:pt x="455" y="777"/>
                    <a:pt x="455" y="777"/>
                    <a:pt x="455" y="777"/>
                  </a:cubicBezTo>
                  <a:cubicBezTo>
                    <a:pt x="459" y="774"/>
                    <a:pt x="459" y="774"/>
                    <a:pt x="459" y="774"/>
                  </a:cubicBezTo>
                  <a:cubicBezTo>
                    <a:pt x="458" y="773"/>
                    <a:pt x="458" y="773"/>
                    <a:pt x="458" y="773"/>
                  </a:cubicBezTo>
                  <a:cubicBezTo>
                    <a:pt x="458" y="773"/>
                    <a:pt x="458" y="773"/>
                    <a:pt x="458" y="773"/>
                  </a:cubicBezTo>
                  <a:cubicBezTo>
                    <a:pt x="458" y="772"/>
                    <a:pt x="458" y="772"/>
                    <a:pt x="458" y="772"/>
                  </a:cubicBezTo>
                  <a:cubicBezTo>
                    <a:pt x="458" y="772"/>
                    <a:pt x="458" y="772"/>
                    <a:pt x="458" y="772"/>
                  </a:cubicBezTo>
                  <a:cubicBezTo>
                    <a:pt x="458" y="772"/>
                    <a:pt x="458" y="772"/>
                    <a:pt x="458"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1"/>
                    <a:pt x="459" y="771"/>
                    <a:pt x="459"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0"/>
                    <a:pt x="460" y="770"/>
                    <a:pt x="460" y="770"/>
                  </a:cubicBezTo>
                  <a:cubicBezTo>
                    <a:pt x="460" y="769"/>
                    <a:pt x="460" y="769"/>
                    <a:pt x="460" y="769"/>
                  </a:cubicBezTo>
                  <a:cubicBezTo>
                    <a:pt x="461" y="769"/>
                    <a:pt x="461" y="769"/>
                    <a:pt x="461" y="769"/>
                  </a:cubicBezTo>
                  <a:cubicBezTo>
                    <a:pt x="461" y="769"/>
                    <a:pt x="461" y="769"/>
                    <a:pt x="461" y="769"/>
                  </a:cubicBezTo>
                  <a:cubicBezTo>
                    <a:pt x="461" y="768"/>
                    <a:pt x="461" y="768"/>
                    <a:pt x="461" y="768"/>
                  </a:cubicBezTo>
                  <a:cubicBezTo>
                    <a:pt x="461" y="768"/>
                    <a:pt x="461" y="768"/>
                    <a:pt x="461" y="768"/>
                  </a:cubicBezTo>
                  <a:cubicBezTo>
                    <a:pt x="461" y="768"/>
                    <a:pt x="461" y="768"/>
                    <a:pt x="461" y="768"/>
                  </a:cubicBezTo>
                  <a:cubicBezTo>
                    <a:pt x="462" y="768"/>
                    <a:pt x="462" y="768"/>
                    <a:pt x="462" y="768"/>
                  </a:cubicBezTo>
                  <a:cubicBezTo>
                    <a:pt x="462" y="767"/>
                    <a:pt x="462" y="767"/>
                    <a:pt x="462" y="767"/>
                  </a:cubicBezTo>
                  <a:cubicBezTo>
                    <a:pt x="462" y="767"/>
                    <a:pt x="462" y="767"/>
                    <a:pt x="462" y="767"/>
                  </a:cubicBezTo>
                  <a:cubicBezTo>
                    <a:pt x="462" y="766"/>
                    <a:pt x="462" y="766"/>
                    <a:pt x="462" y="766"/>
                  </a:cubicBezTo>
                  <a:cubicBezTo>
                    <a:pt x="461" y="763"/>
                    <a:pt x="461" y="763"/>
                    <a:pt x="461" y="763"/>
                  </a:cubicBezTo>
                  <a:cubicBezTo>
                    <a:pt x="461" y="760"/>
                    <a:pt x="461" y="760"/>
                    <a:pt x="461" y="760"/>
                  </a:cubicBezTo>
                  <a:cubicBezTo>
                    <a:pt x="463" y="757"/>
                    <a:pt x="463" y="757"/>
                    <a:pt x="463" y="757"/>
                  </a:cubicBezTo>
                  <a:cubicBezTo>
                    <a:pt x="463" y="754"/>
                    <a:pt x="463" y="754"/>
                    <a:pt x="463" y="754"/>
                  </a:cubicBezTo>
                  <a:cubicBezTo>
                    <a:pt x="464" y="753"/>
                    <a:pt x="464" y="753"/>
                    <a:pt x="464" y="753"/>
                  </a:cubicBezTo>
                  <a:cubicBezTo>
                    <a:pt x="463" y="752"/>
                    <a:pt x="463" y="752"/>
                    <a:pt x="463" y="752"/>
                  </a:cubicBezTo>
                  <a:cubicBezTo>
                    <a:pt x="463" y="751"/>
                    <a:pt x="463" y="751"/>
                    <a:pt x="463" y="751"/>
                  </a:cubicBezTo>
                  <a:cubicBezTo>
                    <a:pt x="462" y="750"/>
                    <a:pt x="462" y="750"/>
                    <a:pt x="462" y="750"/>
                  </a:cubicBezTo>
                  <a:cubicBezTo>
                    <a:pt x="462" y="750"/>
                    <a:pt x="462" y="750"/>
                    <a:pt x="462" y="750"/>
                  </a:cubicBezTo>
                  <a:cubicBezTo>
                    <a:pt x="462" y="750"/>
                    <a:pt x="462" y="750"/>
                    <a:pt x="462" y="750"/>
                  </a:cubicBezTo>
                  <a:cubicBezTo>
                    <a:pt x="462" y="750"/>
                    <a:pt x="462" y="750"/>
                    <a:pt x="462" y="750"/>
                  </a:cubicBezTo>
                  <a:cubicBezTo>
                    <a:pt x="461" y="747"/>
                    <a:pt x="461" y="747"/>
                    <a:pt x="461" y="747"/>
                  </a:cubicBezTo>
                  <a:cubicBezTo>
                    <a:pt x="460" y="747"/>
                    <a:pt x="460" y="747"/>
                    <a:pt x="460" y="747"/>
                  </a:cubicBezTo>
                  <a:cubicBezTo>
                    <a:pt x="459" y="746"/>
                    <a:pt x="459" y="746"/>
                    <a:pt x="459" y="746"/>
                  </a:cubicBezTo>
                  <a:cubicBezTo>
                    <a:pt x="459" y="746"/>
                    <a:pt x="459" y="746"/>
                    <a:pt x="459" y="746"/>
                  </a:cubicBezTo>
                  <a:cubicBezTo>
                    <a:pt x="459" y="745"/>
                    <a:pt x="459" y="745"/>
                    <a:pt x="459" y="745"/>
                  </a:cubicBezTo>
                  <a:cubicBezTo>
                    <a:pt x="460" y="746"/>
                    <a:pt x="460" y="746"/>
                    <a:pt x="460" y="746"/>
                  </a:cubicBezTo>
                  <a:cubicBezTo>
                    <a:pt x="465" y="742"/>
                    <a:pt x="465" y="742"/>
                    <a:pt x="465" y="742"/>
                  </a:cubicBezTo>
                  <a:cubicBezTo>
                    <a:pt x="469" y="739"/>
                    <a:pt x="469" y="739"/>
                    <a:pt x="469" y="739"/>
                  </a:cubicBezTo>
                  <a:cubicBezTo>
                    <a:pt x="472" y="738"/>
                    <a:pt x="472" y="738"/>
                    <a:pt x="472" y="738"/>
                  </a:cubicBezTo>
                  <a:cubicBezTo>
                    <a:pt x="473" y="738"/>
                    <a:pt x="473" y="738"/>
                    <a:pt x="473" y="738"/>
                  </a:cubicBezTo>
                  <a:cubicBezTo>
                    <a:pt x="473" y="738"/>
                    <a:pt x="473" y="738"/>
                    <a:pt x="473" y="738"/>
                  </a:cubicBezTo>
                  <a:cubicBezTo>
                    <a:pt x="474" y="737"/>
                    <a:pt x="474" y="737"/>
                    <a:pt x="474" y="737"/>
                  </a:cubicBezTo>
                  <a:cubicBezTo>
                    <a:pt x="474" y="737"/>
                    <a:pt x="474" y="737"/>
                    <a:pt x="474" y="737"/>
                  </a:cubicBezTo>
                  <a:cubicBezTo>
                    <a:pt x="475" y="737"/>
                    <a:pt x="475" y="737"/>
                    <a:pt x="475" y="737"/>
                  </a:cubicBezTo>
                  <a:cubicBezTo>
                    <a:pt x="475" y="738"/>
                    <a:pt x="475" y="738"/>
                    <a:pt x="475" y="738"/>
                  </a:cubicBezTo>
                  <a:cubicBezTo>
                    <a:pt x="476" y="738"/>
                    <a:pt x="476" y="738"/>
                    <a:pt x="476" y="738"/>
                  </a:cubicBezTo>
                  <a:cubicBezTo>
                    <a:pt x="477" y="738"/>
                    <a:pt x="477" y="738"/>
                    <a:pt x="477" y="738"/>
                  </a:cubicBezTo>
                  <a:cubicBezTo>
                    <a:pt x="478" y="739"/>
                    <a:pt x="478" y="739"/>
                    <a:pt x="478" y="739"/>
                  </a:cubicBezTo>
                  <a:cubicBezTo>
                    <a:pt x="478" y="739"/>
                    <a:pt x="478" y="739"/>
                    <a:pt x="478" y="739"/>
                  </a:cubicBezTo>
                  <a:cubicBezTo>
                    <a:pt x="479" y="740"/>
                    <a:pt x="479" y="740"/>
                    <a:pt x="479" y="740"/>
                  </a:cubicBezTo>
                  <a:cubicBezTo>
                    <a:pt x="480" y="744"/>
                    <a:pt x="480" y="744"/>
                    <a:pt x="480" y="744"/>
                  </a:cubicBezTo>
                  <a:cubicBezTo>
                    <a:pt x="480" y="753"/>
                    <a:pt x="480" y="753"/>
                    <a:pt x="480" y="753"/>
                  </a:cubicBezTo>
                  <a:cubicBezTo>
                    <a:pt x="479" y="754"/>
                    <a:pt x="479" y="754"/>
                    <a:pt x="479" y="754"/>
                  </a:cubicBezTo>
                  <a:cubicBezTo>
                    <a:pt x="479" y="755"/>
                    <a:pt x="479" y="755"/>
                    <a:pt x="479" y="755"/>
                  </a:cubicBezTo>
                  <a:cubicBezTo>
                    <a:pt x="479" y="755"/>
                    <a:pt x="479" y="755"/>
                    <a:pt x="479" y="755"/>
                  </a:cubicBezTo>
                  <a:cubicBezTo>
                    <a:pt x="479" y="755"/>
                    <a:pt x="479" y="755"/>
                    <a:pt x="479" y="755"/>
                  </a:cubicBezTo>
                  <a:cubicBezTo>
                    <a:pt x="479" y="755"/>
                    <a:pt x="479" y="755"/>
                    <a:pt x="479" y="755"/>
                  </a:cubicBezTo>
                  <a:cubicBezTo>
                    <a:pt x="479" y="756"/>
                    <a:pt x="479" y="756"/>
                    <a:pt x="479" y="756"/>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8"/>
                    <a:pt x="479" y="758"/>
                    <a:pt x="479" y="758"/>
                  </a:cubicBezTo>
                  <a:cubicBezTo>
                    <a:pt x="479" y="758"/>
                    <a:pt x="479" y="758"/>
                    <a:pt x="479" y="758"/>
                  </a:cubicBezTo>
                  <a:cubicBezTo>
                    <a:pt x="479" y="758"/>
                    <a:pt x="479" y="758"/>
                    <a:pt x="479" y="758"/>
                  </a:cubicBezTo>
                  <a:cubicBezTo>
                    <a:pt x="475" y="763"/>
                    <a:pt x="475" y="763"/>
                    <a:pt x="475" y="763"/>
                  </a:cubicBezTo>
                  <a:cubicBezTo>
                    <a:pt x="475" y="765"/>
                    <a:pt x="475" y="765"/>
                    <a:pt x="475" y="765"/>
                  </a:cubicBezTo>
                  <a:cubicBezTo>
                    <a:pt x="475" y="766"/>
                    <a:pt x="475" y="766"/>
                    <a:pt x="475" y="766"/>
                  </a:cubicBezTo>
                  <a:cubicBezTo>
                    <a:pt x="475" y="766"/>
                    <a:pt x="475" y="766"/>
                    <a:pt x="475" y="766"/>
                  </a:cubicBezTo>
                  <a:cubicBezTo>
                    <a:pt x="475" y="766"/>
                    <a:pt x="475" y="766"/>
                    <a:pt x="475" y="766"/>
                  </a:cubicBezTo>
                  <a:cubicBezTo>
                    <a:pt x="474" y="766"/>
                    <a:pt x="474" y="766"/>
                    <a:pt x="474" y="766"/>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8"/>
                    <a:pt x="474" y="768"/>
                    <a:pt x="474" y="768"/>
                  </a:cubicBezTo>
                  <a:cubicBezTo>
                    <a:pt x="474" y="768"/>
                    <a:pt x="474" y="768"/>
                    <a:pt x="474" y="768"/>
                  </a:cubicBezTo>
                  <a:cubicBezTo>
                    <a:pt x="473" y="768"/>
                    <a:pt x="473" y="768"/>
                    <a:pt x="473" y="768"/>
                  </a:cubicBezTo>
                  <a:cubicBezTo>
                    <a:pt x="473" y="768"/>
                    <a:pt x="473" y="768"/>
                    <a:pt x="473" y="768"/>
                  </a:cubicBezTo>
                  <a:cubicBezTo>
                    <a:pt x="473" y="768"/>
                    <a:pt x="473" y="768"/>
                    <a:pt x="473" y="768"/>
                  </a:cubicBezTo>
                  <a:cubicBezTo>
                    <a:pt x="473" y="769"/>
                    <a:pt x="473" y="769"/>
                    <a:pt x="473" y="769"/>
                  </a:cubicBezTo>
                  <a:cubicBezTo>
                    <a:pt x="473" y="769"/>
                    <a:pt x="473" y="769"/>
                    <a:pt x="473" y="769"/>
                  </a:cubicBezTo>
                  <a:cubicBezTo>
                    <a:pt x="473" y="769"/>
                    <a:pt x="473" y="769"/>
                    <a:pt x="473" y="769"/>
                  </a:cubicBezTo>
                  <a:cubicBezTo>
                    <a:pt x="472" y="769"/>
                    <a:pt x="472" y="769"/>
                    <a:pt x="472" y="769"/>
                  </a:cubicBezTo>
                  <a:cubicBezTo>
                    <a:pt x="471" y="773"/>
                    <a:pt x="471" y="773"/>
                    <a:pt x="471" y="773"/>
                  </a:cubicBezTo>
                  <a:cubicBezTo>
                    <a:pt x="463" y="779"/>
                    <a:pt x="463" y="779"/>
                    <a:pt x="463" y="779"/>
                  </a:cubicBezTo>
                  <a:cubicBezTo>
                    <a:pt x="462" y="780"/>
                    <a:pt x="462" y="780"/>
                    <a:pt x="462" y="780"/>
                  </a:cubicBezTo>
                  <a:cubicBezTo>
                    <a:pt x="461" y="780"/>
                    <a:pt x="461" y="780"/>
                    <a:pt x="461" y="780"/>
                  </a:cubicBezTo>
                  <a:cubicBezTo>
                    <a:pt x="461" y="780"/>
                    <a:pt x="461" y="781"/>
                    <a:pt x="461" y="781"/>
                  </a:cubicBezTo>
                  <a:cubicBezTo>
                    <a:pt x="460" y="781"/>
                    <a:pt x="460" y="781"/>
                    <a:pt x="460" y="781"/>
                  </a:cubicBezTo>
                  <a:cubicBezTo>
                    <a:pt x="459" y="782"/>
                    <a:pt x="459" y="782"/>
                    <a:pt x="459" y="782"/>
                  </a:cubicBezTo>
                  <a:cubicBezTo>
                    <a:pt x="459" y="782"/>
                    <a:pt x="459" y="782"/>
                    <a:pt x="459" y="782"/>
                  </a:cubicBezTo>
                  <a:cubicBezTo>
                    <a:pt x="459" y="782"/>
                    <a:pt x="459" y="782"/>
                    <a:pt x="459" y="782"/>
                  </a:cubicBezTo>
                  <a:cubicBezTo>
                    <a:pt x="459" y="782"/>
                    <a:pt x="459" y="782"/>
                    <a:pt x="459" y="782"/>
                  </a:cubicBezTo>
                  <a:cubicBezTo>
                    <a:pt x="458" y="783"/>
                    <a:pt x="458" y="783"/>
                    <a:pt x="458" y="783"/>
                  </a:cubicBezTo>
                  <a:cubicBezTo>
                    <a:pt x="457" y="783"/>
                    <a:pt x="457" y="783"/>
                    <a:pt x="457" y="783"/>
                  </a:cubicBezTo>
                  <a:cubicBezTo>
                    <a:pt x="457" y="783"/>
                    <a:pt x="457" y="783"/>
                    <a:pt x="457" y="783"/>
                  </a:cubicBezTo>
                  <a:cubicBezTo>
                    <a:pt x="456" y="783"/>
                    <a:pt x="456" y="783"/>
                    <a:pt x="456" y="783"/>
                  </a:cubicBezTo>
                  <a:cubicBezTo>
                    <a:pt x="456" y="783"/>
                    <a:pt x="456" y="783"/>
                    <a:pt x="456" y="783"/>
                  </a:cubicBezTo>
                  <a:cubicBezTo>
                    <a:pt x="455" y="783"/>
                    <a:pt x="455" y="783"/>
                    <a:pt x="455" y="783"/>
                  </a:cubicBezTo>
                  <a:cubicBezTo>
                    <a:pt x="452" y="784"/>
                    <a:pt x="452" y="784"/>
                    <a:pt x="452" y="784"/>
                  </a:cubicBezTo>
                  <a:cubicBezTo>
                    <a:pt x="452" y="785"/>
                    <a:pt x="452" y="785"/>
                    <a:pt x="452" y="785"/>
                  </a:cubicBezTo>
                  <a:cubicBezTo>
                    <a:pt x="451" y="786"/>
                    <a:pt x="451" y="786"/>
                    <a:pt x="451" y="786"/>
                  </a:cubicBezTo>
                  <a:cubicBezTo>
                    <a:pt x="450" y="786"/>
                    <a:pt x="450" y="786"/>
                    <a:pt x="450" y="786"/>
                  </a:cubicBezTo>
                  <a:cubicBezTo>
                    <a:pt x="449" y="786"/>
                    <a:pt x="449" y="786"/>
                    <a:pt x="449" y="786"/>
                  </a:cubicBezTo>
                  <a:cubicBezTo>
                    <a:pt x="449" y="786"/>
                    <a:pt x="449" y="786"/>
                    <a:pt x="449" y="786"/>
                  </a:cubicBezTo>
                  <a:cubicBezTo>
                    <a:pt x="444" y="786"/>
                    <a:pt x="444" y="786"/>
                    <a:pt x="444" y="786"/>
                  </a:cubicBezTo>
                  <a:cubicBezTo>
                    <a:pt x="444" y="785"/>
                    <a:pt x="444" y="785"/>
                    <a:pt x="444" y="785"/>
                  </a:cubicBezTo>
                  <a:cubicBezTo>
                    <a:pt x="444" y="785"/>
                    <a:pt x="444" y="785"/>
                    <a:pt x="444" y="785"/>
                  </a:cubicBezTo>
                  <a:cubicBezTo>
                    <a:pt x="445" y="785"/>
                    <a:pt x="445" y="785"/>
                    <a:pt x="445" y="785"/>
                  </a:cubicBezTo>
                  <a:cubicBezTo>
                    <a:pt x="445" y="785"/>
                    <a:pt x="445" y="785"/>
                    <a:pt x="445" y="785"/>
                  </a:cubicBezTo>
                  <a:cubicBezTo>
                    <a:pt x="445" y="785"/>
                    <a:pt x="445" y="785"/>
                    <a:pt x="445" y="785"/>
                  </a:cubicBezTo>
                  <a:lnTo>
                    <a:pt x="452" y="779"/>
                  </a:lnTo>
                  <a:close/>
                  <a:moveTo>
                    <a:pt x="397" y="709"/>
                  </a:moveTo>
                  <a:cubicBezTo>
                    <a:pt x="397" y="709"/>
                    <a:pt x="397" y="709"/>
                    <a:pt x="397" y="709"/>
                  </a:cubicBezTo>
                  <a:cubicBezTo>
                    <a:pt x="397" y="710"/>
                    <a:pt x="397" y="710"/>
                    <a:pt x="397" y="710"/>
                  </a:cubicBezTo>
                  <a:cubicBezTo>
                    <a:pt x="398" y="713"/>
                    <a:pt x="398" y="713"/>
                    <a:pt x="398" y="713"/>
                  </a:cubicBezTo>
                  <a:cubicBezTo>
                    <a:pt x="399" y="715"/>
                    <a:pt x="399" y="715"/>
                    <a:pt x="399" y="715"/>
                  </a:cubicBezTo>
                  <a:cubicBezTo>
                    <a:pt x="403" y="718"/>
                    <a:pt x="403" y="718"/>
                    <a:pt x="403" y="718"/>
                  </a:cubicBezTo>
                  <a:cubicBezTo>
                    <a:pt x="403" y="718"/>
                    <a:pt x="403" y="718"/>
                    <a:pt x="403" y="718"/>
                  </a:cubicBezTo>
                  <a:cubicBezTo>
                    <a:pt x="403" y="718"/>
                    <a:pt x="403" y="718"/>
                    <a:pt x="403" y="718"/>
                  </a:cubicBezTo>
                  <a:cubicBezTo>
                    <a:pt x="403" y="719"/>
                    <a:pt x="403" y="719"/>
                    <a:pt x="403" y="719"/>
                  </a:cubicBezTo>
                  <a:cubicBezTo>
                    <a:pt x="403" y="719"/>
                    <a:pt x="403" y="719"/>
                    <a:pt x="403" y="719"/>
                  </a:cubicBezTo>
                  <a:cubicBezTo>
                    <a:pt x="403" y="719"/>
                    <a:pt x="403" y="719"/>
                    <a:pt x="403" y="719"/>
                  </a:cubicBezTo>
                  <a:cubicBezTo>
                    <a:pt x="403" y="720"/>
                    <a:pt x="403" y="720"/>
                    <a:pt x="403" y="720"/>
                  </a:cubicBezTo>
                  <a:cubicBezTo>
                    <a:pt x="403" y="720"/>
                    <a:pt x="403" y="720"/>
                    <a:pt x="403" y="720"/>
                  </a:cubicBezTo>
                  <a:cubicBezTo>
                    <a:pt x="403" y="720"/>
                    <a:pt x="403" y="720"/>
                    <a:pt x="403" y="720"/>
                  </a:cubicBezTo>
                  <a:cubicBezTo>
                    <a:pt x="403" y="721"/>
                    <a:pt x="403" y="721"/>
                    <a:pt x="403" y="721"/>
                  </a:cubicBezTo>
                  <a:cubicBezTo>
                    <a:pt x="403" y="721"/>
                    <a:pt x="403" y="721"/>
                    <a:pt x="403" y="721"/>
                  </a:cubicBezTo>
                  <a:cubicBezTo>
                    <a:pt x="404" y="721"/>
                    <a:pt x="404" y="721"/>
                    <a:pt x="404" y="721"/>
                  </a:cubicBezTo>
                  <a:cubicBezTo>
                    <a:pt x="404" y="721"/>
                    <a:pt x="404" y="721"/>
                    <a:pt x="404" y="721"/>
                  </a:cubicBezTo>
                  <a:cubicBezTo>
                    <a:pt x="404" y="721"/>
                    <a:pt x="404" y="721"/>
                    <a:pt x="404" y="721"/>
                  </a:cubicBezTo>
                  <a:cubicBezTo>
                    <a:pt x="405" y="721"/>
                    <a:pt x="405" y="721"/>
                    <a:pt x="405" y="721"/>
                  </a:cubicBezTo>
                  <a:cubicBezTo>
                    <a:pt x="405" y="721"/>
                    <a:pt x="405" y="721"/>
                    <a:pt x="405" y="721"/>
                  </a:cubicBezTo>
                  <a:cubicBezTo>
                    <a:pt x="405" y="721"/>
                    <a:pt x="405" y="721"/>
                    <a:pt x="405" y="721"/>
                  </a:cubicBezTo>
                  <a:cubicBezTo>
                    <a:pt x="405" y="721"/>
                    <a:pt x="405" y="721"/>
                    <a:pt x="405" y="721"/>
                  </a:cubicBezTo>
                  <a:cubicBezTo>
                    <a:pt x="406" y="721"/>
                    <a:pt x="406" y="721"/>
                    <a:pt x="406" y="721"/>
                  </a:cubicBezTo>
                  <a:cubicBezTo>
                    <a:pt x="406" y="721"/>
                    <a:pt x="406" y="721"/>
                    <a:pt x="406" y="721"/>
                  </a:cubicBezTo>
                  <a:cubicBezTo>
                    <a:pt x="407" y="722"/>
                    <a:pt x="407" y="722"/>
                    <a:pt x="407" y="722"/>
                  </a:cubicBezTo>
                  <a:cubicBezTo>
                    <a:pt x="407" y="722"/>
                    <a:pt x="407" y="722"/>
                    <a:pt x="407" y="722"/>
                  </a:cubicBezTo>
                  <a:cubicBezTo>
                    <a:pt x="407" y="722"/>
                    <a:pt x="407" y="722"/>
                    <a:pt x="407" y="722"/>
                  </a:cubicBezTo>
                  <a:cubicBezTo>
                    <a:pt x="408" y="722"/>
                    <a:pt x="408" y="722"/>
                    <a:pt x="408" y="722"/>
                  </a:cubicBezTo>
                  <a:cubicBezTo>
                    <a:pt x="408" y="722"/>
                    <a:pt x="408" y="722"/>
                    <a:pt x="408" y="722"/>
                  </a:cubicBezTo>
                  <a:cubicBezTo>
                    <a:pt x="408" y="722"/>
                    <a:pt x="408" y="722"/>
                    <a:pt x="408" y="722"/>
                  </a:cubicBezTo>
                  <a:cubicBezTo>
                    <a:pt x="408" y="722"/>
                    <a:pt x="408" y="722"/>
                    <a:pt x="408" y="722"/>
                  </a:cubicBezTo>
                  <a:cubicBezTo>
                    <a:pt x="409" y="722"/>
                    <a:pt x="409" y="722"/>
                    <a:pt x="409" y="722"/>
                  </a:cubicBezTo>
                  <a:cubicBezTo>
                    <a:pt x="409" y="722"/>
                    <a:pt x="409" y="722"/>
                    <a:pt x="409" y="722"/>
                  </a:cubicBezTo>
                  <a:cubicBezTo>
                    <a:pt x="413" y="722"/>
                    <a:pt x="413" y="722"/>
                    <a:pt x="413" y="722"/>
                  </a:cubicBezTo>
                  <a:cubicBezTo>
                    <a:pt x="414" y="722"/>
                    <a:pt x="414" y="722"/>
                    <a:pt x="414" y="722"/>
                  </a:cubicBezTo>
                  <a:cubicBezTo>
                    <a:pt x="415" y="722"/>
                    <a:pt x="415" y="722"/>
                    <a:pt x="415" y="722"/>
                  </a:cubicBezTo>
                  <a:cubicBezTo>
                    <a:pt x="417" y="722"/>
                    <a:pt x="417" y="722"/>
                    <a:pt x="417" y="722"/>
                  </a:cubicBezTo>
                  <a:cubicBezTo>
                    <a:pt x="418" y="722"/>
                    <a:pt x="418" y="722"/>
                    <a:pt x="418" y="722"/>
                  </a:cubicBezTo>
                  <a:cubicBezTo>
                    <a:pt x="418" y="721"/>
                    <a:pt x="418" y="721"/>
                    <a:pt x="418" y="721"/>
                  </a:cubicBezTo>
                  <a:cubicBezTo>
                    <a:pt x="419" y="721"/>
                    <a:pt x="419" y="721"/>
                    <a:pt x="419" y="721"/>
                  </a:cubicBezTo>
                  <a:cubicBezTo>
                    <a:pt x="419" y="720"/>
                    <a:pt x="419" y="720"/>
                    <a:pt x="419" y="720"/>
                  </a:cubicBezTo>
                  <a:cubicBezTo>
                    <a:pt x="420" y="719"/>
                    <a:pt x="420" y="719"/>
                    <a:pt x="420" y="719"/>
                  </a:cubicBezTo>
                  <a:cubicBezTo>
                    <a:pt x="420" y="718"/>
                    <a:pt x="420" y="718"/>
                    <a:pt x="420" y="718"/>
                  </a:cubicBezTo>
                  <a:cubicBezTo>
                    <a:pt x="420" y="718"/>
                    <a:pt x="420" y="718"/>
                    <a:pt x="420" y="718"/>
                  </a:cubicBezTo>
                  <a:cubicBezTo>
                    <a:pt x="420" y="717"/>
                    <a:pt x="420" y="717"/>
                    <a:pt x="420" y="717"/>
                  </a:cubicBezTo>
                  <a:cubicBezTo>
                    <a:pt x="420" y="717"/>
                    <a:pt x="420" y="717"/>
                    <a:pt x="420" y="717"/>
                  </a:cubicBezTo>
                  <a:cubicBezTo>
                    <a:pt x="420" y="716"/>
                    <a:pt x="420" y="716"/>
                    <a:pt x="420" y="716"/>
                  </a:cubicBezTo>
                  <a:cubicBezTo>
                    <a:pt x="421" y="715"/>
                    <a:pt x="421" y="715"/>
                    <a:pt x="421" y="715"/>
                  </a:cubicBezTo>
                  <a:cubicBezTo>
                    <a:pt x="421" y="714"/>
                    <a:pt x="421" y="714"/>
                    <a:pt x="421" y="714"/>
                  </a:cubicBezTo>
                  <a:cubicBezTo>
                    <a:pt x="421" y="713"/>
                    <a:pt x="421" y="713"/>
                    <a:pt x="421" y="713"/>
                  </a:cubicBezTo>
                  <a:cubicBezTo>
                    <a:pt x="421" y="712"/>
                    <a:pt x="421" y="712"/>
                    <a:pt x="421" y="712"/>
                  </a:cubicBezTo>
                  <a:cubicBezTo>
                    <a:pt x="420" y="712"/>
                    <a:pt x="420" y="712"/>
                    <a:pt x="420" y="712"/>
                  </a:cubicBezTo>
                  <a:cubicBezTo>
                    <a:pt x="420" y="711"/>
                    <a:pt x="420" y="711"/>
                    <a:pt x="420"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5" y="710"/>
                    <a:pt x="415" y="710"/>
                    <a:pt x="415" y="710"/>
                  </a:cubicBezTo>
                  <a:cubicBezTo>
                    <a:pt x="414" y="709"/>
                    <a:pt x="414" y="709"/>
                    <a:pt x="414" y="709"/>
                  </a:cubicBezTo>
                  <a:cubicBezTo>
                    <a:pt x="413" y="709"/>
                    <a:pt x="413" y="709"/>
                    <a:pt x="413" y="709"/>
                  </a:cubicBezTo>
                  <a:cubicBezTo>
                    <a:pt x="413" y="708"/>
                    <a:pt x="413" y="708"/>
                    <a:pt x="413" y="708"/>
                  </a:cubicBezTo>
                  <a:cubicBezTo>
                    <a:pt x="413" y="708"/>
                    <a:pt x="413" y="708"/>
                    <a:pt x="413" y="708"/>
                  </a:cubicBezTo>
                  <a:cubicBezTo>
                    <a:pt x="413" y="708"/>
                    <a:pt x="413" y="708"/>
                    <a:pt x="413" y="708"/>
                  </a:cubicBezTo>
                  <a:cubicBezTo>
                    <a:pt x="413" y="708"/>
                    <a:pt x="413" y="708"/>
                    <a:pt x="413" y="708"/>
                  </a:cubicBezTo>
                  <a:cubicBezTo>
                    <a:pt x="413" y="707"/>
                    <a:pt x="413" y="707"/>
                    <a:pt x="413" y="707"/>
                  </a:cubicBezTo>
                  <a:cubicBezTo>
                    <a:pt x="412" y="707"/>
                    <a:pt x="412" y="707"/>
                    <a:pt x="412" y="707"/>
                  </a:cubicBezTo>
                  <a:cubicBezTo>
                    <a:pt x="412" y="707"/>
                    <a:pt x="412" y="707"/>
                    <a:pt x="412" y="707"/>
                  </a:cubicBezTo>
                  <a:cubicBezTo>
                    <a:pt x="412" y="707"/>
                    <a:pt x="412" y="707"/>
                    <a:pt x="412" y="707"/>
                  </a:cubicBezTo>
                  <a:cubicBezTo>
                    <a:pt x="411" y="708"/>
                    <a:pt x="411" y="708"/>
                    <a:pt x="411" y="708"/>
                  </a:cubicBezTo>
                  <a:cubicBezTo>
                    <a:pt x="411" y="708"/>
                    <a:pt x="411" y="708"/>
                    <a:pt x="411" y="708"/>
                  </a:cubicBezTo>
                  <a:cubicBezTo>
                    <a:pt x="410" y="708"/>
                    <a:pt x="410" y="708"/>
                    <a:pt x="410" y="708"/>
                  </a:cubicBezTo>
                  <a:cubicBezTo>
                    <a:pt x="410" y="708"/>
                    <a:pt x="410" y="708"/>
                    <a:pt x="410" y="708"/>
                  </a:cubicBezTo>
                  <a:cubicBezTo>
                    <a:pt x="410" y="707"/>
                    <a:pt x="410" y="707"/>
                    <a:pt x="410" y="707"/>
                  </a:cubicBezTo>
                  <a:cubicBezTo>
                    <a:pt x="409" y="707"/>
                    <a:pt x="409" y="707"/>
                    <a:pt x="409" y="707"/>
                  </a:cubicBezTo>
                  <a:cubicBezTo>
                    <a:pt x="409" y="707"/>
                    <a:pt x="409" y="707"/>
                    <a:pt x="409" y="707"/>
                  </a:cubicBezTo>
                  <a:cubicBezTo>
                    <a:pt x="409" y="707"/>
                    <a:pt x="409" y="707"/>
                    <a:pt x="409" y="707"/>
                  </a:cubicBezTo>
                  <a:cubicBezTo>
                    <a:pt x="409" y="707"/>
                    <a:pt x="409" y="707"/>
                    <a:pt x="409" y="707"/>
                  </a:cubicBezTo>
                  <a:cubicBezTo>
                    <a:pt x="409" y="706"/>
                    <a:pt x="409" y="706"/>
                    <a:pt x="409" y="706"/>
                  </a:cubicBezTo>
                  <a:cubicBezTo>
                    <a:pt x="408" y="706"/>
                    <a:pt x="408" y="706"/>
                    <a:pt x="408" y="706"/>
                  </a:cubicBezTo>
                  <a:cubicBezTo>
                    <a:pt x="408" y="706"/>
                    <a:pt x="408" y="706"/>
                    <a:pt x="408" y="706"/>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6" y="707"/>
                    <a:pt x="406" y="707"/>
                    <a:pt x="406" y="707"/>
                  </a:cubicBezTo>
                  <a:cubicBezTo>
                    <a:pt x="406" y="707"/>
                    <a:pt x="406" y="707"/>
                    <a:pt x="406" y="707"/>
                  </a:cubicBezTo>
                  <a:cubicBezTo>
                    <a:pt x="406" y="707"/>
                    <a:pt x="406" y="707"/>
                    <a:pt x="406" y="707"/>
                  </a:cubicBezTo>
                  <a:cubicBezTo>
                    <a:pt x="406" y="707"/>
                    <a:pt x="406" y="707"/>
                    <a:pt x="406" y="707"/>
                  </a:cubicBezTo>
                  <a:cubicBezTo>
                    <a:pt x="404" y="707"/>
                    <a:pt x="404" y="707"/>
                    <a:pt x="404"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0" y="707"/>
                    <a:pt x="400" y="707"/>
                    <a:pt x="400" y="707"/>
                  </a:cubicBezTo>
                  <a:cubicBezTo>
                    <a:pt x="398" y="706"/>
                    <a:pt x="398" y="706"/>
                    <a:pt x="398" y="706"/>
                  </a:cubicBezTo>
                  <a:cubicBezTo>
                    <a:pt x="397" y="705"/>
                    <a:pt x="397" y="705"/>
                    <a:pt x="397" y="705"/>
                  </a:cubicBezTo>
                  <a:cubicBezTo>
                    <a:pt x="397" y="705"/>
                    <a:pt x="397" y="705"/>
                    <a:pt x="397" y="705"/>
                  </a:cubicBezTo>
                  <a:cubicBezTo>
                    <a:pt x="396" y="705"/>
                    <a:pt x="396" y="705"/>
                    <a:pt x="396" y="705"/>
                  </a:cubicBezTo>
                  <a:cubicBezTo>
                    <a:pt x="396" y="705"/>
                    <a:pt x="396" y="705"/>
                    <a:pt x="396" y="705"/>
                  </a:cubicBezTo>
                  <a:cubicBezTo>
                    <a:pt x="396" y="705"/>
                    <a:pt x="396" y="705"/>
                    <a:pt x="396" y="705"/>
                  </a:cubicBezTo>
                  <a:cubicBezTo>
                    <a:pt x="396" y="708"/>
                    <a:pt x="396" y="708"/>
                    <a:pt x="396" y="708"/>
                  </a:cubicBezTo>
                  <a:lnTo>
                    <a:pt x="397" y="709"/>
                  </a:lnTo>
                  <a:close/>
                  <a:moveTo>
                    <a:pt x="153" y="421"/>
                  </a:moveTo>
                  <a:cubicBezTo>
                    <a:pt x="152" y="421"/>
                    <a:pt x="152" y="421"/>
                    <a:pt x="152" y="421"/>
                  </a:cubicBezTo>
                  <a:cubicBezTo>
                    <a:pt x="152" y="421"/>
                    <a:pt x="152" y="421"/>
                    <a:pt x="153" y="421"/>
                  </a:cubicBezTo>
                  <a:close/>
                  <a:moveTo>
                    <a:pt x="774" y="198"/>
                  </a:moveTo>
                  <a:cubicBezTo>
                    <a:pt x="773" y="198"/>
                    <a:pt x="772" y="198"/>
                    <a:pt x="772" y="198"/>
                  </a:cubicBezTo>
                  <a:cubicBezTo>
                    <a:pt x="772" y="198"/>
                    <a:pt x="772" y="198"/>
                    <a:pt x="773" y="198"/>
                  </a:cubicBezTo>
                  <a:cubicBezTo>
                    <a:pt x="773" y="198"/>
                    <a:pt x="773" y="198"/>
                    <a:pt x="774" y="198"/>
                  </a:cubicBezTo>
                  <a:close/>
                  <a:moveTo>
                    <a:pt x="781" y="199"/>
                  </a:moveTo>
                  <a:cubicBezTo>
                    <a:pt x="781" y="200"/>
                    <a:pt x="781" y="200"/>
                    <a:pt x="781" y="200"/>
                  </a:cubicBezTo>
                  <a:cubicBezTo>
                    <a:pt x="782" y="200"/>
                    <a:pt x="782" y="200"/>
                    <a:pt x="781" y="199"/>
                  </a:cubicBezTo>
                  <a:close/>
                  <a:moveTo>
                    <a:pt x="724" y="831"/>
                  </a:moveTo>
                  <a:cubicBezTo>
                    <a:pt x="724" y="831"/>
                    <a:pt x="723" y="831"/>
                    <a:pt x="723" y="832"/>
                  </a:cubicBezTo>
                  <a:lnTo>
                    <a:pt x="724" y="831"/>
                  </a:lnTo>
                  <a:close/>
                  <a:moveTo>
                    <a:pt x="508" y="830"/>
                  </a:moveTo>
                  <a:cubicBezTo>
                    <a:pt x="509" y="832"/>
                    <a:pt x="510" y="835"/>
                    <a:pt x="512" y="836"/>
                  </a:cubicBezTo>
                  <a:cubicBezTo>
                    <a:pt x="514" y="837"/>
                    <a:pt x="515" y="837"/>
                    <a:pt x="516" y="837"/>
                  </a:cubicBezTo>
                  <a:cubicBezTo>
                    <a:pt x="518" y="837"/>
                    <a:pt x="518" y="837"/>
                    <a:pt x="518" y="837"/>
                  </a:cubicBezTo>
                  <a:cubicBezTo>
                    <a:pt x="523" y="837"/>
                    <a:pt x="523" y="837"/>
                    <a:pt x="523" y="837"/>
                  </a:cubicBezTo>
                  <a:cubicBezTo>
                    <a:pt x="523" y="838"/>
                    <a:pt x="523" y="838"/>
                    <a:pt x="523" y="838"/>
                  </a:cubicBezTo>
                  <a:cubicBezTo>
                    <a:pt x="523" y="838"/>
                    <a:pt x="523" y="839"/>
                    <a:pt x="523" y="841"/>
                  </a:cubicBezTo>
                  <a:cubicBezTo>
                    <a:pt x="523" y="844"/>
                    <a:pt x="525" y="846"/>
                    <a:pt x="527" y="847"/>
                  </a:cubicBezTo>
                  <a:cubicBezTo>
                    <a:pt x="528" y="848"/>
                    <a:pt x="529" y="848"/>
                    <a:pt x="530" y="848"/>
                  </a:cubicBezTo>
                  <a:cubicBezTo>
                    <a:pt x="532" y="849"/>
                    <a:pt x="534" y="849"/>
                    <a:pt x="536" y="848"/>
                  </a:cubicBezTo>
                  <a:cubicBezTo>
                    <a:pt x="538" y="847"/>
                    <a:pt x="539" y="845"/>
                    <a:pt x="540" y="844"/>
                  </a:cubicBezTo>
                  <a:cubicBezTo>
                    <a:pt x="540" y="843"/>
                    <a:pt x="541" y="841"/>
                    <a:pt x="541" y="840"/>
                  </a:cubicBezTo>
                  <a:cubicBezTo>
                    <a:pt x="541" y="838"/>
                    <a:pt x="541" y="836"/>
                    <a:pt x="540" y="835"/>
                  </a:cubicBezTo>
                  <a:cubicBezTo>
                    <a:pt x="540" y="835"/>
                    <a:pt x="542" y="836"/>
                    <a:pt x="543" y="836"/>
                  </a:cubicBezTo>
                  <a:cubicBezTo>
                    <a:pt x="544" y="836"/>
                    <a:pt x="545" y="837"/>
                    <a:pt x="546" y="837"/>
                  </a:cubicBezTo>
                  <a:cubicBezTo>
                    <a:pt x="548" y="837"/>
                    <a:pt x="549" y="837"/>
                    <a:pt x="550" y="836"/>
                  </a:cubicBezTo>
                  <a:cubicBezTo>
                    <a:pt x="552" y="835"/>
                    <a:pt x="554" y="834"/>
                    <a:pt x="555" y="832"/>
                  </a:cubicBezTo>
                  <a:cubicBezTo>
                    <a:pt x="556" y="831"/>
                    <a:pt x="556" y="829"/>
                    <a:pt x="556" y="828"/>
                  </a:cubicBezTo>
                  <a:cubicBezTo>
                    <a:pt x="556" y="826"/>
                    <a:pt x="555" y="824"/>
                    <a:pt x="554" y="823"/>
                  </a:cubicBezTo>
                  <a:cubicBezTo>
                    <a:pt x="552" y="821"/>
                    <a:pt x="548" y="819"/>
                    <a:pt x="546" y="819"/>
                  </a:cubicBezTo>
                  <a:cubicBezTo>
                    <a:pt x="549" y="815"/>
                    <a:pt x="550" y="813"/>
                    <a:pt x="550" y="810"/>
                  </a:cubicBezTo>
                  <a:cubicBezTo>
                    <a:pt x="550" y="807"/>
                    <a:pt x="549" y="805"/>
                    <a:pt x="547" y="804"/>
                  </a:cubicBezTo>
                  <a:cubicBezTo>
                    <a:pt x="541" y="801"/>
                    <a:pt x="539" y="803"/>
                    <a:pt x="539" y="803"/>
                  </a:cubicBezTo>
                  <a:cubicBezTo>
                    <a:pt x="536" y="805"/>
                    <a:pt x="535" y="808"/>
                    <a:pt x="535" y="808"/>
                  </a:cubicBezTo>
                  <a:cubicBezTo>
                    <a:pt x="535" y="808"/>
                    <a:pt x="534" y="807"/>
                    <a:pt x="532" y="806"/>
                  </a:cubicBezTo>
                  <a:cubicBezTo>
                    <a:pt x="530" y="805"/>
                    <a:pt x="529" y="804"/>
                    <a:pt x="527" y="804"/>
                  </a:cubicBezTo>
                  <a:cubicBezTo>
                    <a:pt x="522" y="804"/>
                    <a:pt x="517" y="809"/>
                    <a:pt x="518" y="815"/>
                  </a:cubicBezTo>
                  <a:cubicBezTo>
                    <a:pt x="519" y="816"/>
                    <a:pt x="519" y="817"/>
                    <a:pt x="520" y="817"/>
                  </a:cubicBezTo>
                  <a:cubicBezTo>
                    <a:pt x="520" y="818"/>
                    <a:pt x="521" y="819"/>
                    <a:pt x="521" y="819"/>
                  </a:cubicBezTo>
                  <a:cubicBezTo>
                    <a:pt x="519" y="818"/>
                    <a:pt x="517" y="819"/>
                    <a:pt x="515" y="819"/>
                  </a:cubicBezTo>
                  <a:cubicBezTo>
                    <a:pt x="514" y="820"/>
                    <a:pt x="514" y="820"/>
                    <a:pt x="513" y="820"/>
                  </a:cubicBezTo>
                  <a:cubicBezTo>
                    <a:pt x="511" y="821"/>
                    <a:pt x="510" y="822"/>
                    <a:pt x="509" y="824"/>
                  </a:cubicBezTo>
                  <a:cubicBezTo>
                    <a:pt x="508" y="826"/>
                    <a:pt x="508" y="828"/>
                    <a:pt x="508" y="830"/>
                  </a:cubicBezTo>
                  <a:close/>
                  <a:moveTo>
                    <a:pt x="538" y="841"/>
                  </a:moveTo>
                  <a:cubicBezTo>
                    <a:pt x="537" y="843"/>
                    <a:pt x="535" y="846"/>
                    <a:pt x="531" y="845"/>
                  </a:cubicBezTo>
                  <a:cubicBezTo>
                    <a:pt x="528" y="845"/>
                    <a:pt x="525" y="842"/>
                    <a:pt x="525" y="838"/>
                  </a:cubicBezTo>
                  <a:cubicBezTo>
                    <a:pt x="526" y="835"/>
                    <a:pt x="527" y="833"/>
                    <a:pt x="528" y="832"/>
                  </a:cubicBezTo>
                  <a:cubicBezTo>
                    <a:pt x="528" y="834"/>
                    <a:pt x="528" y="840"/>
                    <a:pt x="528" y="840"/>
                  </a:cubicBezTo>
                  <a:cubicBezTo>
                    <a:pt x="528" y="840"/>
                    <a:pt x="532" y="833"/>
                    <a:pt x="532" y="833"/>
                  </a:cubicBezTo>
                  <a:cubicBezTo>
                    <a:pt x="534" y="840"/>
                    <a:pt x="534" y="840"/>
                    <a:pt x="534" y="840"/>
                  </a:cubicBezTo>
                  <a:cubicBezTo>
                    <a:pt x="535" y="831"/>
                    <a:pt x="535" y="831"/>
                    <a:pt x="535" y="831"/>
                  </a:cubicBezTo>
                  <a:cubicBezTo>
                    <a:pt x="535" y="831"/>
                    <a:pt x="539" y="836"/>
                    <a:pt x="538" y="841"/>
                  </a:cubicBezTo>
                  <a:close/>
                  <a:moveTo>
                    <a:pt x="550" y="824"/>
                  </a:moveTo>
                  <a:cubicBezTo>
                    <a:pt x="553" y="826"/>
                    <a:pt x="554" y="830"/>
                    <a:pt x="550" y="833"/>
                  </a:cubicBezTo>
                  <a:cubicBezTo>
                    <a:pt x="547" y="834"/>
                    <a:pt x="543" y="834"/>
                    <a:pt x="538" y="830"/>
                  </a:cubicBezTo>
                  <a:cubicBezTo>
                    <a:pt x="546" y="830"/>
                    <a:pt x="546" y="830"/>
                    <a:pt x="546" y="830"/>
                  </a:cubicBezTo>
                  <a:cubicBezTo>
                    <a:pt x="539" y="827"/>
                    <a:pt x="539" y="827"/>
                    <a:pt x="539" y="827"/>
                  </a:cubicBezTo>
                  <a:cubicBezTo>
                    <a:pt x="545" y="826"/>
                    <a:pt x="545" y="826"/>
                    <a:pt x="545" y="826"/>
                  </a:cubicBezTo>
                  <a:cubicBezTo>
                    <a:pt x="540" y="823"/>
                    <a:pt x="540" y="823"/>
                    <a:pt x="540" y="823"/>
                  </a:cubicBezTo>
                  <a:cubicBezTo>
                    <a:pt x="540" y="823"/>
                    <a:pt x="545" y="820"/>
                    <a:pt x="550" y="824"/>
                  </a:cubicBezTo>
                  <a:close/>
                  <a:moveTo>
                    <a:pt x="542" y="806"/>
                  </a:moveTo>
                  <a:cubicBezTo>
                    <a:pt x="546" y="806"/>
                    <a:pt x="548" y="808"/>
                    <a:pt x="548" y="811"/>
                  </a:cubicBezTo>
                  <a:cubicBezTo>
                    <a:pt x="546" y="817"/>
                    <a:pt x="539" y="820"/>
                    <a:pt x="539" y="821"/>
                  </a:cubicBezTo>
                  <a:cubicBezTo>
                    <a:pt x="543" y="814"/>
                    <a:pt x="543" y="814"/>
                    <a:pt x="543" y="814"/>
                  </a:cubicBezTo>
                  <a:cubicBezTo>
                    <a:pt x="537" y="817"/>
                    <a:pt x="537" y="817"/>
                    <a:pt x="537" y="817"/>
                  </a:cubicBezTo>
                  <a:cubicBezTo>
                    <a:pt x="540" y="811"/>
                    <a:pt x="540" y="811"/>
                    <a:pt x="540" y="811"/>
                  </a:cubicBezTo>
                  <a:cubicBezTo>
                    <a:pt x="540" y="811"/>
                    <a:pt x="537" y="813"/>
                    <a:pt x="535" y="815"/>
                  </a:cubicBezTo>
                  <a:cubicBezTo>
                    <a:pt x="535" y="809"/>
                    <a:pt x="539" y="806"/>
                    <a:pt x="542" y="806"/>
                  </a:cubicBezTo>
                  <a:close/>
                  <a:moveTo>
                    <a:pt x="535" y="826"/>
                  </a:moveTo>
                  <a:cubicBezTo>
                    <a:pt x="534" y="828"/>
                    <a:pt x="531" y="828"/>
                    <a:pt x="529" y="827"/>
                  </a:cubicBezTo>
                  <a:cubicBezTo>
                    <a:pt x="528" y="825"/>
                    <a:pt x="527" y="823"/>
                    <a:pt x="529" y="821"/>
                  </a:cubicBezTo>
                  <a:cubicBezTo>
                    <a:pt x="530" y="819"/>
                    <a:pt x="532" y="819"/>
                    <a:pt x="534" y="820"/>
                  </a:cubicBezTo>
                  <a:cubicBezTo>
                    <a:pt x="536" y="822"/>
                    <a:pt x="536" y="824"/>
                    <a:pt x="535" y="826"/>
                  </a:cubicBezTo>
                  <a:close/>
                  <a:moveTo>
                    <a:pt x="520" y="811"/>
                  </a:moveTo>
                  <a:cubicBezTo>
                    <a:pt x="523" y="805"/>
                    <a:pt x="528" y="806"/>
                    <a:pt x="531" y="808"/>
                  </a:cubicBezTo>
                  <a:cubicBezTo>
                    <a:pt x="535" y="812"/>
                    <a:pt x="532" y="815"/>
                    <a:pt x="532" y="815"/>
                  </a:cubicBezTo>
                  <a:cubicBezTo>
                    <a:pt x="529" y="811"/>
                    <a:pt x="529" y="811"/>
                    <a:pt x="529" y="811"/>
                  </a:cubicBezTo>
                  <a:cubicBezTo>
                    <a:pt x="529" y="816"/>
                    <a:pt x="529" y="816"/>
                    <a:pt x="529" y="816"/>
                  </a:cubicBezTo>
                  <a:cubicBezTo>
                    <a:pt x="524" y="812"/>
                    <a:pt x="524" y="812"/>
                    <a:pt x="524" y="812"/>
                  </a:cubicBezTo>
                  <a:cubicBezTo>
                    <a:pt x="524" y="812"/>
                    <a:pt x="526" y="819"/>
                    <a:pt x="526" y="819"/>
                  </a:cubicBezTo>
                  <a:cubicBezTo>
                    <a:pt x="520" y="816"/>
                    <a:pt x="520" y="813"/>
                    <a:pt x="520" y="811"/>
                  </a:cubicBezTo>
                  <a:close/>
                  <a:moveTo>
                    <a:pt x="517" y="821"/>
                  </a:moveTo>
                  <a:cubicBezTo>
                    <a:pt x="520" y="821"/>
                    <a:pt x="523" y="822"/>
                    <a:pt x="523" y="822"/>
                  </a:cubicBezTo>
                  <a:cubicBezTo>
                    <a:pt x="516" y="825"/>
                    <a:pt x="516" y="825"/>
                    <a:pt x="516" y="825"/>
                  </a:cubicBezTo>
                  <a:cubicBezTo>
                    <a:pt x="523" y="826"/>
                    <a:pt x="523" y="826"/>
                    <a:pt x="523" y="826"/>
                  </a:cubicBezTo>
                  <a:cubicBezTo>
                    <a:pt x="519" y="831"/>
                    <a:pt x="519" y="831"/>
                    <a:pt x="519" y="831"/>
                  </a:cubicBezTo>
                  <a:cubicBezTo>
                    <a:pt x="526" y="829"/>
                    <a:pt x="526" y="829"/>
                    <a:pt x="526" y="829"/>
                  </a:cubicBezTo>
                  <a:cubicBezTo>
                    <a:pt x="526" y="829"/>
                    <a:pt x="523" y="835"/>
                    <a:pt x="518" y="835"/>
                  </a:cubicBezTo>
                  <a:cubicBezTo>
                    <a:pt x="516" y="835"/>
                    <a:pt x="511" y="833"/>
                    <a:pt x="510" y="829"/>
                  </a:cubicBezTo>
                  <a:cubicBezTo>
                    <a:pt x="510" y="826"/>
                    <a:pt x="511" y="823"/>
                    <a:pt x="517" y="821"/>
                  </a:cubicBezTo>
                  <a:close/>
                  <a:moveTo>
                    <a:pt x="977" y="318"/>
                  </a:moveTo>
                  <a:cubicBezTo>
                    <a:pt x="975" y="281"/>
                    <a:pt x="974" y="242"/>
                    <a:pt x="967" y="205"/>
                  </a:cubicBezTo>
                  <a:cubicBezTo>
                    <a:pt x="966" y="199"/>
                    <a:pt x="965" y="192"/>
                    <a:pt x="964" y="185"/>
                  </a:cubicBezTo>
                  <a:cubicBezTo>
                    <a:pt x="961" y="165"/>
                    <a:pt x="959" y="145"/>
                    <a:pt x="959" y="125"/>
                  </a:cubicBezTo>
                  <a:cubicBezTo>
                    <a:pt x="959" y="122"/>
                    <a:pt x="959" y="118"/>
                    <a:pt x="959" y="115"/>
                  </a:cubicBezTo>
                  <a:cubicBezTo>
                    <a:pt x="960" y="95"/>
                    <a:pt x="964" y="75"/>
                    <a:pt x="969" y="55"/>
                  </a:cubicBezTo>
                  <a:cubicBezTo>
                    <a:pt x="972" y="46"/>
                    <a:pt x="972" y="37"/>
                    <a:pt x="972" y="28"/>
                  </a:cubicBezTo>
                  <a:cubicBezTo>
                    <a:pt x="973" y="20"/>
                    <a:pt x="970" y="14"/>
                    <a:pt x="964" y="8"/>
                  </a:cubicBezTo>
                  <a:cubicBezTo>
                    <a:pt x="958" y="0"/>
                    <a:pt x="946" y="0"/>
                    <a:pt x="939" y="6"/>
                  </a:cubicBezTo>
                  <a:cubicBezTo>
                    <a:pt x="930" y="14"/>
                    <a:pt x="925" y="23"/>
                    <a:pt x="924" y="35"/>
                  </a:cubicBezTo>
                  <a:cubicBezTo>
                    <a:pt x="924" y="42"/>
                    <a:pt x="922" y="49"/>
                    <a:pt x="920" y="56"/>
                  </a:cubicBezTo>
                  <a:cubicBezTo>
                    <a:pt x="918" y="67"/>
                    <a:pt x="912" y="75"/>
                    <a:pt x="904" y="82"/>
                  </a:cubicBezTo>
                  <a:cubicBezTo>
                    <a:pt x="900" y="84"/>
                    <a:pt x="897" y="86"/>
                    <a:pt x="893" y="87"/>
                  </a:cubicBezTo>
                  <a:cubicBezTo>
                    <a:pt x="889" y="89"/>
                    <a:pt x="885" y="90"/>
                    <a:pt x="881" y="91"/>
                  </a:cubicBezTo>
                  <a:cubicBezTo>
                    <a:pt x="846" y="100"/>
                    <a:pt x="815" y="81"/>
                    <a:pt x="781" y="80"/>
                  </a:cubicBezTo>
                  <a:cubicBezTo>
                    <a:pt x="777" y="80"/>
                    <a:pt x="773" y="79"/>
                    <a:pt x="768" y="79"/>
                  </a:cubicBezTo>
                  <a:cubicBezTo>
                    <a:pt x="731" y="75"/>
                    <a:pt x="693" y="79"/>
                    <a:pt x="657" y="88"/>
                  </a:cubicBezTo>
                  <a:cubicBezTo>
                    <a:pt x="642" y="92"/>
                    <a:pt x="628" y="95"/>
                    <a:pt x="615" y="101"/>
                  </a:cubicBezTo>
                  <a:cubicBezTo>
                    <a:pt x="586" y="113"/>
                    <a:pt x="560" y="133"/>
                    <a:pt x="538" y="154"/>
                  </a:cubicBezTo>
                  <a:cubicBezTo>
                    <a:pt x="520" y="172"/>
                    <a:pt x="507" y="192"/>
                    <a:pt x="495" y="215"/>
                  </a:cubicBezTo>
                  <a:cubicBezTo>
                    <a:pt x="485" y="234"/>
                    <a:pt x="475" y="253"/>
                    <a:pt x="470" y="274"/>
                  </a:cubicBezTo>
                  <a:cubicBezTo>
                    <a:pt x="465" y="300"/>
                    <a:pt x="463" y="367"/>
                    <a:pt x="458" y="371"/>
                  </a:cubicBezTo>
                  <a:cubicBezTo>
                    <a:pt x="454" y="376"/>
                    <a:pt x="405" y="370"/>
                    <a:pt x="370" y="361"/>
                  </a:cubicBezTo>
                  <a:cubicBezTo>
                    <a:pt x="369" y="361"/>
                    <a:pt x="367" y="361"/>
                    <a:pt x="366" y="360"/>
                  </a:cubicBezTo>
                  <a:cubicBezTo>
                    <a:pt x="363" y="360"/>
                    <a:pt x="361" y="360"/>
                    <a:pt x="359" y="359"/>
                  </a:cubicBezTo>
                  <a:cubicBezTo>
                    <a:pt x="346" y="356"/>
                    <a:pt x="332" y="355"/>
                    <a:pt x="319" y="355"/>
                  </a:cubicBezTo>
                  <a:cubicBezTo>
                    <a:pt x="319" y="356"/>
                    <a:pt x="319" y="356"/>
                    <a:pt x="319" y="356"/>
                  </a:cubicBezTo>
                  <a:cubicBezTo>
                    <a:pt x="316" y="357"/>
                    <a:pt x="313" y="357"/>
                    <a:pt x="311" y="355"/>
                  </a:cubicBezTo>
                  <a:cubicBezTo>
                    <a:pt x="295" y="356"/>
                    <a:pt x="282" y="357"/>
                    <a:pt x="275" y="359"/>
                  </a:cubicBezTo>
                  <a:cubicBezTo>
                    <a:pt x="264" y="362"/>
                    <a:pt x="148" y="373"/>
                    <a:pt x="69" y="473"/>
                  </a:cubicBezTo>
                  <a:cubicBezTo>
                    <a:pt x="69" y="474"/>
                    <a:pt x="47" y="505"/>
                    <a:pt x="45" y="509"/>
                  </a:cubicBezTo>
                  <a:cubicBezTo>
                    <a:pt x="45" y="509"/>
                    <a:pt x="45" y="510"/>
                    <a:pt x="45" y="510"/>
                  </a:cubicBezTo>
                  <a:cubicBezTo>
                    <a:pt x="28" y="539"/>
                    <a:pt x="10" y="597"/>
                    <a:pt x="9" y="603"/>
                  </a:cubicBezTo>
                  <a:cubicBezTo>
                    <a:pt x="0" y="649"/>
                    <a:pt x="3" y="695"/>
                    <a:pt x="14" y="740"/>
                  </a:cubicBezTo>
                  <a:cubicBezTo>
                    <a:pt x="27" y="793"/>
                    <a:pt x="50" y="842"/>
                    <a:pt x="81" y="886"/>
                  </a:cubicBezTo>
                  <a:cubicBezTo>
                    <a:pt x="95" y="906"/>
                    <a:pt x="109" y="924"/>
                    <a:pt x="127" y="940"/>
                  </a:cubicBezTo>
                  <a:cubicBezTo>
                    <a:pt x="142" y="953"/>
                    <a:pt x="156" y="965"/>
                    <a:pt x="171" y="977"/>
                  </a:cubicBezTo>
                  <a:cubicBezTo>
                    <a:pt x="197" y="998"/>
                    <a:pt x="224" y="1018"/>
                    <a:pt x="255" y="1034"/>
                  </a:cubicBezTo>
                  <a:cubicBezTo>
                    <a:pt x="283" y="1048"/>
                    <a:pt x="312" y="1062"/>
                    <a:pt x="343" y="1071"/>
                  </a:cubicBezTo>
                  <a:cubicBezTo>
                    <a:pt x="354" y="1075"/>
                    <a:pt x="366" y="1079"/>
                    <a:pt x="377" y="1080"/>
                  </a:cubicBezTo>
                  <a:cubicBezTo>
                    <a:pt x="411" y="1085"/>
                    <a:pt x="445" y="1083"/>
                    <a:pt x="479" y="1078"/>
                  </a:cubicBezTo>
                  <a:cubicBezTo>
                    <a:pt x="492" y="1075"/>
                    <a:pt x="506" y="1073"/>
                    <a:pt x="519" y="1069"/>
                  </a:cubicBezTo>
                  <a:cubicBezTo>
                    <a:pt x="553" y="1056"/>
                    <a:pt x="584" y="1035"/>
                    <a:pt x="613" y="1012"/>
                  </a:cubicBezTo>
                  <a:cubicBezTo>
                    <a:pt x="632" y="997"/>
                    <a:pt x="649" y="980"/>
                    <a:pt x="666" y="962"/>
                  </a:cubicBezTo>
                  <a:cubicBezTo>
                    <a:pt x="674" y="953"/>
                    <a:pt x="681" y="943"/>
                    <a:pt x="688" y="933"/>
                  </a:cubicBezTo>
                  <a:cubicBezTo>
                    <a:pt x="704" y="906"/>
                    <a:pt x="713" y="877"/>
                    <a:pt x="719" y="847"/>
                  </a:cubicBezTo>
                  <a:cubicBezTo>
                    <a:pt x="725" y="819"/>
                    <a:pt x="729" y="791"/>
                    <a:pt x="731" y="763"/>
                  </a:cubicBezTo>
                  <a:cubicBezTo>
                    <a:pt x="731" y="763"/>
                    <a:pt x="724" y="711"/>
                    <a:pt x="715" y="670"/>
                  </a:cubicBezTo>
                  <a:cubicBezTo>
                    <a:pt x="705" y="629"/>
                    <a:pt x="693" y="598"/>
                    <a:pt x="713" y="590"/>
                  </a:cubicBezTo>
                  <a:cubicBezTo>
                    <a:pt x="733" y="583"/>
                    <a:pt x="822" y="576"/>
                    <a:pt x="858" y="561"/>
                  </a:cubicBezTo>
                  <a:cubicBezTo>
                    <a:pt x="859" y="560"/>
                    <a:pt x="861" y="559"/>
                    <a:pt x="862" y="558"/>
                  </a:cubicBezTo>
                  <a:cubicBezTo>
                    <a:pt x="890" y="542"/>
                    <a:pt x="915" y="521"/>
                    <a:pt x="933" y="493"/>
                  </a:cubicBezTo>
                  <a:cubicBezTo>
                    <a:pt x="948" y="471"/>
                    <a:pt x="959" y="447"/>
                    <a:pt x="965" y="421"/>
                  </a:cubicBezTo>
                  <a:cubicBezTo>
                    <a:pt x="972" y="394"/>
                    <a:pt x="977" y="367"/>
                    <a:pt x="978" y="339"/>
                  </a:cubicBezTo>
                  <a:cubicBezTo>
                    <a:pt x="978" y="332"/>
                    <a:pt x="978" y="325"/>
                    <a:pt x="977" y="318"/>
                  </a:cubicBezTo>
                  <a:close/>
                  <a:moveTo>
                    <a:pt x="951" y="197"/>
                  </a:moveTo>
                  <a:cubicBezTo>
                    <a:pt x="951" y="197"/>
                    <a:pt x="963" y="276"/>
                    <a:pt x="958" y="303"/>
                  </a:cubicBezTo>
                  <a:cubicBezTo>
                    <a:pt x="958" y="303"/>
                    <a:pt x="945" y="298"/>
                    <a:pt x="941" y="273"/>
                  </a:cubicBezTo>
                  <a:cubicBezTo>
                    <a:pt x="941" y="273"/>
                    <a:pt x="934" y="227"/>
                    <a:pt x="951" y="197"/>
                  </a:cubicBezTo>
                  <a:close/>
                  <a:moveTo>
                    <a:pt x="946" y="389"/>
                  </a:moveTo>
                  <a:cubicBezTo>
                    <a:pt x="940" y="396"/>
                    <a:pt x="927" y="396"/>
                    <a:pt x="927" y="396"/>
                  </a:cubicBezTo>
                  <a:cubicBezTo>
                    <a:pt x="931" y="388"/>
                    <a:pt x="946" y="389"/>
                    <a:pt x="946" y="389"/>
                  </a:cubicBezTo>
                  <a:close/>
                  <a:moveTo>
                    <a:pt x="943" y="378"/>
                  </a:moveTo>
                  <a:cubicBezTo>
                    <a:pt x="940" y="386"/>
                    <a:pt x="924" y="390"/>
                    <a:pt x="924" y="390"/>
                  </a:cubicBezTo>
                  <a:cubicBezTo>
                    <a:pt x="924" y="386"/>
                    <a:pt x="943" y="378"/>
                    <a:pt x="943" y="378"/>
                  </a:cubicBezTo>
                  <a:close/>
                  <a:moveTo>
                    <a:pt x="923" y="382"/>
                  </a:moveTo>
                  <a:cubicBezTo>
                    <a:pt x="922" y="374"/>
                    <a:pt x="938" y="369"/>
                    <a:pt x="938" y="369"/>
                  </a:cubicBezTo>
                  <a:cubicBezTo>
                    <a:pt x="936" y="377"/>
                    <a:pt x="923" y="382"/>
                    <a:pt x="923" y="382"/>
                  </a:cubicBezTo>
                  <a:close/>
                  <a:moveTo>
                    <a:pt x="931" y="361"/>
                  </a:moveTo>
                  <a:cubicBezTo>
                    <a:pt x="926" y="375"/>
                    <a:pt x="919" y="375"/>
                    <a:pt x="919" y="375"/>
                  </a:cubicBezTo>
                  <a:cubicBezTo>
                    <a:pt x="920" y="369"/>
                    <a:pt x="931" y="361"/>
                    <a:pt x="931" y="361"/>
                  </a:cubicBezTo>
                  <a:close/>
                  <a:moveTo>
                    <a:pt x="914" y="372"/>
                  </a:moveTo>
                  <a:cubicBezTo>
                    <a:pt x="912" y="365"/>
                    <a:pt x="925" y="354"/>
                    <a:pt x="925" y="354"/>
                  </a:cubicBezTo>
                  <a:cubicBezTo>
                    <a:pt x="926" y="358"/>
                    <a:pt x="914" y="372"/>
                    <a:pt x="914" y="372"/>
                  </a:cubicBezTo>
                  <a:close/>
                  <a:moveTo>
                    <a:pt x="920" y="159"/>
                  </a:moveTo>
                  <a:cubicBezTo>
                    <a:pt x="921" y="158"/>
                    <a:pt x="921" y="157"/>
                    <a:pt x="921" y="156"/>
                  </a:cubicBezTo>
                  <a:cubicBezTo>
                    <a:pt x="922" y="152"/>
                    <a:pt x="923" y="148"/>
                    <a:pt x="922" y="144"/>
                  </a:cubicBezTo>
                  <a:cubicBezTo>
                    <a:pt x="922" y="139"/>
                    <a:pt x="923" y="134"/>
                    <a:pt x="927" y="129"/>
                  </a:cubicBezTo>
                  <a:cubicBezTo>
                    <a:pt x="929" y="132"/>
                    <a:pt x="930" y="134"/>
                    <a:pt x="932" y="137"/>
                  </a:cubicBezTo>
                  <a:cubicBezTo>
                    <a:pt x="933" y="140"/>
                    <a:pt x="934" y="144"/>
                    <a:pt x="935" y="147"/>
                  </a:cubicBezTo>
                  <a:cubicBezTo>
                    <a:pt x="939" y="163"/>
                    <a:pt x="934" y="179"/>
                    <a:pt x="929" y="195"/>
                  </a:cubicBezTo>
                  <a:cubicBezTo>
                    <a:pt x="928" y="200"/>
                    <a:pt x="926" y="204"/>
                    <a:pt x="924" y="208"/>
                  </a:cubicBezTo>
                  <a:cubicBezTo>
                    <a:pt x="922" y="212"/>
                    <a:pt x="920" y="216"/>
                    <a:pt x="918" y="219"/>
                  </a:cubicBezTo>
                  <a:cubicBezTo>
                    <a:pt x="914" y="214"/>
                    <a:pt x="918" y="208"/>
                    <a:pt x="917" y="203"/>
                  </a:cubicBezTo>
                  <a:cubicBezTo>
                    <a:pt x="920" y="188"/>
                    <a:pt x="920" y="174"/>
                    <a:pt x="920" y="159"/>
                  </a:cubicBezTo>
                  <a:close/>
                  <a:moveTo>
                    <a:pt x="916" y="157"/>
                  </a:moveTo>
                  <a:cubicBezTo>
                    <a:pt x="916" y="158"/>
                    <a:pt x="916" y="158"/>
                    <a:pt x="917" y="159"/>
                  </a:cubicBezTo>
                  <a:cubicBezTo>
                    <a:pt x="915" y="174"/>
                    <a:pt x="914" y="189"/>
                    <a:pt x="912" y="204"/>
                  </a:cubicBezTo>
                  <a:cubicBezTo>
                    <a:pt x="911" y="208"/>
                    <a:pt x="910" y="212"/>
                    <a:pt x="909" y="216"/>
                  </a:cubicBezTo>
                  <a:cubicBezTo>
                    <a:pt x="903" y="213"/>
                    <a:pt x="896" y="212"/>
                    <a:pt x="890" y="213"/>
                  </a:cubicBezTo>
                  <a:cubicBezTo>
                    <a:pt x="887" y="213"/>
                    <a:pt x="885" y="212"/>
                    <a:pt x="884" y="209"/>
                  </a:cubicBezTo>
                  <a:cubicBezTo>
                    <a:pt x="882" y="206"/>
                    <a:pt x="881" y="203"/>
                    <a:pt x="879" y="200"/>
                  </a:cubicBezTo>
                  <a:cubicBezTo>
                    <a:pt x="877" y="196"/>
                    <a:pt x="878" y="193"/>
                    <a:pt x="881" y="189"/>
                  </a:cubicBezTo>
                  <a:cubicBezTo>
                    <a:pt x="884" y="187"/>
                    <a:pt x="887" y="183"/>
                    <a:pt x="890" y="180"/>
                  </a:cubicBezTo>
                  <a:cubicBezTo>
                    <a:pt x="896" y="173"/>
                    <a:pt x="903" y="166"/>
                    <a:pt x="906" y="158"/>
                  </a:cubicBezTo>
                  <a:cubicBezTo>
                    <a:pt x="908" y="154"/>
                    <a:pt x="910" y="150"/>
                    <a:pt x="914" y="148"/>
                  </a:cubicBezTo>
                  <a:cubicBezTo>
                    <a:pt x="916" y="149"/>
                    <a:pt x="915" y="152"/>
                    <a:pt x="916" y="154"/>
                  </a:cubicBezTo>
                  <a:cubicBezTo>
                    <a:pt x="915" y="155"/>
                    <a:pt x="915" y="156"/>
                    <a:pt x="916" y="157"/>
                  </a:cubicBezTo>
                  <a:close/>
                  <a:moveTo>
                    <a:pt x="895" y="250"/>
                  </a:moveTo>
                  <a:cubicBezTo>
                    <a:pt x="894" y="250"/>
                    <a:pt x="892" y="251"/>
                    <a:pt x="891" y="250"/>
                  </a:cubicBezTo>
                  <a:cubicBezTo>
                    <a:pt x="890" y="249"/>
                    <a:pt x="890" y="247"/>
                    <a:pt x="892" y="246"/>
                  </a:cubicBezTo>
                  <a:cubicBezTo>
                    <a:pt x="893" y="245"/>
                    <a:pt x="894" y="245"/>
                    <a:pt x="895" y="246"/>
                  </a:cubicBezTo>
                  <a:cubicBezTo>
                    <a:pt x="897" y="248"/>
                    <a:pt x="896" y="249"/>
                    <a:pt x="895" y="250"/>
                  </a:cubicBezTo>
                  <a:close/>
                  <a:moveTo>
                    <a:pt x="851" y="295"/>
                  </a:moveTo>
                  <a:cubicBezTo>
                    <a:pt x="851" y="295"/>
                    <a:pt x="850" y="295"/>
                    <a:pt x="850" y="295"/>
                  </a:cubicBezTo>
                  <a:cubicBezTo>
                    <a:pt x="848" y="295"/>
                    <a:pt x="847" y="294"/>
                    <a:pt x="845" y="293"/>
                  </a:cubicBezTo>
                  <a:cubicBezTo>
                    <a:pt x="845" y="293"/>
                    <a:pt x="845" y="293"/>
                    <a:pt x="845" y="293"/>
                  </a:cubicBezTo>
                  <a:cubicBezTo>
                    <a:pt x="845" y="293"/>
                    <a:pt x="845" y="293"/>
                    <a:pt x="845" y="293"/>
                  </a:cubicBezTo>
                  <a:cubicBezTo>
                    <a:pt x="847" y="295"/>
                    <a:pt x="848" y="296"/>
                    <a:pt x="850" y="298"/>
                  </a:cubicBezTo>
                  <a:cubicBezTo>
                    <a:pt x="850" y="298"/>
                    <a:pt x="850" y="298"/>
                    <a:pt x="850" y="298"/>
                  </a:cubicBezTo>
                  <a:cubicBezTo>
                    <a:pt x="850" y="298"/>
                    <a:pt x="850" y="298"/>
                    <a:pt x="850" y="298"/>
                  </a:cubicBezTo>
                  <a:cubicBezTo>
                    <a:pt x="847" y="297"/>
                    <a:pt x="845" y="296"/>
                    <a:pt x="844" y="294"/>
                  </a:cubicBezTo>
                  <a:cubicBezTo>
                    <a:pt x="844" y="294"/>
                    <a:pt x="844" y="294"/>
                    <a:pt x="844" y="294"/>
                  </a:cubicBezTo>
                  <a:cubicBezTo>
                    <a:pt x="844" y="296"/>
                    <a:pt x="845" y="297"/>
                    <a:pt x="846" y="298"/>
                  </a:cubicBezTo>
                  <a:cubicBezTo>
                    <a:pt x="846" y="299"/>
                    <a:pt x="846" y="299"/>
                    <a:pt x="846" y="299"/>
                  </a:cubicBezTo>
                  <a:cubicBezTo>
                    <a:pt x="845" y="298"/>
                    <a:pt x="843" y="296"/>
                    <a:pt x="842" y="296"/>
                  </a:cubicBezTo>
                  <a:cubicBezTo>
                    <a:pt x="842" y="296"/>
                    <a:pt x="842" y="296"/>
                    <a:pt x="842" y="296"/>
                  </a:cubicBezTo>
                  <a:cubicBezTo>
                    <a:pt x="843" y="297"/>
                    <a:pt x="845" y="300"/>
                    <a:pt x="845" y="300"/>
                  </a:cubicBezTo>
                  <a:cubicBezTo>
                    <a:pt x="844" y="300"/>
                    <a:pt x="842" y="299"/>
                    <a:pt x="842" y="298"/>
                  </a:cubicBezTo>
                  <a:cubicBezTo>
                    <a:pt x="841" y="298"/>
                    <a:pt x="841" y="297"/>
                    <a:pt x="840" y="297"/>
                  </a:cubicBezTo>
                  <a:cubicBezTo>
                    <a:pt x="840" y="298"/>
                    <a:pt x="842" y="301"/>
                    <a:pt x="843" y="302"/>
                  </a:cubicBezTo>
                  <a:cubicBezTo>
                    <a:pt x="841" y="302"/>
                    <a:pt x="841" y="300"/>
                    <a:pt x="840" y="299"/>
                  </a:cubicBezTo>
                  <a:cubicBezTo>
                    <a:pt x="839" y="300"/>
                    <a:pt x="840" y="301"/>
                    <a:pt x="840" y="301"/>
                  </a:cubicBezTo>
                  <a:cubicBezTo>
                    <a:pt x="840" y="302"/>
                    <a:pt x="840" y="302"/>
                    <a:pt x="841" y="303"/>
                  </a:cubicBezTo>
                  <a:cubicBezTo>
                    <a:pt x="838" y="303"/>
                    <a:pt x="837" y="298"/>
                    <a:pt x="836" y="296"/>
                  </a:cubicBezTo>
                  <a:cubicBezTo>
                    <a:pt x="835" y="295"/>
                    <a:pt x="835" y="294"/>
                    <a:pt x="834" y="293"/>
                  </a:cubicBezTo>
                  <a:cubicBezTo>
                    <a:pt x="834" y="293"/>
                    <a:pt x="834" y="293"/>
                    <a:pt x="834" y="293"/>
                  </a:cubicBezTo>
                  <a:cubicBezTo>
                    <a:pt x="835" y="293"/>
                    <a:pt x="837" y="293"/>
                    <a:pt x="838" y="291"/>
                  </a:cubicBezTo>
                  <a:cubicBezTo>
                    <a:pt x="838" y="290"/>
                    <a:pt x="837" y="289"/>
                    <a:pt x="837" y="288"/>
                  </a:cubicBezTo>
                  <a:cubicBezTo>
                    <a:pt x="839" y="288"/>
                    <a:pt x="842" y="288"/>
                    <a:pt x="844" y="289"/>
                  </a:cubicBezTo>
                  <a:cubicBezTo>
                    <a:pt x="847" y="289"/>
                    <a:pt x="850" y="291"/>
                    <a:pt x="853" y="293"/>
                  </a:cubicBezTo>
                  <a:cubicBezTo>
                    <a:pt x="853" y="293"/>
                    <a:pt x="853" y="293"/>
                    <a:pt x="853" y="293"/>
                  </a:cubicBezTo>
                  <a:cubicBezTo>
                    <a:pt x="853" y="294"/>
                    <a:pt x="853" y="294"/>
                    <a:pt x="853" y="294"/>
                  </a:cubicBezTo>
                  <a:cubicBezTo>
                    <a:pt x="851" y="293"/>
                    <a:pt x="849" y="292"/>
                    <a:pt x="847" y="291"/>
                  </a:cubicBezTo>
                  <a:cubicBezTo>
                    <a:pt x="847" y="291"/>
                    <a:pt x="847" y="291"/>
                    <a:pt x="847" y="291"/>
                  </a:cubicBezTo>
                  <a:cubicBezTo>
                    <a:pt x="846" y="291"/>
                    <a:pt x="846" y="292"/>
                    <a:pt x="846" y="292"/>
                  </a:cubicBezTo>
                  <a:cubicBezTo>
                    <a:pt x="848" y="293"/>
                    <a:pt x="849" y="294"/>
                    <a:pt x="851" y="295"/>
                  </a:cubicBezTo>
                  <a:close/>
                  <a:moveTo>
                    <a:pt x="821" y="287"/>
                  </a:moveTo>
                  <a:cubicBezTo>
                    <a:pt x="821" y="287"/>
                    <a:pt x="821" y="287"/>
                    <a:pt x="821" y="287"/>
                  </a:cubicBezTo>
                  <a:cubicBezTo>
                    <a:pt x="823" y="288"/>
                    <a:pt x="826" y="289"/>
                    <a:pt x="825" y="293"/>
                  </a:cubicBezTo>
                  <a:cubicBezTo>
                    <a:pt x="825" y="293"/>
                    <a:pt x="825" y="293"/>
                    <a:pt x="825" y="293"/>
                  </a:cubicBezTo>
                  <a:cubicBezTo>
                    <a:pt x="824" y="292"/>
                    <a:pt x="822" y="292"/>
                    <a:pt x="822" y="292"/>
                  </a:cubicBezTo>
                  <a:cubicBezTo>
                    <a:pt x="821" y="291"/>
                    <a:pt x="822" y="290"/>
                    <a:pt x="822" y="290"/>
                  </a:cubicBezTo>
                  <a:cubicBezTo>
                    <a:pt x="822" y="289"/>
                    <a:pt x="821" y="288"/>
                    <a:pt x="821" y="287"/>
                  </a:cubicBezTo>
                  <a:close/>
                  <a:moveTo>
                    <a:pt x="814" y="285"/>
                  </a:moveTo>
                  <a:cubicBezTo>
                    <a:pt x="814" y="285"/>
                    <a:pt x="814" y="285"/>
                    <a:pt x="814" y="285"/>
                  </a:cubicBezTo>
                  <a:cubicBezTo>
                    <a:pt x="814" y="284"/>
                    <a:pt x="814" y="282"/>
                    <a:pt x="814" y="281"/>
                  </a:cubicBezTo>
                  <a:cubicBezTo>
                    <a:pt x="814" y="280"/>
                    <a:pt x="816" y="280"/>
                    <a:pt x="817" y="279"/>
                  </a:cubicBezTo>
                  <a:cubicBezTo>
                    <a:pt x="820" y="276"/>
                    <a:pt x="822" y="273"/>
                    <a:pt x="825" y="271"/>
                  </a:cubicBezTo>
                  <a:cubicBezTo>
                    <a:pt x="826" y="270"/>
                    <a:pt x="827" y="269"/>
                    <a:pt x="828" y="268"/>
                  </a:cubicBezTo>
                  <a:cubicBezTo>
                    <a:pt x="829" y="270"/>
                    <a:pt x="828" y="273"/>
                    <a:pt x="827" y="274"/>
                  </a:cubicBezTo>
                  <a:cubicBezTo>
                    <a:pt x="825" y="279"/>
                    <a:pt x="820" y="283"/>
                    <a:pt x="814" y="285"/>
                  </a:cubicBezTo>
                  <a:close/>
                  <a:moveTo>
                    <a:pt x="816" y="288"/>
                  </a:moveTo>
                  <a:cubicBezTo>
                    <a:pt x="816" y="288"/>
                    <a:pt x="817" y="288"/>
                    <a:pt x="817" y="287"/>
                  </a:cubicBezTo>
                  <a:cubicBezTo>
                    <a:pt x="818" y="287"/>
                    <a:pt x="818" y="288"/>
                    <a:pt x="819" y="288"/>
                  </a:cubicBezTo>
                  <a:cubicBezTo>
                    <a:pt x="820" y="288"/>
                    <a:pt x="820" y="290"/>
                    <a:pt x="820" y="292"/>
                  </a:cubicBezTo>
                  <a:cubicBezTo>
                    <a:pt x="819" y="292"/>
                    <a:pt x="818" y="292"/>
                    <a:pt x="817" y="292"/>
                  </a:cubicBezTo>
                  <a:cubicBezTo>
                    <a:pt x="816" y="291"/>
                    <a:pt x="816" y="291"/>
                    <a:pt x="816" y="291"/>
                  </a:cubicBezTo>
                  <a:cubicBezTo>
                    <a:pt x="817" y="290"/>
                    <a:pt x="816" y="289"/>
                    <a:pt x="816" y="288"/>
                  </a:cubicBezTo>
                  <a:close/>
                  <a:moveTo>
                    <a:pt x="769" y="213"/>
                  </a:moveTo>
                  <a:cubicBezTo>
                    <a:pt x="771" y="215"/>
                    <a:pt x="772" y="217"/>
                    <a:pt x="774" y="217"/>
                  </a:cubicBezTo>
                  <a:cubicBezTo>
                    <a:pt x="774" y="217"/>
                    <a:pt x="774" y="217"/>
                    <a:pt x="774" y="218"/>
                  </a:cubicBezTo>
                  <a:cubicBezTo>
                    <a:pt x="774" y="218"/>
                    <a:pt x="774" y="218"/>
                    <a:pt x="774" y="218"/>
                  </a:cubicBezTo>
                  <a:cubicBezTo>
                    <a:pt x="769" y="217"/>
                    <a:pt x="766" y="215"/>
                    <a:pt x="764" y="210"/>
                  </a:cubicBezTo>
                  <a:cubicBezTo>
                    <a:pt x="764" y="210"/>
                    <a:pt x="765" y="210"/>
                    <a:pt x="765" y="210"/>
                  </a:cubicBezTo>
                  <a:cubicBezTo>
                    <a:pt x="765" y="210"/>
                    <a:pt x="765" y="210"/>
                    <a:pt x="765" y="209"/>
                  </a:cubicBezTo>
                  <a:cubicBezTo>
                    <a:pt x="766" y="210"/>
                    <a:pt x="766" y="210"/>
                    <a:pt x="767" y="210"/>
                  </a:cubicBezTo>
                  <a:cubicBezTo>
                    <a:pt x="770" y="210"/>
                    <a:pt x="774" y="212"/>
                    <a:pt x="775" y="215"/>
                  </a:cubicBezTo>
                  <a:cubicBezTo>
                    <a:pt x="774" y="215"/>
                    <a:pt x="774" y="215"/>
                    <a:pt x="774" y="215"/>
                  </a:cubicBezTo>
                  <a:cubicBezTo>
                    <a:pt x="773" y="215"/>
                    <a:pt x="771" y="213"/>
                    <a:pt x="770" y="212"/>
                  </a:cubicBezTo>
                  <a:cubicBezTo>
                    <a:pt x="769" y="213"/>
                    <a:pt x="769" y="213"/>
                    <a:pt x="769" y="213"/>
                  </a:cubicBezTo>
                  <a:close/>
                  <a:moveTo>
                    <a:pt x="768" y="220"/>
                  </a:moveTo>
                  <a:cubicBezTo>
                    <a:pt x="770" y="220"/>
                    <a:pt x="771" y="220"/>
                    <a:pt x="773" y="221"/>
                  </a:cubicBezTo>
                  <a:cubicBezTo>
                    <a:pt x="773" y="221"/>
                    <a:pt x="773" y="221"/>
                    <a:pt x="773" y="221"/>
                  </a:cubicBezTo>
                  <a:cubicBezTo>
                    <a:pt x="772" y="221"/>
                    <a:pt x="766" y="223"/>
                    <a:pt x="765" y="224"/>
                  </a:cubicBezTo>
                  <a:cubicBezTo>
                    <a:pt x="765" y="224"/>
                    <a:pt x="765" y="224"/>
                    <a:pt x="765" y="224"/>
                  </a:cubicBezTo>
                  <a:cubicBezTo>
                    <a:pt x="768" y="224"/>
                    <a:pt x="770" y="223"/>
                    <a:pt x="773" y="223"/>
                  </a:cubicBezTo>
                  <a:cubicBezTo>
                    <a:pt x="773" y="223"/>
                    <a:pt x="773" y="223"/>
                    <a:pt x="773" y="223"/>
                  </a:cubicBezTo>
                  <a:cubicBezTo>
                    <a:pt x="770" y="227"/>
                    <a:pt x="762" y="228"/>
                    <a:pt x="758" y="226"/>
                  </a:cubicBezTo>
                  <a:cubicBezTo>
                    <a:pt x="758" y="226"/>
                    <a:pt x="758" y="226"/>
                    <a:pt x="758" y="226"/>
                  </a:cubicBezTo>
                  <a:cubicBezTo>
                    <a:pt x="760" y="223"/>
                    <a:pt x="761" y="222"/>
                    <a:pt x="766" y="221"/>
                  </a:cubicBezTo>
                  <a:cubicBezTo>
                    <a:pt x="767" y="220"/>
                    <a:pt x="767" y="220"/>
                    <a:pt x="768" y="220"/>
                  </a:cubicBezTo>
                  <a:close/>
                  <a:moveTo>
                    <a:pt x="775" y="225"/>
                  </a:moveTo>
                  <a:cubicBezTo>
                    <a:pt x="775" y="227"/>
                    <a:pt x="773" y="229"/>
                    <a:pt x="773" y="230"/>
                  </a:cubicBezTo>
                  <a:cubicBezTo>
                    <a:pt x="774" y="230"/>
                    <a:pt x="774" y="230"/>
                    <a:pt x="774" y="230"/>
                  </a:cubicBezTo>
                  <a:cubicBezTo>
                    <a:pt x="775" y="229"/>
                    <a:pt x="776" y="228"/>
                    <a:pt x="777" y="226"/>
                  </a:cubicBezTo>
                  <a:cubicBezTo>
                    <a:pt x="777" y="226"/>
                    <a:pt x="777" y="226"/>
                    <a:pt x="777" y="226"/>
                  </a:cubicBezTo>
                  <a:cubicBezTo>
                    <a:pt x="777" y="226"/>
                    <a:pt x="777" y="226"/>
                    <a:pt x="777" y="226"/>
                  </a:cubicBezTo>
                  <a:cubicBezTo>
                    <a:pt x="778" y="230"/>
                    <a:pt x="775" y="233"/>
                    <a:pt x="773" y="235"/>
                  </a:cubicBezTo>
                  <a:cubicBezTo>
                    <a:pt x="772" y="236"/>
                    <a:pt x="771" y="237"/>
                    <a:pt x="771" y="237"/>
                  </a:cubicBezTo>
                  <a:cubicBezTo>
                    <a:pt x="770" y="237"/>
                    <a:pt x="770" y="237"/>
                    <a:pt x="770" y="237"/>
                  </a:cubicBezTo>
                  <a:cubicBezTo>
                    <a:pt x="770" y="232"/>
                    <a:pt x="771" y="228"/>
                    <a:pt x="775" y="225"/>
                  </a:cubicBezTo>
                  <a:close/>
                  <a:moveTo>
                    <a:pt x="795" y="242"/>
                  </a:moveTo>
                  <a:cubicBezTo>
                    <a:pt x="796" y="244"/>
                    <a:pt x="798" y="245"/>
                    <a:pt x="800" y="246"/>
                  </a:cubicBezTo>
                  <a:cubicBezTo>
                    <a:pt x="800" y="247"/>
                    <a:pt x="800" y="253"/>
                    <a:pt x="800" y="254"/>
                  </a:cubicBezTo>
                  <a:cubicBezTo>
                    <a:pt x="800" y="254"/>
                    <a:pt x="800" y="254"/>
                    <a:pt x="800" y="254"/>
                  </a:cubicBezTo>
                  <a:cubicBezTo>
                    <a:pt x="796" y="249"/>
                    <a:pt x="789" y="242"/>
                    <a:pt x="783" y="240"/>
                  </a:cubicBezTo>
                  <a:cubicBezTo>
                    <a:pt x="781" y="239"/>
                    <a:pt x="780" y="238"/>
                    <a:pt x="778" y="238"/>
                  </a:cubicBezTo>
                  <a:cubicBezTo>
                    <a:pt x="776" y="238"/>
                    <a:pt x="775" y="238"/>
                    <a:pt x="774" y="237"/>
                  </a:cubicBezTo>
                  <a:cubicBezTo>
                    <a:pt x="774" y="237"/>
                    <a:pt x="774" y="237"/>
                    <a:pt x="774" y="237"/>
                  </a:cubicBezTo>
                  <a:cubicBezTo>
                    <a:pt x="777" y="236"/>
                    <a:pt x="777" y="232"/>
                    <a:pt x="779" y="230"/>
                  </a:cubicBezTo>
                  <a:cubicBezTo>
                    <a:pt x="780" y="231"/>
                    <a:pt x="780" y="233"/>
                    <a:pt x="781" y="234"/>
                  </a:cubicBezTo>
                  <a:cubicBezTo>
                    <a:pt x="782" y="236"/>
                    <a:pt x="786" y="238"/>
                    <a:pt x="787" y="239"/>
                  </a:cubicBezTo>
                  <a:cubicBezTo>
                    <a:pt x="788" y="239"/>
                    <a:pt x="788" y="239"/>
                    <a:pt x="788" y="239"/>
                  </a:cubicBezTo>
                  <a:cubicBezTo>
                    <a:pt x="788" y="236"/>
                    <a:pt x="789" y="233"/>
                    <a:pt x="789" y="229"/>
                  </a:cubicBezTo>
                  <a:cubicBezTo>
                    <a:pt x="789" y="229"/>
                    <a:pt x="789" y="229"/>
                    <a:pt x="789" y="229"/>
                  </a:cubicBezTo>
                  <a:cubicBezTo>
                    <a:pt x="791" y="231"/>
                    <a:pt x="794" y="231"/>
                    <a:pt x="797" y="231"/>
                  </a:cubicBezTo>
                  <a:cubicBezTo>
                    <a:pt x="797" y="231"/>
                    <a:pt x="797" y="231"/>
                    <a:pt x="797" y="231"/>
                  </a:cubicBezTo>
                  <a:cubicBezTo>
                    <a:pt x="795" y="233"/>
                    <a:pt x="793" y="239"/>
                    <a:pt x="795" y="242"/>
                  </a:cubicBezTo>
                  <a:close/>
                  <a:moveTo>
                    <a:pt x="821" y="263"/>
                  </a:moveTo>
                  <a:cubicBezTo>
                    <a:pt x="822" y="262"/>
                    <a:pt x="824" y="260"/>
                    <a:pt x="826" y="259"/>
                  </a:cubicBezTo>
                  <a:cubicBezTo>
                    <a:pt x="828" y="261"/>
                    <a:pt x="827" y="264"/>
                    <a:pt x="826" y="266"/>
                  </a:cubicBezTo>
                  <a:cubicBezTo>
                    <a:pt x="824" y="269"/>
                    <a:pt x="822" y="271"/>
                    <a:pt x="820" y="274"/>
                  </a:cubicBezTo>
                  <a:cubicBezTo>
                    <a:pt x="817" y="276"/>
                    <a:pt x="815" y="278"/>
                    <a:pt x="813" y="280"/>
                  </a:cubicBezTo>
                  <a:cubicBezTo>
                    <a:pt x="813" y="280"/>
                    <a:pt x="813" y="280"/>
                    <a:pt x="813" y="280"/>
                  </a:cubicBezTo>
                  <a:cubicBezTo>
                    <a:pt x="813" y="278"/>
                    <a:pt x="813" y="276"/>
                    <a:pt x="812" y="275"/>
                  </a:cubicBezTo>
                  <a:cubicBezTo>
                    <a:pt x="815" y="271"/>
                    <a:pt x="818" y="267"/>
                    <a:pt x="821" y="263"/>
                  </a:cubicBezTo>
                  <a:close/>
                  <a:moveTo>
                    <a:pt x="812" y="272"/>
                  </a:moveTo>
                  <a:cubicBezTo>
                    <a:pt x="811" y="272"/>
                    <a:pt x="812" y="272"/>
                    <a:pt x="811" y="272"/>
                  </a:cubicBezTo>
                  <a:cubicBezTo>
                    <a:pt x="811" y="272"/>
                    <a:pt x="810" y="268"/>
                    <a:pt x="810" y="268"/>
                  </a:cubicBezTo>
                  <a:cubicBezTo>
                    <a:pt x="811" y="266"/>
                    <a:pt x="813" y="263"/>
                    <a:pt x="814" y="261"/>
                  </a:cubicBezTo>
                  <a:cubicBezTo>
                    <a:pt x="816" y="259"/>
                    <a:pt x="817" y="256"/>
                    <a:pt x="819" y="253"/>
                  </a:cubicBezTo>
                  <a:cubicBezTo>
                    <a:pt x="820" y="251"/>
                    <a:pt x="821" y="249"/>
                    <a:pt x="823" y="248"/>
                  </a:cubicBezTo>
                  <a:cubicBezTo>
                    <a:pt x="824" y="249"/>
                    <a:pt x="825" y="253"/>
                    <a:pt x="825" y="255"/>
                  </a:cubicBezTo>
                  <a:cubicBezTo>
                    <a:pt x="824" y="258"/>
                    <a:pt x="822" y="260"/>
                    <a:pt x="820" y="262"/>
                  </a:cubicBezTo>
                  <a:cubicBezTo>
                    <a:pt x="818" y="264"/>
                    <a:pt x="816" y="267"/>
                    <a:pt x="814" y="269"/>
                  </a:cubicBezTo>
                  <a:cubicBezTo>
                    <a:pt x="813" y="270"/>
                    <a:pt x="812" y="271"/>
                    <a:pt x="812" y="272"/>
                  </a:cubicBezTo>
                  <a:close/>
                  <a:moveTo>
                    <a:pt x="826" y="232"/>
                  </a:moveTo>
                  <a:cubicBezTo>
                    <a:pt x="826" y="232"/>
                    <a:pt x="827" y="232"/>
                    <a:pt x="828" y="232"/>
                  </a:cubicBezTo>
                  <a:cubicBezTo>
                    <a:pt x="828" y="233"/>
                    <a:pt x="829" y="234"/>
                    <a:pt x="830" y="235"/>
                  </a:cubicBezTo>
                  <a:cubicBezTo>
                    <a:pt x="830" y="237"/>
                    <a:pt x="828" y="238"/>
                    <a:pt x="826" y="239"/>
                  </a:cubicBezTo>
                  <a:cubicBezTo>
                    <a:pt x="822" y="239"/>
                    <a:pt x="821" y="233"/>
                    <a:pt x="826" y="232"/>
                  </a:cubicBezTo>
                  <a:close/>
                  <a:moveTo>
                    <a:pt x="823" y="230"/>
                  </a:moveTo>
                  <a:cubicBezTo>
                    <a:pt x="819" y="230"/>
                    <a:pt x="818" y="224"/>
                    <a:pt x="823" y="223"/>
                  </a:cubicBezTo>
                  <a:cubicBezTo>
                    <a:pt x="823" y="223"/>
                    <a:pt x="823" y="223"/>
                    <a:pt x="823" y="223"/>
                  </a:cubicBezTo>
                  <a:cubicBezTo>
                    <a:pt x="824" y="225"/>
                    <a:pt x="825" y="227"/>
                    <a:pt x="826" y="229"/>
                  </a:cubicBezTo>
                  <a:cubicBezTo>
                    <a:pt x="825" y="229"/>
                    <a:pt x="824" y="230"/>
                    <a:pt x="823" y="230"/>
                  </a:cubicBezTo>
                  <a:close/>
                  <a:moveTo>
                    <a:pt x="822" y="243"/>
                  </a:moveTo>
                  <a:cubicBezTo>
                    <a:pt x="822" y="245"/>
                    <a:pt x="819" y="248"/>
                    <a:pt x="818" y="250"/>
                  </a:cubicBezTo>
                  <a:cubicBezTo>
                    <a:pt x="815" y="255"/>
                    <a:pt x="812" y="260"/>
                    <a:pt x="810" y="266"/>
                  </a:cubicBezTo>
                  <a:cubicBezTo>
                    <a:pt x="810" y="266"/>
                    <a:pt x="809" y="266"/>
                    <a:pt x="809" y="266"/>
                  </a:cubicBezTo>
                  <a:cubicBezTo>
                    <a:pt x="809" y="264"/>
                    <a:pt x="808" y="263"/>
                    <a:pt x="808" y="262"/>
                  </a:cubicBezTo>
                  <a:cubicBezTo>
                    <a:pt x="808" y="260"/>
                    <a:pt x="809" y="258"/>
                    <a:pt x="810" y="256"/>
                  </a:cubicBezTo>
                  <a:cubicBezTo>
                    <a:pt x="811" y="252"/>
                    <a:pt x="813" y="247"/>
                    <a:pt x="815" y="243"/>
                  </a:cubicBezTo>
                  <a:cubicBezTo>
                    <a:pt x="816" y="241"/>
                    <a:pt x="817" y="239"/>
                    <a:pt x="819" y="237"/>
                  </a:cubicBezTo>
                  <a:cubicBezTo>
                    <a:pt x="819" y="238"/>
                    <a:pt x="822" y="242"/>
                    <a:pt x="822" y="243"/>
                  </a:cubicBezTo>
                  <a:close/>
                  <a:moveTo>
                    <a:pt x="783" y="256"/>
                  </a:moveTo>
                  <a:cubicBezTo>
                    <a:pt x="786" y="257"/>
                    <a:pt x="788" y="259"/>
                    <a:pt x="790" y="263"/>
                  </a:cubicBezTo>
                  <a:cubicBezTo>
                    <a:pt x="791" y="264"/>
                    <a:pt x="791" y="267"/>
                    <a:pt x="792" y="269"/>
                  </a:cubicBezTo>
                  <a:cubicBezTo>
                    <a:pt x="792" y="270"/>
                    <a:pt x="794" y="275"/>
                    <a:pt x="793" y="276"/>
                  </a:cubicBezTo>
                  <a:cubicBezTo>
                    <a:pt x="792" y="275"/>
                    <a:pt x="789" y="275"/>
                    <a:pt x="789" y="274"/>
                  </a:cubicBezTo>
                  <a:cubicBezTo>
                    <a:pt x="788" y="270"/>
                    <a:pt x="788" y="270"/>
                    <a:pt x="788" y="270"/>
                  </a:cubicBezTo>
                  <a:cubicBezTo>
                    <a:pt x="786" y="267"/>
                    <a:pt x="785" y="264"/>
                    <a:pt x="784" y="260"/>
                  </a:cubicBezTo>
                  <a:cubicBezTo>
                    <a:pt x="783" y="259"/>
                    <a:pt x="783" y="258"/>
                    <a:pt x="783" y="257"/>
                  </a:cubicBezTo>
                  <a:cubicBezTo>
                    <a:pt x="783" y="256"/>
                    <a:pt x="783" y="256"/>
                    <a:pt x="783" y="256"/>
                  </a:cubicBezTo>
                  <a:close/>
                  <a:moveTo>
                    <a:pt x="783" y="246"/>
                  </a:moveTo>
                  <a:cubicBezTo>
                    <a:pt x="784" y="246"/>
                    <a:pt x="785" y="246"/>
                    <a:pt x="786" y="247"/>
                  </a:cubicBezTo>
                  <a:cubicBezTo>
                    <a:pt x="787" y="249"/>
                    <a:pt x="786" y="252"/>
                    <a:pt x="784" y="252"/>
                  </a:cubicBezTo>
                  <a:cubicBezTo>
                    <a:pt x="780" y="252"/>
                    <a:pt x="779" y="247"/>
                    <a:pt x="783" y="246"/>
                  </a:cubicBezTo>
                  <a:close/>
                  <a:moveTo>
                    <a:pt x="791" y="257"/>
                  </a:moveTo>
                  <a:cubicBezTo>
                    <a:pt x="788" y="257"/>
                    <a:pt x="787" y="252"/>
                    <a:pt x="790" y="251"/>
                  </a:cubicBezTo>
                  <a:cubicBezTo>
                    <a:pt x="792" y="251"/>
                    <a:pt x="793" y="251"/>
                    <a:pt x="793" y="252"/>
                  </a:cubicBezTo>
                  <a:cubicBezTo>
                    <a:pt x="794" y="254"/>
                    <a:pt x="793" y="257"/>
                    <a:pt x="791" y="257"/>
                  </a:cubicBezTo>
                  <a:close/>
                  <a:moveTo>
                    <a:pt x="795" y="257"/>
                  </a:moveTo>
                  <a:cubicBezTo>
                    <a:pt x="796" y="257"/>
                    <a:pt x="797" y="257"/>
                    <a:pt x="798" y="258"/>
                  </a:cubicBezTo>
                  <a:cubicBezTo>
                    <a:pt x="799" y="260"/>
                    <a:pt x="797" y="262"/>
                    <a:pt x="795" y="262"/>
                  </a:cubicBezTo>
                  <a:cubicBezTo>
                    <a:pt x="793" y="262"/>
                    <a:pt x="792" y="259"/>
                    <a:pt x="795" y="257"/>
                  </a:cubicBezTo>
                  <a:close/>
                  <a:moveTo>
                    <a:pt x="793" y="264"/>
                  </a:moveTo>
                  <a:cubicBezTo>
                    <a:pt x="793" y="264"/>
                    <a:pt x="793" y="264"/>
                    <a:pt x="793" y="264"/>
                  </a:cubicBezTo>
                  <a:cubicBezTo>
                    <a:pt x="797" y="266"/>
                    <a:pt x="801" y="271"/>
                    <a:pt x="801" y="277"/>
                  </a:cubicBezTo>
                  <a:cubicBezTo>
                    <a:pt x="801" y="278"/>
                    <a:pt x="802" y="280"/>
                    <a:pt x="802" y="282"/>
                  </a:cubicBezTo>
                  <a:cubicBezTo>
                    <a:pt x="802" y="282"/>
                    <a:pt x="802" y="282"/>
                    <a:pt x="802" y="282"/>
                  </a:cubicBezTo>
                  <a:cubicBezTo>
                    <a:pt x="801" y="280"/>
                    <a:pt x="798" y="279"/>
                    <a:pt x="797" y="277"/>
                  </a:cubicBezTo>
                  <a:lnTo>
                    <a:pt x="793" y="264"/>
                  </a:lnTo>
                  <a:close/>
                  <a:moveTo>
                    <a:pt x="800" y="262"/>
                  </a:moveTo>
                  <a:cubicBezTo>
                    <a:pt x="801" y="262"/>
                    <a:pt x="801" y="262"/>
                    <a:pt x="801" y="262"/>
                  </a:cubicBezTo>
                  <a:cubicBezTo>
                    <a:pt x="802" y="263"/>
                    <a:pt x="804" y="265"/>
                    <a:pt x="804" y="268"/>
                  </a:cubicBezTo>
                  <a:cubicBezTo>
                    <a:pt x="804" y="272"/>
                    <a:pt x="805" y="280"/>
                    <a:pt x="808" y="284"/>
                  </a:cubicBezTo>
                  <a:cubicBezTo>
                    <a:pt x="808" y="284"/>
                    <a:pt x="808" y="284"/>
                    <a:pt x="808" y="284"/>
                  </a:cubicBezTo>
                  <a:cubicBezTo>
                    <a:pt x="807" y="284"/>
                    <a:pt x="807" y="283"/>
                    <a:pt x="807" y="283"/>
                  </a:cubicBezTo>
                  <a:cubicBezTo>
                    <a:pt x="805" y="281"/>
                    <a:pt x="805" y="278"/>
                    <a:pt x="804" y="276"/>
                  </a:cubicBezTo>
                  <a:cubicBezTo>
                    <a:pt x="803" y="274"/>
                    <a:pt x="803" y="274"/>
                    <a:pt x="803" y="274"/>
                  </a:cubicBezTo>
                  <a:cubicBezTo>
                    <a:pt x="801" y="271"/>
                    <a:pt x="800" y="265"/>
                    <a:pt x="800" y="262"/>
                  </a:cubicBezTo>
                  <a:close/>
                  <a:moveTo>
                    <a:pt x="815" y="237"/>
                  </a:moveTo>
                  <a:cubicBezTo>
                    <a:pt x="814" y="239"/>
                    <a:pt x="813" y="240"/>
                    <a:pt x="812" y="242"/>
                  </a:cubicBezTo>
                  <a:cubicBezTo>
                    <a:pt x="810" y="248"/>
                    <a:pt x="807" y="254"/>
                    <a:pt x="806" y="260"/>
                  </a:cubicBezTo>
                  <a:cubicBezTo>
                    <a:pt x="806" y="260"/>
                    <a:pt x="806" y="260"/>
                    <a:pt x="806" y="260"/>
                  </a:cubicBezTo>
                  <a:cubicBezTo>
                    <a:pt x="805" y="259"/>
                    <a:pt x="804" y="258"/>
                    <a:pt x="804" y="257"/>
                  </a:cubicBezTo>
                  <a:cubicBezTo>
                    <a:pt x="804" y="256"/>
                    <a:pt x="804" y="254"/>
                    <a:pt x="804" y="252"/>
                  </a:cubicBezTo>
                  <a:cubicBezTo>
                    <a:pt x="804" y="250"/>
                    <a:pt x="805" y="248"/>
                    <a:pt x="805" y="247"/>
                  </a:cubicBezTo>
                  <a:cubicBezTo>
                    <a:pt x="807" y="243"/>
                    <a:pt x="808" y="239"/>
                    <a:pt x="810" y="235"/>
                  </a:cubicBezTo>
                  <a:cubicBezTo>
                    <a:pt x="811" y="234"/>
                    <a:pt x="812" y="232"/>
                    <a:pt x="814" y="230"/>
                  </a:cubicBezTo>
                  <a:cubicBezTo>
                    <a:pt x="814" y="231"/>
                    <a:pt x="817" y="233"/>
                    <a:pt x="816" y="235"/>
                  </a:cubicBezTo>
                  <a:cubicBezTo>
                    <a:pt x="816" y="235"/>
                    <a:pt x="816" y="236"/>
                    <a:pt x="815" y="237"/>
                  </a:cubicBezTo>
                  <a:close/>
                  <a:moveTo>
                    <a:pt x="806" y="234"/>
                  </a:moveTo>
                  <a:cubicBezTo>
                    <a:pt x="805" y="237"/>
                    <a:pt x="803" y="239"/>
                    <a:pt x="802" y="242"/>
                  </a:cubicBezTo>
                  <a:cubicBezTo>
                    <a:pt x="802" y="242"/>
                    <a:pt x="802" y="242"/>
                    <a:pt x="802" y="242"/>
                  </a:cubicBezTo>
                  <a:cubicBezTo>
                    <a:pt x="802" y="242"/>
                    <a:pt x="802" y="242"/>
                    <a:pt x="802" y="242"/>
                  </a:cubicBezTo>
                  <a:cubicBezTo>
                    <a:pt x="802" y="241"/>
                    <a:pt x="801" y="240"/>
                    <a:pt x="801" y="239"/>
                  </a:cubicBezTo>
                  <a:cubicBezTo>
                    <a:pt x="800" y="239"/>
                    <a:pt x="800" y="239"/>
                    <a:pt x="799" y="238"/>
                  </a:cubicBezTo>
                  <a:cubicBezTo>
                    <a:pt x="800" y="237"/>
                    <a:pt x="802" y="237"/>
                    <a:pt x="802" y="236"/>
                  </a:cubicBezTo>
                  <a:cubicBezTo>
                    <a:pt x="804" y="234"/>
                    <a:pt x="803" y="232"/>
                    <a:pt x="807" y="231"/>
                  </a:cubicBezTo>
                  <a:cubicBezTo>
                    <a:pt x="807" y="231"/>
                    <a:pt x="808" y="231"/>
                    <a:pt x="808" y="231"/>
                  </a:cubicBezTo>
                  <a:cubicBezTo>
                    <a:pt x="808" y="231"/>
                    <a:pt x="808" y="231"/>
                    <a:pt x="808" y="231"/>
                  </a:cubicBezTo>
                  <a:cubicBezTo>
                    <a:pt x="808" y="232"/>
                    <a:pt x="807" y="233"/>
                    <a:pt x="806" y="234"/>
                  </a:cubicBezTo>
                  <a:close/>
                  <a:moveTo>
                    <a:pt x="779" y="221"/>
                  </a:moveTo>
                  <a:cubicBezTo>
                    <a:pt x="779" y="221"/>
                    <a:pt x="779" y="221"/>
                    <a:pt x="780" y="221"/>
                  </a:cubicBezTo>
                  <a:cubicBezTo>
                    <a:pt x="780" y="222"/>
                    <a:pt x="780" y="223"/>
                    <a:pt x="780" y="223"/>
                  </a:cubicBezTo>
                  <a:cubicBezTo>
                    <a:pt x="779" y="223"/>
                    <a:pt x="779" y="223"/>
                    <a:pt x="779" y="223"/>
                  </a:cubicBezTo>
                  <a:cubicBezTo>
                    <a:pt x="778" y="223"/>
                    <a:pt x="777" y="223"/>
                    <a:pt x="777" y="222"/>
                  </a:cubicBezTo>
                  <a:cubicBezTo>
                    <a:pt x="777" y="221"/>
                    <a:pt x="778" y="221"/>
                    <a:pt x="779" y="221"/>
                  </a:cubicBezTo>
                  <a:close/>
                  <a:moveTo>
                    <a:pt x="777" y="218"/>
                  </a:moveTo>
                  <a:cubicBezTo>
                    <a:pt x="777" y="217"/>
                    <a:pt x="778" y="217"/>
                    <a:pt x="778" y="216"/>
                  </a:cubicBezTo>
                  <a:cubicBezTo>
                    <a:pt x="779" y="216"/>
                    <a:pt x="779" y="217"/>
                    <a:pt x="780" y="217"/>
                  </a:cubicBezTo>
                  <a:cubicBezTo>
                    <a:pt x="780" y="217"/>
                    <a:pt x="780" y="217"/>
                    <a:pt x="780" y="218"/>
                  </a:cubicBezTo>
                  <a:cubicBezTo>
                    <a:pt x="780" y="218"/>
                    <a:pt x="780" y="219"/>
                    <a:pt x="779" y="219"/>
                  </a:cubicBezTo>
                  <a:cubicBezTo>
                    <a:pt x="779" y="219"/>
                    <a:pt x="779" y="219"/>
                    <a:pt x="778" y="219"/>
                  </a:cubicBezTo>
                  <a:cubicBezTo>
                    <a:pt x="778" y="219"/>
                    <a:pt x="778" y="219"/>
                    <a:pt x="778" y="219"/>
                  </a:cubicBezTo>
                  <a:cubicBezTo>
                    <a:pt x="777" y="218"/>
                    <a:pt x="777" y="218"/>
                    <a:pt x="777" y="218"/>
                  </a:cubicBezTo>
                  <a:close/>
                  <a:moveTo>
                    <a:pt x="786" y="222"/>
                  </a:moveTo>
                  <a:cubicBezTo>
                    <a:pt x="787" y="221"/>
                    <a:pt x="787" y="221"/>
                    <a:pt x="787" y="221"/>
                  </a:cubicBezTo>
                  <a:cubicBezTo>
                    <a:pt x="789" y="222"/>
                    <a:pt x="792" y="222"/>
                    <a:pt x="794" y="222"/>
                  </a:cubicBezTo>
                  <a:cubicBezTo>
                    <a:pt x="793" y="221"/>
                    <a:pt x="788" y="221"/>
                    <a:pt x="787" y="220"/>
                  </a:cubicBezTo>
                  <a:cubicBezTo>
                    <a:pt x="787" y="220"/>
                    <a:pt x="787" y="220"/>
                    <a:pt x="787" y="220"/>
                  </a:cubicBezTo>
                  <a:cubicBezTo>
                    <a:pt x="787" y="219"/>
                    <a:pt x="787" y="219"/>
                    <a:pt x="788" y="219"/>
                  </a:cubicBezTo>
                  <a:cubicBezTo>
                    <a:pt x="788" y="219"/>
                    <a:pt x="789" y="219"/>
                    <a:pt x="790" y="219"/>
                  </a:cubicBezTo>
                  <a:cubicBezTo>
                    <a:pt x="791" y="219"/>
                    <a:pt x="792" y="219"/>
                    <a:pt x="793" y="219"/>
                  </a:cubicBezTo>
                  <a:cubicBezTo>
                    <a:pt x="796" y="219"/>
                    <a:pt x="799" y="221"/>
                    <a:pt x="801" y="223"/>
                  </a:cubicBezTo>
                  <a:cubicBezTo>
                    <a:pt x="801" y="223"/>
                    <a:pt x="801" y="223"/>
                    <a:pt x="801" y="223"/>
                  </a:cubicBezTo>
                  <a:cubicBezTo>
                    <a:pt x="796" y="225"/>
                    <a:pt x="788" y="225"/>
                    <a:pt x="786" y="222"/>
                  </a:cubicBezTo>
                  <a:close/>
                  <a:moveTo>
                    <a:pt x="786" y="216"/>
                  </a:moveTo>
                  <a:cubicBezTo>
                    <a:pt x="786" y="216"/>
                    <a:pt x="786" y="216"/>
                    <a:pt x="786" y="216"/>
                  </a:cubicBezTo>
                  <a:cubicBezTo>
                    <a:pt x="787" y="214"/>
                    <a:pt x="792" y="211"/>
                    <a:pt x="792" y="210"/>
                  </a:cubicBezTo>
                  <a:cubicBezTo>
                    <a:pt x="792" y="210"/>
                    <a:pt x="792" y="210"/>
                    <a:pt x="792" y="210"/>
                  </a:cubicBezTo>
                  <a:cubicBezTo>
                    <a:pt x="791" y="210"/>
                    <a:pt x="786" y="214"/>
                    <a:pt x="784" y="214"/>
                  </a:cubicBezTo>
                  <a:cubicBezTo>
                    <a:pt x="784" y="214"/>
                    <a:pt x="784" y="214"/>
                    <a:pt x="784" y="214"/>
                  </a:cubicBezTo>
                  <a:cubicBezTo>
                    <a:pt x="785" y="211"/>
                    <a:pt x="790" y="208"/>
                    <a:pt x="794" y="207"/>
                  </a:cubicBezTo>
                  <a:cubicBezTo>
                    <a:pt x="795" y="207"/>
                    <a:pt x="796" y="207"/>
                    <a:pt x="796" y="207"/>
                  </a:cubicBezTo>
                  <a:cubicBezTo>
                    <a:pt x="796" y="207"/>
                    <a:pt x="796" y="207"/>
                    <a:pt x="796" y="207"/>
                  </a:cubicBezTo>
                  <a:cubicBezTo>
                    <a:pt x="796" y="208"/>
                    <a:pt x="796" y="209"/>
                    <a:pt x="795" y="210"/>
                  </a:cubicBezTo>
                  <a:cubicBezTo>
                    <a:pt x="794" y="212"/>
                    <a:pt x="793" y="214"/>
                    <a:pt x="790" y="215"/>
                  </a:cubicBezTo>
                  <a:cubicBezTo>
                    <a:pt x="789" y="216"/>
                    <a:pt x="787" y="216"/>
                    <a:pt x="786" y="216"/>
                  </a:cubicBezTo>
                  <a:close/>
                  <a:moveTo>
                    <a:pt x="786" y="235"/>
                  </a:moveTo>
                  <a:cubicBezTo>
                    <a:pt x="786" y="235"/>
                    <a:pt x="786" y="235"/>
                    <a:pt x="786" y="235"/>
                  </a:cubicBezTo>
                  <a:cubicBezTo>
                    <a:pt x="783" y="234"/>
                    <a:pt x="781" y="232"/>
                    <a:pt x="781" y="228"/>
                  </a:cubicBezTo>
                  <a:cubicBezTo>
                    <a:pt x="781" y="227"/>
                    <a:pt x="781" y="226"/>
                    <a:pt x="781" y="225"/>
                  </a:cubicBezTo>
                  <a:cubicBezTo>
                    <a:pt x="782" y="226"/>
                    <a:pt x="783" y="229"/>
                    <a:pt x="784" y="230"/>
                  </a:cubicBezTo>
                  <a:cubicBezTo>
                    <a:pt x="784" y="230"/>
                    <a:pt x="784" y="230"/>
                    <a:pt x="784" y="230"/>
                  </a:cubicBezTo>
                  <a:cubicBezTo>
                    <a:pt x="784" y="230"/>
                    <a:pt x="784" y="230"/>
                    <a:pt x="784" y="230"/>
                  </a:cubicBezTo>
                  <a:cubicBezTo>
                    <a:pt x="784" y="229"/>
                    <a:pt x="782" y="225"/>
                    <a:pt x="783" y="225"/>
                  </a:cubicBezTo>
                  <a:cubicBezTo>
                    <a:pt x="787" y="227"/>
                    <a:pt x="787" y="230"/>
                    <a:pt x="786" y="235"/>
                  </a:cubicBezTo>
                  <a:close/>
                  <a:moveTo>
                    <a:pt x="783" y="220"/>
                  </a:moveTo>
                  <a:cubicBezTo>
                    <a:pt x="782" y="221"/>
                    <a:pt x="782" y="221"/>
                    <a:pt x="781" y="221"/>
                  </a:cubicBezTo>
                  <a:cubicBezTo>
                    <a:pt x="781" y="220"/>
                    <a:pt x="781" y="220"/>
                    <a:pt x="781" y="220"/>
                  </a:cubicBezTo>
                  <a:cubicBezTo>
                    <a:pt x="781" y="219"/>
                    <a:pt x="781" y="218"/>
                    <a:pt x="782" y="218"/>
                  </a:cubicBezTo>
                  <a:cubicBezTo>
                    <a:pt x="784" y="218"/>
                    <a:pt x="784" y="219"/>
                    <a:pt x="783" y="220"/>
                  </a:cubicBezTo>
                  <a:close/>
                  <a:moveTo>
                    <a:pt x="782" y="211"/>
                  </a:moveTo>
                  <a:cubicBezTo>
                    <a:pt x="782" y="212"/>
                    <a:pt x="782" y="213"/>
                    <a:pt x="781" y="213"/>
                  </a:cubicBezTo>
                  <a:cubicBezTo>
                    <a:pt x="781" y="213"/>
                    <a:pt x="781" y="213"/>
                    <a:pt x="781" y="213"/>
                  </a:cubicBezTo>
                  <a:cubicBezTo>
                    <a:pt x="781" y="212"/>
                    <a:pt x="780" y="207"/>
                    <a:pt x="779" y="206"/>
                  </a:cubicBezTo>
                  <a:cubicBezTo>
                    <a:pt x="779" y="206"/>
                    <a:pt x="779" y="206"/>
                    <a:pt x="779" y="206"/>
                  </a:cubicBezTo>
                  <a:cubicBezTo>
                    <a:pt x="779" y="206"/>
                    <a:pt x="779" y="206"/>
                    <a:pt x="779" y="206"/>
                  </a:cubicBezTo>
                  <a:cubicBezTo>
                    <a:pt x="779" y="209"/>
                    <a:pt x="779" y="211"/>
                    <a:pt x="779" y="214"/>
                  </a:cubicBezTo>
                  <a:cubicBezTo>
                    <a:pt x="779" y="214"/>
                    <a:pt x="778" y="214"/>
                    <a:pt x="778" y="214"/>
                  </a:cubicBezTo>
                  <a:cubicBezTo>
                    <a:pt x="778" y="213"/>
                    <a:pt x="777" y="211"/>
                    <a:pt x="777" y="210"/>
                  </a:cubicBezTo>
                  <a:cubicBezTo>
                    <a:pt x="776" y="207"/>
                    <a:pt x="777" y="202"/>
                    <a:pt x="779" y="200"/>
                  </a:cubicBezTo>
                  <a:cubicBezTo>
                    <a:pt x="779" y="200"/>
                    <a:pt x="779" y="200"/>
                    <a:pt x="779" y="200"/>
                  </a:cubicBezTo>
                  <a:cubicBezTo>
                    <a:pt x="781" y="204"/>
                    <a:pt x="782" y="208"/>
                    <a:pt x="782" y="211"/>
                  </a:cubicBezTo>
                  <a:close/>
                  <a:moveTo>
                    <a:pt x="774" y="242"/>
                  </a:moveTo>
                  <a:cubicBezTo>
                    <a:pt x="775" y="242"/>
                    <a:pt x="776" y="242"/>
                    <a:pt x="777" y="243"/>
                  </a:cubicBezTo>
                  <a:cubicBezTo>
                    <a:pt x="778" y="245"/>
                    <a:pt x="777" y="247"/>
                    <a:pt x="775" y="248"/>
                  </a:cubicBezTo>
                  <a:cubicBezTo>
                    <a:pt x="771" y="248"/>
                    <a:pt x="770" y="243"/>
                    <a:pt x="774" y="242"/>
                  </a:cubicBezTo>
                  <a:close/>
                  <a:moveTo>
                    <a:pt x="773" y="251"/>
                  </a:moveTo>
                  <a:cubicBezTo>
                    <a:pt x="774" y="251"/>
                    <a:pt x="774" y="252"/>
                    <a:pt x="775" y="252"/>
                  </a:cubicBezTo>
                  <a:cubicBezTo>
                    <a:pt x="777" y="252"/>
                    <a:pt x="778" y="254"/>
                    <a:pt x="779" y="255"/>
                  </a:cubicBezTo>
                  <a:cubicBezTo>
                    <a:pt x="782" y="258"/>
                    <a:pt x="782" y="263"/>
                    <a:pt x="784" y="266"/>
                  </a:cubicBezTo>
                  <a:cubicBezTo>
                    <a:pt x="784" y="267"/>
                    <a:pt x="786" y="272"/>
                    <a:pt x="786" y="273"/>
                  </a:cubicBezTo>
                  <a:cubicBezTo>
                    <a:pt x="786" y="273"/>
                    <a:pt x="786" y="273"/>
                    <a:pt x="786" y="273"/>
                  </a:cubicBezTo>
                  <a:cubicBezTo>
                    <a:pt x="784" y="273"/>
                    <a:pt x="783" y="273"/>
                    <a:pt x="782" y="272"/>
                  </a:cubicBezTo>
                  <a:cubicBezTo>
                    <a:pt x="779" y="268"/>
                    <a:pt x="778" y="263"/>
                    <a:pt x="776" y="258"/>
                  </a:cubicBezTo>
                  <a:cubicBezTo>
                    <a:pt x="775" y="257"/>
                    <a:pt x="773" y="253"/>
                    <a:pt x="773" y="251"/>
                  </a:cubicBezTo>
                  <a:close/>
                  <a:moveTo>
                    <a:pt x="786" y="287"/>
                  </a:moveTo>
                  <a:cubicBezTo>
                    <a:pt x="785" y="287"/>
                    <a:pt x="785" y="287"/>
                    <a:pt x="785" y="287"/>
                  </a:cubicBezTo>
                  <a:cubicBezTo>
                    <a:pt x="784" y="287"/>
                    <a:pt x="784" y="286"/>
                    <a:pt x="782" y="286"/>
                  </a:cubicBezTo>
                  <a:cubicBezTo>
                    <a:pt x="779" y="286"/>
                    <a:pt x="778" y="291"/>
                    <a:pt x="781" y="292"/>
                  </a:cubicBezTo>
                  <a:cubicBezTo>
                    <a:pt x="783" y="294"/>
                    <a:pt x="788" y="292"/>
                    <a:pt x="789" y="289"/>
                  </a:cubicBezTo>
                  <a:cubicBezTo>
                    <a:pt x="790" y="288"/>
                    <a:pt x="790" y="286"/>
                    <a:pt x="790" y="285"/>
                  </a:cubicBezTo>
                  <a:cubicBezTo>
                    <a:pt x="790" y="285"/>
                    <a:pt x="790" y="285"/>
                    <a:pt x="790" y="285"/>
                  </a:cubicBezTo>
                  <a:cubicBezTo>
                    <a:pt x="791" y="286"/>
                    <a:pt x="793" y="286"/>
                    <a:pt x="794" y="287"/>
                  </a:cubicBezTo>
                  <a:cubicBezTo>
                    <a:pt x="796" y="288"/>
                    <a:pt x="798" y="288"/>
                    <a:pt x="800" y="289"/>
                  </a:cubicBezTo>
                  <a:cubicBezTo>
                    <a:pt x="801" y="289"/>
                    <a:pt x="803" y="289"/>
                    <a:pt x="804" y="290"/>
                  </a:cubicBezTo>
                  <a:cubicBezTo>
                    <a:pt x="804" y="290"/>
                    <a:pt x="804" y="290"/>
                    <a:pt x="804" y="290"/>
                  </a:cubicBezTo>
                  <a:cubicBezTo>
                    <a:pt x="800" y="290"/>
                    <a:pt x="799" y="296"/>
                    <a:pt x="803" y="295"/>
                  </a:cubicBezTo>
                  <a:cubicBezTo>
                    <a:pt x="804" y="296"/>
                    <a:pt x="804" y="296"/>
                    <a:pt x="804" y="296"/>
                  </a:cubicBezTo>
                  <a:cubicBezTo>
                    <a:pt x="802" y="298"/>
                    <a:pt x="801" y="301"/>
                    <a:pt x="798" y="303"/>
                  </a:cubicBezTo>
                  <a:cubicBezTo>
                    <a:pt x="790" y="310"/>
                    <a:pt x="781" y="308"/>
                    <a:pt x="776" y="304"/>
                  </a:cubicBezTo>
                  <a:cubicBezTo>
                    <a:pt x="772" y="300"/>
                    <a:pt x="771" y="291"/>
                    <a:pt x="774" y="288"/>
                  </a:cubicBezTo>
                  <a:cubicBezTo>
                    <a:pt x="775" y="286"/>
                    <a:pt x="777" y="284"/>
                    <a:pt x="780" y="283"/>
                  </a:cubicBezTo>
                  <a:cubicBezTo>
                    <a:pt x="783" y="284"/>
                    <a:pt x="784" y="282"/>
                    <a:pt x="785" y="285"/>
                  </a:cubicBezTo>
                  <a:cubicBezTo>
                    <a:pt x="785" y="286"/>
                    <a:pt x="786" y="286"/>
                    <a:pt x="786" y="287"/>
                  </a:cubicBezTo>
                  <a:close/>
                  <a:moveTo>
                    <a:pt x="804" y="303"/>
                  </a:moveTo>
                  <a:cubicBezTo>
                    <a:pt x="805" y="301"/>
                    <a:pt x="805" y="300"/>
                    <a:pt x="806" y="299"/>
                  </a:cubicBezTo>
                  <a:cubicBezTo>
                    <a:pt x="806" y="299"/>
                    <a:pt x="806" y="299"/>
                    <a:pt x="807" y="299"/>
                  </a:cubicBezTo>
                  <a:cubicBezTo>
                    <a:pt x="807" y="300"/>
                    <a:pt x="809" y="301"/>
                    <a:pt x="811" y="300"/>
                  </a:cubicBezTo>
                  <a:cubicBezTo>
                    <a:pt x="812" y="299"/>
                    <a:pt x="811" y="297"/>
                    <a:pt x="811" y="296"/>
                  </a:cubicBezTo>
                  <a:cubicBezTo>
                    <a:pt x="812" y="295"/>
                    <a:pt x="812" y="295"/>
                    <a:pt x="812" y="295"/>
                  </a:cubicBezTo>
                  <a:cubicBezTo>
                    <a:pt x="813" y="295"/>
                    <a:pt x="813" y="295"/>
                    <a:pt x="813" y="295"/>
                  </a:cubicBezTo>
                  <a:cubicBezTo>
                    <a:pt x="813" y="296"/>
                    <a:pt x="813" y="297"/>
                    <a:pt x="813" y="298"/>
                  </a:cubicBezTo>
                  <a:cubicBezTo>
                    <a:pt x="813" y="299"/>
                    <a:pt x="813" y="301"/>
                    <a:pt x="813" y="303"/>
                  </a:cubicBezTo>
                  <a:cubicBezTo>
                    <a:pt x="813" y="305"/>
                    <a:pt x="815" y="308"/>
                    <a:pt x="814" y="309"/>
                  </a:cubicBezTo>
                  <a:cubicBezTo>
                    <a:pt x="813" y="309"/>
                    <a:pt x="812" y="310"/>
                    <a:pt x="811" y="310"/>
                  </a:cubicBezTo>
                  <a:cubicBezTo>
                    <a:pt x="809" y="312"/>
                    <a:pt x="806" y="317"/>
                    <a:pt x="808" y="320"/>
                  </a:cubicBezTo>
                  <a:cubicBezTo>
                    <a:pt x="810" y="323"/>
                    <a:pt x="814" y="324"/>
                    <a:pt x="817" y="320"/>
                  </a:cubicBezTo>
                  <a:cubicBezTo>
                    <a:pt x="818" y="319"/>
                    <a:pt x="818" y="315"/>
                    <a:pt x="815" y="315"/>
                  </a:cubicBezTo>
                  <a:cubicBezTo>
                    <a:pt x="815" y="315"/>
                    <a:pt x="814" y="315"/>
                    <a:pt x="814" y="315"/>
                  </a:cubicBezTo>
                  <a:cubicBezTo>
                    <a:pt x="813" y="316"/>
                    <a:pt x="813" y="317"/>
                    <a:pt x="812" y="317"/>
                  </a:cubicBezTo>
                  <a:cubicBezTo>
                    <a:pt x="812" y="317"/>
                    <a:pt x="812" y="317"/>
                    <a:pt x="812" y="317"/>
                  </a:cubicBezTo>
                  <a:cubicBezTo>
                    <a:pt x="810" y="316"/>
                    <a:pt x="812" y="312"/>
                    <a:pt x="814" y="311"/>
                  </a:cubicBezTo>
                  <a:cubicBezTo>
                    <a:pt x="816" y="311"/>
                    <a:pt x="818" y="311"/>
                    <a:pt x="820" y="312"/>
                  </a:cubicBezTo>
                  <a:cubicBezTo>
                    <a:pt x="826" y="316"/>
                    <a:pt x="823" y="325"/>
                    <a:pt x="818" y="328"/>
                  </a:cubicBezTo>
                  <a:cubicBezTo>
                    <a:pt x="817" y="328"/>
                    <a:pt x="815" y="328"/>
                    <a:pt x="814" y="328"/>
                  </a:cubicBezTo>
                  <a:cubicBezTo>
                    <a:pt x="808" y="329"/>
                    <a:pt x="806" y="327"/>
                    <a:pt x="803" y="322"/>
                  </a:cubicBezTo>
                  <a:cubicBezTo>
                    <a:pt x="803" y="321"/>
                    <a:pt x="802" y="320"/>
                    <a:pt x="802" y="318"/>
                  </a:cubicBezTo>
                  <a:cubicBezTo>
                    <a:pt x="801" y="312"/>
                    <a:pt x="803" y="308"/>
                    <a:pt x="804" y="303"/>
                  </a:cubicBezTo>
                  <a:close/>
                  <a:moveTo>
                    <a:pt x="814" y="292"/>
                  </a:moveTo>
                  <a:cubicBezTo>
                    <a:pt x="814" y="292"/>
                    <a:pt x="813" y="293"/>
                    <a:pt x="812" y="293"/>
                  </a:cubicBezTo>
                  <a:cubicBezTo>
                    <a:pt x="812" y="293"/>
                    <a:pt x="812" y="293"/>
                    <a:pt x="812" y="293"/>
                  </a:cubicBezTo>
                  <a:cubicBezTo>
                    <a:pt x="812" y="292"/>
                    <a:pt x="811" y="291"/>
                    <a:pt x="811" y="290"/>
                  </a:cubicBezTo>
                  <a:cubicBezTo>
                    <a:pt x="812" y="290"/>
                    <a:pt x="812" y="289"/>
                    <a:pt x="813" y="289"/>
                  </a:cubicBezTo>
                  <a:cubicBezTo>
                    <a:pt x="813" y="289"/>
                    <a:pt x="814" y="289"/>
                    <a:pt x="814" y="289"/>
                  </a:cubicBezTo>
                  <a:cubicBezTo>
                    <a:pt x="814" y="289"/>
                    <a:pt x="814" y="289"/>
                    <a:pt x="814" y="289"/>
                  </a:cubicBezTo>
                  <a:cubicBezTo>
                    <a:pt x="815" y="290"/>
                    <a:pt x="815" y="291"/>
                    <a:pt x="814" y="292"/>
                  </a:cubicBezTo>
                  <a:close/>
                  <a:moveTo>
                    <a:pt x="829" y="241"/>
                  </a:moveTo>
                  <a:cubicBezTo>
                    <a:pt x="831" y="241"/>
                    <a:pt x="832" y="241"/>
                    <a:pt x="833" y="242"/>
                  </a:cubicBezTo>
                  <a:cubicBezTo>
                    <a:pt x="834" y="243"/>
                    <a:pt x="833" y="246"/>
                    <a:pt x="831" y="246"/>
                  </a:cubicBezTo>
                  <a:cubicBezTo>
                    <a:pt x="826" y="247"/>
                    <a:pt x="825" y="242"/>
                    <a:pt x="829" y="241"/>
                  </a:cubicBezTo>
                  <a:close/>
                  <a:moveTo>
                    <a:pt x="833" y="256"/>
                  </a:moveTo>
                  <a:cubicBezTo>
                    <a:pt x="830" y="256"/>
                    <a:pt x="829" y="251"/>
                    <a:pt x="833" y="250"/>
                  </a:cubicBezTo>
                  <a:cubicBezTo>
                    <a:pt x="834" y="250"/>
                    <a:pt x="835" y="250"/>
                    <a:pt x="836" y="251"/>
                  </a:cubicBezTo>
                  <a:cubicBezTo>
                    <a:pt x="837" y="253"/>
                    <a:pt x="836" y="256"/>
                    <a:pt x="833" y="256"/>
                  </a:cubicBezTo>
                  <a:close/>
                  <a:moveTo>
                    <a:pt x="838" y="259"/>
                  </a:moveTo>
                  <a:cubicBezTo>
                    <a:pt x="840" y="261"/>
                    <a:pt x="839" y="264"/>
                    <a:pt x="836" y="265"/>
                  </a:cubicBezTo>
                  <a:cubicBezTo>
                    <a:pt x="832" y="265"/>
                    <a:pt x="831" y="260"/>
                    <a:pt x="836" y="259"/>
                  </a:cubicBezTo>
                  <a:cubicBezTo>
                    <a:pt x="837" y="259"/>
                    <a:pt x="838" y="259"/>
                    <a:pt x="838" y="259"/>
                  </a:cubicBezTo>
                  <a:close/>
                  <a:moveTo>
                    <a:pt x="833" y="275"/>
                  </a:moveTo>
                  <a:cubicBezTo>
                    <a:pt x="837" y="273"/>
                    <a:pt x="842" y="270"/>
                    <a:pt x="847" y="269"/>
                  </a:cubicBezTo>
                  <a:cubicBezTo>
                    <a:pt x="849" y="269"/>
                    <a:pt x="850" y="269"/>
                    <a:pt x="851" y="269"/>
                  </a:cubicBezTo>
                  <a:cubicBezTo>
                    <a:pt x="851" y="269"/>
                    <a:pt x="851" y="269"/>
                    <a:pt x="851" y="269"/>
                  </a:cubicBezTo>
                  <a:cubicBezTo>
                    <a:pt x="849" y="270"/>
                    <a:pt x="845" y="271"/>
                    <a:pt x="844" y="272"/>
                  </a:cubicBezTo>
                  <a:cubicBezTo>
                    <a:pt x="844" y="272"/>
                    <a:pt x="844" y="272"/>
                    <a:pt x="844" y="272"/>
                  </a:cubicBezTo>
                  <a:cubicBezTo>
                    <a:pt x="847" y="272"/>
                    <a:pt x="849" y="272"/>
                    <a:pt x="852" y="271"/>
                  </a:cubicBezTo>
                  <a:cubicBezTo>
                    <a:pt x="852" y="271"/>
                    <a:pt x="852" y="271"/>
                    <a:pt x="852" y="271"/>
                  </a:cubicBezTo>
                  <a:cubicBezTo>
                    <a:pt x="852" y="272"/>
                    <a:pt x="852" y="272"/>
                    <a:pt x="852" y="272"/>
                  </a:cubicBezTo>
                  <a:cubicBezTo>
                    <a:pt x="850" y="272"/>
                    <a:pt x="848" y="273"/>
                    <a:pt x="846" y="274"/>
                  </a:cubicBezTo>
                  <a:cubicBezTo>
                    <a:pt x="846" y="274"/>
                    <a:pt x="846" y="274"/>
                    <a:pt x="846" y="274"/>
                  </a:cubicBezTo>
                  <a:cubicBezTo>
                    <a:pt x="846" y="274"/>
                    <a:pt x="846" y="274"/>
                    <a:pt x="846" y="274"/>
                  </a:cubicBezTo>
                  <a:cubicBezTo>
                    <a:pt x="847" y="274"/>
                    <a:pt x="851" y="274"/>
                    <a:pt x="852" y="274"/>
                  </a:cubicBezTo>
                  <a:cubicBezTo>
                    <a:pt x="852" y="274"/>
                    <a:pt x="852" y="274"/>
                    <a:pt x="852" y="274"/>
                  </a:cubicBezTo>
                  <a:cubicBezTo>
                    <a:pt x="850" y="275"/>
                    <a:pt x="847" y="275"/>
                    <a:pt x="846" y="276"/>
                  </a:cubicBezTo>
                  <a:cubicBezTo>
                    <a:pt x="846" y="276"/>
                    <a:pt x="846" y="276"/>
                    <a:pt x="846" y="276"/>
                  </a:cubicBezTo>
                  <a:cubicBezTo>
                    <a:pt x="846" y="276"/>
                    <a:pt x="846" y="276"/>
                    <a:pt x="846" y="276"/>
                  </a:cubicBezTo>
                  <a:cubicBezTo>
                    <a:pt x="847" y="276"/>
                    <a:pt x="853" y="275"/>
                    <a:pt x="853" y="276"/>
                  </a:cubicBezTo>
                  <a:cubicBezTo>
                    <a:pt x="853" y="276"/>
                    <a:pt x="853" y="276"/>
                    <a:pt x="853" y="276"/>
                  </a:cubicBezTo>
                  <a:cubicBezTo>
                    <a:pt x="850" y="277"/>
                    <a:pt x="848" y="277"/>
                    <a:pt x="846" y="277"/>
                  </a:cubicBezTo>
                  <a:cubicBezTo>
                    <a:pt x="846" y="277"/>
                    <a:pt x="846" y="277"/>
                    <a:pt x="846" y="277"/>
                  </a:cubicBezTo>
                  <a:cubicBezTo>
                    <a:pt x="846" y="278"/>
                    <a:pt x="846" y="278"/>
                    <a:pt x="846" y="278"/>
                  </a:cubicBezTo>
                  <a:cubicBezTo>
                    <a:pt x="848" y="278"/>
                    <a:pt x="849" y="278"/>
                    <a:pt x="850" y="278"/>
                  </a:cubicBezTo>
                  <a:cubicBezTo>
                    <a:pt x="851" y="278"/>
                    <a:pt x="852" y="278"/>
                    <a:pt x="853" y="278"/>
                  </a:cubicBezTo>
                  <a:cubicBezTo>
                    <a:pt x="853" y="278"/>
                    <a:pt x="853" y="279"/>
                    <a:pt x="853" y="279"/>
                  </a:cubicBezTo>
                  <a:cubicBezTo>
                    <a:pt x="850" y="279"/>
                    <a:pt x="849" y="279"/>
                    <a:pt x="847" y="279"/>
                  </a:cubicBezTo>
                  <a:cubicBezTo>
                    <a:pt x="847" y="280"/>
                    <a:pt x="851" y="280"/>
                    <a:pt x="852" y="281"/>
                  </a:cubicBezTo>
                  <a:cubicBezTo>
                    <a:pt x="852" y="281"/>
                    <a:pt x="852" y="281"/>
                    <a:pt x="852" y="281"/>
                  </a:cubicBezTo>
                  <a:cubicBezTo>
                    <a:pt x="851" y="281"/>
                    <a:pt x="850" y="281"/>
                    <a:pt x="849" y="281"/>
                  </a:cubicBezTo>
                  <a:cubicBezTo>
                    <a:pt x="849" y="281"/>
                    <a:pt x="849" y="281"/>
                    <a:pt x="849" y="281"/>
                  </a:cubicBezTo>
                  <a:cubicBezTo>
                    <a:pt x="850" y="282"/>
                    <a:pt x="851" y="283"/>
                    <a:pt x="852" y="283"/>
                  </a:cubicBezTo>
                  <a:cubicBezTo>
                    <a:pt x="852" y="284"/>
                    <a:pt x="852" y="284"/>
                    <a:pt x="852" y="284"/>
                  </a:cubicBezTo>
                  <a:cubicBezTo>
                    <a:pt x="852" y="284"/>
                    <a:pt x="852" y="284"/>
                    <a:pt x="852" y="284"/>
                  </a:cubicBezTo>
                  <a:cubicBezTo>
                    <a:pt x="850" y="283"/>
                    <a:pt x="848" y="283"/>
                    <a:pt x="846" y="282"/>
                  </a:cubicBezTo>
                  <a:cubicBezTo>
                    <a:pt x="842" y="281"/>
                    <a:pt x="837" y="281"/>
                    <a:pt x="831" y="283"/>
                  </a:cubicBezTo>
                  <a:cubicBezTo>
                    <a:pt x="830" y="280"/>
                    <a:pt x="831" y="280"/>
                    <a:pt x="829" y="279"/>
                  </a:cubicBezTo>
                  <a:cubicBezTo>
                    <a:pt x="829" y="279"/>
                    <a:pt x="829" y="279"/>
                    <a:pt x="829" y="279"/>
                  </a:cubicBezTo>
                  <a:cubicBezTo>
                    <a:pt x="830" y="277"/>
                    <a:pt x="832" y="276"/>
                    <a:pt x="833" y="275"/>
                  </a:cubicBezTo>
                  <a:close/>
                  <a:moveTo>
                    <a:pt x="829" y="286"/>
                  </a:moveTo>
                  <a:cubicBezTo>
                    <a:pt x="833" y="284"/>
                    <a:pt x="833" y="284"/>
                    <a:pt x="833" y="284"/>
                  </a:cubicBezTo>
                  <a:cubicBezTo>
                    <a:pt x="835" y="284"/>
                    <a:pt x="837" y="284"/>
                    <a:pt x="839" y="284"/>
                  </a:cubicBezTo>
                  <a:cubicBezTo>
                    <a:pt x="843" y="283"/>
                    <a:pt x="848" y="284"/>
                    <a:pt x="850" y="287"/>
                  </a:cubicBezTo>
                  <a:cubicBezTo>
                    <a:pt x="850" y="287"/>
                    <a:pt x="850" y="287"/>
                    <a:pt x="850" y="287"/>
                  </a:cubicBezTo>
                  <a:cubicBezTo>
                    <a:pt x="847" y="286"/>
                    <a:pt x="842" y="285"/>
                    <a:pt x="838" y="285"/>
                  </a:cubicBezTo>
                  <a:cubicBezTo>
                    <a:pt x="836" y="286"/>
                    <a:pt x="830" y="287"/>
                    <a:pt x="829" y="286"/>
                  </a:cubicBezTo>
                  <a:cubicBezTo>
                    <a:pt x="829" y="286"/>
                    <a:pt x="829" y="286"/>
                    <a:pt x="829" y="286"/>
                  </a:cubicBezTo>
                  <a:close/>
                  <a:moveTo>
                    <a:pt x="846" y="266"/>
                  </a:moveTo>
                  <a:cubicBezTo>
                    <a:pt x="845" y="266"/>
                    <a:pt x="843" y="267"/>
                    <a:pt x="841" y="268"/>
                  </a:cubicBezTo>
                  <a:cubicBezTo>
                    <a:pt x="840" y="269"/>
                    <a:pt x="839" y="269"/>
                    <a:pt x="838" y="270"/>
                  </a:cubicBezTo>
                  <a:cubicBezTo>
                    <a:pt x="838" y="270"/>
                    <a:pt x="838" y="270"/>
                    <a:pt x="838" y="270"/>
                  </a:cubicBezTo>
                  <a:cubicBezTo>
                    <a:pt x="838" y="270"/>
                    <a:pt x="838" y="270"/>
                    <a:pt x="838" y="270"/>
                  </a:cubicBezTo>
                  <a:cubicBezTo>
                    <a:pt x="842" y="267"/>
                    <a:pt x="845" y="260"/>
                    <a:pt x="845" y="256"/>
                  </a:cubicBezTo>
                  <a:cubicBezTo>
                    <a:pt x="844" y="253"/>
                    <a:pt x="843" y="251"/>
                    <a:pt x="842" y="249"/>
                  </a:cubicBezTo>
                  <a:cubicBezTo>
                    <a:pt x="841" y="249"/>
                    <a:pt x="840" y="247"/>
                    <a:pt x="840" y="247"/>
                  </a:cubicBezTo>
                  <a:cubicBezTo>
                    <a:pt x="843" y="248"/>
                    <a:pt x="847" y="250"/>
                    <a:pt x="851" y="248"/>
                  </a:cubicBezTo>
                  <a:cubicBezTo>
                    <a:pt x="852" y="247"/>
                    <a:pt x="855" y="246"/>
                    <a:pt x="855" y="245"/>
                  </a:cubicBezTo>
                  <a:cubicBezTo>
                    <a:pt x="855" y="245"/>
                    <a:pt x="855" y="245"/>
                    <a:pt x="855" y="245"/>
                  </a:cubicBezTo>
                  <a:cubicBezTo>
                    <a:pt x="857" y="245"/>
                    <a:pt x="859" y="245"/>
                    <a:pt x="861" y="244"/>
                  </a:cubicBezTo>
                  <a:cubicBezTo>
                    <a:pt x="865" y="243"/>
                    <a:pt x="868" y="243"/>
                    <a:pt x="869" y="248"/>
                  </a:cubicBezTo>
                  <a:cubicBezTo>
                    <a:pt x="871" y="253"/>
                    <a:pt x="874" y="257"/>
                    <a:pt x="878" y="261"/>
                  </a:cubicBezTo>
                  <a:cubicBezTo>
                    <a:pt x="877" y="262"/>
                    <a:pt x="875" y="262"/>
                    <a:pt x="874" y="263"/>
                  </a:cubicBezTo>
                  <a:cubicBezTo>
                    <a:pt x="874" y="263"/>
                    <a:pt x="874" y="264"/>
                    <a:pt x="874" y="264"/>
                  </a:cubicBezTo>
                  <a:cubicBezTo>
                    <a:pt x="874" y="264"/>
                    <a:pt x="874" y="264"/>
                    <a:pt x="874" y="264"/>
                  </a:cubicBezTo>
                  <a:cubicBezTo>
                    <a:pt x="879" y="262"/>
                    <a:pt x="884" y="269"/>
                    <a:pt x="880" y="273"/>
                  </a:cubicBezTo>
                  <a:cubicBezTo>
                    <a:pt x="878" y="275"/>
                    <a:pt x="870" y="278"/>
                    <a:pt x="868" y="276"/>
                  </a:cubicBezTo>
                  <a:cubicBezTo>
                    <a:pt x="867" y="276"/>
                    <a:pt x="867" y="274"/>
                    <a:pt x="867" y="273"/>
                  </a:cubicBezTo>
                  <a:cubicBezTo>
                    <a:pt x="866" y="271"/>
                    <a:pt x="865" y="272"/>
                    <a:pt x="862" y="271"/>
                  </a:cubicBezTo>
                  <a:cubicBezTo>
                    <a:pt x="862" y="270"/>
                    <a:pt x="862" y="269"/>
                    <a:pt x="862" y="267"/>
                  </a:cubicBezTo>
                  <a:cubicBezTo>
                    <a:pt x="859" y="264"/>
                    <a:pt x="853" y="262"/>
                    <a:pt x="846" y="266"/>
                  </a:cubicBezTo>
                  <a:close/>
                  <a:moveTo>
                    <a:pt x="842" y="183"/>
                  </a:moveTo>
                  <a:cubicBezTo>
                    <a:pt x="843" y="174"/>
                    <a:pt x="842" y="167"/>
                    <a:pt x="841" y="160"/>
                  </a:cubicBezTo>
                  <a:cubicBezTo>
                    <a:pt x="848" y="158"/>
                    <a:pt x="854" y="157"/>
                    <a:pt x="860" y="156"/>
                  </a:cubicBezTo>
                  <a:cubicBezTo>
                    <a:pt x="874" y="154"/>
                    <a:pt x="887" y="151"/>
                    <a:pt x="899" y="144"/>
                  </a:cubicBezTo>
                  <a:cubicBezTo>
                    <a:pt x="901" y="143"/>
                    <a:pt x="903" y="142"/>
                    <a:pt x="904" y="143"/>
                  </a:cubicBezTo>
                  <a:cubicBezTo>
                    <a:pt x="906" y="145"/>
                    <a:pt x="905" y="147"/>
                    <a:pt x="904" y="148"/>
                  </a:cubicBezTo>
                  <a:cubicBezTo>
                    <a:pt x="897" y="163"/>
                    <a:pt x="887" y="175"/>
                    <a:pt x="877" y="187"/>
                  </a:cubicBezTo>
                  <a:cubicBezTo>
                    <a:pt x="875" y="190"/>
                    <a:pt x="872" y="190"/>
                    <a:pt x="869" y="188"/>
                  </a:cubicBezTo>
                  <a:cubicBezTo>
                    <a:pt x="861" y="184"/>
                    <a:pt x="852" y="181"/>
                    <a:pt x="842" y="183"/>
                  </a:cubicBezTo>
                  <a:close/>
                  <a:moveTo>
                    <a:pt x="851" y="227"/>
                  </a:moveTo>
                  <a:cubicBezTo>
                    <a:pt x="849" y="228"/>
                    <a:pt x="848" y="227"/>
                    <a:pt x="847" y="226"/>
                  </a:cubicBezTo>
                  <a:cubicBezTo>
                    <a:pt x="846" y="225"/>
                    <a:pt x="846" y="223"/>
                    <a:pt x="847" y="222"/>
                  </a:cubicBezTo>
                  <a:cubicBezTo>
                    <a:pt x="849" y="220"/>
                    <a:pt x="850" y="222"/>
                    <a:pt x="851" y="222"/>
                  </a:cubicBezTo>
                  <a:cubicBezTo>
                    <a:pt x="852" y="224"/>
                    <a:pt x="852" y="225"/>
                    <a:pt x="851" y="227"/>
                  </a:cubicBezTo>
                  <a:close/>
                  <a:moveTo>
                    <a:pt x="897" y="125"/>
                  </a:moveTo>
                  <a:cubicBezTo>
                    <a:pt x="903" y="122"/>
                    <a:pt x="909" y="120"/>
                    <a:pt x="916" y="119"/>
                  </a:cubicBezTo>
                  <a:cubicBezTo>
                    <a:pt x="908" y="131"/>
                    <a:pt x="896" y="138"/>
                    <a:pt x="884" y="144"/>
                  </a:cubicBezTo>
                  <a:cubicBezTo>
                    <a:pt x="868" y="151"/>
                    <a:pt x="852" y="153"/>
                    <a:pt x="836" y="152"/>
                  </a:cubicBezTo>
                  <a:cubicBezTo>
                    <a:pt x="831" y="152"/>
                    <a:pt x="830" y="150"/>
                    <a:pt x="829" y="146"/>
                  </a:cubicBezTo>
                  <a:cubicBezTo>
                    <a:pt x="833" y="135"/>
                    <a:pt x="851" y="141"/>
                    <a:pt x="860" y="136"/>
                  </a:cubicBezTo>
                  <a:cubicBezTo>
                    <a:pt x="863" y="136"/>
                    <a:pt x="867" y="136"/>
                    <a:pt x="870" y="135"/>
                  </a:cubicBezTo>
                  <a:cubicBezTo>
                    <a:pt x="879" y="133"/>
                    <a:pt x="888" y="129"/>
                    <a:pt x="897" y="125"/>
                  </a:cubicBezTo>
                  <a:close/>
                  <a:moveTo>
                    <a:pt x="798" y="96"/>
                  </a:moveTo>
                  <a:cubicBezTo>
                    <a:pt x="819" y="100"/>
                    <a:pt x="867" y="108"/>
                    <a:pt x="867" y="108"/>
                  </a:cubicBezTo>
                  <a:cubicBezTo>
                    <a:pt x="845" y="116"/>
                    <a:pt x="822" y="110"/>
                    <a:pt x="803" y="110"/>
                  </a:cubicBezTo>
                  <a:cubicBezTo>
                    <a:pt x="783" y="110"/>
                    <a:pt x="735" y="93"/>
                    <a:pt x="735" y="93"/>
                  </a:cubicBezTo>
                  <a:cubicBezTo>
                    <a:pt x="735" y="93"/>
                    <a:pt x="777" y="93"/>
                    <a:pt x="798" y="96"/>
                  </a:cubicBezTo>
                  <a:close/>
                  <a:moveTo>
                    <a:pt x="807" y="170"/>
                  </a:moveTo>
                  <a:cubicBezTo>
                    <a:pt x="805" y="171"/>
                    <a:pt x="804" y="171"/>
                    <a:pt x="802" y="170"/>
                  </a:cubicBezTo>
                  <a:cubicBezTo>
                    <a:pt x="801" y="169"/>
                    <a:pt x="801" y="167"/>
                    <a:pt x="802" y="165"/>
                  </a:cubicBezTo>
                  <a:cubicBezTo>
                    <a:pt x="803" y="164"/>
                    <a:pt x="805" y="164"/>
                    <a:pt x="807" y="166"/>
                  </a:cubicBezTo>
                  <a:cubicBezTo>
                    <a:pt x="808" y="167"/>
                    <a:pt x="808" y="169"/>
                    <a:pt x="807" y="170"/>
                  </a:cubicBezTo>
                  <a:close/>
                  <a:moveTo>
                    <a:pt x="760" y="148"/>
                  </a:moveTo>
                  <a:cubicBezTo>
                    <a:pt x="758" y="151"/>
                    <a:pt x="755" y="151"/>
                    <a:pt x="752" y="149"/>
                  </a:cubicBezTo>
                  <a:cubicBezTo>
                    <a:pt x="749" y="147"/>
                    <a:pt x="749" y="143"/>
                    <a:pt x="751" y="141"/>
                  </a:cubicBezTo>
                  <a:cubicBezTo>
                    <a:pt x="752" y="138"/>
                    <a:pt x="756" y="137"/>
                    <a:pt x="759" y="139"/>
                  </a:cubicBezTo>
                  <a:cubicBezTo>
                    <a:pt x="761" y="141"/>
                    <a:pt x="762" y="145"/>
                    <a:pt x="760" y="148"/>
                  </a:cubicBezTo>
                  <a:close/>
                  <a:moveTo>
                    <a:pt x="760" y="132"/>
                  </a:moveTo>
                  <a:cubicBezTo>
                    <a:pt x="760" y="131"/>
                    <a:pt x="760" y="129"/>
                    <a:pt x="760" y="128"/>
                  </a:cubicBezTo>
                  <a:cubicBezTo>
                    <a:pt x="761" y="128"/>
                    <a:pt x="762" y="129"/>
                    <a:pt x="763" y="129"/>
                  </a:cubicBezTo>
                  <a:cubicBezTo>
                    <a:pt x="762" y="130"/>
                    <a:pt x="761" y="131"/>
                    <a:pt x="760" y="132"/>
                  </a:cubicBezTo>
                  <a:close/>
                  <a:moveTo>
                    <a:pt x="756" y="132"/>
                  </a:moveTo>
                  <a:cubicBezTo>
                    <a:pt x="751" y="126"/>
                    <a:pt x="751" y="126"/>
                    <a:pt x="751" y="126"/>
                  </a:cubicBezTo>
                  <a:cubicBezTo>
                    <a:pt x="751" y="133"/>
                    <a:pt x="751" y="133"/>
                    <a:pt x="751" y="133"/>
                  </a:cubicBezTo>
                  <a:cubicBezTo>
                    <a:pt x="744" y="126"/>
                    <a:pt x="744" y="126"/>
                    <a:pt x="744" y="126"/>
                  </a:cubicBezTo>
                  <a:cubicBezTo>
                    <a:pt x="744" y="126"/>
                    <a:pt x="747" y="138"/>
                    <a:pt x="746" y="137"/>
                  </a:cubicBezTo>
                  <a:cubicBezTo>
                    <a:pt x="738" y="133"/>
                    <a:pt x="738" y="129"/>
                    <a:pt x="738" y="126"/>
                  </a:cubicBezTo>
                  <a:cubicBezTo>
                    <a:pt x="740" y="121"/>
                    <a:pt x="743" y="120"/>
                    <a:pt x="746" y="119"/>
                  </a:cubicBezTo>
                  <a:cubicBezTo>
                    <a:pt x="750" y="122"/>
                    <a:pt x="753" y="124"/>
                    <a:pt x="757" y="126"/>
                  </a:cubicBezTo>
                  <a:cubicBezTo>
                    <a:pt x="758" y="130"/>
                    <a:pt x="756" y="132"/>
                    <a:pt x="756" y="132"/>
                  </a:cubicBezTo>
                  <a:close/>
                  <a:moveTo>
                    <a:pt x="743" y="142"/>
                  </a:moveTo>
                  <a:cubicBezTo>
                    <a:pt x="732" y="147"/>
                    <a:pt x="732" y="147"/>
                    <a:pt x="732" y="147"/>
                  </a:cubicBezTo>
                  <a:cubicBezTo>
                    <a:pt x="743" y="148"/>
                    <a:pt x="743" y="148"/>
                    <a:pt x="743" y="148"/>
                  </a:cubicBezTo>
                  <a:cubicBezTo>
                    <a:pt x="736" y="155"/>
                    <a:pt x="736" y="155"/>
                    <a:pt x="736" y="155"/>
                  </a:cubicBezTo>
                  <a:cubicBezTo>
                    <a:pt x="746" y="152"/>
                    <a:pt x="746" y="152"/>
                    <a:pt x="746" y="152"/>
                  </a:cubicBezTo>
                  <a:cubicBezTo>
                    <a:pt x="746" y="152"/>
                    <a:pt x="742" y="161"/>
                    <a:pt x="735" y="162"/>
                  </a:cubicBezTo>
                  <a:cubicBezTo>
                    <a:pt x="731" y="162"/>
                    <a:pt x="724" y="158"/>
                    <a:pt x="724" y="152"/>
                  </a:cubicBezTo>
                  <a:cubicBezTo>
                    <a:pt x="724" y="147"/>
                    <a:pt x="725" y="143"/>
                    <a:pt x="733" y="141"/>
                  </a:cubicBezTo>
                  <a:cubicBezTo>
                    <a:pt x="738" y="140"/>
                    <a:pt x="742" y="141"/>
                    <a:pt x="743" y="142"/>
                  </a:cubicBezTo>
                  <a:close/>
                  <a:moveTo>
                    <a:pt x="746" y="166"/>
                  </a:moveTo>
                  <a:cubicBezTo>
                    <a:pt x="747" y="161"/>
                    <a:pt x="748" y="159"/>
                    <a:pt x="750" y="156"/>
                  </a:cubicBezTo>
                  <a:cubicBezTo>
                    <a:pt x="750" y="161"/>
                    <a:pt x="750" y="169"/>
                    <a:pt x="750" y="169"/>
                  </a:cubicBezTo>
                  <a:cubicBezTo>
                    <a:pt x="750" y="169"/>
                    <a:pt x="755" y="159"/>
                    <a:pt x="755" y="159"/>
                  </a:cubicBezTo>
                  <a:cubicBezTo>
                    <a:pt x="759" y="169"/>
                    <a:pt x="759" y="169"/>
                    <a:pt x="759" y="169"/>
                  </a:cubicBezTo>
                  <a:cubicBezTo>
                    <a:pt x="760" y="155"/>
                    <a:pt x="760" y="155"/>
                    <a:pt x="760" y="155"/>
                  </a:cubicBezTo>
                  <a:cubicBezTo>
                    <a:pt x="760" y="155"/>
                    <a:pt x="767" y="163"/>
                    <a:pt x="765" y="170"/>
                  </a:cubicBezTo>
                  <a:cubicBezTo>
                    <a:pt x="763" y="174"/>
                    <a:pt x="760" y="178"/>
                    <a:pt x="754" y="177"/>
                  </a:cubicBezTo>
                  <a:cubicBezTo>
                    <a:pt x="750" y="176"/>
                    <a:pt x="745" y="171"/>
                    <a:pt x="746" y="166"/>
                  </a:cubicBezTo>
                  <a:close/>
                  <a:moveTo>
                    <a:pt x="764" y="135"/>
                  </a:moveTo>
                  <a:cubicBezTo>
                    <a:pt x="766" y="130"/>
                    <a:pt x="766" y="130"/>
                    <a:pt x="766" y="130"/>
                  </a:cubicBezTo>
                  <a:cubicBezTo>
                    <a:pt x="767" y="131"/>
                    <a:pt x="768" y="131"/>
                    <a:pt x="770" y="132"/>
                  </a:cubicBezTo>
                  <a:lnTo>
                    <a:pt x="764" y="135"/>
                  </a:lnTo>
                  <a:close/>
                  <a:moveTo>
                    <a:pt x="771" y="132"/>
                  </a:moveTo>
                  <a:cubicBezTo>
                    <a:pt x="772" y="133"/>
                    <a:pt x="773" y="133"/>
                    <a:pt x="775" y="134"/>
                  </a:cubicBezTo>
                  <a:cubicBezTo>
                    <a:pt x="771" y="138"/>
                    <a:pt x="767" y="140"/>
                    <a:pt x="767" y="140"/>
                  </a:cubicBezTo>
                  <a:lnTo>
                    <a:pt x="771" y="132"/>
                  </a:lnTo>
                  <a:close/>
                  <a:moveTo>
                    <a:pt x="765" y="154"/>
                  </a:moveTo>
                  <a:cubicBezTo>
                    <a:pt x="776" y="153"/>
                    <a:pt x="776" y="153"/>
                    <a:pt x="776" y="153"/>
                  </a:cubicBezTo>
                  <a:cubicBezTo>
                    <a:pt x="767" y="149"/>
                    <a:pt x="767" y="149"/>
                    <a:pt x="767" y="149"/>
                  </a:cubicBezTo>
                  <a:cubicBezTo>
                    <a:pt x="775" y="148"/>
                    <a:pt x="775" y="148"/>
                    <a:pt x="775" y="148"/>
                  </a:cubicBezTo>
                  <a:cubicBezTo>
                    <a:pt x="767" y="144"/>
                    <a:pt x="767" y="144"/>
                    <a:pt x="767" y="144"/>
                  </a:cubicBezTo>
                  <a:cubicBezTo>
                    <a:pt x="767" y="144"/>
                    <a:pt x="775" y="139"/>
                    <a:pt x="783" y="144"/>
                  </a:cubicBezTo>
                  <a:cubicBezTo>
                    <a:pt x="786" y="148"/>
                    <a:pt x="789" y="153"/>
                    <a:pt x="782" y="158"/>
                  </a:cubicBezTo>
                  <a:cubicBezTo>
                    <a:pt x="779" y="160"/>
                    <a:pt x="773" y="160"/>
                    <a:pt x="765" y="154"/>
                  </a:cubicBezTo>
                  <a:close/>
                  <a:moveTo>
                    <a:pt x="777" y="137"/>
                  </a:moveTo>
                  <a:cubicBezTo>
                    <a:pt x="777" y="137"/>
                    <a:pt x="778" y="136"/>
                    <a:pt x="778" y="135"/>
                  </a:cubicBezTo>
                  <a:cubicBezTo>
                    <a:pt x="785" y="138"/>
                    <a:pt x="793" y="141"/>
                    <a:pt x="794" y="139"/>
                  </a:cubicBezTo>
                  <a:cubicBezTo>
                    <a:pt x="792" y="141"/>
                    <a:pt x="791" y="143"/>
                    <a:pt x="790" y="146"/>
                  </a:cubicBezTo>
                  <a:cubicBezTo>
                    <a:pt x="789" y="145"/>
                    <a:pt x="789" y="144"/>
                    <a:pt x="788" y="144"/>
                  </a:cubicBezTo>
                  <a:cubicBezTo>
                    <a:pt x="786" y="141"/>
                    <a:pt x="779" y="138"/>
                    <a:pt x="777" y="137"/>
                  </a:cubicBezTo>
                  <a:close/>
                  <a:moveTo>
                    <a:pt x="707" y="92"/>
                  </a:moveTo>
                  <a:cubicBezTo>
                    <a:pt x="708" y="95"/>
                    <a:pt x="708" y="96"/>
                    <a:pt x="709" y="98"/>
                  </a:cubicBezTo>
                  <a:cubicBezTo>
                    <a:pt x="709" y="96"/>
                    <a:pt x="710" y="94"/>
                    <a:pt x="710" y="92"/>
                  </a:cubicBezTo>
                  <a:cubicBezTo>
                    <a:pt x="710" y="92"/>
                    <a:pt x="710" y="92"/>
                    <a:pt x="710" y="92"/>
                  </a:cubicBezTo>
                  <a:cubicBezTo>
                    <a:pt x="711" y="94"/>
                    <a:pt x="711" y="95"/>
                    <a:pt x="712" y="96"/>
                  </a:cubicBezTo>
                  <a:cubicBezTo>
                    <a:pt x="712" y="96"/>
                    <a:pt x="712" y="95"/>
                    <a:pt x="713" y="93"/>
                  </a:cubicBezTo>
                  <a:cubicBezTo>
                    <a:pt x="713" y="93"/>
                    <a:pt x="714" y="93"/>
                    <a:pt x="714" y="94"/>
                  </a:cubicBezTo>
                  <a:cubicBezTo>
                    <a:pt x="714" y="94"/>
                    <a:pt x="714" y="95"/>
                    <a:pt x="714" y="96"/>
                  </a:cubicBezTo>
                  <a:cubicBezTo>
                    <a:pt x="714" y="101"/>
                    <a:pt x="710" y="105"/>
                    <a:pt x="710" y="106"/>
                  </a:cubicBezTo>
                  <a:cubicBezTo>
                    <a:pt x="709" y="106"/>
                    <a:pt x="709" y="105"/>
                    <a:pt x="708" y="102"/>
                  </a:cubicBezTo>
                  <a:cubicBezTo>
                    <a:pt x="706" y="98"/>
                    <a:pt x="707" y="92"/>
                    <a:pt x="707" y="92"/>
                  </a:cubicBezTo>
                  <a:close/>
                  <a:moveTo>
                    <a:pt x="694" y="94"/>
                  </a:moveTo>
                  <a:cubicBezTo>
                    <a:pt x="696" y="93"/>
                    <a:pt x="698" y="92"/>
                    <a:pt x="700" y="92"/>
                  </a:cubicBezTo>
                  <a:cubicBezTo>
                    <a:pt x="700" y="92"/>
                    <a:pt x="700" y="92"/>
                    <a:pt x="700" y="92"/>
                  </a:cubicBezTo>
                  <a:cubicBezTo>
                    <a:pt x="700" y="92"/>
                    <a:pt x="701" y="92"/>
                    <a:pt x="701" y="92"/>
                  </a:cubicBezTo>
                  <a:cubicBezTo>
                    <a:pt x="702" y="91"/>
                    <a:pt x="703" y="91"/>
                    <a:pt x="705" y="91"/>
                  </a:cubicBezTo>
                  <a:cubicBezTo>
                    <a:pt x="705" y="91"/>
                    <a:pt x="705" y="91"/>
                    <a:pt x="705" y="91"/>
                  </a:cubicBezTo>
                  <a:cubicBezTo>
                    <a:pt x="705" y="92"/>
                    <a:pt x="704" y="94"/>
                    <a:pt x="702" y="95"/>
                  </a:cubicBezTo>
                  <a:cubicBezTo>
                    <a:pt x="699" y="98"/>
                    <a:pt x="695" y="99"/>
                    <a:pt x="693" y="97"/>
                  </a:cubicBezTo>
                  <a:cubicBezTo>
                    <a:pt x="692" y="96"/>
                    <a:pt x="692" y="95"/>
                    <a:pt x="692" y="94"/>
                  </a:cubicBezTo>
                  <a:cubicBezTo>
                    <a:pt x="692" y="94"/>
                    <a:pt x="693" y="94"/>
                    <a:pt x="694" y="94"/>
                  </a:cubicBezTo>
                  <a:close/>
                  <a:moveTo>
                    <a:pt x="632" y="219"/>
                  </a:moveTo>
                  <a:cubicBezTo>
                    <a:pt x="629" y="222"/>
                    <a:pt x="622" y="225"/>
                    <a:pt x="618" y="222"/>
                  </a:cubicBezTo>
                  <a:cubicBezTo>
                    <a:pt x="616" y="224"/>
                    <a:pt x="607" y="228"/>
                    <a:pt x="603" y="222"/>
                  </a:cubicBezTo>
                  <a:cubicBezTo>
                    <a:pt x="601" y="218"/>
                    <a:pt x="602" y="217"/>
                    <a:pt x="602" y="216"/>
                  </a:cubicBezTo>
                  <a:cubicBezTo>
                    <a:pt x="604" y="217"/>
                    <a:pt x="608" y="221"/>
                    <a:pt x="608" y="221"/>
                  </a:cubicBezTo>
                  <a:cubicBezTo>
                    <a:pt x="608" y="217"/>
                    <a:pt x="608" y="215"/>
                    <a:pt x="608" y="212"/>
                  </a:cubicBezTo>
                  <a:cubicBezTo>
                    <a:pt x="611" y="215"/>
                    <a:pt x="612" y="216"/>
                    <a:pt x="615" y="220"/>
                  </a:cubicBezTo>
                  <a:cubicBezTo>
                    <a:pt x="614" y="215"/>
                    <a:pt x="614" y="213"/>
                    <a:pt x="613" y="209"/>
                  </a:cubicBezTo>
                  <a:cubicBezTo>
                    <a:pt x="613" y="209"/>
                    <a:pt x="624" y="215"/>
                    <a:pt x="624" y="215"/>
                  </a:cubicBezTo>
                  <a:cubicBezTo>
                    <a:pt x="624" y="215"/>
                    <a:pt x="618" y="204"/>
                    <a:pt x="618" y="204"/>
                  </a:cubicBezTo>
                  <a:cubicBezTo>
                    <a:pt x="622" y="204"/>
                    <a:pt x="625" y="204"/>
                    <a:pt x="629" y="205"/>
                  </a:cubicBezTo>
                  <a:cubicBezTo>
                    <a:pt x="626" y="202"/>
                    <a:pt x="624" y="201"/>
                    <a:pt x="621" y="198"/>
                  </a:cubicBezTo>
                  <a:cubicBezTo>
                    <a:pt x="626" y="197"/>
                    <a:pt x="628" y="197"/>
                    <a:pt x="632" y="197"/>
                  </a:cubicBezTo>
                  <a:cubicBezTo>
                    <a:pt x="629" y="195"/>
                    <a:pt x="627" y="194"/>
                    <a:pt x="624" y="192"/>
                  </a:cubicBezTo>
                  <a:cubicBezTo>
                    <a:pt x="628" y="191"/>
                    <a:pt x="630" y="190"/>
                    <a:pt x="634" y="189"/>
                  </a:cubicBezTo>
                  <a:cubicBezTo>
                    <a:pt x="631" y="187"/>
                    <a:pt x="629" y="187"/>
                    <a:pt x="625" y="186"/>
                  </a:cubicBezTo>
                  <a:cubicBezTo>
                    <a:pt x="625" y="186"/>
                    <a:pt x="633" y="182"/>
                    <a:pt x="638" y="188"/>
                  </a:cubicBezTo>
                  <a:cubicBezTo>
                    <a:pt x="640" y="191"/>
                    <a:pt x="643" y="197"/>
                    <a:pt x="634" y="205"/>
                  </a:cubicBezTo>
                  <a:cubicBezTo>
                    <a:pt x="635" y="206"/>
                    <a:pt x="639" y="212"/>
                    <a:pt x="632" y="219"/>
                  </a:cubicBezTo>
                  <a:close/>
                  <a:moveTo>
                    <a:pt x="634" y="155"/>
                  </a:moveTo>
                  <a:cubicBezTo>
                    <a:pt x="634" y="159"/>
                    <a:pt x="634" y="161"/>
                    <a:pt x="634" y="163"/>
                  </a:cubicBezTo>
                  <a:cubicBezTo>
                    <a:pt x="635" y="166"/>
                    <a:pt x="638" y="172"/>
                    <a:pt x="631" y="176"/>
                  </a:cubicBezTo>
                  <a:cubicBezTo>
                    <a:pt x="628" y="179"/>
                    <a:pt x="625" y="179"/>
                    <a:pt x="623" y="180"/>
                  </a:cubicBezTo>
                  <a:cubicBezTo>
                    <a:pt x="626" y="176"/>
                    <a:pt x="627" y="174"/>
                    <a:pt x="631" y="170"/>
                  </a:cubicBezTo>
                  <a:cubicBezTo>
                    <a:pt x="630" y="170"/>
                    <a:pt x="630" y="170"/>
                    <a:pt x="630" y="170"/>
                  </a:cubicBezTo>
                  <a:cubicBezTo>
                    <a:pt x="626" y="171"/>
                    <a:pt x="624" y="171"/>
                    <a:pt x="619" y="172"/>
                  </a:cubicBezTo>
                  <a:cubicBezTo>
                    <a:pt x="622" y="167"/>
                    <a:pt x="624" y="165"/>
                    <a:pt x="627" y="160"/>
                  </a:cubicBezTo>
                  <a:cubicBezTo>
                    <a:pt x="622" y="163"/>
                    <a:pt x="620" y="164"/>
                    <a:pt x="615" y="167"/>
                  </a:cubicBezTo>
                  <a:cubicBezTo>
                    <a:pt x="617" y="162"/>
                    <a:pt x="617" y="159"/>
                    <a:pt x="619" y="154"/>
                  </a:cubicBezTo>
                  <a:cubicBezTo>
                    <a:pt x="615" y="157"/>
                    <a:pt x="614" y="159"/>
                    <a:pt x="610" y="163"/>
                  </a:cubicBezTo>
                  <a:cubicBezTo>
                    <a:pt x="610" y="158"/>
                    <a:pt x="611" y="156"/>
                    <a:pt x="611" y="152"/>
                  </a:cubicBezTo>
                  <a:cubicBezTo>
                    <a:pt x="611" y="152"/>
                    <a:pt x="611" y="152"/>
                    <a:pt x="611" y="152"/>
                  </a:cubicBezTo>
                  <a:cubicBezTo>
                    <a:pt x="609" y="156"/>
                    <a:pt x="607" y="157"/>
                    <a:pt x="605" y="161"/>
                  </a:cubicBezTo>
                  <a:cubicBezTo>
                    <a:pt x="605" y="157"/>
                    <a:pt x="604" y="155"/>
                    <a:pt x="604" y="151"/>
                  </a:cubicBezTo>
                  <a:cubicBezTo>
                    <a:pt x="602" y="155"/>
                    <a:pt x="601" y="157"/>
                    <a:pt x="598" y="160"/>
                  </a:cubicBezTo>
                  <a:cubicBezTo>
                    <a:pt x="598" y="160"/>
                    <a:pt x="597" y="152"/>
                    <a:pt x="603" y="148"/>
                  </a:cubicBezTo>
                  <a:cubicBezTo>
                    <a:pt x="608" y="146"/>
                    <a:pt x="615" y="144"/>
                    <a:pt x="618" y="151"/>
                  </a:cubicBezTo>
                  <a:cubicBezTo>
                    <a:pt x="621" y="150"/>
                    <a:pt x="631" y="146"/>
                    <a:pt x="634" y="155"/>
                  </a:cubicBezTo>
                  <a:close/>
                  <a:moveTo>
                    <a:pt x="621" y="139"/>
                  </a:moveTo>
                  <a:cubicBezTo>
                    <a:pt x="621" y="139"/>
                    <a:pt x="623" y="136"/>
                    <a:pt x="626" y="131"/>
                  </a:cubicBezTo>
                  <a:cubicBezTo>
                    <a:pt x="629" y="126"/>
                    <a:pt x="635" y="123"/>
                    <a:pt x="636" y="122"/>
                  </a:cubicBezTo>
                  <a:cubicBezTo>
                    <a:pt x="637" y="122"/>
                    <a:pt x="636" y="122"/>
                    <a:pt x="633" y="128"/>
                  </a:cubicBezTo>
                  <a:cubicBezTo>
                    <a:pt x="629" y="136"/>
                    <a:pt x="621" y="139"/>
                    <a:pt x="621" y="139"/>
                  </a:cubicBezTo>
                  <a:close/>
                  <a:moveTo>
                    <a:pt x="601" y="167"/>
                  </a:moveTo>
                  <a:cubicBezTo>
                    <a:pt x="604" y="167"/>
                    <a:pt x="605" y="168"/>
                    <a:pt x="606" y="169"/>
                  </a:cubicBezTo>
                  <a:cubicBezTo>
                    <a:pt x="610" y="176"/>
                    <a:pt x="600" y="180"/>
                    <a:pt x="600" y="180"/>
                  </a:cubicBezTo>
                  <a:cubicBezTo>
                    <a:pt x="601" y="176"/>
                    <a:pt x="602" y="174"/>
                    <a:pt x="603" y="171"/>
                  </a:cubicBezTo>
                  <a:cubicBezTo>
                    <a:pt x="603" y="171"/>
                    <a:pt x="603" y="171"/>
                    <a:pt x="603" y="171"/>
                  </a:cubicBezTo>
                  <a:cubicBezTo>
                    <a:pt x="602" y="171"/>
                    <a:pt x="596" y="177"/>
                    <a:pt x="596" y="177"/>
                  </a:cubicBezTo>
                  <a:cubicBezTo>
                    <a:pt x="596" y="174"/>
                    <a:pt x="596" y="172"/>
                    <a:pt x="596" y="169"/>
                  </a:cubicBezTo>
                  <a:cubicBezTo>
                    <a:pt x="596" y="169"/>
                    <a:pt x="596" y="169"/>
                    <a:pt x="596" y="169"/>
                  </a:cubicBezTo>
                  <a:cubicBezTo>
                    <a:pt x="593" y="172"/>
                    <a:pt x="592" y="174"/>
                    <a:pt x="590" y="177"/>
                  </a:cubicBezTo>
                  <a:cubicBezTo>
                    <a:pt x="589" y="173"/>
                    <a:pt x="588" y="171"/>
                    <a:pt x="587" y="167"/>
                  </a:cubicBezTo>
                  <a:cubicBezTo>
                    <a:pt x="587" y="167"/>
                    <a:pt x="586" y="167"/>
                    <a:pt x="586" y="167"/>
                  </a:cubicBezTo>
                  <a:cubicBezTo>
                    <a:pt x="586" y="171"/>
                    <a:pt x="585" y="173"/>
                    <a:pt x="584" y="178"/>
                  </a:cubicBezTo>
                  <a:cubicBezTo>
                    <a:pt x="582" y="173"/>
                    <a:pt x="581" y="171"/>
                    <a:pt x="579" y="167"/>
                  </a:cubicBezTo>
                  <a:cubicBezTo>
                    <a:pt x="579" y="167"/>
                    <a:pt x="578" y="167"/>
                    <a:pt x="578" y="167"/>
                  </a:cubicBezTo>
                  <a:cubicBezTo>
                    <a:pt x="578" y="167"/>
                    <a:pt x="579" y="179"/>
                    <a:pt x="579" y="179"/>
                  </a:cubicBezTo>
                  <a:cubicBezTo>
                    <a:pt x="579" y="179"/>
                    <a:pt x="573" y="172"/>
                    <a:pt x="573" y="172"/>
                  </a:cubicBezTo>
                  <a:cubicBezTo>
                    <a:pt x="573" y="172"/>
                    <a:pt x="573" y="172"/>
                    <a:pt x="573" y="173"/>
                  </a:cubicBezTo>
                  <a:cubicBezTo>
                    <a:pt x="573" y="173"/>
                    <a:pt x="576" y="182"/>
                    <a:pt x="575" y="182"/>
                  </a:cubicBezTo>
                  <a:cubicBezTo>
                    <a:pt x="572" y="181"/>
                    <a:pt x="570" y="178"/>
                    <a:pt x="570" y="175"/>
                  </a:cubicBezTo>
                  <a:cubicBezTo>
                    <a:pt x="570" y="168"/>
                    <a:pt x="574" y="167"/>
                    <a:pt x="577" y="166"/>
                  </a:cubicBezTo>
                  <a:cubicBezTo>
                    <a:pt x="584" y="160"/>
                    <a:pt x="588" y="162"/>
                    <a:pt x="590" y="163"/>
                  </a:cubicBezTo>
                  <a:cubicBezTo>
                    <a:pt x="598" y="159"/>
                    <a:pt x="601" y="166"/>
                    <a:pt x="601" y="167"/>
                  </a:cubicBezTo>
                  <a:close/>
                  <a:moveTo>
                    <a:pt x="588" y="195"/>
                  </a:moveTo>
                  <a:cubicBezTo>
                    <a:pt x="585" y="196"/>
                    <a:pt x="582" y="195"/>
                    <a:pt x="581" y="192"/>
                  </a:cubicBezTo>
                  <a:cubicBezTo>
                    <a:pt x="581" y="189"/>
                    <a:pt x="582" y="186"/>
                    <a:pt x="585" y="186"/>
                  </a:cubicBezTo>
                  <a:cubicBezTo>
                    <a:pt x="588" y="185"/>
                    <a:pt x="591" y="186"/>
                    <a:pt x="591" y="189"/>
                  </a:cubicBezTo>
                  <a:cubicBezTo>
                    <a:pt x="592" y="191"/>
                    <a:pt x="590" y="194"/>
                    <a:pt x="588" y="195"/>
                  </a:cubicBezTo>
                  <a:close/>
                  <a:moveTo>
                    <a:pt x="572" y="185"/>
                  </a:moveTo>
                  <a:cubicBezTo>
                    <a:pt x="571" y="186"/>
                    <a:pt x="564" y="188"/>
                    <a:pt x="564" y="188"/>
                  </a:cubicBezTo>
                  <a:cubicBezTo>
                    <a:pt x="564" y="188"/>
                    <a:pt x="564" y="188"/>
                    <a:pt x="564" y="189"/>
                  </a:cubicBezTo>
                  <a:cubicBezTo>
                    <a:pt x="567" y="190"/>
                    <a:pt x="569" y="190"/>
                    <a:pt x="572" y="191"/>
                  </a:cubicBezTo>
                  <a:cubicBezTo>
                    <a:pt x="568" y="193"/>
                    <a:pt x="566" y="194"/>
                    <a:pt x="562" y="196"/>
                  </a:cubicBezTo>
                  <a:cubicBezTo>
                    <a:pt x="563" y="196"/>
                    <a:pt x="563" y="196"/>
                    <a:pt x="563" y="197"/>
                  </a:cubicBezTo>
                  <a:cubicBezTo>
                    <a:pt x="566" y="197"/>
                    <a:pt x="568" y="197"/>
                    <a:pt x="572" y="197"/>
                  </a:cubicBezTo>
                  <a:cubicBezTo>
                    <a:pt x="569" y="200"/>
                    <a:pt x="568" y="201"/>
                    <a:pt x="565" y="204"/>
                  </a:cubicBezTo>
                  <a:cubicBezTo>
                    <a:pt x="569" y="203"/>
                    <a:pt x="570" y="203"/>
                    <a:pt x="574" y="202"/>
                  </a:cubicBezTo>
                  <a:cubicBezTo>
                    <a:pt x="572" y="205"/>
                    <a:pt x="571" y="207"/>
                    <a:pt x="569" y="210"/>
                  </a:cubicBezTo>
                  <a:cubicBezTo>
                    <a:pt x="569" y="210"/>
                    <a:pt x="569" y="210"/>
                    <a:pt x="570" y="210"/>
                  </a:cubicBezTo>
                  <a:cubicBezTo>
                    <a:pt x="573" y="208"/>
                    <a:pt x="575" y="207"/>
                    <a:pt x="578" y="204"/>
                  </a:cubicBezTo>
                  <a:cubicBezTo>
                    <a:pt x="578" y="207"/>
                    <a:pt x="577" y="209"/>
                    <a:pt x="577" y="212"/>
                  </a:cubicBezTo>
                  <a:cubicBezTo>
                    <a:pt x="579" y="209"/>
                    <a:pt x="581" y="208"/>
                    <a:pt x="584" y="205"/>
                  </a:cubicBezTo>
                  <a:cubicBezTo>
                    <a:pt x="584" y="205"/>
                    <a:pt x="584" y="211"/>
                    <a:pt x="578" y="215"/>
                  </a:cubicBezTo>
                  <a:cubicBezTo>
                    <a:pt x="573" y="217"/>
                    <a:pt x="567" y="216"/>
                    <a:pt x="566" y="212"/>
                  </a:cubicBezTo>
                  <a:cubicBezTo>
                    <a:pt x="564" y="212"/>
                    <a:pt x="559" y="210"/>
                    <a:pt x="560" y="203"/>
                  </a:cubicBezTo>
                  <a:cubicBezTo>
                    <a:pt x="558" y="201"/>
                    <a:pt x="554" y="197"/>
                    <a:pt x="559" y="192"/>
                  </a:cubicBezTo>
                  <a:cubicBezTo>
                    <a:pt x="559" y="189"/>
                    <a:pt x="559" y="184"/>
                    <a:pt x="568" y="182"/>
                  </a:cubicBezTo>
                  <a:cubicBezTo>
                    <a:pt x="570" y="183"/>
                    <a:pt x="572" y="185"/>
                    <a:pt x="572" y="185"/>
                  </a:cubicBezTo>
                  <a:close/>
                  <a:moveTo>
                    <a:pt x="558" y="215"/>
                  </a:moveTo>
                  <a:cubicBezTo>
                    <a:pt x="555" y="226"/>
                    <a:pt x="555" y="226"/>
                    <a:pt x="555" y="226"/>
                  </a:cubicBezTo>
                  <a:cubicBezTo>
                    <a:pt x="558" y="224"/>
                    <a:pt x="560" y="222"/>
                    <a:pt x="562" y="220"/>
                  </a:cubicBezTo>
                  <a:cubicBezTo>
                    <a:pt x="562" y="225"/>
                    <a:pt x="562" y="227"/>
                    <a:pt x="561" y="232"/>
                  </a:cubicBezTo>
                  <a:cubicBezTo>
                    <a:pt x="565" y="228"/>
                    <a:pt x="566" y="226"/>
                    <a:pt x="569" y="223"/>
                  </a:cubicBezTo>
                  <a:cubicBezTo>
                    <a:pt x="570" y="227"/>
                    <a:pt x="570" y="229"/>
                    <a:pt x="570" y="234"/>
                  </a:cubicBezTo>
                  <a:cubicBezTo>
                    <a:pt x="573" y="229"/>
                    <a:pt x="574" y="227"/>
                    <a:pt x="576" y="223"/>
                  </a:cubicBezTo>
                  <a:cubicBezTo>
                    <a:pt x="578" y="226"/>
                    <a:pt x="579" y="228"/>
                    <a:pt x="581" y="231"/>
                  </a:cubicBezTo>
                  <a:cubicBezTo>
                    <a:pt x="581" y="231"/>
                    <a:pt x="585" y="221"/>
                    <a:pt x="585" y="221"/>
                  </a:cubicBezTo>
                  <a:cubicBezTo>
                    <a:pt x="585" y="221"/>
                    <a:pt x="591" y="227"/>
                    <a:pt x="591" y="227"/>
                  </a:cubicBezTo>
                  <a:cubicBezTo>
                    <a:pt x="592" y="224"/>
                    <a:pt x="592" y="222"/>
                    <a:pt x="593" y="219"/>
                  </a:cubicBezTo>
                  <a:cubicBezTo>
                    <a:pt x="593" y="219"/>
                    <a:pt x="597" y="221"/>
                    <a:pt x="597" y="227"/>
                  </a:cubicBezTo>
                  <a:cubicBezTo>
                    <a:pt x="596" y="232"/>
                    <a:pt x="591" y="236"/>
                    <a:pt x="584" y="236"/>
                  </a:cubicBezTo>
                  <a:cubicBezTo>
                    <a:pt x="581" y="236"/>
                    <a:pt x="580" y="235"/>
                    <a:pt x="579" y="235"/>
                  </a:cubicBezTo>
                  <a:cubicBezTo>
                    <a:pt x="579" y="236"/>
                    <a:pt x="577" y="241"/>
                    <a:pt x="570" y="244"/>
                  </a:cubicBezTo>
                  <a:cubicBezTo>
                    <a:pt x="567" y="245"/>
                    <a:pt x="558" y="245"/>
                    <a:pt x="557" y="235"/>
                  </a:cubicBezTo>
                  <a:cubicBezTo>
                    <a:pt x="554" y="234"/>
                    <a:pt x="550" y="232"/>
                    <a:pt x="551" y="224"/>
                  </a:cubicBezTo>
                  <a:cubicBezTo>
                    <a:pt x="552" y="219"/>
                    <a:pt x="556" y="217"/>
                    <a:pt x="558" y="215"/>
                  </a:cubicBezTo>
                  <a:close/>
                  <a:moveTo>
                    <a:pt x="587" y="210"/>
                  </a:moveTo>
                  <a:cubicBezTo>
                    <a:pt x="586" y="206"/>
                    <a:pt x="588" y="204"/>
                    <a:pt x="588" y="203"/>
                  </a:cubicBezTo>
                  <a:cubicBezTo>
                    <a:pt x="589" y="206"/>
                    <a:pt x="590" y="207"/>
                    <a:pt x="591" y="210"/>
                  </a:cubicBezTo>
                  <a:cubicBezTo>
                    <a:pt x="592" y="206"/>
                    <a:pt x="593" y="205"/>
                    <a:pt x="594" y="201"/>
                  </a:cubicBezTo>
                  <a:cubicBezTo>
                    <a:pt x="596" y="203"/>
                    <a:pt x="597" y="205"/>
                    <a:pt x="599" y="207"/>
                  </a:cubicBezTo>
                  <a:cubicBezTo>
                    <a:pt x="599" y="204"/>
                    <a:pt x="599" y="202"/>
                    <a:pt x="599" y="198"/>
                  </a:cubicBezTo>
                  <a:cubicBezTo>
                    <a:pt x="602" y="199"/>
                    <a:pt x="603" y="199"/>
                    <a:pt x="606" y="200"/>
                  </a:cubicBezTo>
                  <a:cubicBezTo>
                    <a:pt x="604" y="197"/>
                    <a:pt x="603" y="196"/>
                    <a:pt x="601" y="193"/>
                  </a:cubicBezTo>
                  <a:cubicBezTo>
                    <a:pt x="601" y="193"/>
                    <a:pt x="610" y="192"/>
                    <a:pt x="610" y="192"/>
                  </a:cubicBezTo>
                  <a:cubicBezTo>
                    <a:pt x="610" y="192"/>
                    <a:pt x="602" y="188"/>
                    <a:pt x="602" y="188"/>
                  </a:cubicBezTo>
                  <a:cubicBezTo>
                    <a:pt x="606" y="187"/>
                    <a:pt x="608" y="186"/>
                    <a:pt x="611" y="185"/>
                  </a:cubicBezTo>
                  <a:cubicBezTo>
                    <a:pt x="608" y="184"/>
                    <a:pt x="606" y="184"/>
                    <a:pt x="602" y="183"/>
                  </a:cubicBezTo>
                  <a:cubicBezTo>
                    <a:pt x="602" y="183"/>
                    <a:pt x="608" y="178"/>
                    <a:pt x="614" y="181"/>
                  </a:cubicBezTo>
                  <a:cubicBezTo>
                    <a:pt x="617" y="183"/>
                    <a:pt x="618" y="187"/>
                    <a:pt x="616" y="191"/>
                  </a:cubicBezTo>
                  <a:cubicBezTo>
                    <a:pt x="616" y="195"/>
                    <a:pt x="617" y="200"/>
                    <a:pt x="609" y="204"/>
                  </a:cubicBezTo>
                  <a:cubicBezTo>
                    <a:pt x="609" y="207"/>
                    <a:pt x="608" y="212"/>
                    <a:pt x="599" y="212"/>
                  </a:cubicBezTo>
                  <a:cubicBezTo>
                    <a:pt x="597" y="213"/>
                    <a:pt x="589" y="218"/>
                    <a:pt x="587" y="210"/>
                  </a:cubicBezTo>
                  <a:close/>
                  <a:moveTo>
                    <a:pt x="634" y="147"/>
                  </a:moveTo>
                  <a:cubicBezTo>
                    <a:pt x="635" y="146"/>
                    <a:pt x="638" y="144"/>
                    <a:pt x="643" y="141"/>
                  </a:cubicBezTo>
                  <a:cubicBezTo>
                    <a:pt x="648" y="139"/>
                    <a:pt x="653" y="139"/>
                    <a:pt x="654" y="139"/>
                  </a:cubicBezTo>
                  <a:cubicBezTo>
                    <a:pt x="650" y="140"/>
                    <a:pt x="646" y="142"/>
                    <a:pt x="643" y="144"/>
                  </a:cubicBezTo>
                  <a:cubicBezTo>
                    <a:pt x="639" y="146"/>
                    <a:pt x="634" y="147"/>
                    <a:pt x="634" y="147"/>
                  </a:cubicBezTo>
                  <a:close/>
                  <a:moveTo>
                    <a:pt x="659" y="142"/>
                  </a:moveTo>
                  <a:cubicBezTo>
                    <a:pt x="664" y="142"/>
                    <a:pt x="664" y="142"/>
                    <a:pt x="665" y="142"/>
                  </a:cubicBezTo>
                  <a:cubicBezTo>
                    <a:pt x="663" y="142"/>
                    <a:pt x="660" y="143"/>
                    <a:pt x="656" y="145"/>
                  </a:cubicBezTo>
                  <a:cubicBezTo>
                    <a:pt x="653" y="146"/>
                    <a:pt x="648" y="147"/>
                    <a:pt x="647" y="147"/>
                  </a:cubicBezTo>
                  <a:cubicBezTo>
                    <a:pt x="647" y="147"/>
                    <a:pt x="653" y="142"/>
                    <a:pt x="659" y="142"/>
                  </a:cubicBezTo>
                  <a:close/>
                  <a:moveTo>
                    <a:pt x="655" y="157"/>
                  </a:moveTo>
                  <a:cubicBezTo>
                    <a:pt x="651" y="158"/>
                    <a:pt x="645" y="160"/>
                    <a:pt x="640" y="155"/>
                  </a:cubicBezTo>
                  <a:cubicBezTo>
                    <a:pt x="640" y="155"/>
                    <a:pt x="652" y="154"/>
                    <a:pt x="655" y="157"/>
                  </a:cubicBezTo>
                  <a:close/>
                  <a:moveTo>
                    <a:pt x="654" y="152"/>
                  </a:moveTo>
                  <a:cubicBezTo>
                    <a:pt x="660" y="152"/>
                    <a:pt x="664" y="153"/>
                    <a:pt x="670" y="153"/>
                  </a:cubicBezTo>
                  <a:cubicBezTo>
                    <a:pt x="670" y="153"/>
                    <a:pt x="665" y="156"/>
                    <a:pt x="660" y="155"/>
                  </a:cubicBezTo>
                  <a:cubicBezTo>
                    <a:pt x="657" y="154"/>
                    <a:pt x="654" y="152"/>
                    <a:pt x="654" y="152"/>
                  </a:cubicBezTo>
                  <a:close/>
                  <a:moveTo>
                    <a:pt x="660" y="148"/>
                  </a:moveTo>
                  <a:cubicBezTo>
                    <a:pt x="660" y="148"/>
                    <a:pt x="670" y="143"/>
                    <a:pt x="678" y="147"/>
                  </a:cubicBezTo>
                  <a:cubicBezTo>
                    <a:pt x="675" y="149"/>
                    <a:pt x="674" y="150"/>
                    <a:pt x="660" y="148"/>
                  </a:cubicBezTo>
                  <a:close/>
                  <a:moveTo>
                    <a:pt x="669" y="139"/>
                  </a:moveTo>
                  <a:cubicBezTo>
                    <a:pt x="669" y="139"/>
                    <a:pt x="670" y="138"/>
                    <a:pt x="669" y="133"/>
                  </a:cubicBezTo>
                  <a:cubicBezTo>
                    <a:pt x="678" y="128"/>
                    <a:pt x="682" y="126"/>
                    <a:pt x="682" y="126"/>
                  </a:cubicBezTo>
                  <a:cubicBezTo>
                    <a:pt x="682" y="126"/>
                    <a:pt x="694" y="126"/>
                    <a:pt x="705" y="116"/>
                  </a:cubicBezTo>
                  <a:cubicBezTo>
                    <a:pt x="705" y="116"/>
                    <a:pt x="702" y="126"/>
                    <a:pt x="694" y="134"/>
                  </a:cubicBezTo>
                  <a:cubicBezTo>
                    <a:pt x="687" y="141"/>
                    <a:pt x="684" y="143"/>
                    <a:pt x="682" y="144"/>
                  </a:cubicBezTo>
                  <a:cubicBezTo>
                    <a:pt x="681" y="143"/>
                    <a:pt x="674" y="139"/>
                    <a:pt x="669" y="139"/>
                  </a:cubicBezTo>
                  <a:close/>
                  <a:moveTo>
                    <a:pt x="672" y="125"/>
                  </a:moveTo>
                  <a:cubicBezTo>
                    <a:pt x="675" y="123"/>
                    <a:pt x="678" y="122"/>
                    <a:pt x="682" y="119"/>
                  </a:cubicBezTo>
                  <a:cubicBezTo>
                    <a:pt x="681" y="121"/>
                    <a:pt x="680" y="123"/>
                    <a:pt x="675" y="125"/>
                  </a:cubicBezTo>
                  <a:cubicBezTo>
                    <a:pt x="672" y="126"/>
                    <a:pt x="671" y="126"/>
                    <a:pt x="669" y="126"/>
                  </a:cubicBezTo>
                  <a:cubicBezTo>
                    <a:pt x="669" y="126"/>
                    <a:pt x="669" y="126"/>
                    <a:pt x="672" y="125"/>
                  </a:cubicBezTo>
                  <a:close/>
                  <a:moveTo>
                    <a:pt x="689" y="120"/>
                  </a:moveTo>
                  <a:cubicBezTo>
                    <a:pt x="694" y="115"/>
                    <a:pt x="701" y="104"/>
                    <a:pt x="702" y="103"/>
                  </a:cubicBezTo>
                  <a:cubicBezTo>
                    <a:pt x="702" y="105"/>
                    <a:pt x="704" y="110"/>
                    <a:pt x="704" y="111"/>
                  </a:cubicBezTo>
                  <a:cubicBezTo>
                    <a:pt x="699" y="115"/>
                    <a:pt x="692" y="118"/>
                    <a:pt x="689" y="120"/>
                  </a:cubicBezTo>
                  <a:close/>
                  <a:moveTo>
                    <a:pt x="690" y="101"/>
                  </a:moveTo>
                  <a:cubicBezTo>
                    <a:pt x="694" y="104"/>
                    <a:pt x="698" y="101"/>
                    <a:pt x="698" y="101"/>
                  </a:cubicBezTo>
                  <a:cubicBezTo>
                    <a:pt x="695" y="109"/>
                    <a:pt x="691" y="111"/>
                    <a:pt x="689" y="111"/>
                  </a:cubicBezTo>
                  <a:cubicBezTo>
                    <a:pt x="685" y="109"/>
                    <a:pt x="688" y="103"/>
                    <a:pt x="690" y="101"/>
                  </a:cubicBezTo>
                  <a:close/>
                  <a:moveTo>
                    <a:pt x="680" y="100"/>
                  </a:moveTo>
                  <a:cubicBezTo>
                    <a:pt x="682" y="99"/>
                    <a:pt x="684" y="100"/>
                    <a:pt x="685" y="101"/>
                  </a:cubicBezTo>
                  <a:cubicBezTo>
                    <a:pt x="686" y="103"/>
                    <a:pt x="685" y="105"/>
                    <a:pt x="683" y="106"/>
                  </a:cubicBezTo>
                  <a:cubicBezTo>
                    <a:pt x="682" y="107"/>
                    <a:pt x="680" y="106"/>
                    <a:pt x="679" y="105"/>
                  </a:cubicBezTo>
                  <a:cubicBezTo>
                    <a:pt x="678" y="103"/>
                    <a:pt x="679" y="101"/>
                    <a:pt x="680" y="100"/>
                  </a:cubicBezTo>
                  <a:close/>
                  <a:moveTo>
                    <a:pt x="680" y="113"/>
                  </a:moveTo>
                  <a:cubicBezTo>
                    <a:pt x="681" y="114"/>
                    <a:pt x="680" y="116"/>
                    <a:pt x="679" y="117"/>
                  </a:cubicBezTo>
                  <a:cubicBezTo>
                    <a:pt x="677" y="118"/>
                    <a:pt x="675" y="118"/>
                    <a:pt x="674" y="116"/>
                  </a:cubicBezTo>
                  <a:cubicBezTo>
                    <a:pt x="674" y="115"/>
                    <a:pt x="674" y="113"/>
                    <a:pt x="676" y="112"/>
                  </a:cubicBezTo>
                  <a:cubicBezTo>
                    <a:pt x="678" y="111"/>
                    <a:pt x="680" y="111"/>
                    <a:pt x="680" y="113"/>
                  </a:cubicBezTo>
                  <a:close/>
                  <a:moveTo>
                    <a:pt x="636" y="109"/>
                  </a:moveTo>
                  <a:cubicBezTo>
                    <a:pt x="649" y="105"/>
                    <a:pt x="661" y="102"/>
                    <a:pt x="674" y="98"/>
                  </a:cubicBezTo>
                  <a:cubicBezTo>
                    <a:pt x="675" y="98"/>
                    <a:pt x="677" y="98"/>
                    <a:pt x="678" y="97"/>
                  </a:cubicBezTo>
                  <a:cubicBezTo>
                    <a:pt x="677" y="98"/>
                    <a:pt x="677" y="99"/>
                    <a:pt x="676" y="100"/>
                  </a:cubicBezTo>
                  <a:cubicBezTo>
                    <a:pt x="673" y="103"/>
                    <a:pt x="675" y="107"/>
                    <a:pt x="675" y="108"/>
                  </a:cubicBezTo>
                  <a:cubicBezTo>
                    <a:pt x="672" y="110"/>
                    <a:pt x="671" y="112"/>
                    <a:pt x="670" y="115"/>
                  </a:cubicBezTo>
                  <a:cubicBezTo>
                    <a:pt x="668" y="121"/>
                    <a:pt x="665" y="124"/>
                    <a:pt x="660" y="128"/>
                  </a:cubicBezTo>
                  <a:cubicBezTo>
                    <a:pt x="655" y="131"/>
                    <a:pt x="650" y="132"/>
                    <a:pt x="649" y="132"/>
                  </a:cubicBezTo>
                  <a:cubicBezTo>
                    <a:pt x="648" y="132"/>
                    <a:pt x="647" y="132"/>
                    <a:pt x="647" y="132"/>
                  </a:cubicBezTo>
                  <a:cubicBezTo>
                    <a:pt x="650" y="133"/>
                    <a:pt x="651" y="135"/>
                    <a:pt x="651" y="136"/>
                  </a:cubicBezTo>
                  <a:cubicBezTo>
                    <a:pt x="650" y="136"/>
                    <a:pt x="650" y="136"/>
                    <a:pt x="645" y="136"/>
                  </a:cubicBezTo>
                  <a:cubicBezTo>
                    <a:pt x="637" y="138"/>
                    <a:pt x="629" y="144"/>
                    <a:pt x="629" y="144"/>
                  </a:cubicBezTo>
                  <a:cubicBezTo>
                    <a:pt x="629" y="143"/>
                    <a:pt x="626" y="142"/>
                    <a:pt x="626" y="142"/>
                  </a:cubicBezTo>
                  <a:cubicBezTo>
                    <a:pt x="626" y="142"/>
                    <a:pt x="628" y="141"/>
                    <a:pt x="632" y="136"/>
                  </a:cubicBezTo>
                  <a:cubicBezTo>
                    <a:pt x="636" y="131"/>
                    <a:pt x="638" y="129"/>
                    <a:pt x="640" y="123"/>
                  </a:cubicBezTo>
                  <a:cubicBezTo>
                    <a:pt x="642" y="116"/>
                    <a:pt x="643" y="115"/>
                    <a:pt x="643" y="115"/>
                  </a:cubicBezTo>
                  <a:cubicBezTo>
                    <a:pt x="643" y="115"/>
                    <a:pt x="643" y="115"/>
                    <a:pt x="643" y="115"/>
                  </a:cubicBezTo>
                  <a:cubicBezTo>
                    <a:pt x="643" y="115"/>
                    <a:pt x="640" y="116"/>
                    <a:pt x="633" y="119"/>
                  </a:cubicBezTo>
                  <a:cubicBezTo>
                    <a:pt x="635" y="116"/>
                    <a:pt x="636" y="112"/>
                    <a:pt x="636" y="109"/>
                  </a:cubicBezTo>
                  <a:close/>
                  <a:moveTo>
                    <a:pt x="628" y="111"/>
                  </a:moveTo>
                  <a:cubicBezTo>
                    <a:pt x="627" y="112"/>
                    <a:pt x="627" y="113"/>
                    <a:pt x="627" y="113"/>
                  </a:cubicBezTo>
                  <a:cubicBezTo>
                    <a:pt x="626" y="113"/>
                    <a:pt x="626" y="112"/>
                    <a:pt x="626" y="111"/>
                  </a:cubicBezTo>
                  <a:cubicBezTo>
                    <a:pt x="627" y="111"/>
                    <a:pt x="628" y="111"/>
                    <a:pt x="628" y="111"/>
                  </a:cubicBezTo>
                  <a:close/>
                  <a:moveTo>
                    <a:pt x="631" y="110"/>
                  </a:moveTo>
                  <a:cubicBezTo>
                    <a:pt x="632" y="110"/>
                    <a:pt x="632" y="110"/>
                    <a:pt x="633" y="109"/>
                  </a:cubicBezTo>
                  <a:cubicBezTo>
                    <a:pt x="633" y="113"/>
                    <a:pt x="632" y="116"/>
                    <a:pt x="629" y="120"/>
                  </a:cubicBezTo>
                  <a:cubicBezTo>
                    <a:pt x="627" y="123"/>
                    <a:pt x="625" y="124"/>
                    <a:pt x="624" y="125"/>
                  </a:cubicBezTo>
                  <a:cubicBezTo>
                    <a:pt x="624" y="125"/>
                    <a:pt x="627" y="117"/>
                    <a:pt x="631" y="110"/>
                  </a:cubicBezTo>
                  <a:close/>
                  <a:moveTo>
                    <a:pt x="618" y="116"/>
                  </a:moveTo>
                  <a:cubicBezTo>
                    <a:pt x="618" y="115"/>
                    <a:pt x="618" y="114"/>
                    <a:pt x="618" y="113"/>
                  </a:cubicBezTo>
                  <a:cubicBezTo>
                    <a:pt x="619" y="113"/>
                    <a:pt x="621" y="112"/>
                    <a:pt x="622" y="112"/>
                  </a:cubicBezTo>
                  <a:cubicBezTo>
                    <a:pt x="622" y="112"/>
                    <a:pt x="622" y="112"/>
                    <a:pt x="623" y="112"/>
                  </a:cubicBezTo>
                  <a:cubicBezTo>
                    <a:pt x="623" y="113"/>
                    <a:pt x="623" y="113"/>
                    <a:pt x="622" y="114"/>
                  </a:cubicBezTo>
                  <a:cubicBezTo>
                    <a:pt x="621" y="122"/>
                    <a:pt x="617" y="126"/>
                    <a:pt x="617" y="126"/>
                  </a:cubicBezTo>
                  <a:cubicBezTo>
                    <a:pt x="617" y="125"/>
                    <a:pt x="617" y="122"/>
                    <a:pt x="618" y="116"/>
                  </a:cubicBezTo>
                  <a:close/>
                  <a:moveTo>
                    <a:pt x="618" y="132"/>
                  </a:moveTo>
                  <a:cubicBezTo>
                    <a:pt x="621" y="129"/>
                    <a:pt x="624" y="128"/>
                    <a:pt x="626" y="127"/>
                  </a:cubicBezTo>
                  <a:cubicBezTo>
                    <a:pt x="624" y="129"/>
                    <a:pt x="617" y="139"/>
                    <a:pt x="613" y="141"/>
                  </a:cubicBezTo>
                  <a:cubicBezTo>
                    <a:pt x="613" y="141"/>
                    <a:pt x="614" y="135"/>
                    <a:pt x="618" y="132"/>
                  </a:cubicBezTo>
                  <a:close/>
                  <a:moveTo>
                    <a:pt x="610" y="129"/>
                  </a:moveTo>
                  <a:cubicBezTo>
                    <a:pt x="610" y="126"/>
                    <a:pt x="610" y="125"/>
                    <a:pt x="610" y="125"/>
                  </a:cubicBezTo>
                  <a:cubicBezTo>
                    <a:pt x="610" y="120"/>
                    <a:pt x="613" y="117"/>
                    <a:pt x="614" y="116"/>
                  </a:cubicBezTo>
                  <a:cubicBezTo>
                    <a:pt x="613" y="118"/>
                    <a:pt x="613" y="123"/>
                    <a:pt x="613" y="129"/>
                  </a:cubicBezTo>
                  <a:cubicBezTo>
                    <a:pt x="613" y="135"/>
                    <a:pt x="609" y="137"/>
                    <a:pt x="609" y="137"/>
                  </a:cubicBezTo>
                  <a:cubicBezTo>
                    <a:pt x="611" y="133"/>
                    <a:pt x="610" y="132"/>
                    <a:pt x="610" y="129"/>
                  </a:cubicBezTo>
                  <a:close/>
                  <a:moveTo>
                    <a:pt x="604" y="119"/>
                  </a:moveTo>
                  <a:cubicBezTo>
                    <a:pt x="603" y="120"/>
                    <a:pt x="603" y="121"/>
                    <a:pt x="602" y="121"/>
                  </a:cubicBezTo>
                  <a:cubicBezTo>
                    <a:pt x="602" y="121"/>
                    <a:pt x="602" y="120"/>
                    <a:pt x="602" y="120"/>
                  </a:cubicBezTo>
                  <a:cubicBezTo>
                    <a:pt x="602" y="119"/>
                    <a:pt x="603" y="119"/>
                    <a:pt x="604" y="119"/>
                  </a:cubicBezTo>
                  <a:close/>
                  <a:moveTo>
                    <a:pt x="602" y="129"/>
                  </a:moveTo>
                  <a:cubicBezTo>
                    <a:pt x="604" y="122"/>
                    <a:pt x="607" y="118"/>
                    <a:pt x="607" y="118"/>
                  </a:cubicBezTo>
                  <a:cubicBezTo>
                    <a:pt x="610" y="129"/>
                    <a:pt x="601" y="142"/>
                    <a:pt x="601" y="142"/>
                  </a:cubicBezTo>
                  <a:cubicBezTo>
                    <a:pt x="601" y="140"/>
                    <a:pt x="601" y="135"/>
                    <a:pt x="602" y="129"/>
                  </a:cubicBezTo>
                  <a:close/>
                  <a:moveTo>
                    <a:pt x="592" y="125"/>
                  </a:moveTo>
                  <a:cubicBezTo>
                    <a:pt x="594" y="124"/>
                    <a:pt x="596" y="123"/>
                    <a:pt x="598" y="121"/>
                  </a:cubicBezTo>
                  <a:cubicBezTo>
                    <a:pt x="595" y="131"/>
                    <a:pt x="595" y="142"/>
                    <a:pt x="595" y="142"/>
                  </a:cubicBezTo>
                  <a:cubicBezTo>
                    <a:pt x="593" y="140"/>
                    <a:pt x="594" y="141"/>
                    <a:pt x="590" y="139"/>
                  </a:cubicBezTo>
                  <a:cubicBezTo>
                    <a:pt x="586" y="137"/>
                    <a:pt x="583" y="137"/>
                    <a:pt x="582" y="138"/>
                  </a:cubicBezTo>
                  <a:cubicBezTo>
                    <a:pt x="580" y="138"/>
                    <a:pt x="580" y="138"/>
                    <a:pt x="579" y="137"/>
                  </a:cubicBezTo>
                  <a:cubicBezTo>
                    <a:pt x="578" y="136"/>
                    <a:pt x="577" y="136"/>
                    <a:pt x="576" y="135"/>
                  </a:cubicBezTo>
                  <a:cubicBezTo>
                    <a:pt x="582" y="131"/>
                    <a:pt x="588" y="127"/>
                    <a:pt x="592" y="125"/>
                  </a:cubicBezTo>
                  <a:close/>
                  <a:moveTo>
                    <a:pt x="553" y="159"/>
                  </a:moveTo>
                  <a:cubicBezTo>
                    <a:pt x="556" y="154"/>
                    <a:pt x="559" y="153"/>
                    <a:pt x="563" y="153"/>
                  </a:cubicBezTo>
                  <a:cubicBezTo>
                    <a:pt x="564" y="150"/>
                    <a:pt x="565" y="141"/>
                    <a:pt x="573" y="141"/>
                  </a:cubicBezTo>
                  <a:cubicBezTo>
                    <a:pt x="578" y="142"/>
                    <a:pt x="579" y="142"/>
                    <a:pt x="581" y="144"/>
                  </a:cubicBezTo>
                  <a:cubicBezTo>
                    <a:pt x="582" y="144"/>
                    <a:pt x="591" y="142"/>
                    <a:pt x="593" y="149"/>
                  </a:cubicBezTo>
                  <a:cubicBezTo>
                    <a:pt x="594" y="153"/>
                    <a:pt x="595" y="156"/>
                    <a:pt x="593" y="159"/>
                  </a:cubicBezTo>
                  <a:cubicBezTo>
                    <a:pt x="592" y="155"/>
                    <a:pt x="591" y="154"/>
                    <a:pt x="590" y="150"/>
                  </a:cubicBezTo>
                  <a:cubicBezTo>
                    <a:pt x="589" y="153"/>
                    <a:pt x="588" y="155"/>
                    <a:pt x="586" y="159"/>
                  </a:cubicBezTo>
                  <a:cubicBezTo>
                    <a:pt x="585" y="155"/>
                    <a:pt x="584" y="154"/>
                    <a:pt x="582" y="150"/>
                  </a:cubicBezTo>
                  <a:cubicBezTo>
                    <a:pt x="581" y="154"/>
                    <a:pt x="580" y="155"/>
                    <a:pt x="579" y="159"/>
                  </a:cubicBezTo>
                  <a:cubicBezTo>
                    <a:pt x="576" y="155"/>
                    <a:pt x="575" y="153"/>
                    <a:pt x="572" y="150"/>
                  </a:cubicBezTo>
                  <a:cubicBezTo>
                    <a:pt x="573" y="154"/>
                    <a:pt x="573" y="156"/>
                    <a:pt x="573" y="161"/>
                  </a:cubicBezTo>
                  <a:cubicBezTo>
                    <a:pt x="570" y="159"/>
                    <a:pt x="568" y="158"/>
                    <a:pt x="565" y="156"/>
                  </a:cubicBezTo>
                  <a:cubicBezTo>
                    <a:pt x="566" y="159"/>
                    <a:pt x="567" y="161"/>
                    <a:pt x="568" y="165"/>
                  </a:cubicBezTo>
                  <a:cubicBezTo>
                    <a:pt x="565" y="163"/>
                    <a:pt x="563" y="162"/>
                    <a:pt x="560" y="160"/>
                  </a:cubicBezTo>
                  <a:cubicBezTo>
                    <a:pt x="562" y="164"/>
                    <a:pt x="563" y="166"/>
                    <a:pt x="564" y="170"/>
                  </a:cubicBezTo>
                  <a:cubicBezTo>
                    <a:pt x="561" y="168"/>
                    <a:pt x="559" y="167"/>
                    <a:pt x="556" y="166"/>
                  </a:cubicBezTo>
                  <a:cubicBezTo>
                    <a:pt x="558" y="169"/>
                    <a:pt x="559" y="171"/>
                    <a:pt x="561" y="174"/>
                  </a:cubicBezTo>
                  <a:cubicBezTo>
                    <a:pt x="561" y="174"/>
                    <a:pt x="549" y="170"/>
                    <a:pt x="553" y="159"/>
                  </a:cubicBezTo>
                  <a:close/>
                  <a:moveTo>
                    <a:pt x="559" y="178"/>
                  </a:moveTo>
                  <a:cubicBezTo>
                    <a:pt x="554" y="178"/>
                    <a:pt x="548" y="178"/>
                    <a:pt x="548" y="178"/>
                  </a:cubicBezTo>
                  <a:cubicBezTo>
                    <a:pt x="550" y="180"/>
                    <a:pt x="551" y="181"/>
                    <a:pt x="553" y="183"/>
                  </a:cubicBezTo>
                  <a:cubicBezTo>
                    <a:pt x="549" y="183"/>
                    <a:pt x="547" y="183"/>
                    <a:pt x="543" y="182"/>
                  </a:cubicBezTo>
                  <a:cubicBezTo>
                    <a:pt x="546" y="185"/>
                    <a:pt x="547" y="186"/>
                    <a:pt x="550" y="188"/>
                  </a:cubicBezTo>
                  <a:cubicBezTo>
                    <a:pt x="550" y="188"/>
                    <a:pt x="540" y="190"/>
                    <a:pt x="540" y="190"/>
                  </a:cubicBezTo>
                  <a:cubicBezTo>
                    <a:pt x="541" y="190"/>
                    <a:pt x="548" y="193"/>
                    <a:pt x="548" y="193"/>
                  </a:cubicBezTo>
                  <a:cubicBezTo>
                    <a:pt x="544" y="195"/>
                    <a:pt x="542" y="195"/>
                    <a:pt x="538" y="197"/>
                  </a:cubicBezTo>
                  <a:cubicBezTo>
                    <a:pt x="538" y="197"/>
                    <a:pt x="549" y="198"/>
                    <a:pt x="548" y="198"/>
                  </a:cubicBezTo>
                  <a:cubicBezTo>
                    <a:pt x="548" y="198"/>
                    <a:pt x="540" y="203"/>
                    <a:pt x="540" y="203"/>
                  </a:cubicBezTo>
                  <a:cubicBezTo>
                    <a:pt x="544" y="203"/>
                    <a:pt x="546" y="202"/>
                    <a:pt x="550" y="202"/>
                  </a:cubicBezTo>
                  <a:cubicBezTo>
                    <a:pt x="546" y="205"/>
                    <a:pt x="544" y="206"/>
                    <a:pt x="541" y="209"/>
                  </a:cubicBezTo>
                  <a:cubicBezTo>
                    <a:pt x="545" y="208"/>
                    <a:pt x="548" y="208"/>
                    <a:pt x="552" y="207"/>
                  </a:cubicBezTo>
                  <a:cubicBezTo>
                    <a:pt x="549" y="210"/>
                    <a:pt x="548" y="211"/>
                    <a:pt x="545" y="214"/>
                  </a:cubicBezTo>
                  <a:cubicBezTo>
                    <a:pt x="549" y="213"/>
                    <a:pt x="551" y="213"/>
                    <a:pt x="556" y="212"/>
                  </a:cubicBezTo>
                  <a:cubicBezTo>
                    <a:pt x="556" y="212"/>
                    <a:pt x="550" y="217"/>
                    <a:pt x="543" y="217"/>
                  </a:cubicBezTo>
                  <a:cubicBezTo>
                    <a:pt x="539" y="216"/>
                    <a:pt x="536" y="214"/>
                    <a:pt x="536" y="209"/>
                  </a:cubicBezTo>
                  <a:cubicBezTo>
                    <a:pt x="536" y="206"/>
                    <a:pt x="536" y="203"/>
                    <a:pt x="537" y="203"/>
                  </a:cubicBezTo>
                  <a:cubicBezTo>
                    <a:pt x="535" y="202"/>
                    <a:pt x="528" y="199"/>
                    <a:pt x="531" y="189"/>
                  </a:cubicBezTo>
                  <a:cubicBezTo>
                    <a:pt x="532" y="185"/>
                    <a:pt x="536" y="183"/>
                    <a:pt x="539" y="183"/>
                  </a:cubicBezTo>
                  <a:cubicBezTo>
                    <a:pt x="539" y="181"/>
                    <a:pt x="541" y="174"/>
                    <a:pt x="549" y="174"/>
                  </a:cubicBezTo>
                  <a:cubicBezTo>
                    <a:pt x="555" y="175"/>
                    <a:pt x="558" y="176"/>
                    <a:pt x="559" y="178"/>
                  </a:cubicBezTo>
                  <a:close/>
                  <a:moveTo>
                    <a:pt x="534" y="220"/>
                  </a:moveTo>
                  <a:cubicBezTo>
                    <a:pt x="531" y="220"/>
                    <a:pt x="525" y="223"/>
                    <a:pt x="519" y="226"/>
                  </a:cubicBezTo>
                  <a:cubicBezTo>
                    <a:pt x="511" y="232"/>
                    <a:pt x="502" y="231"/>
                    <a:pt x="502" y="231"/>
                  </a:cubicBezTo>
                  <a:cubicBezTo>
                    <a:pt x="504" y="231"/>
                    <a:pt x="507" y="228"/>
                    <a:pt x="514" y="223"/>
                  </a:cubicBezTo>
                  <a:cubicBezTo>
                    <a:pt x="522" y="217"/>
                    <a:pt x="530" y="219"/>
                    <a:pt x="534" y="220"/>
                  </a:cubicBezTo>
                  <a:close/>
                  <a:moveTo>
                    <a:pt x="509" y="214"/>
                  </a:moveTo>
                  <a:cubicBezTo>
                    <a:pt x="509" y="214"/>
                    <a:pt x="518" y="209"/>
                    <a:pt x="525" y="212"/>
                  </a:cubicBezTo>
                  <a:cubicBezTo>
                    <a:pt x="529" y="213"/>
                    <a:pt x="529" y="213"/>
                    <a:pt x="529" y="214"/>
                  </a:cubicBezTo>
                  <a:cubicBezTo>
                    <a:pt x="528" y="214"/>
                    <a:pt x="518" y="218"/>
                    <a:pt x="509" y="214"/>
                  </a:cubicBezTo>
                  <a:close/>
                  <a:moveTo>
                    <a:pt x="521" y="230"/>
                  </a:moveTo>
                  <a:cubicBezTo>
                    <a:pt x="520" y="234"/>
                    <a:pt x="499" y="243"/>
                    <a:pt x="499" y="243"/>
                  </a:cubicBezTo>
                  <a:cubicBezTo>
                    <a:pt x="503" y="235"/>
                    <a:pt x="516" y="231"/>
                    <a:pt x="521" y="230"/>
                  </a:cubicBezTo>
                  <a:close/>
                  <a:moveTo>
                    <a:pt x="512" y="245"/>
                  </a:moveTo>
                  <a:cubicBezTo>
                    <a:pt x="516" y="242"/>
                    <a:pt x="517" y="240"/>
                    <a:pt x="520" y="237"/>
                  </a:cubicBezTo>
                  <a:cubicBezTo>
                    <a:pt x="522" y="233"/>
                    <a:pt x="526" y="230"/>
                    <a:pt x="529" y="228"/>
                  </a:cubicBezTo>
                  <a:cubicBezTo>
                    <a:pt x="529" y="229"/>
                    <a:pt x="527" y="232"/>
                    <a:pt x="524" y="236"/>
                  </a:cubicBezTo>
                  <a:cubicBezTo>
                    <a:pt x="522" y="241"/>
                    <a:pt x="512" y="246"/>
                    <a:pt x="512" y="245"/>
                  </a:cubicBezTo>
                  <a:close/>
                  <a:moveTo>
                    <a:pt x="531" y="234"/>
                  </a:moveTo>
                  <a:cubicBezTo>
                    <a:pt x="533" y="227"/>
                    <a:pt x="538" y="225"/>
                    <a:pt x="542" y="223"/>
                  </a:cubicBezTo>
                  <a:cubicBezTo>
                    <a:pt x="540" y="226"/>
                    <a:pt x="538" y="228"/>
                    <a:pt x="536" y="233"/>
                  </a:cubicBezTo>
                  <a:cubicBezTo>
                    <a:pt x="533" y="242"/>
                    <a:pt x="524" y="245"/>
                    <a:pt x="524" y="245"/>
                  </a:cubicBezTo>
                  <a:cubicBezTo>
                    <a:pt x="527" y="241"/>
                    <a:pt x="528" y="238"/>
                    <a:pt x="531" y="234"/>
                  </a:cubicBezTo>
                  <a:close/>
                  <a:moveTo>
                    <a:pt x="535" y="173"/>
                  </a:moveTo>
                  <a:cubicBezTo>
                    <a:pt x="539" y="169"/>
                    <a:pt x="542" y="165"/>
                    <a:pt x="546" y="161"/>
                  </a:cubicBezTo>
                  <a:cubicBezTo>
                    <a:pt x="546" y="165"/>
                    <a:pt x="548" y="169"/>
                    <a:pt x="548" y="169"/>
                  </a:cubicBezTo>
                  <a:cubicBezTo>
                    <a:pt x="548" y="169"/>
                    <a:pt x="548" y="169"/>
                    <a:pt x="545" y="169"/>
                  </a:cubicBezTo>
                  <a:cubicBezTo>
                    <a:pt x="538" y="170"/>
                    <a:pt x="535" y="176"/>
                    <a:pt x="534" y="178"/>
                  </a:cubicBezTo>
                  <a:cubicBezTo>
                    <a:pt x="531" y="180"/>
                    <a:pt x="528" y="182"/>
                    <a:pt x="526" y="187"/>
                  </a:cubicBezTo>
                  <a:cubicBezTo>
                    <a:pt x="521" y="196"/>
                    <a:pt x="529" y="203"/>
                    <a:pt x="530" y="204"/>
                  </a:cubicBezTo>
                  <a:cubicBezTo>
                    <a:pt x="530" y="205"/>
                    <a:pt x="529" y="209"/>
                    <a:pt x="529" y="209"/>
                  </a:cubicBezTo>
                  <a:cubicBezTo>
                    <a:pt x="525" y="207"/>
                    <a:pt x="523" y="207"/>
                    <a:pt x="518" y="208"/>
                  </a:cubicBezTo>
                  <a:cubicBezTo>
                    <a:pt x="514" y="208"/>
                    <a:pt x="512" y="209"/>
                    <a:pt x="509" y="210"/>
                  </a:cubicBezTo>
                  <a:cubicBezTo>
                    <a:pt x="516" y="198"/>
                    <a:pt x="524" y="186"/>
                    <a:pt x="535" y="173"/>
                  </a:cubicBezTo>
                  <a:close/>
                  <a:moveTo>
                    <a:pt x="505" y="218"/>
                  </a:moveTo>
                  <a:cubicBezTo>
                    <a:pt x="507" y="219"/>
                    <a:pt x="510" y="219"/>
                    <a:pt x="512" y="219"/>
                  </a:cubicBezTo>
                  <a:cubicBezTo>
                    <a:pt x="509" y="221"/>
                    <a:pt x="503" y="225"/>
                    <a:pt x="501" y="227"/>
                  </a:cubicBezTo>
                  <a:cubicBezTo>
                    <a:pt x="502" y="224"/>
                    <a:pt x="504" y="221"/>
                    <a:pt x="505" y="218"/>
                  </a:cubicBezTo>
                  <a:close/>
                  <a:moveTo>
                    <a:pt x="497" y="235"/>
                  </a:moveTo>
                  <a:cubicBezTo>
                    <a:pt x="498" y="235"/>
                    <a:pt x="500" y="235"/>
                    <a:pt x="503" y="235"/>
                  </a:cubicBezTo>
                  <a:cubicBezTo>
                    <a:pt x="501" y="237"/>
                    <a:pt x="498" y="239"/>
                    <a:pt x="494" y="244"/>
                  </a:cubicBezTo>
                  <a:cubicBezTo>
                    <a:pt x="495" y="241"/>
                    <a:pt x="496" y="238"/>
                    <a:pt x="497" y="235"/>
                  </a:cubicBezTo>
                  <a:close/>
                  <a:moveTo>
                    <a:pt x="512" y="241"/>
                  </a:moveTo>
                  <a:cubicBezTo>
                    <a:pt x="504" y="250"/>
                    <a:pt x="492" y="257"/>
                    <a:pt x="492" y="257"/>
                  </a:cubicBezTo>
                  <a:cubicBezTo>
                    <a:pt x="496" y="247"/>
                    <a:pt x="506" y="243"/>
                    <a:pt x="512" y="241"/>
                  </a:cubicBezTo>
                  <a:close/>
                  <a:moveTo>
                    <a:pt x="487" y="275"/>
                  </a:moveTo>
                  <a:cubicBezTo>
                    <a:pt x="487" y="271"/>
                    <a:pt x="488" y="266"/>
                    <a:pt x="489" y="262"/>
                  </a:cubicBezTo>
                  <a:cubicBezTo>
                    <a:pt x="490" y="262"/>
                    <a:pt x="491" y="262"/>
                    <a:pt x="493" y="262"/>
                  </a:cubicBezTo>
                  <a:cubicBezTo>
                    <a:pt x="493" y="262"/>
                    <a:pt x="494" y="261"/>
                    <a:pt x="496" y="258"/>
                  </a:cubicBezTo>
                  <a:cubicBezTo>
                    <a:pt x="500" y="256"/>
                    <a:pt x="516" y="248"/>
                    <a:pt x="518" y="247"/>
                  </a:cubicBezTo>
                  <a:cubicBezTo>
                    <a:pt x="518" y="247"/>
                    <a:pt x="516" y="254"/>
                    <a:pt x="516" y="256"/>
                  </a:cubicBezTo>
                  <a:cubicBezTo>
                    <a:pt x="518" y="255"/>
                    <a:pt x="520" y="253"/>
                    <a:pt x="524" y="250"/>
                  </a:cubicBezTo>
                  <a:cubicBezTo>
                    <a:pt x="532" y="246"/>
                    <a:pt x="536" y="242"/>
                    <a:pt x="539" y="239"/>
                  </a:cubicBezTo>
                  <a:cubicBezTo>
                    <a:pt x="542" y="237"/>
                    <a:pt x="546" y="230"/>
                    <a:pt x="546" y="230"/>
                  </a:cubicBezTo>
                  <a:cubicBezTo>
                    <a:pt x="546" y="230"/>
                    <a:pt x="546" y="230"/>
                    <a:pt x="546" y="232"/>
                  </a:cubicBezTo>
                  <a:cubicBezTo>
                    <a:pt x="546" y="236"/>
                    <a:pt x="550" y="239"/>
                    <a:pt x="552" y="239"/>
                  </a:cubicBezTo>
                  <a:cubicBezTo>
                    <a:pt x="551" y="246"/>
                    <a:pt x="556" y="248"/>
                    <a:pt x="556" y="248"/>
                  </a:cubicBezTo>
                  <a:cubicBezTo>
                    <a:pt x="556" y="248"/>
                    <a:pt x="559" y="250"/>
                    <a:pt x="563" y="250"/>
                  </a:cubicBezTo>
                  <a:cubicBezTo>
                    <a:pt x="566" y="250"/>
                    <a:pt x="568" y="250"/>
                    <a:pt x="572" y="249"/>
                  </a:cubicBezTo>
                  <a:cubicBezTo>
                    <a:pt x="576" y="247"/>
                    <a:pt x="580" y="243"/>
                    <a:pt x="580" y="242"/>
                  </a:cubicBezTo>
                  <a:cubicBezTo>
                    <a:pt x="585" y="244"/>
                    <a:pt x="590" y="242"/>
                    <a:pt x="594" y="239"/>
                  </a:cubicBezTo>
                  <a:cubicBezTo>
                    <a:pt x="598" y="236"/>
                    <a:pt x="602" y="230"/>
                    <a:pt x="602" y="229"/>
                  </a:cubicBezTo>
                  <a:cubicBezTo>
                    <a:pt x="603" y="230"/>
                    <a:pt x="606" y="232"/>
                    <a:pt x="609" y="232"/>
                  </a:cubicBezTo>
                  <a:cubicBezTo>
                    <a:pt x="613" y="232"/>
                    <a:pt x="617" y="230"/>
                    <a:pt x="617" y="229"/>
                  </a:cubicBezTo>
                  <a:cubicBezTo>
                    <a:pt x="624" y="231"/>
                    <a:pt x="628" y="230"/>
                    <a:pt x="633" y="227"/>
                  </a:cubicBezTo>
                  <a:cubicBezTo>
                    <a:pt x="640" y="222"/>
                    <a:pt x="642" y="217"/>
                    <a:pt x="642" y="217"/>
                  </a:cubicBezTo>
                  <a:cubicBezTo>
                    <a:pt x="642" y="217"/>
                    <a:pt x="648" y="204"/>
                    <a:pt x="648" y="192"/>
                  </a:cubicBezTo>
                  <a:cubicBezTo>
                    <a:pt x="648" y="189"/>
                    <a:pt x="647" y="188"/>
                    <a:pt x="646" y="185"/>
                  </a:cubicBezTo>
                  <a:cubicBezTo>
                    <a:pt x="643" y="181"/>
                    <a:pt x="639" y="180"/>
                    <a:pt x="638" y="180"/>
                  </a:cubicBezTo>
                  <a:cubicBezTo>
                    <a:pt x="640" y="178"/>
                    <a:pt x="641" y="176"/>
                    <a:pt x="642" y="172"/>
                  </a:cubicBezTo>
                  <a:cubicBezTo>
                    <a:pt x="643" y="168"/>
                    <a:pt x="642" y="164"/>
                    <a:pt x="642" y="163"/>
                  </a:cubicBezTo>
                  <a:cubicBezTo>
                    <a:pt x="645" y="165"/>
                    <a:pt x="649" y="165"/>
                    <a:pt x="653" y="164"/>
                  </a:cubicBezTo>
                  <a:cubicBezTo>
                    <a:pt x="657" y="163"/>
                    <a:pt x="659" y="160"/>
                    <a:pt x="660" y="159"/>
                  </a:cubicBezTo>
                  <a:cubicBezTo>
                    <a:pt x="661" y="160"/>
                    <a:pt x="664" y="159"/>
                    <a:pt x="666" y="159"/>
                  </a:cubicBezTo>
                  <a:cubicBezTo>
                    <a:pt x="668" y="159"/>
                    <a:pt x="671" y="157"/>
                    <a:pt x="672" y="156"/>
                  </a:cubicBezTo>
                  <a:cubicBezTo>
                    <a:pt x="674" y="155"/>
                    <a:pt x="675" y="155"/>
                    <a:pt x="676" y="154"/>
                  </a:cubicBezTo>
                  <a:cubicBezTo>
                    <a:pt x="680" y="152"/>
                    <a:pt x="686" y="153"/>
                    <a:pt x="686" y="153"/>
                  </a:cubicBezTo>
                  <a:cubicBezTo>
                    <a:pt x="690" y="153"/>
                    <a:pt x="692" y="152"/>
                    <a:pt x="691" y="151"/>
                  </a:cubicBezTo>
                  <a:cubicBezTo>
                    <a:pt x="689" y="149"/>
                    <a:pt x="687" y="148"/>
                    <a:pt x="686" y="147"/>
                  </a:cubicBezTo>
                  <a:cubicBezTo>
                    <a:pt x="687" y="146"/>
                    <a:pt x="696" y="140"/>
                    <a:pt x="699" y="137"/>
                  </a:cubicBezTo>
                  <a:cubicBezTo>
                    <a:pt x="701" y="134"/>
                    <a:pt x="703" y="132"/>
                    <a:pt x="705" y="129"/>
                  </a:cubicBezTo>
                  <a:cubicBezTo>
                    <a:pt x="706" y="127"/>
                    <a:pt x="707" y="126"/>
                    <a:pt x="708" y="125"/>
                  </a:cubicBezTo>
                  <a:cubicBezTo>
                    <a:pt x="708" y="124"/>
                    <a:pt x="709" y="123"/>
                    <a:pt x="709" y="122"/>
                  </a:cubicBezTo>
                  <a:cubicBezTo>
                    <a:pt x="712" y="114"/>
                    <a:pt x="712" y="110"/>
                    <a:pt x="712" y="109"/>
                  </a:cubicBezTo>
                  <a:cubicBezTo>
                    <a:pt x="712" y="108"/>
                    <a:pt x="713" y="107"/>
                    <a:pt x="715" y="104"/>
                  </a:cubicBezTo>
                  <a:cubicBezTo>
                    <a:pt x="717" y="100"/>
                    <a:pt x="717" y="97"/>
                    <a:pt x="717" y="95"/>
                  </a:cubicBezTo>
                  <a:cubicBezTo>
                    <a:pt x="726" y="101"/>
                    <a:pt x="734" y="110"/>
                    <a:pt x="741" y="116"/>
                  </a:cubicBezTo>
                  <a:cubicBezTo>
                    <a:pt x="742" y="116"/>
                    <a:pt x="742" y="117"/>
                    <a:pt x="743" y="117"/>
                  </a:cubicBezTo>
                  <a:cubicBezTo>
                    <a:pt x="738" y="119"/>
                    <a:pt x="734" y="125"/>
                    <a:pt x="735" y="131"/>
                  </a:cubicBezTo>
                  <a:cubicBezTo>
                    <a:pt x="736" y="133"/>
                    <a:pt x="736" y="134"/>
                    <a:pt x="737" y="135"/>
                  </a:cubicBezTo>
                  <a:cubicBezTo>
                    <a:pt x="738" y="135"/>
                    <a:pt x="739" y="137"/>
                    <a:pt x="740" y="137"/>
                  </a:cubicBezTo>
                  <a:cubicBezTo>
                    <a:pt x="736" y="137"/>
                    <a:pt x="733" y="137"/>
                    <a:pt x="730" y="138"/>
                  </a:cubicBezTo>
                  <a:cubicBezTo>
                    <a:pt x="729" y="138"/>
                    <a:pt x="728" y="139"/>
                    <a:pt x="727" y="139"/>
                  </a:cubicBezTo>
                  <a:cubicBezTo>
                    <a:pt x="724" y="140"/>
                    <a:pt x="723" y="143"/>
                    <a:pt x="721" y="145"/>
                  </a:cubicBezTo>
                  <a:cubicBezTo>
                    <a:pt x="720" y="148"/>
                    <a:pt x="719" y="151"/>
                    <a:pt x="720" y="154"/>
                  </a:cubicBezTo>
                  <a:cubicBezTo>
                    <a:pt x="721" y="157"/>
                    <a:pt x="724" y="161"/>
                    <a:pt x="727" y="163"/>
                  </a:cubicBezTo>
                  <a:cubicBezTo>
                    <a:pt x="729" y="164"/>
                    <a:pt x="731" y="165"/>
                    <a:pt x="732" y="165"/>
                  </a:cubicBezTo>
                  <a:cubicBezTo>
                    <a:pt x="735" y="165"/>
                    <a:pt x="735" y="165"/>
                    <a:pt x="735" y="165"/>
                  </a:cubicBezTo>
                  <a:cubicBezTo>
                    <a:pt x="742" y="164"/>
                    <a:pt x="742" y="164"/>
                    <a:pt x="742" y="164"/>
                  </a:cubicBezTo>
                  <a:cubicBezTo>
                    <a:pt x="742" y="166"/>
                    <a:pt x="742" y="166"/>
                    <a:pt x="742" y="166"/>
                  </a:cubicBezTo>
                  <a:cubicBezTo>
                    <a:pt x="742" y="167"/>
                    <a:pt x="742" y="168"/>
                    <a:pt x="742" y="171"/>
                  </a:cubicBezTo>
                  <a:cubicBezTo>
                    <a:pt x="743" y="175"/>
                    <a:pt x="746" y="178"/>
                    <a:pt x="749" y="180"/>
                  </a:cubicBezTo>
                  <a:cubicBezTo>
                    <a:pt x="750" y="180"/>
                    <a:pt x="752" y="181"/>
                    <a:pt x="753" y="181"/>
                  </a:cubicBezTo>
                  <a:cubicBezTo>
                    <a:pt x="756" y="182"/>
                    <a:pt x="759" y="182"/>
                    <a:pt x="762" y="180"/>
                  </a:cubicBezTo>
                  <a:cubicBezTo>
                    <a:pt x="764" y="179"/>
                    <a:pt x="766" y="177"/>
                    <a:pt x="767" y="175"/>
                  </a:cubicBezTo>
                  <a:cubicBezTo>
                    <a:pt x="768" y="173"/>
                    <a:pt x="769" y="170"/>
                    <a:pt x="769" y="168"/>
                  </a:cubicBezTo>
                  <a:cubicBezTo>
                    <a:pt x="769" y="166"/>
                    <a:pt x="769" y="163"/>
                    <a:pt x="768" y="161"/>
                  </a:cubicBezTo>
                  <a:cubicBezTo>
                    <a:pt x="768" y="162"/>
                    <a:pt x="771" y="162"/>
                    <a:pt x="772" y="163"/>
                  </a:cubicBezTo>
                  <a:cubicBezTo>
                    <a:pt x="773" y="163"/>
                    <a:pt x="775" y="164"/>
                    <a:pt x="777" y="164"/>
                  </a:cubicBezTo>
                  <a:cubicBezTo>
                    <a:pt x="779" y="164"/>
                    <a:pt x="781" y="164"/>
                    <a:pt x="783" y="163"/>
                  </a:cubicBezTo>
                  <a:cubicBezTo>
                    <a:pt x="783" y="163"/>
                    <a:pt x="784" y="162"/>
                    <a:pt x="785" y="162"/>
                  </a:cubicBezTo>
                  <a:cubicBezTo>
                    <a:pt x="785" y="168"/>
                    <a:pt x="786" y="174"/>
                    <a:pt x="789" y="179"/>
                  </a:cubicBezTo>
                  <a:cubicBezTo>
                    <a:pt x="795" y="193"/>
                    <a:pt x="808" y="200"/>
                    <a:pt x="823" y="199"/>
                  </a:cubicBezTo>
                  <a:cubicBezTo>
                    <a:pt x="825" y="203"/>
                    <a:pt x="823" y="205"/>
                    <a:pt x="823" y="208"/>
                  </a:cubicBezTo>
                  <a:cubicBezTo>
                    <a:pt x="823" y="209"/>
                    <a:pt x="822" y="211"/>
                    <a:pt x="822" y="212"/>
                  </a:cubicBezTo>
                  <a:cubicBezTo>
                    <a:pt x="822" y="212"/>
                    <a:pt x="821" y="212"/>
                    <a:pt x="821" y="212"/>
                  </a:cubicBezTo>
                  <a:cubicBezTo>
                    <a:pt x="821" y="212"/>
                    <a:pt x="821" y="212"/>
                    <a:pt x="822" y="212"/>
                  </a:cubicBezTo>
                  <a:cubicBezTo>
                    <a:pt x="823" y="217"/>
                    <a:pt x="817" y="222"/>
                    <a:pt x="813" y="225"/>
                  </a:cubicBezTo>
                  <a:cubicBezTo>
                    <a:pt x="812" y="226"/>
                    <a:pt x="811" y="227"/>
                    <a:pt x="810" y="229"/>
                  </a:cubicBezTo>
                  <a:cubicBezTo>
                    <a:pt x="806" y="227"/>
                    <a:pt x="803" y="229"/>
                    <a:pt x="799" y="229"/>
                  </a:cubicBezTo>
                  <a:cubicBezTo>
                    <a:pt x="796" y="229"/>
                    <a:pt x="794" y="228"/>
                    <a:pt x="791" y="227"/>
                  </a:cubicBezTo>
                  <a:cubicBezTo>
                    <a:pt x="791" y="226"/>
                    <a:pt x="794" y="227"/>
                    <a:pt x="795" y="227"/>
                  </a:cubicBezTo>
                  <a:cubicBezTo>
                    <a:pt x="797" y="227"/>
                    <a:pt x="803" y="226"/>
                    <a:pt x="806" y="224"/>
                  </a:cubicBezTo>
                  <a:cubicBezTo>
                    <a:pt x="806" y="224"/>
                    <a:pt x="806" y="224"/>
                    <a:pt x="806" y="224"/>
                  </a:cubicBezTo>
                  <a:cubicBezTo>
                    <a:pt x="803" y="222"/>
                    <a:pt x="796" y="217"/>
                    <a:pt x="792" y="217"/>
                  </a:cubicBezTo>
                  <a:cubicBezTo>
                    <a:pt x="792" y="217"/>
                    <a:pt x="792" y="217"/>
                    <a:pt x="792" y="217"/>
                  </a:cubicBezTo>
                  <a:cubicBezTo>
                    <a:pt x="792" y="217"/>
                    <a:pt x="792" y="217"/>
                    <a:pt x="792" y="217"/>
                  </a:cubicBezTo>
                  <a:cubicBezTo>
                    <a:pt x="794" y="215"/>
                    <a:pt x="799" y="208"/>
                    <a:pt x="799" y="205"/>
                  </a:cubicBezTo>
                  <a:cubicBezTo>
                    <a:pt x="796" y="205"/>
                    <a:pt x="791" y="205"/>
                    <a:pt x="788" y="207"/>
                  </a:cubicBezTo>
                  <a:cubicBezTo>
                    <a:pt x="787" y="208"/>
                    <a:pt x="786" y="209"/>
                    <a:pt x="784" y="210"/>
                  </a:cubicBezTo>
                  <a:cubicBezTo>
                    <a:pt x="784" y="210"/>
                    <a:pt x="784" y="210"/>
                    <a:pt x="784" y="210"/>
                  </a:cubicBezTo>
                  <a:cubicBezTo>
                    <a:pt x="784" y="208"/>
                    <a:pt x="781" y="200"/>
                    <a:pt x="781" y="200"/>
                  </a:cubicBezTo>
                  <a:cubicBezTo>
                    <a:pt x="781" y="200"/>
                    <a:pt x="781" y="200"/>
                    <a:pt x="781" y="200"/>
                  </a:cubicBezTo>
                  <a:cubicBezTo>
                    <a:pt x="781" y="199"/>
                    <a:pt x="779" y="199"/>
                    <a:pt x="777" y="198"/>
                  </a:cubicBezTo>
                  <a:cubicBezTo>
                    <a:pt x="777" y="199"/>
                    <a:pt x="777" y="199"/>
                    <a:pt x="777" y="199"/>
                  </a:cubicBezTo>
                  <a:cubicBezTo>
                    <a:pt x="777" y="199"/>
                    <a:pt x="777" y="199"/>
                    <a:pt x="777" y="199"/>
                  </a:cubicBezTo>
                  <a:cubicBezTo>
                    <a:pt x="776" y="201"/>
                    <a:pt x="775" y="203"/>
                    <a:pt x="775" y="206"/>
                  </a:cubicBezTo>
                  <a:cubicBezTo>
                    <a:pt x="775" y="207"/>
                    <a:pt x="776" y="212"/>
                    <a:pt x="775" y="212"/>
                  </a:cubicBezTo>
                  <a:cubicBezTo>
                    <a:pt x="772" y="209"/>
                    <a:pt x="768" y="208"/>
                    <a:pt x="765" y="208"/>
                  </a:cubicBezTo>
                  <a:cubicBezTo>
                    <a:pt x="764" y="208"/>
                    <a:pt x="762" y="207"/>
                    <a:pt x="761" y="208"/>
                  </a:cubicBezTo>
                  <a:cubicBezTo>
                    <a:pt x="761" y="208"/>
                    <a:pt x="761" y="208"/>
                    <a:pt x="761" y="208"/>
                  </a:cubicBezTo>
                  <a:cubicBezTo>
                    <a:pt x="762" y="210"/>
                    <a:pt x="763" y="212"/>
                    <a:pt x="764" y="214"/>
                  </a:cubicBezTo>
                  <a:cubicBezTo>
                    <a:pt x="764" y="215"/>
                    <a:pt x="765" y="215"/>
                    <a:pt x="765" y="216"/>
                  </a:cubicBezTo>
                  <a:cubicBezTo>
                    <a:pt x="765" y="216"/>
                    <a:pt x="765" y="216"/>
                    <a:pt x="765" y="216"/>
                  </a:cubicBezTo>
                  <a:cubicBezTo>
                    <a:pt x="765" y="216"/>
                    <a:pt x="765" y="216"/>
                    <a:pt x="765" y="216"/>
                  </a:cubicBezTo>
                  <a:cubicBezTo>
                    <a:pt x="766" y="218"/>
                    <a:pt x="766" y="219"/>
                    <a:pt x="766" y="219"/>
                  </a:cubicBezTo>
                  <a:cubicBezTo>
                    <a:pt x="766" y="219"/>
                    <a:pt x="766" y="219"/>
                    <a:pt x="766" y="219"/>
                  </a:cubicBezTo>
                  <a:cubicBezTo>
                    <a:pt x="764" y="219"/>
                    <a:pt x="763" y="220"/>
                    <a:pt x="761" y="221"/>
                  </a:cubicBezTo>
                  <a:cubicBezTo>
                    <a:pt x="759" y="222"/>
                    <a:pt x="757" y="223"/>
                    <a:pt x="756" y="224"/>
                  </a:cubicBezTo>
                  <a:cubicBezTo>
                    <a:pt x="756" y="224"/>
                    <a:pt x="754" y="226"/>
                    <a:pt x="754" y="226"/>
                  </a:cubicBezTo>
                  <a:cubicBezTo>
                    <a:pt x="758" y="228"/>
                    <a:pt x="758" y="228"/>
                    <a:pt x="758" y="228"/>
                  </a:cubicBezTo>
                  <a:cubicBezTo>
                    <a:pt x="760" y="228"/>
                    <a:pt x="763" y="229"/>
                    <a:pt x="766" y="229"/>
                  </a:cubicBezTo>
                  <a:cubicBezTo>
                    <a:pt x="769" y="228"/>
                    <a:pt x="769" y="228"/>
                    <a:pt x="769" y="228"/>
                  </a:cubicBezTo>
                  <a:cubicBezTo>
                    <a:pt x="769" y="229"/>
                    <a:pt x="769" y="230"/>
                    <a:pt x="768" y="232"/>
                  </a:cubicBezTo>
                  <a:cubicBezTo>
                    <a:pt x="768" y="233"/>
                    <a:pt x="769" y="235"/>
                    <a:pt x="769" y="237"/>
                  </a:cubicBezTo>
                  <a:cubicBezTo>
                    <a:pt x="768" y="237"/>
                    <a:pt x="768" y="237"/>
                    <a:pt x="768" y="237"/>
                  </a:cubicBezTo>
                  <a:cubicBezTo>
                    <a:pt x="765" y="237"/>
                    <a:pt x="762" y="237"/>
                    <a:pt x="758" y="238"/>
                  </a:cubicBezTo>
                  <a:cubicBezTo>
                    <a:pt x="758" y="238"/>
                    <a:pt x="758" y="238"/>
                    <a:pt x="758" y="238"/>
                  </a:cubicBezTo>
                  <a:cubicBezTo>
                    <a:pt x="758" y="238"/>
                    <a:pt x="758" y="238"/>
                    <a:pt x="758" y="238"/>
                  </a:cubicBezTo>
                  <a:cubicBezTo>
                    <a:pt x="758" y="237"/>
                    <a:pt x="757" y="238"/>
                    <a:pt x="758" y="238"/>
                  </a:cubicBezTo>
                  <a:cubicBezTo>
                    <a:pt x="757" y="239"/>
                    <a:pt x="757" y="239"/>
                    <a:pt x="757" y="239"/>
                  </a:cubicBezTo>
                  <a:cubicBezTo>
                    <a:pt x="756" y="240"/>
                    <a:pt x="756" y="240"/>
                    <a:pt x="756" y="240"/>
                  </a:cubicBezTo>
                  <a:cubicBezTo>
                    <a:pt x="756" y="239"/>
                    <a:pt x="756" y="240"/>
                    <a:pt x="756" y="240"/>
                  </a:cubicBezTo>
                  <a:cubicBezTo>
                    <a:pt x="757" y="241"/>
                    <a:pt x="759" y="241"/>
                    <a:pt x="760" y="242"/>
                  </a:cubicBezTo>
                  <a:cubicBezTo>
                    <a:pt x="762" y="243"/>
                    <a:pt x="765" y="245"/>
                    <a:pt x="767" y="248"/>
                  </a:cubicBezTo>
                  <a:cubicBezTo>
                    <a:pt x="771" y="253"/>
                    <a:pt x="772" y="261"/>
                    <a:pt x="776" y="267"/>
                  </a:cubicBezTo>
                  <a:cubicBezTo>
                    <a:pt x="777" y="270"/>
                    <a:pt x="779" y="274"/>
                    <a:pt x="782" y="277"/>
                  </a:cubicBezTo>
                  <a:cubicBezTo>
                    <a:pt x="783" y="278"/>
                    <a:pt x="784" y="279"/>
                    <a:pt x="785" y="280"/>
                  </a:cubicBezTo>
                  <a:cubicBezTo>
                    <a:pt x="785" y="280"/>
                    <a:pt x="785" y="280"/>
                    <a:pt x="785" y="280"/>
                  </a:cubicBezTo>
                  <a:cubicBezTo>
                    <a:pt x="784" y="281"/>
                    <a:pt x="782" y="281"/>
                    <a:pt x="781" y="281"/>
                  </a:cubicBezTo>
                  <a:cubicBezTo>
                    <a:pt x="778" y="281"/>
                    <a:pt x="774" y="284"/>
                    <a:pt x="773" y="285"/>
                  </a:cubicBezTo>
                  <a:cubicBezTo>
                    <a:pt x="772" y="286"/>
                    <a:pt x="771" y="290"/>
                    <a:pt x="770" y="291"/>
                  </a:cubicBezTo>
                  <a:cubicBezTo>
                    <a:pt x="769" y="295"/>
                    <a:pt x="769" y="295"/>
                    <a:pt x="769" y="295"/>
                  </a:cubicBezTo>
                  <a:cubicBezTo>
                    <a:pt x="770" y="300"/>
                    <a:pt x="772" y="304"/>
                    <a:pt x="775" y="307"/>
                  </a:cubicBezTo>
                  <a:cubicBezTo>
                    <a:pt x="776" y="308"/>
                    <a:pt x="781" y="310"/>
                    <a:pt x="781" y="310"/>
                  </a:cubicBezTo>
                  <a:cubicBezTo>
                    <a:pt x="785" y="310"/>
                    <a:pt x="785" y="310"/>
                    <a:pt x="785" y="310"/>
                  </a:cubicBezTo>
                  <a:cubicBezTo>
                    <a:pt x="785" y="310"/>
                    <a:pt x="785" y="310"/>
                    <a:pt x="785" y="310"/>
                  </a:cubicBezTo>
                  <a:cubicBezTo>
                    <a:pt x="787" y="310"/>
                    <a:pt x="789" y="311"/>
                    <a:pt x="792" y="309"/>
                  </a:cubicBezTo>
                  <a:cubicBezTo>
                    <a:pt x="794" y="308"/>
                    <a:pt x="796" y="307"/>
                    <a:pt x="798" y="306"/>
                  </a:cubicBezTo>
                  <a:cubicBezTo>
                    <a:pt x="799" y="306"/>
                    <a:pt x="799" y="305"/>
                    <a:pt x="801" y="305"/>
                  </a:cubicBezTo>
                  <a:cubicBezTo>
                    <a:pt x="801" y="306"/>
                    <a:pt x="800" y="307"/>
                    <a:pt x="800" y="308"/>
                  </a:cubicBezTo>
                  <a:cubicBezTo>
                    <a:pt x="799" y="312"/>
                    <a:pt x="798" y="319"/>
                    <a:pt x="801" y="324"/>
                  </a:cubicBezTo>
                  <a:cubicBezTo>
                    <a:pt x="802" y="327"/>
                    <a:pt x="804" y="328"/>
                    <a:pt x="806" y="329"/>
                  </a:cubicBezTo>
                  <a:cubicBezTo>
                    <a:pt x="807" y="330"/>
                    <a:pt x="809" y="330"/>
                    <a:pt x="809" y="331"/>
                  </a:cubicBezTo>
                  <a:cubicBezTo>
                    <a:pt x="814" y="332"/>
                    <a:pt x="814" y="332"/>
                    <a:pt x="814" y="332"/>
                  </a:cubicBezTo>
                  <a:cubicBezTo>
                    <a:pt x="814" y="332"/>
                    <a:pt x="814" y="332"/>
                    <a:pt x="814" y="332"/>
                  </a:cubicBezTo>
                  <a:cubicBezTo>
                    <a:pt x="816" y="331"/>
                    <a:pt x="818" y="330"/>
                    <a:pt x="820" y="329"/>
                  </a:cubicBezTo>
                  <a:cubicBezTo>
                    <a:pt x="824" y="327"/>
                    <a:pt x="826" y="324"/>
                    <a:pt x="826" y="319"/>
                  </a:cubicBezTo>
                  <a:cubicBezTo>
                    <a:pt x="826" y="317"/>
                    <a:pt x="826" y="315"/>
                    <a:pt x="825" y="313"/>
                  </a:cubicBezTo>
                  <a:cubicBezTo>
                    <a:pt x="823" y="311"/>
                    <a:pt x="821" y="310"/>
                    <a:pt x="818" y="309"/>
                  </a:cubicBezTo>
                  <a:cubicBezTo>
                    <a:pt x="818" y="309"/>
                    <a:pt x="817" y="309"/>
                    <a:pt x="816" y="309"/>
                  </a:cubicBezTo>
                  <a:cubicBezTo>
                    <a:pt x="816" y="307"/>
                    <a:pt x="816" y="305"/>
                    <a:pt x="815" y="303"/>
                  </a:cubicBezTo>
                  <a:cubicBezTo>
                    <a:pt x="815" y="301"/>
                    <a:pt x="815" y="300"/>
                    <a:pt x="815" y="298"/>
                  </a:cubicBezTo>
                  <a:cubicBezTo>
                    <a:pt x="815" y="298"/>
                    <a:pt x="815" y="297"/>
                    <a:pt x="815" y="296"/>
                  </a:cubicBezTo>
                  <a:cubicBezTo>
                    <a:pt x="816" y="296"/>
                    <a:pt x="816" y="296"/>
                    <a:pt x="816" y="296"/>
                  </a:cubicBezTo>
                  <a:cubicBezTo>
                    <a:pt x="816" y="298"/>
                    <a:pt x="817" y="300"/>
                    <a:pt x="818" y="302"/>
                  </a:cubicBezTo>
                  <a:cubicBezTo>
                    <a:pt x="818" y="303"/>
                    <a:pt x="818" y="305"/>
                    <a:pt x="819" y="305"/>
                  </a:cubicBezTo>
                  <a:cubicBezTo>
                    <a:pt x="819" y="305"/>
                    <a:pt x="819" y="305"/>
                    <a:pt x="819" y="305"/>
                  </a:cubicBezTo>
                  <a:cubicBezTo>
                    <a:pt x="819" y="304"/>
                    <a:pt x="820" y="303"/>
                    <a:pt x="820" y="301"/>
                  </a:cubicBezTo>
                  <a:cubicBezTo>
                    <a:pt x="820" y="299"/>
                    <a:pt x="817" y="296"/>
                    <a:pt x="819" y="295"/>
                  </a:cubicBezTo>
                  <a:cubicBezTo>
                    <a:pt x="820" y="295"/>
                    <a:pt x="822" y="294"/>
                    <a:pt x="823" y="295"/>
                  </a:cubicBezTo>
                  <a:cubicBezTo>
                    <a:pt x="823" y="296"/>
                    <a:pt x="823" y="299"/>
                    <a:pt x="823" y="300"/>
                  </a:cubicBezTo>
                  <a:cubicBezTo>
                    <a:pt x="824" y="301"/>
                    <a:pt x="825" y="301"/>
                    <a:pt x="826" y="302"/>
                  </a:cubicBezTo>
                  <a:cubicBezTo>
                    <a:pt x="827" y="304"/>
                    <a:pt x="827" y="305"/>
                    <a:pt x="827" y="307"/>
                  </a:cubicBezTo>
                  <a:cubicBezTo>
                    <a:pt x="828" y="307"/>
                    <a:pt x="828" y="307"/>
                    <a:pt x="828" y="307"/>
                  </a:cubicBezTo>
                  <a:cubicBezTo>
                    <a:pt x="828" y="307"/>
                    <a:pt x="828" y="307"/>
                    <a:pt x="828" y="307"/>
                  </a:cubicBezTo>
                  <a:cubicBezTo>
                    <a:pt x="829" y="303"/>
                    <a:pt x="826" y="300"/>
                    <a:pt x="825" y="297"/>
                  </a:cubicBezTo>
                  <a:cubicBezTo>
                    <a:pt x="825" y="297"/>
                    <a:pt x="825" y="296"/>
                    <a:pt x="826" y="296"/>
                  </a:cubicBezTo>
                  <a:cubicBezTo>
                    <a:pt x="826" y="296"/>
                    <a:pt x="827" y="297"/>
                    <a:pt x="827" y="297"/>
                  </a:cubicBezTo>
                  <a:cubicBezTo>
                    <a:pt x="828" y="299"/>
                    <a:pt x="831" y="303"/>
                    <a:pt x="832" y="302"/>
                  </a:cubicBezTo>
                  <a:cubicBezTo>
                    <a:pt x="832" y="300"/>
                    <a:pt x="830" y="299"/>
                    <a:pt x="829" y="298"/>
                  </a:cubicBezTo>
                  <a:cubicBezTo>
                    <a:pt x="830" y="297"/>
                    <a:pt x="831" y="298"/>
                    <a:pt x="832" y="298"/>
                  </a:cubicBezTo>
                  <a:cubicBezTo>
                    <a:pt x="831" y="297"/>
                    <a:pt x="831" y="297"/>
                    <a:pt x="831" y="297"/>
                  </a:cubicBezTo>
                  <a:cubicBezTo>
                    <a:pt x="832" y="296"/>
                    <a:pt x="830" y="295"/>
                    <a:pt x="830" y="294"/>
                  </a:cubicBezTo>
                  <a:cubicBezTo>
                    <a:pt x="830" y="294"/>
                    <a:pt x="830" y="294"/>
                    <a:pt x="830" y="294"/>
                  </a:cubicBezTo>
                  <a:cubicBezTo>
                    <a:pt x="830" y="294"/>
                    <a:pt x="830" y="294"/>
                    <a:pt x="831" y="294"/>
                  </a:cubicBezTo>
                  <a:cubicBezTo>
                    <a:pt x="831" y="295"/>
                    <a:pt x="832" y="295"/>
                    <a:pt x="833" y="297"/>
                  </a:cubicBezTo>
                  <a:cubicBezTo>
                    <a:pt x="836" y="300"/>
                    <a:pt x="837" y="306"/>
                    <a:pt x="840" y="308"/>
                  </a:cubicBezTo>
                  <a:cubicBezTo>
                    <a:pt x="842" y="309"/>
                    <a:pt x="846" y="308"/>
                    <a:pt x="848" y="306"/>
                  </a:cubicBezTo>
                  <a:cubicBezTo>
                    <a:pt x="849" y="306"/>
                    <a:pt x="850" y="306"/>
                    <a:pt x="851" y="306"/>
                  </a:cubicBezTo>
                  <a:cubicBezTo>
                    <a:pt x="852" y="306"/>
                    <a:pt x="852" y="306"/>
                    <a:pt x="853" y="306"/>
                  </a:cubicBezTo>
                  <a:cubicBezTo>
                    <a:pt x="853" y="306"/>
                    <a:pt x="853" y="306"/>
                    <a:pt x="853" y="306"/>
                  </a:cubicBezTo>
                  <a:cubicBezTo>
                    <a:pt x="854" y="307"/>
                    <a:pt x="854" y="308"/>
                    <a:pt x="855" y="308"/>
                  </a:cubicBezTo>
                  <a:cubicBezTo>
                    <a:pt x="856" y="310"/>
                    <a:pt x="857" y="311"/>
                    <a:pt x="859" y="312"/>
                  </a:cubicBezTo>
                  <a:cubicBezTo>
                    <a:pt x="859" y="312"/>
                    <a:pt x="859" y="312"/>
                    <a:pt x="859" y="312"/>
                  </a:cubicBezTo>
                  <a:cubicBezTo>
                    <a:pt x="862" y="312"/>
                    <a:pt x="862" y="312"/>
                    <a:pt x="862" y="312"/>
                  </a:cubicBezTo>
                  <a:cubicBezTo>
                    <a:pt x="862" y="312"/>
                    <a:pt x="862" y="313"/>
                    <a:pt x="863" y="313"/>
                  </a:cubicBezTo>
                  <a:cubicBezTo>
                    <a:pt x="864" y="314"/>
                    <a:pt x="864" y="314"/>
                    <a:pt x="865" y="314"/>
                  </a:cubicBezTo>
                  <a:cubicBezTo>
                    <a:pt x="867" y="314"/>
                    <a:pt x="874" y="313"/>
                    <a:pt x="874" y="313"/>
                  </a:cubicBezTo>
                  <a:cubicBezTo>
                    <a:pt x="874" y="313"/>
                    <a:pt x="874" y="313"/>
                    <a:pt x="874" y="313"/>
                  </a:cubicBezTo>
                  <a:cubicBezTo>
                    <a:pt x="875" y="312"/>
                    <a:pt x="876" y="311"/>
                    <a:pt x="877" y="310"/>
                  </a:cubicBezTo>
                  <a:cubicBezTo>
                    <a:pt x="880" y="305"/>
                    <a:pt x="878" y="299"/>
                    <a:pt x="873" y="298"/>
                  </a:cubicBezTo>
                  <a:cubicBezTo>
                    <a:pt x="870" y="297"/>
                    <a:pt x="865" y="299"/>
                    <a:pt x="865" y="301"/>
                  </a:cubicBezTo>
                  <a:cubicBezTo>
                    <a:pt x="866" y="302"/>
                    <a:pt x="870" y="301"/>
                    <a:pt x="870" y="305"/>
                  </a:cubicBezTo>
                  <a:cubicBezTo>
                    <a:pt x="870" y="305"/>
                    <a:pt x="870" y="306"/>
                    <a:pt x="869" y="307"/>
                  </a:cubicBezTo>
                  <a:cubicBezTo>
                    <a:pt x="865" y="312"/>
                    <a:pt x="858" y="309"/>
                    <a:pt x="856" y="303"/>
                  </a:cubicBezTo>
                  <a:cubicBezTo>
                    <a:pt x="857" y="302"/>
                    <a:pt x="857" y="300"/>
                    <a:pt x="857" y="298"/>
                  </a:cubicBezTo>
                  <a:cubicBezTo>
                    <a:pt x="860" y="296"/>
                    <a:pt x="861" y="293"/>
                    <a:pt x="859" y="290"/>
                  </a:cubicBezTo>
                  <a:cubicBezTo>
                    <a:pt x="858" y="289"/>
                    <a:pt x="857" y="289"/>
                    <a:pt x="857" y="288"/>
                  </a:cubicBezTo>
                  <a:cubicBezTo>
                    <a:pt x="859" y="287"/>
                    <a:pt x="861" y="284"/>
                    <a:pt x="861" y="282"/>
                  </a:cubicBezTo>
                  <a:cubicBezTo>
                    <a:pt x="865" y="281"/>
                    <a:pt x="865" y="280"/>
                    <a:pt x="867" y="279"/>
                  </a:cubicBezTo>
                  <a:cubicBezTo>
                    <a:pt x="870" y="278"/>
                    <a:pt x="873" y="280"/>
                    <a:pt x="876" y="279"/>
                  </a:cubicBezTo>
                  <a:cubicBezTo>
                    <a:pt x="880" y="278"/>
                    <a:pt x="880" y="278"/>
                    <a:pt x="880" y="278"/>
                  </a:cubicBezTo>
                  <a:cubicBezTo>
                    <a:pt x="883" y="277"/>
                    <a:pt x="886" y="274"/>
                    <a:pt x="886" y="271"/>
                  </a:cubicBezTo>
                  <a:cubicBezTo>
                    <a:pt x="887" y="271"/>
                    <a:pt x="887" y="270"/>
                    <a:pt x="887" y="269"/>
                  </a:cubicBezTo>
                  <a:cubicBezTo>
                    <a:pt x="887" y="269"/>
                    <a:pt x="887" y="269"/>
                    <a:pt x="887" y="269"/>
                  </a:cubicBezTo>
                  <a:cubicBezTo>
                    <a:pt x="887" y="270"/>
                    <a:pt x="888" y="270"/>
                    <a:pt x="888" y="270"/>
                  </a:cubicBezTo>
                  <a:cubicBezTo>
                    <a:pt x="888" y="270"/>
                    <a:pt x="887" y="269"/>
                    <a:pt x="887" y="269"/>
                  </a:cubicBezTo>
                  <a:cubicBezTo>
                    <a:pt x="888" y="269"/>
                    <a:pt x="888" y="270"/>
                    <a:pt x="888" y="270"/>
                  </a:cubicBezTo>
                  <a:cubicBezTo>
                    <a:pt x="914" y="277"/>
                    <a:pt x="914" y="277"/>
                    <a:pt x="914" y="277"/>
                  </a:cubicBezTo>
                  <a:cubicBezTo>
                    <a:pt x="919" y="276"/>
                    <a:pt x="919" y="283"/>
                    <a:pt x="920" y="285"/>
                  </a:cubicBezTo>
                  <a:cubicBezTo>
                    <a:pt x="921" y="292"/>
                    <a:pt x="925" y="296"/>
                    <a:pt x="926" y="302"/>
                  </a:cubicBezTo>
                  <a:cubicBezTo>
                    <a:pt x="927" y="305"/>
                    <a:pt x="927" y="309"/>
                    <a:pt x="927" y="312"/>
                  </a:cubicBezTo>
                  <a:cubicBezTo>
                    <a:pt x="919" y="311"/>
                    <a:pt x="913" y="313"/>
                    <a:pt x="913" y="313"/>
                  </a:cubicBezTo>
                  <a:cubicBezTo>
                    <a:pt x="913" y="312"/>
                    <a:pt x="913" y="312"/>
                    <a:pt x="913" y="312"/>
                  </a:cubicBezTo>
                  <a:cubicBezTo>
                    <a:pt x="910" y="313"/>
                    <a:pt x="906" y="315"/>
                    <a:pt x="904" y="317"/>
                  </a:cubicBezTo>
                  <a:cubicBezTo>
                    <a:pt x="902" y="319"/>
                    <a:pt x="907" y="324"/>
                    <a:pt x="909" y="331"/>
                  </a:cubicBezTo>
                  <a:cubicBezTo>
                    <a:pt x="909" y="331"/>
                    <a:pt x="909" y="331"/>
                    <a:pt x="909" y="331"/>
                  </a:cubicBezTo>
                  <a:cubicBezTo>
                    <a:pt x="921" y="353"/>
                    <a:pt x="888" y="381"/>
                    <a:pt x="888" y="381"/>
                  </a:cubicBezTo>
                  <a:cubicBezTo>
                    <a:pt x="882" y="367"/>
                    <a:pt x="894" y="355"/>
                    <a:pt x="894" y="355"/>
                  </a:cubicBezTo>
                  <a:cubicBezTo>
                    <a:pt x="875" y="352"/>
                    <a:pt x="872" y="368"/>
                    <a:pt x="872" y="368"/>
                  </a:cubicBezTo>
                  <a:cubicBezTo>
                    <a:pt x="857" y="365"/>
                    <a:pt x="851" y="375"/>
                    <a:pt x="851" y="375"/>
                  </a:cubicBezTo>
                  <a:cubicBezTo>
                    <a:pt x="869" y="375"/>
                    <a:pt x="875" y="390"/>
                    <a:pt x="875" y="390"/>
                  </a:cubicBezTo>
                  <a:cubicBezTo>
                    <a:pt x="847" y="407"/>
                    <a:pt x="812" y="388"/>
                    <a:pt x="812" y="388"/>
                  </a:cubicBezTo>
                  <a:cubicBezTo>
                    <a:pt x="827" y="389"/>
                    <a:pt x="839" y="367"/>
                    <a:pt x="839" y="367"/>
                  </a:cubicBezTo>
                  <a:cubicBezTo>
                    <a:pt x="822" y="360"/>
                    <a:pt x="809" y="368"/>
                    <a:pt x="809" y="368"/>
                  </a:cubicBezTo>
                  <a:cubicBezTo>
                    <a:pt x="810" y="353"/>
                    <a:pt x="796" y="340"/>
                    <a:pt x="796" y="340"/>
                  </a:cubicBezTo>
                  <a:cubicBezTo>
                    <a:pt x="788" y="350"/>
                    <a:pt x="788" y="367"/>
                    <a:pt x="788" y="367"/>
                  </a:cubicBezTo>
                  <a:cubicBezTo>
                    <a:pt x="753" y="293"/>
                    <a:pt x="712" y="309"/>
                    <a:pt x="712" y="309"/>
                  </a:cubicBezTo>
                  <a:cubicBezTo>
                    <a:pt x="701" y="302"/>
                    <a:pt x="716" y="287"/>
                    <a:pt x="723" y="289"/>
                  </a:cubicBezTo>
                  <a:cubicBezTo>
                    <a:pt x="729" y="292"/>
                    <a:pt x="740" y="287"/>
                    <a:pt x="742" y="286"/>
                  </a:cubicBezTo>
                  <a:cubicBezTo>
                    <a:pt x="744" y="283"/>
                    <a:pt x="747" y="277"/>
                    <a:pt x="746" y="270"/>
                  </a:cubicBezTo>
                  <a:cubicBezTo>
                    <a:pt x="746" y="270"/>
                    <a:pt x="746" y="270"/>
                    <a:pt x="746" y="270"/>
                  </a:cubicBezTo>
                  <a:cubicBezTo>
                    <a:pt x="737" y="248"/>
                    <a:pt x="718" y="256"/>
                    <a:pt x="718" y="256"/>
                  </a:cubicBezTo>
                  <a:cubicBezTo>
                    <a:pt x="705" y="268"/>
                    <a:pt x="718" y="274"/>
                    <a:pt x="718" y="274"/>
                  </a:cubicBezTo>
                  <a:cubicBezTo>
                    <a:pt x="735" y="278"/>
                    <a:pt x="732" y="262"/>
                    <a:pt x="732" y="262"/>
                  </a:cubicBezTo>
                  <a:cubicBezTo>
                    <a:pt x="732" y="262"/>
                    <a:pt x="743" y="265"/>
                    <a:pt x="736" y="276"/>
                  </a:cubicBezTo>
                  <a:cubicBezTo>
                    <a:pt x="729" y="287"/>
                    <a:pt x="715" y="283"/>
                    <a:pt x="715" y="283"/>
                  </a:cubicBezTo>
                  <a:cubicBezTo>
                    <a:pt x="692" y="282"/>
                    <a:pt x="705" y="308"/>
                    <a:pt x="705" y="308"/>
                  </a:cubicBezTo>
                  <a:cubicBezTo>
                    <a:pt x="702" y="307"/>
                    <a:pt x="697" y="309"/>
                    <a:pt x="697" y="309"/>
                  </a:cubicBezTo>
                  <a:cubicBezTo>
                    <a:pt x="702" y="299"/>
                    <a:pt x="694" y="287"/>
                    <a:pt x="694" y="287"/>
                  </a:cubicBezTo>
                  <a:cubicBezTo>
                    <a:pt x="680" y="274"/>
                    <a:pt x="678" y="297"/>
                    <a:pt x="678" y="297"/>
                  </a:cubicBezTo>
                  <a:cubicBezTo>
                    <a:pt x="678" y="297"/>
                    <a:pt x="677" y="296"/>
                    <a:pt x="677" y="296"/>
                  </a:cubicBezTo>
                  <a:cubicBezTo>
                    <a:pt x="677" y="296"/>
                    <a:pt x="677" y="297"/>
                    <a:pt x="676" y="298"/>
                  </a:cubicBezTo>
                  <a:cubicBezTo>
                    <a:pt x="676" y="298"/>
                    <a:pt x="675" y="299"/>
                    <a:pt x="675" y="300"/>
                  </a:cubicBezTo>
                  <a:cubicBezTo>
                    <a:pt x="675" y="300"/>
                    <a:pt x="675" y="301"/>
                    <a:pt x="674" y="301"/>
                  </a:cubicBezTo>
                  <a:cubicBezTo>
                    <a:pt x="674" y="301"/>
                    <a:pt x="674" y="301"/>
                    <a:pt x="674" y="302"/>
                  </a:cubicBezTo>
                  <a:cubicBezTo>
                    <a:pt x="674" y="303"/>
                    <a:pt x="673" y="304"/>
                    <a:pt x="673" y="306"/>
                  </a:cubicBezTo>
                  <a:cubicBezTo>
                    <a:pt x="673" y="306"/>
                    <a:pt x="673" y="307"/>
                    <a:pt x="673" y="308"/>
                  </a:cubicBezTo>
                  <a:cubicBezTo>
                    <a:pt x="673" y="308"/>
                    <a:pt x="673" y="309"/>
                    <a:pt x="672" y="309"/>
                  </a:cubicBezTo>
                  <a:cubicBezTo>
                    <a:pt x="672" y="310"/>
                    <a:pt x="672" y="310"/>
                    <a:pt x="672" y="310"/>
                  </a:cubicBezTo>
                  <a:cubicBezTo>
                    <a:pt x="671" y="313"/>
                    <a:pt x="669" y="315"/>
                    <a:pt x="667" y="316"/>
                  </a:cubicBezTo>
                  <a:cubicBezTo>
                    <a:pt x="668" y="317"/>
                    <a:pt x="668" y="317"/>
                    <a:pt x="668" y="318"/>
                  </a:cubicBezTo>
                  <a:cubicBezTo>
                    <a:pt x="668" y="318"/>
                    <a:pt x="654" y="322"/>
                    <a:pt x="657" y="331"/>
                  </a:cubicBezTo>
                  <a:cubicBezTo>
                    <a:pt x="660" y="340"/>
                    <a:pt x="671" y="337"/>
                    <a:pt x="673" y="338"/>
                  </a:cubicBezTo>
                  <a:cubicBezTo>
                    <a:pt x="670" y="348"/>
                    <a:pt x="670" y="348"/>
                    <a:pt x="670" y="348"/>
                  </a:cubicBezTo>
                  <a:cubicBezTo>
                    <a:pt x="670" y="348"/>
                    <a:pt x="660" y="341"/>
                    <a:pt x="656" y="353"/>
                  </a:cubicBezTo>
                  <a:cubicBezTo>
                    <a:pt x="656" y="353"/>
                    <a:pt x="638" y="337"/>
                    <a:pt x="631" y="356"/>
                  </a:cubicBezTo>
                  <a:cubicBezTo>
                    <a:pt x="631" y="356"/>
                    <a:pt x="626" y="373"/>
                    <a:pt x="645" y="372"/>
                  </a:cubicBezTo>
                  <a:cubicBezTo>
                    <a:pt x="645" y="372"/>
                    <a:pt x="655" y="374"/>
                    <a:pt x="645" y="398"/>
                  </a:cubicBezTo>
                  <a:cubicBezTo>
                    <a:pt x="631" y="387"/>
                    <a:pt x="616" y="377"/>
                    <a:pt x="600" y="368"/>
                  </a:cubicBezTo>
                  <a:cubicBezTo>
                    <a:pt x="584" y="358"/>
                    <a:pt x="568" y="349"/>
                    <a:pt x="551" y="343"/>
                  </a:cubicBezTo>
                  <a:cubicBezTo>
                    <a:pt x="532" y="335"/>
                    <a:pt x="514" y="326"/>
                    <a:pt x="495" y="321"/>
                  </a:cubicBezTo>
                  <a:cubicBezTo>
                    <a:pt x="481" y="316"/>
                    <a:pt x="486" y="284"/>
                    <a:pt x="487" y="275"/>
                  </a:cubicBezTo>
                  <a:close/>
                  <a:moveTo>
                    <a:pt x="886" y="496"/>
                  </a:moveTo>
                  <a:cubicBezTo>
                    <a:pt x="887" y="494"/>
                    <a:pt x="885" y="492"/>
                    <a:pt x="882" y="491"/>
                  </a:cubicBezTo>
                  <a:cubicBezTo>
                    <a:pt x="882" y="491"/>
                    <a:pt x="881" y="491"/>
                    <a:pt x="881" y="491"/>
                  </a:cubicBezTo>
                  <a:cubicBezTo>
                    <a:pt x="883" y="491"/>
                    <a:pt x="885" y="490"/>
                    <a:pt x="888" y="490"/>
                  </a:cubicBezTo>
                  <a:cubicBezTo>
                    <a:pt x="888" y="490"/>
                    <a:pt x="889" y="491"/>
                    <a:pt x="889" y="491"/>
                  </a:cubicBezTo>
                  <a:cubicBezTo>
                    <a:pt x="891" y="496"/>
                    <a:pt x="890" y="502"/>
                    <a:pt x="884" y="502"/>
                  </a:cubicBezTo>
                  <a:cubicBezTo>
                    <a:pt x="880" y="503"/>
                    <a:pt x="879" y="499"/>
                    <a:pt x="879" y="497"/>
                  </a:cubicBezTo>
                  <a:cubicBezTo>
                    <a:pt x="879" y="495"/>
                    <a:pt x="880" y="493"/>
                    <a:pt x="882" y="494"/>
                  </a:cubicBezTo>
                  <a:cubicBezTo>
                    <a:pt x="885" y="494"/>
                    <a:pt x="884" y="498"/>
                    <a:pt x="882" y="499"/>
                  </a:cubicBezTo>
                  <a:cubicBezTo>
                    <a:pt x="883" y="499"/>
                    <a:pt x="885" y="499"/>
                    <a:pt x="886" y="496"/>
                  </a:cubicBezTo>
                  <a:close/>
                  <a:moveTo>
                    <a:pt x="868" y="448"/>
                  </a:moveTo>
                  <a:cubicBezTo>
                    <a:pt x="868" y="448"/>
                    <a:pt x="880" y="460"/>
                    <a:pt x="880" y="465"/>
                  </a:cubicBezTo>
                  <a:cubicBezTo>
                    <a:pt x="880" y="465"/>
                    <a:pt x="880" y="466"/>
                    <a:pt x="880" y="466"/>
                  </a:cubicBezTo>
                  <a:cubicBezTo>
                    <a:pt x="878" y="465"/>
                    <a:pt x="867" y="457"/>
                    <a:pt x="868" y="448"/>
                  </a:cubicBezTo>
                  <a:close/>
                  <a:moveTo>
                    <a:pt x="879" y="486"/>
                  </a:moveTo>
                  <a:cubicBezTo>
                    <a:pt x="879" y="486"/>
                    <a:pt x="879" y="486"/>
                    <a:pt x="879" y="486"/>
                  </a:cubicBezTo>
                  <a:cubicBezTo>
                    <a:pt x="879" y="486"/>
                    <a:pt x="879" y="486"/>
                    <a:pt x="879" y="486"/>
                  </a:cubicBezTo>
                  <a:cubicBezTo>
                    <a:pt x="879" y="486"/>
                    <a:pt x="879" y="486"/>
                    <a:pt x="879" y="486"/>
                  </a:cubicBezTo>
                  <a:close/>
                  <a:moveTo>
                    <a:pt x="877" y="484"/>
                  </a:moveTo>
                  <a:cubicBezTo>
                    <a:pt x="877" y="484"/>
                    <a:pt x="876" y="484"/>
                    <a:pt x="876" y="484"/>
                  </a:cubicBezTo>
                  <a:cubicBezTo>
                    <a:pt x="873" y="482"/>
                    <a:pt x="869" y="478"/>
                    <a:pt x="868" y="475"/>
                  </a:cubicBezTo>
                  <a:cubicBezTo>
                    <a:pt x="868" y="475"/>
                    <a:pt x="872" y="475"/>
                    <a:pt x="877" y="474"/>
                  </a:cubicBezTo>
                  <a:cubicBezTo>
                    <a:pt x="876" y="479"/>
                    <a:pt x="877" y="484"/>
                    <a:pt x="877" y="484"/>
                  </a:cubicBezTo>
                  <a:close/>
                  <a:moveTo>
                    <a:pt x="874" y="512"/>
                  </a:moveTo>
                  <a:cubicBezTo>
                    <a:pt x="878" y="518"/>
                    <a:pt x="880" y="519"/>
                    <a:pt x="880" y="519"/>
                  </a:cubicBezTo>
                  <a:cubicBezTo>
                    <a:pt x="880" y="519"/>
                    <a:pt x="877" y="519"/>
                    <a:pt x="874" y="517"/>
                  </a:cubicBezTo>
                  <a:cubicBezTo>
                    <a:pt x="866" y="511"/>
                    <a:pt x="864" y="502"/>
                    <a:pt x="867" y="494"/>
                  </a:cubicBezTo>
                  <a:cubicBezTo>
                    <a:pt x="868" y="494"/>
                    <a:pt x="869" y="494"/>
                    <a:pt x="870" y="494"/>
                  </a:cubicBezTo>
                  <a:cubicBezTo>
                    <a:pt x="869" y="495"/>
                    <a:pt x="869" y="496"/>
                    <a:pt x="869" y="497"/>
                  </a:cubicBezTo>
                  <a:cubicBezTo>
                    <a:pt x="868" y="501"/>
                    <a:pt x="869" y="506"/>
                    <a:pt x="874" y="512"/>
                  </a:cubicBezTo>
                  <a:close/>
                  <a:moveTo>
                    <a:pt x="856" y="538"/>
                  </a:moveTo>
                  <a:cubicBezTo>
                    <a:pt x="856" y="534"/>
                    <a:pt x="852" y="533"/>
                    <a:pt x="852" y="533"/>
                  </a:cubicBezTo>
                  <a:cubicBezTo>
                    <a:pt x="852" y="533"/>
                    <a:pt x="856" y="529"/>
                    <a:pt x="856" y="524"/>
                  </a:cubicBezTo>
                  <a:cubicBezTo>
                    <a:pt x="857" y="525"/>
                    <a:pt x="857" y="525"/>
                    <a:pt x="857" y="526"/>
                  </a:cubicBezTo>
                  <a:cubicBezTo>
                    <a:pt x="857" y="530"/>
                    <a:pt x="858" y="534"/>
                    <a:pt x="861" y="537"/>
                  </a:cubicBezTo>
                  <a:cubicBezTo>
                    <a:pt x="860" y="541"/>
                    <a:pt x="857" y="544"/>
                    <a:pt x="855" y="545"/>
                  </a:cubicBezTo>
                  <a:cubicBezTo>
                    <a:pt x="851" y="547"/>
                    <a:pt x="848" y="545"/>
                    <a:pt x="847" y="543"/>
                  </a:cubicBezTo>
                  <a:cubicBezTo>
                    <a:pt x="846" y="541"/>
                    <a:pt x="846" y="538"/>
                    <a:pt x="848" y="537"/>
                  </a:cubicBezTo>
                  <a:cubicBezTo>
                    <a:pt x="850" y="536"/>
                    <a:pt x="851" y="537"/>
                    <a:pt x="852" y="538"/>
                  </a:cubicBezTo>
                  <a:cubicBezTo>
                    <a:pt x="852" y="540"/>
                    <a:pt x="851" y="541"/>
                    <a:pt x="851" y="541"/>
                  </a:cubicBezTo>
                  <a:cubicBezTo>
                    <a:pt x="851" y="541"/>
                    <a:pt x="855" y="542"/>
                    <a:pt x="856" y="538"/>
                  </a:cubicBezTo>
                  <a:close/>
                  <a:moveTo>
                    <a:pt x="861" y="520"/>
                  </a:moveTo>
                  <a:cubicBezTo>
                    <a:pt x="859" y="517"/>
                    <a:pt x="856" y="516"/>
                    <a:pt x="856" y="516"/>
                  </a:cubicBezTo>
                  <a:cubicBezTo>
                    <a:pt x="856" y="516"/>
                    <a:pt x="854" y="509"/>
                    <a:pt x="853" y="508"/>
                  </a:cubicBezTo>
                  <a:cubicBezTo>
                    <a:pt x="852" y="506"/>
                    <a:pt x="851" y="505"/>
                    <a:pt x="847" y="500"/>
                  </a:cubicBezTo>
                  <a:cubicBezTo>
                    <a:pt x="844" y="497"/>
                    <a:pt x="838" y="495"/>
                    <a:pt x="833" y="494"/>
                  </a:cubicBezTo>
                  <a:cubicBezTo>
                    <a:pt x="832" y="493"/>
                    <a:pt x="832" y="493"/>
                    <a:pt x="832" y="493"/>
                  </a:cubicBezTo>
                  <a:cubicBezTo>
                    <a:pt x="832" y="493"/>
                    <a:pt x="842" y="499"/>
                    <a:pt x="863" y="495"/>
                  </a:cubicBezTo>
                  <a:cubicBezTo>
                    <a:pt x="862" y="499"/>
                    <a:pt x="862" y="503"/>
                    <a:pt x="864" y="508"/>
                  </a:cubicBezTo>
                  <a:cubicBezTo>
                    <a:pt x="865" y="513"/>
                    <a:pt x="869" y="516"/>
                    <a:pt x="869" y="516"/>
                  </a:cubicBezTo>
                  <a:cubicBezTo>
                    <a:pt x="869" y="516"/>
                    <a:pt x="865" y="516"/>
                    <a:pt x="863" y="518"/>
                  </a:cubicBezTo>
                  <a:cubicBezTo>
                    <a:pt x="862" y="518"/>
                    <a:pt x="861" y="519"/>
                    <a:pt x="861" y="520"/>
                  </a:cubicBezTo>
                  <a:close/>
                  <a:moveTo>
                    <a:pt x="818" y="459"/>
                  </a:moveTo>
                  <a:cubicBezTo>
                    <a:pt x="813" y="450"/>
                    <a:pt x="799" y="448"/>
                    <a:pt x="799" y="448"/>
                  </a:cubicBezTo>
                  <a:cubicBezTo>
                    <a:pt x="800" y="448"/>
                    <a:pt x="804" y="439"/>
                    <a:pt x="804" y="439"/>
                  </a:cubicBezTo>
                  <a:cubicBezTo>
                    <a:pt x="813" y="458"/>
                    <a:pt x="844" y="441"/>
                    <a:pt x="844" y="441"/>
                  </a:cubicBezTo>
                  <a:cubicBezTo>
                    <a:pt x="844" y="440"/>
                    <a:pt x="830" y="432"/>
                    <a:pt x="830" y="432"/>
                  </a:cubicBezTo>
                  <a:cubicBezTo>
                    <a:pt x="831" y="429"/>
                    <a:pt x="848" y="427"/>
                    <a:pt x="844" y="443"/>
                  </a:cubicBezTo>
                  <a:cubicBezTo>
                    <a:pt x="841" y="458"/>
                    <a:pt x="818" y="459"/>
                    <a:pt x="818" y="459"/>
                  </a:cubicBezTo>
                  <a:close/>
                  <a:moveTo>
                    <a:pt x="830" y="489"/>
                  </a:moveTo>
                  <a:cubicBezTo>
                    <a:pt x="824" y="488"/>
                    <a:pt x="824" y="466"/>
                    <a:pt x="824" y="466"/>
                  </a:cubicBezTo>
                  <a:cubicBezTo>
                    <a:pt x="832" y="472"/>
                    <a:pt x="830" y="489"/>
                    <a:pt x="830" y="489"/>
                  </a:cubicBezTo>
                  <a:close/>
                  <a:moveTo>
                    <a:pt x="774" y="459"/>
                  </a:moveTo>
                  <a:cubicBezTo>
                    <a:pt x="774" y="459"/>
                    <a:pt x="779" y="462"/>
                    <a:pt x="792" y="456"/>
                  </a:cubicBezTo>
                  <a:cubicBezTo>
                    <a:pt x="805" y="450"/>
                    <a:pt x="813" y="461"/>
                    <a:pt x="813" y="461"/>
                  </a:cubicBezTo>
                  <a:cubicBezTo>
                    <a:pt x="779" y="470"/>
                    <a:pt x="774" y="459"/>
                    <a:pt x="774" y="459"/>
                  </a:cubicBezTo>
                  <a:close/>
                  <a:moveTo>
                    <a:pt x="801" y="492"/>
                  </a:moveTo>
                  <a:cubicBezTo>
                    <a:pt x="801" y="492"/>
                    <a:pt x="796" y="484"/>
                    <a:pt x="799" y="472"/>
                  </a:cubicBezTo>
                  <a:cubicBezTo>
                    <a:pt x="799" y="472"/>
                    <a:pt x="803" y="488"/>
                    <a:pt x="801" y="492"/>
                  </a:cubicBezTo>
                  <a:close/>
                  <a:moveTo>
                    <a:pt x="787" y="486"/>
                  </a:moveTo>
                  <a:cubicBezTo>
                    <a:pt x="787" y="486"/>
                    <a:pt x="783" y="479"/>
                    <a:pt x="786" y="469"/>
                  </a:cubicBezTo>
                  <a:cubicBezTo>
                    <a:pt x="786" y="469"/>
                    <a:pt x="792" y="475"/>
                    <a:pt x="787" y="486"/>
                  </a:cubicBezTo>
                  <a:close/>
                  <a:moveTo>
                    <a:pt x="760" y="452"/>
                  </a:moveTo>
                  <a:cubicBezTo>
                    <a:pt x="748" y="446"/>
                    <a:pt x="752" y="442"/>
                    <a:pt x="752" y="442"/>
                  </a:cubicBezTo>
                  <a:cubicBezTo>
                    <a:pt x="752" y="442"/>
                    <a:pt x="759" y="442"/>
                    <a:pt x="762" y="439"/>
                  </a:cubicBezTo>
                  <a:cubicBezTo>
                    <a:pt x="762" y="439"/>
                    <a:pt x="763" y="453"/>
                    <a:pt x="776" y="447"/>
                  </a:cubicBezTo>
                  <a:cubicBezTo>
                    <a:pt x="776" y="447"/>
                    <a:pt x="773" y="459"/>
                    <a:pt x="760" y="452"/>
                  </a:cubicBezTo>
                  <a:close/>
                  <a:moveTo>
                    <a:pt x="760" y="487"/>
                  </a:moveTo>
                  <a:cubicBezTo>
                    <a:pt x="760" y="487"/>
                    <a:pt x="756" y="478"/>
                    <a:pt x="760" y="463"/>
                  </a:cubicBezTo>
                  <a:cubicBezTo>
                    <a:pt x="760" y="463"/>
                    <a:pt x="764" y="474"/>
                    <a:pt x="760" y="487"/>
                  </a:cubicBezTo>
                  <a:close/>
                  <a:moveTo>
                    <a:pt x="743" y="428"/>
                  </a:moveTo>
                  <a:cubicBezTo>
                    <a:pt x="743" y="428"/>
                    <a:pt x="749" y="435"/>
                    <a:pt x="755" y="431"/>
                  </a:cubicBezTo>
                  <a:cubicBezTo>
                    <a:pt x="760" y="427"/>
                    <a:pt x="757" y="420"/>
                    <a:pt x="757" y="420"/>
                  </a:cubicBezTo>
                  <a:cubicBezTo>
                    <a:pt x="757" y="420"/>
                    <a:pt x="764" y="430"/>
                    <a:pt x="755" y="435"/>
                  </a:cubicBezTo>
                  <a:cubicBezTo>
                    <a:pt x="747" y="440"/>
                    <a:pt x="743" y="428"/>
                    <a:pt x="743" y="428"/>
                  </a:cubicBezTo>
                  <a:close/>
                  <a:moveTo>
                    <a:pt x="748" y="479"/>
                  </a:moveTo>
                  <a:cubicBezTo>
                    <a:pt x="748" y="479"/>
                    <a:pt x="745" y="468"/>
                    <a:pt x="750" y="457"/>
                  </a:cubicBezTo>
                  <a:cubicBezTo>
                    <a:pt x="750" y="457"/>
                    <a:pt x="755" y="470"/>
                    <a:pt x="748" y="479"/>
                  </a:cubicBezTo>
                  <a:close/>
                  <a:moveTo>
                    <a:pt x="619" y="684"/>
                  </a:moveTo>
                  <a:cubicBezTo>
                    <a:pt x="625" y="688"/>
                    <a:pt x="633" y="688"/>
                    <a:pt x="639" y="684"/>
                  </a:cubicBezTo>
                  <a:cubicBezTo>
                    <a:pt x="642" y="681"/>
                    <a:pt x="646" y="678"/>
                    <a:pt x="650" y="675"/>
                  </a:cubicBezTo>
                  <a:cubicBezTo>
                    <a:pt x="650" y="688"/>
                    <a:pt x="642" y="695"/>
                    <a:pt x="630" y="694"/>
                  </a:cubicBezTo>
                  <a:cubicBezTo>
                    <a:pt x="616" y="694"/>
                    <a:pt x="602" y="681"/>
                    <a:pt x="600" y="668"/>
                  </a:cubicBezTo>
                  <a:cubicBezTo>
                    <a:pt x="597" y="653"/>
                    <a:pt x="597" y="637"/>
                    <a:pt x="599" y="622"/>
                  </a:cubicBezTo>
                  <a:cubicBezTo>
                    <a:pt x="601" y="612"/>
                    <a:pt x="601" y="602"/>
                    <a:pt x="600" y="592"/>
                  </a:cubicBezTo>
                  <a:cubicBezTo>
                    <a:pt x="599" y="590"/>
                    <a:pt x="598" y="587"/>
                    <a:pt x="600" y="584"/>
                  </a:cubicBezTo>
                  <a:cubicBezTo>
                    <a:pt x="613" y="592"/>
                    <a:pt x="626" y="598"/>
                    <a:pt x="640" y="605"/>
                  </a:cubicBezTo>
                  <a:cubicBezTo>
                    <a:pt x="635" y="609"/>
                    <a:pt x="630" y="613"/>
                    <a:pt x="625" y="616"/>
                  </a:cubicBezTo>
                  <a:cubicBezTo>
                    <a:pt x="614" y="623"/>
                    <a:pt x="608" y="634"/>
                    <a:pt x="605" y="646"/>
                  </a:cubicBezTo>
                  <a:cubicBezTo>
                    <a:pt x="602" y="658"/>
                    <a:pt x="609" y="677"/>
                    <a:pt x="619" y="684"/>
                  </a:cubicBezTo>
                  <a:close/>
                  <a:moveTo>
                    <a:pt x="687" y="804"/>
                  </a:moveTo>
                  <a:cubicBezTo>
                    <a:pt x="688" y="808"/>
                    <a:pt x="685" y="813"/>
                    <a:pt x="679" y="813"/>
                  </a:cubicBezTo>
                  <a:cubicBezTo>
                    <a:pt x="672" y="814"/>
                    <a:pt x="670" y="808"/>
                    <a:pt x="670" y="808"/>
                  </a:cubicBezTo>
                  <a:cubicBezTo>
                    <a:pt x="679" y="810"/>
                    <a:pt x="679" y="810"/>
                    <a:pt x="679" y="810"/>
                  </a:cubicBezTo>
                  <a:cubicBezTo>
                    <a:pt x="674" y="804"/>
                    <a:pt x="674" y="804"/>
                    <a:pt x="674" y="804"/>
                  </a:cubicBezTo>
                  <a:cubicBezTo>
                    <a:pt x="683" y="804"/>
                    <a:pt x="683" y="804"/>
                    <a:pt x="683" y="804"/>
                  </a:cubicBezTo>
                  <a:cubicBezTo>
                    <a:pt x="684" y="804"/>
                    <a:pt x="684" y="804"/>
                    <a:pt x="684" y="804"/>
                  </a:cubicBezTo>
                  <a:cubicBezTo>
                    <a:pt x="676" y="799"/>
                    <a:pt x="676" y="799"/>
                    <a:pt x="676" y="799"/>
                  </a:cubicBezTo>
                  <a:cubicBezTo>
                    <a:pt x="684" y="796"/>
                    <a:pt x="684" y="796"/>
                    <a:pt x="684" y="796"/>
                  </a:cubicBezTo>
                  <a:cubicBezTo>
                    <a:pt x="675" y="793"/>
                    <a:pt x="675" y="793"/>
                    <a:pt x="675" y="793"/>
                  </a:cubicBezTo>
                  <a:cubicBezTo>
                    <a:pt x="682" y="788"/>
                    <a:pt x="682" y="788"/>
                    <a:pt x="682" y="788"/>
                  </a:cubicBezTo>
                  <a:cubicBezTo>
                    <a:pt x="682" y="787"/>
                    <a:pt x="682" y="787"/>
                    <a:pt x="682" y="787"/>
                  </a:cubicBezTo>
                  <a:cubicBezTo>
                    <a:pt x="672" y="788"/>
                    <a:pt x="672" y="788"/>
                    <a:pt x="672" y="788"/>
                  </a:cubicBezTo>
                  <a:cubicBezTo>
                    <a:pt x="677" y="782"/>
                    <a:pt x="677" y="782"/>
                    <a:pt x="677" y="782"/>
                  </a:cubicBezTo>
                  <a:cubicBezTo>
                    <a:pt x="677" y="781"/>
                    <a:pt x="677" y="781"/>
                    <a:pt x="677" y="781"/>
                  </a:cubicBezTo>
                  <a:cubicBezTo>
                    <a:pt x="677" y="781"/>
                    <a:pt x="670" y="783"/>
                    <a:pt x="668" y="783"/>
                  </a:cubicBezTo>
                  <a:cubicBezTo>
                    <a:pt x="668" y="783"/>
                    <a:pt x="668" y="780"/>
                    <a:pt x="671" y="778"/>
                  </a:cubicBezTo>
                  <a:cubicBezTo>
                    <a:pt x="678" y="774"/>
                    <a:pt x="681" y="779"/>
                    <a:pt x="682" y="781"/>
                  </a:cubicBezTo>
                  <a:cubicBezTo>
                    <a:pt x="689" y="783"/>
                    <a:pt x="688" y="789"/>
                    <a:pt x="688" y="792"/>
                  </a:cubicBezTo>
                  <a:cubicBezTo>
                    <a:pt x="692" y="799"/>
                    <a:pt x="689" y="802"/>
                    <a:pt x="687" y="804"/>
                  </a:cubicBezTo>
                  <a:close/>
                  <a:moveTo>
                    <a:pt x="601" y="757"/>
                  </a:moveTo>
                  <a:cubicBezTo>
                    <a:pt x="601" y="757"/>
                    <a:pt x="602" y="758"/>
                    <a:pt x="604" y="760"/>
                  </a:cubicBezTo>
                  <a:cubicBezTo>
                    <a:pt x="605" y="763"/>
                    <a:pt x="606" y="764"/>
                    <a:pt x="609" y="766"/>
                  </a:cubicBezTo>
                  <a:cubicBezTo>
                    <a:pt x="609" y="766"/>
                    <a:pt x="606" y="767"/>
                    <a:pt x="601" y="762"/>
                  </a:cubicBezTo>
                  <a:cubicBezTo>
                    <a:pt x="597" y="757"/>
                    <a:pt x="594" y="753"/>
                    <a:pt x="591" y="752"/>
                  </a:cubicBezTo>
                  <a:cubicBezTo>
                    <a:pt x="593" y="752"/>
                    <a:pt x="598" y="753"/>
                    <a:pt x="601" y="757"/>
                  </a:cubicBezTo>
                  <a:close/>
                  <a:moveTo>
                    <a:pt x="598" y="749"/>
                  </a:moveTo>
                  <a:cubicBezTo>
                    <a:pt x="598" y="749"/>
                    <a:pt x="603" y="750"/>
                    <a:pt x="610" y="754"/>
                  </a:cubicBezTo>
                  <a:cubicBezTo>
                    <a:pt x="615" y="758"/>
                    <a:pt x="618" y="762"/>
                    <a:pt x="619" y="764"/>
                  </a:cubicBezTo>
                  <a:cubicBezTo>
                    <a:pt x="619" y="764"/>
                    <a:pt x="604" y="759"/>
                    <a:pt x="598" y="749"/>
                  </a:cubicBezTo>
                  <a:close/>
                  <a:moveTo>
                    <a:pt x="609" y="772"/>
                  </a:moveTo>
                  <a:cubicBezTo>
                    <a:pt x="605" y="773"/>
                    <a:pt x="592" y="770"/>
                    <a:pt x="590" y="769"/>
                  </a:cubicBezTo>
                  <a:cubicBezTo>
                    <a:pt x="592" y="769"/>
                    <a:pt x="595" y="768"/>
                    <a:pt x="599" y="768"/>
                  </a:cubicBezTo>
                  <a:cubicBezTo>
                    <a:pt x="604" y="768"/>
                    <a:pt x="609" y="772"/>
                    <a:pt x="609" y="772"/>
                  </a:cubicBezTo>
                  <a:close/>
                  <a:moveTo>
                    <a:pt x="596" y="763"/>
                  </a:moveTo>
                  <a:cubicBezTo>
                    <a:pt x="596" y="763"/>
                    <a:pt x="590" y="762"/>
                    <a:pt x="584" y="757"/>
                  </a:cubicBezTo>
                  <a:cubicBezTo>
                    <a:pt x="579" y="753"/>
                    <a:pt x="575" y="750"/>
                    <a:pt x="574" y="748"/>
                  </a:cubicBezTo>
                  <a:cubicBezTo>
                    <a:pt x="576" y="749"/>
                    <a:pt x="584" y="750"/>
                    <a:pt x="589" y="755"/>
                  </a:cubicBezTo>
                  <a:cubicBezTo>
                    <a:pt x="593" y="759"/>
                    <a:pt x="595" y="761"/>
                    <a:pt x="596" y="763"/>
                  </a:cubicBezTo>
                  <a:close/>
                  <a:moveTo>
                    <a:pt x="580" y="759"/>
                  </a:moveTo>
                  <a:cubicBezTo>
                    <a:pt x="580" y="759"/>
                    <a:pt x="570" y="758"/>
                    <a:pt x="564" y="747"/>
                  </a:cubicBezTo>
                  <a:cubicBezTo>
                    <a:pt x="564" y="747"/>
                    <a:pt x="575" y="751"/>
                    <a:pt x="580" y="759"/>
                  </a:cubicBezTo>
                  <a:close/>
                  <a:moveTo>
                    <a:pt x="591" y="766"/>
                  </a:moveTo>
                  <a:cubicBezTo>
                    <a:pt x="589" y="767"/>
                    <a:pt x="586" y="767"/>
                    <a:pt x="583" y="766"/>
                  </a:cubicBezTo>
                  <a:cubicBezTo>
                    <a:pt x="576" y="765"/>
                    <a:pt x="573" y="762"/>
                    <a:pt x="570" y="758"/>
                  </a:cubicBezTo>
                  <a:cubicBezTo>
                    <a:pt x="579" y="761"/>
                    <a:pt x="591" y="766"/>
                    <a:pt x="591" y="766"/>
                  </a:cubicBezTo>
                  <a:close/>
                  <a:moveTo>
                    <a:pt x="593" y="773"/>
                  </a:moveTo>
                  <a:cubicBezTo>
                    <a:pt x="598" y="775"/>
                    <a:pt x="602" y="775"/>
                    <a:pt x="602" y="776"/>
                  </a:cubicBezTo>
                  <a:cubicBezTo>
                    <a:pt x="602" y="776"/>
                    <a:pt x="594" y="779"/>
                    <a:pt x="585" y="776"/>
                  </a:cubicBezTo>
                  <a:cubicBezTo>
                    <a:pt x="579" y="774"/>
                    <a:pt x="578" y="774"/>
                    <a:pt x="580" y="773"/>
                  </a:cubicBezTo>
                  <a:cubicBezTo>
                    <a:pt x="581" y="773"/>
                    <a:pt x="587" y="772"/>
                    <a:pt x="593" y="773"/>
                  </a:cubicBezTo>
                  <a:close/>
                  <a:moveTo>
                    <a:pt x="612" y="784"/>
                  </a:moveTo>
                  <a:cubicBezTo>
                    <a:pt x="609" y="776"/>
                    <a:pt x="616" y="772"/>
                    <a:pt x="621" y="771"/>
                  </a:cubicBezTo>
                  <a:cubicBezTo>
                    <a:pt x="629" y="769"/>
                    <a:pt x="633" y="778"/>
                    <a:pt x="633" y="778"/>
                  </a:cubicBezTo>
                  <a:cubicBezTo>
                    <a:pt x="623" y="774"/>
                    <a:pt x="623" y="774"/>
                    <a:pt x="623" y="774"/>
                  </a:cubicBezTo>
                  <a:cubicBezTo>
                    <a:pt x="628" y="783"/>
                    <a:pt x="628" y="783"/>
                    <a:pt x="628" y="783"/>
                  </a:cubicBezTo>
                  <a:cubicBezTo>
                    <a:pt x="618" y="780"/>
                    <a:pt x="618" y="780"/>
                    <a:pt x="618" y="780"/>
                  </a:cubicBezTo>
                  <a:cubicBezTo>
                    <a:pt x="618" y="780"/>
                    <a:pt x="618" y="780"/>
                    <a:pt x="618" y="780"/>
                  </a:cubicBezTo>
                  <a:cubicBezTo>
                    <a:pt x="625" y="788"/>
                    <a:pt x="625" y="788"/>
                    <a:pt x="625" y="788"/>
                  </a:cubicBezTo>
                  <a:cubicBezTo>
                    <a:pt x="613" y="787"/>
                    <a:pt x="613" y="787"/>
                    <a:pt x="613" y="787"/>
                  </a:cubicBezTo>
                  <a:cubicBezTo>
                    <a:pt x="624" y="795"/>
                    <a:pt x="624" y="795"/>
                    <a:pt x="624" y="795"/>
                  </a:cubicBezTo>
                  <a:cubicBezTo>
                    <a:pt x="611" y="797"/>
                    <a:pt x="611" y="797"/>
                    <a:pt x="611" y="797"/>
                  </a:cubicBezTo>
                  <a:cubicBezTo>
                    <a:pt x="624" y="802"/>
                    <a:pt x="624" y="802"/>
                    <a:pt x="624" y="802"/>
                  </a:cubicBezTo>
                  <a:cubicBezTo>
                    <a:pt x="614" y="808"/>
                    <a:pt x="614" y="808"/>
                    <a:pt x="614" y="808"/>
                  </a:cubicBezTo>
                  <a:cubicBezTo>
                    <a:pt x="614" y="808"/>
                    <a:pt x="614" y="808"/>
                    <a:pt x="614" y="808"/>
                  </a:cubicBezTo>
                  <a:cubicBezTo>
                    <a:pt x="626" y="811"/>
                    <a:pt x="626" y="811"/>
                    <a:pt x="626" y="811"/>
                  </a:cubicBezTo>
                  <a:cubicBezTo>
                    <a:pt x="624" y="812"/>
                    <a:pt x="621" y="813"/>
                    <a:pt x="617" y="814"/>
                  </a:cubicBezTo>
                  <a:cubicBezTo>
                    <a:pt x="610" y="815"/>
                    <a:pt x="609" y="808"/>
                    <a:pt x="608" y="805"/>
                  </a:cubicBezTo>
                  <a:cubicBezTo>
                    <a:pt x="606" y="803"/>
                    <a:pt x="604" y="802"/>
                    <a:pt x="603" y="798"/>
                  </a:cubicBezTo>
                  <a:cubicBezTo>
                    <a:pt x="599" y="788"/>
                    <a:pt x="609" y="785"/>
                    <a:pt x="612" y="784"/>
                  </a:cubicBezTo>
                  <a:close/>
                  <a:moveTo>
                    <a:pt x="641" y="775"/>
                  </a:moveTo>
                  <a:cubicBezTo>
                    <a:pt x="642" y="772"/>
                    <a:pt x="644" y="768"/>
                    <a:pt x="653" y="769"/>
                  </a:cubicBezTo>
                  <a:cubicBezTo>
                    <a:pt x="656" y="768"/>
                    <a:pt x="660" y="766"/>
                    <a:pt x="665" y="773"/>
                  </a:cubicBezTo>
                  <a:cubicBezTo>
                    <a:pt x="666" y="775"/>
                    <a:pt x="666" y="779"/>
                    <a:pt x="664" y="782"/>
                  </a:cubicBezTo>
                  <a:cubicBezTo>
                    <a:pt x="664" y="783"/>
                    <a:pt x="661" y="772"/>
                    <a:pt x="661" y="772"/>
                  </a:cubicBezTo>
                  <a:cubicBezTo>
                    <a:pt x="660" y="772"/>
                    <a:pt x="660" y="772"/>
                    <a:pt x="660" y="772"/>
                  </a:cubicBezTo>
                  <a:cubicBezTo>
                    <a:pt x="660" y="772"/>
                    <a:pt x="659" y="781"/>
                    <a:pt x="659" y="781"/>
                  </a:cubicBezTo>
                  <a:cubicBezTo>
                    <a:pt x="659" y="781"/>
                    <a:pt x="653" y="771"/>
                    <a:pt x="653" y="771"/>
                  </a:cubicBezTo>
                  <a:cubicBezTo>
                    <a:pt x="653" y="771"/>
                    <a:pt x="653" y="771"/>
                    <a:pt x="653" y="771"/>
                  </a:cubicBezTo>
                  <a:cubicBezTo>
                    <a:pt x="654" y="784"/>
                    <a:pt x="654" y="784"/>
                    <a:pt x="654" y="784"/>
                  </a:cubicBezTo>
                  <a:cubicBezTo>
                    <a:pt x="646" y="776"/>
                    <a:pt x="646" y="776"/>
                    <a:pt x="646" y="776"/>
                  </a:cubicBezTo>
                  <a:cubicBezTo>
                    <a:pt x="646" y="776"/>
                    <a:pt x="646" y="776"/>
                    <a:pt x="646" y="776"/>
                  </a:cubicBezTo>
                  <a:cubicBezTo>
                    <a:pt x="649" y="787"/>
                    <a:pt x="649" y="787"/>
                    <a:pt x="649" y="787"/>
                  </a:cubicBezTo>
                  <a:cubicBezTo>
                    <a:pt x="640" y="784"/>
                    <a:pt x="640" y="784"/>
                    <a:pt x="640" y="784"/>
                  </a:cubicBezTo>
                  <a:cubicBezTo>
                    <a:pt x="640" y="784"/>
                    <a:pt x="640" y="784"/>
                    <a:pt x="640" y="784"/>
                  </a:cubicBezTo>
                  <a:cubicBezTo>
                    <a:pt x="645" y="791"/>
                    <a:pt x="645" y="791"/>
                    <a:pt x="645" y="791"/>
                  </a:cubicBezTo>
                  <a:cubicBezTo>
                    <a:pt x="645" y="791"/>
                    <a:pt x="636" y="790"/>
                    <a:pt x="636" y="790"/>
                  </a:cubicBezTo>
                  <a:cubicBezTo>
                    <a:pt x="636" y="790"/>
                    <a:pt x="635" y="790"/>
                    <a:pt x="635" y="790"/>
                  </a:cubicBezTo>
                  <a:cubicBezTo>
                    <a:pt x="643" y="796"/>
                    <a:pt x="643" y="796"/>
                    <a:pt x="643" y="796"/>
                  </a:cubicBezTo>
                  <a:cubicBezTo>
                    <a:pt x="643" y="796"/>
                    <a:pt x="633" y="799"/>
                    <a:pt x="632" y="791"/>
                  </a:cubicBezTo>
                  <a:cubicBezTo>
                    <a:pt x="632" y="788"/>
                    <a:pt x="633" y="787"/>
                    <a:pt x="634" y="785"/>
                  </a:cubicBezTo>
                  <a:cubicBezTo>
                    <a:pt x="634" y="784"/>
                    <a:pt x="632" y="777"/>
                    <a:pt x="641" y="775"/>
                  </a:cubicBezTo>
                  <a:close/>
                  <a:moveTo>
                    <a:pt x="661" y="801"/>
                  </a:moveTo>
                  <a:cubicBezTo>
                    <a:pt x="658" y="802"/>
                    <a:pt x="656" y="801"/>
                    <a:pt x="655" y="798"/>
                  </a:cubicBezTo>
                  <a:cubicBezTo>
                    <a:pt x="654" y="795"/>
                    <a:pt x="655" y="792"/>
                    <a:pt x="658" y="791"/>
                  </a:cubicBezTo>
                  <a:cubicBezTo>
                    <a:pt x="661" y="791"/>
                    <a:pt x="664" y="792"/>
                    <a:pt x="664" y="795"/>
                  </a:cubicBezTo>
                  <a:cubicBezTo>
                    <a:pt x="665" y="798"/>
                    <a:pt x="664" y="801"/>
                    <a:pt x="661" y="801"/>
                  </a:cubicBezTo>
                  <a:close/>
                  <a:moveTo>
                    <a:pt x="627" y="818"/>
                  </a:moveTo>
                  <a:cubicBezTo>
                    <a:pt x="622" y="826"/>
                    <a:pt x="622" y="826"/>
                    <a:pt x="622" y="826"/>
                  </a:cubicBezTo>
                  <a:cubicBezTo>
                    <a:pt x="632" y="822"/>
                    <a:pt x="632" y="822"/>
                    <a:pt x="632" y="822"/>
                  </a:cubicBezTo>
                  <a:cubicBezTo>
                    <a:pt x="628" y="832"/>
                    <a:pt x="628" y="832"/>
                    <a:pt x="628" y="832"/>
                  </a:cubicBezTo>
                  <a:cubicBezTo>
                    <a:pt x="637" y="826"/>
                    <a:pt x="637" y="826"/>
                    <a:pt x="637" y="826"/>
                  </a:cubicBezTo>
                  <a:cubicBezTo>
                    <a:pt x="635" y="836"/>
                    <a:pt x="635" y="836"/>
                    <a:pt x="635" y="836"/>
                  </a:cubicBezTo>
                  <a:cubicBezTo>
                    <a:pt x="643" y="829"/>
                    <a:pt x="643" y="829"/>
                    <a:pt x="643" y="829"/>
                  </a:cubicBezTo>
                  <a:cubicBezTo>
                    <a:pt x="643" y="829"/>
                    <a:pt x="644" y="842"/>
                    <a:pt x="644" y="842"/>
                  </a:cubicBezTo>
                  <a:cubicBezTo>
                    <a:pt x="644" y="842"/>
                    <a:pt x="649" y="830"/>
                    <a:pt x="649" y="830"/>
                  </a:cubicBezTo>
                  <a:cubicBezTo>
                    <a:pt x="653" y="840"/>
                    <a:pt x="653" y="840"/>
                    <a:pt x="653" y="840"/>
                  </a:cubicBezTo>
                  <a:cubicBezTo>
                    <a:pt x="654" y="829"/>
                    <a:pt x="654" y="829"/>
                    <a:pt x="654" y="829"/>
                  </a:cubicBezTo>
                  <a:cubicBezTo>
                    <a:pt x="659" y="837"/>
                    <a:pt x="659" y="837"/>
                    <a:pt x="659" y="837"/>
                  </a:cubicBezTo>
                  <a:cubicBezTo>
                    <a:pt x="659" y="837"/>
                    <a:pt x="660" y="831"/>
                    <a:pt x="661" y="829"/>
                  </a:cubicBezTo>
                  <a:cubicBezTo>
                    <a:pt x="661" y="830"/>
                    <a:pt x="662" y="830"/>
                    <a:pt x="663" y="835"/>
                  </a:cubicBezTo>
                  <a:cubicBezTo>
                    <a:pt x="663" y="843"/>
                    <a:pt x="654" y="845"/>
                    <a:pt x="652" y="845"/>
                  </a:cubicBezTo>
                  <a:cubicBezTo>
                    <a:pt x="651" y="849"/>
                    <a:pt x="644" y="852"/>
                    <a:pt x="640" y="851"/>
                  </a:cubicBezTo>
                  <a:cubicBezTo>
                    <a:pt x="632" y="849"/>
                    <a:pt x="631" y="842"/>
                    <a:pt x="631" y="840"/>
                  </a:cubicBezTo>
                  <a:cubicBezTo>
                    <a:pt x="621" y="839"/>
                    <a:pt x="619" y="832"/>
                    <a:pt x="619" y="828"/>
                  </a:cubicBezTo>
                  <a:cubicBezTo>
                    <a:pt x="620" y="820"/>
                    <a:pt x="627" y="818"/>
                    <a:pt x="627" y="818"/>
                  </a:cubicBezTo>
                  <a:close/>
                  <a:moveTo>
                    <a:pt x="661" y="824"/>
                  </a:moveTo>
                  <a:cubicBezTo>
                    <a:pt x="654" y="829"/>
                    <a:pt x="651" y="826"/>
                    <a:pt x="649" y="823"/>
                  </a:cubicBezTo>
                  <a:cubicBezTo>
                    <a:pt x="641" y="824"/>
                    <a:pt x="639" y="820"/>
                    <a:pt x="637" y="816"/>
                  </a:cubicBezTo>
                  <a:cubicBezTo>
                    <a:pt x="633" y="814"/>
                    <a:pt x="632" y="810"/>
                    <a:pt x="633" y="806"/>
                  </a:cubicBezTo>
                  <a:cubicBezTo>
                    <a:pt x="636" y="799"/>
                    <a:pt x="643" y="800"/>
                    <a:pt x="643" y="800"/>
                  </a:cubicBezTo>
                  <a:cubicBezTo>
                    <a:pt x="637" y="808"/>
                    <a:pt x="637" y="808"/>
                    <a:pt x="637" y="808"/>
                  </a:cubicBezTo>
                  <a:cubicBezTo>
                    <a:pt x="646" y="804"/>
                    <a:pt x="646" y="804"/>
                    <a:pt x="646" y="804"/>
                  </a:cubicBezTo>
                  <a:cubicBezTo>
                    <a:pt x="646" y="804"/>
                    <a:pt x="642" y="813"/>
                    <a:pt x="642" y="813"/>
                  </a:cubicBezTo>
                  <a:cubicBezTo>
                    <a:pt x="642" y="813"/>
                    <a:pt x="649" y="809"/>
                    <a:pt x="649" y="809"/>
                  </a:cubicBezTo>
                  <a:cubicBezTo>
                    <a:pt x="649" y="818"/>
                    <a:pt x="649" y="818"/>
                    <a:pt x="649" y="818"/>
                  </a:cubicBezTo>
                  <a:cubicBezTo>
                    <a:pt x="654" y="811"/>
                    <a:pt x="654" y="811"/>
                    <a:pt x="654" y="811"/>
                  </a:cubicBezTo>
                  <a:cubicBezTo>
                    <a:pt x="658" y="820"/>
                    <a:pt x="658" y="820"/>
                    <a:pt x="658" y="820"/>
                  </a:cubicBezTo>
                  <a:cubicBezTo>
                    <a:pt x="659" y="810"/>
                    <a:pt x="659" y="810"/>
                    <a:pt x="659" y="810"/>
                  </a:cubicBezTo>
                  <a:cubicBezTo>
                    <a:pt x="666" y="817"/>
                    <a:pt x="666" y="817"/>
                    <a:pt x="666" y="817"/>
                  </a:cubicBezTo>
                  <a:cubicBezTo>
                    <a:pt x="665" y="809"/>
                    <a:pt x="665" y="809"/>
                    <a:pt x="665" y="809"/>
                  </a:cubicBezTo>
                  <a:cubicBezTo>
                    <a:pt x="666" y="810"/>
                    <a:pt x="668" y="811"/>
                    <a:pt x="669" y="814"/>
                  </a:cubicBezTo>
                  <a:cubicBezTo>
                    <a:pt x="672" y="823"/>
                    <a:pt x="663" y="824"/>
                    <a:pt x="661" y="824"/>
                  </a:cubicBezTo>
                  <a:close/>
                  <a:moveTo>
                    <a:pt x="672" y="766"/>
                  </a:moveTo>
                  <a:cubicBezTo>
                    <a:pt x="671" y="756"/>
                    <a:pt x="671" y="756"/>
                    <a:pt x="671" y="756"/>
                  </a:cubicBezTo>
                  <a:cubicBezTo>
                    <a:pt x="666" y="764"/>
                    <a:pt x="666" y="764"/>
                    <a:pt x="666" y="764"/>
                  </a:cubicBezTo>
                  <a:cubicBezTo>
                    <a:pt x="664" y="753"/>
                    <a:pt x="664" y="753"/>
                    <a:pt x="664" y="753"/>
                  </a:cubicBezTo>
                  <a:cubicBezTo>
                    <a:pt x="660" y="762"/>
                    <a:pt x="660" y="762"/>
                    <a:pt x="660" y="762"/>
                  </a:cubicBezTo>
                  <a:cubicBezTo>
                    <a:pt x="657" y="752"/>
                    <a:pt x="657" y="752"/>
                    <a:pt x="657" y="752"/>
                  </a:cubicBezTo>
                  <a:cubicBezTo>
                    <a:pt x="654" y="762"/>
                    <a:pt x="654" y="762"/>
                    <a:pt x="654" y="762"/>
                  </a:cubicBezTo>
                  <a:cubicBezTo>
                    <a:pt x="648" y="752"/>
                    <a:pt x="648" y="752"/>
                    <a:pt x="648" y="752"/>
                  </a:cubicBezTo>
                  <a:cubicBezTo>
                    <a:pt x="648" y="764"/>
                    <a:pt x="648" y="764"/>
                    <a:pt x="648" y="764"/>
                  </a:cubicBezTo>
                  <a:cubicBezTo>
                    <a:pt x="640" y="758"/>
                    <a:pt x="640" y="758"/>
                    <a:pt x="640" y="758"/>
                  </a:cubicBezTo>
                  <a:cubicBezTo>
                    <a:pt x="641" y="769"/>
                    <a:pt x="641" y="769"/>
                    <a:pt x="641" y="769"/>
                  </a:cubicBezTo>
                  <a:cubicBezTo>
                    <a:pt x="633" y="764"/>
                    <a:pt x="633" y="764"/>
                    <a:pt x="633" y="764"/>
                  </a:cubicBezTo>
                  <a:cubicBezTo>
                    <a:pt x="637" y="773"/>
                    <a:pt x="637" y="773"/>
                    <a:pt x="637" y="773"/>
                  </a:cubicBezTo>
                  <a:cubicBezTo>
                    <a:pt x="633" y="771"/>
                    <a:pt x="632" y="769"/>
                    <a:pt x="630" y="765"/>
                  </a:cubicBezTo>
                  <a:cubicBezTo>
                    <a:pt x="627" y="758"/>
                    <a:pt x="636" y="753"/>
                    <a:pt x="637" y="752"/>
                  </a:cubicBezTo>
                  <a:cubicBezTo>
                    <a:pt x="637" y="749"/>
                    <a:pt x="638" y="748"/>
                    <a:pt x="642" y="745"/>
                  </a:cubicBezTo>
                  <a:cubicBezTo>
                    <a:pt x="642" y="744"/>
                    <a:pt x="643" y="744"/>
                    <a:pt x="644" y="743"/>
                  </a:cubicBezTo>
                  <a:cubicBezTo>
                    <a:pt x="648" y="744"/>
                    <a:pt x="651" y="745"/>
                    <a:pt x="653" y="745"/>
                  </a:cubicBezTo>
                  <a:cubicBezTo>
                    <a:pt x="655" y="746"/>
                    <a:pt x="656" y="748"/>
                    <a:pt x="657" y="749"/>
                  </a:cubicBezTo>
                  <a:cubicBezTo>
                    <a:pt x="661" y="746"/>
                    <a:pt x="665" y="745"/>
                    <a:pt x="670" y="748"/>
                  </a:cubicBezTo>
                  <a:cubicBezTo>
                    <a:pt x="679" y="756"/>
                    <a:pt x="672" y="766"/>
                    <a:pt x="672" y="766"/>
                  </a:cubicBezTo>
                  <a:close/>
                  <a:moveTo>
                    <a:pt x="603" y="576"/>
                  </a:moveTo>
                  <a:cubicBezTo>
                    <a:pt x="599" y="573"/>
                    <a:pt x="596" y="571"/>
                    <a:pt x="593" y="569"/>
                  </a:cubicBezTo>
                  <a:cubicBezTo>
                    <a:pt x="591" y="567"/>
                    <a:pt x="590" y="565"/>
                    <a:pt x="592" y="562"/>
                  </a:cubicBezTo>
                  <a:cubicBezTo>
                    <a:pt x="593" y="560"/>
                    <a:pt x="595" y="558"/>
                    <a:pt x="599" y="559"/>
                  </a:cubicBezTo>
                  <a:cubicBezTo>
                    <a:pt x="602" y="560"/>
                    <a:pt x="604" y="562"/>
                    <a:pt x="607" y="564"/>
                  </a:cubicBezTo>
                  <a:cubicBezTo>
                    <a:pt x="629" y="577"/>
                    <a:pt x="652" y="588"/>
                    <a:pt x="677" y="596"/>
                  </a:cubicBezTo>
                  <a:cubicBezTo>
                    <a:pt x="680" y="597"/>
                    <a:pt x="683" y="598"/>
                    <a:pt x="686" y="599"/>
                  </a:cubicBezTo>
                  <a:cubicBezTo>
                    <a:pt x="690" y="601"/>
                    <a:pt x="691" y="603"/>
                    <a:pt x="689" y="607"/>
                  </a:cubicBezTo>
                  <a:cubicBezTo>
                    <a:pt x="688" y="611"/>
                    <a:pt x="686" y="611"/>
                    <a:pt x="682" y="610"/>
                  </a:cubicBezTo>
                  <a:cubicBezTo>
                    <a:pt x="653" y="605"/>
                    <a:pt x="627" y="593"/>
                    <a:pt x="603" y="576"/>
                  </a:cubicBezTo>
                  <a:close/>
                  <a:moveTo>
                    <a:pt x="504" y="500"/>
                  </a:moveTo>
                  <a:cubicBezTo>
                    <a:pt x="519" y="513"/>
                    <a:pt x="526" y="530"/>
                    <a:pt x="541" y="540"/>
                  </a:cubicBezTo>
                  <a:cubicBezTo>
                    <a:pt x="533" y="542"/>
                    <a:pt x="525" y="543"/>
                    <a:pt x="517" y="546"/>
                  </a:cubicBezTo>
                  <a:cubicBezTo>
                    <a:pt x="507" y="549"/>
                    <a:pt x="501" y="556"/>
                    <a:pt x="497" y="565"/>
                  </a:cubicBezTo>
                  <a:cubicBezTo>
                    <a:pt x="493" y="575"/>
                    <a:pt x="491" y="585"/>
                    <a:pt x="494" y="596"/>
                  </a:cubicBezTo>
                  <a:cubicBezTo>
                    <a:pt x="498" y="612"/>
                    <a:pt x="511" y="618"/>
                    <a:pt x="526" y="611"/>
                  </a:cubicBezTo>
                  <a:cubicBezTo>
                    <a:pt x="528" y="610"/>
                    <a:pt x="530" y="608"/>
                    <a:pt x="533" y="608"/>
                  </a:cubicBezTo>
                  <a:cubicBezTo>
                    <a:pt x="531" y="617"/>
                    <a:pt x="524" y="622"/>
                    <a:pt x="515" y="624"/>
                  </a:cubicBezTo>
                  <a:cubicBezTo>
                    <a:pt x="506" y="626"/>
                    <a:pt x="498" y="623"/>
                    <a:pt x="492" y="615"/>
                  </a:cubicBezTo>
                  <a:cubicBezTo>
                    <a:pt x="483" y="602"/>
                    <a:pt x="482" y="587"/>
                    <a:pt x="485" y="572"/>
                  </a:cubicBezTo>
                  <a:cubicBezTo>
                    <a:pt x="490" y="554"/>
                    <a:pt x="495" y="536"/>
                    <a:pt x="503" y="519"/>
                  </a:cubicBezTo>
                  <a:cubicBezTo>
                    <a:pt x="505" y="514"/>
                    <a:pt x="505" y="508"/>
                    <a:pt x="504" y="500"/>
                  </a:cubicBezTo>
                  <a:close/>
                  <a:moveTo>
                    <a:pt x="646" y="358"/>
                  </a:moveTo>
                  <a:cubicBezTo>
                    <a:pt x="646" y="361"/>
                    <a:pt x="641" y="364"/>
                    <a:pt x="641" y="364"/>
                  </a:cubicBezTo>
                  <a:cubicBezTo>
                    <a:pt x="633" y="366"/>
                    <a:pt x="636" y="351"/>
                    <a:pt x="647" y="355"/>
                  </a:cubicBezTo>
                  <a:cubicBezTo>
                    <a:pt x="657" y="359"/>
                    <a:pt x="654" y="376"/>
                    <a:pt x="654" y="376"/>
                  </a:cubicBezTo>
                  <a:cubicBezTo>
                    <a:pt x="654" y="375"/>
                    <a:pt x="649" y="366"/>
                    <a:pt x="649" y="366"/>
                  </a:cubicBezTo>
                  <a:cubicBezTo>
                    <a:pt x="651" y="362"/>
                    <a:pt x="646" y="358"/>
                    <a:pt x="646" y="358"/>
                  </a:cubicBezTo>
                  <a:close/>
                  <a:moveTo>
                    <a:pt x="678" y="396"/>
                  </a:moveTo>
                  <a:cubicBezTo>
                    <a:pt x="684" y="405"/>
                    <a:pt x="671" y="408"/>
                    <a:pt x="670" y="403"/>
                  </a:cubicBezTo>
                  <a:cubicBezTo>
                    <a:pt x="669" y="397"/>
                    <a:pt x="676" y="397"/>
                    <a:pt x="676" y="397"/>
                  </a:cubicBezTo>
                  <a:cubicBezTo>
                    <a:pt x="670" y="394"/>
                    <a:pt x="662" y="390"/>
                    <a:pt x="657" y="408"/>
                  </a:cubicBezTo>
                  <a:cubicBezTo>
                    <a:pt x="657" y="408"/>
                    <a:pt x="657" y="408"/>
                    <a:pt x="657" y="408"/>
                  </a:cubicBezTo>
                  <a:cubicBezTo>
                    <a:pt x="655" y="406"/>
                    <a:pt x="653" y="404"/>
                    <a:pt x="651" y="403"/>
                  </a:cubicBezTo>
                  <a:cubicBezTo>
                    <a:pt x="658" y="385"/>
                    <a:pt x="674" y="388"/>
                    <a:pt x="678" y="396"/>
                  </a:cubicBezTo>
                  <a:close/>
                  <a:moveTo>
                    <a:pt x="662" y="364"/>
                  </a:moveTo>
                  <a:cubicBezTo>
                    <a:pt x="662" y="364"/>
                    <a:pt x="669" y="368"/>
                    <a:pt x="672" y="362"/>
                  </a:cubicBezTo>
                  <a:cubicBezTo>
                    <a:pt x="672" y="362"/>
                    <a:pt x="673" y="380"/>
                    <a:pt x="676" y="383"/>
                  </a:cubicBezTo>
                  <a:cubicBezTo>
                    <a:pt x="676" y="383"/>
                    <a:pt x="665" y="379"/>
                    <a:pt x="660" y="383"/>
                  </a:cubicBezTo>
                  <a:cubicBezTo>
                    <a:pt x="660" y="383"/>
                    <a:pt x="663" y="368"/>
                    <a:pt x="662" y="364"/>
                  </a:cubicBezTo>
                  <a:close/>
                  <a:moveTo>
                    <a:pt x="661" y="354"/>
                  </a:moveTo>
                  <a:cubicBezTo>
                    <a:pt x="661" y="352"/>
                    <a:pt x="663" y="351"/>
                    <a:pt x="665" y="351"/>
                  </a:cubicBezTo>
                  <a:cubicBezTo>
                    <a:pt x="667" y="352"/>
                    <a:pt x="669" y="354"/>
                    <a:pt x="668" y="356"/>
                  </a:cubicBezTo>
                  <a:cubicBezTo>
                    <a:pt x="668" y="358"/>
                    <a:pt x="665" y="360"/>
                    <a:pt x="663" y="359"/>
                  </a:cubicBezTo>
                  <a:cubicBezTo>
                    <a:pt x="661" y="358"/>
                    <a:pt x="660" y="356"/>
                    <a:pt x="661" y="354"/>
                  </a:cubicBezTo>
                  <a:close/>
                  <a:moveTo>
                    <a:pt x="668" y="469"/>
                  </a:moveTo>
                  <a:cubicBezTo>
                    <a:pt x="672" y="473"/>
                    <a:pt x="672" y="476"/>
                    <a:pt x="667" y="479"/>
                  </a:cubicBezTo>
                  <a:cubicBezTo>
                    <a:pt x="664" y="481"/>
                    <a:pt x="662" y="481"/>
                    <a:pt x="660" y="479"/>
                  </a:cubicBezTo>
                  <a:cubicBezTo>
                    <a:pt x="656" y="475"/>
                    <a:pt x="652" y="471"/>
                    <a:pt x="648" y="467"/>
                  </a:cubicBezTo>
                  <a:cubicBezTo>
                    <a:pt x="634" y="452"/>
                    <a:pt x="616" y="440"/>
                    <a:pt x="600" y="427"/>
                  </a:cubicBezTo>
                  <a:cubicBezTo>
                    <a:pt x="594" y="423"/>
                    <a:pt x="594" y="421"/>
                    <a:pt x="597" y="417"/>
                  </a:cubicBezTo>
                  <a:cubicBezTo>
                    <a:pt x="600" y="413"/>
                    <a:pt x="602" y="412"/>
                    <a:pt x="607" y="415"/>
                  </a:cubicBezTo>
                  <a:cubicBezTo>
                    <a:pt x="618" y="425"/>
                    <a:pt x="630" y="434"/>
                    <a:pt x="641" y="444"/>
                  </a:cubicBezTo>
                  <a:cubicBezTo>
                    <a:pt x="651" y="452"/>
                    <a:pt x="660" y="460"/>
                    <a:pt x="668" y="469"/>
                  </a:cubicBezTo>
                  <a:close/>
                  <a:moveTo>
                    <a:pt x="668" y="510"/>
                  </a:moveTo>
                  <a:cubicBezTo>
                    <a:pt x="649" y="513"/>
                    <a:pt x="640" y="527"/>
                    <a:pt x="631" y="542"/>
                  </a:cubicBezTo>
                  <a:cubicBezTo>
                    <a:pt x="629" y="545"/>
                    <a:pt x="627" y="549"/>
                    <a:pt x="625" y="552"/>
                  </a:cubicBezTo>
                  <a:cubicBezTo>
                    <a:pt x="620" y="563"/>
                    <a:pt x="620" y="563"/>
                    <a:pt x="610" y="557"/>
                  </a:cubicBezTo>
                  <a:cubicBezTo>
                    <a:pt x="606" y="554"/>
                    <a:pt x="605" y="552"/>
                    <a:pt x="606" y="549"/>
                  </a:cubicBezTo>
                  <a:cubicBezTo>
                    <a:pt x="612" y="525"/>
                    <a:pt x="628" y="503"/>
                    <a:pt x="655" y="496"/>
                  </a:cubicBezTo>
                  <a:cubicBezTo>
                    <a:pt x="662" y="494"/>
                    <a:pt x="663" y="495"/>
                    <a:pt x="666" y="501"/>
                  </a:cubicBezTo>
                  <a:cubicBezTo>
                    <a:pt x="666" y="503"/>
                    <a:pt x="667" y="505"/>
                    <a:pt x="668" y="507"/>
                  </a:cubicBezTo>
                  <a:cubicBezTo>
                    <a:pt x="668" y="508"/>
                    <a:pt x="668" y="509"/>
                    <a:pt x="668" y="510"/>
                  </a:cubicBezTo>
                  <a:close/>
                  <a:moveTo>
                    <a:pt x="596" y="443"/>
                  </a:moveTo>
                  <a:cubicBezTo>
                    <a:pt x="588" y="465"/>
                    <a:pt x="574" y="481"/>
                    <a:pt x="553" y="491"/>
                  </a:cubicBezTo>
                  <a:cubicBezTo>
                    <a:pt x="550" y="492"/>
                    <a:pt x="548" y="493"/>
                    <a:pt x="546" y="494"/>
                  </a:cubicBezTo>
                  <a:cubicBezTo>
                    <a:pt x="534" y="498"/>
                    <a:pt x="530" y="496"/>
                    <a:pt x="526" y="483"/>
                  </a:cubicBezTo>
                  <a:cubicBezTo>
                    <a:pt x="528" y="481"/>
                    <a:pt x="532" y="481"/>
                    <a:pt x="535" y="480"/>
                  </a:cubicBezTo>
                  <a:cubicBezTo>
                    <a:pt x="558" y="473"/>
                    <a:pt x="573" y="457"/>
                    <a:pt x="579" y="434"/>
                  </a:cubicBezTo>
                  <a:cubicBezTo>
                    <a:pt x="581" y="423"/>
                    <a:pt x="583" y="423"/>
                    <a:pt x="592" y="429"/>
                  </a:cubicBezTo>
                  <a:cubicBezTo>
                    <a:pt x="598" y="434"/>
                    <a:pt x="599" y="435"/>
                    <a:pt x="596" y="443"/>
                  </a:cubicBezTo>
                  <a:close/>
                  <a:moveTo>
                    <a:pt x="510" y="468"/>
                  </a:moveTo>
                  <a:cubicBezTo>
                    <a:pt x="528" y="459"/>
                    <a:pt x="541" y="445"/>
                    <a:pt x="551" y="428"/>
                  </a:cubicBezTo>
                  <a:cubicBezTo>
                    <a:pt x="553" y="423"/>
                    <a:pt x="555" y="419"/>
                    <a:pt x="558" y="415"/>
                  </a:cubicBezTo>
                  <a:cubicBezTo>
                    <a:pt x="561" y="413"/>
                    <a:pt x="562" y="409"/>
                    <a:pt x="566" y="412"/>
                  </a:cubicBezTo>
                  <a:cubicBezTo>
                    <a:pt x="571" y="415"/>
                    <a:pt x="574" y="416"/>
                    <a:pt x="574" y="422"/>
                  </a:cubicBezTo>
                  <a:cubicBezTo>
                    <a:pt x="572" y="438"/>
                    <a:pt x="565" y="450"/>
                    <a:pt x="554" y="461"/>
                  </a:cubicBezTo>
                  <a:cubicBezTo>
                    <a:pt x="546" y="470"/>
                    <a:pt x="537" y="473"/>
                    <a:pt x="526" y="475"/>
                  </a:cubicBezTo>
                  <a:cubicBezTo>
                    <a:pt x="519" y="476"/>
                    <a:pt x="513" y="474"/>
                    <a:pt x="510" y="468"/>
                  </a:cubicBezTo>
                  <a:close/>
                  <a:moveTo>
                    <a:pt x="587" y="412"/>
                  </a:moveTo>
                  <a:cubicBezTo>
                    <a:pt x="585" y="414"/>
                    <a:pt x="583" y="414"/>
                    <a:pt x="581" y="412"/>
                  </a:cubicBezTo>
                  <a:cubicBezTo>
                    <a:pt x="579" y="411"/>
                    <a:pt x="577" y="410"/>
                    <a:pt x="575" y="409"/>
                  </a:cubicBezTo>
                  <a:cubicBezTo>
                    <a:pt x="567" y="404"/>
                    <a:pt x="559" y="396"/>
                    <a:pt x="548" y="395"/>
                  </a:cubicBezTo>
                  <a:cubicBezTo>
                    <a:pt x="544" y="394"/>
                    <a:pt x="540" y="391"/>
                    <a:pt x="535" y="388"/>
                  </a:cubicBezTo>
                  <a:cubicBezTo>
                    <a:pt x="522" y="382"/>
                    <a:pt x="509" y="376"/>
                    <a:pt x="497" y="370"/>
                  </a:cubicBezTo>
                  <a:cubicBezTo>
                    <a:pt x="496" y="370"/>
                    <a:pt x="495" y="369"/>
                    <a:pt x="494" y="369"/>
                  </a:cubicBezTo>
                  <a:cubicBezTo>
                    <a:pt x="489" y="368"/>
                    <a:pt x="488" y="364"/>
                    <a:pt x="489" y="361"/>
                  </a:cubicBezTo>
                  <a:cubicBezTo>
                    <a:pt x="490" y="357"/>
                    <a:pt x="494" y="358"/>
                    <a:pt x="497" y="359"/>
                  </a:cubicBezTo>
                  <a:cubicBezTo>
                    <a:pt x="505" y="362"/>
                    <a:pt x="513" y="365"/>
                    <a:pt x="521" y="369"/>
                  </a:cubicBezTo>
                  <a:cubicBezTo>
                    <a:pt x="543" y="380"/>
                    <a:pt x="564" y="391"/>
                    <a:pt x="586" y="403"/>
                  </a:cubicBezTo>
                  <a:cubicBezTo>
                    <a:pt x="591" y="406"/>
                    <a:pt x="591" y="408"/>
                    <a:pt x="587" y="412"/>
                  </a:cubicBezTo>
                  <a:close/>
                  <a:moveTo>
                    <a:pt x="519" y="390"/>
                  </a:moveTo>
                  <a:cubicBezTo>
                    <a:pt x="523" y="392"/>
                    <a:pt x="528" y="391"/>
                    <a:pt x="528" y="398"/>
                  </a:cubicBezTo>
                  <a:cubicBezTo>
                    <a:pt x="528" y="404"/>
                    <a:pt x="525" y="410"/>
                    <a:pt x="522" y="415"/>
                  </a:cubicBezTo>
                  <a:cubicBezTo>
                    <a:pt x="520" y="418"/>
                    <a:pt x="517" y="421"/>
                    <a:pt x="515" y="424"/>
                  </a:cubicBezTo>
                  <a:cubicBezTo>
                    <a:pt x="511" y="429"/>
                    <a:pt x="505" y="431"/>
                    <a:pt x="500" y="434"/>
                  </a:cubicBezTo>
                  <a:cubicBezTo>
                    <a:pt x="492" y="438"/>
                    <a:pt x="490" y="438"/>
                    <a:pt x="485" y="431"/>
                  </a:cubicBezTo>
                  <a:cubicBezTo>
                    <a:pt x="481" y="426"/>
                    <a:pt x="481" y="425"/>
                    <a:pt x="486" y="422"/>
                  </a:cubicBezTo>
                  <a:cubicBezTo>
                    <a:pt x="493" y="419"/>
                    <a:pt x="499" y="415"/>
                    <a:pt x="504" y="409"/>
                  </a:cubicBezTo>
                  <a:cubicBezTo>
                    <a:pt x="508" y="404"/>
                    <a:pt x="511" y="400"/>
                    <a:pt x="513" y="394"/>
                  </a:cubicBezTo>
                  <a:cubicBezTo>
                    <a:pt x="514" y="391"/>
                    <a:pt x="515" y="388"/>
                    <a:pt x="519" y="390"/>
                  </a:cubicBezTo>
                  <a:close/>
                  <a:moveTo>
                    <a:pt x="497" y="443"/>
                  </a:moveTo>
                  <a:cubicBezTo>
                    <a:pt x="499" y="442"/>
                    <a:pt x="502" y="441"/>
                    <a:pt x="504" y="439"/>
                  </a:cubicBezTo>
                  <a:cubicBezTo>
                    <a:pt x="518" y="432"/>
                    <a:pt x="528" y="421"/>
                    <a:pt x="533" y="405"/>
                  </a:cubicBezTo>
                  <a:cubicBezTo>
                    <a:pt x="534" y="403"/>
                    <a:pt x="534" y="398"/>
                    <a:pt x="540" y="400"/>
                  </a:cubicBezTo>
                  <a:cubicBezTo>
                    <a:pt x="549" y="403"/>
                    <a:pt x="550" y="404"/>
                    <a:pt x="549" y="411"/>
                  </a:cubicBezTo>
                  <a:cubicBezTo>
                    <a:pt x="544" y="434"/>
                    <a:pt x="528" y="447"/>
                    <a:pt x="509" y="458"/>
                  </a:cubicBezTo>
                  <a:cubicBezTo>
                    <a:pt x="504" y="461"/>
                    <a:pt x="502" y="456"/>
                    <a:pt x="499" y="454"/>
                  </a:cubicBezTo>
                  <a:cubicBezTo>
                    <a:pt x="497" y="453"/>
                    <a:pt x="496" y="452"/>
                    <a:pt x="495" y="451"/>
                  </a:cubicBezTo>
                  <a:cubicBezTo>
                    <a:pt x="493" y="448"/>
                    <a:pt x="492" y="445"/>
                    <a:pt x="497" y="443"/>
                  </a:cubicBezTo>
                  <a:close/>
                  <a:moveTo>
                    <a:pt x="501" y="674"/>
                  </a:moveTo>
                  <a:cubicBezTo>
                    <a:pt x="527" y="676"/>
                    <a:pt x="554" y="654"/>
                    <a:pt x="559" y="629"/>
                  </a:cubicBezTo>
                  <a:cubicBezTo>
                    <a:pt x="563" y="605"/>
                    <a:pt x="555" y="592"/>
                    <a:pt x="540" y="580"/>
                  </a:cubicBezTo>
                  <a:cubicBezTo>
                    <a:pt x="532" y="574"/>
                    <a:pt x="526" y="576"/>
                    <a:pt x="517" y="585"/>
                  </a:cubicBezTo>
                  <a:cubicBezTo>
                    <a:pt x="516" y="585"/>
                    <a:pt x="515" y="585"/>
                    <a:pt x="514" y="585"/>
                  </a:cubicBezTo>
                  <a:cubicBezTo>
                    <a:pt x="519" y="571"/>
                    <a:pt x="539" y="567"/>
                    <a:pt x="552" y="577"/>
                  </a:cubicBezTo>
                  <a:cubicBezTo>
                    <a:pt x="561" y="584"/>
                    <a:pt x="563" y="595"/>
                    <a:pt x="565" y="605"/>
                  </a:cubicBezTo>
                  <a:cubicBezTo>
                    <a:pt x="567" y="615"/>
                    <a:pt x="566" y="626"/>
                    <a:pt x="566" y="636"/>
                  </a:cubicBezTo>
                  <a:cubicBezTo>
                    <a:pt x="566" y="642"/>
                    <a:pt x="566" y="648"/>
                    <a:pt x="565" y="654"/>
                  </a:cubicBezTo>
                  <a:cubicBezTo>
                    <a:pt x="563" y="673"/>
                    <a:pt x="571" y="689"/>
                    <a:pt x="579" y="704"/>
                  </a:cubicBezTo>
                  <a:cubicBezTo>
                    <a:pt x="581" y="708"/>
                    <a:pt x="585" y="710"/>
                    <a:pt x="586" y="715"/>
                  </a:cubicBezTo>
                  <a:cubicBezTo>
                    <a:pt x="555" y="707"/>
                    <a:pt x="526" y="697"/>
                    <a:pt x="501" y="678"/>
                  </a:cubicBezTo>
                  <a:cubicBezTo>
                    <a:pt x="501" y="677"/>
                    <a:pt x="501" y="676"/>
                    <a:pt x="501" y="674"/>
                  </a:cubicBezTo>
                  <a:close/>
                  <a:moveTo>
                    <a:pt x="581" y="561"/>
                  </a:moveTo>
                  <a:cubicBezTo>
                    <a:pt x="558" y="544"/>
                    <a:pt x="536" y="527"/>
                    <a:pt x="517" y="506"/>
                  </a:cubicBezTo>
                  <a:cubicBezTo>
                    <a:pt x="514" y="502"/>
                    <a:pt x="511" y="498"/>
                    <a:pt x="508" y="494"/>
                  </a:cubicBezTo>
                  <a:cubicBezTo>
                    <a:pt x="505" y="491"/>
                    <a:pt x="506" y="489"/>
                    <a:pt x="509" y="486"/>
                  </a:cubicBezTo>
                  <a:cubicBezTo>
                    <a:pt x="513" y="484"/>
                    <a:pt x="516" y="483"/>
                    <a:pt x="518" y="487"/>
                  </a:cubicBezTo>
                  <a:cubicBezTo>
                    <a:pt x="535" y="510"/>
                    <a:pt x="558" y="528"/>
                    <a:pt x="581" y="545"/>
                  </a:cubicBezTo>
                  <a:cubicBezTo>
                    <a:pt x="589" y="551"/>
                    <a:pt x="589" y="551"/>
                    <a:pt x="581" y="561"/>
                  </a:cubicBezTo>
                  <a:close/>
                  <a:moveTo>
                    <a:pt x="583" y="526"/>
                  </a:moveTo>
                  <a:cubicBezTo>
                    <a:pt x="582" y="528"/>
                    <a:pt x="581" y="531"/>
                    <a:pt x="579" y="533"/>
                  </a:cubicBezTo>
                  <a:cubicBezTo>
                    <a:pt x="567" y="527"/>
                    <a:pt x="558" y="516"/>
                    <a:pt x="547" y="508"/>
                  </a:cubicBezTo>
                  <a:cubicBezTo>
                    <a:pt x="542" y="504"/>
                    <a:pt x="543" y="502"/>
                    <a:pt x="549" y="499"/>
                  </a:cubicBezTo>
                  <a:cubicBezTo>
                    <a:pt x="559" y="495"/>
                    <a:pt x="568" y="489"/>
                    <a:pt x="576" y="482"/>
                  </a:cubicBezTo>
                  <a:cubicBezTo>
                    <a:pt x="588" y="474"/>
                    <a:pt x="596" y="462"/>
                    <a:pt x="602" y="448"/>
                  </a:cubicBezTo>
                  <a:cubicBezTo>
                    <a:pt x="605" y="440"/>
                    <a:pt x="606" y="440"/>
                    <a:pt x="612" y="445"/>
                  </a:cubicBezTo>
                  <a:cubicBezTo>
                    <a:pt x="620" y="452"/>
                    <a:pt x="627" y="459"/>
                    <a:pt x="635" y="464"/>
                  </a:cubicBezTo>
                  <a:cubicBezTo>
                    <a:pt x="641" y="468"/>
                    <a:pt x="640" y="470"/>
                    <a:pt x="635" y="472"/>
                  </a:cubicBezTo>
                  <a:cubicBezTo>
                    <a:pt x="622" y="478"/>
                    <a:pt x="611" y="487"/>
                    <a:pt x="602" y="497"/>
                  </a:cubicBezTo>
                  <a:cubicBezTo>
                    <a:pt x="594" y="506"/>
                    <a:pt x="590" y="517"/>
                    <a:pt x="583" y="526"/>
                  </a:cubicBezTo>
                  <a:close/>
                  <a:moveTo>
                    <a:pt x="592" y="528"/>
                  </a:moveTo>
                  <a:cubicBezTo>
                    <a:pt x="600" y="508"/>
                    <a:pt x="613" y="492"/>
                    <a:pt x="633" y="482"/>
                  </a:cubicBezTo>
                  <a:cubicBezTo>
                    <a:pt x="646" y="476"/>
                    <a:pt x="648" y="476"/>
                    <a:pt x="658" y="490"/>
                  </a:cubicBezTo>
                  <a:cubicBezTo>
                    <a:pt x="644" y="494"/>
                    <a:pt x="631" y="500"/>
                    <a:pt x="621" y="511"/>
                  </a:cubicBezTo>
                  <a:cubicBezTo>
                    <a:pt x="611" y="521"/>
                    <a:pt x="604" y="533"/>
                    <a:pt x="601" y="548"/>
                  </a:cubicBezTo>
                  <a:cubicBezTo>
                    <a:pt x="586" y="541"/>
                    <a:pt x="586" y="541"/>
                    <a:pt x="592" y="528"/>
                  </a:cubicBezTo>
                  <a:close/>
                  <a:moveTo>
                    <a:pt x="660" y="582"/>
                  </a:moveTo>
                  <a:cubicBezTo>
                    <a:pt x="649" y="579"/>
                    <a:pt x="649" y="578"/>
                    <a:pt x="652" y="567"/>
                  </a:cubicBezTo>
                  <a:cubicBezTo>
                    <a:pt x="656" y="554"/>
                    <a:pt x="665" y="545"/>
                    <a:pt x="675" y="537"/>
                  </a:cubicBezTo>
                  <a:cubicBezTo>
                    <a:pt x="682" y="532"/>
                    <a:pt x="685" y="533"/>
                    <a:pt x="689" y="541"/>
                  </a:cubicBezTo>
                  <a:cubicBezTo>
                    <a:pt x="692" y="545"/>
                    <a:pt x="694" y="550"/>
                    <a:pt x="696" y="555"/>
                  </a:cubicBezTo>
                  <a:cubicBezTo>
                    <a:pt x="683" y="559"/>
                    <a:pt x="675" y="568"/>
                    <a:pt x="670" y="579"/>
                  </a:cubicBezTo>
                  <a:cubicBezTo>
                    <a:pt x="667" y="584"/>
                    <a:pt x="664" y="584"/>
                    <a:pt x="660" y="582"/>
                  </a:cubicBezTo>
                  <a:close/>
                  <a:moveTo>
                    <a:pt x="680" y="529"/>
                  </a:moveTo>
                  <a:cubicBezTo>
                    <a:pt x="666" y="535"/>
                    <a:pt x="655" y="545"/>
                    <a:pt x="648" y="559"/>
                  </a:cubicBezTo>
                  <a:cubicBezTo>
                    <a:pt x="647" y="561"/>
                    <a:pt x="645" y="564"/>
                    <a:pt x="644" y="566"/>
                  </a:cubicBezTo>
                  <a:cubicBezTo>
                    <a:pt x="643" y="571"/>
                    <a:pt x="639" y="572"/>
                    <a:pt x="634" y="570"/>
                  </a:cubicBezTo>
                  <a:cubicBezTo>
                    <a:pt x="629" y="568"/>
                    <a:pt x="627" y="567"/>
                    <a:pt x="629" y="560"/>
                  </a:cubicBezTo>
                  <a:cubicBezTo>
                    <a:pt x="632" y="551"/>
                    <a:pt x="640" y="537"/>
                    <a:pt x="648" y="529"/>
                  </a:cubicBezTo>
                  <a:cubicBezTo>
                    <a:pt x="652" y="524"/>
                    <a:pt x="660" y="520"/>
                    <a:pt x="667" y="517"/>
                  </a:cubicBezTo>
                  <a:cubicBezTo>
                    <a:pt x="673" y="515"/>
                    <a:pt x="681" y="520"/>
                    <a:pt x="682" y="526"/>
                  </a:cubicBezTo>
                  <a:cubicBezTo>
                    <a:pt x="682" y="527"/>
                    <a:pt x="682" y="528"/>
                    <a:pt x="680" y="529"/>
                  </a:cubicBezTo>
                  <a:close/>
                  <a:moveTo>
                    <a:pt x="663" y="413"/>
                  </a:moveTo>
                  <a:cubicBezTo>
                    <a:pt x="663" y="412"/>
                    <a:pt x="664" y="410"/>
                    <a:pt x="664" y="408"/>
                  </a:cubicBezTo>
                  <a:cubicBezTo>
                    <a:pt x="664" y="408"/>
                    <a:pt x="678" y="416"/>
                    <a:pt x="683" y="405"/>
                  </a:cubicBezTo>
                  <a:cubicBezTo>
                    <a:pt x="683" y="405"/>
                    <a:pt x="698" y="429"/>
                    <a:pt x="700" y="429"/>
                  </a:cubicBezTo>
                  <a:cubicBezTo>
                    <a:pt x="702" y="430"/>
                    <a:pt x="686" y="434"/>
                    <a:pt x="678" y="420"/>
                  </a:cubicBezTo>
                  <a:cubicBezTo>
                    <a:pt x="678" y="420"/>
                    <a:pt x="678" y="420"/>
                    <a:pt x="678" y="419"/>
                  </a:cubicBezTo>
                  <a:cubicBezTo>
                    <a:pt x="678" y="420"/>
                    <a:pt x="676" y="423"/>
                    <a:pt x="674" y="426"/>
                  </a:cubicBezTo>
                  <a:cubicBezTo>
                    <a:pt x="671" y="421"/>
                    <a:pt x="667" y="417"/>
                    <a:pt x="663" y="413"/>
                  </a:cubicBezTo>
                  <a:close/>
                  <a:moveTo>
                    <a:pt x="698" y="362"/>
                  </a:moveTo>
                  <a:cubicBezTo>
                    <a:pt x="698" y="348"/>
                    <a:pt x="709" y="335"/>
                    <a:pt x="725" y="335"/>
                  </a:cubicBezTo>
                  <a:cubicBezTo>
                    <a:pt x="739" y="335"/>
                    <a:pt x="752" y="346"/>
                    <a:pt x="752" y="361"/>
                  </a:cubicBezTo>
                  <a:cubicBezTo>
                    <a:pt x="752" y="376"/>
                    <a:pt x="741" y="389"/>
                    <a:pt x="725" y="389"/>
                  </a:cubicBezTo>
                  <a:cubicBezTo>
                    <a:pt x="709" y="389"/>
                    <a:pt x="698" y="376"/>
                    <a:pt x="698" y="362"/>
                  </a:cubicBezTo>
                  <a:close/>
                  <a:moveTo>
                    <a:pt x="705" y="434"/>
                  </a:moveTo>
                  <a:cubicBezTo>
                    <a:pt x="705" y="434"/>
                    <a:pt x="698" y="445"/>
                    <a:pt x="688" y="442"/>
                  </a:cubicBezTo>
                  <a:cubicBezTo>
                    <a:pt x="687" y="441"/>
                    <a:pt x="687" y="440"/>
                    <a:pt x="686" y="440"/>
                  </a:cubicBezTo>
                  <a:cubicBezTo>
                    <a:pt x="690" y="438"/>
                    <a:pt x="700" y="434"/>
                    <a:pt x="705" y="434"/>
                  </a:cubicBezTo>
                  <a:close/>
                  <a:moveTo>
                    <a:pt x="709" y="440"/>
                  </a:moveTo>
                  <a:cubicBezTo>
                    <a:pt x="709" y="440"/>
                    <a:pt x="702" y="450"/>
                    <a:pt x="696" y="453"/>
                  </a:cubicBezTo>
                  <a:cubicBezTo>
                    <a:pt x="695" y="452"/>
                    <a:pt x="695" y="451"/>
                    <a:pt x="694" y="450"/>
                  </a:cubicBezTo>
                  <a:cubicBezTo>
                    <a:pt x="697" y="446"/>
                    <a:pt x="704" y="439"/>
                    <a:pt x="709" y="440"/>
                  </a:cubicBezTo>
                  <a:close/>
                  <a:moveTo>
                    <a:pt x="702" y="406"/>
                  </a:moveTo>
                  <a:cubicBezTo>
                    <a:pt x="714" y="418"/>
                    <a:pt x="728" y="416"/>
                    <a:pt x="728" y="416"/>
                  </a:cubicBezTo>
                  <a:cubicBezTo>
                    <a:pt x="729" y="419"/>
                    <a:pt x="728" y="421"/>
                    <a:pt x="728" y="421"/>
                  </a:cubicBezTo>
                  <a:cubicBezTo>
                    <a:pt x="701" y="421"/>
                    <a:pt x="702" y="406"/>
                    <a:pt x="702" y="406"/>
                  </a:cubicBezTo>
                  <a:close/>
                  <a:moveTo>
                    <a:pt x="725" y="437"/>
                  </a:moveTo>
                  <a:cubicBezTo>
                    <a:pt x="725" y="437"/>
                    <a:pt x="719" y="454"/>
                    <a:pt x="712" y="454"/>
                  </a:cubicBezTo>
                  <a:cubicBezTo>
                    <a:pt x="712" y="454"/>
                    <a:pt x="714" y="440"/>
                    <a:pt x="725" y="437"/>
                  </a:cubicBezTo>
                  <a:close/>
                  <a:moveTo>
                    <a:pt x="733" y="441"/>
                  </a:moveTo>
                  <a:cubicBezTo>
                    <a:pt x="733" y="441"/>
                    <a:pt x="728" y="465"/>
                    <a:pt x="720" y="464"/>
                  </a:cubicBezTo>
                  <a:cubicBezTo>
                    <a:pt x="720" y="464"/>
                    <a:pt x="726" y="444"/>
                    <a:pt x="733" y="441"/>
                  </a:cubicBezTo>
                  <a:close/>
                  <a:moveTo>
                    <a:pt x="738" y="450"/>
                  </a:moveTo>
                  <a:cubicBezTo>
                    <a:pt x="738" y="450"/>
                    <a:pt x="740" y="469"/>
                    <a:pt x="732" y="476"/>
                  </a:cubicBezTo>
                  <a:cubicBezTo>
                    <a:pt x="732" y="476"/>
                    <a:pt x="729" y="456"/>
                    <a:pt x="738" y="450"/>
                  </a:cubicBezTo>
                  <a:close/>
                  <a:moveTo>
                    <a:pt x="733" y="421"/>
                  </a:moveTo>
                  <a:cubicBezTo>
                    <a:pt x="732" y="419"/>
                    <a:pt x="733" y="416"/>
                    <a:pt x="733" y="416"/>
                  </a:cubicBezTo>
                  <a:cubicBezTo>
                    <a:pt x="759" y="416"/>
                    <a:pt x="769" y="389"/>
                    <a:pt x="769" y="389"/>
                  </a:cubicBezTo>
                  <a:cubicBezTo>
                    <a:pt x="770" y="389"/>
                    <a:pt x="772" y="392"/>
                    <a:pt x="772" y="392"/>
                  </a:cubicBezTo>
                  <a:cubicBezTo>
                    <a:pt x="761" y="421"/>
                    <a:pt x="733" y="421"/>
                    <a:pt x="733" y="421"/>
                  </a:cubicBezTo>
                  <a:close/>
                  <a:moveTo>
                    <a:pt x="783" y="378"/>
                  </a:moveTo>
                  <a:cubicBezTo>
                    <a:pt x="783" y="378"/>
                    <a:pt x="797" y="386"/>
                    <a:pt x="787" y="397"/>
                  </a:cubicBezTo>
                  <a:cubicBezTo>
                    <a:pt x="787" y="397"/>
                    <a:pt x="780" y="398"/>
                    <a:pt x="779" y="394"/>
                  </a:cubicBezTo>
                  <a:cubicBezTo>
                    <a:pt x="779" y="394"/>
                    <a:pt x="791" y="393"/>
                    <a:pt x="783" y="378"/>
                  </a:cubicBezTo>
                  <a:close/>
                  <a:moveTo>
                    <a:pt x="798" y="389"/>
                  </a:moveTo>
                  <a:cubicBezTo>
                    <a:pt x="799" y="389"/>
                    <a:pt x="811" y="400"/>
                    <a:pt x="811" y="400"/>
                  </a:cubicBezTo>
                  <a:cubicBezTo>
                    <a:pt x="797" y="408"/>
                    <a:pt x="797" y="420"/>
                    <a:pt x="797" y="420"/>
                  </a:cubicBezTo>
                  <a:cubicBezTo>
                    <a:pt x="794" y="415"/>
                    <a:pt x="782" y="414"/>
                    <a:pt x="782" y="414"/>
                  </a:cubicBezTo>
                  <a:cubicBezTo>
                    <a:pt x="785" y="412"/>
                    <a:pt x="783" y="405"/>
                    <a:pt x="783" y="405"/>
                  </a:cubicBezTo>
                  <a:cubicBezTo>
                    <a:pt x="802" y="403"/>
                    <a:pt x="798" y="389"/>
                    <a:pt x="798" y="389"/>
                  </a:cubicBezTo>
                  <a:close/>
                  <a:moveTo>
                    <a:pt x="796" y="353"/>
                  </a:moveTo>
                  <a:cubicBezTo>
                    <a:pt x="796" y="353"/>
                    <a:pt x="806" y="363"/>
                    <a:pt x="799" y="376"/>
                  </a:cubicBezTo>
                  <a:cubicBezTo>
                    <a:pt x="799" y="376"/>
                    <a:pt x="786" y="365"/>
                    <a:pt x="796" y="353"/>
                  </a:cubicBezTo>
                  <a:close/>
                  <a:moveTo>
                    <a:pt x="865" y="401"/>
                  </a:moveTo>
                  <a:cubicBezTo>
                    <a:pt x="865" y="401"/>
                    <a:pt x="879" y="401"/>
                    <a:pt x="861" y="412"/>
                  </a:cubicBezTo>
                  <a:cubicBezTo>
                    <a:pt x="861" y="412"/>
                    <a:pt x="867" y="407"/>
                    <a:pt x="865" y="401"/>
                  </a:cubicBezTo>
                  <a:close/>
                  <a:moveTo>
                    <a:pt x="865" y="421"/>
                  </a:moveTo>
                  <a:cubicBezTo>
                    <a:pt x="865" y="421"/>
                    <a:pt x="881" y="416"/>
                    <a:pt x="874" y="433"/>
                  </a:cubicBezTo>
                  <a:cubicBezTo>
                    <a:pt x="874" y="433"/>
                    <a:pt x="875" y="423"/>
                    <a:pt x="865" y="421"/>
                  </a:cubicBezTo>
                  <a:close/>
                  <a:moveTo>
                    <a:pt x="866" y="438"/>
                  </a:moveTo>
                  <a:cubicBezTo>
                    <a:pt x="860" y="435"/>
                    <a:pt x="854" y="437"/>
                    <a:pt x="854" y="437"/>
                  </a:cubicBezTo>
                  <a:cubicBezTo>
                    <a:pt x="854" y="437"/>
                    <a:pt x="854" y="433"/>
                    <a:pt x="859" y="433"/>
                  </a:cubicBezTo>
                  <a:cubicBezTo>
                    <a:pt x="865" y="433"/>
                    <a:pt x="866" y="438"/>
                    <a:pt x="866" y="438"/>
                  </a:cubicBezTo>
                  <a:close/>
                  <a:moveTo>
                    <a:pt x="863" y="470"/>
                  </a:moveTo>
                  <a:cubicBezTo>
                    <a:pt x="863" y="470"/>
                    <a:pt x="856" y="461"/>
                    <a:pt x="856" y="452"/>
                  </a:cubicBezTo>
                  <a:cubicBezTo>
                    <a:pt x="856" y="452"/>
                    <a:pt x="866" y="463"/>
                    <a:pt x="863" y="470"/>
                  </a:cubicBezTo>
                  <a:close/>
                  <a:moveTo>
                    <a:pt x="857" y="487"/>
                  </a:moveTo>
                  <a:cubicBezTo>
                    <a:pt x="857" y="487"/>
                    <a:pt x="847" y="468"/>
                    <a:pt x="847" y="460"/>
                  </a:cubicBezTo>
                  <a:cubicBezTo>
                    <a:pt x="847" y="460"/>
                    <a:pt x="862" y="479"/>
                    <a:pt x="857" y="487"/>
                  </a:cubicBezTo>
                  <a:close/>
                  <a:moveTo>
                    <a:pt x="848" y="489"/>
                  </a:moveTo>
                  <a:cubicBezTo>
                    <a:pt x="848" y="489"/>
                    <a:pt x="834" y="471"/>
                    <a:pt x="836" y="464"/>
                  </a:cubicBezTo>
                  <a:cubicBezTo>
                    <a:pt x="836" y="464"/>
                    <a:pt x="850" y="483"/>
                    <a:pt x="848" y="489"/>
                  </a:cubicBezTo>
                  <a:close/>
                  <a:moveTo>
                    <a:pt x="849" y="437"/>
                  </a:moveTo>
                  <a:cubicBezTo>
                    <a:pt x="849" y="437"/>
                    <a:pt x="842" y="427"/>
                    <a:pt x="840" y="428"/>
                  </a:cubicBezTo>
                  <a:cubicBezTo>
                    <a:pt x="840" y="428"/>
                    <a:pt x="844" y="423"/>
                    <a:pt x="847" y="424"/>
                  </a:cubicBezTo>
                  <a:cubicBezTo>
                    <a:pt x="847" y="424"/>
                    <a:pt x="853" y="430"/>
                    <a:pt x="849" y="437"/>
                  </a:cubicBezTo>
                  <a:close/>
                  <a:moveTo>
                    <a:pt x="848" y="416"/>
                  </a:moveTo>
                  <a:cubicBezTo>
                    <a:pt x="838" y="428"/>
                    <a:pt x="829" y="425"/>
                    <a:pt x="830" y="425"/>
                  </a:cubicBezTo>
                  <a:cubicBezTo>
                    <a:pt x="831" y="425"/>
                    <a:pt x="833" y="413"/>
                    <a:pt x="833" y="413"/>
                  </a:cubicBezTo>
                  <a:cubicBezTo>
                    <a:pt x="817" y="415"/>
                    <a:pt x="817" y="415"/>
                    <a:pt x="817" y="415"/>
                  </a:cubicBezTo>
                  <a:cubicBezTo>
                    <a:pt x="813" y="412"/>
                    <a:pt x="818" y="400"/>
                    <a:pt x="818" y="400"/>
                  </a:cubicBezTo>
                  <a:cubicBezTo>
                    <a:pt x="822" y="405"/>
                    <a:pt x="837" y="406"/>
                    <a:pt x="837" y="406"/>
                  </a:cubicBezTo>
                  <a:cubicBezTo>
                    <a:pt x="851" y="404"/>
                    <a:pt x="848" y="416"/>
                    <a:pt x="848" y="416"/>
                  </a:cubicBezTo>
                  <a:close/>
                  <a:moveTo>
                    <a:pt x="824" y="420"/>
                  </a:moveTo>
                  <a:cubicBezTo>
                    <a:pt x="826" y="429"/>
                    <a:pt x="810" y="432"/>
                    <a:pt x="810" y="432"/>
                  </a:cubicBezTo>
                  <a:cubicBezTo>
                    <a:pt x="814" y="417"/>
                    <a:pt x="824" y="420"/>
                    <a:pt x="824" y="420"/>
                  </a:cubicBezTo>
                  <a:close/>
                  <a:moveTo>
                    <a:pt x="833" y="440"/>
                  </a:moveTo>
                  <a:cubicBezTo>
                    <a:pt x="820" y="448"/>
                    <a:pt x="811" y="437"/>
                    <a:pt x="811" y="437"/>
                  </a:cubicBezTo>
                  <a:cubicBezTo>
                    <a:pt x="822" y="431"/>
                    <a:pt x="833" y="440"/>
                    <a:pt x="833" y="440"/>
                  </a:cubicBezTo>
                  <a:close/>
                  <a:moveTo>
                    <a:pt x="806" y="427"/>
                  </a:moveTo>
                  <a:cubicBezTo>
                    <a:pt x="806" y="427"/>
                    <a:pt x="798" y="411"/>
                    <a:pt x="811" y="407"/>
                  </a:cubicBezTo>
                  <a:cubicBezTo>
                    <a:pt x="811" y="407"/>
                    <a:pt x="815" y="417"/>
                    <a:pt x="806" y="427"/>
                  </a:cubicBezTo>
                  <a:close/>
                  <a:moveTo>
                    <a:pt x="803" y="380"/>
                  </a:moveTo>
                  <a:cubicBezTo>
                    <a:pt x="805" y="368"/>
                    <a:pt x="829" y="371"/>
                    <a:pt x="829" y="371"/>
                  </a:cubicBezTo>
                  <a:cubicBezTo>
                    <a:pt x="817" y="388"/>
                    <a:pt x="803" y="380"/>
                    <a:pt x="803" y="380"/>
                  </a:cubicBezTo>
                  <a:close/>
                  <a:moveTo>
                    <a:pt x="797" y="430"/>
                  </a:moveTo>
                  <a:cubicBezTo>
                    <a:pt x="782" y="429"/>
                    <a:pt x="785" y="418"/>
                    <a:pt x="785" y="418"/>
                  </a:cubicBezTo>
                  <a:cubicBezTo>
                    <a:pt x="793" y="417"/>
                    <a:pt x="797" y="430"/>
                    <a:pt x="797" y="430"/>
                  </a:cubicBezTo>
                  <a:close/>
                  <a:moveTo>
                    <a:pt x="780" y="421"/>
                  </a:moveTo>
                  <a:cubicBezTo>
                    <a:pt x="780" y="421"/>
                    <a:pt x="775" y="428"/>
                    <a:pt x="798" y="438"/>
                  </a:cubicBezTo>
                  <a:cubicBezTo>
                    <a:pt x="798" y="438"/>
                    <a:pt x="796" y="453"/>
                    <a:pt x="780" y="453"/>
                  </a:cubicBezTo>
                  <a:cubicBezTo>
                    <a:pt x="780" y="453"/>
                    <a:pt x="792" y="432"/>
                    <a:pt x="766" y="433"/>
                  </a:cubicBezTo>
                  <a:cubicBezTo>
                    <a:pt x="766" y="433"/>
                    <a:pt x="766" y="426"/>
                    <a:pt x="764" y="425"/>
                  </a:cubicBezTo>
                  <a:cubicBezTo>
                    <a:pt x="764" y="425"/>
                    <a:pt x="773" y="428"/>
                    <a:pt x="780" y="421"/>
                  </a:cubicBezTo>
                  <a:close/>
                  <a:moveTo>
                    <a:pt x="769" y="443"/>
                  </a:moveTo>
                  <a:cubicBezTo>
                    <a:pt x="769" y="443"/>
                    <a:pt x="764" y="438"/>
                    <a:pt x="769" y="436"/>
                  </a:cubicBezTo>
                  <a:cubicBezTo>
                    <a:pt x="774" y="434"/>
                    <a:pt x="776" y="438"/>
                    <a:pt x="776" y="438"/>
                  </a:cubicBezTo>
                  <a:cubicBezTo>
                    <a:pt x="776" y="441"/>
                    <a:pt x="771" y="439"/>
                    <a:pt x="771" y="439"/>
                  </a:cubicBezTo>
                  <a:cubicBezTo>
                    <a:pt x="772" y="441"/>
                    <a:pt x="769" y="443"/>
                    <a:pt x="769" y="443"/>
                  </a:cubicBezTo>
                  <a:close/>
                  <a:moveTo>
                    <a:pt x="772" y="419"/>
                  </a:moveTo>
                  <a:cubicBezTo>
                    <a:pt x="772" y="419"/>
                    <a:pt x="768" y="419"/>
                    <a:pt x="767" y="418"/>
                  </a:cubicBezTo>
                  <a:cubicBezTo>
                    <a:pt x="767" y="418"/>
                    <a:pt x="775" y="415"/>
                    <a:pt x="773" y="402"/>
                  </a:cubicBezTo>
                  <a:cubicBezTo>
                    <a:pt x="773" y="402"/>
                    <a:pt x="783" y="412"/>
                    <a:pt x="772" y="419"/>
                  </a:cubicBezTo>
                  <a:close/>
                  <a:moveTo>
                    <a:pt x="773" y="386"/>
                  </a:moveTo>
                  <a:cubicBezTo>
                    <a:pt x="771" y="385"/>
                    <a:pt x="771" y="385"/>
                    <a:pt x="771" y="385"/>
                  </a:cubicBezTo>
                  <a:cubicBezTo>
                    <a:pt x="771" y="385"/>
                    <a:pt x="776" y="361"/>
                    <a:pt x="770" y="353"/>
                  </a:cubicBezTo>
                  <a:cubicBezTo>
                    <a:pt x="770" y="353"/>
                    <a:pt x="782" y="363"/>
                    <a:pt x="773" y="386"/>
                  </a:cubicBezTo>
                  <a:close/>
                  <a:moveTo>
                    <a:pt x="773" y="466"/>
                  </a:moveTo>
                  <a:cubicBezTo>
                    <a:pt x="773" y="466"/>
                    <a:pt x="776" y="489"/>
                    <a:pt x="773" y="490"/>
                  </a:cubicBezTo>
                  <a:cubicBezTo>
                    <a:pt x="773" y="490"/>
                    <a:pt x="767" y="473"/>
                    <a:pt x="773" y="466"/>
                  </a:cubicBezTo>
                  <a:close/>
                  <a:moveTo>
                    <a:pt x="818" y="494"/>
                  </a:moveTo>
                  <a:cubicBezTo>
                    <a:pt x="817" y="494"/>
                    <a:pt x="816" y="494"/>
                    <a:pt x="815" y="495"/>
                  </a:cubicBezTo>
                  <a:cubicBezTo>
                    <a:pt x="813" y="490"/>
                    <a:pt x="810" y="481"/>
                    <a:pt x="814" y="470"/>
                  </a:cubicBezTo>
                  <a:cubicBezTo>
                    <a:pt x="814" y="470"/>
                    <a:pt x="819" y="486"/>
                    <a:pt x="818" y="494"/>
                  </a:cubicBezTo>
                  <a:close/>
                  <a:moveTo>
                    <a:pt x="818" y="504"/>
                  </a:moveTo>
                  <a:cubicBezTo>
                    <a:pt x="816" y="505"/>
                    <a:pt x="813" y="506"/>
                    <a:pt x="811" y="508"/>
                  </a:cubicBezTo>
                  <a:cubicBezTo>
                    <a:pt x="805" y="513"/>
                    <a:pt x="802" y="521"/>
                    <a:pt x="802" y="521"/>
                  </a:cubicBezTo>
                  <a:cubicBezTo>
                    <a:pt x="802" y="521"/>
                    <a:pt x="800" y="518"/>
                    <a:pt x="799" y="516"/>
                  </a:cubicBezTo>
                  <a:cubicBezTo>
                    <a:pt x="800" y="514"/>
                    <a:pt x="805" y="507"/>
                    <a:pt x="812" y="503"/>
                  </a:cubicBezTo>
                  <a:cubicBezTo>
                    <a:pt x="814" y="504"/>
                    <a:pt x="816" y="504"/>
                    <a:pt x="818" y="504"/>
                  </a:cubicBezTo>
                  <a:close/>
                  <a:moveTo>
                    <a:pt x="884" y="487"/>
                  </a:moveTo>
                  <a:cubicBezTo>
                    <a:pt x="880" y="486"/>
                    <a:pt x="880" y="486"/>
                    <a:pt x="880" y="486"/>
                  </a:cubicBezTo>
                  <a:cubicBezTo>
                    <a:pt x="879" y="486"/>
                    <a:pt x="879" y="486"/>
                    <a:pt x="879" y="486"/>
                  </a:cubicBezTo>
                  <a:cubicBezTo>
                    <a:pt x="881" y="486"/>
                    <a:pt x="883" y="486"/>
                    <a:pt x="884" y="487"/>
                  </a:cubicBezTo>
                  <a:close/>
                  <a:moveTo>
                    <a:pt x="882" y="483"/>
                  </a:moveTo>
                  <a:cubicBezTo>
                    <a:pt x="882" y="482"/>
                    <a:pt x="882" y="478"/>
                    <a:pt x="883" y="474"/>
                  </a:cubicBezTo>
                  <a:cubicBezTo>
                    <a:pt x="884" y="474"/>
                    <a:pt x="885" y="474"/>
                    <a:pt x="886" y="473"/>
                  </a:cubicBezTo>
                  <a:cubicBezTo>
                    <a:pt x="885" y="479"/>
                    <a:pt x="886" y="485"/>
                    <a:pt x="886" y="485"/>
                  </a:cubicBezTo>
                  <a:cubicBezTo>
                    <a:pt x="886" y="485"/>
                    <a:pt x="884" y="484"/>
                    <a:pt x="882" y="483"/>
                  </a:cubicBezTo>
                  <a:close/>
                  <a:moveTo>
                    <a:pt x="886" y="458"/>
                  </a:moveTo>
                  <a:cubicBezTo>
                    <a:pt x="881" y="454"/>
                    <a:pt x="875" y="447"/>
                    <a:pt x="876" y="439"/>
                  </a:cubicBezTo>
                  <a:cubicBezTo>
                    <a:pt x="876" y="439"/>
                    <a:pt x="885" y="447"/>
                    <a:pt x="889" y="455"/>
                  </a:cubicBezTo>
                  <a:cubicBezTo>
                    <a:pt x="889" y="455"/>
                    <a:pt x="889" y="455"/>
                    <a:pt x="889" y="455"/>
                  </a:cubicBezTo>
                  <a:cubicBezTo>
                    <a:pt x="888" y="456"/>
                    <a:pt x="887" y="457"/>
                    <a:pt x="886" y="458"/>
                  </a:cubicBezTo>
                  <a:close/>
                  <a:moveTo>
                    <a:pt x="883" y="414"/>
                  </a:moveTo>
                  <a:cubicBezTo>
                    <a:pt x="883" y="414"/>
                    <a:pt x="890" y="403"/>
                    <a:pt x="875" y="399"/>
                  </a:cubicBezTo>
                  <a:cubicBezTo>
                    <a:pt x="875" y="399"/>
                    <a:pt x="882" y="394"/>
                    <a:pt x="888" y="403"/>
                  </a:cubicBezTo>
                  <a:cubicBezTo>
                    <a:pt x="888" y="403"/>
                    <a:pt x="889" y="415"/>
                    <a:pt x="883" y="414"/>
                  </a:cubicBezTo>
                  <a:close/>
                  <a:moveTo>
                    <a:pt x="474" y="400"/>
                  </a:moveTo>
                  <a:cubicBezTo>
                    <a:pt x="475" y="400"/>
                    <a:pt x="475" y="400"/>
                    <a:pt x="476" y="399"/>
                  </a:cubicBezTo>
                  <a:cubicBezTo>
                    <a:pt x="485" y="395"/>
                    <a:pt x="490" y="388"/>
                    <a:pt x="490" y="378"/>
                  </a:cubicBezTo>
                  <a:cubicBezTo>
                    <a:pt x="507" y="381"/>
                    <a:pt x="511" y="390"/>
                    <a:pt x="500" y="404"/>
                  </a:cubicBezTo>
                  <a:cubicBezTo>
                    <a:pt x="495" y="410"/>
                    <a:pt x="488" y="413"/>
                    <a:pt x="482" y="418"/>
                  </a:cubicBezTo>
                  <a:cubicBezTo>
                    <a:pt x="480" y="420"/>
                    <a:pt x="477" y="419"/>
                    <a:pt x="476" y="416"/>
                  </a:cubicBezTo>
                  <a:cubicBezTo>
                    <a:pt x="474" y="414"/>
                    <a:pt x="473" y="411"/>
                    <a:pt x="472" y="409"/>
                  </a:cubicBezTo>
                  <a:cubicBezTo>
                    <a:pt x="469" y="405"/>
                    <a:pt x="470" y="402"/>
                    <a:pt x="474" y="400"/>
                  </a:cubicBezTo>
                  <a:close/>
                  <a:moveTo>
                    <a:pt x="449" y="407"/>
                  </a:moveTo>
                  <a:cubicBezTo>
                    <a:pt x="451" y="406"/>
                    <a:pt x="453" y="407"/>
                    <a:pt x="455" y="406"/>
                  </a:cubicBezTo>
                  <a:cubicBezTo>
                    <a:pt x="460" y="404"/>
                    <a:pt x="462" y="407"/>
                    <a:pt x="465" y="411"/>
                  </a:cubicBezTo>
                  <a:cubicBezTo>
                    <a:pt x="472" y="425"/>
                    <a:pt x="480" y="438"/>
                    <a:pt x="489" y="452"/>
                  </a:cubicBezTo>
                  <a:cubicBezTo>
                    <a:pt x="493" y="458"/>
                    <a:pt x="498" y="464"/>
                    <a:pt x="503" y="471"/>
                  </a:cubicBezTo>
                  <a:cubicBezTo>
                    <a:pt x="505" y="473"/>
                    <a:pt x="505" y="475"/>
                    <a:pt x="503" y="478"/>
                  </a:cubicBezTo>
                  <a:cubicBezTo>
                    <a:pt x="501" y="483"/>
                    <a:pt x="499" y="484"/>
                    <a:pt x="495" y="480"/>
                  </a:cubicBezTo>
                  <a:cubicBezTo>
                    <a:pt x="489" y="474"/>
                    <a:pt x="483" y="468"/>
                    <a:pt x="479" y="461"/>
                  </a:cubicBezTo>
                  <a:cubicBezTo>
                    <a:pt x="469" y="445"/>
                    <a:pt x="458" y="429"/>
                    <a:pt x="450" y="412"/>
                  </a:cubicBezTo>
                  <a:cubicBezTo>
                    <a:pt x="449" y="411"/>
                    <a:pt x="448" y="409"/>
                    <a:pt x="449" y="407"/>
                  </a:cubicBezTo>
                  <a:close/>
                  <a:moveTo>
                    <a:pt x="452" y="608"/>
                  </a:moveTo>
                  <a:cubicBezTo>
                    <a:pt x="452" y="616"/>
                    <a:pt x="450" y="624"/>
                    <a:pt x="454" y="632"/>
                  </a:cubicBezTo>
                  <a:cubicBezTo>
                    <a:pt x="437" y="625"/>
                    <a:pt x="402" y="585"/>
                    <a:pt x="391" y="560"/>
                  </a:cubicBezTo>
                  <a:cubicBezTo>
                    <a:pt x="395" y="559"/>
                    <a:pt x="399" y="560"/>
                    <a:pt x="402" y="560"/>
                  </a:cubicBezTo>
                  <a:cubicBezTo>
                    <a:pt x="418" y="561"/>
                    <a:pt x="433" y="557"/>
                    <a:pt x="446" y="548"/>
                  </a:cubicBezTo>
                  <a:cubicBezTo>
                    <a:pt x="446" y="548"/>
                    <a:pt x="447" y="548"/>
                    <a:pt x="447" y="547"/>
                  </a:cubicBezTo>
                  <a:cubicBezTo>
                    <a:pt x="459" y="539"/>
                    <a:pt x="468" y="513"/>
                    <a:pt x="465" y="499"/>
                  </a:cubicBezTo>
                  <a:cubicBezTo>
                    <a:pt x="462" y="487"/>
                    <a:pt x="453" y="480"/>
                    <a:pt x="443" y="474"/>
                  </a:cubicBezTo>
                  <a:cubicBezTo>
                    <a:pt x="439" y="471"/>
                    <a:pt x="434" y="473"/>
                    <a:pt x="429" y="472"/>
                  </a:cubicBezTo>
                  <a:cubicBezTo>
                    <a:pt x="429" y="471"/>
                    <a:pt x="428" y="471"/>
                    <a:pt x="428" y="471"/>
                  </a:cubicBezTo>
                  <a:cubicBezTo>
                    <a:pt x="437" y="463"/>
                    <a:pt x="447" y="466"/>
                    <a:pt x="457" y="470"/>
                  </a:cubicBezTo>
                  <a:cubicBezTo>
                    <a:pt x="467" y="474"/>
                    <a:pt x="473" y="483"/>
                    <a:pt x="475" y="495"/>
                  </a:cubicBezTo>
                  <a:cubicBezTo>
                    <a:pt x="477" y="507"/>
                    <a:pt x="476" y="519"/>
                    <a:pt x="471" y="531"/>
                  </a:cubicBezTo>
                  <a:cubicBezTo>
                    <a:pt x="466" y="548"/>
                    <a:pt x="459" y="563"/>
                    <a:pt x="455" y="580"/>
                  </a:cubicBezTo>
                  <a:cubicBezTo>
                    <a:pt x="453" y="589"/>
                    <a:pt x="451" y="598"/>
                    <a:pt x="452" y="608"/>
                  </a:cubicBezTo>
                  <a:close/>
                  <a:moveTo>
                    <a:pt x="440" y="415"/>
                  </a:moveTo>
                  <a:cubicBezTo>
                    <a:pt x="447" y="423"/>
                    <a:pt x="450" y="433"/>
                    <a:pt x="456" y="442"/>
                  </a:cubicBezTo>
                  <a:cubicBezTo>
                    <a:pt x="447" y="442"/>
                    <a:pt x="439" y="441"/>
                    <a:pt x="431" y="443"/>
                  </a:cubicBezTo>
                  <a:cubicBezTo>
                    <a:pt x="414" y="447"/>
                    <a:pt x="404" y="459"/>
                    <a:pt x="396" y="473"/>
                  </a:cubicBezTo>
                  <a:cubicBezTo>
                    <a:pt x="391" y="480"/>
                    <a:pt x="389" y="488"/>
                    <a:pt x="390" y="498"/>
                  </a:cubicBezTo>
                  <a:cubicBezTo>
                    <a:pt x="391" y="510"/>
                    <a:pt x="399" y="519"/>
                    <a:pt x="412" y="522"/>
                  </a:cubicBezTo>
                  <a:cubicBezTo>
                    <a:pt x="417" y="523"/>
                    <a:pt x="431" y="517"/>
                    <a:pt x="435" y="512"/>
                  </a:cubicBezTo>
                  <a:cubicBezTo>
                    <a:pt x="437" y="509"/>
                    <a:pt x="437" y="506"/>
                    <a:pt x="435" y="502"/>
                  </a:cubicBezTo>
                  <a:cubicBezTo>
                    <a:pt x="435" y="500"/>
                    <a:pt x="432" y="499"/>
                    <a:pt x="432" y="496"/>
                  </a:cubicBezTo>
                  <a:cubicBezTo>
                    <a:pt x="442" y="495"/>
                    <a:pt x="444" y="498"/>
                    <a:pt x="444" y="506"/>
                  </a:cubicBezTo>
                  <a:cubicBezTo>
                    <a:pt x="443" y="510"/>
                    <a:pt x="442" y="514"/>
                    <a:pt x="440" y="517"/>
                  </a:cubicBezTo>
                  <a:cubicBezTo>
                    <a:pt x="433" y="526"/>
                    <a:pt x="418" y="531"/>
                    <a:pt x="405" y="528"/>
                  </a:cubicBezTo>
                  <a:cubicBezTo>
                    <a:pt x="394" y="526"/>
                    <a:pt x="385" y="516"/>
                    <a:pt x="384" y="503"/>
                  </a:cubicBezTo>
                  <a:cubicBezTo>
                    <a:pt x="381" y="485"/>
                    <a:pt x="387" y="470"/>
                    <a:pt x="398" y="457"/>
                  </a:cubicBezTo>
                  <a:cubicBezTo>
                    <a:pt x="411" y="442"/>
                    <a:pt x="427" y="430"/>
                    <a:pt x="440" y="415"/>
                  </a:cubicBezTo>
                  <a:close/>
                  <a:moveTo>
                    <a:pt x="374" y="391"/>
                  </a:moveTo>
                  <a:cubicBezTo>
                    <a:pt x="370" y="390"/>
                    <a:pt x="366" y="390"/>
                    <a:pt x="363" y="391"/>
                  </a:cubicBezTo>
                  <a:cubicBezTo>
                    <a:pt x="355" y="393"/>
                    <a:pt x="351" y="400"/>
                    <a:pt x="353" y="407"/>
                  </a:cubicBezTo>
                  <a:cubicBezTo>
                    <a:pt x="354" y="411"/>
                    <a:pt x="355" y="414"/>
                    <a:pt x="356" y="418"/>
                  </a:cubicBezTo>
                  <a:cubicBezTo>
                    <a:pt x="349" y="414"/>
                    <a:pt x="346" y="408"/>
                    <a:pt x="348" y="400"/>
                  </a:cubicBezTo>
                  <a:cubicBezTo>
                    <a:pt x="351" y="390"/>
                    <a:pt x="361" y="384"/>
                    <a:pt x="372" y="386"/>
                  </a:cubicBezTo>
                  <a:cubicBezTo>
                    <a:pt x="388" y="392"/>
                    <a:pt x="395" y="407"/>
                    <a:pt x="389" y="422"/>
                  </a:cubicBezTo>
                  <a:cubicBezTo>
                    <a:pt x="385" y="431"/>
                    <a:pt x="379" y="440"/>
                    <a:pt x="372" y="447"/>
                  </a:cubicBezTo>
                  <a:cubicBezTo>
                    <a:pt x="363" y="456"/>
                    <a:pt x="356" y="467"/>
                    <a:pt x="352" y="480"/>
                  </a:cubicBezTo>
                  <a:cubicBezTo>
                    <a:pt x="351" y="482"/>
                    <a:pt x="351" y="484"/>
                    <a:pt x="349" y="485"/>
                  </a:cubicBezTo>
                  <a:cubicBezTo>
                    <a:pt x="340" y="478"/>
                    <a:pt x="328" y="457"/>
                    <a:pt x="324" y="442"/>
                  </a:cubicBezTo>
                  <a:cubicBezTo>
                    <a:pt x="335" y="445"/>
                    <a:pt x="346" y="447"/>
                    <a:pt x="357" y="444"/>
                  </a:cubicBezTo>
                  <a:cubicBezTo>
                    <a:pt x="368" y="440"/>
                    <a:pt x="378" y="435"/>
                    <a:pt x="382" y="423"/>
                  </a:cubicBezTo>
                  <a:cubicBezTo>
                    <a:pt x="387" y="410"/>
                    <a:pt x="385" y="401"/>
                    <a:pt x="374" y="391"/>
                  </a:cubicBezTo>
                  <a:close/>
                  <a:moveTo>
                    <a:pt x="332" y="521"/>
                  </a:moveTo>
                  <a:cubicBezTo>
                    <a:pt x="336" y="511"/>
                    <a:pt x="336" y="511"/>
                    <a:pt x="336" y="511"/>
                  </a:cubicBezTo>
                  <a:cubicBezTo>
                    <a:pt x="336" y="511"/>
                    <a:pt x="332" y="514"/>
                    <a:pt x="327" y="518"/>
                  </a:cubicBezTo>
                  <a:cubicBezTo>
                    <a:pt x="328" y="508"/>
                    <a:pt x="333" y="504"/>
                    <a:pt x="338" y="502"/>
                  </a:cubicBezTo>
                  <a:cubicBezTo>
                    <a:pt x="340" y="506"/>
                    <a:pt x="343" y="511"/>
                    <a:pt x="346" y="517"/>
                  </a:cubicBezTo>
                  <a:cubicBezTo>
                    <a:pt x="342" y="524"/>
                    <a:pt x="335" y="527"/>
                    <a:pt x="335" y="527"/>
                  </a:cubicBezTo>
                  <a:cubicBezTo>
                    <a:pt x="341" y="517"/>
                    <a:pt x="341" y="517"/>
                    <a:pt x="341" y="517"/>
                  </a:cubicBezTo>
                  <a:lnTo>
                    <a:pt x="332" y="521"/>
                  </a:lnTo>
                  <a:close/>
                  <a:moveTo>
                    <a:pt x="328" y="536"/>
                  </a:moveTo>
                  <a:cubicBezTo>
                    <a:pt x="326" y="539"/>
                    <a:pt x="322" y="539"/>
                    <a:pt x="319" y="537"/>
                  </a:cubicBezTo>
                  <a:cubicBezTo>
                    <a:pt x="316" y="535"/>
                    <a:pt x="315" y="531"/>
                    <a:pt x="317" y="528"/>
                  </a:cubicBezTo>
                  <a:cubicBezTo>
                    <a:pt x="319" y="525"/>
                    <a:pt x="323" y="524"/>
                    <a:pt x="326" y="526"/>
                  </a:cubicBezTo>
                  <a:cubicBezTo>
                    <a:pt x="329" y="528"/>
                    <a:pt x="330" y="533"/>
                    <a:pt x="328" y="536"/>
                  </a:cubicBezTo>
                  <a:close/>
                  <a:moveTo>
                    <a:pt x="323" y="518"/>
                  </a:moveTo>
                  <a:cubicBezTo>
                    <a:pt x="318" y="511"/>
                    <a:pt x="318" y="511"/>
                    <a:pt x="318" y="511"/>
                  </a:cubicBezTo>
                  <a:cubicBezTo>
                    <a:pt x="317" y="519"/>
                    <a:pt x="317" y="519"/>
                    <a:pt x="317" y="519"/>
                  </a:cubicBezTo>
                  <a:cubicBezTo>
                    <a:pt x="310" y="512"/>
                    <a:pt x="310" y="512"/>
                    <a:pt x="310" y="512"/>
                  </a:cubicBezTo>
                  <a:cubicBezTo>
                    <a:pt x="310" y="512"/>
                    <a:pt x="313" y="524"/>
                    <a:pt x="312" y="524"/>
                  </a:cubicBezTo>
                  <a:cubicBezTo>
                    <a:pt x="303" y="520"/>
                    <a:pt x="302" y="515"/>
                    <a:pt x="303" y="511"/>
                  </a:cubicBezTo>
                  <a:cubicBezTo>
                    <a:pt x="307" y="501"/>
                    <a:pt x="317" y="503"/>
                    <a:pt x="321" y="506"/>
                  </a:cubicBezTo>
                  <a:cubicBezTo>
                    <a:pt x="328" y="512"/>
                    <a:pt x="323" y="518"/>
                    <a:pt x="323" y="518"/>
                  </a:cubicBezTo>
                  <a:close/>
                  <a:moveTo>
                    <a:pt x="308" y="529"/>
                  </a:moveTo>
                  <a:cubicBezTo>
                    <a:pt x="296" y="535"/>
                    <a:pt x="296" y="535"/>
                    <a:pt x="296" y="535"/>
                  </a:cubicBezTo>
                  <a:cubicBezTo>
                    <a:pt x="308" y="536"/>
                    <a:pt x="308" y="536"/>
                    <a:pt x="308" y="536"/>
                  </a:cubicBezTo>
                  <a:cubicBezTo>
                    <a:pt x="300" y="544"/>
                    <a:pt x="300" y="544"/>
                    <a:pt x="300" y="544"/>
                  </a:cubicBezTo>
                  <a:cubicBezTo>
                    <a:pt x="312" y="541"/>
                    <a:pt x="312" y="541"/>
                    <a:pt x="312" y="541"/>
                  </a:cubicBezTo>
                  <a:cubicBezTo>
                    <a:pt x="312" y="541"/>
                    <a:pt x="308" y="550"/>
                    <a:pt x="300" y="551"/>
                  </a:cubicBezTo>
                  <a:cubicBezTo>
                    <a:pt x="295" y="552"/>
                    <a:pt x="287" y="548"/>
                    <a:pt x="287" y="541"/>
                  </a:cubicBezTo>
                  <a:cubicBezTo>
                    <a:pt x="287" y="535"/>
                    <a:pt x="288" y="530"/>
                    <a:pt x="297" y="528"/>
                  </a:cubicBezTo>
                  <a:cubicBezTo>
                    <a:pt x="303" y="528"/>
                    <a:pt x="308" y="529"/>
                    <a:pt x="308" y="529"/>
                  </a:cubicBezTo>
                  <a:close/>
                  <a:moveTo>
                    <a:pt x="312" y="556"/>
                  </a:moveTo>
                  <a:cubicBezTo>
                    <a:pt x="313" y="551"/>
                    <a:pt x="314" y="548"/>
                    <a:pt x="316" y="545"/>
                  </a:cubicBezTo>
                  <a:cubicBezTo>
                    <a:pt x="316" y="550"/>
                    <a:pt x="317" y="560"/>
                    <a:pt x="317" y="560"/>
                  </a:cubicBezTo>
                  <a:cubicBezTo>
                    <a:pt x="317" y="560"/>
                    <a:pt x="322" y="548"/>
                    <a:pt x="322" y="548"/>
                  </a:cubicBezTo>
                  <a:cubicBezTo>
                    <a:pt x="327" y="559"/>
                    <a:pt x="327" y="559"/>
                    <a:pt x="327" y="559"/>
                  </a:cubicBezTo>
                  <a:cubicBezTo>
                    <a:pt x="328" y="544"/>
                    <a:pt x="328" y="544"/>
                    <a:pt x="328" y="544"/>
                  </a:cubicBezTo>
                  <a:cubicBezTo>
                    <a:pt x="328" y="544"/>
                    <a:pt x="335" y="553"/>
                    <a:pt x="333" y="561"/>
                  </a:cubicBezTo>
                  <a:cubicBezTo>
                    <a:pt x="331" y="565"/>
                    <a:pt x="328" y="570"/>
                    <a:pt x="320" y="569"/>
                  </a:cubicBezTo>
                  <a:cubicBezTo>
                    <a:pt x="316" y="568"/>
                    <a:pt x="311" y="562"/>
                    <a:pt x="312" y="556"/>
                  </a:cubicBezTo>
                  <a:close/>
                  <a:moveTo>
                    <a:pt x="333" y="543"/>
                  </a:moveTo>
                  <a:cubicBezTo>
                    <a:pt x="346" y="542"/>
                    <a:pt x="346" y="542"/>
                    <a:pt x="346" y="542"/>
                  </a:cubicBezTo>
                  <a:cubicBezTo>
                    <a:pt x="335" y="537"/>
                    <a:pt x="335" y="537"/>
                    <a:pt x="335" y="537"/>
                  </a:cubicBezTo>
                  <a:cubicBezTo>
                    <a:pt x="344" y="535"/>
                    <a:pt x="344" y="535"/>
                    <a:pt x="344" y="535"/>
                  </a:cubicBezTo>
                  <a:cubicBezTo>
                    <a:pt x="336" y="531"/>
                    <a:pt x="336" y="531"/>
                    <a:pt x="336" y="531"/>
                  </a:cubicBezTo>
                  <a:cubicBezTo>
                    <a:pt x="336" y="531"/>
                    <a:pt x="345" y="525"/>
                    <a:pt x="354" y="532"/>
                  </a:cubicBezTo>
                  <a:cubicBezTo>
                    <a:pt x="357" y="535"/>
                    <a:pt x="360" y="542"/>
                    <a:pt x="353" y="547"/>
                  </a:cubicBezTo>
                  <a:cubicBezTo>
                    <a:pt x="349" y="550"/>
                    <a:pt x="342" y="549"/>
                    <a:pt x="333" y="543"/>
                  </a:cubicBezTo>
                  <a:close/>
                  <a:moveTo>
                    <a:pt x="347" y="524"/>
                  </a:moveTo>
                  <a:cubicBezTo>
                    <a:pt x="347" y="523"/>
                    <a:pt x="348" y="522"/>
                    <a:pt x="349" y="521"/>
                  </a:cubicBezTo>
                  <a:cubicBezTo>
                    <a:pt x="349" y="523"/>
                    <a:pt x="350" y="524"/>
                    <a:pt x="351" y="525"/>
                  </a:cubicBezTo>
                  <a:cubicBezTo>
                    <a:pt x="349" y="525"/>
                    <a:pt x="348" y="524"/>
                    <a:pt x="347" y="524"/>
                  </a:cubicBezTo>
                  <a:close/>
                  <a:moveTo>
                    <a:pt x="325" y="366"/>
                  </a:moveTo>
                  <a:cubicBezTo>
                    <a:pt x="316" y="379"/>
                    <a:pt x="309" y="391"/>
                    <a:pt x="305" y="405"/>
                  </a:cubicBezTo>
                  <a:cubicBezTo>
                    <a:pt x="295" y="398"/>
                    <a:pt x="290" y="385"/>
                    <a:pt x="290" y="369"/>
                  </a:cubicBezTo>
                  <a:cubicBezTo>
                    <a:pt x="301" y="367"/>
                    <a:pt x="312" y="363"/>
                    <a:pt x="325" y="366"/>
                  </a:cubicBezTo>
                  <a:close/>
                  <a:moveTo>
                    <a:pt x="249" y="380"/>
                  </a:moveTo>
                  <a:cubicBezTo>
                    <a:pt x="252" y="382"/>
                    <a:pt x="253" y="392"/>
                    <a:pt x="253" y="397"/>
                  </a:cubicBezTo>
                  <a:cubicBezTo>
                    <a:pt x="253" y="400"/>
                    <a:pt x="251" y="402"/>
                    <a:pt x="250" y="404"/>
                  </a:cubicBezTo>
                  <a:cubicBezTo>
                    <a:pt x="250" y="404"/>
                    <a:pt x="250" y="404"/>
                    <a:pt x="250" y="404"/>
                  </a:cubicBezTo>
                  <a:cubicBezTo>
                    <a:pt x="249" y="399"/>
                    <a:pt x="249" y="395"/>
                    <a:pt x="249" y="390"/>
                  </a:cubicBezTo>
                  <a:cubicBezTo>
                    <a:pt x="249" y="390"/>
                    <a:pt x="249" y="390"/>
                    <a:pt x="249" y="390"/>
                  </a:cubicBezTo>
                  <a:cubicBezTo>
                    <a:pt x="249" y="390"/>
                    <a:pt x="249" y="390"/>
                    <a:pt x="249" y="390"/>
                  </a:cubicBezTo>
                  <a:cubicBezTo>
                    <a:pt x="247" y="392"/>
                    <a:pt x="246" y="401"/>
                    <a:pt x="246" y="403"/>
                  </a:cubicBezTo>
                  <a:cubicBezTo>
                    <a:pt x="246" y="403"/>
                    <a:pt x="246" y="403"/>
                    <a:pt x="246" y="403"/>
                  </a:cubicBezTo>
                  <a:cubicBezTo>
                    <a:pt x="244" y="403"/>
                    <a:pt x="244" y="401"/>
                    <a:pt x="244" y="399"/>
                  </a:cubicBezTo>
                  <a:cubicBezTo>
                    <a:pt x="243" y="393"/>
                    <a:pt x="246" y="386"/>
                    <a:pt x="248" y="380"/>
                  </a:cubicBezTo>
                  <a:cubicBezTo>
                    <a:pt x="248" y="380"/>
                    <a:pt x="249" y="380"/>
                    <a:pt x="249" y="380"/>
                  </a:cubicBezTo>
                  <a:close/>
                  <a:moveTo>
                    <a:pt x="257" y="424"/>
                  </a:moveTo>
                  <a:cubicBezTo>
                    <a:pt x="263" y="429"/>
                    <a:pt x="265" y="437"/>
                    <a:pt x="264" y="445"/>
                  </a:cubicBezTo>
                  <a:cubicBezTo>
                    <a:pt x="264" y="445"/>
                    <a:pt x="264" y="445"/>
                    <a:pt x="264" y="445"/>
                  </a:cubicBezTo>
                  <a:cubicBezTo>
                    <a:pt x="262" y="445"/>
                    <a:pt x="261" y="443"/>
                    <a:pt x="260" y="442"/>
                  </a:cubicBezTo>
                  <a:cubicBezTo>
                    <a:pt x="255" y="438"/>
                    <a:pt x="251" y="432"/>
                    <a:pt x="252" y="426"/>
                  </a:cubicBezTo>
                  <a:cubicBezTo>
                    <a:pt x="252" y="426"/>
                    <a:pt x="252" y="426"/>
                    <a:pt x="252" y="426"/>
                  </a:cubicBezTo>
                  <a:cubicBezTo>
                    <a:pt x="252" y="426"/>
                    <a:pt x="253" y="426"/>
                    <a:pt x="253" y="426"/>
                  </a:cubicBezTo>
                  <a:cubicBezTo>
                    <a:pt x="255" y="428"/>
                    <a:pt x="257" y="431"/>
                    <a:pt x="259" y="433"/>
                  </a:cubicBezTo>
                  <a:cubicBezTo>
                    <a:pt x="259" y="433"/>
                    <a:pt x="259" y="433"/>
                    <a:pt x="259" y="433"/>
                  </a:cubicBezTo>
                  <a:cubicBezTo>
                    <a:pt x="259" y="430"/>
                    <a:pt x="256" y="427"/>
                    <a:pt x="257" y="424"/>
                  </a:cubicBezTo>
                  <a:close/>
                  <a:moveTo>
                    <a:pt x="260" y="417"/>
                  </a:moveTo>
                  <a:cubicBezTo>
                    <a:pt x="260" y="417"/>
                    <a:pt x="260" y="416"/>
                    <a:pt x="260" y="416"/>
                  </a:cubicBezTo>
                  <a:cubicBezTo>
                    <a:pt x="262" y="415"/>
                    <a:pt x="265" y="415"/>
                    <a:pt x="268" y="415"/>
                  </a:cubicBezTo>
                  <a:cubicBezTo>
                    <a:pt x="270" y="416"/>
                    <a:pt x="271" y="416"/>
                    <a:pt x="272" y="416"/>
                  </a:cubicBezTo>
                  <a:cubicBezTo>
                    <a:pt x="280" y="419"/>
                    <a:pt x="282" y="421"/>
                    <a:pt x="287" y="425"/>
                  </a:cubicBezTo>
                  <a:cubicBezTo>
                    <a:pt x="286" y="425"/>
                    <a:pt x="286" y="425"/>
                    <a:pt x="286" y="425"/>
                  </a:cubicBezTo>
                  <a:cubicBezTo>
                    <a:pt x="280" y="428"/>
                    <a:pt x="265" y="428"/>
                    <a:pt x="259" y="420"/>
                  </a:cubicBezTo>
                  <a:cubicBezTo>
                    <a:pt x="259" y="420"/>
                    <a:pt x="259" y="420"/>
                    <a:pt x="259" y="420"/>
                  </a:cubicBezTo>
                  <a:cubicBezTo>
                    <a:pt x="264" y="421"/>
                    <a:pt x="269" y="422"/>
                    <a:pt x="274" y="422"/>
                  </a:cubicBezTo>
                  <a:cubicBezTo>
                    <a:pt x="274" y="422"/>
                    <a:pt x="274" y="422"/>
                    <a:pt x="274" y="422"/>
                  </a:cubicBezTo>
                  <a:cubicBezTo>
                    <a:pt x="273" y="421"/>
                    <a:pt x="262" y="417"/>
                    <a:pt x="260" y="417"/>
                  </a:cubicBezTo>
                  <a:close/>
                  <a:moveTo>
                    <a:pt x="258" y="411"/>
                  </a:moveTo>
                  <a:cubicBezTo>
                    <a:pt x="258" y="411"/>
                    <a:pt x="258" y="411"/>
                    <a:pt x="258" y="411"/>
                  </a:cubicBezTo>
                  <a:cubicBezTo>
                    <a:pt x="258" y="411"/>
                    <a:pt x="258" y="410"/>
                    <a:pt x="258" y="410"/>
                  </a:cubicBezTo>
                  <a:cubicBezTo>
                    <a:pt x="261" y="409"/>
                    <a:pt x="264" y="405"/>
                    <a:pt x="266" y="403"/>
                  </a:cubicBezTo>
                  <a:cubicBezTo>
                    <a:pt x="266" y="402"/>
                    <a:pt x="266" y="402"/>
                    <a:pt x="266" y="402"/>
                  </a:cubicBezTo>
                  <a:cubicBezTo>
                    <a:pt x="266" y="402"/>
                    <a:pt x="266" y="402"/>
                    <a:pt x="266" y="402"/>
                  </a:cubicBezTo>
                  <a:cubicBezTo>
                    <a:pt x="263" y="403"/>
                    <a:pt x="260" y="405"/>
                    <a:pt x="257" y="407"/>
                  </a:cubicBezTo>
                  <a:cubicBezTo>
                    <a:pt x="257" y="407"/>
                    <a:pt x="257" y="407"/>
                    <a:pt x="257" y="407"/>
                  </a:cubicBezTo>
                  <a:cubicBezTo>
                    <a:pt x="259" y="401"/>
                    <a:pt x="265" y="398"/>
                    <a:pt x="270" y="397"/>
                  </a:cubicBezTo>
                  <a:cubicBezTo>
                    <a:pt x="271" y="397"/>
                    <a:pt x="273" y="396"/>
                    <a:pt x="274" y="396"/>
                  </a:cubicBezTo>
                  <a:cubicBezTo>
                    <a:pt x="274" y="397"/>
                    <a:pt x="274" y="397"/>
                    <a:pt x="274" y="397"/>
                  </a:cubicBezTo>
                  <a:cubicBezTo>
                    <a:pt x="275" y="397"/>
                    <a:pt x="275" y="397"/>
                    <a:pt x="275" y="397"/>
                  </a:cubicBezTo>
                  <a:cubicBezTo>
                    <a:pt x="272" y="406"/>
                    <a:pt x="266" y="410"/>
                    <a:pt x="258" y="411"/>
                  </a:cubicBezTo>
                  <a:close/>
                  <a:moveTo>
                    <a:pt x="183" y="541"/>
                  </a:moveTo>
                  <a:cubicBezTo>
                    <a:pt x="183" y="542"/>
                    <a:pt x="183" y="542"/>
                    <a:pt x="183" y="542"/>
                  </a:cubicBezTo>
                  <a:cubicBezTo>
                    <a:pt x="181" y="542"/>
                    <a:pt x="179" y="541"/>
                    <a:pt x="177" y="541"/>
                  </a:cubicBezTo>
                  <a:cubicBezTo>
                    <a:pt x="176" y="539"/>
                    <a:pt x="177" y="536"/>
                    <a:pt x="179" y="534"/>
                  </a:cubicBezTo>
                  <a:cubicBezTo>
                    <a:pt x="180" y="534"/>
                    <a:pt x="181" y="534"/>
                    <a:pt x="182" y="534"/>
                  </a:cubicBezTo>
                  <a:cubicBezTo>
                    <a:pt x="182" y="534"/>
                    <a:pt x="183" y="535"/>
                    <a:pt x="184" y="535"/>
                  </a:cubicBezTo>
                  <a:cubicBezTo>
                    <a:pt x="184" y="537"/>
                    <a:pt x="183" y="539"/>
                    <a:pt x="183" y="541"/>
                  </a:cubicBezTo>
                  <a:close/>
                  <a:moveTo>
                    <a:pt x="164" y="511"/>
                  </a:moveTo>
                  <a:cubicBezTo>
                    <a:pt x="162" y="508"/>
                    <a:pt x="160" y="503"/>
                    <a:pt x="162" y="500"/>
                  </a:cubicBezTo>
                  <a:cubicBezTo>
                    <a:pt x="164" y="501"/>
                    <a:pt x="166" y="503"/>
                    <a:pt x="167" y="504"/>
                  </a:cubicBezTo>
                  <a:cubicBezTo>
                    <a:pt x="172" y="509"/>
                    <a:pt x="177" y="514"/>
                    <a:pt x="182" y="519"/>
                  </a:cubicBezTo>
                  <a:cubicBezTo>
                    <a:pt x="184" y="520"/>
                    <a:pt x="186" y="522"/>
                    <a:pt x="187" y="524"/>
                  </a:cubicBezTo>
                  <a:cubicBezTo>
                    <a:pt x="188" y="525"/>
                    <a:pt x="187" y="528"/>
                    <a:pt x="187" y="530"/>
                  </a:cubicBezTo>
                  <a:cubicBezTo>
                    <a:pt x="187" y="530"/>
                    <a:pt x="187" y="530"/>
                    <a:pt x="187" y="530"/>
                  </a:cubicBezTo>
                  <a:cubicBezTo>
                    <a:pt x="177" y="525"/>
                    <a:pt x="168" y="518"/>
                    <a:pt x="164" y="511"/>
                  </a:cubicBezTo>
                  <a:close/>
                  <a:moveTo>
                    <a:pt x="174" y="541"/>
                  </a:moveTo>
                  <a:cubicBezTo>
                    <a:pt x="172" y="543"/>
                    <a:pt x="169" y="543"/>
                    <a:pt x="168" y="544"/>
                  </a:cubicBezTo>
                  <a:cubicBezTo>
                    <a:pt x="167" y="544"/>
                    <a:pt x="167" y="544"/>
                    <a:pt x="167" y="544"/>
                  </a:cubicBezTo>
                  <a:cubicBezTo>
                    <a:pt x="166" y="538"/>
                    <a:pt x="171" y="535"/>
                    <a:pt x="175" y="534"/>
                  </a:cubicBezTo>
                  <a:cubicBezTo>
                    <a:pt x="175" y="534"/>
                    <a:pt x="175" y="534"/>
                    <a:pt x="175" y="534"/>
                  </a:cubicBezTo>
                  <a:cubicBezTo>
                    <a:pt x="175" y="535"/>
                    <a:pt x="174" y="537"/>
                    <a:pt x="174" y="538"/>
                  </a:cubicBezTo>
                  <a:cubicBezTo>
                    <a:pt x="174" y="539"/>
                    <a:pt x="174" y="540"/>
                    <a:pt x="174" y="541"/>
                  </a:cubicBezTo>
                  <a:close/>
                  <a:moveTo>
                    <a:pt x="142" y="555"/>
                  </a:moveTo>
                  <a:cubicBezTo>
                    <a:pt x="140" y="556"/>
                    <a:pt x="139" y="560"/>
                    <a:pt x="136" y="559"/>
                  </a:cubicBezTo>
                  <a:cubicBezTo>
                    <a:pt x="138" y="557"/>
                    <a:pt x="140" y="553"/>
                    <a:pt x="141" y="550"/>
                  </a:cubicBezTo>
                  <a:cubicBezTo>
                    <a:pt x="140" y="551"/>
                    <a:pt x="139" y="552"/>
                    <a:pt x="139" y="553"/>
                  </a:cubicBezTo>
                  <a:cubicBezTo>
                    <a:pt x="137" y="554"/>
                    <a:pt x="135" y="556"/>
                    <a:pt x="133" y="557"/>
                  </a:cubicBezTo>
                  <a:cubicBezTo>
                    <a:pt x="133" y="555"/>
                    <a:pt x="137" y="551"/>
                    <a:pt x="137" y="549"/>
                  </a:cubicBezTo>
                  <a:cubicBezTo>
                    <a:pt x="137" y="549"/>
                    <a:pt x="137" y="549"/>
                    <a:pt x="137" y="549"/>
                  </a:cubicBezTo>
                  <a:cubicBezTo>
                    <a:pt x="135" y="549"/>
                    <a:pt x="132" y="552"/>
                    <a:pt x="131" y="554"/>
                  </a:cubicBezTo>
                  <a:cubicBezTo>
                    <a:pt x="131" y="553"/>
                    <a:pt x="131" y="553"/>
                    <a:pt x="131" y="553"/>
                  </a:cubicBezTo>
                  <a:cubicBezTo>
                    <a:pt x="132" y="551"/>
                    <a:pt x="134" y="549"/>
                    <a:pt x="135" y="546"/>
                  </a:cubicBezTo>
                  <a:cubicBezTo>
                    <a:pt x="134" y="546"/>
                    <a:pt x="134" y="546"/>
                    <a:pt x="134" y="546"/>
                  </a:cubicBezTo>
                  <a:cubicBezTo>
                    <a:pt x="132" y="550"/>
                    <a:pt x="128" y="551"/>
                    <a:pt x="125" y="553"/>
                  </a:cubicBezTo>
                  <a:cubicBezTo>
                    <a:pt x="124" y="553"/>
                    <a:pt x="124" y="553"/>
                    <a:pt x="124" y="553"/>
                  </a:cubicBezTo>
                  <a:cubicBezTo>
                    <a:pt x="124" y="553"/>
                    <a:pt x="124" y="553"/>
                    <a:pt x="124" y="553"/>
                  </a:cubicBezTo>
                  <a:cubicBezTo>
                    <a:pt x="127" y="550"/>
                    <a:pt x="130" y="547"/>
                    <a:pt x="132" y="544"/>
                  </a:cubicBezTo>
                  <a:cubicBezTo>
                    <a:pt x="132" y="544"/>
                    <a:pt x="132" y="544"/>
                    <a:pt x="132" y="544"/>
                  </a:cubicBezTo>
                  <a:cubicBezTo>
                    <a:pt x="132" y="544"/>
                    <a:pt x="132" y="544"/>
                    <a:pt x="132" y="544"/>
                  </a:cubicBezTo>
                  <a:cubicBezTo>
                    <a:pt x="129" y="545"/>
                    <a:pt x="126" y="548"/>
                    <a:pt x="123" y="548"/>
                  </a:cubicBezTo>
                  <a:cubicBezTo>
                    <a:pt x="123" y="548"/>
                    <a:pt x="123" y="548"/>
                    <a:pt x="123" y="548"/>
                  </a:cubicBezTo>
                  <a:cubicBezTo>
                    <a:pt x="125" y="545"/>
                    <a:pt x="128" y="544"/>
                    <a:pt x="130" y="541"/>
                  </a:cubicBezTo>
                  <a:cubicBezTo>
                    <a:pt x="130" y="541"/>
                    <a:pt x="130" y="541"/>
                    <a:pt x="130" y="541"/>
                  </a:cubicBezTo>
                  <a:cubicBezTo>
                    <a:pt x="129" y="541"/>
                    <a:pt x="129" y="541"/>
                    <a:pt x="129" y="541"/>
                  </a:cubicBezTo>
                  <a:cubicBezTo>
                    <a:pt x="126" y="542"/>
                    <a:pt x="122" y="544"/>
                    <a:pt x="118" y="545"/>
                  </a:cubicBezTo>
                  <a:cubicBezTo>
                    <a:pt x="118" y="545"/>
                    <a:pt x="118" y="545"/>
                    <a:pt x="118" y="545"/>
                  </a:cubicBezTo>
                  <a:cubicBezTo>
                    <a:pt x="118" y="544"/>
                    <a:pt x="118" y="544"/>
                    <a:pt x="118" y="544"/>
                  </a:cubicBezTo>
                  <a:cubicBezTo>
                    <a:pt x="123" y="541"/>
                    <a:pt x="128" y="537"/>
                    <a:pt x="135" y="536"/>
                  </a:cubicBezTo>
                  <a:cubicBezTo>
                    <a:pt x="138" y="535"/>
                    <a:pt x="143" y="535"/>
                    <a:pt x="147" y="535"/>
                  </a:cubicBezTo>
                  <a:cubicBezTo>
                    <a:pt x="147" y="536"/>
                    <a:pt x="145" y="539"/>
                    <a:pt x="145" y="541"/>
                  </a:cubicBezTo>
                  <a:cubicBezTo>
                    <a:pt x="146" y="543"/>
                    <a:pt x="149" y="543"/>
                    <a:pt x="151" y="544"/>
                  </a:cubicBezTo>
                  <a:cubicBezTo>
                    <a:pt x="152" y="544"/>
                    <a:pt x="152" y="544"/>
                    <a:pt x="152" y="544"/>
                  </a:cubicBezTo>
                  <a:cubicBezTo>
                    <a:pt x="151" y="546"/>
                    <a:pt x="150" y="547"/>
                    <a:pt x="149" y="548"/>
                  </a:cubicBezTo>
                  <a:cubicBezTo>
                    <a:pt x="147" y="552"/>
                    <a:pt x="144" y="561"/>
                    <a:pt x="140" y="562"/>
                  </a:cubicBezTo>
                  <a:cubicBezTo>
                    <a:pt x="141" y="561"/>
                    <a:pt x="141" y="560"/>
                    <a:pt x="141" y="559"/>
                  </a:cubicBezTo>
                  <a:cubicBezTo>
                    <a:pt x="142" y="558"/>
                    <a:pt x="143" y="555"/>
                    <a:pt x="142" y="555"/>
                  </a:cubicBezTo>
                  <a:close/>
                  <a:moveTo>
                    <a:pt x="145" y="531"/>
                  </a:moveTo>
                  <a:cubicBezTo>
                    <a:pt x="138" y="530"/>
                    <a:pt x="130" y="532"/>
                    <a:pt x="124" y="534"/>
                  </a:cubicBezTo>
                  <a:cubicBezTo>
                    <a:pt x="123" y="533"/>
                    <a:pt x="123" y="533"/>
                    <a:pt x="123" y="533"/>
                  </a:cubicBezTo>
                  <a:cubicBezTo>
                    <a:pt x="128" y="528"/>
                    <a:pt x="136" y="527"/>
                    <a:pt x="143" y="527"/>
                  </a:cubicBezTo>
                  <a:cubicBezTo>
                    <a:pt x="147" y="528"/>
                    <a:pt x="150" y="528"/>
                    <a:pt x="153" y="529"/>
                  </a:cubicBezTo>
                  <a:cubicBezTo>
                    <a:pt x="161" y="531"/>
                    <a:pt x="161" y="531"/>
                    <a:pt x="161" y="531"/>
                  </a:cubicBezTo>
                  <a:cubicBezTo>
                    <a:pt x="161" y="531"/>
                    <a:pt x="161" y="531"/>
                    <a:pt x="161" y="532"/>
                  </a:cubicBezTo>
                  <a:cubicBezTo>
                    <a:pt x="159" y="533"/>
                    <a:pt x="149" y="531"/>
                    <a:pt x="145" y="531"/>
                  </a:cubicBezTo>
                  <a:close/>
                  <a:moveTo>
                    <a:pt x="158" y="526"/>
                  </a:moveTo>
                  <a:cubicBezTo>
                    <a:pt x="148" y="523"/>
                    <a:pt x="138" y="523"/>
                    <a:pt x="130" y="525"/>
                  </a:cubicBezTo>
                  <a:cubicBezTo>
                    <a:pt x="127" y="526"/>
                    <a:pt x="124" y="527"/>
                    <a:pt x="121" y="527"/>
                  </a:cubicBezTo>
                  <a:cubicBezTo>
                    <a:pt x="120" y="527"/>
                    <a:pt x="120" y="527"/>
                    <a:pt x="120" y="527"/>
                  </a:cubicBezTo>
                  <a:cubicBezTo>
                    <a:pt x="121" y="527"/>
                    <a:pt x="121" y="527"/>
                    <a:pt x="121" y="527"/>
                  </a:cubicBezTo>
                  <a:cubicBezTo>
                    <a:pt x="122" y="526"/>
                    <a:pt x="125" y="525"/>
                    <a:pt x="126" y="523"/>
                  </a:cubicBezTo>
                  <a:cubicBezTo>
                    <a:pt x="126" y="523"/>
                    <a:pt x="126" y="523"/>
                    <a:pt x="126" y="523"/>
                  </a:cubicBezTo>
                  <a:cubicBezTo>
                    <a:pt x="124" y="522"/>
                    <a:pt x="122" y="523"/>
                    <a:pt x="119" y="522"/>
                  </a:cubicBezTo>
                  <a:cubicBezTo>
                    <a:pt x="119" y="522"/>
                    <a:pt x="119" y="522"/>
                    <a:pt x="119" y="522"/>
                  </a:cubicBezTo>
                  <a:cubicBezTo>
                    <a:pt x="121" y="522"/>
                    <a:pt x="129" y="521"/>
                    <a:pt x="129" y="519"/>
                  </a:cubicBezTo>
                  <a:cubicBezTo>
                    <a:pt x="126" y="518"/>
                    <a:pt x="123" y="520"/>
                    <a:pt x="119" y="518"/>
                  </a:cubicBezTo>
                  <a:cubicBezTo>
                    <a:pt x="119" y="518"/>
                    <a:pt x="119" y="518"/>
                    <a:pt x="119" y="518"/>
                  </a:cubicBezTo>
                  <a:cubicBezTo>
                    <a:pt x="121" y="518"/>
                    <a:pt x="122" y="518"/>
                    <a:pt x="124" y="518"/>
                  </a:cubicBezTo>
                  <a:cubicBezTo>
                    <a:pt x="126" y="517"/>
                    <a:pt x="128" y="517"/>
                    <a:pt x="130" y="517"/>
                  </a:cubicBezTo>
                  <a:cubicBezTo>
                    <a:pt x="130" y="517"/>
                    <a:pt x="130" y="516"/>
                    <a:pt x="131" y="516"/>
                  </a:cubicBezTo>
                  <a:cubicBezTo>
                    <a:pt x="130" y="516"/>
                    <a:pt x="130" y="516"/>
                    <a:pt x="130" y="516"/>
                  </a:cubicBezTo>
                  <a:cubicBezTo>
                    <a:pt x="127" y="515"/>
                    <a:pt x="123" y="516"/>
                    <a:pt x="119" y="514"/>
                  </a:cubicBezTo>
                  <a:cubicBezTo>
                    <a:pt x="119" y="514"/>
                    <a:pt x="118" y="514"/>
                    <a:pt x="118" y="514"/>
                  </a:cubicBezTo>
                  <a:cubicBezTo>
                    <a:pt x="119" y="513"/>
                    <a:pt x="128" y="514"/>
                    <a:pt x="130" y="514"/>
                  </a:cubicBezTo>
                  <a:cubicBezTo>
                    <a:pt x="131" y="514"/>
                    <a:pt x="131" y="513"/>
                    <a:pt x="131" y="513"/>
                  </a:cubicBezTo>
                  <a:cubicBezTo>
                    <a:pt x="131" y="513"/>
                    <a:pt x="131" y="513"/>
                    <a:pt x="131" y="513"/>
                  </a:cubicBezTo>
                  <a:cubicBezTo>
                    <a:pt x="129" y="512"/>
                    <a:pt x="124" y="512"/>
                    <a:pt x="121" y="510"/>
                  </a:cubicBezTo>
                  <a:cubicBezTo>
                    <a:pt x="121" y="510"/>
                    <a:pt x="121" y="510"/>
                    <a:pt x="121" y="510"/>
                  </a:cubicBezTo>
                  <a:cubicBezTo>
                    <a:pt x="122" y="509"/>
                    <a:pt x="129" y="510"/>
                    <a:pt x="131" y="510"/>
                  </a:cubicBezTo>
                  <a:cubicBezTo>
                    <a:pt x="131" y="510"/>
                    <a:pt x="131" y="510"/>
                    <a:pt x="131" y="510"/>
                  </a:cubicBezTo>
                  <a:cubicBezTo>
                    <a:pt x="131" y="509"/>
                    <a:pt x="131" y="509"/>
                    <a:pt x="131" y="509"/>
                  </a:cubicBezTo>
                  <a:cubicBezTo>
                    <a:pt x="128" y="508"/>
                    <a:pt x="124" y="507"/>
                    <a:pt x="121" y="506"/>
                  </a:cubicBezTo>
                  <a:cubicBezTo>
                    <a:pt x="121" y="506"/>
                    <a:pt x="121" y="506"/>
                    <a:pt x="121" y="506"/>
                  </a:cubicBezTo>
                  <a:cubicBezTo>
                    <a:pt x="121" y="506"/>
                    <a:pt x="121" y="506"/>
                    <a:pt x="121" y="506"/>
                  </a:cubicBezTo>
                  <a:cubicBezTo>
                    <a:pt x="125" y="506"/>
                    <a:pt x="129" y="507"/>
                    <a:pt x="134" y="507"/>
                  </a:cubicBezTo>
                  <a:cubicBezTo>
                    <a:pt x="134" y="507"/>
                    <a:pt x="134" y="507"/>
                    <a:pt x="134" y="507"/>
                  </a:cubicBezTo>
                  <a:cubicBezTo>
                    <a:pt x="132" y="505"/>
                    <a:pt x="125" y="503"/>
                    <a:pt x="121" y="502"/>
                  </a:cubicBezTo>
                  <a:cubicBezTo>
                    <a:pt x="121" y="502"/>
                    <a:pt x="121" y="501"/>
                    <a:pt x="121" y="501"/>
                  </a:cubicBezTo>
                  <a:cubicBezTo>
                    <a:pt x="124" y="501"/>
                    <a:pt x="126" y="501"/>
                    <a:pt x="129" y="501"/>
                  </a:cubicBezTo>
                  <a:cubicBezTo>
                    <a:pt x="138" y="503"/>
                    <a:pt x="147" y="508"/>
                    <a:pt x="153" y="512"/>
                  </a:cubicBezTo>
                  <a:cubicBezTo>
                    <a:pt x="156" y="514"/>
                    <a:pt x="159" y="516"/>
                    <a:pt x="161" y="518"/>
                  </a:cubicBezTo>
                  <a:cubicBezTo>
                    <a:pt x="161" y="519"/>
                    <a:pt x="161" y="519"/>
                    <a:pt x="161" y="519"/>
                  </a:cubicBezTo>
                  <a:cubicBezTo>
                    <a:pt x="157" y="522"/>
                    <a:pt x="159" y="521"/>
                    <a:pt x="158" y="526"/>
                  </a:cubicBezTo>
                  <a:close/>
                  <a:moveTo>
                    <a:pt x="149" y="483"/>
                  </a:moveTo>
                  <a:cubicBezTo>
                    <a:pt x="157" y="485"/>
                    <a:pt x="155" y="494"/>
                    <a:pt x="149" y="494"/>
                  </a:cubicBezTo>
                  <a:cubicBezTo>
                    <a:pt x="143" y="493"/>
                    <a:pt x="141" y="487"/>
                    <a:pt x="144" y="484"/>
                  </a:cubicBezTo>
                  <a:cubicBezTo>
                    <a:pt x="146" y="483"/>
                    <a:pt x="147" y="483"/>
                    <a:pt x="149" y="483"/>
                  </a:cubicBezTo>
                  <a:close/>
                  <a:moveTo>
                    <a:pt x="149" y="470"/>
                  </a:moveTo>
                  <a:cubicBezTo>
                    <a:pt x="150" y="468"/>
                    <a:pt x="151" y="468"/>
                    <a:pt x="153" y="468"/>
                  </a:cubicBezTo>
                  <a:cubicBezTo>
                    <a:pt x="161" y="470"/>
                    <a:pt x="159" y="478"/>
                    <a:pt x="153" y="478"/>
                  </a:cubicBezTo>
                  <a:cubicBezTo>
                    <a:pt x="148" y="478"/>
                    <a:pt x="146" y="473"/>
                    <a:pt x="149" y="470"/>
                  </a:cubicBezTo>
                  <a:close/>
                  <a:moveTo>
                    <a:pt x="158" y="461"/>
                  </a:moveTo>
                  <a:cubicBezTo>
                    <a:pt x="154" y="461"/>
                    <a:pt x="152" y="456"/>
                    <a:pt x="154" y="453"/>
                  </a:cubicBezTo>
                  <a:cubicBezTo>
                    <a:pt x="156" y="451"/>
                    <a:pt x="157" y="452"/>
                    <a:pt x="160" y="451"/>
                  </a:cubicBezTo>
                  <a:cubicBezTo>
                    <a:pt x="167" y="454"/>
                    <a:pt x="165" y="462"/>
                    <a:pt x="158" y="461"/>
                  </a:cubicBezTo>
                  <a:close/>
                  <a:moveTo>
                    <a:pt x="217" y="435"/>
                  </a:moveTo>
                  <a:cubicBezTo>
                    <a:pt x="217" y="435"/>
                    <a:pt x="217" y="435"/>
                    <a:pt x="217" y="434"/>
                  </a:cubicBezTo>
                  <a:cubicBezTo>
                    <a:pt x="222" y="435"/>
                    <a:pt x="227" y="434"/>
                    <a:pt x="231" y="431"/>
                  </a:cubicBezTo>
                  <a:cubicBezTo>
                    <a:pt x="232" y="431"/>
                    <a:pt x="232" y="431"/>
                    <a:pt x="232" y="431"/>
                  </a:cubicBezTo>
                  <a:cubicBezTo>
                    <a:pt x="231" y="437"/>
                    <a:pt x="233" y="443"/>
                    <a:pt x="234" y="448"/>
                  </a:cubicBezTo>
                  <a:cubicBezTo>
                    <a:pt x="234" y="448"/>
                    <a:pt x="234" y="448"/>
                    <a:pt x="234" y="448"/>
                  </a:cubicBezTo>
                  <a:cubicBezTo>
                    <a:pt x="237" y="447"/>
                    <a:pt x="244" y="443"/>
                    <a:pt x="246" y="440"/>
                  </a:cubicBezTo>
                  <a:cubicBezTo>
                    <a:pt x="247" y="438"/>
                    <a:pt x="248" y="435"/>
                    <a:pt x="249" y="433"/>
                  </a:cubicBezTo>
                  <a:cubicBezTo>
                    <a:pt x="252" y="436"/>
                    <a:pt x="253" y="442"/>
                    <a:pt x="258" y="445"/>
                  </a:cubicBezTo>
                  <a:cubicBezTo>
                    <a:pt x="258" y="446"/>
                    <a:pt x="258" y="446"/>
                    <a:pt x="258" y="446"/>
                  </a:cubicBezTo>
                  <a:cubicBezTo>
                    <a:pt x="256" y="447"/>
                    <a:pt x="253" y="446"/>
                    <a:pt x="251" y="447"/>
                  </a:cubicBezTo>
                  <a:cubicBezTo>
                    <a:pt x="248" y="447"/>
                    <a:pt x="245" y="449"/>
                    <a:pt x="241" y="450"/>
                  </a:cubicBezTo>
                  <a:cubicBezTo>
                    <a:pt x="232" y="453"/>
                    <a:pt x="219" y="465"/>
                    <a:pt x="212" y="475"/>
                  </a:cubicBezTo>
                  <a:cubicBezTo>
                    <a:pt x="212" y="475"/>
                    <a:pt x="212" y="475"/>
                    <a:pt x="212" y="475"/>
                  </a:cubicBezTo>
                  <a:cubicBezTo>
                    <a:pt x="212" y="474"/>
                    <a:pt x="211" y="463"/>
                    <a:pt x="212" y="461"/>
                  </a:cubicBezTo>
                  <a:cubicBezTo>
                    <a:pt x="215" y="459"/>
                    <a:pt x="218" y="458"/>
                    <a:pt x="221" y="454"/>
                  </a:cubicBezTo>
                  <a:cubicBezTo>
                    <a:pt x="225" y="448"/>
                    <a:pt x="221" y="438"/>
                    <a:pt x="217" y="435"/>
                  </a:cubicBezTo>
                  <a:close/>
                  <a:moveTo>
                    <a:pt x="243" y="423"/>
                  </a:moveTo>
                  <a:cubicBezTo>
                    <a:pt x="243" y="424"/>
                    <a:pt x="241" y="431"/>
                    <a:pt x="240" y="432"/>
                  </a:cubicBezTo>
                  <a:cubicBezTo>
                    <a:pt x="240" y="433"/>
                    <a:pt x="240" y="433"/>
                    <a:pt x="240" y="433"/>
                  </a:cubicBezTo>
                  <a:cubicBezTo>
                    <a:pt x="241" y="433"/>
                    <a:pt x="241" y="433"/>
                    <a:pt x="241" y="433"/>
                  </a:cubicBezTo>
                  <a:cubicBezTo>
                    <a:pt x="243" y="431"/>
                    <a:pt x="244" y="426"/>
                    <a:pt x="246" y="425"/>
                  </a:cubicBezTo>
                  <a:cubicBezTo>
                    <a:pt x="246" y="426"/>
                    <a:pt x="246" y="427"/>
                    <a:pt x="246" y="429"/>
                  </a:cubicBezTo>
                  <a:cubicBezTo>
                    <a:pt x="246" y="437"/>
                    <a:pt x="241" y="440"/>
                    <a:pt x="237" y="442"/>
                  </a:cubicBezTo>
                  <a:cubicBezTo>
                    <a:pt x="236" y="442"/>
                    <a:pt x="236" y="442"/>
                    <a:pt x="236" y="442"/>
                  </a:cubicBezTo>
                  <a:cubicBezTo>
                    <a:pt x="235" y="433"/>
                    <a:pt x="235" y="428"/>
                    <a:pt x="243" y="423"/>
                  </a:cubicBezTo>
                  <a:close/>
                  <a:moveTo>
                    <a:pt x="244" y="411"/>
                  </a:moveTo>
                  <a:cubicBezTo>
                    <a:pt x="246" y="412"/>
                    <a:pt x="246" y="413"/>
                    <a:pt x="246" y="414"/>
                  </a:cubicBezTo>
                  <a:cubicBezTo>
                    <a:pt x="246" y="415"/>
                    <a:pt x="245" y="415"/>
                    <a:pt x="245" y="416"/>
                  </a:cubicBezTo>
                  <a:cubicBezTo>
                    <a:pt x="244" y="416"/>
                    <a:pt x="243" y="416"/>
                    <a:pt x="242" y="416"/>
                  </a:cubicBezTo>
                  <a:cubicBezTo>
                    <a:pt x="241" y="413"/>
                    <a:pt x="241" y="412"/>
                    <a:pt x="244" y="411"/>
                  </a:cubicBezTo>
                  <a:close/>
                  <a:moveTo>
                    <a:pt x="239" y="405"/>
                  </a:moveTo>
                  <a:cubicBezTo>
                    <a:pt x="237" y="404"/>
                    <a:pt x="228" y="398"/>
                    <a:pt x="226" y="398"/>
                  </a:cubicBezTo>
                  <a:cubicBezTo>
                    <a:pt x="226" y="398"/>
                    <a:pt x="226" y="398"/>
                    <a:pt x="226" y="398"/>
                  </a:cubicBezTo>
                  <a:cubicBezTo>
                    <a:pt x="226" y="400"/>
                    <a:pt x="235" y="405"/>
                    <a:pt x="237" y="407"/>
                  </a:cubicBezTo>
                  <a:cubicBezTo>
                    <a:pt x="237" y="407"/>
                    <a:pt x="237" y="407"/>
                    <a:pt x="237" y="408"/>
                  </a:cubicBezTo>
                  <a:cubicBezTo>
                    <a:pt x="236" y="408"/>
                    <a:pt x="232" y="407"/>
                    <a:pt x="230" y="406"/>
                  </a:cubicBezTo>
                  <a:cubicBezTo>
                    <a:pt x="225" y="404"/>
                    <a:pt x="222" y="401"/>
                    <a:pt x="220" y="397"/>
                  </a:cubicBezTo>
                  <a:cubicBezTo>
                    <a:pt x="220" y="395"/>
                    <a:pt x="219" y="393"/>
                    <a:pt x="218" y="392"/>
                  </a:cubicBezTo>
                  <a:cubicBezTo>
                    <a:pt x="218" y="391"/>
                    <a:pt x="218" y="391"/>
                    <a:pt x="218" y="391"/>
                  </a:cubicBezTo>
                  <a:cubicBezTo>
                    <a:pt x="220" y="391"/>
                    <a:pt x="221" y="392"/>
                    <a:pt x="222" y="392"/>
                  </a:cubicBezTo>
                  <a:cubicBezTo>
                    <a:pt x="230" y="394"/>
                    <a:pt x="239" y="399"/>
                    <a:pt x="240" y="405"/>
                  </a:cubicBezTo>
                  <a:cubicBezTo>
                    <a:pt x="240" y="405"/>
                    <a:pt x="239" y="405"/>
                    <a:pt x="239" y="405"/>
                  </a:cubicBezTo>
                  <a:close/>
                  <a:moveTo>
                    <a:pt x="230" y="413"/>
                  </a:moveTo>
                  <a:cubicBezTo>
                    <a:pt x="232" y="413"/>
                    <a:pt x="233" y="413"/>
                    <a:pt x="234" y="414"/>
                  </a:cubicBezTo>
                  <a:cubicBezTo>
                    <a:pt x="234" y="414"/>
                    <a:pt x="235" y="414"/>
                    <a:pt x="236" y="414"/>
                  </a:cubicBezTo>
                  <a:cubicBezTo>
                    <a:pt x="236" y="414"/>
                    <a:pt x="236" y="415"/>
                    <a:pt x="236" y="415"/>
                  </a:cubicBezTo>
                  <a:cubicBezTo>
                    <a:pt x="233" y="416"/>
                    <a:pt x="224" y="417"/>
                    <a:pt x="222" y="419"/>
                  </a:cubicBezTo>
                  <a:cubicBezTo>
                    <a:pt x="227" y="419"/>
                    <a:pt x="232" y="418"/>
                    <a:pt x="236" y="418"/>
                  </a:cubicBezTo>
                  <a:cubicBezTo>
                    <a:pt x="236" y="418"/>
                    <a:pt x="236" y="418"/>
                    <a:pt x="236" y="418"/>
                  </a:cubicBezTo>
                  <a:cubicBezTo>
                    <a:pt x="233" y="424"/>
                    <a:pt x="219" y="424"/>
                    <a:pt x="209" y="421"/>
                  </a:cubicBezTo>
                  <a:cubicBezTo>
                    <a:pt x="209" y="421"/>
                    <a:pt x="209" y="421"/>
                    <a:pt x="209" y="421"/>
                  </a:cubicBezTo>
                  <a:cubicBezTo>
                    <a:pt x="214" y="418"/>
                    <a:pt x="219" y="413"/>
                    <a:pt x="225" y="413"/>
                  </a:cubicBezTo>
                  <a:cubicBezTo>
                    <a:pt x="227" y="413"/>
                    <a:pt x="229" y="413"/>
                    <a:pt x="230" y="413"/>
                  </a:cubicBezTo>
                  <a:close/>
                  <a:moveTo>
                    <a:pt x="247" y="417"/>
                  </a:moveTo>
                  <a:cubicBezTo>
                    <a:pt x="248" y="417"/>
                    <a:pt x="249" y="416"/>
                    <a:pt x="249" y="416"/>
                  </a:cubicBezTo>
                  <a:cubicBezTo>
                    <a:pt x="251" y="417"/>
                    <a:pt x="252" y="417"/>
                    <a:pt x="252" y="419"/>
                  </a:cubicBezTo>
                  <a:cubicBezTo>
                    <a:pt x="252" y="420"/>
                    <a:pt x="251" y="421"/>
                    <a:pt x="250" y="421"/>
                  </a:cubicBezTo>
                  <a:cubicBezTo>
                    <a:pt x="249" y="421"/>
                    <a:pt x="248" y="421"/>
                    <a:pt x="248" y="420"/>
                  </a:cubicBezTo>
                  <a:cubicBezTo>
                    <a:pt x="247" y="419"/>
                    <a:pt x="247" y="419"/>
                    <a:pt x="247" y="417"/>
                  </a:cubicBezTo>
                  <a:close/>
                  <a:moveTo>
                    <a:pt x="247" y="411"/>
                  </a:moveTo>
                  <a:cubicBezTo>
                    <a:pt x="247" y="410"/>
                    <a:pt x="248" y="410"/>
                    <a:pt x="248" y="409"/>
                  </a:cubicBezTo>
                  <a:cubicBezTo>
                    <a:pt x="249" y="409"/>
                    <a:pt x="250" y="409"/>
                    <a:pt x="250" y="409"/>
                  </a:cubicBezTo>
                  <a:cubicBezTo>
                    <a:pt x="251" y="409"/>
                    <a:pt x="252" y="410"/>
                    <a:pt x="252" y="411"/>
                  </a:cubicBezTo>
                  <a:cubicBezTo>
                    <a:pt x="252" y="412"/>
                    <a:pt x="252" y="412"/>
                    <a:pt x="252" y="413"/>
                  </a:cubicBezTo>
                  <a:cubicBezTo>
                    <a:pt x="251" y="413"/>
                    <a:pt x="251" y="413"/>
                    <a:pt x="250" y="413"/>
                  </a:cubicBezTo>
                  <a:cubicBezTo>
                    <a:pt x="250" y="413"/>
                    <a:pt x="249" y="413"/>
                    <a:pt x="248" y="413"/>
                  </a:cubicBezTo>
                  <a:cubicBezTo>
                    <a:pt x="248" y="413"/>
                    <a:pt x="248" y="412"/>
                    <a:pt x="247" y="411"/>
                  </a:cubicBezTo>
                  <a:close/>
                  <a:moveTo>
                    <a:pt x="210" y="515"/>
                  </a:moveTo>
                  <a:cubicBezTo>
                    <a:pt x="211" y="505"/>
                    <a:pt x="218" y="497"/>
                    <a:pt x="224" y="492"/>
                  </a:cubicBezTo>
                  <a:cubicBezTo>
                    <a:pt x="224" y="492"/>
                    <a:pt x="224" y="493"/>
                    <a:pt x="224" y="493"/>
                  </a:cubicBezTo>
                  <a:cubicBezTo>
                    <a:pt x="218" y="516"/>
                    <a:pt x="218" y="516"/>
                    <a:pt x="218" y="516"/>
                  </a:cubicBezTo>
                  <a:cubicBezTo>
                    <a:pt x="215" y="519"/>
                    <a:pt x="211" y="520"/>
                    <a:pt x="209" y="524"/>
                  </a:cubicBezTo>
                  <a:cubicBezTo>
                    <a:pt x="209" y="524"/>
                    <a:pt x="208" y="524"/>
                    <a:pt x="208" y="524"/>
                  </a:cubicBezTo>
                  <a:cubicBezTo>
                    <a:pt x="208" y="521"/>
                    <a:pt x="210" y="518"/>
                    <a:pt x="210" y="515"/>
                  </a:cubicBezTo>
                  <a:close/>
                  <a:moveTo>
                    <a:pt x="207" y="510"/>
                  </a:moveTo>
                  <a:cubicBezTo>
                    <a:pt x="205" y="514"/>
                    <a:pt x="205" y="514"/>
                    <a:pt x="205" y="514"/>
                  </a:cubicBezTo>
                  <a:cubicBezTo>
                    <a:pt x="204" y="518"/>
                    <a:pt x="203" y="522"/>
                    <a:pt x="200" y="526"/>
                  </a:cubicBezTo>
                  <a:cubicBezTo>
                    <a:pt x="200" y="527"/>
                    <a:pt x="199" y="527"/>
                    <a:pt x="198" y="528"/>
                  </a:cubicBezTo>
                  <a:cubicBezTo>
                    <a:pt x="198" y="528"/>
                    <a:pt x="198" y="528"/>
                    <a:pt x="198" y="528"/>
                  </a:cubicBezTo>
                  <a:cubicBezTo>
                    <a:pt x="202" y="521"/>
                    <a:pt x="204" y="507"/>
                    <a:pt x="205" y="499"/>
                  </a:cubicBezTo>
                  <a:cubicBezTo>
                    <a:pt x="205" y="495"/>
                    <a:pt x="209" y="491"/>
                    <a:pt x="210" y="489"/>
                  </a:cubicBezTo>
                  <a:cubicBezTo>
                    <a:pt x="211" y="489"/>
                    <a:pt x="211" y="489"/>
                    <a:pt x="211" y="489"/>
                  </a:cubicBezTo>
                  <a:cubicBezTo>
                    <a:pt x="212" y="495"/>
                    <a:pt x="209" y="504"/>
                    <a:pt x="207" y="510"/>
                  </a:cubicBezTo>
                  <a:close/>
                  <a:moveTo>
                    <a:pt x="220" y="489"/>
                  </a:moveTo>
                  <a:cubicBezTo>
                    <a:pt x="216" y="489"/>
                    <a:pt x="214" y="485"/>
                    <a:pt x="216" y="482"/>
                  </a:cubicBezTo>
                  <a:cubicBezTo>
                    <a:pt x="217" y="480"/>
                    <a:pt x="219" y="481"/>
                    <a:pt x="221" y="481"/>
                  </a:cubicBezTo>
                  <a:cubicBezTo>
                    <a:pt x="226" y="483"/>
                    <a:pt x="225" y="489"/>
                    <a:pt x="220" y="489"/>
                  </a:cubicBezTo>
                  <a:close/>
                  <a:moveTo>
                    <a:pt x="224" y="472"/>
                  </a:moveTo>
                  <a:cubicBezTo>
                    <a:pt x="225" y="470"/>
                    <a:pt x="227" y="470"/>
                    <a:pt x="229" y="470"/>
                  </a:cubicBezTo>
                  <a:cubicBezTo>
                    <a:pt x="235" y="471"/>
                    <a:pt x="234" y="480"/>
                    <a:pt x="228" y="479"/>
                  </a:cubicBezTo>
                  <a:cubicBezTo>
                    <a:pt x="224" y="479"/>
                    <a:pt x="222" y="475"/>
                    <a:pt x="224" y="472"/>
                  </a:cubicBezTo>
                  <a:close/>
                  <a:moveTo>
                    <a:pt x="226" y="501"/>
                  </a:moveTo>
                  <a:cubicBezTo>
                    <a:pt x="227" y="498"/>
                    <a:pt x="228" y="493"/>
                    <a:pt x="229" y="490"/>
                  </a:cubicBezTo>
                  <a:cubicBezTo>
                    <a:pt x="232" y="484"/>
                    <a:pt x="237" y="481"/>
                    <a:pt x="242" y="479"/>
                  </a:cubicBezTo>
                  <a:cubicBezTo>
                    <a:pt x="243" y="479"/>
                    <a:pt x="242" y="479"/>
                    <a:pt x="242" y="480"/>
                  </a:cubicBezTo>
                  <a:cubicBezTo>
                    <a:pt x="242" y="482"/>
                    <a:pt x="241" y="484"/>
                    <a:pt x="240" y="486"/>
                  </a:cubicBezTo>
                  <a:cubicBezTo>
                    <a:pt x="238" y="492"/>
                    <a:pt x="236" y="498"/>
                    <a:pt x="234" y="504"/>
                  </a:cubicBezTo>
                  <a:cubicBezTo>
                    <a:pt x="232" y="510"/>
                    <a:pt x="232" y="510"/>
                    <a:pt x="232" y="510"/>
                  </a:cubicBezTo>
                  <a:cubicBezTo>
                    <a:pt x="231" y="511"/>
                    <a:pt x="225" y="513"/>
                    <a:pt x="224" y="513"/>
                  </a:cubicBezTo>
                  <a:cubicBezTo>
                    <a:pt x="223" y="512"/>
                    <a:pt x="225" y="503"/>
                    <a:pt x="226" y="501"/>
                  </a:cubicBezTo>
                  <a:close/>
                  <a:moveTo>
                    <a:pt x="240" y="471"/>
                  </a:moveTo>
                  <a:cubicBezTo>
                    <a:pt x="236" y="471"/>
                    <a:pt x="235" y="466"/>
                    <a:pt x="237" y="463"/>
                  </a:cubicBezTo>
                  <a:cubicBezTo>
                    <a:pt x="238" y="461"/>
                    <a:pt x="240" y="461"/>
                    <a:pt x="242" y="461"/>
                  </a:cubicBezTo>
                  <a:cubicBezTo>
                    <a:pt x="249" y="463"/>
                    <a:pt x="246" y="471"/>
                    <a:pt x="240" y="471"/>
                  </a:cubicBezTo>
                  <a:close/>
                  <a:moveTo>
                    <a:pt x="211" y="449"/>
                  </a:moveTo>
                  <a:cubicBezTo>
                    <a:pt x="210" y="451"/>
                    <a:pt x="209" y="452"/>
                    <a:pt x="209" y="454"/>
                  </a:cubicBezTo>
                  <a:cubicBezTo>
                    <a:pt x="209" y="454"/>
                    <a:pt x="208" y="454"/>
                    <a:pt x="208" y="454"/>
                  </a:cubicBezTo>
                  <a:cubicBezTo>
                    <a:pt x="208" y="454"/>
                    <a:pt x="208" y="454"/>
                    <a:pt x="208" y="454"/>
                  </a:cubicBezTo>
                  <a:cubicBezTo>
                    <a:pt x="207" y="449"/>
                    <a:pt x="204" y="444"/>
                    <a:pt x="201" y="440"/>
                  </a:cubicBezTo>
                  <a:cubicBezTo>
                    <a:pt x="200" y="438"/>
                    <a:pt x="198" y="436"/>
                    <a:pt x="198" y="434"/>
                  </a:cubicBezTo>
                  <a:cubicBezTo>
                    <a:pt x="198" y="434"/>
                    <a:pt x="198" y="434"/>
                    <a:pt x="198" y="434"/>
                  </a:cubicBezTo>
                  <a:cubicBezTo>
                    <a:pt x="199" y="434"/>
                    <a:pt x="199" y="434"/>
                    <a:pt x="200" y="434"/>
                  </a:cubicBezTo>
                  <a:cubicBezTo>
                    <a:pt x="206" y="436"/>
                    <a:pt x="205" y="439"/>
                    <a:pt x="208" y="443"/>
                  </a:cubicBezTo>
                  <a:cubicBezTo>
                    <a:pt x="209" y="445"/>
                    <a:pt x="211" y="445"/>
                    <a:pt x="213" y="447"/>
                  </a:cubicBezTo>
                  <a:cubicBezTo>
                    <a:pt x="212" y="448"/>
                    <a:pt x="211" y="449"/>
                    <a:pt x="211" y="449"/>
                  </a:cubicBezTo>
                  <a:close/>
                  <a:moveTo>
                    <a:pt x="202" y="462"/>
                  </a:moveTo>
                  <a:cubicBezTo>
                    <a:pt x="203" y="465"/>
                    <a:pt x="205" y="469"/>
                    <a:pt x="205" y="472"/>
                  </a:cubicBezTo>
                  <a:cubicBezTo>
                    <a:pt x="205" y="475"/>
                    <a:pt x="205" y="478"/>
                    <a:pt x="206" y="481"/>
                  </a:cubicBezTo>
                  <a:cubicBezTo>
                    <a:pt x="204" y="482"/>
                    <a:pt x="203" y="484"/>
                    <a:pt x="202" y="485"/>
                  </a:cubicBezTo>
                  <a:cubicBezTo>
                    <a:pt x="202" y="485"/>
                    <a:pt x="201" y="485"/>
                    <a:pt x="201" y="485"/>
                  </a:cubicBezTo>
                  <a:cubicBezTo>
                    <a:pt x="199" y="474"/>
                    <a:pt x="195" y="464"/>
                    <a:pt x="190" y="454"/>
                  </a:cubicBezTo>
                  <a:cubicBezTo>
                    <a:pt x="188" y="451"/>
                    <a:pt x="187" y="448"/>
                    <a:pt x="185" y="445"/>
                  </a:cubicBezTo>
                  <a:cubicBezTo>
                    <a:pt x="184" y="443"/>
                    <a:pt x="183" y="442"/>
                    <a:pt x="183" y="441"/>
                  </a:cubicBezTo>
                  <a:cubicBezTo>
                    <a:pt x="183" y="439"/>
                    <a:pt x="186" y="434"/>
                    <a:pt x="187" y="433"/>
                  </a:cubicBezTo>
                  <a:cubicBezTo>
                    <a:pt x="191" y="436"/>
                    <a:pt x="192" y="439"/>
                    <a:pt x="194" y="442"/>
                  </a:cubicBezTo>
                  <a:cubicBezTo>
                    <a:pt x="199" y="448"/>
                    <a:pt x="200" y="455"/>
                    <a:pt x="202" y="462"/>
                  </a:cubicBezTo>
                  <a:close/>
                  <a:moveTo>
                    <a:pt x="185" y="455"/>
                  </a:moveTo>
                  <a:cubicBezTo>
                    <a:pt x="189" y="463"/>
                    <a:pt x="192" y="471"/>
                    <a:pt x="195" y="479"/>
                  </a:cubicBezTo>
                  <a:cubicBezTo>
                    <a:pt x="196" y="482"/>
                    <a:pt x="198" y="486"/>
                    <a:pt x="199" y="489"/>
                  </a:cubicBezTo>
                  <a:cubicBezTo>
                    <a:pt x="198" y="491"/>
                    <a:pt x="196" y="493"/>
                    <a:pt x="195" y="495"/>
                  </a:cubicBezTo>
                  <a:cubicBezTo>
                    <a:pt x="195" y="495"/>
                    <a:pt x="195" y="496"/>
                    <a:pt x="195" y="496"/>
                  </a:cubicBezTo>
                  <a:cubicBezTo>
                    <a:pt x="190" y="486"/>
                    <a:pt x="185" y="477"/>
                    <a:pt x="180" y="468"/>
                  </a:cubicBezTo>
                  <a:cubicBezTo>
                    <a:pt x="178" y="465"/>
                    <a:pt x="174" y="459"/>
                    <a:pt x="173" y="456"/>
                  </a:cubicBezTo>
                  <a:cubicBezTo>
                    <a:pt x="173" y="453"/>
                    <a:pt x="178" y="446"/>
                    <a:pt x="179" y="445"/>
                  </a:cubicBezTo>
                  <a:cubicBezTo>
                    <a:pt x="182" y="448"/>
                    <a:pt x="183" y="452"/>
                    <a:pt x="185" y="455"/>
                  </a:cubicBezTo>
                  <a:close/>
                  <a:moveTo>
                    <a:pt x="178" y="473"/>
                  </a:moveTo>
                  <a:cubicBezTo>
                    <a:pt x="182" y="478"/>
                    <a:pt x="184" y="483"/>
                    <a:pt x="187" y="488"/>
                  </a:cubicBezTo>
                  <a:cubicBezTo>
                    <a:pt x="189" y="492"/>
                    <a:pt x="192" y="496"/>
                    <a:pt x="194" y="499"/>
                  </a:cubicBezTo>
                  <a:cubicBezTo>
                    <a:pt x="194" y="500"/>
                    <a:pt x="192" y="506"/>
                    <a:pt x="192" y="507"/>
                  </a:cubicBezTo>
                  <a:cubicBezTo>
                    <a:pt x="191" y="507"/>
                    <a:pt x="192" y="507"/>
                    <a:pt x="191" y="507"/>
                  </a:cubicBezTo>
                  <a:cubicBezTo>
                    <a:pt x="190" y="505"/>
                    <a:pt x="189" y="503"/>
                    <a:pt x="187" y="501"/>
                  </a:cubicBezTo>
                  <a:cubicBezTo>
                    <a:pt x="184" y="497"/>
                    <a:pt x="180" y="493"/>
                    <a:pt x="177" y="488"/>
                  </a:cubicBezTo>
                  <a:cubicBezTo>
                    <a:pt x="174" y="485"/>
                    <a:pt x="170" y="482"/>
                    <a:pt x="168" y="477"/>
                  </a:cubicBezTo>
                  <a:cubicBezTo>
                    <a:pt x="167" y="474"/>
                    <a:pt x="169" y="466"/>
                    <a:pt x="172" y="464"/>
                  </a:cubicBezTo>
                  <a:cubicBezTo>
                    <a:pt x="174" y="465"/>
                    <a:pt x="177" y="471"/>
                    <a:pt x="178" y="473"/>
                  </a:cubicBezTo>
                  <a:close/>
                  <a:moveTo>
                    <a:pt x="190" y="512"/>
                  </a:moveTo>
                  <a:cubicBezTo>
                    <a:pt x="189" y="515"/>
                    <a:pt x="190" y="518"/>
                    <a:pt x="189" y="520"/>
                  </a:cubicBezTo>
                  <a:cubicBezTo>
                    <a:pt x="189" y="520"/>
                    <a:pt x="189" y="520"/>
                    <a:pt x="189" y="520"/>
                  </a:cubicBezTo>
                  <a:cubicBezTo>
                    <a:pt x="185" y="517"/>
                    <a:pt x="181" y="514"/>
                    <a:pt x="177" y="510"/>
                  </a:cubicBezTo>
                  <a:cubicBezTo>
                    <a:pt x="173" y="506"/>
                    <a:pt x="169" y="501"/>
                    <a:pt x="166" y="496"/>
                  </a:cubicBezTo>
                  <a:cubicBezTo>
                    <a:pt x="164" y="493"/>
                    <a:pt x="163" y="487"/>
                    <a:pt x="167" y="484"/>
                  </a:cubicBezTo>
                  <a:cubicBezTo>
                    <a:pt x="170" y="485"/>
                    <a:pt x="173" y="489"/>
                    <a:pt x="175" y="492"/>
                  </a:cubicBezTo>
                  <a:cubicBezTo>
                    <a:pt x="180" y="498"/>
                    <a:pt x="185" y="505"/>
                    <a:pt x="190" y="512"/>
                  </a:cubicBezTo>
                  <a:close/>
                  <a:moveTo>
                    <a:pt x="166" y="448"/>
                  </a:moveTo>
                  <a:cubicBezTo>
                    <a:pt x="161" y="447"/>
                    <a:pt x="158" y="442"/>
                    <a:pt x="161" y="438"/>
                  </a:cubicBezTo>
                  <a:cubicBezTo>
                    <a:pt x="162" y="437"/>
                    <a:pt x="164" y="436"/>
                    <a:pt x="167" y="436"/>
                  </a:cubicBezTo>
                  <a:cubicBezTo>
                    <a:pt x="175" y="439"/>
                    <a:pt x="173" y="449"/>
                    <a:pt x="166" y="448"/>
                  </a:cubicBezTo>
                  <a:close/>
                  <a:moveTo>
                    <a:pt x="187" y="537"/>
                  </a:moveTo>
                  <a:cubicBezTo>
                    <a:pt x="187" y="537"/>
                    <a:pt x="187" y="537"/>
                    <a:pt x="188" y="537"/>
                  </a:cubicBezTo>
                  <a:cubicBezTo>
                    <a:pt x="188" y="537"/>
                    <a:pt x="189" y="537"/>
                    <a:pt x="189" y="537"/>
                  </a:cubicBezTo>
                  <a:cubicBezTo>
                    <a:pt x="190" y="538"/>
                    <a:pt x="191" y="538"/>
                    <a:pt x="192" y="538"/>
                  </a:cubicBezTo>
                  <a:cubicBezTo>
                    <a:pt x="193" y="540"/>
                    <a:pt x="191" y="542"/>
                    <a:pt x="191" y="543"/>
                  </a:cubicBezTo>
                  <a:cubicBezTo>
                    <a:pt x="191" y="543"/>
                    <a:pt x="191" y="543"/>
                    <a:pt x="191" y="544"/>
                  </a:cubicBezTo>
                  <a:cubicBezTo>
                    <a:pt x="189" y="543"/>
                    <a:pt x="188" y="543"/>
                    <a:pt x="186" y="542"/>
                  </a:cubicBezTo>
                  <a:cubicBezTo>
                    <a:pt x="186" y="541"/>
                    <a:pt x="186" y="539"/>
                    <a:pt x="187" y="537"/>
                  </a:cubicBezTo>
                  <a:close/>
                  <a:moveTo>
                    <a:pt x="187" y="576"/>
                  </a:moveTo>
                  <a:cubicBezTo>
                    <a:pt x="191" y="577"/>
                    <a:pt x="194" y="584"/>
                    <a:pt x="191" y="586"/>
                  </a:cubicBezTo>
                  <a:cubicBezTo>
                    <a:pt x="190" y="587"/>
                    <a:pt x="190" y="587"/>
                    <a:pt x="190" y="587"/>
                  </a:cubicBezTo>
                  <a:cubicBezTo>
                    <a:pt x="189" y="585"/>
                    <a:pt x="189" y="584"/>
                    <a:pt x="188" y="583"/>
                  </a:cubicBezTo>
                  <a:cubicBezTo>
                    <a:pt x="187" y="583"/>
                    <a:pt x="186" y="583"/>
                    <a:pt x="185" y="583"/>
                  </a:cubicBezTo>
                  <a:cubicBezTo>
                    <a:pt x="181" y="583"/>
                    <a:pt x="180" y="589"/>
                    <a:pt x="182" y="592"/>
                  </a:cubicBezTo>
                  <a:cubicBezTo>
                    <a:pt x="187" y="599"/>
                    <a:pt x="195" y="596"/>
                    <a:pt x="198" y="591"/>
                  </a:cubicBezTo>
                  <a:cubicBezTo>
                    <a:pt x="202" y="585"/>
                    <a:pt x="196" y="577"/>
                    <a:pt x="192" y="575"/>
                  </a:cubicBezTo>
                  <a:cubicBezTo>
                    <a:pt x="191" y="574"/>
                    <a:pt x="188" y="573"/>
                    <a:pt x="188" y="572"/>
                  </a:cubicBezTo>
                  <a:cubicBezTo>
                    <a:pt x="186" y="570"/>
                    <a:pt x="189" y="564"/>
                    <a:pt x="189" y="561"/>
                  </a:cubicBezTo>
                  <a:cubicBezTo>
                    <a:pt x="189" y="558"/>
                    <a:pt x="189" y="555"/>
                    <a:pt x="189" y="552"/>
                  </a:cubicBezTo>
                  <a:cubicBezTo>
                    <a:pt x="188" y="551"/>
                    <a:pt x="188" y="549"/>
                    <a:pt x="188" y="548"/>
                  </a:cubicBezTo>
                  <a:cubicBezTo>
                    <a:pt x="189" y="547"/>
                    <a:pt x="189" y="548"/>
                    <a:pt x="190" y="548"/>
                  </a:cubicBezTo>
                  <a:cubicBezTo>
                    <a:pt x="192" y="548"/>
                    <a:pt x="192" y="548"/>
                    <a:pt x="192" y="548"/>
                  </a:cubicBezTo>
                  <a:cubicBezTo>
                    <a:pt x="192" y="552"/>
                    <a:pt x="191" y="554"/>
                    <a:pt x="193" y="556"/>
                  </a:cubicBezTo>
                  <a:cubicBezTo>
                    <a:pt x="196" y="559"/>
                    <a:pt x="200" y="556"/>
                    <a:pt x="200" y="554"/>
                  </a:cubicBezTo>
                  <a:cubicBezTo>
                    <a:pt x="201" y="554"/>
                    <a:pt x="201" y="554"/>
                    <a:pt x="201" y="554"/>
                  </a:cubicBezTo>
                  <a:cubicBezTo>
                    <a:pt x="202" y="556"/>
                    <a:pt x="203" y="559"/>
                    <a:pt x="204" y="561"/>
                  </a:cubicBezTo>
                  <a:cubicBezTo>
                    <a:pt x="207" y="570"/>
                    <a:pt x="210" y="578"/>
                    <a:pt x="209" y="589"/>
                  </a:cubicBezTo>
                  <a:cubicBezTo>
                    <a:pt x="209" y="591"/>
                    <a:pt x="207" y="593"/>
                    <a:pt x="207" y="595"/>
                  </a:cubicBezTo>
                  <a:cubicBezTo>
                    <a:pt x="202" y="604"/>
                    <a:pt x="197" y="607"/>
                    <a:pt x="187" y="606"/>
                  </a:cubicBezTo>
                  <a:cubicBezTo>
                    <a:pt x="185" y="606"/>
                    <a:pt x="182" y="606"/>
                    <a:pt x="180" y="605"/>
                  </a:cubicBezTo>
                  <a:cubicBezTo>
                    <a:pt x="171" y="600"/>
                    <a:pt x="166" y="584"/>
                    <a:pt x="177" y="577"/>
                  </a:cubicBezTo>
                  <a:cubicBezTo>
                    <a:pt x="180" y="576"/>
                    <a:pt x="183" y="576"/>
                    <a:pt x="187" y="576"/>
                  </a:cubicBezTo>
                  <a:close/>
                  <a:moveTo>
                    <a:pt x="206" y="549"/>
                  </a:moveTo>
                  <a:cubicBezTo>
                    <a:pt x="206" y="548"/>
                    <a:pt x="206" y="548"/>
                    <a:pt x="206" y="548"/>
                  </a:cubicBezTo>
                  <a:cubicBezTo>
                    <a:pt x="213" y="548"/>
                    <a:pt x="212" y="539"/>
                    <a:pt x="205" y="539"/>
                  </a:cubicBezTo>
                  <a:cubicBezTo>
                    <a:pt x="205" y="539"/>
                    <a:pt x="205" y="539"/>
                    <a:pt x="205" y="539"/>
                  </a:cubicBezTo>
                  <a:cubicBezTo>
                    <a:pt x="206" y="537"/>
                    <a:pt x="209" y="537"/>
                    <a:pt x="211" y="537"/>
                  </a:cubicBezTo>
                  <a:cubicBezTo>
                    <a:pt x="215" y="535"/>
                    <a:pt x="219" y="535"/>
                    <a:pt x="223" y="534"/>
                  </a:cubicBezTo>
                  <a:cubicBezTo>
                    <a:pt x="225" y="532"/>
                    <a:pt x="227" y="531"/>
                    <a:pt x="230" y="530"/>
                  </a:cubicBezTo>
                  <a:cubicBezTo>
                    <a:pt x="230" y="530"/>
                    <a:pt x="230" y="530"/>
                    <a:pt x="230" y="530"/>
                  </a:cubicBezTo>
                  <a:cubicBezTo>
                    <a:pt x="230" y="532"/>
                    <a:pt x="230" y="535"/>
                    <a:pt x="231" y="537"/>
                  </a:cubicBezTo>
                  <a:cubicBezTo>
                    <a:pt x="233" y="543"/>
                    <a:pt x="241" y="546"/>
                    <a:pt x="246" y="543"/>
                  </a:cubicBezTo>
                  <a:cubicBezTo>
                    <a:pt x="250" y="540"/>
                    <a:pt x="249" y="532"/>
                    <a:pt x="244" y="532"/>
                  </a:cubicBezTo>
                  <a:cubicBezTo>
                    <a:pt x="241" y="531"/>
                    <a:pt x="240" y="533"/>
                    <a:pt x="238" y="533"/>
                  </a:cubicBezTo>
                  <a:cubicBezTo>
                    <a:pt x="237" y="533"/>
                    <a:pt x="237" y="533"/>
                    <a:pt x="237" y="533"/>
                  </a:cubicBezTo>
                  <a:cubicBezTo>
                    <a:pt x="237" y="532"/>
                    <a:pt x="238" y="531"/>
                    <a:pt x="238" y="530"/>
                  </a:cubicBezTo>
                  <a:cubicBezTo>
                    <a:pt x="241" y="525"/>
                    <a:pt x="243" y="528"/>
                    <a:pt x="247" y="527"/>
                  </a:cubicBezTo>
                  <a:cubicBezTo>
                    <a:pt x="252" y="529"/>
                    <a:pt x="256" y="532"/>
                    <a:pt x="258" y="535"/>
                  </a:cubicBezTo>
                  <a:cubicBezTo>
                    <a:pt x="263" y="541"/>
                    <a:pt x="262" y="557"/>
                    <a:pt x="255" y="563"/>
                  </a:cubicBezTo>
                  <a:cubicBezTo>
                    <a:pt x="246" y="571"/>
                    <a:pt x="229" y="573"/>
                    <a:pt x="216" y="562"/>
                  </a:cubicBezTo>
                  <a:cubicBezTo>
                    <a:pt x="211" y="558"/>
                    <a:pt x="208" y="553"/>
                    <a:pt x="206" y="549"/>
                  </a:cubicBezTo>
                  <a:close/>
                  <a:moveTo>
                    <a:pt x="237" y="509"/>
                  </a:moveTo>
                  <a:cubicBezTo>
                    <a:pt x="237" y="509"/>
                    <a:pt x="237" y="509"/>
                    <a:pt x="237" y="508"/>
                  </a:cubicBezTo>
                  <a:cubicBezTo>
                    <a:pt x="237" y="507"/>
                    <a:pt x="240" y="498"/>
                    <a:pt x="241" y="497"/>
                  </a:cubicBezTo>
                  <a:cubicBezTo>
                    <a:pt x="244" y="490"/>
                    <a:pt x="244" y="481"/>
                    <a:pt x="249" y="476"/>
                  </a:cubicBezTo>
                  <a:cubicBezTo>
                    <a:pt x="250" y="474"/>
                    <a:pt x="253" y="472"/>
                    <a:pt x="256" y="471"/>
                  </a:cubicBezTo>
                  <a:cubicBezTo>
                    <a:pt x="257" y="471"/>
                    <a:pt x="258" y="471"/>
                    <a:pt x="259" y="470"/>
                  </a:cubicBezTo>
                  <a:cubicBezTo>
                    <a:pt x="260" y="470"/>
                    <a:pt x="260" y="470"/>
                    <a:pt x="260" y="470"/>
                  </a:cubicBezTo>
                  <a:cubicBezTo>
                    <a:pt x="260" y="473"/>
                    <a:pt x="256" y="480"/>
                    <a:pt x="255" y="483"/>
                  </a:cubicBezTo>
                  <a:cubicBezTo>
                    <a:pt x="251" y="491"/>
                    <a:pt x="249" y="500"/>
                    <a:pt x="244" y="507"/>
                  </a:cubicBezTo>
                  <a:cubicBezTo>
                    <a:pt x="242" y="508"/>
                    <a:pt x="240" y="508"/>
                    <a:pt x="237" y="509"/>
                  </a:cubicBezTo>
                  <a:close/>
                  <a:moveTo>
                    <a:pt x="256" y="464"/>
                  </a:moveTo>
                  <a:cubicBezTo>
                    <a:pt x="252" y="463"/>
                    <a:pt x="250" y="458"/>
                    <a:pt x="253" y="455"/>
                  </a:cubicBezTo>
                  <a:cubicBezTo>
                    <a:pt x="254" y="454"/>
                    <a:pt x="256" y="454"/>
                    <a:pt x="258" y="454"/>
                  </a:cubicBezTo>
                  <a:cubicBezTo>
                    <a:pt x="265" y="456"/>
                    <a:pt x="263" y="464"/>
                    <a:pt x="256" y="464"/>
                  </a:cubicBezTo>
                  <a:close/>
                  <a:moveTo>
                    <a:pt x="195" y="395"/>
                  </a:moveTo>
                  <a:cubicBezTo>
                    <a:pt x="210" y="388"/>
                    <a:pt x="230" y="383"/>
                    <a:pt x="245" y="380"/>
                  </a:cubicBezTo>
                  <a:cubicBezTo>
                    <a:pt x="244" y="383"/>
                    <a:pt x="240" y="394"/>
                    <a:pt x="240" y="397"/>
                  </a:cubicBezTo>
                  <a:cubicBezTo>
                    <a:pt x="240" y="397"/>
                    <a:pt x="240" y="397"/>
                    <a:pt x="239" y="397"/>
                  </a:cubicBezTo>
                  <a:cubicBezTo>
                    <a:pt x="237" y="396"/>
                    <a:pt x="235" y="394"/>
                    <a:pt x="233" y="392"/>
                  </a:cubicBezTo>
                  <a:cubicBezTo>
                    <a:pt x="227" y="389"/>
                    <a:pt x="218" y="388"/>
                    <a:pt x="214" y="389"/>
                  </a:cubicBezTo>
                  <a:cubicBezTo>
                    <a:pt x="214" y="393"/>
                    <a:pt x="222" y="407"/>
                    <a:pt x="226" y="409"/>
                  </a:cubicBezTo>
                  <a:cubicBezTo>
                    <a:pt x="226" y="409"/>
                    <a:pt x="226" y="409"/>
                    <a:pt x="226" y="409"/>
                  </a:cubicBezTo>
                  <a:cubicBezTo>
                    <a:pt x="226" y="410"/>
                    <a:pt x="226" y="410"/>
                    <a:pt x="226" y="410"/>
                  </a:cubicBezTo>
                  <a:cubicBezTo>
                    <a:pt x="219" y="410"/>
                    <a:pt x="206" y="418"/>
                    <a:pt x="201" y="422"/>
                  </a:cubicBezTo>
                  <a:cubicBezTo>
                    <a:pt x="201" y="423"/>
                    <a:pt x="201" y="423"/>
                    <a:pt x="201" y="423"/>
                  </a:cubicBezTo>
                  <a:cubicBezTo>
                    <a:pt x="206" y="425"/>
                    <a:pt x="217" y="427"/>
                    <a:pt x="222" y="427"/>
                  </a:cubicBezTo>
                  <a:cubicBezTo>
                    <a:pt x="223" y="427"/>
                    <a:pt x="227" y="426"/>
                    <a:pt x="227" y="427"/>
                  </a:cubicBezTo>
                  <a:cubicBezTo>
                    <a:pt x="223" y="430"/>
                    <a:pt x="219" y="431"/>
                    <a:pt x="213" y="431"/>
                  </a:cubicBezTo>
                  <a:cubicBezTo>
                    <a:pt x="206" y="430"/>
                    <a:pt x="201" y="428"/>
                    <a:pt x="195" y="430"/>
                  </a:cubicBezTo>
                  <a:cubicBezTo>
                    <a:pt x="193" y="428"/>
                    <a:pt x="191" y="426"/>
                    <a:pt x="189" y="424"/>
                  </a:cubicBezTo>
                  <a:cubicBezTo>
                    <a:pt x="183" y="420"/>
                    <a:pt x="175" y="413"/>
                    <a:pt x="174" y="405"/>
                  </a:cubicBezTo>
                  <a:cubicBezTo>
                    <a:pt x="183" y="401"/>
                    <a:pt x="190" y="398"/>
                    <a:pt x="195" y="395"/>
                  </a:cubicBezTo>
                  <a:close/>
                  <a:moveTo>
                    <a:pt x="171" y="420"/>
                  </a:moveTo>
                  <a:cubicBezTo>
                    <a:pt x="180" y="423"/>
                    <a:pt x="178" y="432"/>
                    <a:pt x="171" y="432"/>
                  </a:cubicBezTo>
                  <a:cubicBezTo>
                    <a:pt x="166" y="432"/>
                    <a:pt x="163" y="427"/>
                    <a:pt x="165" y="423"/>
                  </a:cubicBezTo>
                  <a:cubicBezTo>
                    <a:pt x="166" y="421"/>
                    <a:pt x="169" y="421"/>
                    <a:pt x="171" y="420"/>
                  </a:cubicBezTo>
                  <a:close/>
                  <a:moveTo>
                    <a:pt x="144" y="422"/>
                  </a:moveTo>
                  <a:cubicBezTo>
                    <a:pt x="149" y="421"/>
                    <a:pt x="153" y="420"/>
                    <a:pt x="153" y="421"/>
                  </a:cubicBezTo>
                  <a:cubicBezTo>
                    <a:pt x="157" y="417"/>
                    <a:pt x="159" y="414"/>
                    <a:pt x="161" y="412"/>
                  </a:cubicBezTo>
                  <a:cubicBezTo>
                    <a:pt x="162" y="412"/>
                    <a:pt x="163" y="411"/>
                    <a:pt x="165" y="410"/>
                  </a:cubicBezTo>
                  <a:cubicBezTo>
                    <a:pt x="165" y="410"/>
                    <a:pt x="165" y="410"/>
                    <a:pt x="165" y="410"/>
                  </a:cubicBezTo>
                  <a:cubicBezTo>
                    <a:pt x="165" y="410"/>
                    <a:pt x="164" y="411"/>
                    <a:pt x="164" y="411"/>
                  </a:cubicBezTo>
                  <a:cubicBezTo>
                    <a:pt x="162" y="415"/>
                    <a:pt x="155" y="416"/>
                    <a:pt x="155" y="423"/>
                  </a:cubicBezTo>
                  <a:cubicBezTo>
                    <a:pt x="155" y="425"/>
                    <a:pt x="155" y="427"/>
                    <a:pt x="155" y="429"/>
                  </a:cubicBezTo>
                  <a:cubicBezTo>
                    <a:pt x="156" y="431"/>
                    <a:pt x="157" y="433"/>
                    <a:pt x="157" y="435"/>
                  </a:cubicBezTo>
                  <a:cubicBezTo>
                    <a:pt x="153" y="437"/>
                    <a:pt x="149" y="438"/>
                    <a:pt x="146" y="443"/>
                  </a:cubicBezTo>
                  <a:cubicBezTo>
                    <a:pt x="145" y="443"/>
                    <a:pt x="145" y="443"/>
                    <a:pt x="145" y="443"/>
                  </a:cubicBezTo>
                  <a:cubicBezTo>
                    <a:pt x="145" y="442"/>
                    <a:pt x="144" y="440"/>
                    <a:pt x="144" y="439"/>
                  </a:cubicBezTo>
                  <a:cubicBezTo>
                    <a:pt x="143" y="435"/>
                    <a:pt x="140" y="432"/>
                    <a:pt x="139" y="428"/>
                  </a:cubicBezTo>
                  <a:cubicBezTo>
                    <a:pt x="135" y="427"/>
                    <a:pt x="132" y="435"/>
                    <a:pt x="131" y="439"/>
                  </a:cubicBezTo>
                  <a:cubicBezTo>
                    <a:pt x="130" y="439"/>
                    <a:pt x="128" y="437"/>
                    <a:pt x="127" y="436"/>
                  </a:cubicBezTo>
                  <a:cubicBezTo>
                    <a:pt x="133" y="431"/>
                    <a:pt x="139" y="426"/>
                    <a:pt x="144" y="422"/>
                  </a:cubicBezTo>
                  <a:close/>
                  <a:moveTo>
                    <a:pt x="138" y="449"/>
                  </a:moveTo>
                  <a:cubicBezTo>
                    <a:pt x="139" y="447"/>
                    <a:pt x="136" y="442"/>
                    <a:pt x="137" y="439"/>
                  </a:cubicBezTo>
                  <a:cubicBezTo>
                    <a:pt x="138" y="440"/>
                    <a:pt x="142" y="452"/>
                    <a:pt x="142" y="454"/>
                  </a:cubicBezTo>
                  <a:cubicBezTo>
                    <a:pt x="140" y="455"/>
                    <a:pt x="138" y="455"/>
                    <a:pt x="136" y="455"/>
                  </a:cubicBezTo>
                  <a:cubicBezTo>
                    <a:pt x="134" y="456"/>
                    <a:pt x="132" y="456"/>
                    <a:pt x="129" y="457"/>
                  </a:cubicBezTo>
                  <a:cubicBezTo>
                    <a:pt x="129" y="457"/>
                    <a:pt x="129" y="457"/>
                    <a:pt x="129" y="457"/>
                  </a:cubicBezTo>
                  <a:cubicBezTo>
                    <a:pt x="129" y="457"/>
                    <a:pt x="129" y="457"/>
                    <a:pt x="129" y="457"/>
                  </a:cubicBezTo>
                  <a:cubicBezTo>
                    <a:pt x="130" y="456"/>
                    <a:pt x="135" y="453"/>
                    <a:pt x="135" y="452"/>
                  </a:cubicBezTo>
                  <a:cubicBezTo>
                    <a:pt x="133" y="449"/>
                    <a:pt x="125" y="448"/>
                    <a:pt x="125" y="445"/>
                  </a:cubicBezTo>
                  <a:cubicBezTo>
                    <a:pt x="125" y="445"/>
                    <a:pt x="125" y="445"/>
                    <a:pt x="124" y="445"/>
                  </a:cubicBezTo>
                  <a:cubicBezTo>
                    <a:pt x="128" y="447"/>
                    <a:pt x="133" y="449"/>
                    <a:pt x="138" y="449"/>
                  </a:cubicBezTo>
                  <a:close/>
                  <a:moveTo>
                    <a:pt x="68" y="502"/>
                  </a:moveTo>
                  <a:cubicBezTo>
                    <a:pt x="69" y="499"/>
                    <a:pt x="71" y="496"/>
                    <a:pt x="73" y="494"/>
                  </a:cubicBezTo>
                  <a:cubicBezTo>
                    <a:pt x="75" y="492"/>
                    <a:pt x="78" y="491"/>
                    <a:pt x="81" y="492"/>
                  </a:cubicBezTo>
                  <a:cubicBezTo>
                    <a:pt x="82" y="492"/>
                    <a:pt x="82" y="492"/>
                    <a:pt x="82" y="492"/>
                  </a:cubicBezTo>
                  <a:cubicBezTo>
                    <a:pt x="82" y="492"/>
                    <a:pt x="82" y="492"/>
                    <a:pt x="82" y="491"/>
                  </a:cubicBezTo>
                  <a:cubicBezTo>
                    <a:pt x="80" y="490"/>
                    <a:pt x="78" y="489"/>
                    <a:pt x="76" y="489"/>
                  </a:cubicBezTo>
                  <a:cubicBezTo>
                    <a:pt x="89" y="472"/>
                    <a:pt x="102" y="457"/>
                    <a:pt x="114" y="446"/>
                  </a:cubicBezTo>
                  <a:cubicBezTo>
                    <a:pt x="116" y="449"/>
                    <a:pt x="119" y="451"/>
                    <a:pt x="123" y="453"/>
                  </a:cubicBezTo>
                  <a:cubicBezTo>
                    <a:pt x="123" y="453"/>
                    <a:pt x="123" y="453"/>
                    <a:pt x="123" y="453"/>
                  </a:cubicBezTo>
                  <a:cubicBezTo>
                    <a:pt x="122" y="454"/>
                    <a:pt x="114" y="459"/>
                    <a:pt x="114" y="460"/>
                  </a:cubicBezTo>
                  <a:cubicBezTo>
                    <a:pt x="115" y="461"/>
                    <a:pt x="120" y="463"/>
                    <a:pt x="121" y="464"/>
                  </a:cubicBezTo>
                  <a:cubicBezTo>
                    <a:pt x="129" y="468"/>
                    <a:pt x="137" y="465"/>
                    <a:pt x="141" y="463"/>
                  </a:cubicBezTo>
                  <a:cubicBezTo>
                    <a:pt x="142" y="463"/>
                    <a:pt x="139" y="466"/>
                    <a:pt x="138" y="467"/>
                  </a:cubicBezTo>
                  <a:cubicBezTo>
                    <a:pt x="136" y="469"/>
                    <a:pt x="134" y="474"/>
                    <a:pt x="133" y="478"/>
                  </a:cubicBezTo>
                  <a:cubicBezTo>
                    <a:pt x="133" y="485"/>
                    <a:pt x="139" y="499"/>
                    <a:pt x="145" y="502"/>
                  </a:cubicBezTo>
                  <a:cubicBezTo>
                    <a:pt x="145" y="503"/>
                    <a:pt x="145" y="503"/>
                    <a:pt x="145" y="503"/>
                  </a:cubicBezTo>
                  <a:cubicBezTo>
                    <a:pt x="145" y="503"/>
                    <a:pt x="145" y="503"/>
                    <a:pt x="145" y="503"/>
                  </a:cubicBezTo>
                  <a:cubicBezTo>
                    <a:pt x="143" y="502"/>
                    <a:pt x="141" y="501"/>
                    <a:pt x="139" y="500"/>
                  </a:cubicBezTo>
                  <a:cubicBezTo>
                    <a:pt x="136" y="498"/>
                    <a:pt x="133" y="497"/>
                    <a:pt x="130" y="496"/>
                  </a:cubicBezTo>
                  <a:cubicBezTo>
                    <a:pt x="119" y="490"/>
                    <a:pt x="108" y="492"/>
                    <a:pt x="103" y="499"/>
                  </a:cubicBezTo>
                  <a:cubicBezTo>
                    <a:pt x="102" y="501"/>
                    <a:pt x="102" y="503"/>
                    <a:pt x="102" y="506"/>
                  </a:cubicBezTo>
                  <a:cubicBezTo>
                    <a:pt x="98" y="506"/>
                    <a:pt x="96" y="505"/>
                    <a:pt x="94" y="509"/>
                  </a:cubicBezTo>
                  <a:cubicBezTo>
                    <a:pt x="93" y="510"/>
                    <a:pt x="93" y="513"/>
                    <a:pt x="91" y="514"/>
                  </a:cubicBezTo>
                  <a:cubicBezTo>
                    <a:pt x="88" y="517"/>
                    <a:pt x="74" y="511"/>
                    <a:pt x="70" y="508"/>
                  </a:cubicBezTo>
                  <a:cubicBezTo>
                    <a:pt x="68" y="506"/>
                    <a:pt x="67" y="504"/>
                    <a:pt x="68" y="502"/>
                  </a:cubicBezTo>
                  <a:close/>
                  <a:moveTo>
                    <a:pt x="62" y="511"/>
                  </a:moveTo>
                  <a:cubicBezTo>
                    <a:pt x="64" y="514"/>
                    <a:pt x="67" y="516"/>
                    <a:pt x="71" y="518"/>
                  </a:cubicBezTo>
                  <a:cubicBezTo>
                    <a:pt x="78" y="520"/>
                    <a:pt x="78" y="520"/>
                    <a:pt x="78" y="520"/>
                  </a:cubicBezTo>
                  <a:cubicBezTo>
                    <a:pt x="84" y="521"/>
                    <a:pt x="89" y="518"/>
                    <a:pt x="94" y="518"/>
                  </a:cubicBezTo>
                  <a:cubicBezTo>
                    <a:pt x="97" y="522"/>
                    <a:pt x="98" y="523"/>
                    <a:pt x="104" y="524"/>
                  </a:cubicBezTo>
                  <a:cubicBezTo>
                    <a:pt x="105" y="528"/>
                    <a:pt x="107" y="533"/>
                    <a:pt x="112" y="535"/>
                  </a:cubicBezTo>
                  <a:cubicBezTo>
                    <a:pt x="111" y="536"/>
                    <a:pt x="109" y="537"/>
                    <a:pt x="108" y="539"/>
                  </a:cubicBezTo>
                  <a:cubicBezTo>
                    <a:pt x="104" y="545"/>
                    <a:pt x="106" y="550"/>
                    <a:pt x="111" y="553"/>
                  </a:cubicBezTo>
                  <a:cubicBezTo>
                    <a:pt x="111" y="557"/>
                    <a:pt x="111" y="559"/>
                    <a:pt x="113" y="562"/>
                  </a:cubicBezTo>
                  <a:cubicBezTo>
                    <a:pt x="110" y="571"/>
                    <a:pt x="98" y="577"/>
                    <a:pt x="90" y="568"/>
                  </a:cubicBezTo>
                  <a:cubicBezTo>
                    <a:pt x="89" y="567"/>
                    <a:pt x="88" y="566"/>
                    <a:pt x="88" y="564"/>
                  </a:cubicBezTo>
                  <a:cubicBezTo>
                    <a:pt x="88" y="558"/>
                    <a:pt x="95" y="560"/>
                    <a:pt x="97" y="558"/>
                  </a:cubicBezTo>
                  <a:cubicBezTo>
                    <a:pt x="96" y="554"/>
                    <a:pt x="88" y="551"/>
                    <a:pt x="84" y="552"/>
                  </a:cubicBezTo>
                  <a:cubicBezTo>
                    <a:pt x="74" y="555"/>
                    <a:pt x="70" y="565"/>
                    <a:pt x="77" y="574"/>
                  </a:cubicBezTo>
                  <a:cubicBezTo>
                    <a:pt x="77" y="574"/>
                    <a:pt x="77" y="574"/>
                    <a:pt x="77" y="574"/>
                  </a:cubicBezTo>
                  <a:cubicBezTo>
                    <a:pt x="69" y="571"/>
                    <a:pt x="65" y="574"/>
                    <a:pt x="65" y="574"/>
                  </a:cubicBezTo>
                  <a:cubicBezTo>
                    <a:pt x="62" y="577"/>
                    <a:pt x="59" y="582"/>
                    <a:pt x="59" y="582"/>
                  </a:cubicBezTo>
                  <a:cubicBezTo>
                    <a:pt x="59" y="582"/>
                    <a:pt x="58" y="581"/>
                    <a:pt x="54" y="578"/>
                  </a:cubicBezTo>
                  <a:cubicBezTo>
                    <a:pt x="52" y="576"/>
                    <a:pt x="50" y="576"/>
                    <a:pt x="47" y="576"/>
                  </a:cubicBezTo>
                  <a:cubicBezTo>
                    <a:pt x="39" y="575"/>
                    <a:pt x="31" y="584"/>
                    <a:pt x="33" y="592"/>
                  </a:cubicBezTo>
                  <a:cubicBezTo>
                    <a:pt x="33" y="594"/>
                    <a:pt x="34" y="595"/>
                    <a:pt x="35" y="596"/>
                  </a:cubicBezTo>
                  <a:cubicBezTo>
                    <a:pt x="35" y="597"/>
                    <a:pt x="37" y="599"/>
                    <a:pt x="37" y="599"/>
                  </a:cubicBezTo>
                  <a:cubicBezTo>
                    <a:pt x="34" y="598"/>
                    <a:pt x="31" y="599"/>
                    <a:pt x="27" y="600"/>
                  </a:cubicBezTo>
                  <a:cubicBezTo>
                    <a:pt x="27" y="600"/>
                    <a:pt x="26" y="600"/>
                    <a:pt x="25" y="601"/>
                  </a:cubicBezTo>
                  <a:cubicBezTo>
                    <a:pt x="35" y="565"/>
                    <a:pt x="48" y="535"/>
                    <a:pt x="62" y="511"/>
                  </a:cubicBezTo>
                  <a:close/>
                  <a:moveTo>
                    <a:pt x="55" y="594"/>
                  </a:moveTo>
                  <a:cubicBezTo>
                    <a:pt x="50" y="587"/>
                    <a:pt x="50" y="587"/>
                    <a:pt x="50" y="587"/>
                  </a:cubicBezTo>
                  <a:cubicBezTo>
                    <a:pt x="50" y="594"/>
                    <a:pt x="50" y="594"/>
                    <a:pt x="50" y="594"/>
                  </a:cubicBezTo>
                  <a:cubicBezTo>
                    <a:pt x="42" y="587"/>
                    <a:pt x="42" y="587"/>
                    <a:pt x="42" y="587"/>
                  </a:cubicBezTo>
                  <a:cubicBezTo>
                    <a:pt x="42" y="587"/>
                    <a:pt x="45" y="599"/>
                    <a:pt x="45" y="599"/>
                  </a:cubicBezTo>
                  <a:cubicBezTo>
                    <a:pt x="36" y="595"/>
                    <a:pt x="35" y="590"/>
                    <a:pt x="36" y="586"/>
                  </a:cubicBezTo>
                  <a:cubicBezTo>
                    <a:pt x="40" y="577"/>
                    <a:pt x="49" y="579"/>
                    <a:pt x="53" y="582"/>
                  </a:cubicBezTo>
                  <a:cubicBezTo>
                    <a:pt x="60" y="587"/>
                    <a:pt x="55" y="594"/>
                    <a:pt x="55" y="594"/>
                  </a:cubicBezTo>
                  <a:close/>
                  <a:moveTo>
                    <a:pt x="58" y="601"/>
                  </a:moveTo>
                  <a:cubicBezTo>
                    <a:pt x="61" y="603"/>
                    <a:pt x="62" y="607"/>
                    <a:pt x="60" y="610"/>
                  </a:cubicBezTo>
                  <a:cubicBezTo>
                    <a:pt x="58" y="613"/>
                    <a:pt x="54" y="614"/>
                    <a:pt x="51" y="612"/>
                  </a:cubicBezTo>
                  <a:cubicBezTo>
                    <a:pt x="48" y="610"/>
                    <a:pt x="47" y="606"/>
                    <a:pt x="49" y="603"/>
                  </a:cubicBezTo>
                  <a:cubicBezTo>
                    <a:pt x="51" y="600"/>
                    <a:pt x="55" y="599"/>
                    <a:pt x="58" y="601"/>
                  </a:cubicBezTo>
                  <a:close/>
                  <a:moveTo>
                    <a:pt x="48" y="620"/>
                  </a:moveTo>
                  <a:cubicBezTo>
                    <a:pt x="48" y="624"/>
                    <a:pt x="49" y="633"/>
                    <a:pt x="49" y="633"/>
                  </a:cubicBezTo>
                  <a:cubicBezTo>
                    <a:pt x="49" y="633"/>
                    <a:pt x="54" y="622"/>
                    <a:pt x="54" y="622"/>
                  </a:cubicBezTo>
                  <a:cubicBezTo>
                    <a:pt x="58" y="633"/>
                    <a:pt x="58" y="633"/>
                    <a:pt x="58" y="633"/>
                  </a:cubicBezTo>
                  <a:cubicBezTo>
                    <a:pt x="60" y="618"/>
                    <a:pt x="60" y="618"/>
                    <a:pt x="60" y="618"/>
                  </a:cubicBezTo>
                  <a:cubicBezTo>
                    <a:pt x="60" y="618"/>
                    <a:pt x="67" y="627"/>
                    <a:pt x="65" y="634"/>
                  </a:cubicBezTo>
                  <a:cubicBezTo>
                    <a:pt x="63" y="638"/>
                    <a:pt x="60" y="643"/>
                    <a:pt x="53" y="642"/>
                  </a:cubicBezTo>
                  <a:cubicBezTo>
                    <a:pt x="48" y="641"/>
                    <a:pt x="43" y="636"/>
                    <a:pt x="44" y="630"/>
                  </a:cubicBezTo>
                  <a:cubicBezTo>
                    <a:pt x="45" y="624"/>
                    <a:pt x="46" y="622"/>
                    <a:pt x="48" y="620"/>
                  </a:cubicBezTo>
                  <a:close/>
                  <a:moveTo>
                    <a:pt x="64" y="617"/>
                  </a:moveTo>
                  <a:cubicBezTo>
                    <a:pt x="77" y="616"/>
                    <a:pt x="77" y="616"/>
                    <a:pt x="77" y="616"/>
                  </a:cubicBezTo>
                  <a:cubicBezTo>
                    <a:pt x="67" y="612"/>
                    <a:pt x="67" y="612"/>
                    <a:pt x="67" y="612"/>
                  </a:cubicBezTo>
                  <a:cubicBezTo>
                    <a:pt x="75" y="610"/>
                    <a:pt x="75" y="610"/>
                    <a:pt x="75" y="610"/>
                  </a:cubicBezTo>
                  <a:cubicBezTo>
                    <a:pt x="67" y="606"/>
                    <a:pt x="67" y="606"/>
                    <a:pt x="67" y="606"/>
                  </a:cubicBezTo>
                  <a:cubicBezTo>
                    <a:pt x="67" y="606"/>
                    <a:pt x="76" y="600"/>
                    <a:pt x="84" y="607"/>
                  </a:cubicBezTo>
                  <a:cubicBezTo>
                    <a:pt x="88" y="610"/>
                    <a:pt x="90" y="616"/>
                    <a:pt x="83" y="621"/>
                  </a:cubicBezTo>
                  <a:cubicBezTo>
                    <a:pt x="80" y="624"/>
                    <a:pt x="73" y="623"/>
                    <a:pt x="64" y="617"/>
                  </a:cubicBezTo>
                  <a:close/>
                  <a:moveTo>
                    <a:pt x="67" y="602"/>
                  </a:moveTo>
                  <a:cubicBezTo>
                    <a:pt x="72" y="592"/>
                    <a:pt x="72" y="592"/>
                    <a:pt x="72" y="592"/>
                  </a:cubicBezTo>
                  <a:cubicBezTo>
                    <a:pt x="64" y="596"/>
                    <a:pt x="64" y="596"/>
                    <a:pt x="64" y="596"/>
                  </a:cubicBezTo>
                  <a:cubicBezTo>
                    <a:pt x="67" y="587"/>
                    <a:pt x="67" y="587"/>
                    <a:pt x="67" y="587"/>
                  </a:cubicBezTo>
                  <a:cubicBezTo>
                    <a:pt x="67" y="587"/>
                    <a:pt x="63" y="590"/>
                    <a:pt x="59" y="594"/>
                  </a:cubicBezTo>
                  <a:cubicBezTo>
                    <a:pt x="60" y="583"/>
                    <a:pt x="66" y="579"/>
                    <a:pt x="71" y="578"/>
                  </a:cubicBezTo>
                  <a:cubicBezTo>
                    <a:pt x="77" y="578"/>
                    <a:pt x="81" y="582"/>
                    <a:pt x="80" y="586"/>
                  </a:cubicBezTo>
                  <a:cubicBezTo>
                    <a:pt x="78" y="597"/>
                    <a:pt x="67" y="602"/>
                    <a:pt x="67" y="602"/>
                  </a:cubicBezTo>
                  <a:close/>
                  <a:moveTo>
                    <a:pt x="23" y="609"/>
                  </a:moveTo>
                  <a:cubicBezTo>
                    <a:pt x="23" y="608"/>
                    <a:pt x="23" y="607"/>
                    <a:pt x="24" y="606"/>
                  </a:cubicBezTo>
                  <a:cubicBezTo>
                    <a:pt x="25" y="605"/>
                    <a:pt x="27" y="604"/>
                    <a:pt x="30" y="603"/>
                  </a:cubicBezTo>
                  <a:cubicBezTo>
                    <a:pt x="36" y="602"/>
                    <a:pt x="40" y="603"/>
                    <a:pt x="41" y="604"/>
                  </a:cubicBezTo>
                  <a:cubicBezTo>
                    <a:pt x="30" y="610"/>
                    <a:pt x="30" y="610"/>
                    <a:pt x="30" y="610"/>
                  </a:cubicBezTo>
                  <a:cubicBezTo>
                    <a:pt x="41" y="610"/>
                    <a:pt x="41" y="610"/>
                    <a:pt x="41" y="610"/>
                  </a:cubicBezTo>
                  <a:cubicBezTo>
                    <a:pt x="33" y="618"/>
                    <a:pt x="33" y="618"/>
                    <a:pt x="33" y="618"/>
                  </a:cubicBezTo>
                  <a:cubicBezTo>
                    <a:pt x="45" y="615"/>
                    <a:pt x="45" y="615"/>
                    <a:pt x="45" y="615"/>
                  </a:cubicBezTo>
                  <a:cubicBezTo>
                    <a:pt x="45" y="615"/>
                    <a:pt x="41" y="624"/>
                    <a:pt x="33" y="625"/>
                  </a:cubicBezTo>
                  <a:cubicBezTo>
                    <a:pt x="30" y="625"/>
                    <a:pt x="24" y="623"/>
                    <a:pt x="22" y="619"/>
                  </a:cubicBezTo>
                  <a:cubicBezTo>
                    <a:pt x="22" y="613"/>
                    <a:pt x="23" y="609"/>
                    <a:pt x="23" y="609"/>
                  </a:cubicBezTo>
                  <a:close/>
                  <a:moveTo>
                    <a:pt x="134" y="920"/>
                  </a:moveTo>
                  <a:cubicBezTo>
                    <a:pt x="134" y="914"/>
                    <a:pt x="135" y="910"/>
                    <a:pt x="144" y="907"/>
                  </a:cubicBezTo>
                  <a:cubicBezTo>
                    <a:pt x="149" y="907"/>
                    <a:pt x="154" y="908"/>
                    <a:pt x="155" y="909"/>
                  </a:cubicBezTo>
                  <a:cubicBezTo>
                    <a:pt x="143" y="914"/>
                    <a:pt x="143" y="914"/>
                    <a:pt x="143" y="914"/>
                  </a:cubicBezTo>
                  <a:cubicBezTo>
                    <a:pt x="155" y="915"/>
                    <a:pt x="155" y="915"/>
                    <a:pt x="155" y="915"/>
                  </a:cubicBezTo>
                  <a:cubicBezTo>
                    <a:pt x="147" y="923"/>
                    <a:pt x="147" y="923"/>
                    <a:pt x="147" y="923"/>
                  </a:cubicBezTo>
                  <a:cubicBezTo>
                    <a:pt x="158" y="920"/>
                    <a:pt x="158" y="920"/>
                    <a:pt x="158" y="920"/>
                  </a:cubicBezTo>
                  <a:cubicBezTo>
                    <a:pt x="158" y="920"/>
                    <a:pt x="154" y="929"/>
                    <a:pt x="147" y="930"/>
                  </a:cubicBezTo>
                  <a:cubicBezTo>
                    <a:pt x="142" y="930"/>
                    <a:pt x="135" y="926"/>
                    <a:pt x="134" y="920"/>
                  </a:cubicBezTo>
                  <a:close/>
                  <a:moveTo>
                    <a:pt x="178" y="922"/>
                  </a:moveTo>
                  <a:cubicBezTo>
                    <a:pt x="190" y="921"/>
                    <a:pt x="190" y="921"/>
                    <a:pt x="190" y="921"/>
                  </a:cubicBezTo>
                  <a:cubicBezTo>
                    <a:pt x="180" y="916"/>
                    <a:pt x="180" y="916"/>
                    <a:pt x="180" y="916"/>
                  </a:cubicBezTo>
                  <a:cubicBezTo>
                    <a:pt x="189" y="915"/>
                    <a:pt x="189" y="915"/>
                    <a:pt x="189" y="915"/>
                  </a:cubicBezTo>
                  <a:cubicBezTo>
                    <a:pt x="181" y="910"/>
                    <a:pt x="181" y="910"/>
                    <a:pt x="181" y="910"/>
                  </a:cubicBezTo>
                  <a:cubicBezTo>
                    <a:pt x="181" y="910"/>
                    <a:pt x="190" y="905"/>
                    <a:pt x="198" y="911"/>
                  </a:cubicBezTo>
                  <a:cubicBezTo>
                    <a:pt x="202" y="915"/>
                    <a:pt x="204" y="921"/>
                    <a:pt x="197" y="926"/>
                  </a:cubicBezTo>
                  <a:cubicBezTo>
                    <a:pt x="193" y="928"/>
                    <a:pt x="187" y="928"/>
                    <a:pt x="178" y="922"/>
                  </a:cubicBezTo>
                  <a:close/>
                  <a:moveTo>
                    <a:pt x="178" y="939"/>
                  </a:moveTo>
                  <a:cubicBezTo>
                    <a:pt x="177" y="943"/>
                    <a:pt x="173" y="948"/>
                    <a:pt x="166" y="947"/>
                  </a:cubicBezTo>
                  <a:cubicBezTo>
                    <a:pt x="162" y="945"/>
                    <a:pt x="157" y="940"/>
                    <a:pt x="158" y="934"/>
                  </a:cubicBezTo>
                  <a:cubicBezTo>
                    <a:pt x="159" y="929"/>
                    <a:pt x="160" y="927"/>
                    <a:pt x="162" y="924"/>
                  </a:cubicBezTo>
                  <a:cubicBezTo>
                    <a:pt x="162" y="929"/>
                    <a:pt x="163" y="938"/>
                    <a:pt x="163" y="938"/>
                  </a:cubicBezTo>
                  <a:cubicBezTo>
                    <a:pt x="163" y="938"/>
                    <a:pt x="168" y="927"/>
                    <a:pt x="168" y="927"/>
                  </a:cubicBezTo>
                  <a:cubicBezTo>
                    <a:pt x="172" y="937"/>
                    <a:pt x="172" y="937"/>
                    <a:pt x="172" y="937"/>
                  </a:cubicBezTo>
                  <a:cubicBezTo>
                    <a:pt x="174" y="923"/>
                    <a:pt x="174" y="923"/>
                    <a:pt x="174" y="923"/>
                  </a:cubicBezTo>
                  <a:cubicBezTo>
                    <a:pt x="174" y="923"/>
                    <a:pt x="180" y="931"/>
                    <a:pt x="178" y="939"/>
                  </a:cubicBezTo>
                  <a:close/>
                  <a:moveTo>
                    <a:pt x="180" y="906"/>
                  </a:moveTo>
                  <a:cubicBezTo>
                    <a:pt x="186" y="897"/>
                    <a:pt x="186" y="897"/>
                    <a:pt x="186" y="897"/>
                  </a:cubicBezTo>
                  <a:cubicBezTo>
                    <a:pt x="177" y="901"/>
                    <a:pt x="177" y="901"/>
                    <a:pt x="177" y="901"/>
                  </a:cubicBezTo>
                  <a:cubicBezTo>
                    <a:pt x="181" y="891"/>
                    <a:pt x="181" y="891"/>
                    <a:pt x="181" y="891"/>
                  </a:cubicBezTo>
                  <a:cubicBezTo>
                    <a:pt x="181" y="891"/>
                    <a:pt x="177" y="894"/>
                    <a:pt x="173" y="898"/>
                  </a:cubicBezTo>
                  <a:cubicBezTo>
                    <a:pt x="173" y="887"/>
                    <a:pt x="179" y="883"/>
                    <a:pt x="185" y="882"/>
                  </a:cubicBezTo>
                  <a:cubicBezTo>
                    <a:pt x="191" y="883"/>
                    <a:pt x="194" y="886"/>
                    <a:pt x="194" y="891"/>
                  </a:cubicBezTo>
                  <a:cubicBezTo>
                    <a:pt x="192" y="901"/>
                    <a:pt x="181" y="906"/>
                    <a:pt x="180" y="906"/>
                  </a:cubicBezTo>
                  <a:close/>
                  <a:moveTo>
                    <a:pt x="173" y="915"/>
                  </a:moveTo>
                  <a:cubicBezTo>
                    <a:pt x="171" y="918"/>
                    <a:pt x="167" y="919"/>
                    <a:pt x="164" y="916"/>
                  </a:cubicBezTo>
                  <a:cubicBezTo>
                    <a:pt x="162" y="914"/>
                    <a:pt x="161" y="910"/>
                    <a:pt x="163" y="907"/>
                  </a:cubicBezTo>
                  <a:cubicBezTo>
                    <a:pt x="165" y="904"/>
                    <a:pt x="169" y="904"/>
                    <a:pt x="172" y="906"/>
                  </a:cubicBezTo>
                  <a:cubicBezTo>
                    <a:pt x="175" y="908"/>
                    <a:pt x="175" y="912"/>
                    <a:pt x="173" y="915"/>
                  </a:cubicBezTo>
                  <a:close/>
                  <a:moveTo>
                    <a:pt x="169" y="898"/>
                  </a:moveTo>
                  <a:cubicBezTo>
                    <a:pt x="164" y="891"/>
                    <a:pt x="164" y="891"/>
                    <a:pt x="164" y="891"/>
                  </a:cubicBezTo>
                  <a:cubicBezTo>
                    <a:pt x="163" y="899"/>
                    <a:pt x="163" y="899"/>
                    <a:pt x="163" y="899"/>
                  </a:cubicBezTo>
                  <a:cubicBezTo>
                    <a:pt x="156" y="892"/>
                    <a:pt x="156" y="892"/>
                    <a:pt x="156" y="892"/>
                  </a:cubicBezTo>
                  <a:cubicBezTo>
                    <a:pt x="156" y="892"/>
                    <a:pt x="159" y="904"/>
                    <a:pt x="159" y="904"/>
                  </a:cubicBezTo>
                  <a:cubicBezTo>
                    <a:pt x="150" y="900"/>
                    <a:pt x="149" y="895"/>
                    <a:pt x="150" y="891"/>
                  </a:cubicBezTo>
                  <a:cubicBezTo>
                    <a:pt x="154" y="882"/>
                    <a:pt x="163" y="884"/>
                    <a:pt x="167" y="886"/>
                  </a:cubicBezTo>
                  <a:cubicBezTo>
                    <a:pt x="174" y="892"/>
                    <a:pt x="169" y="898"/>
                    <a:pt x="169" y="898"/>
                  </a:cubicBezTo>
                  <a:close/>
                  <a:moveTo>
                    <a:pt x="185" y="954"/>
                  </a:moveTo>
                  <a:cubicBezTo>
                    <a:pt x="185" y="954"/>
                    <a:pt x="185" y="954"/>
                    <a:pt x="185" y="954"/>
                  </a:cubicBezTo>
                  <a:cubicBezTo>
                    <a:pt x="185" y="954"/>
                    <a:pt x="185" y="954"/>
                    <a:pt x="185" y="954"/>
                  </a:cubicBezTo>
                  <a:cubicBezTo>
                    <a:pt x="183" y="958"/>
                    <a:pt x="179" y="960"/>
                    <a:pt x="178" y="964"/>
                  </a:cubicBezTo>
                  <a:cubicBezTo>
                    <a:pt x="166" y="955"/>
                    <a:pt x="155" y="945"/>
                    <a:pt x="143" y="933"/>
                  </a:cubicBezTo>
                  <a:cubicBezTo>
                    <a:pt x="143" y="933"/>
                    <a:pt x="143" y="933"/>
                    <a:pt x="143" y="933"/>
                  </a:cubicBezTo>
                  <a:cubicBezTo>
                    <a:pt x="147" y="934"/>
                    <a:pt x="147" y="934"/>
                    <a:pt x="147" y="934"/>
                  </a:cubicBezTo>
                  <a:cubicBezTo>
                    <a:pt x="154" y="933"/>
                    <a:pt x="154" y="933"/>
                    <a:pt x="154" y="933"/>
                  </a:cubicBezTo>
                  <a:cubicBezTo>
                    <a:pt x="154" y="934"/>
                    <a:pt x="154" y="934"/>
                    <a:pt x="154" y="934"/>
                  </a:cubicBezTo>
                  <a:cubicBezTo>
                    <a:pt x="154" y="935"/>
                    <a:pt x="154" y="937"/>
                    <a:pt x="154" y="940"/>
                  </a:cubicBezTo>
                  <a:cubicBezTo>
                    <a:pt x="155" y="944"/>
                    <a:pt x="158" y="947"/>
                    <a:pt x="161" y="949"/>
                  </a:cubicBezTo>
                  <a:cubicBezTo>
                    <a:pt x="163" y="950"/>
                    <a:pt x="164" y="951"/>
                    <a:pt x="166" y="951"/>
                  </a:cubicBezTo>
                  <a:cubicBezTo>
                    <a:pt x="169" y="952"/>
                    <a:pt x="172" y="951"/>
                    <a:pt x="175" y="950"/>
                  </a:cubicBezTo>
                  <a:cubicBezTo>
                    <a:pt x="178" y="949"/>
                    <a:pt x="179" y="946"/>
                    <a:pt x="181" y="944"/>
                  </a:cubicBezTo>
                  <a:cubicBezTo>
                    <a:pt x="182" y="942"/>
                    <a:pt x="183" y="939"/>
                    <a:pt x="183" y="937"/>
                  </a:cubicBezTo>
                  <a:cubicBezTo>
                    <a:pt x="183" y="935"/>
                    <a:pt x="183" y="932"/>
                    <a:pt x="182" y="929"/>
                  </a:cubicBezTo>
                  <a:cubicBezTo>
                    <a:pt x="182" y="930"/>
                    <a:pt x="185" y="931"/>
                    <a:pt x="186" y="931"/>
                  </a:cubicBezTo>
                  <a:cubicBezTo>
                    <a:pt x="187" y="932"/>
                    <a:pt x="189" y="932"/>
                    <a:pt x="191" y="932"/>
                  </a:cubicBezTo>
                  <a:cubicBezTo>
                    <a:pt x="193" y="932"/>
                    <a:pt x="196" y="932"/>
                    <a:pt x="198" y="931"/>
                  </a:cubicBezTo>
                  <a:cubicBezTo>
                    <a:pt x="201" y="930"/>
                    <a:pt x="203" y="928"/>
                    <a:pt x="205" y="925"/>
                  </a:cubicBezTo>
                  <a:cubicBezTo>
                    <a:pt x="206" y="923"/>
                    <a:pt x="207" y="920"/>
                    <a:pt x="207" y="918"/>
                  </a:cubicBezTo>
                  <a:cubicBezTo>
                    <a:pt x="207" y="915"/>
                    <a:pt x="205" y="913"/>
                    <a:pt x="204" y="911"/>
                  </a:cubicBezTo>
                  <a:cubicBezTo>
                    <a:pt x="201" y="907"/>
                    <a:pt x="194" y="904"/>
                    <a:pt x="191" y="904"/>
                  </a:cubicBezTo>
                  <a:cubicBezTo>
                    <a:pt x="196" y="897"/>
                    <a:pt x="198" y="894"/>
                    <a:pt x="198" y="890"/>
                  </a:cubicBezTo>
                  <a:cubicBezTo>
                    <a:pt x="198" y="885"/>
                    <a:pt x="195" y="882"/>
                    <a:pt x="192" y="879"/>
                  </a:cubicBezTo>
                  <a:cubicBezTo>
                    <a:pt x="184" y="875"/>
                    <a:pt x="179" y="879"/>
                    <a:pt x="179" y="879"/>
                  </a:cubicBezTo>
                  <a:cubicBezTo>
                    <a:pt x="175" y="881"/>
                    <a:pt x="173" y="887"/>
                    <a:pt x="173" y="887"/>
                  </a:cubicBezTo>
                  <a:cubicBezTo>
                    <a:pt x="173" y="887"/>
                    <a:pt x="171" y="885"/>
                    <a:pt x="168" y="883"/>
                  </a:cubicBezTo>
                  <a:cubicBezTo>
                    <a:pt x="166" y="881"/>
                    <a:pt x="163" y="881"/>
                    <a:pt x="161" y="880"/>
                  </a:cubicBezTo>
                  <a:cubicBezTo>
                    <a:pt x="153" y="879"/>
                    <a:pt x="144" y="889"/>
                    <a:pt x="147" y="897"/>
                  </a:cubicBezTo>
                  <a:cubicBezTo>
                    <a:pt x="147" y="899"/>
                    <a:pt x="148" y="900"/>
                    <a:pt x="149" y="901"/>
                  </a:cubicBezTo>
                  <a:cubicBezTo>
                    <a:pt x="149" y="902"/>
                    <a:pt x="150" y="903"/>
                    <a:pt x="151" y="903"/>
                  </a:cubicBezTo>
                  <a:cubicBezTo>
                    <a:pt x="148" y="903"/>
                    <a:pt x="144" y="904"/>
                    <a:pt x="141" y="905"/>
                  </a:cubicBezTo>
                  <a:cubicBezTo>
                    <a:pt x="140" y="905"/>
                    <a:pt x="139" y="905"/>
                    <a:pt x="138" y="905"/>
                  </a:cubicBezTo>
                  <a:cubicBezTo>
                    <a:pt x="135" y="907"/>
                    <a:pt x="133" y="909"/>
                    <a:pt x="132" y="912"/>
                  </a:cubicBezTo>
                  <a:cubicBezTo>
                    <a:pt x="130" y="915"/>
                    <a:pt x="130" y="918"/>
                    <a:pt x="130" y="920"/>
                  </a:cubicBezTo>
                  <a:cubicBezTo>
                    <a:pt x="124" y="914"/>
                    <a:pt x="118" y="908"/>
                    <a:pt x="111" y="901"/>
                  </a:cubicBezTo>
                  <a:cubicBezTo>
                    <a:pt x="18" y="796"/>
                    <a:pt x="18" y="668"/>
                    <a:pt x="21" y="625"/>
                  </a:cubicBezTo>
                  <a:cubicBezTo>
                    <a:pt x="22" y="626"/>
                    <a:pt x="23" y="626"/>
                    <a:pt x="23" y="627"/>
                  </a:cubicBezTo>
                  <a:cubicBezTo>
                    <a:pt x="26" y="628"/>
                    <a:pt x="28" y="628"/>
                    <a:pt x="30" y="629"/>
                  </a:cubicBezTo>
                  <a:cubicBezTo>
                    <a:pt x="33" y="629"/>
                    <a:pt x="33" y="629"/>
                    <a:pt x="33" y="629"/>
                  </a:cubicBezTo>
                  <a:cubicBezTo>
                    <a:pt x="40" y="628"/>
                    <a:pt x="40" y="628"/>
                    <a:pt x="40" y="628"/>
                  </a:cubicBezTo>
                  <a:cubicBezTo>
                    <a:pt x="40" y="630"/>
                    <a:pt x="40" y="630"/>
                    <a:pt x="40" y="630"/>
                  </a:cubicBezTo>
                  <a:cubicBezTo>
                    <a:pt x="40" y="631"/>
                    <a:pt x="40" y="632"/>
                    <a:pt x="40" y="635"/>
                  </a:cubicBezTo>
                  <a:cubicBezTo>
                    <a:pt x="41" y="640"/>
                    <a:pt x="44" y="643"/>
                    <a:pt x="48" y="645"/>
                  </a:cubicBezTo>
                  <a:cubicBezTo>
                    <a:pt x="49" y="646"/>
                    <a:pt x="51" y="646"/>
                    <a:pt x="52" y="646"/>
                  </a:cubicBezTo>
                  <a:cubicBezTo>
                    <a:pt x="56" y="647"/>
                    <a:pt x="59" y="647"/>
                    <a:pt x="61" y="645"/>
                  </a:cubicBezTo>
                  <a:cubicBezTo>
                    <a:pt x="64" y="644"/>
                    <a:pt x="66" y="642"/>
                    <a:pt x="67" y="639"/>
                  </a:cubicBezTo>
                  <a:cubicBezTo>
                    <a:pt x="68" y="638"/>
                    <a:pt x="70" y="635"/>
                    <a:pt x="69" y="632"/>
                  </a:cubicBezTo>
                  <a:cubicBezTo>
                    <a:pt x="69" y="630"/>
                    <a:pt x="69" y="627"/>
                    <a:pt x="68" y="625"/>
                  </a:cubicBezTo>
                  <a:cubicBezTo>
                    <a:pt x="68" y="625"/>
                    <a:pt x="71" y="626"/>
                    <a:pt x="72" y="626"/>
                  </a:cubicBezTo>
                  <a:cubicBezTo>
                    <a:pt x="74" y="627"/>
                    <a:pt x="76" y="627"/>
                    <a:pt x="78" y="628"/>
                  </a:cubicBezTo>
                  <a:cubicBezTo>
                    <a:pt x="80" y="628"/>
                    <a:pt x="82" y="627"/>
                    <a:pt x="84" y="627"/>
                  </a:cubicBezTo>
                  <a:cubicBezTo>
                    <a:pt x="87" y="626"/>
                    <a:pt x="90" y="623"/>
                    <a:pt x="91" y="620"/>
                  </a:cubicBezTo>
                  <a:cubicBezTo>
                    <a:pt x="93" y="618"/>
                    <a:pt x="93" y="615"/>
                    <a:pt x="93" y="613"/>
                  </a:cubicBezTo>
                  <a:cubicBezTo>
                    <a:pt x="94" y="610"/>
                    <a:pt x="92" y="608"/>
                    <a:pt x="90" y="606"/>
                  </a:cubicBezTo>
                  <a:cubicBezTo>
                    <a:pt x="88" y="602"/>
                    <a:pt x="80" y="600"/>
                    <a:pt x="78" y="599"/>
                  </a:cubicBezTo>
                  <a:cubicBezTo>
                    <a:pt x="83" y="593"/>
                    <a:pt x="84" y="589"/>
                    <a:pt x="84" y="585"/>
                  </a:cubicBezTo>
                  <a:cubicBezTo>
                    <a:pt x="84" y="583"/>
                    <a:pt x="84" y="581"/>
                    <a:pt x="83" y="579"/>
                  </a:cubicBezTo>
                  <a:cubicBezTo>
                    <a:pt x="86" y="580"/>
                    <a:pt x="94" y="582"/>
                    <a:pt x="97" y="581"/>
                  </a:cubicBezTo>
                  <a:cubicBezTo>
                    <a:pt x="98" y="581"/>
                    <a:pt x="99" y="580"/>
                    <a:pt x="101" y="580"/>
                  </a:cubicBezTo>
                  <a:cubicBezTo>
                    <a:pt x="102" y="579"/>
                    <a:pt x="102" y="578"/>
                    <a:pt x="102" y="578"/>
                  </a:cubicBezTo>
                  <a:cubicBezTo>
                    <a:pt x="107" y="578"/>
                    <a:pt x="107" y="578"/>
                    <a:pt x="107" y="578"/>
                  </a:cubicBezTo>
                  <a:cubicBezTo>
                    <a:pt x="107" y="577"/>
                    <a:pt x="107" y="577"/>
                    <a:pt x="107" y="577"/>
                  </a:cubicBezTo>
                  <a:cubicBezTo>
                    <a:pt x="111" y="576"/>
                    <a:pt x="113" y="574"/>
                    <a:pt x="116" y="571"/>
                  </a:cubicBezTo>
                  <a:cubicBezTo>
                    <a:pt x="116" y="570"/>
                    <a:pt x="117" y="568"/>
                    <a:pt x="118" y="567"/>
                  </a:cubicBezTo>
                  <a:cubicBezTo>
                    <a:pt x="118" y="567"/>
                    <a:pt x="118" y="567"/>
                    <a:pt x="118" y="567"/>
                  </a:cubicBezTo>
                  <a:cubicBezTo>
                    <a:pt x="119" y="567"/>
                    <a:pt x="120" y="567"/>
                    <a:pt x="121" y="567"/>
                  </a:cubicBezTo>
                  <a:cubicBezTo>
                    <a:pt x="123" y="567"/>
                    <a:pt x="125" y="567"/>
                    <a:pt x="127" y="566"/>
                  </a:cubicBezTo>
                  <a:cubicBezTo>
                    <a:pt x="130" y="570"/>
                    <a:pt x="138" y="573"/>
                    <a:pt x="141" y="570"/>
                  </a:cubicBezTo>
                  <a:cubicBezTo>
                    <a:pt x="147" y="566"/>
                    <a:pt x="149" y="557"/>
                    <a:pt x="153" y="550"/>
                  </a:cubicBezTo>
                  <a:cubicBezTo>
                    <a:pt x="155" y="548"/>
                    <a:pt x="157" y="547"/>
                    <a:pt x="158" y="545"/>
                  </a:cubicBezTo>
                  <a:cubicBezTo>
                    <a:pt x="158" y="545"/>
                    <a:pt x="158" y="545"/>
                    <a:pt x="159" y="545"/>
                  </a:cubicBezTo>
                  <a:cubicBezTo>
                    <a:pt x="159" y="545"/>
                    <a:pt x="159" y="545"/>
                    <a:pt x="159" y="545"/>
                  </a:cubicBezTo>
                  <a:cubicBezTo>
                    <a:pt x="158" y="547"/>
                    <a:pt x="156" y="550"/>
                    <a:pt x="156" y="552"/>
                  </a:cubicBezTo>
                  <a:cubicBezTo>
                    <a:pt x="156" y="552"/>
                    <a:pt x="156" y="552"/>
                    <a:pt x="156" y="552"/>
                  </a:cubicBezTo>
                  <a:cubicBezTo>
                    <a:pt x="158" y="552"/>
                    <a:pt x="159" y="551"/>
                    <a:pt x="160" y="552"/>
                  </a:cubicBezTo>
                  <a:cubicBezTo>
                    <a:pt x="159" y="555"/>
                    <a:pt x="156" y="556"/>
                    <a:pt x="155" y="560"/>
                  </a:cubicBezTo>
                  <a:cubicBezTo>
                    <a:pt x="157" y="561"/>
                    <a:pt x="163" y="554"/>
                    <a:pt x="164" y="550"/>
                  </a:cubicBezTo>
                  <a:cubicBezTo>
                    <a:pt x="165" y="550"/>
                    <a:pt x="166" y="550"/>
                    <a:pt x="167" y="550"/>
                  </a:cubicBezTo>
                  <a:cubicBezTo>
                    <a:pt x="167" y="550"/>
                    <a:pt x="167" y="550"/>
                    <a:pt x="167" y="550"/>
                  </a:cubicBezTo>
                  <a:cubicBezTo>
                    <a:pt x="167" y="556"/>
                    <a:pt x="161" y="562"/>
                    <a:pt x="163" y="568"/>
                  </a:cubicBezTo>
                  <a:cubicBezTo>
                    <a:pt x="163" y="568"/>
                    <a:pt x="163" y="568"/>
                    <a:pt x="163" y="568"/>
                  </a:cubicBezTo>
                  <a:cubicBezTo>
                    <a:pt x="163" y="568"/>
                    <a:pt x="163" y="568"/>
                    <a:pt x="163" y="568"/>
                  </a:cubicBezTo>
                  <a:cubicBezTo>
                    <a:pt x="165" y="566"/>
                    <a:pt x="165" y="563"/>
                    <a:pt x="166" y="561"/>
                  </a:cubicBezTo>
                  <a:cubicBezTo>
                    <a:pt x="167" y="559"/>
                    <a:pt x="170" y="558"/>
                    <a:pt x="171" y="556"/>
                  </a:cubicBezTo>
                  <a:cubicBezTo>
                    <a:pt x="172" y="554"/>
                    <a:pt x="171" y="550"/>
                    <a:pt x="172" y="547"/>
                  </a:cubicBezTo>
                  <a:cubicBezTo>
                    <a:pt x="173" y="546"/>
                    <a:pt x="176" y="547"/>
                    <a:pt x="178" y="547"/>
                  </a:cubicBezTo>
                  <a:cubicBezTo>
                    <a:pt x="182" y="548"/>
                    <a:pt x="177" y="555"/>
                    <a:pt x="177" y="558"/>
                  </a:cubicBezTo>
                  <a:cubicBezTo>
                    <a:pt x="177" y="561"/>
                    <a:pt x="178" y="563"/>
                    <a:pt x="178" y="565"/>
                  </a:cubicBezTo>
                  <a:cubicBezTo>
                    <a:pt x="178" y="565"/>
                    <a:pt x="179" y="565"/>
                    <a:pt x="179" y="565"/>
                  </a:cubicBezTo>
                  <a:cubicBezTo>
                    <a:pt x="180" y="564"/>
                    <a:pt x="180" y="562"/>
                    <a:pt x="180" y="560"/>
                  </a:cubicBezTo>
                  <a:cubicBezTo>
                    <a:pt x="182" y="556"/>
                    <a:pt x="183" y="553"/>
                    <a:pt x="184" y="549"/>
                  </a:cubicBezTo>
                  <a:cubicBezTo>
                    <a:pt x="185" y="549"/>
                    <a:pt x="185" y="549"/>
                    <a:pt x="185" y="549"/>
                  </a:cubicBezTo>
                  <a:cubicBezTo>
                    <a:pt x="185" y="551"/>
                    <a:pt x="186" y="552"/>
                    <a:pt x="186" y="553"/>
                  </a:cubicBezTo>
                  <a:cubicBezTo>
                    <a:pt x="186" y="556"/>
                    <a:pt x="185" y="558"/>
                    <a:pt x="185" y="561"/>
                  </a:cubicBezTo>
                  <a:cubicBezTo>
                    <a:pt x="184" y="565"/>
                    <a:pt x="184" y="569"/>
                    <a:pt x="184" y="572"/>
                  </a:cubicBezTo>
                  <a:cubicBezTo>
                    <a:pt x="183" y="572"/>
                    <a:pt x="181" y="572"/>
                    <a:pt x="180" y="572"/>
                  </a:cubicBezTo>
                  <a:cubicBezTo>
                    <a:pt x="175" y="573"/>
                    <a:pt x="171" y="575"/>
                    <a:pt x="168" y="580"/>
                  </a:cubicBezTo>
                  <a:cubicBezTo>
                    <a:pt x="167" y="582"/>
                    <a:pt x="166" y="587"/>
                    <a:pt x="166" y="589"/>
                  </a:cubicBezTo>
                  <a:cubicBezTo>
                    <a:pt x="166" y="598"/>
                    <a:pt x="169" y="603"/>
                    <a:pt x="177" y="608"/>
                  </a:cubicBezTo>
                  <a:cubicBezTo>
                    <a:pt x="179" y="609"/>
                    <a:pt x="184" y="612"/>
                    <a:pt x="188" y="612"/>
                  </a:cubicBezTo>
                  <a:cubicBezTo>
                    <a:pt x="188" y="612"/>
                    <a:pt x="188" y="612"/>
                    <a:pt x="188" y="612"/>
                  </a:cubicBezTo>
                  <a:cubicBezTo>
                    <a:pt x="196" y="611"/>
                    <a:pt x="196" y="611"/>
                    <a:pt x="196" y="611"/>
                  </a:cubicBezTo>
                  <a:cubicBezTo>
                    <a:pt x="197" y="609"/>
                    <a:pt x="200" y="609"/>
                    <a:pt x="202" y="608"/>
                  </a:cubicBezTo>
                  <a:cubicBezTo>
                    <a:pt x="205" y="606"/>
                    <a:pt x="208" y="603"/>
                    <a:pt x="210" y="599"/>
                  </a:cubicBezTo>
                  <a:cubicBezTo>
                    <a:pt x="215" y="590"/>
                    <a:pt x="213" y="577"/>
                    <a:pt x="212" y="570"/>
                  </a:cubicBezTo>
                  <a:cubicBezTo>
                    <a:pt x="212" y="569"/>
                    <a:pt x="211" y="567"/>
                    <a:pt x="211" y="565"/>
                  </a:cubicBezTo>
                  <a:cubicBezTo>
                    <a:pt x="213" y="565"/>
                    <a:pt x="214" y="567"/>
                    <a:pt x="216" y="568"/>
                  </a:cubicBezTo>
                  <a:cubicBezTo>
                    <a:pt x="219" y="569"/>
                    <a:pt x="222" y="571"/>
                    <a:pt x="226" y="573"/>
                  </a:cubicBezTo>
                  <a:cubicBezTo>
                    <a:pt x="231" y="575"/>
                    <a:pt x="235" y="574"/>
                    <a:pt x="239" y="575"/>
                  </a:cubicBezTo>
                  <a:cubicBezTo>
                    <a:pt x="239" y="575"/>
                    <a:pt x="239" y="575"/>
                    <a:pt x="239" y="575"/>
                  </a:cubicBezTo>
                  <a:cubicBezTo>
                    <a:pt x="245" y="574"/>
                    <a:pt x="245" y="574"/>
                    <a:pt x="245" y="574"/>
                  </a:cubicBezTo>
                  <a:cubicBezTo>
                    <a:pt x="245" y="574"/>
                    <a:pt x="254" y="570"/>
                    <a:pt x="255" y="568"/>
                  </a:cubicBezTo>
                  <a:cubicBezTo>
                    <a:pt x="261" y="564"/>
                    <a:pt x="264" y="556"/>
                    <a:pt x="266" y="547"/>
                  </a:cubicBezTo>
                  <a:cubicBezTo>
                    <a:pt x="265" y="540"/>
                    <a:pt x="265" y="540"/>
                    <a:pt x="265" y="540"/>
                  </a:cubicBezTo>
                  <a:cubicBezTo>
                    <a:pt x="264" y="539"/>
                    <a:pt x="261" y="532"/>
                    <a:pt x="259" y="530"/>
                  </a:cubicBezTo>
                  <a:cubicBezTo>
                    <a:pt x="257" y="527"/>
                    <a:pt x="250" y="523"/>
                    <a:pt x="245" y="522"/>
                  </a:cubicBezTo>
                  <a:cubicBezTo>
                    <a:pt x="243" y="522"/>
                    <a:pt x="241" y="522"/>
                    <a:pt x="239" y="522"/>
                  </a:cubicBezTo>
                  <a:cubicBezTo>
                    <a:pt x="239" y="522"/>
                    <a:pt x="239" y="522"/>
                    <a:pt x="239" y="522"/>
                  </a:cubicBezTo>
                  <a:cubicBezTo>
                    <a:pt x="241" y="520"/>
                    <a:pt x="243" y="517"/>
                    <a:pt x="245" y="515"/>
                  </a:cubicBezTo>
                  <a:cubicBezTo>
                    <a:pt x="248" y="510"/>
                    <a:pt x="252" y="504"/>
                    <a:pt x="255" y="498"/>
                  </a:cubicBezTo>
                  <a:cubicBezTo>
                    <a:pt x="261" y="487"/>
                    <a:pt x="263" y="473"/>
                    <a:pt x="270" y="465"/>
                  </a:cubicBezTo>
                  <a:cubicBezTo>
                    <a:pt x="273" y="460"/>
                    <a:pt x="278" y="456"/>
                    <a:pt x="283" y="453"/>
                  </a:cubicBezTo>
                  <a:cubicBezTo>
                    <a:pt x="285" y="452"/>
                    <a:pt x="287" y="451"/>
                    <a:pt x="289" y="450"/>
                  </a:cubicBezTo>
                  <a:cubicBezTo>
                    <a:pt x="289" y="450"/>
                    <a:pt x="289" y="449"/>
                    <a:pt x="290" y="450"/>
                  </a:cubicBezTo>
                  <a:cubicBezTo>
                    <a:pt x="289" y="448"/>
                    <a:pt x="289" y="448"/>
                    <a:pt x="289" y="448"/>
                  </a:cubicBezTo>
                  <a:cubicBezTo>
                    <a:pt x="287" y="446"/>
                    <a:pt x="287" y="446"/>
                    <a:pt x="287" y="446"/>
                  </a:cubicBezTo>
                  <a:cubicBezTo>
                    <a:pt x="287" y="447"/>
                    <a:pt x="285" y="446"/>
                    <a:pt x="286" y="446"/>
                  </a:cubicBezTo>
                  <a:cubicBezTo>
                    <a:pt x="285" y="446"/>
                    <a:pt x="285" y="446"/>
                    <a:pt x="285" y="446"/>
                  </a:cubicBezTo>
                  <a:cubicBezTo>
                    <a:pt x="285" y="446"/>
                    <a:pt x="285" y="446"/>
                    <a:pt x="285" y="446"/>
                  </a:cubicBezTo>
                  <a:cubicBezTo>
                    <a:pt x="280" y="446"/>
                    <a:pt x="274" y="445"/>
                    <a:pt x="268" y="445"/>
                  </a:cubicBezTo>
                  <a:cubicBezTo>
                    <a:pt x="267" y="445"/>
                    <a:pt x="267" y="445"/>
                    <a:pt x="267" y="445"/>
                  </a:cubicBezTo>
                  <a:cubicBezTo>
                    <a:pt x="267" y="441"/>
                    <a:pt x="268" y="438"/>
                    <a:pt x="268" y="435"/>
                  </a:cubicBezTo>
                  <a:cubicBezTo>
                    <a:pt x="267" y="433"/>
                    <a:pt x="267" y="431"/>
                    <a:pt x="267" y="428"/>
                  </a:cubicBezTo>
                  <a:cubicBezTo>
                    <a:pt x="273" y="430"/>
                    <a:pt x="273" y="430"/>
                    <a:pt x="273" y="430"/>
                  </a:cubicBezTo>
                  <a:cubicBezTo>
                    <a:pt x="278" y="431"/>
                    <a:pt x="282" y="430"/>
                    <a:pt x="287" y="429"/>
                  </a:cubicBezTo>
                  <a:cubicBezTo>
                    <a:pt x="293" y="426"/>
                    <a:pt x="293" y="426"/>
                    <a:pt x="293" y="426"/>
                  </a:cubicBezTo>
                  <a:cubicBezTo>
                    <a:pt x="293" y="426"/>
                    <a:pt x="290" y="423"/>
                    <a:pt x="290" y="423"/>
                  </a:cubicBezTo>
                  <a:cubicBezTo>
                    <a:pt x="287" y="421"/>
                    <a:pt x="284" y="419"/>
                    <a:pt x="281" y="417"/>
                  </a:cubicBezTo>
                  <a:cubicBezTo>
                    <a:pt x="278" y="415"/>
                    <a:pt x="275" y="414"/>
                    <a:pt x="272" y="413"/>
                  </a:cubicBezTo>
                  <a:cubicBezTo>
                    <a:pt x="272" y="413"/>
                    <a:pt x="272" y="412"/>
                    <a:pt x="272" y="412"/>
                  </a:cubicBezTo>
                  <a:cubicBezTo>
                    <a:pt x="272" y="412"/>
                    <a:pt x="272" y="411"/>
                    <a:pt x="274" y="407"/>
                  </a:cubicBezTo>
                  <a:cubicBezTo>
                    <a:pt x="274" y="407"/>
                    <a:pt x="274" y="407"/>
                    <a:pt x="273" y="407"/>
                  </a:cubicBezTo>
                  <a:cubicBezTo>
                    <a:pt x="273" y="407"/>
                    <a:pt x="273" y="407"/>
                    <a:pt x="273" y="407"/>
                  </a:cubicBezTo>
                  <a:cubicBezTo>
                    <a:pt x="273" y="406"/>
                    <a:pt x="275" y="405"/>
                    <a:pt x="275" y="404"/>
                  </a:cubicBezTo>
                  <a:cubicBezTo>
                    <a:pt x="277" y="401"/>
                    <a:pt x="279" y="397"/>
                    <a:pt x="281" y="393"/>
                  </a:cubicBezTo>
                  <a:cubicBezTo>
                    <a:pt x="281" y="393"/>
                    <a:pt x="281" y="393"/>
                    <a:pt x="281" y="393"/>
                  </a:cubicBezTo>
                  <a:cubicBezTo>
                    <a:pt x="279" y="392"/>
                    <a:pt x="276" y="393"/>
                    <a:pt x="274" y="393"/>
                  </a:cubicBezTo>
                  <a:cubicBezTo>
                    <a:pt x="268" y="394"/>
                    <a:pt x="261" y="396"/>
                    <a:pt x="257" y="400"/>
                  </a:cubicBezTo>
                  <a:cubicBezTo>
                    <a:pt x="255" y="401"/>
                    <a:pt x="256" y="393"/>
                    <a:pt x="257" y="390"/>
                  </a:cubicBezTo>
                  <a:cubicBezTo>
                    <a:pt x="257" y="385"/>
                    <a:pt x="255" y="382"/>
                    <a:pt x="252" y="378"/>
                  </a:cubicBezTo>
                  <a:cubicBezTo>
                    <a:pt x="260" y="377"/>
                    <a:pt x="265" y="376"/>
                    <a:pt x="265" y="376"/>
                  </a:cubicBezTo>
                  <a:cubicBezTo>
                    <a:pt x="277" y="375"/>
                    <a:pt x="277" y="375"/>
                    <a:pt x="277" y="375"/>
                  </a:cubicBezTo>
                  <a:cubicBezTo>
                    <a:pt x="282" y="383"/>
                    <a:pt x="282" y="383"/>
                    <a:pt x="282" y="383"/>
                  </a:cubicBezTo>
                  <a:cubicBezTo>
                    <a:pt x="331" y="490"/>
                    <a:pt x="331" y="490"/>
                    <a:pt x="331" y="490"/>
                  </a:cubicBezTo>
                  <a:cubicBezTo>
                    <a:pt x="331" y="490"/>
                    <a:pt x="332" y="493"/>
                    <a:pt x="335" y="497"/>
                  </a:cubicBezTo>
                  <a:cubicBezTo>
                    <a:pt x="334" y="498"/>
                    <a:pt x="334" y="498"/>
                    <a:pt x="334" y="498"/>
                  </a:cubicBezTo>
                  <a:cubicBezTo>
                    <a:pt x="330" y="500"/>
                    <a:pt x="327" y="506"/>
                    <a:pt x="327" y="506"/>
                  </a:cubicBezTo>
                  <a:cubicBezTo>
                    <a:pt x="327" y="506"/>
                    <a:pt x="326" y="505"/>
                    <a:pt x="322" y="502"/>
                  </a:cubicBezTo>
                  <a:cubicBezTo>
                    <a:pt x="320" y="500"/>
                    <a:pt x="317" y="500"/>
                    <a:pt x="315" y="499"/>
                  </a:cubicBezTo>
                  <a:cubicBezTo>
                    <a:pt x="306" y="499"/>
                    <a:pt x="297" y="508"/>
                    <a:pt x="300" y="517"/>
                  </a:cubicBezTo>
                  <a:cubicBezTo>
                    <a:pt x="300" y="519"/>
                    <a:pt x="301" y="520"/>
                    <a:pt x="302" y="521"/>
                  </a:cubicBezTo>
                  <a:cubicBezTo>
                    <a:pt x="302" y="522"/>
                    <a:pt x="304" y="524"/>
                    <a:pt x="305" y="524"/>
                  </a:cubicBezTo>
                  <a:cubicBezTo>
                    <a:pt x="301" y="523"/>
                    <a:pt x="297" y="524"/>
                    <a:pt x="294" y="525"/>
                  </a:cubicBezTo>
                  <a:cubicBezTo>
                    <a:pt x="293" y="525"/>
                    <a:pt x="292" y="525"/>
                    <a:pt x="291" y="526"/>
                  </a:cubicBezTo>
                  <a:cubicBezTo>
                    <a:pt x="287" y="527"/>
                    <a:pt x="286" y="530"/>
                    <a:pt x="284" y="533"/>
                  </a:cubicBezTo>
                  <a:cubicBezTo>
                    <a:pt x="282" y="536"/>
                    <a:pt x="282" y="540"/>
                    <a:pt x="283" y="543"/>
                  </a:cubicBezTo>
                  <a:cubicBezTo>
                    <a:pt x="284" y="546"/>
                    <a:pt x="287" y="551"/>
                    <a:pt x="290" y="553"/>
                  </a:cubicBezTo>
                  <a:cubicBezTo>
                    <a:pt x="292" y="554"/>
                    <a:pt x="294" y="555"/>
                    <a:pt x="296" y="555"/>
                  </a:cubicBezTo>
                  <a:cubicBezTo>
                    <a:pt x="300" y="555"/>
                    <a:pt x="300" y="555"/>
                    <a:pt x="300" y="555"/>
                  </a:cubicBezTo>
                  <a:cubicBezTo>
                    <a:pt x="307" y="554"/>
                    <a:pt x="307" y="554"/>
                    <a:pt x="307" y="554"/>
                  </a:cubicBezTo>
                  <a:cubicBezTo>
                    <a:pt x="307" y="556"/>
                    <a:pt x="307" y="556"/>
                    <a:pt x="307" y="556"/>
                  </a:cubicBezTo>
                  <a:cubicBezTo>
                    <a:pt x="307" y="557"/>
                    <a:pt x="307" y="559"/>
                    <a:pt x="308" y="562"/>
                  </a:cubicBezTo>
                  <a:cubicBezTo>
                    <a:pt x="308" y="566"/>
                    <a:pt x="312" y="570"/>
                    <a:pt x="315" y="572"/>
                  </a:cubicBezTo>
                  <a:cubicBezTo>
                    <a:pt x="317" y="573"/>
                    <a:pt x="319" y="573"/>
                    <a:pt x="320" y="573"/>
                  </a:cubicBezTo>
                  <a:cubicBezTo>
                    <a:pt x="323" y="574"/>
                    <a:pt x="327" y="574"/>
                    <a:pt x="330" y="572"/>
                  </a:cubicBezTo>
                  <a:cubicBezTo>
                    <a:pt x="332" y="571"/>
                    <a:pt x="334" y="569"/>
                    <a:pt x="336" y="566"/>
                  </a:cubicBezTo>
                  <a:cubicBezTo>
                    <a:pt x="337" y="564"/>
                    <a:pt x="338" y="561"/>
                    <a:pt x="338" y="559"/>
                  </a:cubicBezTo>
                  <a:cubicBezTo>
                    <a:pt x="338" y="556"/>
                    <a:pt x="338" y="553"/>
                    <a:pt x="337" y="551"/>
                  </a:cubicBezTo>
                  <a:cubicBezTo>
                    <a:pt x="337" y="552"/>
                    <a:pt x="340" y="552"/>
                    <a:pt x="341" y="552"/>
                  </a:cubicBezTo>
                  <a:cubicBezTo>
                    <a:pt x="343" y="553"/>
                    <a:pt x="345" y="554"/>
                    <a:pt x="347" y="554"/>
                  </a:cubicBezTo>
                  <a:cubicBezTo>
                    <a:pt x="349" y="554"/>
                    <a:pt x="351" y="554"/>
                    <a:pt x="353" y="553"/>
                  </a:cubicBezTo>
                  <a:cubicBezTo>
                    <a:pt x="357" y="552"/>
                    <a:pt x="359" y="549"/>
                    <a:pt x="361" y="546"/>
                  </a:cubicBezTo>
                  <a:cubicBezTo>
                    <a:pt x="362" y="545"/>
                    <a:pt x="362" y="544"/>
                    <a:pt x="362" y="543"/>
                  </a:cubicBezTo>
                  <a:cubicBezTo>
                    <a:pt x="391" y="588"/>
                    <a:pt x="435" y="649"/>
                    <a:pt x="482" y="680"/>
                  </a:cubicBezTo>
                  <a:cubicBezTo>
                    <a:pt x="541" y="718"/>
                    <a:pt x="604" y="735"/>
                    <a:pt x="636" y="742"/>
                  </a:cubicBezTo>
                  <a:cubicBezTo>
                    <a:pt x="635" y="743"/>
                    <a:pt x="634" y="744"/>
                    <a:pt x="634" y="745"/>
                  </a:cubicBezTo>
                  <a:cubicBezTo>
                    <a:pt x="633" y="747"/>
                    <a:pt x="634" y="747"/>
                    <a:pt x="632" y="748"/>
                  </a:cubicBezTo>
                  <a:cubicBezTo>
                    <a:pt x="631" y="748"/>
                    <a:pt x="628" y="750"/>
                    <a:pt x="626" y="754"/>
                  </a:cubicBezTo>
                  <a:cubicBezTo>
                    <a:pt x="624" y="758"/>
                    <a:pt x="625" y="757"/>
                    <a:pt x="624" y="760"/>
                  </a:cubicBezTo>
                  <a:cubicBezTo>
                    <a:pt x="624" y="760"/>
                    <a:pt x="614" y="748"/>
                    <a:pt x="603" y="743"/>
                  </a:cubicBezTo>
                  <a:cubicBezTo>
                    <a:pt x="603" y="743"/>
                    <a:pt x="603" y="742"/>
                    <a:pt x="604" y="748"/>
                  </a:cubicBezTo>
                  <a:cubicBezTo>
                    <a:pt x="604" y="748"/>
                    <a:pt x="602" y="747"/>
                    <a:pt x="598" y="744"/>
                  </a:cubicBezTo>
                  <a:cubicBezTo>
                    <a:pt x="595" y="741"/>
                    <a:pt x="591" y="737"/>
                    <a:pt x="590" y="735"/>
                  </a:cubicBezTo>
                  <a:cubicBezTo>
                    <a:pt x="589" y="735"/>
                    <a:pt x="587" y="735"/>
                    <a:pt x="586" y="735"/>
                  </a:cubicBezTo>
                  <a:cubicBezTo>
                    <a:pt x="586" y="735"/>
                    <a:pt x="586" y="735"/>
                    <a:pt x="586" y="735"/>
                  </a:cubicBezTo>
                  <a:cubicBezTo>
                    <a:pt x="591" y="748"/>
                    <a:pt x="591" y="748"/>
                    <a:pt x="591" y="748"/>
                  </a:cubicBezTo>
                  <a:cubicBezTo>
                    <a:pt x="590" y="748"/>
                    <a:pt x="589" y="747"/>
                    <a:pt x="585" y="746"/>
                  </a:cubicBezTo>
                  <a:cubicBezTo>
                    <a:pt x="581" y="745"/>
                    <a:pt x="576" y="745"/>
                    <a:pt x="571" y="745"/>
                  </a:cubicBezTo>
                  <a:cubicBezTo>
                    <a:pt x="565" y="745"/>
                    <a:pt x="561" y="741"/>
                    <a:pt x="559" y="738"/>
                  </a:cubicBezTo>
                  <a:cubicBezTo>
                    <a:pt x="555" y="738"/>
                    <a:pt x="555" y="738"/>
                    <a:pt x="555" y="738"/>
                  </a:cubicBezTo>
                  <a:cubicBezTo>
                    <a:pt x="555" y="738"/>
                    <a:pt x="557" y="748"/>
                    <a:pt x="562" y="754"/>
                  </a:cubicBezTo>
                  <a:cubicBezTo>
                    <a:pt x="566" y="761"/>
                    <a:pt x="574" y="766"/>
                    <a:pt x="579" y="769"/>
                  </a:cubicBezTo>
                  <a:cubicBezTo>
                    <a:pt x="572" y="771"/>
                    <a:pt x="569" y="773"/>
                    <a:pt x="569" y="773"/>
                  </a:cubicBezTo>
                  <a:cubicBezTo>
                    <a:pt x="569" y="773"/>
                    <a:pt x="569" y="773"/>
                    <a:pt x="569" y="773"/>
                  </a:cubicBezTo>
                  <a:cubicBezTo>
                    <a:pt x="569" y="773"/>
                    <a:pt x="571" y="773"/>
                    <a:pt x="577" y="778"/>
                  </a:cubicBezTo>
                  <a:cubicBezTo>
                    <a:pt x="582" y="780"/>
                    <a:pt x="585" y="781"/>
                    <a:pt x="592" y="782"/>
                  </a:cubicBezTo>
                  <a:cubicBezTo>
                    <a:pt x="598" y="782"/>
                    <a:pt x="600" y="782"/>
                    <a:pt x="600" y="782"/>
                  </a:cubicBezTo>
                  <a:cubicBezTo>
                    <a:pt x="600" y="782"/>
                    <a:pt x="598" y="785"/>
                    <a:pt x="599" y="786"/>
                  </a:cubicBezTo>
                  <a:cubicBezTo>
                    <a:pt x="599" y="786"/>
                    <a:pt x="589" y="786"/>
                    <a:pt x="583" y="791"/>
                  </a:cubicBezTo>
                  <a:cubicBezTo>
                    <a:pt x="579" y="794"/>
                    <a:pt x="578" y="795"/>
                    <a:pt x="578" y="795"/>
                  </a:cubicBezTo>
                  <a:cubicBezTo>
                    <a:pt x="574" y="802"/>
                    <a:pt x="564" y="819"/>
                    <a:pt x="562" y="824"/>
                  </a:cubicBezTo>
                  <a:cubicBezTo>
                    <a:pt x="562" y="825"/>
                    <a:pt x="562" y="825"/>
                    <a:pt x="562" y="825"/>
                  </a:cubicBezTo>
                  <a:cubicBezTo>
                    <a:pt x="561" y="828"/>
                    <a:pt x="561" y="830"/>
                    <a:pt x="560" y="831"/>
                  </a:cubicBezTo>
                  <a:cubicBezTo>
                    <a:pt x="561" y="831"/>
                    <a:pt x="561" y="831"/>
                    <a:pt x="561" y="831"/>
                  </a:cubicBezTo>
                  <a:cubicBezTo>
                    <a:pt x="561" y="832"/>
                    <a:pt x="561" y="835"/>
                    <a:pt x="561" y="837"/>
                  </a:cubicBezTo>
                  <a:cubicBezTo>
                    <a:pt x="565" y="835"/>
                    <a:pt x="565" y="835"/>
                    <a:pt x="565" y="835"/>
                  </a:cubicBezTo>
                  <a:cubicBezTo>
                    <a:pt x="565" y="835"/>
                    <a:pt x="569" y="830"/>
                    <a:pt x="572" y="829"/>
                  </a:cubicBezTo>
                  <a:cubicBezTo>
                    <a:pt x="574" y="828"/>
                    <a:pt x="575" y="828"/>
                    <a:pt x="576" y="827"/>
                  </a:cubicBezTo>
                  <a:cubicBezTo>
                    <a:pt x="578" y="827"/>
                    <a:pt x="581" y="826"/>
                    <a:pt x="582" y="825"/>
                  </a:cubicBezTo>
                  <a:cubicBezTo>
                    <a:pt x="584" y="823"/>
                    <a:pt x="586" y="822"/>
                    <a:pt x="587" y="821"/>
                  </a:cubicBezTo>
                  <a:cubicBezTo>
                    <a:pt x="588" y="821"/>
                    <a:pt x="591" y="821"/>
                    <a:pt x="594" y="819"/>
                  </a:cubicBezTo>
                  <a:cubicBezTo>
                    <a:pt x="597" y="817"/>
                    <a:pt x="601" y="814"/>
                    <a:pt x="602" y="810"/>
                  </a:cubicBezTo>
                  <a:cubicBezTo>
                    <a:pt x="602" y="811"/>
                    <a:pt x="604" y="816"/>
                    <a:pt x="607" y="818"/>
                  </a:cubicBezTo>
                  <a:cubicBezTo>
                    <a:pt x="610" y="821"/>
                    <a:pt x="612" y="821"/>
                    <a:pt x="614" y="822"/>
                  </a:cubicBezTo>
                  <a:cubicBezTo>
                    <a:pt x="614" y="823"/>
                    <a:pt x="612" y="826"/>
                    <a:pt x="612" y="831"/>
                  </a:cubicBezTo>
                  <a:cubicBezTo>
                    <a:pt x="613" y="835"/>
                    <a:pt x="613" y="836"/>
                    <a:pt x="614" y="838"/>
                  </a:cubicBezTo>
                  <a:cubicBezTo>
                    <a:pt x="616" y="841"/>
                    <a:pt x="625" y="850"/>
                    <a:pt x="629" y="854"/>
                  </a:cubicBezTo>
                  <a:cubicBezTo>
                    <a:pt x="627" y="853"/>
                    <a:pt x="623" y="851"/>
                    <a:pt x="622" y="851"/>
                  </a:cubicBezTo>
                  <a:cubicBezTo>
                    <a:pt x="620" y="851"/>
                    <a:pt x="618" y="849"/>
                    <a:pt x="616" y="849"/>
                  </a:cubicBezTo>
                  <a:cubicBezTo>
                    <a:pt x="613" y="847"/>
                    <a:pt x="602" y="845"/>
                    <a:pt x="598" y="846"/>
                  </a:cubicBezTo>
                  <a:cubicBezTo>
                    <a:pt x="597" y="846"/>
                    <a:pt x="593" y="848"/>
                    <a:pt x="593" y="848"/>
                  </a:cubicBezTo>
                  <a:cubicBezTo>
                    <a:pt x="593" y="848"/>
                    <a:pt x="587" y="851"/>
                    <a:pt x="587" y="851"/>
                  </a:cubicBezTo>
                  <a:cubicBezTo>
                    <a:pt x="586" y="852"/>
                    <a:pt x="585" y="854"/>
                    <a:pt x="583" y="855"/>
                  </a:cubicBezTo>
                  <a:cubicBezTo>
                    <a:pt x="582" y="856"/>
                    <a:pt x="581" y="863"/>
                    <a:pt x="580" y="863"/>
                  </a:cubicBezTo>
                  <a:cubicBezTo>
                    <a:pt x="578" y="864"/>
                    <a:pt x="574" y="862"/>
                    <a:pt x="573" y="861"/>
                  </a:cubicBezTo>
                  <a:cubicBezTo>
                    <a:pt x="569" y="860"/>
                    <a:pt x="562" y="860"/>
                    <a:pt x="556" y="861"/>
                  </a:cubicBezTo>
                  <a:cubicBezTo>
                    <a:pt x="551" y="863"/>
                    <a:pt x="546" y="866"/>
                    <a:pt x="542" y="868"/>
                  </a:cubicBezTo>
                  <a:cubicBezTo>
                    <a:pt x="542" y="869"/>
                    <a:pt x="541" y="870"/>
                    <a:pt x="541" y="870"/>
                  </a:cubicBezTo>
                  <a:cubicBezTo>
                    <a:pt x="538" y="870"/>
                    <a:pt x="535" y="871"/>
                    <a:pt x="532" y="871"/>
                  </a:cubicBezTo>
                  <a:cubicBezTo>
                    <a:pt x="527" y="872"/>
                    <a:pt x="523" y="876"/>
                    <a:pt x="520" y="880"/>
                  </a:cubicBezTo>
                  <a:cubicBezTo>
                    <a:pt x="507" y="900"/>
                    <a:pt x="521" y="925"/>
                    <a:pt x="538" y="932"/>
                  </a:cubicBezTo>
                  <a:cubicBezTo>
                    <a:pt x="541" y="933"/>
                    <a:pt x="543" y="935"/>
                    <a:pt x="547" y="935"/>
                  </a:cubicBezTo>
                  <a:cubicBezTo>
                    <a:pt x="548" y="935"/>
                    <a:pt x="548" y="935"/>
                    <a:pt x="548" y="936"/>
                  </a:cubicBezTo>
                  <a:cubicBezTo>
                    <a:pt x="544" y="944"/>
                    <a:pt x="534" y="956"/>
                    <a:pt x="525" y="959"/>
                  </a:cubicBezTo>
                  <a:cubicBezTo>
                    <a:pt x="521" y="960"/>
                    <a:pt x="517" y="960"/>
                    <a:pt x="513" y="960"/>
                  </a:cubicBezTo>
                  <a:cubicBezTo>
                    <a:pt x="510" y="961"/>
                    <a:pt x="507" y="962"/>
                    <a:pt x="504" y="961"/>
                  </a:cubicBezTo>
                  <a:cubicBezTo>
                    <a:pt x="502" y="960"/>
                    <a:pt x="500" y="957"/>
                    <a:pt x="498" y="956"/>
                  </a:cubicBezTo>
                  <a:cubicBezTo>
                    <a:pt x="494" y="955"/>
                    <a:pt x="489" y="956"/>
                    <a:pt x="488" y="952"/>
                  </a:cubicBezTo>
                  <a:cubicBezTo>
                    <a:pt x="490" y="948"/>
                    <a:pt x="492" y="943"/>
                    <a:pt x="493" y="938"/>
                  </a:cubicBezTo>
                  <a:cubicBezTo>
                    <a:pt x="495" y="934"/>
                    <a:pt x="497" y="930"/>
                    <a:pt x="499" y="926"/>
                  </a:cubicBezTo>
                  <a:cubicBezTo>
                    <a:pt x="500" y="921"/>
                    <a:pt x="499" y="915"/>
                    <a:pt x="498" y="911"/>
                  </a:cubicBezTo>
                  <a:cubicBezTo>
                    <a:pt x="494" y="899"/>
                    <a:pt x="493" y="895"/>
                    <a:pt x="483" y="890"/>
                  </a:cubicBezTo>
                  <a:cubicBezTo>
                    <a:pt x="480" y="889"/>
                    <a:pt x="478" y="886"/>
                    <a:pt x="474" y="885"/>
                  </a:cubicBezTo>
                  <a:cubicBezTo>
                    <a:pt x="463" y="883"/>
                    <a:pt x="452" y="892"/>
                    <a:pt x="439" y="890"/>
                  </a:cubicBezTo>
                  <a:cubicBezTo>
                    <a:pt x="431" y="889"/>
                    <a:pt x="420" y="870"/>
                    <a:pt x="407" y="880"/>
                  </a:cubicBezTo>
                  <a:cubicBezTo>
                    <a:pt x="389" y="893"/>
                    <a:pt x="406" y="921"/>
                    <a:pt x="421" y="927"/>
                  </a:cubicBezTo>
                  <a:cubicBezTo>
                    <a:pt x="429" y="931"/>
                    <a:pt x="439" y="931"/>
                    <a:pt x="446" y="935"/>
                  </a:cubicBezTo>
                  <a:cubicBezTo>
                    <a:pt x="450" y="938"/>
                    <a:pt x="455" y="945"/>
                    <a:pt x="454" y="952"/>
                  </a:cubicBezTo>
                  <a:cubicBezTo>
                    <a:pt x="452" y="952"/>
                    <a:pt x="450" y="951"/>
                    <a:pt x="449" y="951"/>
                  </a:cubicBezTo>
                  <a:cubicBezTo>
                    <a:pt x="447" y="950"/>
                    <a:pt x="445" y="950"/>
                    <a:pt x="442" y="950"/>
                  </a:cubicBezTo>
                  <a:cubicBezTo>
                    <a:pt x="440" y="949"/>
                    <a:pt x="438" y="945"/>
                    <a:pt x="436" y="943"/>
                  </a:cubicBezTo>
                  <a:cubicBezTo>
                    <a:pt x="433" y="939"/>
                    <a:pt x="428" y="936"/>
                    <a:pt x="424" y="934"/>
                  </a:cubicBezTo>
                  <a:cubicBezTo>
                    <a:pt x="418" y="931"/>
                    <a:pt x="410" y="930"/>
                    <a:pt x="402" y="930"/>
                  </a:cubicBezTo>
                  <a:cubicBezTo>
                    <a:pt x="400" y="930"/>
                    <a:pt x="397" y="931"/>
                    <a:pt x="394" y="931"/>
                  </a:cubicBezTo>
                  <a:cubicBezTo>
                    <a:pt x="393" y="931"/>
                    <a:pt x="391" y="930"/>
                    <a:pt x="390" y="930"/>
                  </a:cubicBezTo>
                  <a:cubicBezTo>
                    <a:pt x="381" y="927"/>
                    <a:pt x="372" y="922"/>
                    <a:pt x="365" y="917"/>
                  </a:cubicBezTo>
                  <a:cubicBezTo>
                    <a:pt x="352" y="908"/>
                    <a:pt x="349" y="888"/>
                    <a:pt x="337" y="877"/>
                  </a:cubicBezTo>
                  <a:cubicBezTo>
                    <a:pt x="335" y="875"/>
                    <a:pt x="332" y="873"/>
                    <a:pt x="330" y="872"/>
                  </a:cubicBezTo>
                  <a:cubicBezTo>
                    <a:pt x="326" y="870"/>
                    <a:pt x="322" y="867"/>
                    <a:pt x="317" y="866"/>
                  </a:cubicBezTo>
                  <a:cubicBezTo>
                    <a:pt x="317" y="866"/>
                    <a:pt x="318" y="865"/>
                    <a:pt x="318" y="865"/>
                  </a:cubicBezTo>
                  <a:cubicBezTo>
                    <a:pt x="315" y="864"/>
                    <a:pt x="315" y="864"/>
                    <a:pt x="315" y="864"/>
                  </a:cubicBezTo>
                  <a:cubicBezTo>
                    <a:pt x="292" y="868"/>
                    <a:pt x="292" y="868"/>
                    <a:pt x="292" y="868"/>
                  </a:cubicBezTo>
                  <a:cubicBezTo>
                    <a:pt x="289" y="868"/>
                    <a:pt x="289" y="868"/>
                    <a:pt x="289" y="868"/>
                  </a:cubicBezTo>
                  <a:cubicBezTo>
                    <a:pt x="289" y="868"/>
                    <a:pt x="289" y="868"/>
                    <a:pt x="289" y="868"/>
                  </a:cubicBezTo>
                  <a:cubicBezTo>
                    <a:pt x="288" y="871"/>
                    <a:pt x="282" y="874"/>
                    <a:pt x="280" y="877"/>
                  </a:cubicBezTo>
                  <a:cubicBezTo>
                    <a:pt x="275" y="885"/>
                    <a:pt x="266" y="899"/>
                    <a:pt x="271" y="913"/>
                  </a:cubicBezTo>
                  <a:cubicBezTo>
                    <a:pt x="273" y="918"/>
                    <a:pt x="274" y="922"/>
                    <a:pt x="276" y="926"/>
                  </a:cubicBezTo>
                  <a:cubicBezTo>
                    <a:pt x="274" y="930"/>
                    <a:pt x="268" y="931"/>
                    <a:pt x="263" y="929"/>
                  </a:cubicBezTo>
                  <a:cubicBezTo>
                    <a:pt x="261" y="928"/>
                    <a:pt x="259" y="927"/>
                    <a:pt x="257" y="926"/>
                  </a:cubicBezTo>
                  <a:cubicBezTo>
                    <a:pt x="249" y="923"/>
                    <a:pt x="245" y="923"/>
                    <a:pt x="236" y="926"/>
                  </a:cubicBezTo>
                  <a:cubicBezTo>
                    <a:pt x="235" y="926"/>
                    <a:pt x="235" y="926"/>
                    <a:pt x="235" y="926"/>
                  </a:cubicBezTo>
                  <a:cubicBezTo>
                    <a:pt x="234" y="921"/>
                    <a:pt x="235" y="916"/>
                    <a:pt x="233" y="912"/>
                  </a:cubicBezTo>
                  <a:cubicBezTo>
                    <a:pt x="232" y="910"/>
                    <a:pt x="229" y="908"/>
                    <a:pt x="227" y="906"/>
                  </a:cubicBezTo>
                  <a:cubicBezTo>
                    <a:pt x="226" y="904"/>
                    <a:pt x="226" y="902"/>
                    <a:pt x="224" y="900"/>
                  </a:cubicBezTo>
                  <a:cubicBezTo>
                    <a:pt x="217" y="905"/>
                    <a:pt x="217" y="918"/>
                    <a:pt x="214" y="927"/>
                  </a:cubicBezTo>
                  <a:cubicBezTo>
                    <a:pt x="211" y="937"/>
                    <a:pt x="202" y="944"/>
                    <a:pt x="189" y="945"/>
                  </a:cubicBezTo>
                  <a:cubicBezTo>
                    <a:pt x="184" y="950"/>
                    <a:pt x="185" y="954"/>
                    <a:pt x="185" y="954"/>
                  </a:cubicBezTo>
                  <a:close/>
                  <a:moveTo>
                    <a:pt x="586" y="810"/>
                  </a:moveTo>
                  <a:cubicBezTo>
                    <a:pt x="586" y="811"/>
                    <a:pt x="585" y="814"/>
                    <a:pt x="584" y="817"/>
                  </a:cubicBezTo>
                  <a:cubicBezTo>
                    <a:pt x="581" y="822"/>
                    <a:pt x="576" y="823"/>
                    <a:pt x="576" y="823"/>
                  </a:cubicBezTo>
                  <a:lnTo>
                    <a:pt x="586" y="810"/>
                  </a:lnTo>
                  <a:close/>
                  <a:moveTo>
                    <a:pt x="567" y="825"/>
                  </a:moveTo>
                  <a:cubicBezTo>
                    <a:pt x="569" y="816"/>
                    <a:pt x="580" y="812"/>
                    <a:pt x="580" y="812"/>
                  </a:cubicBezTo>
                  <a:cubicBezTo>
                    <a:pt x="571" y="824"/>
                    <a:pt x="570" y="824"/>
                    <a:pt x="567" y="825"/>
                  </a:cubicBezTo>
                  <a:close/>
                  <a:moveTo>
                    <a:pt x="580" y="806"/>
                  </a:moveTo>
                  <a:cubicBezTo>
                    <a:pt x="576" y="808"/>
                    <a:pt x="574" y="809"/>
                    <a:pt x="573" y="811"/>
                  </a:cubicBezTo>
                  <a:cubicBezTo>
                    <a:pt x="573" y="810"/>
                    <a:pt x="573" y="810"/>
                    <a:pt x="576" y="806"/>
                  </a:cubicBezTo>
                  <a:cubicBezTo>
                    <a:pt x="580" y="802"/>
                    <a:pt x="588" y="801"/>
                    <a:pt x="588" y="801"/>
                  </a:cubicBezTo>
                  <a:cubicBezTo>
                    <a:pt x="587" y="802"/>
                    <a:pt x="583" y="805"/>
                    <a:pt x="580" y="806"/>
                  </a:cubicBezTo>
                  <a:close/>
                  <a:moveTo>
                    <a:pt x="578" y="800"/>
                  </a:moveTo>
                  <a:cubicBezTo>
                    <a:pt x="579" y="799"/>
                    <a:pt x="582" y="795"/>
                    <a:pt x="588" y="793"/>
                  </a:cubicBezTo>
                  <a:cubicBezTo>
                    <a:pt x="592" y="792"/>
                    <a:pt x="596" y="792"/>
                    <a:pt x="597" y="792"/>
                  </a:cubicBezTo>
                  <a:cubicBezTo>
                    <a:pt x="597" y="792"/>
                    <a:pt x="593" y="795"/>
                    <a:pt x="589" y="796"/>
                  </a:cubicBezTo>
                  <a:cubicBezTo>
                    <a:pt x="585" y="797"/>
                    <a:pt x="581" y="797"/>
                    <a:pt x="578" y="800"/>
                  </a:cubicBezTo>
                  <a:close/>
                  <a:moveTo>
                    <a:pt x="598" y="802"/>
                  </a:moveTo>
                  <a:cubicBezTo>
                    <a:pt x="597" y="810"/>
                    <a:pt x="593" y="813"/>
                    <a:pt x="589" y="815"/>
                  </a:cubicBezTo>
                  <a:cubicBezTo>
                    <a:pt x="589" y="811"/>
                    <a:pt x="598" y="802"/>
                    <a:pt x="598" y="802"/>
                  </a:cubicBezTo>
                  <a:close/>
                  <a:moveTo>
                    <a:pt x="583" y="933"/>
                  </a:moveTo>
                  <a:cubicBezTo>
                    <a:pt x="583" y="933"/>
                    <a:pt x="583" y="933"/>
                    <a:pt x="583" y="933"/>
                  </a:cubicBezTo>
                  <a:cubicBezTo>
                    <a:pt x="583" y="933"/>
                    <a:pt x="583" y="933"/>
                    <a:pt x="583" y="933"/>
                  </a:cubicBezTo>
                  <a:cubicBezTo>
                    <a:pt x="581" y="927"/>
                    <a:pt x="585" y="925"/>
                    <a:pt x="588" y="922"/>
                  </a:cubicBezTo>
                  <a:cubicBezTo>
                    <a:pt x="599" y="922"/>
                    <a:pt x="605" y="938"/>
                    <a:pt x="594" y="939"/>
                  </a:cubicBezTo>
                  <a:cubicBezTo>
                    <a:pt x="593" y="938"/>
                    <a:pt x="593" y="938"/>
                    <a:pt x="593" y="938"/>
                  </a:cubicBezTo>
                  <a:cubicBezTo>
                    <a:pt x="593" y="936"/>
                    <a:pt x="594" y="934"/>
                    <a:pt x="594" y="932"/>
                  </a:cubicBezTo>
                  <a:cubicBezTo>
                    <a:pt x="592" y="925"/>
                    <a:pt x="585" y="929"/>
                    <a:pt x="583" y="933"/>
                  </a:cubicBezTo>
                  <a:close/>
                  <a:moveTo>
                    <a:pt x="556" y="933"/>
                  </a:moveTo>
                  <a:cubicBezTo>
                    <a:pt x="558" y="933"/>
                    <a:pt x="558" y="933"/>
                    <a:pt x="561" y="933"/>
                  </a:cubicBezTo>
                  <a:cubicBezTo>
                    <a:pt x="563" y="936"/>
                    <a:pt x="566" y="940"/>
                    <a:pt x="568" y="943"/>
                  </a:cubicBezTo>
                  <a:cubicBezTo>
                    <a:pt x="570" y="945"/>
                    <a:pt x="572" y="945"/>
                    <a:pt x="572" y="947"/>
                  </a:cubicBezTo>
                  <a:cubicBezTo>
                    <a:pt x="568" y="947"/>
                    <a:pt x="555" y="938"/>
                    <a:pt x="556" y="933"/>
                  </a:cubicBezTo>
                  <a:close/>
                  <a:moveTo>
                    <a:pt x="566" y="951"/>
                  </a:moveTo>
                  <a:cubicBezTo>
                    <a:pt x="562" y="957"/>
                    <a:pt x="557" y="963"/>
                    <a:pt x="547" y="964"/>
                  </a:cubicBezTo>
                  <a:cubicBezTo>
                    <a:pt x="545" y="964"/>
                    <a:pt x="544" y="965"/>
                    <a:pt x="543" y="964"/>
                  </a:cubicBezTo>
                  <a:cubicBezTo>
                    <a:pt x="542" y="964"/>
                    <a:pt x="542" y="964"/>
                    <a:pt x="542" y="964"/>
                  </a:cubicBezTo>
                  <a:cubicBezTo>
                    <a:pt x="542" y="963"/>
                    <a:pt x="542" y="963"/>
                    <a:pt x="542" y="963"/>
                  </a:cubicBezTo>
                  <a:cubicBezTo>
                    <a:pt x="550" y="962"/>
                    <a:pt x="556" y="958"/>
                    <a:pt x="559" y="953"/>
                  </a:cubicBezTo>
                  <a:cubicBezTo>
                    <a:pt x="560" y="951"/>
                    <a:pt x="560" y="949"/>
                    <a:pt x="562" y="948"/>
                  </a:cubicBezTo>
                  <a:cubicBezTo>
                    <a:pt x="563" y="949"/>
                    <a:pt x="564" y="950"/>
                    <a:pt x="566" y="950"/>
                  </a:cubicBezTo>
                  <a:cubicBezTo>
                    <a:pt x="566" y="951"/>
                    <a:pt x="566" y="951"/>
                    <a:pt x="566" y="951"/>
                  </a:cubicBezTo>
                  <a:close/>
                  <a:moveTo>
                    <a:pt x="568" y="919"/>
                  </a:moveTo>
                  <a:cubicBezTo>
                    <a:pt x="567" y="919"/>
                    <a:pt x="567" y="919"/>
                    <a:pt x="567" y="919"/>
                  </a:cubicBezTo>
                  <a:cubicBezTo>
                    <a:pt x="568" y="917"/>
                    <a:pt x="570" y="916"/>
                    <a:pt x="571" y="915"/>
                  </a:cubicBezTo>
                  <a:cubicBezTo>
                    <a:pt x="574" y="912"/>
                    <a:pt x="577" y="905"/>
                    <a:pt x="575" y="898"/>
                  </a:cubicBezTo>
                  <a:cubicBezTo>
                    <a:pt x="573" y="891"/>
                    <a:pt x="562" y="881"/>
                    <a:pt x="552" y="886"/>
                  </a:cubicBezTo>
                  <a:cubicBezTo>
                    <a:pt x="548" y="887"/>
                    <a:pt x="544" y="893"/>
                    <a:pt x="543" y="897"/>
                  </a:cubicBezTo>
                  <a:cubicBezTo>
                    <a:pt x="543" y="898"/>
                    <a:pt x="544" y="900"/>
                    <a:pt x="544" y="901"/>
                  </a:cubicBezTo>
                  <a:cubicBezTo>
                    <a:pt x="544" y="901"/>
                    <a:pt x="544" y="901"/>
                    <a:pt x="544" y="901"/>
                  </a:cubicBezTo>
                  <a:cubicBezTo>
                    <a:pt x="537" y="899"/>
                    <a:pt x="540" y="886"/>
                    <a:pt x="544" y="883"/>
                  </a:cubicBezTo>
                  <a:cubicBezTo>
                    <a:pt x="546" y="882"/>
                    <a:pt x="549" y="881"/>
                    <a:pt x="551" y="879"/>
                  </a:cubicBezTo>
                  <a:cubicBezTo>
                    <a:pt x="566" y="878"/>
                    <a:pt x="574" y="885"/>
                    <a:pt x="579" y="895"/>
                  </a:cubicBezTo>
                  <a:cubicBezTo>
                    <a:pt x="585" y="906"/>
                    <a:pt x="578" y="918"/>
                    <a:pt x="568" y="919"/>
                  </a:cubicBezTo>
                  <a:close/>
                  <a:moveTo>
                    <a:pt x="581" y="880"/>
                  </a:moveTo>
                  <a:cubicBezTo>
                    <a:pt x="582" y="878"/>
                    <a:pt x="583" y="876"/>
                    <a:pt x="585" y="875"/>
                  </a:cubicBezTo>
                  <a:cubicBezTo>
                    <a:pt x="593" y="874"/>
                    <a:pt x="594" y="883"/>
                    <a:pt x="589" y="886"/>
                  </a:cubicBezTo>
                  <a:cubicBezTo>
                    <a:pt x="585" y="887"/>
                    <a:pt x="581" y="883"/>
                    <a:pt x="581" y="880"/>
                  </a:cubicBezTo>
                  <a:close/>
                  <a:moveTo>
                    <a:pt x="594" y="872"/>
                  </a:moveTo>
                  <a:cubicBezTo>
                    <a:pt x="591" y="868"/>
                    <a:pt x="591" y="864"/>
                    <a:pt x="595" y="862"/>
                  </a:cubicBezTo>
                  <a:cubicBezTo>
                    <a:pt x="600" y="861"/>
                    <a:pt x="603" y="864"/>
                    <a:pt x="602" y="869"/>
                  </a:cubicBezTo>
                  <a:cubicBezTo>
                    <a:pt x="601" y="872"/>
                    <a:pt x="598" y="872"/>
                    <a:pt x="594" y="872"/>
                  </a:cubicBezTo>
                  <a:close/>
                  <a:moveTo>
                    <a:pt x="595" y="900"/>
                  </a:moveTo>
                  <a:cubicBezTo>
                    <a:pt x="590" y="902"/>
                    <a:pt x="586" y="896"/>
                    <a:pt x="588" y="892"/>
                  </a:cubicBezTo>
                  <a:cubicBezTo>
                    <a:pt x="589" y="891"/>
                    <a:pt x="590" y="890"/>
                    <a:pt x="591" y="889"/>
                  </a:cubicBezTo>
                  <a:cubicBezTo>
                    <a:pt x="598" y="888"/>
                    <a:pt x="600" y="897"/>
                    <a:pt x="595" y="900"/>
                  </a:cubicBezTo>
                  <a:close/>
                  <a:moveTo>
                    <a:pt x="600" y="878"/>
                  </a:moveTo>
                  <a:cubicBezTo>
                    <a:pt x="607" y="877"/>
                    <a:pt x="609" y="884"/>
                    <a:pt x="605" y="888"/>
                  </a:cubicBezTo>
                  <a:cubicBezTo>
                    <a:pt x="603" y="888"/>
                    <a:pt x="602" y="888"/>
                    <a:pt x="600" y="888"/>
                  </a:cubicBezTo>
                  <a:cubicBezTo>
                    <a:pt x="595" y="886"/>
                    <a:pt x="598" y="881"/>
                    <a:pt x="600" y="878"/>
                  </a:cubicBezTo>
                  <a:close/>
                  <a:moveTo>
                    <a:pt x="608" y="890"/>
                  </a:moveTo>
                  <a:cubicBezTo>
                    <a:pt x="609" y="891"/>
                    <a:pt x="610" y="891"/>
                    <a:pt x="611" y="891"/>
                  </a:cubicBezTo>
                  <a:cubicBezTo>
                    <a:pt x="615" y="892"/>
                    <a:pt x="615" y="901"/>
                    <a:pt x="609" y="900"/>
                  </a:cubicBezTo>
                  <a:cubicBezTo>
                    <a:pt x="602" y="900"/>
                    <a:pt x="604" y="893"/>
                    <a:pt x="608" y="890"/>
                  </a:cubicBezTo>
                  <a:close/>
                  <a:moveTo>
                    <a:pt x="606" y="868"/>
                  </a:moveTo>
                  <a:cubicBezTo>
                    <a:pt x="607" y="867"/>
                    <a:pt x="608" y="866"/>
                    <a:pt x="609" y="865"/>
                  </a:cubicBezTo>
                  <a:cubicBezTo>
                    <a:pt x="615" y="864"/>
                    <a:pt x="618" y="871"/>
                    <a:pt x="614" y="874"/>
                  </a:cubicBezTo>
                  <a:cubicBezTo>
                    <a:pt x="610" y="877"/>
                    <a:pt x="605" y="873"/>
                    <a:pt x="606" y="868"/>
                  </a:cubicBezTo>
                  <a:close/>
                  <a:moveTo>
                    <a:pt x="620" y="877"/>
                  </a:moveTo>
                  <a:cubicBezTo>
                    <a:pt x="624" y="877"/>
                    <a:pt x="626" y="880"/>
                    <a:pt x="626" y="884"/>
                  </a:cubicBezTo>
                  <a:cubicBezTo>
                    <a:pt x="622" y="888"/>
                    <a:pt x="616" y="889"/>
                    <a:pt x="616" y="881"/>
                  </a:cubicBezTo>
                  <a:cubicBezTo>
                    <a:pt x="617" y="879"/>
                    <a:pt x="618" y="879"/>
                    <a:pt x="620" y="877"/>
                  </a:cubicBezTo>
                  <a:close/>
                  <a:moveTo>
                    <a:pt x="541" y="975"/>
                  </a:moveTo>
                  <a:cubicBezTo>
                    <a:pt x="537" y="976"/>
                    <a:pt x="522" y="970"/>
                    <a:pt x="518" y="969"/>
                  </a:cubicBezTo>
                  <a:cubicBezTo>
                    <a:pt x="516" y="969"/>
                    <a:pt x="513" y="968"/>
                    <a:pt x="512" y="967"/>
                  </a:cubicBezTo>
                  <a:cubicBezTo>
                    <a:pt x="514" y="966"/>
                    <a:pt x="516" y="966"/>
                    <a:pt x="518" y="966"/>
                  </a:cubicBezTo>
                  <a:cubicBezTo>
                    <a:pt x="526" y="966"/>
                    <a:pt x="538" y="969"/>
                    <a:pt x="541" y="975"/>
                  </a:cubicBezTo>
                  <a:close/>
                  <a:moveTo>
                    <a:pt x="499" y="1021"/>
                  </a:moveTo>
                  <a:cubicBezTo>
                    <a:pt x="496" y="1018"/>
                    <a:pt x="488" y="1014"/>
                    <a:pt x="487" y="1010"/>
                  </a:cubicBezTo>
                  <a:cubicBezTo>
                    <a:pt x="495" y="1012"/>
                    <a:pt x="505" y="1018"/>
                    <a:pt x="509" y="1025"/>
                  </a:cubicBezTo>
                  <a:cubicBezTo>
                    <a:pt x="513" y="1032"/>
                    <a:pt x="509" y="1041"/>
                    <a:pt x="503" y="1043"/>
                  </a:cubicBezTo>
                  <a:cubicBezTo>
                    <a:pt x="503" y="1041"/>
                    <a:pt x="504" y="1040"/>
                    <a:pt x="505" y="1038"/>
                  </a:cubicBezTo>
                  <a:cubicBezTo>
                    <a:pt x="506" y="1031"/>
                    <a:pt x="502" y="1024"/>
                    <a:pt x="499" y="1021"/>
                  </a:cubicBezTo>
                  <a:close/>
                  <a:moveTo>
                    <a:pt x="456" y="909"/>
                  </a:moveTo>
                  <a:cubicBezTo>
                    <a:pt x="454" y="907"/>
                    <a:pt x="448" y="901"/>
                    <a:pt x="447" y="898"/>
                  </a:cubicBezTo>
                  <a:cubicBezTo>
                    <a:pt x="461" y="899"/>
                    <a:pt x="473" y="919"/>
                    <a:pt x="471" y="935"/>
                  </a:cubicBezTo>
                  <a:cubicBezTo>
                    <a:pt x="471" y="936"/>
                    <a:pt x="471" y="936"/>
                    <a:pt x="471" y="936"/>
                  </a:cubicBezTo>
                  <a:cubicBezTo>
                    <a:pt x="470" y="936"/>
                    <a:pt x="470" y="936"/>
                    <a:pt x="470" y="936"/>
                  </a:cubicBezTo>
                  <a:cubicBezTo>
                    <a:pt x="467" y="925"/>
                    <a:pt x="462" y="917"/>
                    <a:pt x="456" y="909"/>
                  </a:cubicBezTo>
                  <a:close/>
                  <a:moveTo>
                    <a:pt x="458" y="937"/>
                  </a:moveTo>
                  <a:cubicBezTo>
                    <a:pt x="458" y="937"/>
                    <a:pt x="458" y="937"/>
                    <a:pt x="458" y="937"/>
                  </a:cubicBezTo>
                  <a:cubicBezTo>
                    <a:pt x="455" y="936"/>
                    <a:pt x="450" y="930"/>
                    <a:pt x="447" y="928"/>
                  </a:cubicBezTo>
                  <a:cubicBezTo>
                    <a:pt x="438" y="923"/>
                    <a:pt x="426" y="923"/>
                    <a:pt x="420" y="915"/>
                  </a:cubicBezTo>
                  <a:cubicBezTo>
                    <a:pt x="417" y="910"/>
                    <a:pt x="418" y="903"/>
                    <a:pt x="421" y="899"/>
                  </a:cubicBezTo>
                  <a:cubicBezTo>
                    <a:pt x="439" y="897"/>
                    <a:pt x="457" y="919"/>
                    <a:pt x="458" y="937"/>
                  </a:cubicBezTo>
                  <a:close/>
                  <a:moveTo>
                    <a:pt x="486" y="965"/>
                  </a:moveTo>
                  <a:cubicBezTo>
                    <a:pt x="487" y="965"/>
                    <a:pt x="487" y="965"/>
                    <a:pt x="487" y="965"/>
                  </a:cubicBezTo>
                  <a:cubicBezTo>
                    <a:pt x="498" y="971"/>
                    <a:pt x="497" y="987"/>
                    <a:pt x="481" y="987"/>
                  </a:cubicBezTo>
                  <a:cubicBezTo>
                    <a:pt x="481" y="987"/>
                    <a:pt x="481" y="987"/>
                    <a:pt x="481" y="986"/>
                  </a:cubicBezTo>
                  <a:cubicBezTo>
                    <a:pt x="484" y="983"/>
                    <a:pt x="487" y="980"/>
                    <a:pt x="488" y="974"/>
                  </a:cubicBezTo>
                  <a:cubicBezTo>
                    <a:pt x="487" y="971"/>
                    <a:pt x="487" y="968"/>
                    <a:pt x="486" y="965"/>
                  </a:cubicBezTo>
                  <a:close/>
                  <a:moveTo>
                    <a:pt x="483" y="928"/>
                  </a:moveTo>
                  <a:cubicBezTo>
                    <a:pt x="483" y="932"/>
                    <a:pt x="482" y="934"/>
                    <a:pt x="480" y="935"/>
                  </a:cubicBezTo>
                  <a:cubicBezTo>
                    <a:pt x="479" y="934"/>
                    <a:pt x="480" y="922"/>
                    <a:pt x="479" y="917"/>
                  </a:cubicBezTo>
                  <a:cubicBezTo>
                    <a:pt x="478" y="914"/>
                    <a:pt x="477" y="911"/>
                    <a:pt x="476" y="909"/>
                  </a:cubicBezTo>
                  <a:cubicBezTo>
                    <a:pt x="475" y="906"/>
                    <a:pt x="472" y="903"/>
                    <a:pt x="471" y="901"/>
                  </a:cubicBezTo>
                  <a:cubicBezTo>
                    <a:pt x="482" y="904"/>
                    <a:pt x="487" y="916"/>
                    <a:pt x="483" y="928"/>
                  </a:cubicBezTo>
                  <a:close/>
                  <a:moveTo>
                    <a:pt x="474" y="962"/>
                  </a:moveTo>
                  <a:cubicBezTo>
                    <a:pt x="485" y="964"/>
                    <a:pt x="478" y="986"/>
                    <a:pt x="469" y="983"/>
                  </a:cubicBezTo>
                  <a:cubicBezTo>
                    <a:pt x="469" y="983"/>
                    <a:pt x="469" y="983"/>
                    <a:pt x="469" y="983"/>
                  </a:cubicBezTo>
                  <a:cubicBezTo>
                    <a:pt x="469" y="982"/>
                    <a:pt x="469" y="982"/>
                    <a:pt x="469" y="982"/>
                  </a:cubicBezTo>
                  <a:cubicBezTo>
                    <a:pt x="476" y="979"/>
                    <a:pt x="474" y="971"/>
                    <a:pt x="474" y="962"/>
                  </a:cubicBezTo>
                  <a:close/>
                  <a:moveTo>
                    <a:pt x="478" y="951"/>
                  </a:moveTo>
                  <a:cubicBezTo>
                    <a:pt x="478" y="952"/>
                    <a:pt x="478" y="952"/>
                    <a:pt x="478" y="952"/>
                  </a:cubicBezTo>
                  <a:cubicBezTo>
                    <a:pt x="474" y="953"/>
                    <a:pt x="471" y="950"/>
                    <a:pt x="467" y="950"/>
                  </a:cubicBezTo>
                  <a:cubicBezTo>
                    <a:pt x="467" y="950"/>
                    <a:pt x="467" y="950"/>
                    <a:pt x="467" y="949"/>
                  </a:cubicBezTo>
                  <a:cubicBezTo>
                    <a:pt x="467" y="949"/>
                    <a:pt x="467" y="949"/>
                    <a:pt x="467" y="949"/>
                  </a:cubicBezTo>
                  <a:cubicBezTo>
                    <a:pt x="468" y="949"/>
                    <a:pt x="469" y="948"/>
                    <a:pt x="469" y="948"/>
                  </a:cubicBezTo>
                  <a:cubicBezTo>
                    <a:pt x="474" y="947"/>
                    <a:pt x="476" y="949"/>
                    <a:pt x="478" y="951"/>
                  </a:cubicBezTo>
                  <a:close/>
                  <a:moveTo>
                    <a:pt x="461" y="957"/>
                  </a:moveTo>
                  <a:cubicBezTo>
                    <a:pt x="469" y="958"/>
                    <a:pt x="469" y="978"/>
                    <a:pt x="459" y="980"/>
                  </a:cubicBezTo>
                  <a:cubicBezTo>
                    <a:pt x="459" y="980"/>
                    <a:pt x="459" y="980"/>
                    <a:pt x="459" y="980"/>
                  </a:cubicBezTo>
                  <a:cubicBezTo>
                    <a:pt x="459" y="976"/>
                    <a:pt x="462" y="974"/>
                    <a:pt x="462" y="969"/>
                  </a:cubicBezTo>
                  <a:cubicBezTo>
                    <a:pt x="463" y="965"/>
                    <a:pt x="461" y="960"/>
                    <a:pt x="461" y="957"/>
                  </a:cubicBezTo>
                  <a:close/>
                  <a:moveTo>
                    <a:pt x="461" y="992"/>
                  </a:moveTo>
                  <a:cubicBezTo>
                    <a:pt x="464" y="992"/>
                    <a:pt x="464" y="994"/>
                    <a:pt x="466" y="994"/>
                  </a:cubicBezTo>
                  <a:cubicBezTo>
                    <a:pt x="470" y="995"/>
                    <a:pt x="473" y="995"/>
                    <a:pt x="478" y="994"/>
                  </a:cubicBezTo>
                  <a:cubicBezTo>
                    <a:pt x="480" y="996"/>
                    <a:pt x="483" y="997"/>
                    <a:pt x="487" y="998"/>
                  </a:cubicBezTo>
                  <a:cubicBezTo>
                    <a:pt x="487" y="998"/>
                    <a:pt x="487" y="998"/>
                    <a:pt x="487" y="998"/>
                  </a:cubicBezTo>
                  <a:cubicBezTo>
                    <a:pt x="487" y="999"/>
                    <a:pt x="487" y="999"/>
                    <a:pt x="487" y="999"/>
                  </a:cubicBezTo>
                  <a:cubicBezTo>
                    <a:pt x="483" y="1003"/>
                    <a:pt x="478" y="1002"/>
                    <a:pt x="474" y="999"/>
                  </a:cubicBezTo>
                  <a:cubicBezTo>
                    <a:pt x="469" y="1000"/>
                    <a:pt x="465" y="1000"/>
                    <a:pt x="463" y="996"/>
                  </a:cubicBezTo>
                  <a:cubicBezTo>
                    <a:pt x="462" y="995"/>
                    <a:pt x="461" y="994"/>
                    <a:pt x="461" y="992"/>
                  </a:cubicBezTo>
                  <a:close/>
                  <a:moveTo>
                    <a:pt x="494" y="992"/>
                  </a:moveTo>
                  <a:cubicBezTo>
                    <a:pt x="495" y="991"/>
                    <a:pt x="497" y="989"/>
                    <a:pt x="498" y="988"/>
                  </a:cubicBezTo>
                  <a:cubicBezTo>
                    <a:pt x="502" y="984"/>
                    <a:pt x="502" y="977"/>
                    <a:pt x="500" y="970"/>
                  </a:cubicBezTo>
                  <a:cubicBezTo>
                    <a:pt x="500" y="970"/>
                    <a:pt x="501" y="970"/>
                    <a:pt x="501" y="969"/>
                  </a:cubicBezTo>
                  <a:cubicBezTo>
                    <a:pt x="505" y="970"/>
                    <a:pt x="508" y="977"/>
                    <a:pt x="507" y="983"/>
                  </a:cubicBezTo>
                  <a:cubicBezTo>
                    <a:pt x="506" y="989"/>
                    <a:pt x="500" y="992"/>
                    <a:pt x="494" y="992"/>
                  </a:cubicBezTo>
                  <a:cubicBezTo>
                    <a:pt x="494" y="992"/>
                    <a:pt x="494" y="992"/>
                    <a:pt x="494" y="992"/>
                  </a:cubicBezTo>
                  <a:close/>
                  <a:moveTo>
                    <a:pt x="446" y="965"/>
                  </a:moveTo>
                  <a:cubicBezTo>
                    <a:pt x="441" y="967"/>
                    <a:pt x="436" y="963"/>
                    <a:pt x="439" y="958"/>
                  </a:cubicBezTo>
                  <a:cubicBezTo>
                    <a:pt x="439" y="958"/>
                    <a:pt x="440" y="957"/>
                    <a:pt x="441" y="956"/>
                  </a:cubicBezTo>
                  <a:cubicBezTo>
                    <a:pt x="448" y="955"/>
                    <a:pt x="448" y="961"/>
                    <a:pt x="446" y="965"/>
                  </a:cubicBezTo>
                  <a:close/>
                  <a:moveTo>
                    <a:pt x="386" y="948"/>
                  </a:moveTo>
                  <a:cubicBezTo>
                    <a:pt x="388" y="942"/>
                    <a:pt x="393" y="939"/>
                    <a:pt x="398" y="936"/>
                  </a:cubicBezTo>
                  <a:cubicBezTo>
                    <a:pt x="400" y="935"/>
                    <a:pt x="402" y="936"/>
                    <a:pt x="403" y="935"/>
                  </a:cubicBezTo>
                  <a:cubicBezTo>
                    <a:pt x="415" y="934"/>
                    <a:pt x="424" y="938"/>
                    <a:pt x="430" y="945"/>
                  </a:cubicBezTo>
                  <a:cubicBezTo>
                    <a:pt x="432" y="946"/>
                    <a:pt x="433" y="948"/>
                    <a:pt x="435" y="950"/>
                  </a:cubicBezTo>
                  <a:cubicBezTo>
                    <a:pt x="435" y="950"/>
                    <a:pt x="435" y="950"/>
                    <a:pt x="435" y="950"/>
                  </a:cubicBezTo>
                  <a:cubicBezTo>
                    <a:pt x="422" y="960"/>
                    <a:pt x="396" y="959"/>
                    <a:pt x="386" y="948"/>
                  </a:cubicBezTo>
                  <a:close/>
                  <a:moveTo>
                    <a:pt x="431" y="969"/>
                  </a:moveTo>
                  <a:cubicBezTo>
                    <a:pt x="426" y="971"/>
                    <a:pt x="421" y="964"/>
                    <a:pt x="427" y="959"/>
                  </a:cubicBezTo>
                  <a:cubicBezTo>
                    <a:pt x="434" y="958"/>
                    <a:pt x="436" y="966"/>
                    <a:pt x="431" y="969"/>
                  </a:cubicBezTo>
                  <a:close/>
                  <a:moveTo>
                    <a:pt x="416" y="969"/>
                  </a:moveTo>
                  <a:cubicBezTo>
                    <a:pt x="412" y="970"/>
                    <a:pt x="408" y="969"/>
                    <a:pt x="409" y="965"/>
                  </a:cubicBezTo>
                  <a:cubicBezTo>
                    <a:pt x="410" y="963"/>
                    <a:pt x="411" y="963"/>
                    <a:pt x="412" y="962"/>
                  </a:cubicBezTo>
                  <a:cubicBezTo>
                    <a:pt x="414" y="962"/>
                    <a:pt x="415" y="962"/>
                    <a:pt x="416" y="963"/>
                  </a:cubicBezTo>
                  <a:cubicBezTo>
                    <a:pt x="418" y="965"/>
                    <a:pt x="417" y="967"/>
                    <a:pt x="416" y="969"/>
                  </a:cubicBezTo>
                  <a:close/>
                  <a:moveTo>
                    <a:pt x="400" y="967"/>
                  </a:moveTo>
                  <a:cubicBezTo>
                    <a:pt x="397" y="968"/>
                    <a:pt x="395" y="968"/>
                    <a:pt x="393" y="967"/>
                  </a:cubicBezTo>
                  <a:cubicBezTo>
                    <a:pt x="392" y="963"/>
                    <a:pt x="393" y="962"/>
                    <a:pt x="396" y="960"/>
                  </a:cubicBezTo>
                  <a:cubicBezTo>
                    <a:pt x="398" y="960"/>
                    <a:pt x="400" y="961"/>
                    <a:pt x="401" y="962"/>
                  </a:cubicBezTo>
                  <a:cubicBezTo>
                    <a:pt x="402" y="964"/>
                    <a:pt x="401" y="966"/>
                    <a:pt x="400" y="967"/>
                  </a:cubicBezTo>
                  <a:close/>
                  <a:moveTo>
                    <a:pt x="381" y="953"/>
                  </a:moveTo>
                  <a:cubicBezTo>
                    <a:pt x="384" y="953"/>
                    <a:pt x="385" y="954"/>
                    <a:pt x="386" y="956"/>
                  </a:cubicBezTo>
                  <a:cubicBezTo>
                    <a:pt x="387" y="959"/>
                    <a:pt x="386" y="960"/>
                    <a:pt x="384" y="961"/>
                  </a:cubicBezTo>
                  <a:cubicBezTo>
                    <a:pt x="383" y="961"/>
                    <a:pt x="382" y="961"/>
                    <a:pt x="382" y="962"/>
                  </a:cubicBezTo>
                  <a:cubicBezTo>
                    <a:pt x="380" y="960"/>
                    <a:pt x="378" y="960"/>
                    <a:pt x="378" y="957"/>
                  </a:cubicBezTo>
                  <a:cubicBezTo>
                    <a:pt x="379" y="955"/>
                    <a:pt x="379" y="955"/>
                    <a:pt x="381" y="953"/>
                  </a:cubicBezTo>
                  <a:close/>
                  <a:moveTo>
                    <a:pt x="377" y="946"/>
                  </a:moveTo>
                  <a:cubicBezTo>
                    <a:pt x="376" y="946"/>
                    <a:pt x="376" y="946"/>
                    <a:pt x="376" y="946"/>
                  </a:cubicBezTo>
                  <a:cubicBezTo>
                    <a:pt x="376" y="946"/>
                    <a:pt x="376" y="946"/>
                    <a:pt x="376" y="946"/>
                  </a:cubicBezTo>
                  <a:cubicBezTo>
                    <a:pt x="373" y="940"/>
                    <a:pt x="382" y="938"/>
                    <a:pt x="386" y="936"/>
                  </a:cubicBezTo>
                  <a:cubicBezTo>
                    <a:pt x="387" y="936"/>
                    <a:pt x="387" y="936"/>
                    <a:pt x="387" y="936"/>
                  </a:cubicBezTo>
                  <a:cubicBezTo>
                    <a:pt x="388" y="936"/>
                    <a:pt x="388" y="936"/>
                    <a:pt x="388" y="936"/>
                  </a:cubicBezTo>
                  <a:cubicBezTo>
                    <a:pt x="387" y="938"/>
                    <a:pt x="379" y="945"/>
                    <a:pt x="377" y="946"/>
                  </a:cubicBezTo>
                  <a:close/>
                  <a:moveTo>
                    <a:pt x="327" y="926"/>
                  </a:moveTo>
                  <a:cubicBezTo>
                    <a:pt x="326" y="924"/>
                    <a:pt x="323" y="923"/>
                    <a:pt x="320" y="922"/>
                  </a:cubicBezTo>
                  <a:cubicBezTo>
                    <a:pt x="318" y="920"/>
                    <a:pt x="316" y="918"/>
                    <a:pt x="314" y="916"/>
                  </a:cubicBezTo>
                  <a:cubicBezTo>
                    <a:pt x="309" y="912"/>
                    <a:pt x="302" y="901"/>
                    <a:pt x="306" y="893"/>
                  </a:cubicBezTo>
                  <a:cubicBezTo>
                    <a:pt x="308" y="888"/>
                    <a:pt x="312" y="886"/>
                    <a:pt x="316" y="882"/>
                  </a:cubicBezTo>
                  <a:cubicBezTo>
                    <a:pt x="324" y="882"/>
                    <a:pt x="328" y="883"/>
                    <a:pt x="330" y="889"/>
                  </a:cubicBezTo>
                  <a:cubicBezTo>
                    <a:pt x="335" y="900"/>
                    <a:pt x="326" y="909"/>
                    <a:pt x="330" y="919"/>
                  </a:cubicBezTo>
                  <a:cubicBezTo>
                    <a:pt x="334" y="929"/>
                    <a:pt x="343" y="941"/>
                    <a:pt x="351" y="946"/>
                  </a:cubicBezTo>
                  <a:cubicBezTo>
                    <a:pt x="353" y="947"/>
                    <a:pt x="361" y="950"/>
                    <a:pt x="362" y="951"/>
                  </a:cubicBezTo>
                  <a:cubicBezTo>
                    <a:pt x="362" y="951"/>
                    <a:pt x="362" y="952"/>
                    <a:pt x="362" y="952"/>
                  </a:cubicBezTo>
                  <a:cubicBezTo>
                    <a:pt x="355" y="953"/>
                    <a:pt x="350" y="954"/>
                    <a:pt x="344" y="956"/>
                  </a:cubicBezTo>
                  <a:cubicBezTo>
                    <a:pt x="341" y="957"/>
                    <a:pt x="338" y="958"/>
                    <a:pt x="335" y="959"/>
                  </a:cubicBezTo>
                  <a:cubicBezTo>
                    <a:pt x="334" y="959"/>
                    <a:pt x="334" y="958"/>
                    <a:pt x="334" y="958"/>
                  </a:cubicBezTo>
                  <a:cubicBezTo>
                    <a:pt x="337" y="947"/>
                    <a:pt x="334" y="934"/>
                    <a:pt x="327" y="926"/>
                  </a:cubicBezTo>
                  <a:close/>
                  <a:moveTo>
                    <a:pt x="293" y="908"/>
                  </a:moveTo>
                  <a:cubicBezTo>
                    <a:pt x="296" y="916"/>
                    <a:pt x="301" y="923"/>
                    <a:pt x="308" y="926"/>
                  </a:cubicBezTo>
                  <a:cubicBezTo>
                    <a:pt x="316" y="929"/>
                    <a:pt x="326" y="935"/>
                    <a:pt x="325" y="949"/>
                  </a:cubicBezTo>
                  <a:cubicBezTo>
                    <a:pt x="325" y="949"/>
                    <a:pt x="325" y="949"/>
                    <a:pt x="325" y="949"/>
                  </a:cubicBezTo>
                  <a:cubicBezTo>
                    <a:pt x="324" y="949"/>
                    <a:pt x="324" y="949"/>
                    <a:pt x="324" y="949"/>
                  </a:cubicBezTo>
                  <a:cubicBezTo>
                    <a:pt x="322" y="945"/>
                    <a:pt x="321" y="942"/>
                    <a:pt x="318" y="939"/>
                  </a:cubicBezTo>
                  <a:cubicBezTo>
                    <a:pt x="315" y="936"/>
                    <a:pt x="309" y="934"/>
                    <a:pt x="305" y="931"/>
                  </a:cubicBezTo>
                  <a:cubicBezTo>
                    <a:pt x="299" y="928"/>
                    <a:pt x="293" y="922"/>
                    <a:pt x="290" y="917"/>
                  </a:cubicBezTo>
                  <a:cubicBezTo>
                    <a:pt x="284" y="906"/>
                    <a:pt x="285" y="892"/>
                    <a:pt x="292" y="885"/>
                  </a:cubicBezTo>
                  <a:cubicBezTo>
                    <a:pt x="296" y="882"/>
                    <a:pt x="299" y="879"/>
                    <a:pt x="305" y="876"/>
                  </a:cubicBezTo>
                  <a:cubicBezTo>
                    <a:pt x="306" y="876"/>
                    <a:pt x="306" y="876"/>
                    <a:pt x="306" y="876"/>
                  </a:cubicBezTo>
                  <a:cubicBezTo>
                    <a:pt x="306" y="876"/>
                    <a:pt x="306" y="877"/>
                    <a:pt x="306" y="877"/>
                  </a:cubicBezTo>
                  <a:cubicBezTo>
                    <a:pt x="301" y="882"/>
                    <a:pt x="296" y="885"/>
                    <a:pt x="293" y="891"/>
                  </a:cubicBezTo>
                  <a:cubicBezTo>
                    <a:pt x="292" y="894"/>
                    <a:pt x="292" y="896"/>
                    <a:pt x="292" y="899"/>
                  </a:cubicBezTo>
                  <a:cubicBezTo>
                    <a:pt x="291" y="902"/>
                    <a:pt x="292" y="906"/>
                    <a:pt x="293" y="908"/>
                  </a:cubicBezTo>
                  <a:close/>
                  <a:moveTo>
                    <a:pt x="316" y="963"/>
                  </a:moveTo>
                  <a:cubicBezTo>
                    <a:pt x="317" y="962"/>
                    <a:pt x="319" y="961"/>
                    <a:pt x="320" y="961"/>
                  </a:cubicBezTo>
                  <a:cubicBezTo>
                    <a:pt x="323" y="960"/>
                    <a:pt x="324" y="961"/>
                    <a:pt x="326" y="962"/>
                  </a:cubicBezTo>
                  <a:cubicBezTo>
                    <a:pt x="324" y="965"/>
                    <a:pt x="318" y="966"/>
                    <a:pt x="314" y="968"/>
                  </a:cubicBezTo>
                  <a:cubicBezTo>
                    <a:pt x="313" y="967"/>
                    <a:pt x="313" y="968"/>
                    <a:pt x="313" y="967"/>
                  </a:cubicBezTo>
                  <a:cubicBezTo>
                    <a:pt x="314" y="965"/>
                    <a:pt x="315" y="964"/>
                    <a:pt x="316" y="963"/>
                  </a:cubicBezTo>
                  <a:close/>
                  <a:moveTo>
                    <a:pt x="357" y="935"/>
                  </a:moveTo>
                  <a:cubicBezTo>
                    <a:pt x="346" y="928"/>
                    <a:pt x="343" y="916"/>
                    <a:pt x="339" y="901"/>
                  </a:cubicBezTo>
                  <a:cubicBezTo>
                    <a:pt x="339" y="898"/>
                    <a:pt x="337" y="889"/>
                    <a:pt x="337" y="886"/>
                  </a:cubicBezTo>
                  <a:cubicBezTo>
                    <a:pt x="345" y="891"/>
                    <a:pt x="344" y="906"/>
                    <a:pt x="348" y="914"/>
                  </a:cubicBezTo>
                  <a:cubicBezTo>
                    <a:pt x="352" y="922"/>
                    <a:pt x="357" y="928"/>
                    <a:pt x="365" y="932"/>
                  </a:cubicBezTo>
                  <a:cubicBezTo>
                    <a:pt x="368" y="933"/>
                    <a:pt x="371" y="934"/>
                    <a:pt x="374" y="935"/>
                  </a:cubicBezTo>
                  <a:cubicBezTo>
                    <a:pt x="374" y="935"/>
                    <a:pt x="374" y="935"/>
                    <a:pt x="374" y="935"/>
                  </a:cubicBezTo>
                  <a:cubicBezTo>
                    <a:pt x="373" y="936"/>
                    <a:pt x="372" y="938"/>
                    <a:pt x="371" y="939"/>
                  </a:cubicBezTo>
                  <a:cubicBezTo>
                    <a:pt x="367" y="941"/>
                    <a:pt x="359" y="936"/>
                    <a:pt x="357" y="935"/>
                  </a:cubicBezTo>
                  <a:close/>
                  <a:moveTo>
                    <a:pt x="196" y="979"/>
                  </a:moveTo>
                  <a:cubicBezTo>
                    <a:pt x="196" y="978"/>
                    <a:pt x="195" y="978"/>
                    <a:pt x="194" y="977"/>
                  </a:cubicBezTo>
                  <a:cubicBezTo>
                    <a:pt x="194" y="977"/>
                    <a:pt x="194" y="977"/>
                    <a:pt x="194" y="977"/>
                  </a:cubicBezTo>
                  <a:cubicBezTo>
                    <a:pt x="195" y="968"/>
                    <a:pt x="197" y="968"/>
                    <a:pt x="204" y="964"/>
                  </a:cubicBezTo>
                  <a:cubicBezTo>
                    <a:pt x="225" y="963"/>
                    <a:pt x="239" y="984"/>
                    <a:pt x="249" y="997"/>
                  </a:cubicBezTo>
                  <a:cubicBezTo>
                    <a:pt x="249" y="997"/>
                    <a:pt x="248" y="998"/>
                    <a:pt x="248" y="998"/>
                  </a:cubicBezTo>
                  <a:cubicBezTo>
                    <a:pt x="243" y="998"/>
                    <a:pt x="240" y="994"/>
                    <a:pt x="237" y="991"/>
                  </a:cubicBezTo>
                  <a:cubicBezTo>
                    <a:pt x="232" y="986"/>
                    <a:pt x="223" y="976"/>
                    <a:pt x="217" y="972"/>
                  </a:cubicBezTo>
                  <a:cubicBezTo>
                    <a:pt x="209" y="968"/>
                    <a:pt x="200" y="973"/>
                    <a:pt x="196" y="979"/>
                  </a:cubicBezTo>
                  <a:close/>
                  <a:moveTo>
                    <a:pt x="253" y="1015"/>
                  </a:moveTo>
                  <a:cubicBezTo>
                    <a:pt x="242" y="1010"/>
                    <a:pt x="231" y="1003"/>
                    <a:pt x="219" y="995"/>
                  </a:cubicBezTo>
                  <a:cubicBezTo>
                    <a:pt x="220" y="993"/>
                    <a:pt x="221" y="992"/>
                    <a:pt x="223" y="991"/>
                  </a:cubicBezTo>
                  <a:cubicBezTo>
                    <a:pt x="227" y="989"/>
                    <a:pt x="231" y="992"/>
                    <a:pt x="233" y="994"/>
                  </a:cubicBezTo>
                  <a:cubicBezTo>
                    <a:pt x="240" y="999"/>
                    <a:pt x="244" y="1012"/>
                    <a:pt x="253" y="1014"/>
                  </a:cubicBezTo>
                  <a:cubicBezTo>
                    <a:pt x="253" y="1015"/>
                    <a:pt x="253" y="1015"/>
                    <a:pt x="253" y="1015"/>
                  </a:cubicBezTo>
                  <a:cubicBezTo>
                    <a:pt x="253" y="1015"/>
                    <a:pt x="253" y="1015"/>
                    <a:pt x="253" y="1015"/>
                  </a:cubicBezTo>
                  <a:close/>
                  <a:moveTo>
                    <a:pt x="236" y="966"/>
                  </a:moveTo>
                  <a:cubicBezTo>
                    <a:pt x="228" y="957"/>
                    <a:pt x="219" y="952"/>
                    <a:pt x="207" y="948"/>
                  </a:cubicBezTo>
                  <a:cubicBezTo>
                    <a:pt x="206" y="948"/>
                    <a:pt x="207" y="948"/>
                    <a:pt x="206" y="947"/>
                  </a:cubicBezTo>
                  <a:cubicBezTo>
                    <a:pt x="209" y="943"/>
                    <a:pt x="225" y="941"/>
                    <a:pt x="231" y="942"/>
                  </a:cubicBezTo>
                  <a:cubicBezTo>
                    <a:pt x="241" y="945"/>
                    <a:pt x="256" y="950"/>
                    <a:pt x="268" y="945"/>
                  </a:cubicBezTo>
                  <a:cubicBezTo>
                    <a:pt x="275" y="942"/>
                    <a:pt x="279" y="937"/>
                    <a:pt x="282" y="933"/>
                  </a:cubicBezTo>
                  <a:cubicBezTo>
                    <a:pt x="285" y="933"/>
                    <a:pt x="289" y="937"/>
                    <a:pt x="291" y="938"/>
                  </a:cubicBezTo>
                  <a:cubicBezTo>
                    <a:pt x="299" y="942"/>
                    <a:pt x="314" y="950"/>
                    <a:pt x="309" y="964"/>
                  </a:cubicBezTo>
                  <a:cubicBezTo>
                    <a:pt x="307" y="970"/>
                    <a:pt x="297" y="975"/>
                    <a:pt x="292" y="980"/>
                  </a:cubicBezTo>
                  <a:cubicBezTo>
                    <a:pt x="287" y="984"/>
                    <a:pt x="278" y="995"/>
                    <a:pt x="267" y="993"/>
                  </a:cubicBezTo>
                  <a:cubicBezTo>
                    <a:pt x="251" y="991"/>
                    <a:pt x="245" y="977"/>
                    <a:pt x="236" y="966"/>
                  </a:cubicBezTo>
                  <a:close/>
                  <a:moveTo>
                    <a:pt x="260" y="1007"/>
                  </a:moveTo>
                  <a:cubicBezTo>
                    <a:pt x="260" y="1007"/>
                    <a:pt x="260" y="1007"/>
                    <a:pt x="260" y="1007"/>
                  </a:cubicBezTo>
                  <a:cubicBezTo>
                    <a:pt x="258" y="1003"/>
                    <a:pt x="265" y="1000"/>
                    <a:pt x="268" y="999"/>
                  </a:cubicBezTo>
                  <a:cubicBezTo>
                    <a:pt x="271" y="998"/>
                    <a:pt x="271" y="998"/>
                    <a:pt x="271" y="998"/>
                  </a:cubicBezTo>
                  <a:cubicBezTo>
                    <a:pt x="271" y="998"/>
                    <a:pt x="271" y="999"/>
                    <a:pt x="271" y="999"/>
                  </a:cubicBezTo>
                  <a:cubicBezTo>
                    <a:pt x="269" y="1002"/>
                    <a:pt x="265" y="1006"/>
                    <a:pt x="260" y="1007"/>
                  </a:cubicBezTo>
                  <a:close/>
                  <a:moveTo>
                    <a:pt x="273" y="1025"/>
                  </a:moveTo>
                  <a:cubicBezTo>
                    <a:pt x="270" y="1024"/>
                    <a:pt x="271" y="1020"/>
                    <a:pt x="272" y="1017"/>
                  </a:cubicBezTo>
                  <a:cubicBezTo>
                    <a:pt x="274" y="1011"/>
                    <a:pt x="280" y="1008"/>
                    <a:pt x="285" y="1004"/>
                  </a:cubicBezTo>
                  <a:cubicBezTo>
                    <a:pt x="287" y="1004"/>
                    <a:pt x="289" y="1003"/>
                    <a:pt x="290" y="1004"/>
                  </a:cubicBezTo>
                  <a:cubicBezTo>
                    <a:pt x="292" y="1005"/>
                    <a:pt x="294" y="1011"/>
                    <a:pt x="292" y="1014"/>
                  </a:cubicBezTo>
                  <a:cubicBezTo>
                    <a:pt x="290" y="1019"/>
                    <a:pt x="281" y="1030"/>
                    <a:pt x="273" y="1025"/>
                  </a:cubicBezTo>
                  <a:close/>
                  <a:moveTo>
                    <a:pt x="296" y="1032"/>
                  </a:moveTo>
                  <a:cubicBezTo>
                    <a:pt x="295" y="1032"/>
                    <a:pt x="293" y="1033"/>
                    <a:pt x="292" y="1034"/>
                  </a:cubicBezTo>
                  <a:cubicBezTo>
                    <a:pt x="290" y="1033"/>
                    <a:pt x="287" y="1033"/>
                    <a:pt x="285" y="1032"/>
                  </a:cubicBezTo>
                  <a:cubicBezTo>
                    <a:pt x="286" y="1031"/>
                    <a:pt x="287" y="1031"/>
                    <a:pt x="288" y="1030"/>
                  </a:cubicBezTo>
                  <a:cubicBezTo>
                    <a:pt x="292" y="1028"/>
                    <a:pt x="295" y="1023"/>
                    <a:pt x="298" y="1019"/>
                  </a:cubicBezTo>
                  <a:cubicBezTo>
                    <a:pt x="304" y="1012"/>
                    <a:pt x="310" y="1005"/>
                    <a:pt x="317" y="999"/>
                  </a:cubicBezTo>
                  <a:cubicBezTo>
                    <a:pt x="338" y="983"/>
                    <a:pt x="379" y="970"/>
                    <a:pt x="416" y="973"/>
                  </a:cubicBezTo>
                  <a:cubicBezTo>
                    <a:pt x="426" y="974"/>
                    <a:pt x="438" y="973"/>
                    <a:pt x="447" y="976"/>
                  </a:cubicBezTo>
                  <a:cubicBezTo>
                    <a:pt x="448" y="976"/>
                    <a:pt x="448" y="978"/>
                    <a:pt x="449" y="979"/>
                  </a:cubicBezTo>
                  <a:cubicBezTo>
                    <a:pt x="449" y="980"/>
                    <a:pt x="449" y="980"/>
                    <a:pt x="449" y="980"/>
                  </a:cubicBezTo>
                  <a:cubicBezTo>
                    <a:pt x="443" y="980"/>
                    <a:pt x="437" y="979"/>
                    <a:pt x="430" y="979"/>
                  </a:cubicBezTo>
                  <a:cubicBezTo>
                    <a:pt x="425" y="979"/>
                    <a:pt x="419" y="979"/>
                    <a:pt x="413" y="979"/>
                  </a:cubicBezTo>
                  <a:cubicBezTo>
                    <a:pt x="400" y="978"/>
                    <a:pt x="377" y="980"/>
                    <a:pt x="365" y="983"/>
                  </a:cubicBezTo>
                  <a:cubicBezTo>
                    <a:pt x="351" y="988"/>
                    <a:pt x="338" y="993"/>
                    <a:pt x="327" y="1000"/>
                  </a:cubicBezTo>
                  <a:cubicBezTo>
                    <a:pt x="323" y="1003"/>
                    <a:pt x="318" y="1005"/>
                    <a:pt x="315" y="1008"/>
                  </a:cubicBezTo>
                  <a:cubicBezTo>
                    <a:pt x="308" y="1015"/>
                    <a:pt x="303" y="1025"/>
                    <a:pt x="296" y="1032"/>
                  </a:cubicBezTo>
                  <a:close/>
                  <a:moveTo>
                    <a:pt x="424" y="987"/>
                  </a:moveTo>
                  <a:cubicBezTo>
                    <a:pt x="424" y="986"/>
                    <a:pt x="424" y="986"/>
                    <a:pt x="424" y="986"/>
                  </a:cubicBezTo>
                  <a:cubicBezTo>
                    <a:pt x="432" y="986"/>
                    <a:pt x="439" y="988"/>
                    <a:pt x="447" y="988"/>
                  </a:cubicBezTo>
                  <a:cubicBezTo>
                    <a:pt x="447" y="988"/>
                    <a:pt x="447" y="988"/>
                    <a:pt x="447" y="989"/>
                  </a:cubicBezTo>
                  <a:cubicBezTo>
                    <a:pt x="446" y="991"/>
                    <a:pt x="444" y="992"/>
                    <a:pt x="441" y="993"/>
                  </a:cubicBezTo>
                  <a:cubicBezTo>
                    <a:pt x="433" y="995"/>
                    <a:pt x="429" y="991"/>
                    <a:pt x="424" y="987"/>
                  </a:cubicBezTo>
                  <a:close/>
                  <a:moveTo>
                    <a:pt x="438" y="999"/>
                  </a:moveTo>
                  <a:cubicBezTo>
                    <a:pt x="428" y="1006"/>
                    <a:pt x="410" y="997"/>
                    <a:pt x="408" y="988"/>
                  </a:cubicBezTo>
                  <a:cubicBezTo>
                    <a:pt x="408" y="988"/>
                    <a:pt x="408" y="988"/>
                    <a:pt x="409" y="988"/>
                  </a:cubicBezTo>
                  <a:cubicBezTo>
                    <a:pt x="410" y="988"/>
                    <a:pt x="412" y="988"/>
                    <a:pt x="414" y="988"/>
                  </a:cubicBezTo>
                  <a:cubicBezTo>
                    <a:pt x="417" y="989"/>
                    <a:pt x="421" y="994"/>
                    <a:pt x="424" y="996"/>
                  </a:cubicBezTo>
                  <a:cubicBezTo>
                    <a:pt x="428" y="998"/>
                    <a:pt x="434" y="997"/>
                    <a:pt x="437" y="999"/>
                  </a:cubicBezTo>
                  <a:lnTo>
                    <a:pt x="438" y="999"/>
                  </a:lnTo>
                  <a:close/>
                  <a:moveTo>
                    <a:pt x="368" y="1058"/>
                  </a:moveTo>
                  <a:cubicBezTo>
                    <a:pt x="360" y="1057"/>
                    <a:pt x="355" y="1053"/>
                    <a:pt x="348" y="1051"/>
                  </a:cubicBezTo>
                  <a:cubicBezTo>
                    <a:pt x="348" y="1050"/>
                    <a:pt x="348" y="1050"/>
                    <a:pt x="348" y="1050"/>
                  </a:cubicBezTo>
                  <a:cubicBezTo>
                    <a:pt x="349" y="1050"/>
                    <a:pt x="349" y="1050"/>
                    <a:pt x="349" y="1050"/>
                  </a:cubicBezTo>
                  <a:cubicBezTo>
                    <a:pt x="357" y="1052"/>
                    <a:pt x="365" y="1054"/>
                    <a:pt x="373" y="1056"/>
                  </a:cubicBezTo>
                  <a:cubicBezTo>
                    <a:pt x="373" y="1056"/>
                    <a:pt x="373" y="1056"/>
                    <a:pt x="374" y="1056"/>
                  </a:cubicBezTo>
                  <a:cubicBezTo>
                    <a:pt x="374" y="1049"/>
                    <a:pt x="372" y="1040"/>
                    <a:pt x="374" y="1034"/>
                  </a:cubicBezTo>
                  <a:cubicBezTo>
                    <a:pt x="375" y="1034"/>
                    <a:pt x="375" y="1034"/>
                    <a:pt x="375" y="1034"/>
                  </a:cubicBezTo>
                  <a:cubicBezTo>
                    <a:pt x="376" y="1040"/>
                    <a:pt x="377" y="1046"/>
                    <a:pt x="378" y="1052"/>
                  </a:cubicBezTo>
                  <a:cubicBezTo>
                    <a:pt x="380" y="1053"/>
                    <a:pt x="383" y="1052"/>
                    <a:pt x="386" y="1051"/>
                  </a:cubicBezTo>
                  <a:cubicBezTo>
                    <a:pt x="394" y="1051"/>
                    <a:pt x="401" y="1050"/>
                    <a:pt x="407" y="1048"/>
                  </a:cubicBezTo>
                  <a:cubicBezTo>
                    <a:pt x="408" y="1048"/>
                    <a:pt x="408" y="1048"/>
                    <a:pt x="408" y="1049"/>
                  </a:cubicBezTo>
                  <a:cubicBezTo>
                    <a:pt x="397" y="1055"/>
                    <a:pt x="382" y="1061"/>
                    <a:pt x="368" y="1058"/>
                  </a:cubicBezTo>
                  <a:close/>
                  <a:moveTo>
                    <a:pt x="407" y="1064"/>
                  </a:moveTo>
                  <a:cubicBezTo>
                    <a:pt x="409" y="1063"/>
                    <a:pt x="411" y="1062"/>
                    <a:pt x="412" y="1061"/>
                  </a:cubicBezTo>
                  <a:cubicBezTo>
                    <a:pt x="419" y="1057"/>
                    <a:pt x="423" y="1051"/>
                    <a:pt x="424" y="1042"/>
                  </a:cubicBezTo>
                  <a:cubicBezTo>
                    <a:pt x="425" y="1040"/>
                    <a:pt x="427" y="1037"/>
                    <a:pt x="426" y="1034"/>
                  </a:cubicBezTo>
                  <a:cubicBezTo>
                    <a:pt x="424" y="1033"/>
                    <a:pt x="420" y="1036"/>
                    <a:pt x="418" y="1036"/>
                  </a:cubicBezTo>
                  <a:cubicBezTo>
                    <a:pt x="406" y="1035"/>
                    <a:pt x="397" y="1035"/>
                    <a:pt x="389" y="1041"/>
                  </a:cubicBezTo>
                  <a:cubicBezTo>
                    <a:pt x="389" y="1041"/>
                    <a:pt x="388" y="1041"/>
                    <a:pt x="388" y="1041"/>
                  </a:cubicBezTo>
                  <a:cubicBezTo>
                    <a:pt x="387" y="1036"/>
                    <a:pt x="387" y="1031"/>
                    <a:pt x="386" y="1027"/>
                  </a:cubicBezTo>
                  <a:cubicBezTo>
                    <a:pt x="384" y="1024"/>
                    <a:pt x="380" y="1021"/>
                    <a:pt x="378" y="1019"/>
                  </a:cubicBezTo>
                  <a:cubicBezTo>
                    <a:pt x="376" y="1017"/>
                    <a:pt x="376" y="1014"/>
                    <a:pt x="374" y="1013"/>
                  </a:cubicBezTo>
                  <a:cubicBezTo>
                    <a:pt x="368" y="1018"/>
                    <a:pt x="364" y="1024"/>
                    <a:pt x="362" y="1032"/>
                  </a:cubicBezTo>
                  <a:cubicBezTo>
                    <a:pt x="361" y="1035"/>
                    <a:pt x="362" y="1039"/>
                    <a:pt x="361" y="1042"/>
                  </a:cubicBezTo>
                  <a:cubicBezTo>
                    <a:pt x="361" y="1042"/>
                    <a:pt x="361" y="1042"/>
                    <a:pt x="361" y="1042"/>
                  </a:cubicBezTo>
                  <a:cubicBezTo>
                    <a:pt x="356" y="1041"/>
                    <a:pt x="352" y="1038"/>
                    <a:pt x="347" y="1037"/>
                  </a:cubicBezTo>
                  <a:cubicBezTo>
                    <a:pt x="343" y="1036"/>
                    <a:pt x="339" y="1037"/>
                    <a:pt x="334" y="1036"/>
                  </a:cubicBezTo>
                  <a:cubicBezTo>
                    <a:pt x="331" y="1036"/>
                    <a:pt x="326" y="1035"/>
                    <a:pt x="324" y="1036"/>
                  </a:cubicBezTo>
                  <a:cubicBezTo>
                    <a:pt x="324" y="1036"/>
                    <a:pt x="324" y="1037"/>
                    <a:pt x="324" y="1037"/>
                  </a:cubicBezTo>
                  <a:cubicBezTo>
                    <a:pt x="325" y="1041"/>
                    <a:pt x="327" y="1045"/>
                    <a:pt x="329" y="1048"/>
                  </a:cubicBezTo>
                  <a:cubicBezTo>
                    <a:pt x="321" y="1046"/>
                    <a:pt x="312" y="1043"/>
                    <a:pt x="303" y="1039"/>
                  </a:cubicBezTo>
                  <a:cubicBezTo>
                    <a:pt x="308" y="1034"/>
                    <a:pt x="311" y="1029"/>
                    <a:pt x="316" y="1025"/>
                  </a:cubicBezTo>
                  <a:cubicBezTo>
                    <a:pt x="318" y="1023"/>
                    <a:pt x="319" y="1021"/>
                    <a:pt x="321" y="1019"/>
                  </a:cubicBezTo>
                  <a:cubicBezTo>
                    <a:pt x="326" y="1014"/>
                    <a:pt x="331" y="1010"/>
                    <a:pt x="337" y="1006"/>
                  </a:cubicBezTo>
                  <a:cubicBezTo>
                    <a:pt x="343" y="1001"/>
                    <a:pt x="357" y="995"/>
                    <a:pt x="365" y="993"/>
                  </a:cubicBezTo>
                  <a:cubicBezTo>
                    <a:pt x="370" y="991"/>
                    <a:pt x="373" y="990"/>
                    <a:pt x="377" y="989"/>
                  </a:cubicBezTo>
                  <a:cubicBezTo>
                    <a:pt x="380" y="989"/>
                    <a:pt x="382" y="988"/>
                    <a:pt x="385" y="988"/>
                  </a:cubicBezTo>
                  <a:cubicBezTo>
                    <a:pt x="389" y="987"/>
                    <a:pt x="394" y="987"/>
                    <a:pt x="398" y="987"/>
                  </a:cubicBezTo>
                  <a:cubicBezTo>
                    <a:pt x="400" y="991"/>
                    <a:pt x="401" y="994"/>
                    <a:pt x="403" y="997"/>
                  </a:cubicBezTo>
                  <a:cubicBezTo>
                    <a:pt x="409" y="1006"/>
                    <a:pt x="417" y="1012"/>
                    <a:pt x="430" y="1013"/>
                  </a:cubicBezTo>
                  <a:cubicBezTo>
                    <a:pt x="434" y="1013"/>
                    <a:pt x="438" y="1010"/>
                    <a:pt x="441" y="1010"/>
                  </a:cubicBezTo>
                  <a:cubicBezTo>
                    <a:pt x="441" y="1010"/>
                    <a:pt x="441" y="1010"/>
                    <a:pt x="441" y="1010"/>
                  </a:cubicBezTo>
                  <a:cubicBezTo>
                    <a:pt x="438" y="1033"/>
                    <a:pt x="444" y="1048"/>
                    <a:pt x="460" y="1057"/>
                  </a:cubicBezTo>
                  <a:cubicBezTo>
                    <a:pt x="460" y="1057"/>
                    <a:pt x="466" y="1059"/>
                    <a:pt x="471" y="1060"/>
                  </a:cubicBezTo>
                  <a:cubicBezTo>
                    <a:pt x="446" y="1064"/>
                    <a:pt x="424" y="1065"/>
                    <a:pt x="407" y="1064"/>
                  </a:cubicBezTo>
                  <a:close/>
                  <a:moveTo>
                    <a:pt x="471" y="1050"/>
                  </a:moveTo>
                  <a:cubicBezTo>
                    <a:pt x="464" y="1053"/>
                    <a:pt x="458" y="1047"/>
                    <a:pt x="455" y="1044"/>
                  </a:cubicBezTo>
                  <a:cubicBezTo>
                    <a:pt x="444" y="1030"/>
                    <a:pt x="445" y="1013"/>
                    <a:pt x="456" y="1000"/>
                  </a:cubicBezTo>
                  <a:cubicBezTo>
                    <a:pt x="457" y="1000"/>
                    <a:pt x="457" y="1000"/>
                    <a:pt x="457" y="1000"/>
                  </a:cubicBezTo>
                  <a:cubicBezTo>
                    <a:pt x="457" y="1001"/>
                    <a:pt x="457" y="1003"/>
                    <a:pt x="456" y="1005"/>
                  </a:cubicBezTo>
                  <a:cubicBezTo>
                    <a:pt x="456" y="1009"/>
                    <a:pt x="457" y="1013"/>
                    <a:pt x="459" y="1016"/>
                  </a:cubicBezTo>
                  <a:cubicBezTo>
                    <a:pt x="461" y="1022"/>
                    <a:pt x="465" y="1024"/>
                    <a:pt x="468" y="1028"/>
                  </a:cubicBezTo>
                  <a:cubicBezTo>
                    <a:pt x="471" y="1031"/>
                    <a:pt x="472" y="1035"/>
                    <a:pt x="474" y="1038"/>
                  </a:cubicBezTo>
                  <a:cubicBezTo>
                    <a:pt x="475" y="1042"/>
                    <a:pt x="475" y="1049"/>
                    <a:pt x="471" y="1050"/>
                  </a:cubicBezTo>
                  <a:close/>
                  <a:moveTo>
                    <a:pt x="475" y="1017"/>
                  </a:moveTo>
                  <a:cubicBezTo>
                    <a:pt x="473" y="1015"/>
                    <a:pt x="472" y="1013"/>
                    <a:pt x="470" y="1011"/>
                  </a:cubicBezTo>
                  <a:cubicBezTo>
                    <a:pt x="470" y="1011"/>
                    <a:pt x="471" y="1011"/>
                    <a:pt x="471" y="1010"/>
                  </a:cubicBezTo>
                  <a:cubicBezTo>
                    <a:pt x="478" y="1012"/>
                    <a:pt x="489" y="1020"/>
                    <a:pt x="493" y="1027"/>
                  </a:cubicBezTo>
                  <a:cubicBezTo>
                    <a:pt x="496" y="1034"/>
                    <a:pt x="494" y="1041"/>
                    <a:pt x="489" y="1045"/>
                  </a:cubicBezTo>
                  <a:cubicBezTo>
                    <a:pt x="488" y="1044"/>
                    <a:pt x="489" y="1041"/>
                    <a:pt x="489" y="1039"/>
                  </a:cubicBezTo>
                  <a:cubicBezTo>
                    <a:pt x="490" y="1036"/>
                    <a:pt x="488" y="1032"/>
                    <a:pt x="487" y="1030"/>
                  </a:cubicBezTo>
                  <a:cubicBezTo>
                    <a:pt x="485" y="1024"/>
                    <a:pt x="479" y="1021"/>
                    <a:pt x="475" y="1017"/>
                  </a:cubicBezTo>
                  <a:close/>
                  <a:moveTo>
                    <a:pt x="484" y="1058"/>
                  </a:moveTo>
                  <a:cubicBezTo>
                    <a:pt x="491" y="1055"/>
                    <a:pt x="498" y="1049"/>
                    <a:pt x="514" y="1050"/>
                  </a:cubicBezTo>
                  <a:cubicBezTo>
                    <a:pt x="503" y="1053"/>
                    <a:pt x="493" y="1056"/>
                    <a:pt x="484" y="1058"/>
                  </a:cubicBezTo>
                  <a:close/>
                  <a:moveTo>
                    <a:pt x="517" y="1049"/>
                  </a:moveTo>
                  <a:cubicBezTo>
                    <a:pt x="519" y="1046"/>
                    <a:pt x="521" y="1041"/>
                    <a:pt x="522" y="1039"/>
                  </a:cubicBezTo>
                  <a:cubicBezTo>
                    <a:pt x="524" y="1035"/>
                    <a:pt x="525" y="1028"/>
                    <a:pt x="522" y="1022"/>
                  </a:cubicBezTo>
                  <a:cubicBezTo>
                    <a:pt x="518" y="1011"/>
                    <a:pt x="505" y="1009"/>
                    <a:pt x="497" y="1001"/>
                  </a:cubicBezTo>
                  <a:cubicBezTo>
                    <a:pt x="498" y="1001"/>
                    <a:pt x="498" y="1001"/>
                    <a:pt x="498" y="1000"/>
                  </a:cubicBezTo>
                  <a:cubicBezTo>
                    <a:pt x="502" y="1001"/>
                    <a:pt x="506" y="1002"/>
                    <a:pt x="510" y="1003"/>
                  </a:cubicBezTo>
                  <a:cubicBezTo>
                    <a:pt x="514" y="1003"/>
                    <a:pt x="519" y="1003"/>
                    <a:pt x="523" y="1004"/>
                  </a:cubicBezTo>
                  <a:cubicBezTo>
                    <a:pt x="528" y="1005"/>
                    <a:pt x="532" y="1006"/>
                    <a:pt x="536" y="1007"/>
                  </a:cubicBezTo>
                  <a:cubicBezTo>
                    <a:pt x="546" y="1009"/>
                    <a:pt x="553" y="1008"/>
                    <a:pt x="563" y="1009"/>
                  </a:cubicBezTo>
                  <a:cubicBezTo>
                    <a:pt x="571" y="1010"/>
                    <a:pt x="579" y="1011"/>
                    <a:pt x="587" y="1012"/>
                  </a:cubicBezTo>
                  <a:cubicBezTo>
                    <a:pt x="588" y="1012"/>
                    <a:pt x="589" y="1012"/>
                    <a:pt x="590" y="1011"/>
                  </a:cubicBezTo>
                  <a:cubicBezTo>
                    <a:pt x="565" y="1029"/>
                    <a:pt x="540" y="1041"/>
                    <a:pt x="517" y="1049"/>
                  </a:cubicBezTo>
                  <a:close/>
                  <a:moveTo>
                    <a:pt x="611" y="995"/>
                  </a:moveTo>
                  <a:cubicBezTo>
                    <a:pt x="609" y="997"/>
                    <a:pt x="608" y="998"/>
                    <a:pt x="607" y="999"/>
                  </a:cubicBezTo>
                  <a:cubicBezTo>
                    <a:pt x="589" y="1003"/>
                    <a:pt x="567" y="1006"/>
                    <a:pt x="552" y="1003"/>
                  </a:cubicBezTo>
                  <a:cubicBezTo>
                    <a:pt x="543" y="1001"/>
                    <a:pt x="534" y="1000"/>
                    <a:pt x="524" y="997"/>
                  </a:cubicBezTo>
                  <a:cubicBezTo>
                    <a:pt x="520" y="996"/>
                    <a:pt x="514" y="994"/>
                    <a:pt x="509" y="994"/>
                  </a:cubicBezTo>
                  <a:cubicBezTo>
                    <a:pt x="509" y="993"/>
                    <a:pt x="509" y="993"/>
                    <a:pt x="509" y="993"/>
                  </a:cubicBezTo>
                  <a:cubicBezTo>
                    <a:pt x="510" y="991"/>
                    <a:pt x="511" y="990"/>
                    <a:pt x="513" y="988"/>
                  </a:cubicBezTo>
                  <a:cubicBezTo>
                    <a:pt x="513" y="988"/>
                    <a:pt x="523" y="990"/>
                    <a:pt x="525" y="991"/>
                  </a:cubicBezTo>
                  <a:cubicBezTo>
                    <a:pt x="536" y="993"/>
                    <a:pt x="548" y="995"/>
                    <a:pt x="559" y="997"/>
                  </a:cubicBezTo>
                  <a:cubicBezTo>
                    <a:pt x="566" y="998"/>
                    <a:pt x="577" y="998"/>
                    <a:pt x="583" y="996"/>
                  </a:cubicBezTo>
                  <a:cubicBezTo>
                    <a:pt x="591" y="995"/>
                    <a:pt x="598" y="995"/>
                    <a:pt x="605" y="993"/>
                  </a:cubicBezTo>
                  <a:cubicBezTo>
                    <a:pt x="610" y="992"/>
                    <a:pt x="615" y="990"/>
                    <a:pt x="619" y="988"/>
                  </a:cubicBezTo>
                  <a:cubicBezTo>
                    <a:pt x="617" y="991"/>
                    <a:pt x="614" y="993"/>
                    <a:pt x="611" y="995"/>
                  </a:cubicBezTo>
                  <a:close/>
                  <a:moveTo>
                    <a:pt x="623" y="953"/>
                  </a:moveTo>
                  <a:cubicBezTo>
                    <a:pt x="620" y="966"/>
                    <a:pt x="610" y="969"/>
                    <a:pt x="598" y="974"/>
                  </a:cubicBezTo>
                  <a:cubicBezTo>
                    <a:pt x="594" y="976"/>
                    <a:pt x="588" y="979"/>
                    <a:pt x="582" y="978"/>
                  </a:cubicBezTo>
                  <a:cubicBezTo>
                    <a:pt x="578" y="978"/>
                    <a:pt x="574" y="978"/>
                    <a:pt x="569" y="978"/>
                  </a:cubicBezTo>
                  <a:cubicBezTo>
                    <a:pt x="566" y="977"/>
                    <a:pt x="562" y="976"/>
                    <a:pt x="558" y="975"/>
                  </a:cubicBezTo>
                  <a:cubicBezTo>
                    <a:pt x="558" y="974"/>
                    <a:pt x="558" y="974"/>
                    <a:pt x="558" y="974"/>
                  </a:cubicBezTo>
                  <a:cubicBezTo>
                    <a:pt x="558" y="974"/>
                    <a:pt x="558" y="974"/>
                    <a:pt x="558" y="973"/>
                  </a:cubicBezTo>
                  <a:cubicBezTo>
                    <a:pt x="565" y="971"/>
                    <a:pt x="573" y="967"/>
                    <a:pt x="576" y="961"/>
                  </a:cubicBezTo>
                  <a:cubicBezTo>
                    <a:pt x="578" y="959"/>
                    <a:pt x="580" y="956"/>
                    <a:pt x="582" y="954"/>
                  </a:cubicBezTo>
                  <a:cubicBezTo>
                    <a:pt x="591" y="956"/>
                    <a:pt x="603" y="954"/>
                    <a:pt x="610" y="950"/>
                  </a:cubicBezTo>
                  <a:cubicBezTo>
                    <a:pt x="612" y="949"/>
                    <a:pt x="613" y="947"/>
                    <a:pt x="614" y="946"/>
                  </a:cubicBezTo>
                  <a:cubicBezTo>
                    <a:pt x="616" y="945"/>
                    <a:pt x="617" y="945"/>
                    <a:pt x="618" y="944"/>
                  </a:cubicBezTo>
                  <a:cubicBezTo>
                    <a:pt x="621" y="944"/>
                    <a:pt x="622" y="946"/>
                    <a:pt x="624" y="946"/>
                  </a:cubicBezTo>
                  <a:cubicBezTo>
                    <a:pt x="624" y="949"/>
                    <a:pt x="623" y="951"/>
                    <a:pt x="623" y="953"/>
                  </a:cubicBezTo>
                  <a:close/>
                  <a:moveTo>
                    <a:pt x="620" y="916"/>
                  </a:moveTo>
                  <a:cubicBezTo>
                    <a:pt x="621" y="918"/>
                    <a:pt x="621" y="921"/>
                    <a:pt x="622" y="923"/>
                  </a:cubicBezTo>
                  <a:cubicBezTo>
                    <a:pt x="622" y="923"/>
                    <a:pt x="622" y="923"/>
                    <a:pt x="622" y="923"/>
                  </a:cubicBezTo>
                  <a:cubicBezTo>
                    <a:pt x="622" y="923"/>
                    <a:pt x="622" y="923"/>
                    <a:pt x="621" y="923"/>
                  </a:cubicBezTo>
                  <a:cubicBezTo>
                    <a:pt x="616" y="921"/>
                    <a:pt x="612" y="912"/>
                    <a:pt x="616" y="904"/>
                  </a:cubicBezTo>
                  <a:cubicBezTo>
                    <a:pt x="617" y="902"/>
                    <a:pt x="622" y="896"/>
                    <a:pt x="624" y="895"/>
                  </a:cubicBezTo>
                  <a:cubicBezTo>
                    <a:pt x="626" y="895"/>
                    <a:pt x="628" y="894"/>
                    <a:pt x="630" y="893"/>
                  </a:cubicBezTo>
                  <a:cubicBezTo>
                    <a:pt x="646" y="892"/>
                    <a:pt x="664" y="909"/>
                    <a:pt x="649" y="921"/>
                  </a:cubicBezTo>
                  <a:cubicBezTo>
                    <a:pt x="648" y="921"/>
                    <a:pt x="648" y="921"/>
                    <a:pt x="648" y="921"/>
                  </a:cubicBezTo>
                  <a:cubicBezTo>
                    <a:pt x="648" y="920"/>
                    <a:pt x="648" y="920"/>
                    <a:pt x="648" y="920"/>
                  </a:cubicBezTo>
                  <a:cubicBezTo>
                    <a:pt x="656" y="907"/>
                    <a:pt x="643" y="893"/>
                    <a:pt x="628" y="899"/>
                  </a:cubicBezTo>
                  <a:cubicBezTo>
                    <a:pt x="623" y="901"/>
                    <a:pt x="618" y="908"/>
                    <a:pt x="620" y="916"/>
                  </a:cubicBezTo>
                  <a:close/>
                  <a:moveTo>
                    <a:pt x="632" y="946"/>
                  </a:moveTo>
                  <a:cubicBezTo>
                    <a:pt x="632" y="945"/>
                    <a:pt x="632" y="945"/>
                    <a:pt x="632" y="945"/>
                  </a:cubicBezTo>
                  <a:cubicBezTo>
                    <a:pt x="635" y="946"/>
                    <a:pt x="638" y="946"/>
                    <a:pt x="640" y="947"/>
                  </a:cubicBezTo>
                  <a:cubicBezTo>
                    <a:pt x="646" y="947"/>
                    <a:pt x="655" y="946"/>
                    <a:pt x="659" y="944"/>
                  </a:cubicBezTo>
                  <a:cubicBezTo>
                    <a:pt x="660" y="944"/>
                    <a:pt x="660" y="944"/>
                    <a:pt x="660" y="944"/>
                  </a:cubicBezTo>
                  <a:cubicBezTo>
                    <a:pt x="660" y="944"/>
                    <a:pt x="660" y="944"/>
                    <a:pt x="660" y="944"/>
                  </a:cubicBezTo>
                  <a:cubicBezTo>
                    <a:pt x="655" y="953"/>
                    <a:pt x="637" y="958"/>
                    <a:pt x="632" y="946"/>
                  </a:cubicBezTo>
                  <a:close/>
                  <a:moveTo>
                    <a:pt x="683" y="907"/>
                  </a:moveTo>
                  <a:cubicBezTo>
                    <a:pt x="680" y="897"/>
                    <a:pt x="673" y="891"/>
                    <a:pt x="664" y="887"/>
                  </a:cubicBezTo>
                  <a:cubicBezTo>
                    <a:pt x="664" y="879"/>
                    <a:pt x="663" y="872"/>
                    <a:pt x="658" y="869"/>
                  </a:cubicBezTo>
                  <a:cubicBezTo>
                    <a:pt x="657" y="868"/>
                    <a:pt x="657" y="868"/>
                    <a:pt x="657" y="868"/>
                  </a:cubicBezTo>
                  <a:cubicBezTo>
                    <a:pt x="652" y="868"/>
                    <a:pt x="652" y="868"/>
                    <a:pt x="652" y="868"/>
                  </a:cubicBezTo>
                  <a:cubicBezTo>
                    <a:pt x="652" y="867"/>
                    <a:pt x="652" y="867"/>
                    <a:pt x="652" y="867"/>
                  </a:cubicBezTo>
                  <a:cubicBezTo>
                    <a:pt x="652" y="867"/>
                    <a:pt x="651" y="867"/>
                    <a:pt x="651" y="867"/>
                  </a:cubicBezTo>
                  <a:cubicBezTo>
                    <a:pt x="647" y="865"/>
                    <a:pt x="645" y="861"/>
                    <a:pt x="642" y="859"/>
                  </a:cubicBezTo>
                  <a:cubicBezTo>
                    <a:pt x="642" y="859"/>
                    <a:pt x="643" y="859"/>
                    <a:pt x="643" y="859"/>
                  </a:cubicBezTo>
                  <a:cubicBezTo>
                    <a:pt x="649" y="858"/>
                    <a:pt x="652" y="856"/>
                    <a:pt x="656" y="851"/>
                  </a:cubicBezTo>
                  <a:cubicBezTo>
                    <a:pt x="657" y="850"/>
                    <a:pt x="661" y="850"/>
                    <a:pt x="664" y="848"/>
                  </a:cubicBezTo>
                  <a:cubicBezTo>
                    <a:pt x="666" y="846"/>
                    <a:pt x="667" y="842"/>
                    <a:pt x="668" y="841"/>
                  </a:cubicBezTo>
                  <a:cubicBezTo>
                    <a:pt x="668" y="842"/>
                    <a:pt x="674" y="845"/>
                    <a:pt x="678" y="845"/>
                  </a:cubicBezTo>
                  <a:cubicBezTo>
                    <a:pt x="683" y="846"/>
                    <a:pt x="687" y="844"/>
                    <a:pt x="690" y="840"/>
                  </a:cubicBezTo>
                  <a:cubicBezTo>
                    <a:pt x="691" y="841"/>
                    <a:pt x="696" y="843"/>
                    <a:pt x="700" y="841"/>
                  </a:cubicBezTo>
                  <a:cubicBezTo>
                    <a:pt x="703" y="841"/>
                    <a:pt x="704" y="840"/>
                    <a:pt x="705" y="840"/>
                  </a:cubicBezTo>
                  <a:cubicBezTo>
                    <a:pt x="700" y="864"/>
                    <a:pt x="694" y="886"/>
                    <a:pt x="683" y="907"/>
                  </a:cubicBezTo>
                  <a:close/>
                  <a:moveTo>
                    <a:pt x="699" y="836"/>
                  </a:moveTo>
                  <a:cubicBezTo>
                    <a:pt x="692" y="838"/>
                    <a:pt x="688" y="833"/>
                    <a:pt x="688" y="833"/>
                  </a:cubicBezTo>
                  <a:cubicBezTo>
                    <a:pt x="688" y="834"/>
                    <a:pt x="687" y="834"/>
                    <a:pt x="684" y="837"/>
                  </a:cubicBezTo>
                  <a:cubicBezTo>
                    <a:pt x="679" y="841"/>
                    <a:pt x="673" y="840"/>
                    <a:pt x="670" y="836"/>
                  </a:cubicBezTo>
                  <a:cubicBezTo>
                    <a:pt x="667" y="831"/>
                    <a:pt x="669" y="826"/>
                    <a:pt x="669" y="826"/>
                  </a:cubicBezTo>
                  <a:cubicBezTo>
                    <a:pt x="675" y="833"/>
                    <a:pt x="675" y="833"/>
                    <a:pt x="675" y="833"/>
                  </a:cubicBezTo>
                  <a:cubicBezTo>
                    <a:pt x="675" y="833"/>
                    <a:pt x="677" y="824"/>
                    <a:pt x="676" y="823"/>
                  </a:cubicBezTo>
                  <a:cubicBezTo>
                    <a:pt x="676" y="823"/>
                    <a:pt x="684" y="830"/>
                    <a:pt x="684" y="830"/>
                  </a:cubicBezTo>
                  <a:cubicBezTo>
                    <a:pt x="684" y="820"/>
                    <a:pt x="684" y="820"/>
                    <a:pt x="684" y="820"/>
                  </a:cubicBezTo>
                  <a:cubicBezTo>
                    <a:pt x="694" y="827"/>
                    <a:pt x="694" y="827"/>
                    <a:pt x="694" y="827"/>
                  </a:cubicBezTo>
                  <a:cubicBezTo>
                    <a:pt x="690" y="816"/>
                    <a:pt x="690" y="816"/>
                    <a:pt x="690" y="816"/>
                  </a:cubicBezTo>
                  <a:cubicBezTo>
                    <a:pt x="700" y="820"/>
                    <a:pt x="700" y="820"/>
                    <a:pt x="700" y="820"/>
                  </a:cubicBezTo>
                  <a:cubicBezTo>
                    <a:pt x="694" y="809"/>
                    <a:pt x="694" y="809"/>
                    <a:pt x="694" y="809"/>
                  </a:cubicBezTo>
                  <a:cubicBezTo>
                    <a:pt x="703" y="811"/>
                    <a:pt x="703" y="811"/>
                    <a:pt x="703" y="811"/>
                  </a:cubicBezTo>
                  <a:cubicBezTo>
                    <a:pt x="703" y="811"/>
                    <a:pt x="703" y="811"/>
                    <a:pt x="695" y="802"/>
                  </a:cubicBezTo>
                  <a:cubicBezTo>
                    <a:pt x="698" y="802"/>
                    <a:pt x="702" y="802"/>
                    <a:pt x="706" y="806"/>
                  </a:cubicBezTo>
                  <a:cubicBezTo>
                    <a:pt x="710" y="813"/>
                    <a:pt x="707" y="818"/>
                    <a:pt x="705" y="820"/>
                  </a:cubicBezTo>
                  <a:cubicBezTo>
                    <a:pt x="709" y="830"/>
                    <a:pt x="702" y="835"/>
                    <a:pt x="699" y="836"/>
                  </a:cubicBezTo>
                  <a:close/>
                  <a:moveTo>
                    <a:pt x="711" y="793"/>
                  </a:moveTo>
                  <a:cubicBezTo>
                    <a:pt x="711" y="794"/>
                    <a:pt x="710" y="795"/>
                    <a:pt x="709" y="796"/>
                  </a:cubicBezTo>
                  <a:cubicBezTo>
                    <a:pt x="703" y="800"/>
                    <a:pt x="696" y="798"/>
                    <a:pt x="696" y="798"/>
                  </a:cubicBezTo>
                  <a:cubicBezTo>
                    <a:pt x="706" y="794"/>
                    <a:pt x="706" y="794"/>
                    <a:pt x="706" y="794"/>
                  </a:cubicBezTo>
                  <a:cubicBezTo>
                    <a:pt x="697" y="792"/>
                    <a:pt x="697" y="792"/>
                    <a:pt x="697" y="792"/>
                  </a:cubicBezTo>
                  <a:cubicBezTo>
                    <a:pt x="707" y="787"/>
                    <a:pt x="707" y="787"/>
                    <a:pt x="707" y="787"/>
                  </a:cubicBezTo>
                  <a:cubicBezTo>
                    <a:pt x="696" y="785"/>
                    <a:pt x="696" y="785"/>
                    <a:pt x="696" y="785"/>
                  </a:cubicBezTo>
                  <a:cubicBezTo>
                    <a:pt x="705" y="781"/>
                    <a:pt x="705" y="781"/>
                    <a:pt x="705" y="781"/>
                  </a:cubicBezTo>
                  <a:cubicBezTo>
                    <a:pt x="705" y="781"/>
                    <a:pt x="696" y="781"/>
                    <a:pt x="695" y="781"/>
                  </a:cubicBezTo>
                  <a:cubicBezTo>
                    <a:pt x="695" y="781"/>
                    <a:pt x="703" y="774"/>
                    <a:pt x="703" y="774"/>
                  </a:cubicBezTo>
                  <a:cubicBezTo>
                    <a:pt x="693" y="776"/>
                    <a:pt x="693" y="776"/>
                    <a:pt x="693" y="776"/>
                  </a:cubicBezTo>
                  <a:cubicBezTo>
                    <a:pt x="693" y="776"/>
                    <a:pt x="698" y="769"/>
                    <a:pt x="698" y="769"/>
                  </a:cubicBezTo>
                  <a:cubicBezTo>
                    <a:pt x="698" y="769"/>
                    <a:pt x="688" y="773"/>
                    <a:pt x="688" y="773"/>
                  </a:cubicBezTo>
                  <a:cubicBezTo>
                    <a:pt x="692" y="763"/>
                    <a:pt x="692" y="763"/>
                    <a:pt x="692" y="763"/>
                  </a:cubicBezTo>
                  <a:cubicBezTo>
                    <a:pt x="684" y="770"/>
                    <a:pt x="684" y="770"/>
                    <a:pt x="684" y="770"/>
                  </a:cubicBezTo>
                  <a:cubicBezTo>
                    <a:pt x="685" y="762"/>
                    <a:pt x="685" y="762"/>
                    <a:pt x="685" y="762"/>
                  </a:cubicBezTo>
                  <a:cubicBezTo>
                    <a:pt x="685" y="762"/>
                    <a:pt x="679" y="766"/>
                    <a:pt x="676" y="768"/>
                  </a:cubicBezTo>
                  <a:cubicBezTo>
                    <a:pt x="675" y="766"/>
                    <a:pt x="677" y="764"/>
                    <a:pt x="682" y="760"/>
                  </a:cubicBezTo>
                  <a:cubicBezTo>
                    <a:pt x="688" y="755"/>
                    <a:pt x="694" y="760"/>
                    <a:pt x="695" y="761"/>
                  </a:cubicBezTo>
                  <a:cubicBezTo>
                    <a:pt x="698" y="760"/>
                    <a:pt x="703" y="760"/>
                    <a:pt x="706" y="763"/>
                  </a:cubicBezTo>
                  <a:cubicBezTo>
                    <a:pt x="713" y="771"/>
                    <a:pt x="709" y="778"/>
                    <a:pt x="707" y="779"/>
                  </a:cubicBezTo>
                  <a:cubicBezTo>
                    <a:pt x="708" y="779"/>
                    <a:pt x="710" y="781"/>
                    <a:pt x="712" y="785"/>
                  </a:cubicBezTo>
                  <a:cubicBezTo>
                    <a:pt x="712" y="785"/>
                    <a:pt x="712" y="785"/>
                    <a:pt x="712" y="786"/>
                  </a:cubicBezTo>
                  <a:cubicBezTo>
                    <a:pt x="712" y="788"/>
                    <a:pt x="712" y="790"/>
                    <a:pt x="711" y="793"/>
                  </a:cubicBezTo>
                  <a:close/>
                  <a:moveTo>
                    <a:pt x="714" y="764"/>
                  </a:moveTo>
                  <a:cubicBezTo>
                    <a:pt x="713" y="762"/>
                    <a:pt x="712" y="760"/>
                    <a:pt x="709" y="758"/>
                  </a:cubicBezTo>
                  <a:cubicBezTo>
                    <a:pt x="704" y="754"/>
                    <a:pt x="701" y="755"/>
                    <a:pt x="697" y="755"/>
                  </a:cubicBezTo>
                  <a:cubicBezTo>
                    <a:pt x="695" y="753"/>
                    <a:pt x="689" y="749"/>
                    <a:pt x="683" y="752"/>
                  </a:cubicBezTo>
                  <a:cubicBezTo>
                    <a:pt x="680" y="754"/>
                    <a:pt x="680" y="754"/>
                    <a:pt x="680" y="754"/>
                  </a:cubicBezTo>
                  <a:cubicBezTo>
                    <a:pt x="680" y="754"/>
                    <a:pt x="679" y="750"/>
                    <a:pt x="678" y="748"/>
                  </a:cubicBezTo>
                  <a:cubicBezTo>
                    <a:pt x="715" y="751"/>
                    <a:pt x="715" y="751"/>
                    <a:pt x="715" y="751"/>
                  </a:cubicBezTo>
                  <a:cubicBezTo>
                    <a:pt x="714" y="755"/>
                    <a:pt x="714" y="760"/>
                    <a:pt x="714" y="764"/>
                  </a:cubicBezTo>
                  <a:close/>
                  <a:moveTo>
                    <a:pt x="715" y="738"/>
                  </a:moveTo>
                  <a:cubicBezTo>
                    <a:pt x="695" y="736"/>
                    <a:pt x="678" y="739"/>
                    <a:pt x="662" y="734"/>
                  </a:cubicBezTo>
                  <a:cubicBezTo>
                    <a:pt x="662" y="730"/>
                    <a:pt x="664" y="729"/>
                    <a:pt x="666" y="727"/>
                  </a:cubicBezTo>
                  <a:cubicBezTo>
                    <a:pt x="680" y="711"/>
                    <a:pt x="685" y="683"/>
                    <a:pt x="676" y="666"/>
                  </a:cubicBezTo>
                  <a:cubicBezTo>
                    <a:pt x="670" y="654"/>
                    <a:pt x="660" y="646"/>
                    <a:pt x="645" y="648"/>
                  </a:cubicBezTo>
                  <a:cubicBezTo>
                    <a:pt x="644" y="648"/>
                    <a:pt x="643" y="648"/>
                    <a:pt x="643" y="647"/>
                  </a:cubicBezTo>
                  <a:cubicBezTo>
                    <a:pt x="643" y="647"/>
                    <a:pt x="643" y="647"/>
                    <a:pt x="643" y="647"/>
                  </a:cubicBezTo>
                  <a:cubicBezTo>
                    <a:pt x="643" y="647"/>
                    <a:pt x="643" y="647"/>
                    <a:pt x="643" y="647"/>
                  </a:cubicBezTo>
                  <a:cubicBezTo>
                    <a:pt x="654" y="637"/>
                    <a:pt x="665" y="637"/>
                    <a:pt x="676" y="646"/>
                  </a:cubicBezTo>
                  <a:cubicBezTo>
                    <a:pt x="684" y="653"/>
                    <a:pt x="688" y="662"/>
                    <a:pt x="690" y="672"/>
                  </a:cubicBezTo>
                  <a:cubicBezTo>
                    <a:pt x="695" y="694"/>
                    <a:pt x="698" y="717"/>
                    <a:pt x="715" y="738"/>
                  </a:cubicBezTo>
                  <a:close/>
                  <a:moveTo>
                    <a:pt x="705" y="583"/>
                  </a:moveTo>
                  <a:cubicBezTo>
                    <a:pt x="702" y="585"/>
                    <a:pt x="698" y="586"/>
                    <a:pt x="696" y="589"/>
                  </a:cubicBezTo>
                  <a:cubicBezTo>
                    <a:pt x="691" y="596"/>
                    <a:pt x="691" y="596"/>
                    <a:pt x="684" y="593"/>
                  </a:cubicBezTo>
                  <a:cubicBezTo>
                    <a:pt x="672" y="587"/>
                    <a:pt x="672" y="586"/>
                    <a:pt x="681" y="575"/>
                  </a:cubicBezTo>
                  <a:cubicBezTo>
                    <a:pt x="682" y="575"/>
                    <a:pt x="682" y="574"/>
                    <a:pt x="682" y="574"/>
                  </a:cubicBezTo>
                  <a:cubicBezTo>
                    <a:pt x="684" y="572"/>
                    <a:pt x="684" y="572"/>
                    <a:pt x="685" y="571"/>
                  </a:cubicBezTo>
                  <a:cubicBezTo>
                    <a:pt x="689" y="567"/>
                    <a:pt x="694" y="562"/>
                    <a:pt x="699" y="564"/>
                  </a:cubicBezTo>
                  <a:cubicBezTo>
                    <a:pt x="705" y="566"/>
                    <a:pt x="706" y="574"/>
                    <a:pt x="709" y="579"/>
                  </a:cubicBezTo>
                  <a:cubicBezTo>
                    <a:pt x="710" y="582"/>
                    <a:pt x="707" y="583"/>
                    <a:pt x="705" y="583"/>
                  </a:cubicBezTo>
                  <a:close/>
                  <a:moveTo>
                    <a:pt x="723" y="578"/>
                  </a:moveTo>
                  <a:cubicBezTo>
                    <a:pt x="718" y="580"/>
                    <a:pt x="716" y="577"/>
                    <a:pt x="714" y="573"/>
                  </a:cubicBezTo>
                  <a:cubicBezTo>
                    <a:pt x="710" y="564"/>
                    <a:pt x="705" y="555"/>
                    <a:pt x="700" y="546"/>
                  </a:cubicBezTo>
                  <a:cubicBezTo>
                    <a:pt x="693" y="530"/>
                    <a:pt x="684" y="516"/>
                    <a:pt x="674" y="501"/>
                  </a:cubicBezTo>
                  <a:cubicBezTo>
                    <a:pt x="673" y="500"/>
                    <a:pt x="673" y="498"/>
                    <a:pt x="672" y="497"/>
                  </a:cubicBezTo>
                  <a:cubicBezTo>
                    <a:pt x="670" y="493"/>
                    <a:pt x="671" y="491"/>
                    <a:pt x="674" y="488"/>
                  </a:cubicBezTo>
                  <a:cubicBezTo>
                    <a:pt x="678" y="485"/>
                    <a:pt x="680" y="490"/>
                    <a:pt x="682" y="490"/>
                  </a:cubicBezTo>
                  <a:cubicBezTo>
                    <a:pt x="685" y="495"/>
                    <a:pt x="688" y="499"/>
                    <a:pt x="690" y="503"/>
                  </a:cubicBezTo>
                  <a:cubicBezTo>
                    <a:pt x="703" y="524"/>
                    <a:pt x="713" y="546"/>
                    <a:pt x="724" y="568"/>
                  </a:cubicBezTo>
                  <a:cubicBezTo>
                    <a:pt x="726" y="571"/>
                    <a:pt x="729" y="575"/>
                    <a:pt x="723" y="578"/>
                  </a:cubicBezTo>
                  <a:close/>
                  <a:moveTo>
                    <a:pt x="730" y="514"/>
                  </a:moveTo>
                  <a:cubicBezTo>
                    <a:pt x="724" y="502"/>
                    <a:pt x="719" y="489"/>
                    <a:pt x="712" y="477"/>
                  </a:cubicBezTo>
                  <a:cubicBezTo>
                    <a:pt x="710" y="466"/>
                    <a:pt x="710" y="466"/>
                    <a:pt x="710" y="466"/>
                  </a:cubicBezTo>
                  <a:cubicBezTo>
                    <a:pt x="710" y="466"/>
                    <a:pt x="738" y="492"/>
                    <a:pt x="751" y="494"/>
                  </a:cubicBezTo>
                  <a:cubicBezTo>
                    <a:pt x="751" y="488"/>
                    <a:pt x="751" y="488"/>
                    <a:pt x="751" y="488"/>
                  </a:cubicBezTo>
                  <a:cubicBezTo>
                    <a:pt x="751" y="488"/>
                    <a:pt x="780" y="504"/>
                    <a:pt x="792" y="503"/>
                  </a:cubicBezTo>
                  <a:cubicBezTo>
                    <a:pt x="788" y="493"/>
                    <a:pt x="788" y="493"/>
                    <a:pt x="788" y="493"/>
                  </a:cubicBezTo>
                  <a:cubicBezTo>
                    <a:pt x="788" y="493"/>
                    <a:pt x="795" y="497"/>
                    <a:pt x="804" y="500"/>
                  </a:cubicBezTo>
                  <a:cubicBezTo>
                    <a:pt x="797" y="505"/>
                    <a:pt x="793" y="512"/>
                    <a:pt x="793" y="512"/>
                  </a:cubicBezTo>
                  <a:cubicBezTo>
                    <a:pt x="793" y="512"/>
                    <a:pt x="788" y="510"/>
                    <a:pt x="783" y="510"/>
                  </a:cubicBezTo>
                  <a:cubicBezTo>
                    <a:pt x="779" y="510"/>
                    <a:pt x="776" y="511"/>
                    <a:pt x="772" y="513"/>
                  </a:cubicBezTo>
                  <a:cubicBezTo>
                    <a:pt x="767" y="516"/>
                    <a:pt x="764" y="521"/>
                    <a:pt x="761" y="527"/>
                  </a:cubicBezTo>
                  <a:cubicBezTo>
                    <a:pt x="759" y="534"/>
                    <a:pt x="760" y="540"/>
                    <a:pt x="760" y="540"/>
                  </a:cubicBezTo>
                  <a:cubicBezTo>
                    <a:pt x="760" y="540"/>
                    <a:pt x="757" y="537"/>
                    <a:pt x="752" y="537"/>
                  </a:cubicBezTo>
                  <a:cubicBezTo>
                    <a:pt x="749" y="537"/>
                    <a:pt x="746" y="538"/>
                    <a:pt x="744" y="539"/>
                  </a:cubicBezTo>
                  <a:cubicBezTo>
                    <a:pt x="739" y="531"/>
                    <a:pt x="735" y="523"/>
                    <a:pt x="730" y="514"/>
                  </a:cubicBezTo>
                  <a:close/>
                  <a:moveTo>
                    <a:pt x="753" y="556"/>
                  </a:moveTo>
                  <a:cubicBezTo>
                    <a:pt x="753" y="555"/>
                    <a:pt x="752" y="555"/>
                    <a:pt x="752" y="554"/>
                  </a:cubicBezTo>
                  <a:cubicBezTo>
                    <a:pt x="752" y="554"/>
                    <a:pt x="752" y="554"/>
                    <a:pt x="752" y="553"/>
                  </a:cubicBezTo>
                  <a:cubicBezTo>
                    <a:pt x="752" y="552"/>
                    <a:pt x="753" y="551"/>
                    <a:pt x="754" y="552"/>
                  </a:cubicBezTo>
                  <a:cubicBezTo>
                    <a:pt x="754" y="551"/>
                    <a:pt x="753" y="549"/>
                    <a:pt x="750" y="550"/>
                  </a:cubicBezTo>
                  <a:cubicBezTo>
                    <a:pt x="750" y="550"/>
                    <a:pt x="750" y="550"/>
                    <a:pt x="750" y="550"/>
                  </a:cubicBezTo>
                  <a:cubicBezTo>
                    <a:pt x="749" y="548"/>
                    <a:pt x="748" y="546"/>
                    <a:pt x="747" y="544"/>
                  </a:cubicBezTo>
                  <a:cubicBezTo>
                    <a:pt x="750" y="542"/>
                    <a:pt x="755" y="542"/>
                    <a:pt x="758" y="546"/>
                  </a:cubicBezTo>
                  <a:cubicBezTo>
                    <a:pt x="763" y="552"/>
                    <a:pt x="756" y="557"/>
                    <a:pt x="753" y="556"/>
                  </a:cubicBezTo>
                  <a:close/>
                  <a:moveTo>
                    <a:pt x="769" y="566"/>
                  </a:moveTo>
                  <a:cubicBezTo>
                    <a:pt x="769" y="566"/>
                    <a:pt x="769" y="566"/>
                    <a:pt x="769" y="566"/>
                  </a:cubicBezTo>
                  <a:cubicBezTo>
                    <a:pt x="769" y="566"/>
                    <a:pt x="759" y="566"/>
                    <a:pt x="759" y="566"/>
                  </a:cubicBezTo>
                  <a:cubicBezTo>
                    <a:pt x="758" y="566"/>
                    <a:pt x="757" y="566"/>
                    <a:pt x="757" y="564"/>
                  </a:cubicBezTo>
                  <a:cubicBezTo>
                    <a:pt x="758" y="565"/>
                    <a:pt x="760" y="565"/>
                    <a:pt x="763" y="565"/>
                  </a:cubicBezTo>
                  <a:cubicBezTo>
                    <a:pt x="768" y="565"/>
                    <a:pt x="772" y="562"/>
                    <a:pt x="772" y="562"/>
                  </a:cubicBezTo>
                  <a:cubicBezTo>
                    <a:pt x="769" y="562"/>
                    <a:pt x="766" y="558"/>
                    <a:pt x="766" y="558"/>
                  </a:cubicBezTo>
                  <a:cubicBezTo>
                    <a:pt x="766" y="558"/>
                    <a:pt x="765" y="560"/>
                    <a:pt x="762" y="562"/>
                  </a:cubicBezTo>
                  <a:cubicBezTo>
                    <a:pt x="760" y="563"/>
                    <a:pt x="758" y="563"/>
                    <a:pt x="756" y="563"/>
                  </a:cubicBezTo>
                  <a:cubicBezTo>
                    <a:pt x="755" y="562"/>
                    <a:pt x="755" y="561"/>
                    <a:pt x="755" y="560"/>
                  </a:cubicBezTo>
                  <a:cubicBezTo>
                    <a:pt x="755" y="560"/>
                    <a:pt x="756" y="560"/>
                    <a:pt x="757" y="560"/>
                  </a:cubicBezTo>
                  <a:cubicBezTo>
                    <a:pt x="762" y="559"/>
                    <a:pt x="764" y="553"/>
                    <a:pt x="764" y="553"/>
                  </a:cubicBezTo>
                  <a:cubicBezTo>
                    <a:pt x="764" y="553"/>
                    <a:pt x="768" y="556"/>
                    <a:pt x="770" y="558"/>
                  </a:cubicBezTo>
                  <a:cubicBezTo>
                    <a:pt x="773" y="560"/>
                    <a:pt x="780" y="563"/>
                    <a:pt x="780" y="563"/>
                  </a:cubicBezTo>
                  <a:cubicBezTo>
                    <a:pt x="780" y="563"/>
                    <a:pt x="775" y="565"/>
                    <a:pt x="769" y="566"/>
                  </a:cubicBezTo>
                  <a:close/>
                  <a:moveTo>
                    <a:pt x="793" y="533"/>
                  </a:moveTo>
                  <a:cubicBezTo>
                    <a:pt x="795" y="531"/>
                    <a:pt x="795" y="527"/>
                    <a:pt x="793" y="525"/>
                  </a:cubicBezTo>
                  <a:cubicBezTo>
                    <a:pt x="791" y="521"/>
                    <a:pt x="785" y="521"/>
                    <a:pt x="781" y="525"/>
                  </a:cubicBezTo>
                  <a:cubicBezTo>
                    <a:pt x="777" y="530"/>
                    <a:pt x="778" y="539"/>
                    <a:pt x="784" y="542"/>
                  </a:cubicBezTo>
                  <a:cubicBezTo>
                    <a:pt x="784" y="542"/>
                    <a:pt x="784" y="545"/>
                    <a:pt x="785" y="551"/>
                  </a:cubicBezTo>
                  <a:cubicBezTo>
                    <a:pt x="786" y="556"/>
                    <a:pt x="789" y="561"/>
                    <a:pt x="789" y="561"/>
                  </a:cubicBezTo>
                  <a:cubicBezTo>
                    <a:pt x="789" y="561"/>
                    <a:pt x="778" y="562"/>
                    <a:pt x="773" y="549"/>
                  </a:cubicBezTo>
                  <a:cubicBezTo>
                    <a:pt x="769" y="537"/>
                    <a:pt x="772" y="526"/>
                    <a:pt x="775" y="522"/>
                  </a:cubicBezTo>
                  <a:cubicBezTo>
                    <a:pt x="778" y="519"/>
                    <a:pt x="782" y="518"/>
                    <a:pt x="785" y="518"/>
                  </a:cubicBezTo>
                  <a:cubicBezTo>
                    <a:pt x="789" y="517"/>
                    <a:pt x="792" y="520"/>
                    <a:pt x="792" y="520"/>
                  </a:cubicBezTo>
                  <a:cubicBezTo>
                    <a:pt x="792" y="520"/>
                    <a:pt x="790" y="517"/>
                    <a:pt x="788" y="516"/>
                  </a:cubicBezTo>
                  <a:cubicBezTo>
                    <a:pt x="785" y="516"/>
                    <a:pt x="779" y="516"/>
                    <a:pt x="775" y="520"/>
                  </a:cubicBezTo>
                  <a:cubicBezTo>
                    <a:pt x="771" y="524"/>
                    <a:pt x="768" y="529"/>
                    <a:pt x="768" y="539"/>
                  </a:cubicBezTo>
                  <a:cubicBezTo>
                    <a:pt x="769" y="549"/>
                    <a:pt x="770" y="551"/>
                    <a:pt x="770" y="551"/>
                  </a:cubicBezTo>
                  <a:cubicBezTo>
                    <a:pt x="770" y="551"/>
                    <a:pt x="766" y="549"/>
                    <a:pt x="765" y="545"/>
                  </a:cubicBezTo>
                  <a:cubicBezTo>
                    <a:pt x="758" y="525"/>
                    <a:pt x="777" y="507"/>
                    <a:pt x="792" y="515"/>
                  </a:cubicBezTo>
                  <a:cubicBezTo>
                    <a:pt x="796" y="517"/>
                    <a:pt x="801" y="524"/>
                    <a:pt x="800" y="530"/>
                  </a:cubicBezTo>
                  <a:cubicBezTo>
                    <a:pt x="798" y="537"/>
                    <a:pt x="792" y="541"/>
                    <a:pt x="787" y="538"/>
                  </a:cubicBezTo>
                  <a:cubicBezTo>
                    <a:pt x="782" y="535"/>
                    <a:pt x="783" y="530"/>
                    <a:pt x="784" y="528"/>
                  </a:cubicBezTo>
                  <a:cubicBezTo>
                    <a:pt x="786" y="526"/>
                    <a:pt x="789" y="525"/>
                    <a:pt x="791" y="527"/>
                  </a:cubicBezTo>
                  <a:cubicBezTo>
                    <a:pt x="794" y="530"/>
                    <a:pt x="789" y="534"/>
                    <a:pt x="787" y="533"/>
                  </a:cubicBezTo>
                  <a:cubicBezTo>
                    <a:pt x="787" y="533"/>
                    <a:pt x="790" y="535"/>
                    <a:pt x="793" y="533"/>
                  </a:cubicBezTo>
                  <a:close/>
                  <a:moveTo>
                    <a:pt x="794" y="552"/>
                  </a:moveTo>
                  <a:cubicBezTo>
                    <a:pt x="793" y="546"/>
                    <a:pt x="793" y="545"/>
                    <a:pt x="793" y="543"/>
                  </a:cubicBezTo>
                  <a:cubicBezTo>
                    <a:pt x="794" y="543"/>
                    <a:pt x="797" y="541"/>
                    <a:pt x="797" y="541"/>
                  </a:cubicBezTo>
                  <a:cubicBezTo>
                    <a:pt x="797" y="541"/>
                    <a:pt x="797" y="545"/>
                    <a:pt x="798" y="551"/>
                  </a:cubicBezTo>
                  <a:cubicBezTo>
                    <a:pt x="800" y="557"/>
                    <a:pt x="804" y="563"/>
                    <a:pt x="804" y="563"/>
                  </a:cubicBezTo>
                  <a:cubicBezTo>
                    <a:pt x="804" y="563"/>
                    <a:pt x="796" y="559"/>
                    <a:pt x="794" y="552"/>
                  </a:cubicBezTo>
                  <a:close/>
                  <a:moveTo>
                    <a:pt x="828" y="561"/>
                  </a:moveTo>
                  <a:cubicBezTo>
                    <a:pt x="823" y="559"/>
                    <a:pt x="818" y="557"/>
                    <a:pt x="814" y="554"/>
                  </a:cubicBezTo>
                  <a:cubicBezTo>
                    <a:pt x="808" y="549"/>
                    <a:pt x="807" y="542"/>
                    <a:pt x="807" y="542"/>
                  </a:cubicBezTo>
                  <a:cubicBezTo>
                    <a:pt x="807" y="549"/>
                    <a:pt x="807" y="549"/>
                    <a:pt x="807" y="549"/>
                  </a:cubicBezTo>
                  <a:cubicBezTo>
                    <a:pt x="807" y="549"/>
                    <a:pt x="808" y="553"/>
                    <a:pt x="815" y="558"/>
                  </a:cubicBezTo>
                  <a:cubicBezTo>
                    <a:pt x="817" y="560"/>
                    <a:pt x="819" y="561"/>
                    <a:pt x="822" y="562"/>
                  </a:cubicBezTo>
                  <a:cubicBezTo>
                    <a:pt x="819" y="563"/>
                    <a:pt x="815" y="563"/>
                    <a:pt x="812" y="564"/>
                  </a:cubicBezTo>
                  <a:cubicBezTo>
                    <a:pt x="811" y="563"/>
                    <a:pt x="810" y="563"/>
                    <a:pt x="810" y="562"/>
                  </a:cubicBezTo>
                  <a:cubicBezTo>
                    <a:pt x="806" y="559"/>
                    <a:pt x="805" y="556"/>
                    <a:pt x="802" y="550"/>
                  </a:cubicBezTo>
                  <a:cubicBezTo>
                    <a:pt x="800" y="544"/>
                    <a:pt x="801" y="537"/>
                    <a:pt x="801" y="537"/>
                  </a:cubicBezTo>
                  <a:cubicBezTo>
                    <a:pt x="801" y="537"/>
                    <a:pt x="803" y="535"/>
                    <a:pt x="804" y="531"/>
                  </a:cubicBezTo>
                  <a:cubicBezTo>
                    <a:pt x="804" y="527"/>
                    <a:pt x="803" y="524"/>
                    <a:pt x="803" y="524"/>
                  </a:cubicBezTo>
                  <a:cubicBezTo>
                    <a:pt x="803" y="524"/>
                    <a:pt x="808" y="510"/>
                    <a:pt x="822" y="505"/>
                  </a:cubicBezTo>
                  <a:cubicBezTo>
                    <a:pt x="827" y="506"/>
                    <a:pt x="834" y="507"/>
                    <a:pt x="839" y="506"/>
                  </a:cubicBezTo>
                  <a:cubicBezTo>
                    <a:pt x="841" y="507"/>
                    <a:pt x="841" y="507"/>
                    <a:pt x="841" y="507"/>
                  </a:cubicBezTo>
                  <a:cubicBezTo>
                    <a:pt x="841" y="507"/>
                    <a:pt x="841" y="507"/>
                    <a:pt x="840" y="506"/>
                  </a:cubicBezTo>
                  <a:cubicBezTo>
                    <a:pt x="840" y="506"/>
                    <a:pt x="840" y="506"/>
                    <a:pt x="841" y="506"/>
                  </a:cubicBezTo>
                  <a:cubicBezTo>
                    <a:pt x="837" y="501"/>
                    <a:pt x="837" y="501"/>
                    <a:pt x="837" y="501"/>
                  </a:cubicBezTo>
                  <a:cubicBezTo>
                    <a:pt x="838" y="502"/>
                    <a:pt x="839" y="502"/>
                    <a:pt x="840" y="502"/>
                  </a:cubicBezTo>
                  <a:cubicBezTo>
                    <a:pt x="845" y="505"/>
                    <a:pt x="851" y="511"/>
                    <a:pt x="852" y="517"/>
                  </a:cubicBezTo>
                  <a:cubicBezTo>
                    <a:pt x="853" y="524"/>
                    <a:pt x="851" y="528"/>
                    <a:pt x="850" y="530"/>
                  </a:cubicBezTo>
                  <a:cubicBezTo>
                    <a:pt x="848" y="532"/>
                    <a:pt x="844" y="535"/>
                    <a:pt x="839" y="535"/>
                  </a:cubicBezTo>
                  <a:cubicBezTo>
                    <a:pt x="834" y="534"/>
                    <a:pt x="833" y="529"/>
                    <a:pt x="833" y="529"/>
                  </a:cubicBezTo>
                  <a:cubicBezTo>
                    <a:pt x="832" y="525"/>
                    <a:pt x="834" y="522"/>
                    <a:pt x="835" y="521"/>
                  </a:cubicBezTo>
                  <a:cubicBezTo>
                    <a:pt x="838" y="519"/>
                    <a:pt x="841" y="519"/>
                    <a:pt x="842" y="521"/>
                  </a:cubicBezTo>
                  <a:cubicBezTo>
                    <a:pt x="844" y="523"/>
                    <a:pt x="842" y="525"/>
                    <a:pt x="841" y="525"/>
                  </a:cubicBezTo>
                  <a:cubicBezTo>
                    <a:pt x="839" y="526"/>
                    <a:pt x="838" y="525"/>
                    <a:pt x="838" y="525"/>
                  </a:cubicBezTo>
                  <a:cubicBezTo>
                    <a:pt x="838" y="525"/>
                    <a:pt x="838" y="528"/>
                    <a:pt x="842" y="527"/>
                  </a:cubicBezTo>
                  <a:cubicBezTo>
                    <a:pt x="844" y="526"/>
                    <a:pt x="846" y="523"/>
                    <a:pt x="845" y="519"/>
                  </a:cubicBezTo>
                  <a:cubicBezTo>
                    <a:pt x="845" y="514"/>
                    <a:pt x="840" y="511"/>
                    <a:pt x="837" y="509"/>
                  </a:cubicBezTo>
                  <a:cubicBezTo>
                    <a:pt x="835" y="508"/>
                    <a:pt x="829" y="507"/>
                    <a:pt x="822" y="509"/>
                  </a:cubicBezTo>
                  <a:cubicBezTo>
                    <a:pt x="816" y="512"/>
                    <a:pt x="813" y="518"/>
                    <a:pt x="812" y="522"/>
                  </a:cubicBezTo>
                  <a:cubicBezTo>
                    <a:pt x="810" y="526"/>
                    <a:pt x="809" y="534"/>
                    <a:pt x="811" y="542"/>
                  </a:cubicBezTo>
                  <a:cubicBezTo>
                    <a:pt x="813" y="549"/>
                    <a:pt x="819" y="555"/>
                    <a:pt x="826" y="557"/>
                  </a:cubicBezTo>
                  <a:cubicBezTo>
                    <a:pt x="829" y="558"/>
                    <a:pt x="833" y="558"/>
                    <a:pt x="836" y="559"/>
                  </a:cubicBezTo>
                  <a:cubicBezTo>
                    <a:pt x="833" y="559"/>
                    <a:pt x="831" y="560"/>
                    <a:pt x="828" y="561"/>
                  </a:cubicBezTo>
                  <a:close/>
                  <a:moveTo>
                    <a:pt x="825" y="552"/>
                  </a:moveTo>
                  <a:cubicBezTo>
                    <a:pt x="825" y="552"/>
                    <a:pt x="821" y="550"/>
                    <a:pt x="821" y="549"/>
                  </a:cubicBezTo>
                  <a:cubicBezTo>
                    <a:pt x="821" y="548"/>
                    <a:pt x="820" y="545"/>
                    <a:pt x="822" y="538"/>
                  </a:cubicBezTo>
                  <a:cubicBezTo>
                    <a:pt x="824" y="531"/>
                    <a:pt x="829" y="527"/>
                    <a:pt x="829" y="527"/>
                  </a:cubicBezTo>
                  <a:cubicBezTo>
                    <a:pt x="829" y="529"/>
                    <a:pt x="829" y="529"/>
                    <a:pt x="829" y="529"/>
                  </a:cubicBezTo>
                  <a:cubicBezTo>
                    <a:pt x="829" y="529"/>
                    <a:pt x="827" y="534"/>
                    <a:pt x="826" y="539"/>
                  </a:cubicBezTo>
                  <a:cubicBezTo>
                    <a:pt x="824" y="545"/>
                    <a:pt x="825" y="552"/>
                    <a:pt x="825" y="552"/>
                  </a:cubicBezTo>
                  <a:close/>
                  <a:moveTo>
                    <a:pt x="816" y="540"/>
                  </a:moveTo>
                  <a:cubicBezTo>
                    <a:pt x="812" y="533"/>
                    <a:pt x="815" y="520"/>
                    <a:pt x="822" y="514"/>
                  </a:cubicBezTo>
                  <a:cubicBezTo>
                    <a:pt x="830" y="508"/>
                    <a:pt x="838" y="512"/>
                    <a:pt x="840" y="516"/>
                  </a:cubicBezTo>
                  <a:cubicBezTo>
                    <a:pt x="824" y="513"/>
                    <a:pt x="816" y="540"/>
                    <a:pt x="816" y="540"/>
                  </a:cubicBezTo>
                  <a:close/>
                  <a:moveTo>
                    <a:pt x="830" y="552"/>
                  </a:moveTo>
                  <a:cubicBezTo>
                    <a:pt x="824" y="542"/>
                    <a:pt x="831" y="534"/>
                    <a:pt x="831" y="534"/>
                  </a:cubicBezTo>
                  <a:cubicBezTo>
                    <a:pt x="831" y="534"/>
                    <a:pt x="833" y="537"/>
                    <a:pt x="836" y="538"/>
                  </a:cubicBezTo>
                  <a:cubicBezTo>
                    <a:pt x="838" y="539"/>
                    <a:pt x="842" y="538"/>
                    <a:pt x="842" y="538"/>
                  </a:cubicBezTo>
                  <a:cubicBezTo>
                    <a:pt x="842" y="538"/>
                    <a:pt x="839" y="542"/>
                    <a:pt x="840" y="547"/>
                  </a:cubicBezTo>
                  <a:cubicBezTo>
                    <a:pt x="840" y="551"/>
                    <a:pt x="842" y="554"/>
                    <a:pt x="842" y="554"/>
                  </a:cubicBezTo>
                  <a:cubicBezTo>
                    <a:pt x="842" y="554"/>
                    <a:pt x="832" y="557"/>
                    <a:pt x="830" y="552"/>
                  </a:cubicBezTo>
                  <a:close/>
                  <a:moveTo>
                    <a:pt x="865" y="545"/>
                  </a:moveTo>
                  <a:cubicBezTo>
                    <a:pt x="864" y="545"/>
                    <a:pt x="864" y="545"/>
                    <a:pt x="864" y="545"/>
                  </a:cubicBezTo>
                  <a:cubicBezTo>
                    <a:pt x="861" y="548"/>
                    <a:pt x="856" y="551"/>
                    <a:pt x="850" y="553"/>
                  </a:cubicBezTo>
                  <a:cubicBezTo>
                    <a:pt x="847" y="551"/>
                    <a:pt x="846" y="548"/>
                    <a:pt x="846" y="548"/>
                  </a:cubicBezTo>
                  <a:cubicBezTo>
                    <a:pt x="846" y="548"/>
                    <a:pt x="847" y="549"/>
                    <a:pt x="852" y="549"/>
                  </a:cubicBezTo>
                  <a:cubicBezTo>
                    <a:pt x="857" y="550"/>
                    <a:pt x="861" y="546"/>
                    <a:pt x="863" y="542"/>
                  </a:cubicBezTo>
                  <a:cubicBezTo>
                    <a:pt x="864" y="542"/>
                    <a:pt x="864" y="541"/>
                    <a:pt x="864" y="540"/>
                  </a:cubicBezTo>
                  <a:cubicBezTo>
                    <a:pt x="865" y="541"/>
                    <a:pt x="866" y="541"/>
                    <a:pt x="868" y="542"/>
                  </a:cubicBezTo>
                  <a:cubicBezTo>
                    <a:pt x="868" y="542"/>
                    <a:pt x="868" y="542"/>
                    <a:pt x="869" y="542"/>
                  </a:cubicBezTo>
                  <a:cubicBezTo>
                    <a:pt x="866" y="544"/>
                    <a:pt x="865" y="545"/>
                    <a:pt x="865" y="545"/>
                  </a:cubicBezTo>
                  <a:close/>
                  <a:moveTo>
                    <a:pt x="886" y="530"/>
                  </a:moveTo>
                  <a:cubicBezTo>
                    <a:pt x="884" y="531"/>
                    <a:pt x="882" y="532"/>
                    <a:pt x="881" y="534"/>
                  </a:cubicBezTo>
                  <a:cubicBezTo>
                    <a:pt x="879" y="535"/>
                    <a:pt x="877" y="536"/>
                    <a:pt x="876" y="537"/>
                  </a:cubicBezTo>
                  <a:cubicBezTo>
                    <a:pt x="873" y="539"/>
                    <a:pt x="869" y="539"/>
                    <a:pt x="866" y="537"/>
                  </a:cubicBezTo>
                  <a:cubicBezTo>
                    <a:pt x="866" y="536"/>
                    <a:pt x="866" y="536"/>
                    <a:pt x="865" y="536"/>
                  </a:cubicBezTo>
                  <a:cubicBezTo>
                    <a:pt x="866" y="532"/>
                    <a:pt x="865" y="528"/>
                    <a:pt x="864" y="525"/>
                  </a:cubicBezTo>
                  <a:cubicBezTo>
                    <a:pt x="864" y="524"/>
                    <a:pt x="864" y="524"/>
                    <a:pt x="863" y="523"/>
                  </a:cubicBezTo>
                  <a:cubicBezTo>
                    <a:pt x="865" y="521"/>
                    <a:pt x="867" y="520"/>
                    <a:pt x="870" y="521"/>
                  </a:cubicBezTo>
                  <a:cubicBezTo>
                    <a:pt x="876" y="522"/>
                    <a:pt x="874" y="530"/>
                    <a:pt x="871" y="530"/>
                  </a:cubicBezTo>
                  <a:cubicBezTo>
                    <a:pt x="869" y="529"/>
                    <a:pt x="870" y="527"/>
                    <a:pt x="871" y="526"/>
                  </a:cubicBezTo>
                  <a:cubicBezTo>
                    <a:pt x="870" y="526"/>
                    <a:pt x="869" y="525"/>
                    <a:pt x="867" y="527"/>
                  </a:cubicBezTo>
                  <a:cubicBezTo>
                    <a:pt x="867" y="529"/>
                    <a:pt x="868" y="531"/>
                    <a:pt x="869" y="532"/>
                  </a:cubicBezTo>
                  <a:cubicBezTo>
                    <a:pt x="871" y="533"/>
                    <a:pt x="874" y="533"/>
                    <a:pt x="876" y="530"/>
                  </a:cubicBezTo>
                  <a:cubicBezTo>
                    <a:pt x="879" y="527"/>
                    <a:pt x="877" y="522"/>
                    <a:pt x="877" y="522"/>
                  </a:cubicBezTo>
                  <a:cubicBezTo>
                    <a:pt x="877" y="522"/>
                    <a:pt x="881" y="523"/>
                    <a:pt x="884" y="523"/>
                  </a:cubicBezTo>
                  <a:cubicBezTo>
                    <a:pt x="886" y="523"/>
                    <a:pt x="892" y="521"/>
                    <a:pt x="892" y="521"/>
                  </a:cubicBezTo>
                  <a:cubicBezTo>
                    <a:pt x="892" y="521"/>
                    <a:pt x="889" y="526"/>
                    <a:pt x="886" y="530"/>
                  </a:cubicBezTo>
                  <a:close/>
                  <a:moveTo>
                    <a:pt x="881" y="516"/>
                  </a:moveTo>
                  <a:cubicBezTo>
                    <a:pt x="873" y="510"/>
                    <a:pt x="870" y="502"/>
                    <a:pt x="870" y="498"/>
                  </a:cubicBezTo>
                  <a:cubicBezTo>
                    <a:pt x="870" y="496"/>
                    <a:pt x="871" y="494"/>
                    <a:pt x="872" y="493"/>
                  </a:cubicBezTo>
                  <a:cubicBezTo>
                    <a:pt x="873" y="493"/>
                    <a:pt x="873" y="493"/>
                    <a:pt x="874" y="493"/>
                  </a:cubicBezTo>
                  <a:cubicBezTo>
                    <a:pt x="876" y="492"/>
                    <a:pt x="877" y="491"/>
                    <a:pt x="879" y="491"/>
                  </a:cubicBezTo>
                  <a:cubicBezTo>
                    <a:pt x="880" y="491"/>
                    <a:pt x="880" y="491"/>
                    <a:pt x="881" y="491"/>
                  </a:cubicBezTo>
                  <a:cubicBezTo>
                    <a:pt x="878" y="491"/>
                    <a:pt x="875" y="494"/>
                    <a:pt x="875" y="497"/>
                  </a:cubicBezTo>
                  <a:cubicBezTo>
                    <a:pt x="875" y="502"/>
                    <a:pt x="880" y="507"/>
                    <a:pt x="885" y="506"/>
                  </a:cubicBezTo>
                  <a:cubicBezTo>
                    <a:pt x="885" y="506"/>
                    <a:pt x="886" y="508"/>
                    <a:pt x="890" y="511"/>
                  </a:cubicBezTo>
                  <a:cubicBezTo>
                    <a:pt x="893" y="514"/>
                    <a:pt x="897" y="516"/>
                    <a:pt x="897" y="516"/>
                  </a:cubicBezTo>
                  <a:cubicBezTo>
                    <a:pt x="897" y="516"/>
                    <a:pt x="890" y="521"/>
                    <a:pt x="881" y="516"/>
                  </a:cubicBezTo>
                  <a:close/>
                  <a:moveTo>
                    <a:pt x="896" y="508"/>
                  </a:moveTo>
                  <a:cubicBezTo>
                    <a:pt x="892" y="505"/>
                    <a:pt x="892" y="504"/>
                    <a:pt x="891" y="503"/>
                  </a:cubicBezTo>
                  <a:cubicBezTo>
                    <a:pt x="892" y="502"/>
                    <a:pt x="893" y="500"/>
                    <a:pt x="893" y="500"/>
                  </a:cubicBezTo>
                  <a:cubicBezTo>
                    <a:pt x="893" y="500"/>
                    <a:pt x="894" y="503"/>
                    <a:pt x="898" y="505"/>
                  </a:cubicBezTo>
                  <a:cubicBezTo>
                    <a:pt x="902" y="508"/>
                    <a:pt x="907" y="510"/>
                    <a:pt x="907" y="510"/>
                  </a:cubicBezTo>
                  <a:cubicBezTo>
                    <a:pt x="907" y="510"/>
                    <a:pt x="900" y="511"/>
                    <a:pt x="896" y="508"/>
                  </a:cubicBezTo>
                  <a:close/>
                  <a:moveTo>
                    <a:pt x="917" y="499"/>
                  </a:moveTo>
                  <a:cubicBezTo>
                    <a:pt x="915" y="500"/>
                    <a:pt x="912" y="500"/>
                    <a:pt x="909" y="500"/>
                  </a:cubicBezTo>
                  <a:cubicBezTo>
                    <a:pt x="903" y="500"/>
                    <a:pt x="899" y="496"/>
                    <a:pt x="899" y="496"/>
                  </a:cubicBezTo>
                  <a:cubicBezTo>
                    <a:pt x="902" y="500"/>
                    <a:pt x="902" y="500"/>
                    <a:pt x="902" y="500"/>
                  </a:cubicBezTo>
                  <a:cubicBezTo>
                    <a:pt x="902" y="500"/>
                    <a:pt x="905" y="502"/>
                    <a:pt x="912" y="502"/>
                  </a:cubicBezTo>
                  <a:cubicBezTo>
                    <a:pt x="913" y="502"/>
                    <a:pt x="914" y="502"/>
                    <a:pt x="915" y="502"/>
                  </a:cubicBezTo>
                  <a:cubicBezTo>
                    <a:pt x="913" y="504"/>
                    <a:pt x="912" y="505"/>
                    <a:pt x="911" y="507"/>
                  </a:cubicBezTo>
                  <a:cubicBezTo>
                    <a:pt x="910" y="507"/>
                    <a:pt x="910" y="507"/>
                    <a:pt x="910" y="507"/>
                  </a:cubicBezTo>
                  <a:cubicBezTo>
                    <a:pt x="907" y="507"/>
                    <a:pt x="904" y="506"/>
                    <a:pt x="900" y="503"/>
                  </a:cubicBezTo>
                  <a:cubicBezTo>
                    <a:pt x="896" y="500"/>
                    <a:pt x="893" y="495"/>
                    <a:pt x="893" y="495"/>
                  </a:cubicBezTo>
                  <a:cubicBezTo>
                    <a:pt x="893" y="495"/>
                    <a:pt x="893" y="493"/>
                    <a:pt x="892" y="490"/>
                  </a:cubicBezTo>
                  <a:cubicBezTo>
                    <a:pt x="892" y="490"/>
                    <a:pt x="891" y="489"/>
                    <a:pt x="891" y="489"/>
                  </a:cubicBezTo>
                  <a:cubicBezTo>
                    <a:pt x="891" y="489"/>
                    <a:pt x="891" y="489"/>
                    <a:pt x="891" y="489"/>
                  </a:cubicBezTo>
                  <a:cubicBezTo>
                    <a:pt x="891" y="489"/>
                    <a:pt x="891" y="489"/>
                    <a:pt x="891" y="489"/>
                  </a:cubicBezTo>
                  <a:cubicBezTo>
                    <a:pt x="890" y="487"/>
                    <a:pt x="888" y="486"/>
                    <a:pt x="888" y="486"/>
                  </a:cubicBezTo>
                  <a:cubicBezTo>
                    <a:pt x="888" y="486"/>
                    <a:pt x="886" y="480"/>
                    <a:pt x="888" y="473"/>
                  </a:cubicBezTo>
                  <a:cubicBezTo>
                    <a:pt x="889" y="473"/>
                    <a:pt x="891" y="473"/>
                    <a:pt x="892" y="472"/>
                  </a:cubicBezTo>
                  <a:cubicBezTo>
                    <a:pt x="891" y="476"/>
                    <a:pt x="892" y="479"/>
                    <a:pt x="893" y="481"/>
                  </a:cubicBezTo>
                  <a:cubicBezTo>
                    <a:pt x="894" y="484"/>
                    <a:pt x="897" y="490"/>
                    <a:pt x="902" y="494"/>
                  </a:cubicBezTo>
                  <a:cubicBezTo>
                    <a:pt x="907" y="497"/>
                    <a:pt x="913" y="498"/>
                    <a:pt x="918" y="496"/>
                  </a:cubicBezTo>
                  <a:cubicBezTo>
                    <a:pt x="919" y="496"/>
                    <a:pt x="919" y="496"/>
                    <a:pt x="920" y="495"/>
                  </a:cubicBezTo>
                  <a:cubicBezTo>
                    <a:pt x="919" y="497"/>
                    <a:pt x="918" y="498"/>
                    <a:pt x="917" y="499"/>
                  </a:cubicBezTo>
                  <a:close/>
                  <a:moveTo>
                    <a:pt x="889" y="462"/>
                  </a:moveTo>
                  <a:cubicBezTo>
                    <a:pt x="890" y="461"/>
                    <a:pt x="890" y="461"/>
                    <a:pt x="891" y="460"/>
                  </a:cubicBezTo>
                  <a:cubicBezTo>
                    <a:pt x="891" y="461"/>
                    <a:pt x="891" y="462"/>
                    <a:pt x="891" y="463"/>
                  </a:cubicBezTo>
                  <a:cubicBezTo>
                    <a:pt x="891" y="463"/>
                    <a:pt x="890" y="462"/>
                    <a:pt x="889" y="462"/>
                  </a:cubicBezTo>
                  <a:close/>
                  <a:moveTo>
                    <a:pt x="903" y="469"/>
                  </a:moveTo>
                  <a:cubicBezTo>
                    <a:pt x="903" y="469"/>
                    <a:pt x="903" y="468"/>
                    <a:pt x="904" y="468"/>
                  </a:cubicBezTo>
                  <a:cubicBezTo>
                    <a:pt x="899" y="477"/>
                    <a:pt x="904" y="490"/>
                    <a:pt x="904" y="490"/>
                  </a:cubicBezTo>
                  <a:cubicBezTo>
                    <a:pt x="898" y="488"/>
                    <a:pt x="894" y="478"/>
                    <a:pt x="896" y="472"/>
                  </a:cubicBezTo>
                  <a:cubicBezTo>
                    <a:pt x="898" y="471"/>
                    <a:pt x="900" y="470"/>
                    <a:pt x="901" y="469"/>
                  </a:cubicBezTo>
                  <a:cubicBezTo>
                    <a:pt x="901" y="469"/>
                    <a:pt x="901" y="470"/>
                    <a:pt x="901" y="470"/>
                  </a:cubicBezTo>
                  <a:cubicBezTo>
                    <a:pt x="902" y="470"/>
                    <a:pt x="902" y="469"/>
                    <a:pt x="903" y="469"/>
                  </a:cubicBezTo>
                  <a:close/>
                  <a:moveTo>
                    <a:pt x="914" y="470"/>
                  </a:moveTo>
                  <a:cubicBezTo>
                    <a:pt x="915" y="468"/>
                    <a:pt x="915" y="466"/>
                    <a:pt x="912" y="463"/>
                  </a:cubicBezTo>
                  <a:cubicBezTo>
                    <a:pt x="912" y="463"/>
                    <a:pt x="911" y="462"/>
                    <a:pt x="910" y="462"/>
                  </a:cubicBezTo>
                  <a:cubicBezTo>
                    <a:pt x="910" y="462"/>
                    <a:pt x="911" y="462"/>
                    <a:pt x="911" y="462"/>
                  </a:cubicBezTo>
                  <a:cubicBezTo>
                    <a:pt x="911" y="461"/>
                    <a:pt x="911" y="461"/>
                    <a:pt x="911" y="461"/>
                  </a:cubicBezTo>
                  <a:cubicBezTo>
                    <a:pt x="912" y="460"/>
                    <a:pt x="913" y="459"/>
                    <a:pt x="913" y="457"/>
                  </a:cubicBezTo>
                  <a:cubicBezTo>
                    <a:pt x="914" y="458"/>
                    <a:pt x="915" y="458"/>
                    <a:pt x="916" y="459"/>
                  </a:cubicBezTo>
                  <a:cubicBezTo>
                    <a:pt x="920" y="463"/>
                    <a:pt x="921" y="466"/>
                    <a:pt x="921" y="468"/>
                  </a:cubicBezTo>
                  <a:cubicBezTo>
                    <a:pt x="920" y="471"/>
                    <a:pt x="919" y="474"/>
                    <a:pt x="916" y="476"/>
                  </a:cubicBezTo>
                  <a:cubicBezTo>
                    <a:pt x="912" y="478"/>
                    <a:pt x="910" y="476"/>
                    <a:pt x="910" y="476"/>
                  </a:cubicBezTo>
                  <a:cubicBezTo>
                    <a:pt x="907" y="473"/>
                    <a:pt x="907" y="471"/>
                    <a:pt x="907" y="469"/>
                  </a:cubicBezTo>
                  <a:cubicBezTo>
                    <a:pt x="908" y="467"/>
                    <a:pt x="910" y="465"/>
                    <a:pt x="912" y="466"/>
                  </a:cubicBezTo>
                  <a:cubicBezTo>
                    <a:pt x="913" y="467"/>
                    <a:pt x="913" y="468"/>
                    <a:pt x="913" y="469"/>
                  </a:cubicBezTo>
                  <a:cubicBezTo>
                    <a:pt x="912" y="471"/>
                    <a:pt x="911" y="470"/>
                    <a:pt x="911" y="470"/>
                  </a:cubicBezTo>
                  <a:cubicBezTo>
                    <a:pt x="911" y="470"/>
                    <a:pt x="912" y="472"/>
                    <a:pt x="914" y="470"/>
                  </a:cubicBezTo>
                  <a:close/>
                  <a:moveTo>
                    <a:pt x="907" y="477"/>
                  </a:moveTo>
                  <a:cubicBezTo>
                    <a:pt x="907" y="477"/>
                    <a:pt x="908" y="481"/>
                    <a:pt x="909" y="485"/>
                  </a:cubicBezTo>
                  <a:cubicBezTo>
                    <a:pt x="911" y="490"/>
                    <a:pt x="915" y="493"/>
                    <a:pt x="915" y="493"/>
                  </a:cubicBezTo>
                  <a:cubicBezTo>
                    <a:pt x="915" y="493"/>
                    <a:pt x="912" y="494"/>
                    <a:pt x="911" y="494"/>
                  </a:cubicBezTo>
                  <a:cubicBezTo>
                    <a:pt x="911" y="493"/>
                    <a:pt x="909" y="491"/>
                    <a:pt x="907" y="486"/>
                  </a:cubicBezTo>
                  <a:cubicBezTo>
                    <a:pt x="905" y="481"/>
                    <a:pt x="906" y="476"/>
                    <a:pt x="906" y="476"/>
                  </a:cubicBezTo>
                  <a:lnTo>
                    <a:pt x="907" y="477"/>
                  </a:lnTo>
                  <a:close/>
                  <a:moveTo>
                    <a:pt x="924" y="490"/>
                  </a:moveTo>
                  <a:cubicBezTo>
                    <a:pt x="922" y="491"/>
                    <a:pt x="920" y="492"/>
                    <a:pt x="918" y="491"/>
                  </a:cubicBezTo>
                  <a:cubicBezTo>
                    <a:pt x="910" y="488"/>
                    <a:pt x="911" y="479"/>
                    <a:pt x="911" y="479"/>
                  </a:cubicBezTo>
                  <a:cubicBezTo>
                    <a:pt x="911" y="479"/>
                    <a:pt x="913" y="480"/>
                    <a:pt x="915" y="480"/>
                  </a:cubicBezTo>
                  <a:cubicBezTo>
                    <a:pt x="917" y="479"/>
                    <a:pt x="919" y="477"/>
                    <a:pt x="919" y="477"/>
                  </a:cubicBezTo>
                  <a:cubicBezTo>
                    <a:pt x="919" y="477"/>
                    <a:pt x="919" y="481"/>
                    <a:pt x="922" y="483"/>
                  </a:cubicBezTo>
                  <a:cubicBezTo>
                    <a:pt x="923" y="485"/>
                    <a:pt x="925" y="486"/>
                    <a:pt x="926" y="486"/>
                  </a:cubicBezTo>
                  <a:cubicBezTo>
                    <a:pt x="925" y="488"/>
                    <a:pt x="924" y="489"/>
                    <a:pt x="924" y="490"/>
                  </a:cubicBezTo>
                  <a:close/>
                  <a:moveTo>
                    <a:pt x="929" y="482"/>
                  </a:moveTo>
                  <a:cubicBezTo>
                    <a:pt x="927" y="482"/>
                    <a:pt x="926" y="481"/>
                    <a:pt x="926" y="481"/>
                  </a:cubicBezTo>
                  <a:cubicBezTo>
                    <a:pt x="926" y="481"/>
                    <a:pt x="927" y="481"/>
                    <a:pt x="930" y="480"/>
                  </a:cubicBezTo>
                  <a:cubicBezTo>
                    <a:pt x="930" y="480"/>
                    <a:pt x="929" y="481"/>
                    <a:pt x="929" y="482"/>
                  </a:cubicBezTo>
                  <a:close/>
                  <a:moveTo>
                    <a:pt x="931" y="475"/>
                  </a:moveTo>
                  <a:cubicBezTo>
                    <a:pt x="929" y="478"/>
                    <a:pt x="926" y="478"/>
                    <a:pt x="925" y="478"/>
                  </a:cubicBezTo>
                  <a:cubicBezTo>
                    <a:pt x="923" y="477"/>
                    <a:pt x="922" y="475"/>
                    <a:pt x="923" y="473"/>
                  </a:cubicBezTo>
                  <a:cubicBezTo>
                    <a:pt x="923" y="472"/>
                    <a:pt x="925" y="472"/>
                    <a:pt x="925" y="472"/>
                  </a:cubicBezTo>
                  <a:cubicBezTo>
                    <a:pt x="927" y="473"/>
                    <a:pt x="926" y="474"/>
                    <a:pt x="926" y="474"/>
                  </a:cubicBezTo>
                  <a:cubicBezTo>
                    <a:pt x="926" y="474"/>
                    <a:pt x="929" y="473"/>
                    <a:pt x="928" y="471"/>
                  </a:cubicBezTo>
                  <a:cubicBezTo>
                    <a:pt x="926" y="468"/>
                    <a:pt x="923" y="469"/>
                    <a:pt x="923" y="469"/>
                  </a:cubicBezTo>
                  <a:cubicBezTo>
                    <a:pt x="923" y="469"/>
                    <a:pt x="924" y="465"/>
                    <a:pt x="922" y="462"/>
                  </a:cubicBezTo>
                  <a:cubicBezTo>
                    <a:pt x="932" y="463"/>
                    <a:pt x="933" y="472"/>
                    <a:pt x="931" y="475"/>
                  </a:cubicBezTo>
                  <a:close/>
                  <a:moveTo>
                    <a:pt x="952" y="433"/>
                  </a:moveTo>
                  <a:cubicBezTo>
                    <a:pt x="947" y="446"/>
                    <a:pt x="941" y="460"/>
                    <a:pt x="934" y="472"/>
                  </a:cubicBezTo>
                  <a:cubicBezTo>
                    <a:pt x="935" y="471"/>
                    <a:pt x="935" y="470"/>
                    <a:pt x="935" y="469"/>
                  </a:cubicBezTo>
                  <a:cubicBezTo>
                    <a:pt x="934" y="466"/>
                    <a:pt x="931" y="461"/>
                    <a:pt x="927" y="458"/>
                  </a:cubicBezTo>
                  <a:cubicBezTo>
                    <a:pt x="923" y="456"/>
                    <a:pt x="918" y="456"/>
                    <a:pt x="918" y="456"/>
                  </a:cubicBezTo>
                  <a:cubicBezTo>
                    <a:pt x="918" y="456"/>
                    <a:pt x="916" y="455"/>
                    <a:pt x="914" y="454"/>
                  </a:cubicBezTo>
                  <a:cubicBezTo>
                    <a:pt x="915" y="453"/>
                    <a:pt x="915" y="453"/>
                    <a:pt x="914" y="453"/>
                  </a:cubicBezTo>
                  <a:cubicBezTo>
                    <a:pt x="914" y="453"/>
                    <a:pt x="914" y="453"/>
                    <a:pt x="913" y="453"/>
                  </a:cubicBezTo>
                  <a:cubicBezTo>
                    <a:pt x="913" y="453"/>
                    <a:pt x="912" y="453"/>
                    <a:pt x="912" y="453"/>
                  </a:cubicBezTo>
                  <a:cubicBezTo>
                    <a:pt x="911" y="452"/>
                    <a:pt x="910" y="452"/>
                    <a:pt x="905" y="451"/>
                  </a:cubicBezTo>
                  <a:cubicBezTo>
                    <a:pt x="903" y="451"/>
                    <a:pt x="900" y="451"/>
                    <a:pt x="898" y="452"/>
                  </a:cubicBezTo>
                  <a:cubicBezTo>
                    <a:pt x="895" y="450"/>
                    <a:pt x="893" y="449"/>
                    <a:pt x="891" y="446"/>
                  </a:cubicBezTo>
                  <a:cubicBezTo>
                    <a:pt x="879" y="434"/>
                    <a:pt x="887" y="428"/>
                    <a:pt x="892" y="423"/>
                  </a:cubicBezTo>
                  <a:cubicBezTo>
                    <a:pt x="896" y="417"/>
                    <a:pt x="908" y="409"/>
                    <a:pt x="919" y="408"/>
                  </a:cubicBezTo>
                  <a:cubicBezTo>
                    <a:pt x="920" y="407"/>
                    <a:pt x="920" y="407"/>
                    <a:pt x="921" y="406"/>
                  </a:cubicBezTo>
                  <a:cubicBezTo>
                    <a:pt x="926" y="405"/>
                    <a:pt x="931" y="404"/>
                    <a:pt x="935" y="403"/>
                  </a:cubicBezTo>
                  <a:cubicBezTo>
                    <a:pt x="935" y="403"/>
                    <a:pt x="934" y="403"/>
                    <a:pt x="934" y="402"/>
                  </a:cubicBezTo>
                  <a:cubicBezTo>
                    <a:pt x="934" y="402"/>
                    <a:pt x="946" y="398"/>
                    <a:pt x="961" y="403"/>
                  </a:cubicBezTo>
                  <a:cubicBezTo>
                    <a:pt x="959" y="413"/>
                    <a:pt x="956" y="423"/>
                    <a:pt x="952" y="433"/>
                  </a:cubicBezTo>
                  <a:close/>
                  <a:moveTo>
                    <a:pt x="963" y="359"/>
                  </a:moveTo>
                  <a:cubicBezTo>
                    <a:pt x="957" y="359"/>
                    <a:pt x="957" y="359"/>
                    <a:pt x="957" y="359"/>
                  </a:cubicBezTo>
                  <a:cubicBezTo>
                    <a:pt x="957" y="359"/>
                    <a:pt x="958" y="359"/>
                    <a:pt x="959" y="358"/>
                  </a:cubicBezTo>
                  <a:cubicBezTo>
                    <a:pt x="955" y="356"/>
                    <a:pt x="954" y="353"/>
                    <a:pt x="953" y="350"/>
                  </a:cubicBezTo>
                  <a:cubicBezTo>
                    <a:pt x="953" y="350"/>
                    <a:pt x="952" y="350"/>
                    <a:pt x="952" y="350"/>
                  </a:cubicBezTo>
                  <a:cubicBezTo>
                    <a:pt x="952" y="345"/>
                    <a:pt x="951" y="340"/>
                    <a:pt x="950" y="336"/>
                  </a:cubicBezTo>
                  <a:cubicBezTo>
                    <a:pt x="958" y="343"/>
                    <a:pt x="965" y="351"/>
                    <a:pt x="967" y="360"/>
                  </a:cubicBezTo>
                  <a:lnTo>
                    <a:pt x="963" y="359"/>
                  </a:lnTo>
                  <a:close/>
                  <a:moveTo>
                    <a:pt x="722" y="383"/>
                  </a:moveTo>
                  <a:cubicBezTo>
                    <a:pt x="722" y="373"/>
                    <a:pt x="722" y="373"/>
                    <a:pt x="722" y="373"/>
                  </a:cubicBezTo>
                  <a:cubicBezTo>
                    <a:pt x="722" y="373"/>
                    <a:pt x="720" y="373"/>
                    <a:pt x="718" y="373"/>
                  </a:cubicBezTo>
                  <a:cubicBezTo>
                    <a:pt x="715" y="373"/>
                    <a:pt x="712" y="370"/>
                    <a:pt x="712" y="367"/>
                  </a:cubicBezTo>
                  <a:cubicBezTo>
                    <a:pt x="712" y="364"/>
                    <a:pt x="712" y="359"/>
                    <a:pt x="712" y="356"/>
                  </a:cubicBezTo>
                  <a:cubicBezTo>
                    <a:pt x="712" y="354"/>
                    <a:pt x="715" y="351"/>
                    <a:pt x="717" y="351"/>
                  </a:cubicBezTo>
                  <a:cubicBezTo>
                    <a:pt x="721" y="351"/>
                    <a:pt x="722" y="351"/>
                    <a:pt x="722" y="351"/>
                  </a:cubicBezTo>
                  <a:cubicBezTo>
                    <a:pt x="722" y="341"/>
                    <a:pt x="722" y="341"/>
                    <a:pt x="722" y="341"/>
                  </a:cubicBezTo>
                  <a:cubicBezTo>
                    <a:pt x="717" y="341"/>
                    <a:pt x="712" y="343"/>
                    <a:pt x="707" y="350"/>
                  </a:cubicBezTo>
                  <a:cubicBezTo>
                    <a:pt x="702" y="356"/>
                    <a:pt x="702" y="367"/>
                    <a:pt x="708" y="375"/>
                  </a:cubicBezTo>
                  <a:cubicBezTo>
                    <a:pt x="713" y="382"/>
                    <a:pt x="722" y="383"/>
                    <a:pt x="722" y="383"/>
                  </a:cubicBezTo>
                  <a:close/>
                  <a:moveTo>
                    <a:pt x="718" y="357"/>
                  </a:moveTo>
                  <a:cubicBezTo>
                    <a:pt x="718" y="358"/>
                    <a:pt x="718" y="366"/>
                    <a:pt x="718" y="366"/>
                  </a:cubicBezTo>
                  <a:cubicBezTo>
                    <a:pt x="718" y="367"/>
                    <a:pt x="718" y="367"/>
                    <a:pt x="719" y="367"/>
                  </a:cubicBezTo>
                  <a:cubicBezTo>
                    <a:pt x="719" y="367"/>
                    <a:pt x="731" y="367"/>
                    <a:pt x="731" y="367"/>
                  </a:cubicBezTo>
                  <a:cubicBezTo>
                    <a:pt x="731" y="367"/>
                    <a:pt x="732" y="367"/>
                    <a:pt x="732" y="366"/>
                  </a:cubicBezTo>
                  <a:cubicBezTo>
                    <a:pt x="732" y="365"/>
                    <a:pt x="732" y="358"/>
                    <a:pt x="732" y="357"/>
                  </a:cubicBezTo>
                  <a:cubicBezTo>
                    <a:pt x="732" y="357"/>
                    <a:pt x="732" y="356"/>
                    <a:pt x="731" y="356"/>
                  </a:cubicBezTo>
                  <a:cubicBezTo>
                    <a:pt x="730" y="356"/>
                    <a:pt x="720" y="356"/>
                    <a:pt x="719" y="356"/>
                  </a:cubicBezTo>
                  <a:cubicBezTo>
                    <a:pt x="718" y="356"/>
                    <a:pt x="718" y="357"/>
                    <a:pt x="718" y="357"/>
                  </a:cubicBezTo>
                  <a:close/>
                  <a:moveTo>
                    <a:pt x="738" y="356"/>
                  </a:moveTo>
                  <a:cubicBezTo>
                    <a:pt x="738" y="358"/>
                    <a:pt x="738" y="365"/>
                    <a:pt x="738" y="367"/>
                  </a:cubicBezTo>
                  <a:cubicBezTo>
                    <a:pt x="738" y="370"/>
                    <a:pt x="734" y="373"/>
                    <a:pt x="733" y="373"/>
                  </a:cubicBezTo>
                  <a:cubicBezTo>
                    <a:pt x="731" y="373"/>
                    <a:pt x="728" y="373"/>
                    <a:pt x="728" y="373"/>
                  </a:cubicBezTo>
                  <a:cubicBezTo>
                    <a:pt x="728" y="383"/>
                    <a:pt x="728" y="383"/>
                    <a:pt x="728" y="383"/>
                  </a:cubicBezTo>
                  <a:cubicBezTo>
                    <a:pt x="728" y="383"/>
                    <a:pt x="734" y="382"/>
                    <a:pt x="740" y="377"/>
                  </a:cubicBezTo>
                  <a:cubicBezTo>
                    <a:pt x="746" y="371"/>
                    <a:pt x="748" y="361"/>
                    <a:pt x="744" y="352"/>
                  </a:cubicBezTo>
                  <a:cubicBezTo>
                    <a:pt x="740" y="343"/>
                    <a:pt x="731" y="341"/>
                    <a:pt x="728" y="341"/>
                  </a:cubicBezTo>
                  <a:cubicBezTo>
                    <a:pt x="728" y="351"/>
                    <a:pt x="728" y="351"/>
                    <a:pt x="728" y="351"/>
                  </a:cubicBezTo>
                  <a:cubicBezTo>
                    <a:pt x="728" y="351"/>
                    <a:pt x="729" y="351"/>
                    <a:pt x="732" y="351"/>
                  </a:cubicBezTo>
                  <a:cubicBezTo>
                    <a:pt x="735" y="351"/>
                    <a:pt x="738" y="354"/>
                    <a:pt x="738" y="356"/>
                  </a:cubicBezTo>
                  <a:close/>
                  <a:moveTo>
                    <a:pt x="778" y="550"/>
                  </a:moveTo>
                  <a:cubicBezTo>
                    <a:pt x="780" y="555"/>
                    <a:pt x="782" y="557"/>
                    <a:pt x="783" y="556"/>
                  </a:cubicBezTo>
                  <a:cubicBezTo>
                    <a:pt x="785" y="555"/>
                    <a:pt x="781" y="551"/>
                    <a:pt x="780" y="549"/>
                  </a:cubicBezTo>
                  <a:cubicBezTo>
                    <a:pt x="778" y="544"/>
                    <a:pt x="777" y="542"/>
                    <a:pt x="775" y="534"/>
                  </a:cubicBezTo>
                  <a:cubicBezTo>
                    <a:pt x="775" y="534"/>
                    <a:pt x="775" y="545"/>
                    <a:pt x="778" y="550"/>
                  </a:cubicBezTo>
                  <a:close/>
                  <a:moveTo>
                    <a:pt x="832" y="538"/>
                  </a:moveTo>
                  <a:cubicBezTo>
                    <a:pt x="832" y="538"/>
                    <a:pt x="830" y="540"/>
                    <a:pt x="830" y="545"/>
                  </a:cubicBezTo>
                  <a:cubicBezTo>
                    <a:pt x="830" y="548"/>
                    <a:pt x="832" y="552"/>
                    <a:pt x="832" y="552"/>
                  </a:cubicBezTo>
                  <a:cubicBezTo>
                    <a:pt x="835" y="552"/>
                    <a:pt x="833" y="549"/>
                    <a:pt x="832" y="545"/>
                  </a:cubicBezTo>
                  <a:cubicBezTo>
                    <a:pt x="831" y="542"/>
                    <a:pt x="832" y="538"/>
                    <a:pt x="832" y="538"/>
                  </a:cubicBezTo>
                  <a:close/>
                  <a:moveTo>
                    <a:pt x="881" y="525"/>
                  </a:moveTo>
                  <a:cubicBezTo>
                    <a:pt x="881" y="525"/>
                    <a:pt x="881" y="527"/>
                    <a:pt x="880" y="529"/>
                  </a:cubicBezTo>
                  <a:cubicBezTo>
                    <a:pt x="879" y="532"/>
                    <a:pt x="875" y="533"/>
                    <a:pt x="875" y="533"/>
                  </a:cubicBezTo>
                  <a:cubicBezTo>
                    <a:pt x="875" y="533"/>
                    <a:pt x="878" y="534"/>
                    <a:pt x="882" y="531"/>
                  </a:cubicBezTo>
                  <a:cubicBezTo>
                    <a:pt x="885" y="528"/>
                    <a:pt x="886" y="525"/>
                    <a:pt x="886" y="525"/>
                  </a:cubicBezTo>
                  <a:cubicBezTo>
                    <a:pt x="885" y="525"/>
                    <a:pt x="881" y="525"/>
                    <a:pt x="881" y="525"/>
                  </a:cubicBezTo>
                  <a:close/>
                  <a:moveTo>
                    <a:pt x="875" y="505"/>
                  </a:moveTo>
                  <a:cubicBezTo>
                    <a:pt x="875" y="505"/>
                    <a:pt x="881" y="512"/>
                    <a:pt x="884" y="514"/>
                  </a:cubicBezTo>
                  <a:cubicBezTo>
                    <a:pt x="888" y="517"/>
                    <a:pt x="891" y="517"/>
                    <a:pt x="891" y="516"/>
                  </a:cubicBezTo>
                  <a:cubicBezTo>
                    <a:pt x="891" y="514"/>
                    <a:pt x="887" y="514"/>
                    <a:pt x="886" y="513"/>
                  </a:cubicBezTo>
                  <a:cubicBezTo>
                    <a:pt x="882" y="511"/>
                    <a:pt x="880" y="510"/>
                    <a:pt x="875" y="505"/>
                  </a:cubicBezTo>
                  <a:close/>
                  <a:moveTo>
                    <a:pt x="917" y="486"/>
                  </a:moveTo>
                  <a:cubicBezTo>
                    <a:pt x="914" y="484"/>
                    <a:pt x="913" y="481"/>
                    <a:pt x="913" y="481"/>
                  </a:cubicBezTo>
                  <a:cubicBezTo>
                    <a:pt x="913" y="481"/>
                    <a:pt x="913" y="484"/>
                    <a:pt x="915" y="487"/>
                  </a:cubicBezTo>
                  <a:cubicBezTo>
                    <a:pt x="917" y="489"/>
                    <a:pt x="919" y="490"/>
                    <a:pt x="920" y="490"/>
                  </a:cubicBezTo>
                  <a:cubicBezTo>
                    <a:pt x="921" y="489"/>
                    <a:pt x="919" y="488"/>
                    <a:pt x="917" y="486"/>
                  </a:cubicBezTo>
                  <a:close/>
                  <a:moveTo>
                    <a:pt x="691" y="213"/>
                  </a:moveTo>
                  <a:cubicBezTo>
                    <a:pt x="692" y="213"/>
                    <a:pt x="693" y="214"/>
                    <a:pt x="695" y="214"/>
                  </a:cubicBezTo>
                  <a:cubicBezTo>
                    <a:pt x="697" y="214"/>
                    <a:pt x="697" y="214"/>
                    <a:pt x="697" y="214"/>
                  </a:cubicBezTo>
                  <a:cubicBezTo>
                    <a:pt x="701" y="214"/>
                    <a:pt x="701" y="214"/>
                    <a:pt x="701" y="214"/>
                  </a:cubicBezTo>
                  <a:cubicBezTo>
                    <a:pt x="701" y="215"/>
                    <a:pt x="701" y="215"/>
                    <a:pt x="701" y="215"/>
                  </a:cubicBezTo>
                  <a:cubicBezTo>
                    <a:pt x="701" y="215"/>
                    <a:pt x="701" y="216"/>
                    <a:pt x="701" y="218"/>
                  </a:cubicBezTo>
                  <a:cubicBezTo>
                    <a:pt x="702" y="221"/>
                    <a:pt x="704" y="223"/>
                    <a:pt x="706" y="224"/>
                  </a:cubicBezTo>
                  <a:cubicBezTo>
                    <a:pt x="707" y="225"/>
                    <a:pt x="708" y="225"/>
                    <a:pt x="709" y="225"/>
                  </a:cubicBezTo>
                  <a:cubicBezTo>
                    <a:pt x="711" y="226"/>
                    <a:pt x="713" y="225"/>
                    <a:pt x="714" y="224"/>
                  </a:cubicBezTo>
                  <a:cubicBezTo>
                    <a:pt x="716" y="224"/>
                    <a:pt x="717" y="222"/>
                    <a:pt x="718" y="221"/>
                  </a:cubicBezTo>
                  <a:cubicBezTo>
                    <a:pt x="719" y="220"/>
                    <a:pt x="720" y="218"/>
                    <a:pt x="719" y="216"/>
                  </a:cubicBezTo>
                  <a:cubicBezTo>
                    <a:pt x="719" y="215"/>
                    <a:pt x="719" y="213"/>
                    <a:pt x="719" y="212"/>
                  </a:cubicBezTo>
                  <a:cubicBezTo>
                    <a:pt x="719" y="212"/>
                    <a:pt x="720" y="212"/>
                    <a:pt x="721" y="213"/>
                  </a:cubicBezTo>
                  <a:cubicBezTo>
                    <a:pt x="722" y="213"/>
                    <a:pt x="723" y="213"/>
                    <a:pt x="725" y="213"/>
                  </a:cubicBezTo>
                  <a:cubicBezTo>
                    <a:pt x="726" y="213"/>
                    <a:pt x="727" y="213"/>
                    <a:pt x="728" y="213"/>
                  </a:cubicBezTo>
                  <a:cubicBezTo>
                    <a:pt x="730" y="212"/>
                    <a:pt x="732" y="211"/>
                    <a:pt x="733" y="209"/>
                  </a:cubicBezTo>
                  <a:cubicBezTo>
                    <a:pt x="734" y="208"/>
                    <a:pt x="734" y="206"/>
                    <a:pt x="734" y="204"/>
                  </a:cubicBezTo>
                  <a:cubicBezTo>
                    <a:pt x="734" y="203"/>
                    <a:pt x="733" y="201"/>
                    <a:pt x="732" y="200"/>
                  </a:cubicBezTo>
                  <a:cubicBezTo>
                    <a:pt x="731" y="198"/>
                    <a:pt x="726" y="196"/>
                    <a:pt x="725" y="196"/>
                  </a:cubicBezTo>
                  <a:cubicBezTo>
                    <a:pt x="728" y="192"/>
                    <a:pt x="728" y="189"/>
                    <a:pt x="729" y="187"/>
                  </a:cubicBezTo>
                  <a:cubicBezTo>
                    <a:pt x="729" y="184"/>
                    <a:pt x="727" y="182"/>
                    <a:pt x="725" y="180"/>
                  </a:cubicBezTo>
                  <a:cubicBezTo>
                    <a:pt x="720" y="178"/>
                    <a:pt x="717" y="180"/>
                    <a:pt x="717" y="180"/>
                  </a:cubicBezTo>
                  <a:cubicBezTo>
                    <a:pt x="714" y="182"/>
                    <a:pt x="713" y="185"/>
                    <a:pt x="713" y="185"/>
                  </a:cubicBezTo>
                  <a:cubicBezTo>
                    <a:pt x="713" y="185"/>
                    <a:pt x="712" y="184"/>
                    <a:pt x="710" y="183"/>
                  </a:cubicBezTo>
                  <a:cubicBezTo>
                    <a:pt x="709" y="182"/>
                    <a:pt x="707" y="181"/>
                    <a:pt x="706" y="181"/>
                  </a:cubicBezTo>
                  <a:cubicBezTo>
                    <a:pt x="700" y="180"/>
                    <a:pt x="695" y="186"/>
                    <a:pt x="697" y="191"/>
                  </a:cubicBezTo>
                  <a:cubicBezTo>
                    <a:pt x="697" y="192"/>
                    <a:pt x="697" y="193"/>
                    <a:pt x="698" y="194"/>
                  </a:cubicBezTo>
                  <a:cubicBezTo>
                    <a:pt x="698" y="194"/>
                    <a:pt x="699" y="195"/>
                    <a:pt x="699" y="195"/>
                  </a:cubicBezTo>
                  <a:cubicBezTo>
                    <a:pt x="697" y="195"/>
                    <a:pt x="695" y="196"/>
                    <a:pt x="693" y="196"/>
                  </a:cubicBezTo>
                  <a:cubicBezTo>
                    <a:pt x="693" y="196"/>
                    <a:pt x="692" y="196"/>
                    <a:pt x="691" y="197"/>
                  </a:cubicBezTo>
                  <a:cubicBezTo>
                    <a:pt x="689" y="197"/>
                    <a:pt x="688" y="199"/>
                    <a:pt x="687" y="201"/>
                  </a:cubicBezTo>
                  <a:cubicBezTo>
                    <a:pt x="686" y="203"/>
                    <a:pt x="686" y="205"/>
                    <a:pt x="687" y="207"/>
                  </a:cubicBezTo>
                  <a:cubicBezTo>
                    <a:pt x="687" y="209"/>
                    <a:pt x="689" y="212"/>
                    <a:pt x="691" y="213"/>
                  </a:cubicBezTo>
                  <a:close/>
                  <a:moveTo>
                    <a:pt x="716" y="217"/>
                  </a:moveTo>
                  <a:cubicBezTo>
                    <a:pt x="715" y="220"/>
                    <a:pt x="713" y="223"/>
                    <a:pt x="709" y="222"/>
                  </a:cubicBezTo>
                  <a:cubicBezTo>
                    <a:pt x="706" y="222"/>
                    <a:pt x="703" y="218"/>
                    <a:pt x="704" y="215"/>
                  </a:cubicBezTo>
                  <a:cubicBezTo>
                    <a:pt x="704" y="211"/>
                    <a:pt x="705" y="210"/>
                    <a:pt x="706" y="208"/>
                  </a:cubicBezTo>
                  <a:cubicBezTo>
                    <a:pt x="706" y="211"/>
                    <a:pt x="707" y="217"/>
                    <a:pt x="707" y="217"/>
                  </a:cubicBezTo>
                  <a:cubicBezTo>
                    <a:pt x="707" y="217"/>
                    <a:pt x="710" y="210"/>
                    <a:pt x="710" y="210"/>
                  </a:cubicBezTo>
                  <a:cubicBezTo>
                    <a:pt x="713" y="217"/>
                    <a:pt x="713" y="217"/>
                    <a:pt x="713" y="217"/>
                  </a:cubicBezTo>
                  <a:cubicBezTo>
                    <a:pt x="713" y="208"/>
                    <a:pt x="713" y="208"/>
                    <a:pt x="713" y="208"/>
                  </a:cubicBezTo>
                  <a:cubicBezTo>
                    <a:pt x="713" y="208"/>
                    <a:pt x="718" y="213"/>
                    <a:pt x="716" y="217"/>
                  </a:cubicBezTo>
                  <a:close/>
                  <a:moveTo>
                    <a:pt x="729" y="200"/>
                  </a:moveTo>
                  <a:cubicBezTo>
                    <a:pt x="731" y="202"/>
                    <a:pt x="732" y="206"/>
                    <a:pt x="728" y="209"/>
                  </a:cubicBezTo>
                  <a:cubicBezTo>
                    <a:pt x="726" y="211"/>
                    <a:pt x="722" y="211"/>
                    <a:pt x="716" y="207"/>
                  </a:cubicBezTo>
                  <a:cubicBezTo>
                    <a:pt x="724" y="206"/>
                    <a:pt x="724" y="206"/>
                    <a:pt x="724" y="206"/>
                  </a:cubicBezTo>
                  <a:cubicBezTo>
                    <a:pt x="718" y="204"/>
                    <a:pt x="718" y="204"/>
                    <a:pt x="718" y="204"/>
                  </a:cubicBezTo>
                  <a:cubicBezTo>
                    <a:pt x="723" y="202"/>
                    <a:pt x="723" y="202"/>
                    <a:pt x="723" y="202"/>
                  </a:cubicBezTo>
                  <a:cubicBezTo>
                    <a:pt x="718" y="200"/>
                    <a:pt x="718" y="200"/>
                    <a:pt x="718" y="200"/>
                  </a:cubicBezTo>
                  <a:cubicBezTo>
                    <a:pt x="718" y="200"/>
                    <a:pt x="723" y="196"/>
                    <a:pt x="729" y="200"/>
                  </a:cubicBezTo>
                  <a:close/>
                  <a:moveTo>
                    <a:pt x="720" y="182"/>
                  </a:moveTo>
                  <a:cubicBezTo>
                    <a:pt x="724" y="182"/>
                    <a:pt x="726" y="185"/>
                    <a:pt x="726" y="188"/>
                  </a:cubicBezTo>
                  <a:cubicBezTo>
                    <a:pt x="725" y="194"/>
                    <a:pt x="718" y="197"/>
                    <a:pt x="718" y="197"/>
                  </a:cubicBezTo>
                  <a:cubicBezTo>
                    <a:pt x="721" y="191"/>
                    <a:pt x="721" y="191"/>
                    <a:pt x="721" y="191"/>
                  </a:cubicBezTo>
                  <a:cubicBezTo>
                    <a:pt x="716" y="194"/>
                    <a:pt x="716" y="194"/>
                    <a:pt x="716" y="194"/>
                  </a:cubicBezTo>
                  <a:cubicBezTo>
                    <a:pt x="718" y="188"/>
                    <a:pt x="718" y="188"/>
                    <a:pt x="718" y="188"/>
                  </a:cubicBezTo>
                  <a:cubicBezTo>
                    <a:pt x="718" y="188"/>
                    <a:pt x="716" y="190"/>
                    <a:pt x="713" y="192"/>
                  </a:cubicBezTo>
                  <a:cubicBezTo>
                    <a:pt x="713" y="186"/>
                    <a:pt x="717" y="183"/>
                    <a:pt x="720" y="182"/>
                  </a:cubicBezTo>
                  <a:close/>
                  <a:moveTo>
                    <a:pt x="713" y="203"/>
                  </a:moveTo>
                  <a:cubicBezTo>
                    <a:pt x="712" y="204"/>
                    <a:pt x="710" y="205"/>
                    <a:pt x="708" y="204"/>
                  </a:cubicBezTo>
                  <a:cubicBezTo>
                    <a:pt x="706" y="202"/>
                    <a:pt x="706" y="200"/>
                    <a:pt x="707" y="198"/>
                  </a:cubicBezTo>
                  <a:cubicBezTo>
                    <a:pt x="708" y="196"/>
                    <a:pt x="711" y="196"/>
                    <a:pt x="712" y="197"/>
                  </a:cubicBezTo>
                  <a:cubicBezTo>
                    <a:pt x="714" y="198"/>
                    <a:pt x="715" y="201"/>
                    <a:pt x="713" y="203"/>
                  </a:cubicBezTo>
                  <a:close/>
                  <a:moveTo>
                    <a:pt x="699" y="188"/>
                  </a:moveTo>
                  <a:cubicBezTo>
                    <a:pt x="701" y="182"/>
                    <a:pt x="707" y="183"/>
                    <a:pt x="709" y="185"/>
                  </a:cubicBezTo>
                  <a:cubicBezTo>
                    <a:pt x="714" y="188"/>
                    <a:pt x="710" y="192"/>
                    <a:pt x="710" y="192"/>
                  </a:cubicBezTo>
                  <a:cubicBezTo>
                    <a:pt x="707" y="188"/>
                    <a:pt x="707" y="188"/>
                    <a:pt x="707" y="188"/>
                  </a:cubicBezTo>
                  <a:cubicBezTo>
                    <a:pt x="707" y="193"/>
                    <a:pt x="707" y="193"/>
                    <a:pt x="707" y="193"/>
                  </a:cubicBezTo>
                  <a:cubicBezTo>
                    <a:pt x="703" y="188"/>
                    <a:pt x="703" y="188"/>
                    <a:pt x="703" y="188"/>
                  </a:cubicBezTo>
                  <a:cubicBezTo>
                    <a:pt x="703" y="188"/>
                    <a:pt x="704" y="196"/>
                    <a:pt x="704" y="196"/>
                  </a:cubicBezTo>
                  <a:cubicBezTo>
                    <a:pt x="699" y="193"/>
                    <a:pt x="698" y="190"/>
                    <a:pt x="699" y="188"/>
                  </a:cubicBezTo>
                  <a:close/>
                  <a:moveTo>
                    <a:pt x="695" y="198"/>
                  </a:moveTo>
                  <a:cubicBezTo>
                    <a:pt x="698" y="198"/>
                    <a:pt x="701" y="198"/>
                    <a:pt x="702" y="199"/>
                  </a:cubicBezTo>
                  <a:cubicBezTo>
                    <a:pt x="695" y="202"/>
                    <a:pt x="695" y="202"/>
                    <a:pt x="695" y="202"/>
                  </a:cubicBezTo>
                  <a:cubicBezTo>
                    <a:pt x="702" y="203"/>
                    <a:pt x="702" y="203"/>
                    <a:pt x="702" y="203"/>
                  </a:cubicBezTo>
                  <a:cubicBezTo>
                    <a:pt x="697" y="208"/>
                    <a:pt x="697" y="208"/>
                    <a:pt x="697" y="208"/>
                  </a:cubicBezTo>
                  <a:cubicBezTo>
                    <a:pt x="704" y="206"/>
                    <a:pt x="704" y="206"/>
                    <a:pt x="704" y="206"/>
                  </a:cubicBezTo>
                  <a:cubicBezTo>
                    <a:pt x="704" y="206"/>
                    <a:pt x="701" y="211"/>
                    <a:pt x="697" y="212"/>
                  </a:cubicBezTo>
                  <a:cubicBezTo>
                    <a:pt x="694" y="212"/>
                    <a:pt x="689" y="210"/>
                    <a:pt x="689" y="205"/>
                  </a:cubicBezTo>
                  <a:cubicBezTo>
                    <a:pt x="689" y="202"/>
                    <a:pt x="690" y="199"/>
                    <a:pt x="695" y="198"/>
                  </a:cubicBezTo>
                  <a:close/>
                  <a:moveTo>
                    <a:pt x="526" y="291"/>
                  </a:moveTo>
                  <a:cubicBezTo>
                    <a:pt x="526" y="292"/>
                    <a:pt x="526" y="293"/>
                    <a:pt x="526" y="294"/>
                  </a:cubicBezTo>
                  <a:cubicBezTo>
                    <a:pt x="526" y="297"/>
                    <a:pt x="528" y="300"/>
                    <a:pt x="532" y="301"/>
                  </a:cubicBezTo>
                  <a:cubicBezTo>
                    <a:pt x="533" y="302"/>
                    <a:pt x="533" y="302"/>
                    <a:pt x="534" y="302"/>
                  </a:cubicBezTo>
                  <a:cubicBezTo>
                    <a:pt x="534" y="302"/>
                    <a:pt x="535" y="302"/>
                    <a:pt x="535" y="302"/>
                  </a:cubicBezTo>
                  <a:cubicBezTo>
                    <a:pt x="536" y="302"/>
                    <a:pt x="537" y="303"/>
                    <a:pt x="538" y="303"/>
                  </a:cubicBezTo>
                  <a:cubicBezTo>
                    <a:pt x="539" y="303"/>
                    <a:pt x="541" y="303"/>
                    <a:pt x="543" y="303"/>
                  </a:cubicBezTo>
                  <a:cubicBezTo>
                    <a:pt x="544" y="303"/>
                    <a:pt x="545" y="302"/>
                    <a:pt x="545" y="302"/>
                  </a:cubicBezTo>
                  <a:cubicBezTo>
                    <a:pt x="545" y="302"/>
                    <a:pt x="545" y="302"/>
                    <a:pt x="546" y="302"/>
                  </a:cubicBezTo>
                  <a:cubicBezTo>
                    <a:pt x="546" y="302"/>
                    <a:pt x="546" y="302"/>
                    <a:pt x="546" y="302"/>
                  </a:cubicBezTo>
                  <a:cubicBezTo>
                    <a:pt x="545" y="306"/>
                    <a:pt x="546" y="309"/>
                    <a:pt x="548" y="312"/>
                  </a:cubicBezTo>
                  <a:cubicBezTo>
                    <a:pt x="549" y="313"/>
                    <a:pt x="550" y="314"/>
                    <a:pt x="552" y="315"/>
                  </a:cubicBezTo>
                  <a:cubicBezTo>
                    <a:pt x="556" y="318"/>
                    <a:pt x="561" y="320"/>
                    <a:pt x="565" y="319"/>
                  </a:cubicBezTo>
                  <a:cubicBezTo>
                    <a:pt x="567" y="319"/>
                    <a:pt x="568" y="319"/>
                    <a:pt x="569" y="319"/>
                  </a:cubicBezTo>
                  <a:cubicBezTo>
                    <a:pt x="572" y="318"/>
                    <a:pt x="574" y="316"/>
                    <a:pt x="576" y="314"/>
                  </a:cubicBezTo>
                  <a:cubicBezTo>
                    <a:pt x="577" y="314"/>
                    <a:pt x="577" y="314"/>
                    <a:pt x="577" y="315"/>
                  </a:cubicBezTo>
                  <a:cubicBezTo>
                    <a:pt x="579" y="315"/>
                    <a:pt x="580" y="316"/>
                    <a:pt x="582" y="316"/>
                  </a:cubicBezTo>
                  <a:cubicBezTo>
                    <a:pt x="583" y="317"/>
                    <a:pt x="585" y="317"/>
                    <a:pt x="586" y="317"/>
                  </a:cubicBezTo>
                  <a:cubicBezTo>
                    <a:pt x="587" y="317"/>
                    <a:pt x="588" y="317"/>
                    <a:pt x="589" y="316"/>
                  </a:cubicBezTo>
                  <a:cubicBezTo>
                    <a:pt x="590" y="316"/>
                    <a:pt x="590" y="316"/>
                    <a:pt x="591" y="316"/>
                  </a:cubicBezTo>
                  <a:cubicBezTo>
                    <a:pt x="592" y="316"/>
                    <a:pt x="593" y="315"/>
                    <a:pt x="593" y="314"/>
                  </a:cubicBezTo>
                  <a:cubicBezTo>
                    <a:pt x="594" y="314"/>
                    <a:pt x="594" y="314"/>
                    <a:pt x="595" y="314"/>
                  </a:cubicBezTo>
                  <a:cubicBezTo>
                    <a:pt x="596" y="313"/>
                    <a:pt x="597" y="312"/>
                    <a:pt x="598" y="311"/>
                  </a:cubicBezTo>
                  <a:cubicBezTo>
                    <a:pt x="598" y="310"/>
                    <a:pt x="598" y="310"/>
                    <a:pt x="598" y="310"/>
                  </a:cubicBezTo>
                  <a:cubicBezTo>
                    <a:pt x="600" y="311"/>
                    <a:pt x="601" y="312"/>
                    <a:pt x="602" y="313"/>
                  </a:cubicBezTo>
                  <a:cubicBezTo>
                    <a:pt x="603" y="314"/>
                    <a:pt x="603" y="314"/>
                    <a:pt x="603" y="314"/>
                  </a:cubicBezTo>
                  <a:cubicBezTo>
                    <a:pt x="605" y="316"/>
                    <a:pt x="608" y="317"/>
                    <a:pt x="610" y="317"/>
                  </a:cubicBezTo>
                  <a:cubicBezTo>
                    <a:pt x="613" y="318"/>
                    <a:pt x="617" y="318"/>
                    <a:pt x="620" y="317"/>
                  </a:cubicBezTo>
                  <a:cubicBezTo>
                    <a:pt x="623" y="317"/>
                    <a:pt x="625" y="316"/>
                    <a:pt x="628" y="315"/>
                  </a:cubicBezTo>
                  <a:cubicBezTo>
                    <a:pt x="631" y="313"/>
                    <a:pt x="635" y="313"/>
                    <a:pt x="638" y="312"/>
                  </a:cubicBezTo>
                  <a:cubicBezTo>
                    <a:pt x="644" y="312"/>
                    <a:pt x="649" y="316"/>
                    <a:pt x="656" y="321"/>
                  </a:cubicBezTo>
                  <a:cubicBezTo>
                    <a:pt x="650" y="311"/>
                    <a:pt x="644" y="309"/>
                    <a:pt x="638" y="308"/>
                  </a:cubicBezTo>
                  <a:cubicBezTo>
                    <a:pt x="633" y="308"/>
                    <a:pt x="627" y="309"/>
                    <a:pt x="621" y="309"/>
                  </a:cubicBezTo>
                  <a:cubicBezTo>
                    <a:pt x="620" y="309"/>
                    <a:pt x="619" y="309"/>
                    <a:pt x="617" y="309"/>
                  </a:cubicBezTo>
                  <a:cubicBezTo>
                    <a:pt x="615" y="309"/>
                    <a:pt x="613" y="308"/>
                    <a:pt x="611" y="307"/>
                  </a:cubicBezTo>
                  <a:cubicBezTo>
                    <a:pt x="608" y="305"/>
                    <a:pt x="606" y="303"/>
                    <a:pt x="605" y="300"/>
                  </a:cubicBezTo>
                  <a:cubicBezTo>
                    <a:pt x="604" y="299"/>
                    <a:pt x="604" y="298"/>
                    <a:pt x="604" y="297"/>
                  </a:cubicBezTo>
                  <a:cubicBezTo>
                    <a:pt x="603" y="294"/>
                    <a:pt x="603" y="291"/>
                    <a:pt x="604" y="288"/>
                  </a:cubicBezTo>
                  <a:cubicBezTo>
                    <a:pt x="605" y="288"/>
                    <a:pt x="605" y="287"/>
                    <a:pt x="606" y="286"/>
                  </a:cubicBezTo>
                  <a:cubicBezTo>
                    <a:pt x="607" y="285"/>
                    <a:pt x="609" y="284"/>
                    <a:pt x="611" y="283"/>
                  </a:cubicBezTo>
                  <a:cubicBezTo>
                    <a:pt x="609" y="287"/>
                    <a:pt x="610" y="290"/>
                    <a:pt x="613" y="292"/>
                  </a:cubicBezTo>
                  <a:cubicBezTo>
                    <a:pt x="615" y="294"/>
                    <a:pt x="619" y="295"/>
                    <a:pt x="622" y="294"/>
                  </a:cubicBezTo>
                  <a:cubicBezTo>
                    <a:pt x="628" y="293"/>
                    <a:pt x="633" y="289"/>
                    <a:pt x="633" y="281"/>
                  </a:cubicBezTo>
                  <a:cubicBezTo>
                    <a:pt x="632" y="278"/>
                    <a:pt x="631" y="275"/>
                    <a:pt x="629" y="273"/>
                  </a:cubicBezTo>
                  <a:cubicBezTo>
                    <a:pt x="615" y="269"/>
                    <a:pt x="615" y="269"/>
                    <a:pt x="615" y="269"/>
                  </a:cubicBezTo>
                  <a:cubicBezTo>
                    <a:pt x="612" y="269"/>
                    <a:pt x="610" y="270"/>
                    <a:pt x="607" y="271"/>
                  </a:cubicBezTo>
                  <a:cubicBezTo>
                    <a:pt x="607" y="272"/>
                    <a:pt x="606" y="272"/>
                    <a:pt x="606" y="272"/>
                  </a:cubicBezTo>
                  <a:cubicBezTo>
                    <a:pt x="604" y="274"/>
                    <a:pt x="602" y="275"/>
                    <a:pt x="601" y="277"/>
                  </a:cubicBezTo>
                  <a:cubicBezTo>
                    <a:pt x="600" y="279"/>
                    <a:pt x="599" y="280"/>
                    <a:pt x="599" y="281"/>
                  </a:cubicBezTo>
                  <a:cubicBezTo>
                    <a:pt x="599" y="280"/>
                    <a:pt x="598" y="280"/>
                    <a:pt x="598" y="279"/>
                  </a:cubicBezTo>
                  <a:cubicBezTo>
                    <a:pt x="598" y="278"/>
                    <a:pt x="597" y="278"/>
                    <a:pt x="597" y="277"/>
                  </a:cubicBezTo>
                  <a:cubicBezTo>
                    <a:pt x="596" y="276"/>
                    <a:pt x="595" y="276"/>
                    <a:pt x="594" y="275"/>
                  </a:cubicBezTo>
                  <a:cubicBezTo>
                    <a:pt x="594" y="274"/>
                    <a:pt x="594" y="274"/>
                    <a:pt x="593" y="274"/>
                  </a:cubicBezTo>
                  <a:cubicBezTo>
                    <a:pt x="592" y="273"/>
                    <a:pt x="591" y="272"/>
                    <a:pt x="590" y="272"/>
                  </a:cubicBezTo>
                  <a:cubicBezTo>
                    <a:pt x="589" y="271"/>
                    <a:pt x="587" y="271"/>
                    <a:pt x="586" y="270"/>
                  </a:cubicBezTo>
                  <a:cubicBezTo>
                    <a:pt x="584" y="270"/>
                    <a:pt x="583" y="270"/>
                    <a:pt x="582" y="270"/>
                  </a:cubicBezTo>
                  <a:cubicBezTo>
                    <a:pt x="579" y="270"/>
                    <a:pt x="576" y="270"/>
                    <a:pt x="574" y="271"/>
                  </a:cubicBezTo>
                  <a:cubicBezTo>
                    <a:pt x="572" y="271"/>
                    <a:pt x="571" y="272"/>
                    <a:pt x="570" y="272"/>
                  </a:cubicBezTo>
                  <a:cubicBezTo>
                    <a:pt x="566" y="275"/>
                    <a:pt x="563" y="278"/>
                    <a:pt x="563" y="282"/>
                  </a:cubicBezTo>
                  <a:cubicBezTo>
                    <a:pt x="560" y="280"/>
                    <a:pt x="558" y="279"/>
                    <a:pt x="555" y="278"/>
                  </a:cubicBezTo>
                  <a:cubicBezTo>
                    <a:pt x="554" y="278"/>
                    <a:pt x="553" y="278"/>
                    <a:pt x="552" y="277"/>
                  </a:cubicBezTo>
                  <a:cubicBezTo>
                    <a:pt x="550" y="277"/>
                    <a:pt x="549" y="277"/>
                    <a:pt x="548" y="277"/>
                  </a:cubicBezTo>
                  <a:cubicBezTo>
                    <a:pt x="548" y="277"/>
                    <a:pt x="548" y="277"/>
                    <a:pt x="547" y="277"/>
                  </a:cubicBezTo>
                  <a:cubicBezTo>
                    <a:pt x="547" y="277"/>
                    <a:pt x="546" y="277"/>
                    <a:pt x="546" y="277"/>
                  </a:cubicBezTo>
                  <a:cubicBezTo>
                    <a:pt x="544" y="277"/>
                    <a:pt x="542" y="277"/>
                    <a:pt x="540" y="277"/>
                  </a:cubicBezTo>
                  <a:cubicBezTo>
                    <a:pt x="539" y="277"/>
                    <a:pt x="538" y="278"/>
                    <a:pt x="538" y="278"/>
                  </a:cubicBezTo>
                  <a:cubicBezTo>
                    <a:pt x="537" y="278"/>
                    <a:pt x="536" y="278"/>
                    <a:pt x="536" y="279"/>
                  </a:cubicBezTo>
                  <a:cubicBezTo>
                    <a:pt x="535" y="279"/>
                    <a:pt x="535" y="279"/>
                    <a:pt x="534" y="280"/>
                  </a:cubicBezTo>
                  <a:cubicBezTo>
                    <a:pt x="531" y="281"/>
                    <a:pt x="529" y="283"/>
                    <a:pt x="528" y="286"/>
                  </a:cubicBezTo>
                  <a:cubicBezTo>
                    <a:pt x="528" y="284"/>
                    <a:pt x="525" y="292"/>
                    <a:pt x="526" y="291"/>
                  </a:cubicBezTo>
                  <a:close/>
                  <a:moveTo>
                    <a:pt x="564" y="296"/>
                  </a:moveTo>
                  <a:cubicBezTo>
                    <a:pt x="565" y="294"/>
                    <a:pt x="566" y="292"/>
                    <a:pt x="568" y="291"/>
                  </a:cubicBezTo>
                  <a:cubicBezTo>
                    <a:pt x="569" y="290"/>
                    <a:pt x="571" y="289"/>
                    <a:pt x="572" y="288"/>
                  </a:cubicBezTo>
                  <a:cubicBezTo>
                    <a:pt x="573" y="288"/>
                    <a:pt x="574" y="287"/>
                    <a:pt x="575" y="287"/>
                  </a:cubicBezTo>
                  <a:cubicBezTo>
                    <a:pt x="576" y="287"/>
                    <a:pt x="578" y="287"/>
                    <a:pt x="580" y="287"/>
                  </a:cubicBezTo>
                  <a:cubicBezTo>
                    <a:pt x="581" y="287"/>
                    <a:pt x="583" y="287"/>
                    <a:pt x="584" y="287"/>
                  </a:cubicBezTo>
                  <a:cubicBezTo>
                    <a:pt x="586" y="288"/>
                    <a:pt x="587" y="289"/>
                    <a:pt x="589" y="289"/>
                  </a:cubicBezTo>
                  <a:cubicBezTo>
                    <a:pt x="590" y="290"/>
                    <a:pt x="591" y="291"/>
                    <a:pt x="591" y="293"/>
                  </a:cubicBezTo>
                  <a:cubicBezTo>
                    <a:pt x="592" y="294"/>
                    <a:pt x="592" y="294"/>
                    <a:pt x="593" y="296"/>
                  </a:cubicBezTo>
                  <a:cubicBezTo>
                    <a:pt x="593" y="296"/>
                    <a:pt x="593" y="296"/>
                    <a:pt x="593" y="296"/>
                  </a:cubicBezTo>
                  <a:cubicBezTo>
                    <a:pt x="593" y="297"/>
                    <a:pt x="593" y="299"/>
                    <a:pt x="592" y="300"/>
                  </a:cubicBezTo>
                  <a:cubicBezTo>
                    <a:pt x="592" y="301"/>
                    <a:pt x="591" y="302"/>
                    <a:pt x="591" y="303"/>
                  </a:cubicBezTo>
                  <a:cubicBezTo>
                    <a:pt x="590" y="304"/>
                    <a:pt x="589" y="304"/>
                    <a:pt x="587" y="305"/>
                  </a:cubicBezTo>
                  <a:cubicBezTo>
                    <a:pt x="586" y="306"/>
                    <a:pt x="584" y="306"/>
                    <a:pt x="583" y="305"/>
                  </a:cubicBezTo>
                  <a:cubicBezTo>
                    <a:pt x="582" y="305"/>
                    <a:pt x="581" y="304"/>
                    <a:pt x="581" y="304"/>
                  </a:cubicBezTo>
                  <a:cubicBezTo>
                    <a:pt x="577" y="301"/>
                    <a:pt x="580" y="296"/>
                    <a:pt x="583" y="295"/>
                  </a:cubicBezTo>
                  <a:cubicBezTo>
                    <a:pt x="585" y="295"/>
                    <a:pt x="587" y="296"/>
                    <a:pt x="588" y="299"/>
                  </a:cubicBezTo>
                  <a:cubicBezTo>
                    <a:pt x="588" y="299"/>
                    <a:pt x="588" y="299"/>
                    <a:pt x="588" y="299"/>
                  </a:cubicBezTo>
                  <a:cubicBezTo>
                    <a:pt x="590" y="297"/>
                    <a:pt x="589" y="296"/>
                    <a:pt x="588" y="294"/>
                  </a:cubicBezTo>
                  <a:cubicBezTo>
                    <a:pt x="587" y="293"/>
                    <a:pt x="586" y="292"/>
                    <a:pt x="585" y="291"/>
                  </a:cubicBezTo>
                  <a:cubicBezTo>
                    <a:pt x="585" y="291"/>
                    <a:pt x="584" y="291"/>
                    <a:pt x="584" y="291"/>
                  </a:cubicBezTo>
                  <a:cubicBezTo>
                    <a:pt x="582" y="290"/>
                    <a:pt x="581" y="290"/>
                    <a:pt x="580" y="290"/>
                  </a:cubicBezTo>
                  <a:cubicBezTo>
                    <a:pt x="577" y="289"/>
                    <a:pt x="574" y="290"/>
                    <a:pt x="572" y="292"/>
                  </a:cubicBezTo>
                  <a:cubicBezTo>
                    <a:pt x="570" y="293"/>
                    <a:pt x="568" y="295"/>
                    <a:pt x="567" y="297"/>
                  </a:cubicBezTo>
                  <a:cubicBezTo>
                    <a:pt x="566" y="299"/>
                    <a:pt x="566" y="302"/>
                    <a:pt x="567" y="306"/>
                  </a:cubicBezTo>
                  <a:cubicBezTo>
                    <a:pt x="567" y="307"/>
                    <a:pt x="568" y="309"/>
                    <a:pt x="569" y="310"/>
                  </a:cubicBezTo>
                  <a:cubicBezTo>
                    <a:pt x="568" y="310"/>
                    <a:pt x="567" y="309"/>
                    <a:pt x="566" y="309"/>
                  </a:cubicBezTo>
                  <a:cubicBezTo>
                    <a:pt x="563" y="306"/>
                    <a:pt x="562" y="301"/>
                    <a:pt x="564" y="296"/>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276617" y="5513192"/>
              <a:ext cx="711731" cy="830997"/>
            </a:xfrm>
            <a:prstGeom prst="rect">
              <a:avLst/>
            </a:prstGeom>
            <a:noFill/>
          </p:spPr>
          <p:txBody>
            <a:bodyPr wrap="square" rtlCol="0">
              <a:spAutoFit/>
            </a:bodyPr>
            <a:lstStyle/>
            <a:p>
              <a:pPr algn="ctr"/>
              <a:r>
                <a:rPr lang="zh-CN" altLang="en-US" sz="4800" b="1" dirty="0">
                  <a:solidFill>
                    <a:srgbClr val="EC1E24"/>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贺</a:t>
              </a:r>
            </a:p>
          </p:txBody>
        </p:sp>
      </p:grpSp>
      <p:grpSp>
        <p:nvGrpSpPr>
          <p:cNvPr id="30" name="组合 29"/>
          <p:cNvGrpSpPr/>
          <p:nvPr/>
        </p:nvGrpSpPr>
        <p:grpSpPr>
          <a:xfrm>
            <a:off x="328404" y="6100508"/>
            <a:ext cx="2070349" cy="456214"/>
            <a:chOff x="328404" y="6100508"/>
            <a:chExt cx="2070349" cy="456214"/>
          </a:xfrm>
        </p:grpSpPr>
        <p:grpSp>
          <p:nvGrpSpPr>
            <p:cNvPr id="31" name="组合 30"/>
            <p:cNvGrpSpPr/>
            <p:nvPr/>
          </p:nvGrpSpPr>
          <p:grpSpPr>
            <a:xfrm>
              <a:off x="328404" y="6100508"/>
              <a:ext cx="475168" cy="456214"/>
              <a:chOff x="4650349" y="2122155"/>
              <a:chExt cx="622079" cy="597262"/>
            </a:xfrm>
            <a:solidFill>
              <a:schemeClr val="bg1"/>
            </a:solidFill>
          </p:grpSpPr>
          <p:sp>
            <p:nvSpPr>
              <p:cNvPr id="41" name="Freeform 5"/>
              <p:cNvSpPr/>
              <p:nvPr/>
            </p:nvSpPr>
            <p:spPr bwMode="auto">
              <a:xfrm>
                <a:off x="4650349" y="2122155"/>
                <a:ext cx="332548" cy="597262"/>
              </a:xfrm>
              <a:custGeom>
                <a:avLst/>
                <a:gdLst>
                  <a:gd name="T0" fmla="*/ 0 w 201"/>
                  <a:gd name="T1" fmla="*/ 0 h 361"/>
                  <a:gd name="T2" fmla="*/ 0 w 201"/>
                  <a:gd name="T3" fmla="*/ 361 h 361"/>
                  <a:gd name="T4" fmla="*/ 201 w 201"/>
                  <a:gd name="T5" fmla="*/ 0 h 361"/>
                  <a:gd name="T6" fmla="*/ 0 w 201"/>
                  <a:gd name="T7" fmla="*/ 0 h 361"/>
                </a:gdLst>
                <a:ahLst/>
                <a:cxnLst>
                  <a:cxn ang="0">
                    <a:pos x="T0" y="T1"/>
                  </a:cxn>
                  <a:cxn ang="0">
                    <a:pos x="T2" y="T3"/>
                  </a:cxn>
                  <a:cxn ang="0">
                    <a:pos x="T4" y="T5"/>
                  </a:cxn>
                  <a:cxn ang="0">
                    <a:pos x="T6" y="T7"/>
                  </a:cxn>
                </a:cxnLst>
                <a:rect l="0" t="0" r="r" b="b"/>
                <a:pathLst>
                  <a:path w="201" h="361">
                    <a:moveTo>
                      <a:pt x="0" y="0"/>
                    </a:moveTo>
                    <a:lnTo>
                      <a:pt x="0" y="361"/>
                    </a:lnTo>
                    <a:lnTo>
                      <a:pt x="201" y="0"/>
                    </a:lnTo>
                    <a:lnTo>
                      <a:pt x="0" y="0"/>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2" name="Freeform 6"/>
              <p:cNvSpPr/>
              <p:nvPr/>
            </p:nvSpPr>
            <p:spPr bwMode="auto">
              <a:xfrm>
                <a:off x="4797597" y="2163516"/>
                <a:ext cx="474831" cy="555900"/>
              </a:xfrm>
              <a:custGeom>
                <a:avLst/>
                <a:gdLst>
                  <a:gd name="T0" fmla="*/ 167 w 287"/>
                  <a:gd name="T1" fmla="*/ 0 h 336"/>
                  <a:gd name="T2" fmla="*/ 112 w 287"/>
                  <a:gd name="T3" fmla="*/ 98 h 336"/>
                  <a:gd name="T4" fmla="*/ 157 w 287"/>
                  <a:gd name="T5" fmla="*/ 159 h 336"/>
                  <a:gd name="T6" fmla="*/ 64 w 287"/>
                  <a:gd name="T7" fmla="*/ 186 h 336"/>
                  <a:gd name="T8" fmla="*/ 0 w 287"/>
                  <a:gd name="T9" fmla="*/ 299 h 336"/>
                  <a:gd name="T10" fmla="*/ 127 w 287"/>
                  <a:gd name="T11" fmla="*/ 255 h 336"/>
                  <a:gd name="T12" fmla="*/ 186 w 287"/>
                  <a:gd name="T13" fmla="*/ 336 h 336"/>
                  <a:gd name="T14" fmla="*/ 174 w 287"/>
                  <a:gd name="T15" fmla="*/ 240 h 336"/>
                  <a:gd name="T16" fmla="*/ 287 w 287"/>
                  <a:gd name="T17" fmla="*/ 203 h 336"/>
                  <a:gd name="T18" fmla="*/ 167 w 287"/>
                  <a:gd name="T1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336">
                    <a:moveTo>
                      <a:pt x="167" y="0"/>
                    </a:moveTo>
                    <a:lnTo>
                      <a:pt x="112" y="98"/>
                    </a:lnTo>
                    <a:lnTo>
                      <a:pt x="157" y="159"/>
                    </a:lnTo>
                    <a:lnTo>
                      <a:pt x="64" y="186"/>
                    </a:lnTo>
                    <a:lnTo>
                      <a:pt x="0" y="299"/>
                    </a:lnTo>
                    <a:lnTo>
                      <a:pt x="127" y="255"/>
                    </a:lnTo>
                    <a:lnTo>
                      <a:pt x="186" y="336"/>
                    </a:lnTo>
                    <a:lnTo>
                      <a:pt x="174" y="240"/>
                    </a:lnTo>
                    <a:lnTo>
                      <a:pt x="287" y="203"/>
                    </a:lnTo>
                    <a:lnTo>
                      <a:pt x="167" y="0"/>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925230" y="6231938"/>
              <a:ext cx="1473523" cy="192090"/>
              <a:chOff x="5340260" y="2294219"/>
              <a:chExt cx="1929104" cy="251479"/>
            </a:xfrm>
            <a:solidFill>
              <a:schemeClr val="bg1"/>
            </a:solidFill>
          </p:grpSpPr>
          <p:sp>
            <p:nvSpPr>
              <p:cNvPr id="33" name="Freeform 7"/>
              <p:cNvSpPr>
                <a:spLocks noEditPoints="1"/>
              </p:cNvSpPr>
              <p:nvPr/>
            </p:nvSpPr>
            <p:spPr bwMode="auto">
              <a:xfrm>
                <a:off x="5340260" y="2297528"/>
                <a:ext cx="259751" cy="246516"/>
              </a:xfrm>
              <a:custGeom>
                <a:avLst/>
                <a:gdLst>
                  <a:gd name="T0" fmla="*/ 12 w 91"/>
                  <a:gd name="T1" fmla="*/ 48 h 88"/>
                  <a:gd name="T2" fmla="*/ 7 w 91"/>
                  <a:gd name="T3" fmla="*/ 36 h 88"/>
                  <a:gd name="T4" fmla="*/ 6 w 91"/>
                  <a:gd name="T5" fmla="*/ 31 h 88"/>
                  <a:gd name="T6" fmla="*/ 0 w 91"/>
                  <a:gd name="T7" fmla="*/ 28 h 88"/>
                  <a:gd name="T8" fmla="*/ 21 w 91"/>
                  <a:gd name="T9" fmla="*/ 2 h 88"/>
                  <a:gd name="T10" fmla="*/ 16 w 91"/>
                  <a:gd name="T11" fmla="*/ 13 h 88"/>
                  <a:gd name="T12" fmla="*/ 31 w 91"/>
                  <a:gd name="T13" fmla="*/ 19 h 88"/>
                  <a:gd name="T14" fmla="*/ 7 w 91"/>
                  <a:gd name="T15" fmla="*/ 29 h 88"/>
                  <a:gd name="T16" fmla="*/ 28 w 91"/>
                  <a:gd name="T17" fmla="*/ 36 h 88"/>
                  <a:gd name="T18" fmla="*/ 19 w 91"/>
                  <a:gd name="T19" fmla="*/ 48 h 88"/>
                  <a:gd name="T20" fmla="*/ 31 w 91"/>
                  <a:gd name="T21" fmla="*/ 54 h 88"/>
                  <a:gd name="T22" fmla="*/ 19 w 91"/>
                  <a:gd name="T23" fmla="*/ 72 h 88"/>
                  <a:gd name="T24" fmla="*/ 31 w 91"/>
                  <a:gd name="T25" fmla="*/ 67 h 88"/>
                  <a:gd name="T26" fmla="*/ 25 w 91"/>
                  <a:gd name="T27" fmla="*/ 76 h 88"/>
                  <a:gd name="T28" fmla="*/ 15 w 91"/>
                  <a:gd name="T29" fmla="*/ 84 h 88"/>
                  <a:gd name="T30" fmla="*/ 12 w 91"/>
                  <a:gd name="T31" fmla="*/ 70 h 88"/>
                  <a:gd name="T32" fmla="*/ 1 w 91"/>
                  <a:gd name="T33" fmla="*/ 54 h 88"/>
                  <a:gd name="T34" fmla="*/ 34 w 91"/>
                  <a:gd name="T35" fmla="*/ 18 h 88"/>
                  <a:gd name="T36" fmla="*/ 71 w 91"/>
                  <a:gd name="T37" fmla="*/ 0 h 88"/>
                  <a:gd name="T38" fmla="*/ 74 w 91"/>
                  <a:gd name="T39" fmla="*/ 10 h 88"/>
                  <a:gd name="T40" fmla="*/ 82 w 91"/>
                  <a:gd name="T41" fmla="*/ 18 h 88"/>
                  <a:gd name="T42" fmla="*/ 69 w 91"/>
                  <a:gd name="T43" fmla="*/ 52 h 88"/>
                  <a:gd name="T44" fmla="*/ 73 w 91"/>
                  <a:gd name="T45" fmla="*/ 79 h 88"/>
                  <a:gd name="T46" fmla="*/ 83 w 91"/>
                  <a:gd name="T47" fmla="*/ 75 h 88"/>
                  <a:gd name="T48" fmla="*/ 85 w 91"/>
                  <a:gd name="T49" fmla="*/ 62 h 88"/>
                  <a:gd name="T50" fmla="*/ 90 w 91"/>
                  <a:gd name="T51" fmla="*/ 74 h 88"/>
                  <a:gd name="T52" fmla="*/ 80 w 91"/>
                  <a:gd name="T53" fmla="*/ 86 h 88"/>
                  <a:gd name="T54" fmla="*/ 63 w 91"/>
                  <a:gd name="T55" fmla="*/ 77 h 88"/>
                  <a:gd name="T56" fmla="*/ 54 w 91"/>
                  <a:gd name="T57" fmla="*/ 52 h 88"/>
                  <a:gd name="T58" fmla="*/ 28 w 91"/>
                  <a:gd name="T59" fmla="*/ 85 h 88"/>
                  <a:gd name="T60" fmla="*/ 47 w 91"/>
                  <a:gd name="T61" fmla="*/ 52 h 88"/>
                  <a:gd name="T62" fmla="*/ 34 w 91"/>
                  <a:gd name="T63" fmla="*/ 18 h 88"/>
                  <a:gd name="T64" fmla="*/ 43 w 91"/>
                  <a:gd name="T65" fmla="*/ 0 h 88"/>
                  <a:gd name="T66" fmla="*/ 54 w 91"/>
                  <a:gd name="T67" fmla="*/ 13 h 88"/>
                  <a:gd name="T68" fmla="*/ 38 w 91"/>
                  <a:gd name="T69" fmla="*/ 3 h 88"/>
                  <a:gd name="T70" fmla="*/ 76 w 91"/>
                  <a:gd name="T71" fmla="*/ 45 h 88"/>
                  <a:gd name="T72" fmla="*/ 41 w 91"/>
                  <a:gd name="T73"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88">
                    <a:moveTo>
                      <a:pt x="1" y="48"/>
                    </a:moveTo>
                    <a:cubicBezTo>
                      <a:pt x="12" y="48"/>
                      <a:pt x="12" y="48"/>
                      <a:pt x="12" y="48"/>
                    </a:cubicBezTo>
                    <a:cubicBezTo>
                      <a:pt x="12" y="36"/>
                      <a:pt x="12" y="36"/>
                      <a:pt x="12" y="36"/>
                    </a:cubicBezTo>
                    <a:cubicBezTo>
                      <a:pt x="7" y="36"/>
                      <a:pt x="7" y="36"/>
                      <a:pt x="7" y="36"/>
                    </a:cubicBezTo>
                    <a:cubicBezTo>
                      <a:pt x="7" y="30"/>
                      <a:pt x="7" y="30"/>
                      <a:pt x="7" y="30"/>
                    </a:cubicBezTo>
                    <a:cubicBezTo>
                      <a:pt x="7" y="31"/>
                      <a:pt x="7" y="31"/>
                      <a:pt x="6" y="31"/>
                    </a:cubicBezTo>
                    <a:cubicBezTo>
                      <a:pt x="5" y="32"/>
                      <a:pt x="5" y="33"/>
                      <a:pt x="4" y="34"/>
                    </a:cubicBezTo>
                    <a:cubicBezTo>
                      <a:pt x="3" y="32"/>
                      <a:pt x="1" y="30"/>
                      <a:pt x="0" y="28"/>
                    </a:cubicBezTo>
                    <a:cubicBezTo>
                      <a:pt x="6" y="20"/>
                      <a:pt x="11" y="11"/>
                      <a:pt x="14" y="0"/>
                    </a:cubicBezTo>
                    <a:cubicBezTo>
                      <a:pt x="21" y="2"/>
                      <a:pt x="21" y="2"/>
                      <a:pt x="21" y="2"/>
                    </a:cubicBezTo>
                    <a:cubicBezTo>
                      <a:pt x="20" y="4"/>
                      <a:pt x="19" y="6"/>
                      <a:pt x="18" y="9"/>
                    </a:cubicBezTo>
                    <a:cubicBezTo>
                      <a:pt x="17" y="11"/>
                      <a:pt x="17" y="12"/>
                      <a:pt x="16" y="13"/>
                    </a:cubicBezTo>
                    <a:cubicBezTo>
                      <a:pt x="31" y="13"/>
                      <a:pt x="31" y="13"/>
                      <a:pt x="31" y="13"/>
                    </a:cubicBezTo>
                    <a:cubicBezTo>
                      <a:pt x="31" y="19"/>
                      <a:pt x="31" y="19"/>
                      <a:pt x="31" y="19"/>
                    </a:cubicBezTo>
                    <a:cubicBezTo>
                      <a:pt x="13" y="19"/>
                      <a:pt x="13" y="19"/>
                      <a:pt x="13" y="19"/>
                    </a:cubicBezTo>
                    <a:cubicBezTo>
                      <a:pt x="12" y="23"/>
                      <a:pt x="10" y="26"/>
                      <a:pt x="7" y="29"/>
                    </a:cubicBezTo>
                    <a:cubicBezTo>
                      <a:pt x="28" y="29"/>
                      <a:pt x="28" y="29"/>
                      <a:pt x="28" y="29"/>
                    </a:cubicBezTo>
                    <a:cubicBezTo>
                      <a:pt x="28" y="36"/>
                      <a:pt x="28" y="36"/>
                      <a:pt x="28" y="36"/>
                    </a:cubicBezTo>
                    <a:cubicBezTo>
                      <a:pt x="19" y="36"/>
                      <a:pt x="19" y="36"/>
                      <a:pt x="19" y="36"/>
                    </a:cubicBezTo>
                    <a:cubicBezTo>
                      <a:pt x="19" y="48"/>
                      <a:pt x="19" y="48"/>
                      <a:pt x="19" y="48"/>
                    </a:cubicBezTo>
                    <a:cubicBezTo>
                      <a:pt x="31" y="48"/>
                      <a:pt x="31" y="48"/>
                      <a:pt x="31" y="48"/>
                    </a:cubicBezTo>
                    <a:cubicBezTo>
                      <a:pt x="31" y="54"/>
                      <a:pt x="31" y="54"/>
                      <a:pt x="31" y="54"/>
                    </a:cubicBezTo>
                    <a:cubicBezTo>
                      <a:pt x="19" y="54"/>
                      <a:pt x="19" y="54"/>
                      <a:pt x="19" y="54"/>
                    </a:cubicBezTo>
                    <a:cubicBezTo>
                      <a:pt x="19" y="72"/>
                      <a:pt x="19" y="72"/>
                      <a:pt x="19" y="72"/>
                    </a:cubicBezTo>
                    <a:cubicBezTo>
                      <a:pt x="23" y="70"/>
                      <a:pt x="26" y="67"/>
                      <a:pt x="30" y="64"/>
                    </a:cubicBezTo>
                    <a:cubicBezTo>
                      <a:pt x="30" y="65"/>
                      <a:pt x="31" y="66"/>
                      <a:pt x="31" y="67"/>
                    </a:cubicBezTo>
                    <a:cubicBezTo>
                      <a:pt x="31" y="69"/>
                      <a:pt x="32" y="71"/>
                      <a:pt x="32" y="72"/>
                    </a:cubicBezTo>
                    <a:cubicBezTo>
                      <a:pt x="30" y="72"/>
                      <a:pt x="28" y="74"/>
                      <a:pt x="25" y="76"/>
                    </a:cubicBezTo>
                    <a:cubicBezTo>
                      <a:pt x="19" y="79"/>
                      <a:pt x="19" y="79"/>
                      <a:pt x="19" y="79"/>
                    </a:cubicBezTo>
                    <a:cubicBezTo>
                      <a:pt x="18" y="80"/>
                      <a:pt x="17" y="82"/>
                      <a:pt x="15" y="84"/>
                    </a:cubicBezTo>
                    <a:cubicBezTo>
                      <a:pt x="9" y="78"/>
                      <a:pt x="9" y="78"/>
                      <a:pt x="9" y="78"/>
                    </a:cubicBezTo>
                    <a:cubicBezTo>
                      <a:pt x="12" y="77"/>
                      <a:pt x="13" y="74"/>
                      <a:pt x="12" y="70"/>
                    </a:cubicBezTo>
                    <a:cubicBezTo>
                      <a:pt x="12" y="54"/>
                      <a:pt x="12" y="54"/>
                      <a:pt x="12" y="54"/>
                    </a:cubicBezTo>
                    <a:cubicBezTo>
                      <a:pt x="1" y="54"/>
                      <a:pt x="1" y="54"/>
                      <a:pt x="1" y="54"/>
                    </a:cubicBezTo>
                    <a:lnTo>
                      <a:pt x="1" y="48"/>
                    </a:lnTo>
                    <a:close/>
                    <a:moveTo>
                      <a:pt x="34" y="18"/>
                    </a:moveTo>
                    <a:cubicBezTo>
                      <a:pt x="62" y="18"/>
                      <a:pt x="62" y="18"/>
                      <a:pt x="62" y="18"/>
                    </a:cubicBezTo>
                    <a:cubicBezTo>
                      <a:pt x="66" y="11"/>
                      <a:pt x="69" y="5"/>
                      <a:pt x="71" y="0"/>
                    </a:cubicBezTo>
                    <a:cubicBezTo>
                      <a:pt x="78" y="3"/>
                      <a:pt x="78" y="3"/>
                      <a:pt x="78" y="3"/>
                    </a:cubicBezTo>
                    <a:cubicBezTo>
                      <a:pt x="77" y="4"/>
                      <a:pt x="76" y="7"/>
                      <a:pt x="74" y="10"/>
                    </a:cubicBezTo>
                    <a:cubicBezTo>
                      <a:pt x="72" y="13"/>
                      <a:pt x="71" y="16"/>
                      <a:pt x="70" y="18"/>
                    </a:cubicBezTo>
                    <a:cubicBezTo>
                      <a:pt x="82" y="18"/>
                      <a:pt x="82" y="18"/>
                      <a:pt x="82" y="18"/>
                    </a:cubicBezTo>
                    <a:cubicBezTo>
                      <a:pt x="82" y="52"/>
                      <a:pt x="82" y="52"/>
                      <a:pt x="82" y="52"/>
                    </a:cubicBezTo>
                    <a:cubicBezTo>
                      <a:pt x="69" y="52"/>
                      <a:pt x="69" y="52"/>
                      <a:pt x="69" y="52"/>
                    </a:cubicBezTo>
                    <a:cubicBezTo>
                      <a:pt x="69" y="76"/>
                      <a:pt x="69" y="76"/>
                      <a:pt x="69" y="76"/>
                    </a:cubicBezTo>
                    <a:cubicBezTo>
                      <a:pt x="69" y="78"/>
                      <a:pt x="71" y="80"/>
                      <a:pt x="73" y="79"/>
                    </a:cubicBezTo>
                    <a:cubicBezTo>
                      <a:pt x="78" y="79"/>
                      <a:pt x="78" y="79"/>
                      <a:pt x="78" y="79"/>
                    </a:cubicBezTo>
                    <a:cubicBezTo>
                      <a:pt x="81" y="79"/>
                      <a:pt x="82" y="78"/>
                      <a:pt x="83" y="75"/>
                    </a:cubicBezTo>
                    <a:cubicBezTo>
                      <a:pt x="84" y="74"/>
                      <a:pt x="84" y="70"/>
                      <a:pt x="84" y="64"/>
                    </a:cubicBezTo>
                    <a:cubicBezTo>
                      <a:pt x="85" y="63"/>
                      <a:pt x="85" y="62"/>
                      <a:pt x="85" y="62"/>
                    </a:cubicBezTo>
                    <a:cubicBezTo>
                      <a:pt x="87" y="63"/>
                      <a:pt x="89" y="64"/>
                      <a:pt x="91" y="64"/>
                    </a:cubicBezTo>
                    <a:cubicBezTo>
                      <a:pt x="91" y="66"/>
                      <a:pt x="90" y="70"/>
                      <a:pt x="90" y="74"/>
                    </a:cubicBezTo>
                    <a:cubicBezTo>
                      <a:pt x="90" y="75"/>
                      <a:pt x="90" y="76"/>
                      <a:pt x="90" y="77"/>
                    </a:cubicBezTo>
                    <a:cubicBezTo>
                      <a:pt x="88" y="83"/>
                      <a:pt x="85" y="86"/>
                      <a:pt x="80" y="86"/>
                    </a:cubicBezTo>
                    <a:cubicBezTo>
                      <a:pt x="72" y="86"/>
                      <a:pt x="72" y="86"/>
                      <a:pt x="72" y="86"/>
                    </a:cubicBezTo>
                    <a:cubicBezTo>
                      <a:pt x="66" y="86"/>
                      <a:pt x="63" y="83"/>
                      <a:pt x="63" y="77"/>
                    </a:cubicBezTo>
                    <a:cubicBezTo>
                      <a:pt x="63" y="52"/>
                      <a:pt x="63" y="52"/>
                      <a:pt x="63" y="52"/>
                    </a:cubicBezTo>
                    <a:cubicBezTo>
                      <a:pt x="54" y="52"/>
                      <a:pt x="54" y="52"/>
                      <a:pt x="54" y="52"/>
                    </a:cubicBezTo>
                    <a:cubicBezTo>
                      <a:pt x="54" y="69"/>
                      <a:pt x="47" y="81"/>
                      <a:pt x="31" y="88"/>
                    </a:cubicBezTo>
                    <a:cubicBezTo>
                      <a:pt x="31" y="88"/>
                      <a:pt x="30" y="87"/>
                      <a:pt x="28" y="85"/>
                    </a:cubicBezTo>
                    <a:cubicBezTo>
                      <a:pt x="28" y="84"/>
                      <a:pt x="27" y="83"/>
                      <a:pt x="27" y="82"/>
                    </a:cubicBezTo>
                    <a:cubicBezTo>
                      <a:pt x="41" y="77"/>
                      <a:pt x="48" y="67"/>
                      <a:pt x="47" y="52"/>
                    </a:cubicBezTo>
                    <a:cubicBezTo>
                      <a:pt x="34" y="52"/>
                      <a:pt x="34" y="52"/>
                      <a:pt x="34" y="52"/>
                    </a:cubicBezTo>
                    <a:lnTo>
                      <a:pt x="34" y="18"/>
                    </a:lnTo>
                    <a:close/>
                    <a:moveTo>
                      <a:pt x="38" y="3"/>
                    </a:moveTo>
                    <a:cubicBezTo>
                      <a:pt x="43" y="0"/>
                      <a:pt x="43" y="0"/>
                      <a:pt x="43" y="0"/>
                    </a:cubicBezTo>
                    <a:cubicBezTo>
                      <a:pt x="46" y="2"/>
                      <a:pt x="49" y="6"/>
                      <a:pt x="52" y="12"/>
                    </a:cubicBezTo>
                    <a:cubicBezTo>
                      <a:pt x="53" y="12"/>
                      <a:pt x="53" y="13"/>
                      <a:pt x="54" y="13"/>
                    </a:cubicBezTo>
                    <a:cubicBezTo>
                      <a:pt x="48" y="17"/>
                      <a:pt x="48" y="17"/>
                      <a:pt x="48" y="17"/>
                    </a:cubicBezTo>
                    <a:cubicBezTo>
                      <a:pt x="44" y="11"/>
                      <a:pt x="41" y="6"/>
                      <a:pt x="38" y="3"/>
                    </a:cubicBezTo>
                    <a:moveTo>
                      <a:pt x="41" y="45"/>
                    </a:moveTo>
                    <a:cubicBezTo>
                      <a:pt x="76" y="45"/>
                      <a:pt x="76" y="45"/>
                      <a:pt x="76" y="45"/>
                    </a:cubicBezTo>
                    <a:cubicBezTo>
                      <a:pt x="76" y="24"/>
                      <a:pt x="76" y="24"/>
                      <a:pt x="76" y="24"/>
                    </a:cubicBezTo>
                    <a:cubicBezTo>
                      <a:pt x="41" y="24"/>
                      <a:pt x="41" y="24"/>
                      <a:pt x="41" y="24"/>
                    </a:cubicBezTo>
                    <a:lnTo>
                      <a:pt x="41" y="45"/>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4" name="Freeform 8"/>
              <p:cNvSpPr>
                <a:spLocks noEditPoints="1"/>
              </p:cNvSpPr>
              <p:nvPr/>
            </p:nvSpPr>
            <p:spPr bwMode="auto">
              <a:xfrm>
                <a:off x="5616555" y="2294219"/>
                <a:ext cx="253133" cy="249825"/>
              </a:xfrm>
              <a:custGeom>
                <a:avLst/>
                <a:gdLst>
                  <a:gd name="T0" fmla="*/ 22 w 89"/>
                  <a:gd name="T1" fmla="*/ 4 h 89"/>
                  <a:gd name="T2" fmla="*/ 27 w 89"/>
                  <a:gd name="T3" fmla="*/ 0 h 89"/>
                  <a:gd name="T4" fmla="*/ 34 w 89"/>
                  <a:gd name="T5" fmla="*/ 7 h 89"/>
                  <a:gd name="T6" fmla="*/ 36 w 89"/>
                  <a:gd name="T7" fmla="*/ 8 h 89"/>
                  <a:gd name="T8" fmla="*/ 32 w 89"/>
                  <a:gd name="T9" fmla="*/ 11 h 89"/>
                  <a:gd name="T10" fmla="*/ 53 w 89"/>
                  <a:gd name="T11" fmla="*/ 11 h 89"/>
                  <a:gd name="T12" fmla="*/ 61 w 89"/>
                  <a:gd name="T13" fmla="*/ 0 h 89"/>
                  <a:gd name="T14" fmla="*/ 68 w 89"/>
                  <a:gd name="T15" fmla="*/ 4 h 89"/>
                  <a:gd name="T16" fmla="*/ 61 w 89"/>
                  <a:gd name="T17" fmla="*/ 11 h 89"/>
                  <a:gd name="T18" fmla="*/ 86 w 89"/>
                  <a:gd name="T19" fmla="*/ 11 h 89"/>
                  <a:gd name="T20" fmla="*/ 86 w 89"/>
                  <a:gd name="T21" fmla="*/ 17 h 89"/>
                  <a:gd name="T22" fmla="*/ 58 w 89"/>
                  <a:gd name="T23" fmla="*/ 17 h 89"/>
                  <a:gd name="T24" fmla="*/ 58 w 89"/>
                  <a:gd name="T25" fmla="*/ 36 h 89"/>
                  <a:gd name="T26" fmla="*/ 89 w 89"/>
                  <a:gd name="T27" fmla="*/ 36 h 89"/>
                  <a:gd name="T28" fmla="*/ 89 w 89"/>
                  <a:gd name="T29" fmla="*/ 42 h 89"/>
                  <a:gd name="T30" fmla="*/ 0 w 89"/>
                  <a:gd name="T31" fmla="*/ 42 h 89"/>
                  <a:gd name="T32" fmla="*/ 0 w 89"/>
                  <a:gd name="T33" fmla="*/ 36 h 89"/>
                  <a:gd name="T34" fmla="*/ 31 w 89"/>
                  <a:gd name="T35" fmla="*/ 36 h 89"/>
                  <a:gd name="T36" fmla="*/ 31 w 89"/>
                  <a:gd name="T37" fmla="*/ 17 h 89"/>
                  <a:gd name="T38" fmla="*/ 3 w 89"/>
                  <a:gd name="T39" fmla="*/ 17 h 89"/>
                  <a:gd name="T40" fmla="*/ 3 w 89"/>
                  <a:gd name="T41" fmla="*/ 11 h 89"/>
                  <a:gd name="T42" fmla="*/ 29 w 89"/>
                  <a:gd name="T43" fmla="*/ 11 h 89"/>
                  <a:gd name="T44" fmla="*/ 26 w 89"/>
                  <a:gd name="T45" fmla="*/ 9 h 89"/>
                  <a:gd name="T46" fmla="*/ 22 w 89"/>
                  <a:gd name="T47" fmla="*/ 4 h 89"/>
                  <a:gd name="T48" fmla="*/ 9 w 89"/>
                  <a:gd name="T49" fmla="*/ 24 h 89"/>
                  <a:gd name="T50" fmla="*/ 14 w 89"/>
                  <a:gd name="T51" fmla="*/ 19 h 89"/>
                  <a:gd name="T52" fmla="*/ 24 w 89"/>
                  <a:gd name="T53" fmla="*/ 30 h 89"/>
                  <a:gd name="T54" fmla="*/ 19 w 89"/>
                  <a:gd name="T55" fmla="*/ 34 h 89"/>
                  <a:gd name="T56" fmla="*/ 14 w 89"/>
                  <a:gd name="T57" fmla="*/ 29 h 89"/>
                  <a:gd name="T58" fmla="*/ 9 w 89"/>
                  <a:gd name="T59" fmla="*/ 24 h 89"/>
                  <a:gd name="T60" fmla="*/ 13 w 89"/>
                  <a:gd name="T61" fmla="*/ 50 h 89"/>
                  <a:gd name="T62" fmla="*/ 76 w 89"/>
                  <a:gd name="T63" fmla="*/ 50 h 89"/>
                  <a:gd name="T64" fmla="*/ 76 w 89"/>
                  <a:gd name="T65" fmla="*/ 89 h 89"/>
                  <a:gd name="T66" fmla="*/ 69 w 89"/>
                  <a:gd name="T67" fmla="*/ 89 h 89"/>
                  <a:gd name="T68" fmla="*/ 69 w 89"/>
                  <a:gd name="T69" fmla="*/ 85 h 89"/>
                  <a:gd name="T70" fmla="*/ 20 w 89"/>
                  <a:gd name="T71" fmla="*/ 85 h 89"/>
                  <a:gd name="T72" fmla="*/ 20 w 89"/>
                  <a:gd name="T73" fmla="*/ 89 h 89"/>
                  <a:gd name="T74" fmla="*/ 13 w 89"/>
                  <a:gd name="T75" fmla="*/ 89 h 89"/>
                  <a:gd name="T76" fmla="*/ 13 w 89"/>
                  <a:gd name="T77" fmla="*/ 50 h 89"/>
                  <a:gd name="T78" fmla="*/ 20 w 89"/>
                  <a:gd name="T79" fmla="*/ 65 h 89"/>
                  <a:gd name="T80" fmla="*/ 69 w 89"/>
                  <a:gd name="T81" fmla="*/ 65 h 89"/>
                  <a:gd name="T82" fmla="*/ 69 w 89"/>
                  <a:gd name="T83" fmla="*/ 56 h 89"/>
                  <a:gd name="T84" fmla="*/ 20 w 89"/>
                  <a:gd name="T85" fmla="*/ 56 h 89"/>
                  <a:gd name="T86" fmla="*/ 20 w 89"/>
                  <a:gd name="T87" fmla="*/ 65 h 89"/>
                  <a:gd name="T88" fmla="*/ 20 w 89"/>
                  <a:gd name="T89" fmla="*/ 79 h 89"/>
                  <a:gd name="T90" fmla="*/ 69 w 89"/>
                  <a:gd name="T91" fmla="*/ 79 h 89"/>
                  <a:gd name="T92" fmla="*/ 69 w 89"/>
                  <a:gd name="T93" fmla="*/ 71 h 89"/>
                  <a:gd name="T94" fmla="*/ 20 w 89"/>
                  <a:gd name="T95" fmla="*/ 71 h 89"/>
                  <a:gd name="T96" fmla="*/ 20 w 89"/>
                  <a:gd name="T97" fmla="*/ 79 h 89"/>
                  <a:gd name="T98" fmla="*/ 38 w 89"/>
                  <a:gd name="T99" fmla="*/ 36 h 89"/>
                  <a:gd name="T100" fmla="*/ 51 w 89"/>
                  <a:gd name="T101" fmla="*/ 36 h 89"/>
                  <a:gd name="T102" fmla="*/ 51 w 89"/>
                  <a:gd name="T103" fmla="*/ 17 h 89"/>
                  <a:gd name="T104" fmla="*/ 38 w 89"/>
                  <a:gd name="T105" fmla="*/ 17 h 89"/>
                  <a:gd name="T106" fmla="*/ 38 w 89"/>
                  <a:gd name="T107" fmla="*/ 36 h 89"/>
                  <a:gd name="T108" fmla="*/ 64 w 89"/>
                  <a:gd name="T109" fmla="*/ 30 h 89"/>
                  <a:gd name="T110" fmla="*/ 74 w 89"/>
                  <a:gd name="T111" fmla="*/ 19 h 89"/>
                  <a:gd name="T112" fmla="*/ 80 w 89"/>
                  <a:gd name="T113" fmla="*/ 23 h 89"/>
                  <a:gd name="T114" fmla="*/ 69 w 89"/>
                  <a:gd name="T115" fmla="*/ 34 h 89"/>
                  <a:gd name="T116" fmla="*/ 64 w 89"/>
                  <a:gd name="T117" fmla="*/ 3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89">
                    <a:moveTo>
                      <a:pt x="22" y="4"/>
                    </a:moveTo>
                    <a:cubicBezTo>
                      <a:pt x="27" y="0"/>
                      <a:pt x="27" y="0"/>
                      <a:pt x="27" y="0"/>
                    </a:cubicBezTo>
                    <a:cubicBezTo>
                      <a:pt x="28" y="1"/>
                      <a:pt x="31" y="3"/>
                      <a:pt x="34" y="7"/>
                    </a:cubicBezTo>
                    <a:cubicBezTo>
                      <a:pt x="35" y="8"/>
                      <a:pt x="35" y="8"/>
                      <a:pt x="36" y="8"/>
                    </a:cubicBezTo>
                    <a:cubicBezTo>
                      <a:pt x="32" y="11"/>
                      <a:pt x="32" y="11"/>
                      <a:pt x="32" y="11"/>
                    </a:cubicBezTo>
                    <a:cubicBezTo>
                      <a:pt x="53" y="11"/>
                      <a:pt x="53" y="11"/>
                      <a:pt x="53" y="11"/>
                    </a:cubicBezTo>
                    <a:cubicBezTo>
                      <a:pt x="57" y="6"/>
                      <a:pt x="60" y="3"/>
                      <a:pt x="61" y="0"/>
                    </a:cubicBezTo>
                    <a:cubicBezTo>
                      <a:pt x="68" y="4"/>
                      <a:pt x="68" y="4"/>
                      <a:pt x="68" y="4"/>
                    </a:cubicBezTo>
                    <a:cubicBezTo>
                      <a:pt x="66" y="6"/>
                      <a:pt x="63" y="8"/>
                      <a:pt x="61" y="11"/>
                    </a:cubicBezTo>
                    <a:cubicBezTo>
                      <a:pt x="86" y="11"/>
                      <a:pt x="86" y="11"/>
                      <a:pt x="86" y="11"/>
                    </a:cubicBezTo>
                    <a:cubicBezTo>
                      <a:pt x="86" y="17"/>
                      <a:pt x="86" y="17"/>
                      <a:pt x="86" y="17"/>
                    </a:cubicBezTo>
                    <a:cubicBezTo>
                      <a:pt x="58" y="17"/>
                      <a:pt x="58" y="17"/>
                      <a:pt x="58" y="17"/>
                    </a:cubicBezTo>
                    <a:cubicBezTo>
                      <a:pt x="58" y="36"/>
                      <a:pt x="58" y="36"/>
                      <a:pt x="58" y="36"/>
                    </a:cubicBezTo>
                    <a:cubicBezTo>
                      <a:pt x="89" y="36"/>
                      <a:pt x="89" y="36"/>
                      <a:pt x="89" y="36"/>
                    </a:cubicBezTo>
                    <a:cubicBezTo>
                      <a:pt x="89" y="42"/>
                      <a:pt x="89" y="42"/>
                      <a:pt x="89" y="42"/>
                    </a:cubicBezTo>
                    <a:cubicBezTo>
                      <a:pt x="0" y="42"/>
                      <a:pt x="0" y="42"/>
                      <a:pt x="0" y="42"/>
                    </a:cubicBezTo>
                    <a:cubicBezTo>
                      <a:pt x="0" y="36"/>
                      <a:pt x="0" y="36"/>
                      <a:pt x="0" y="36"/>
                    </a:cubicBezTo>
                    <a:cubicBezTo>
                      <a:pt x="31" y="36"/>
                      <a:pt x="31" y="36"/>
                      <a:pt x="31" y="36"/>
                    </a:cubicBezTo>
                    <a:cubicBezTo>
                      <a:pt x="31" y="17"/>
                      <a:pt x="31" y="17"/>
                      <a:pt x="31" y="17"/>
                    </a:cubicBezTo>
                    <a:cubicBezTo>
                      <a:pt x="3" y="17"/>
                      <a:pt x="3" y="17"/>
                      <a:pt x="3" y="17"/>
                    </a:cubicBezTo>
                    <a:cubicBezTo>
                      <a:pt x="3" y="11"/>
                      <a:pt x="3" y="11"/>
                      <a:pt x="3" y="11"/>
                    </a:cubicBezTo>
                    <a:cubicBezTo>
                      <a:pt x="29" y="11"/>
                      <a:pt x="29" y="11"/>
                      <a:pt x="29" y="11"/>
                    </a:cubicBezTo>
                    <a:cubicBezTo>
                      <a:pt x="28" y="11"/>
                      <a:pt x="27" y="10"/>
                      <a:pt x="26" y="9"/>
                    </a:cubicBezTo>
                    <a:cubicBezTo>
                      <a:pt x="24" y="6"/>
                      <a:pt x="23" y="5"/>
                      <a:pt x="22" y="4"/>
                    </a:cubicBezTo>
                    <a:moveTo>
                      <a:pt x="9" y="24"/>
                    </a:moveTo>
                    <a:cubicBezTo>
                      <a:pt x="14" y="19"/>
                      <a:pt x="14" y="19"/>
                      <a:pt x="14" y="19"/>
                    </a:cubicBezTo>
                    <a:cubicBezTo>
                      <a:pt x="21" y="25"/>
                      <a:pt x="24" y="29"/>
                      <a:pt x="24" y="30"/>
                    </a:cubicBezTo>
                    <a:cubicBezTo>
                      <a:pt x="19" y="34"/>
                      <a:pt x="19" y="34"/>
                      <a:pt x="19" y="34"/>
                    </a:cubicBezTo>
                    <a:cubicBezTo>
                      <a:pt x="19" y="34"/>
                      <a:pt x="17" y="32"/>
                      <a:pt x="14" y="29"/>
                    </a:cubicBezTo>
                    <a:cubicBezTo>
                      <a:pt x="12" y="27"/>
                      <a:pt x="10" y="25"/>
                      <a:pt x="9" y="24"/>
                    </a:cubicBezTo>
                    <a:moveTo>
                      <a:pt x="13" y="50"/>
                    </a:moveTo>
                    <a:cubicBezTo>
                      <a:pt x="76" y="50"/>
                      <a:pt x="76" y="50"/>
                      <a:pt x="76" y="50"/>
                    </a:cubicBezTo>
                    <a:cubicBezTo>
                      <a:pt x="76" y="89"/>
                      <a:pt x="76" y="89"/>
                      <a:pt x="76" y="89"/>
                    </a:cubicBezTo>
                    <a:cubicBezTo>
                      <a:pt x="69" y="89"/>
                      <a:pt x="69" y="89"/>
                      <a:pt x="69" y="89"/>
                    </a:cubicBezTo>
                    <a:cubicBezTo>
                      <a:pt x="69" y="85"/>
                      <a:pt x="69" y="85"/>
                      <a:pt x="69" y="85"/>
                    </a:cubicBezTo>
                    <a:cubicBezTo>
                      <a:pt x="20" y="85"/>
                      <a:pt x="20" y="85"/>
                      <a:pt x="20" y="85"/>
                    </a:cubicBezTo>
                    <a:cubicBezTo>
                      <a:pt x="20" y="89"/>
                      <a:pt x="20" y="89"/>
                      <a:pt x="20" y="89"/>
                    </a:cubicBezTo>
                    <a:cubicBezTo>
                      <a:pt x="13" y="89"/>
                      <a:pt x="13" y="89"/>
                      <a:pt x="13" y="89"/>
                    </a:cubicBezTo>
                    <a:lnTo>
                      <a:pt x="13" y="50"/>
                    </a:lnTo>
                    <a:close/>
                    <a:moveTo>
                      <a:pt x="20" y="65"/>
                    </a:moveTo>
                    <a:cubicBezTo>
                      <a:pt x="69" y="65"/>
                      <a:pt x="69" y="65"/>
                      <a:pt x="69" y="65"/>
                    </a:cubicBezTo>
                    <a:cubicBezTo>
                      <a:pt x="69" y="56"/>
                      <a:pt x="69" y="56"/>
                      <a:pt x="69" y="56"/>
                    </a:cubicBezTo>
                    <a:cubicBezTo>
                      <a:pt x="20" y="56"/>
                      <a:pt x="20" y="56"/>
                      <a:pt x="20" y="56"/>
                    </a:cubicBezTo>
                    <a:lnTo>
                      <a:pt x="20" y="65"/>
                    </a:lnTo>
                    <a:close/>
                    <a:moveTo>
                      <a:pt x="20" y="79"/>
                    </a:moveTo>
                    <a:cubicBezTo>
                      <a:pt x="69" y="79"/>
                      <a:pt x="69" y="79"/>
                      <a:pt x="69" y="79"/>
                    </a:cubicBezTo>
                    <a:cubicBezTo>
                      <a:pt x="69" y="71"/>
                      <a:pt x="69" y="71"/>
                      <a:pt x="69" y="71"/>
                    </a:cubicBezTo>
                    <a:cubicBezTo>
                      <a:pt x="20" y="71"/>
                      <a:pt x="20" y="71"/>
                      <a:pt x="20" y="71"/>
                    </a:cubicBezTo>
                    <a:lnTo>
                      <a:pt x="20" y="79"/>
                    </a:lnTo>
                    <a:close/>
                    <a:moveTo>
                      <a:pt x="38" y="36"/>
                    </a:moveTo>
                    <a:cubicBezTo>
                      <a:pt x="51" y="36"/>
                      <a:pt x="51" y="36"/>
                      <a:pt x="51" y="36"/>
                    </a:cubicBezTo>
                    <a:cubicBezTo>
                      <a:pt x="51" y="17"/>
                      <a:pt x="51" y="17"/>
                      <a:pt x="51" y="17"/>
                    </a:cubicBezTo>
                    <a:cubicBezTo>
                      <a:pt x="38" y="17"/>
                      <a:pt x="38" y="17"/>
                      <a:pt x="38" y="17"/>
                    </a:cubicBezTo>
                    <a:lnTo>
                      <a:pt x="38" y="36"/>
                    </a:lnTo>
                    <a:close/>
                    <a:moveTo>
                      <a:pt x="64" y="30"/>
                    </a:moveTo>
                    <a:cubicBezTo>
                      <a:pt x="68" y="26"/>
                      <a:pt x="71" y="22"/>
                      <a:pt x="74" y="19"/>
                    </a:cubicBezTo>
                    <a:cubicBezTo>
                      <a:pt x="80" y="23"/>
                      <a:pt x="80" y="23"/>
                      <a:pt x="80" y="23"/>
                    </a:cubicBezTo>
                    <a:cubicBezTo>
                      <a:pt x="69" y="34"/>
                      <a:pt x="69" y="34"/>
                      <a:pt x="69" y="34"/>
                    </a:cubicBezTo>
                    <a:lnTo>
                      <a:pt x="64" y="30"/>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5" name="Freeform 9"/>
              <p:cNvSpPr>
                <a:spLocks noEditPoints="1"/>
              </p:cNvSpPr>
              <p:nvPr/>
            </p:nvSpPr>
            <p:spPr bwMode="auto">
              <a:xfrm>
                <a:off x="5904432" y="2314073"/>
                <a:ext cx="162137" cy="210117"/>
              </a:xfrm>
              <a:custGeom>
                <a:avLst/>
                <a:gdLst>
                  <a:gd name="T0" fmla="*/ 31 w 57"/>
                  <a:gd name="T1" fmla="*/ 45 h 75"/>
                  <a:gd name="T2" fmla="*/ 8 w 57"/>
                  <a:gd name="T3" fmla="*/ 45 h 75"/>
                  <a:gd name="T4" fmla="*/ 8 w 57"/>
                  <a:gd name="T5" fmla="*/ 75 h 75"/>
                  <a:gd name="T6" fmla="*/ 0 w 57"/>
                  <a:gd name="T7" fmla="*/ 75 h 75"/>
                  <a:gd name="T8" fmla="*/ 0 w 57"/>
                  <a:gd name="T9" fmla="*/ 0 h 75"/>
                  <a:gd name="T10" fmla="*/ 32 w 57"/>
                  <a:gd name="T11" fmla="*/ 0 h 75"/>
                  <a:gd name="T12" fmla="*/ 57 w 57"/>
                  <a:gd name="T13" fmla="*/ 22 h 75"/>
                  <a:gd name="T14" fmla="*/ 31 w 57"/>
                  <a:gd name="T15" fmla="*/ 45 h 75"/>
                  <a:gd name="T16" fmla="*/ 30 w 57"/>
                  <a:gd name="T17" fmla="*/ 7 h 75"/>
                  <a:gd name="T18" fmla="*/ 8 w 57"/>
                  <a:gd name="T19" fmla="*/ 7 h 75"/>
                  <a:gd name="T20" fmla="*/ 8 w 57"/>
                  <a:gd name="T21" fmla="*/ 37 h 75"/>
                  <a:gd name="T22" fmla="*/ 30 w 57"/>
                  <a:gd name="T23" fmla="*/ 37 h 75"/>
                  <a:gd name="T24" fmla="*/ 48 w 57"/>
                  <a:gd name="T25" fmla="*/ 22 h 75"/>
                  <a:gd name="T26" fmla="*/ 30 w 57"/>
                  <a:gd name="T2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75">
                    <a:moveTo>
                      <a:pt x="31" y="45"/>
                    </a:moveTo>
                    <a:cubicBezTo>
                      <a:pt x="8" y="45"/>
                      <a:pt x="8" y="45"/>
                      <a:pt x="8" y="45"/>
                    </a:cubicBezTo>
                    <a:cubicBezTo>
                      <a:pt x="8" y="75"/>
                      <a:pt x="8" y="75"/>
                      <a:pt x="8" y="75"/>
                    </a:cubicBezTo>
                    <a:cubicBezTo>
                      <a:pt x="0" y="75"/>
                      <a:pt x="0" y="75"/>
                      <a:pt x="0" y="75"/>
                    </a:cubicBezTo>
                    <a:cubicBezTo>
                      <a:pt x="0" y="0"/>
                      <a:pt x="0" y="0"/>
                      <a:pt x="0" y="0"/>
                    </a:cubicBezTo>
                    <a:cubicBezTo>
                      <a:pt x="32" y="0"/>
                      <a:pt x="32" y="0"/>
                      <a:pt x="32" y="0"/>
                    </a:cubicBezTo>
                    <a:cubicBezTo>
                      <a:pt x="47" y="1"/>
                      <a:pt x="55" y="8"/>
                      <a:pt x="57" y="22"/>
                    </a:cubicBezTo>
                    <a:cubicBezTo>
                      <a:pt x="57" y="37"/>
                      <a:pt x="48" y="44"/>
                      <a:pt x="31" y="45"/>
                    </a:cubicBezTo>
                    <a:moveTo>
                      <a:pt x="30" y="7"/>
                    </a:moveTo>
                    <a:cubicBezTo>
                      <a:pt x="8" y="7"/>
                      <a:pt x="8" y="7"/>
                      <a:pt x="8" y="7"/>
                    </a:cubicBezTo>
                    <a:cubicBezTo>
                      <a:pt x="8" y="37"/>
                      <a:pt x="8" y="37"/>
                      <a:pt x="8" y="37"/>
                    </a:cubicBezTo>
                    <a:cubicBezTo>
                      <a:pt x="30" y="37"/>
                      <a:pt x="30" y="37"/>
                      <a:pt x="30" y="37"/>
                    </a:cubicBezTo>
                    <a:cubicBezTo>
                      <a:pt x="42" y="37"/>
                      <a:pt x="48" y="32"/>
                      <a:pt x="48" y="22"/>
                    </a:cubicBezTo>
                    <a:cubicBezTo>
                      <a:pt x="47" y="12"/>
                      <a:pt x="41" y="8"/>
                      <a:pt x="30" y="7"/>
                    </a:cubicBezTo>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6" name="Freeform 10"/>
              <p:cNvSpPr>
                <a:spLocks noEditPoints="1"/>
              </p:cNvSpPr>
              <p:nvPr/>
            </p:nvSpPr>
            <p:spPr bwMode="auto">
              <a:xfrm>
                <a:off x="6101313" y="2314073"/>
                <a:ext cx="163792" cy="210117"/>
              </a:xfrm>
              <a:custGeom>
                <a:avLst/>
                <a:gdLst>
                  <a:gd name="T0" fmla="*/ 32 w 58"/>
                  <a:gd name="T1" fmla="*/ 45 h 75"/>
                  <a:gd name="T2" fmla="*/ 9 w 58"/>
                  <a:gd name="T3" fmla="*/ 45 h 75"/>
                  <a:gd name="T4" fmla="*/ 9 w 58"/>
                  <a:gd name="T5" fmla="*/ 75 h 75"/>
                  <a:gd name="T6" fmla="*/ 0 w 58"/>
                  <a:gd name="T7" fmla="*/ 75 h 75"/>
                  <a:gd name="T8" fmla="*/ 0 w 58"/>
                  <a:gd name="T9" fmla="*/ 0 h 75"/>
                  <a:gd name="T10" fmla="*/ 33 w 58"/>
                  <a:gd name="T11" fmla="*/ 0 h 75"/>
                  <a:gd name="T12" fmla="*/ 58 w 58"/>
                  <a:gd name="T13" fmla="*/ 22 h 75"/>
                  <a:gd name="T14" fmla="*/ 32 w 58"/>
                  <a:gd name="T15" fmla="*/ 45 h 75"/>
                  <a:gd name="T16" fmla="*/ 30 w 58"/>
                  <a:gd name="T17" fmla="*/ 7 h 75"/>
                  <a:gd name="T18" fmla="*/ 9 w 58"/>
                  <a:gd name="T19" fmla="*/ 7 h 75"/>
                  <a:gd name="T20" fmla="*/ 9 w 58"/>
                  <a:gd name="T21" fmla="*/ 37 h 75"/>
                  <a:gd name="T22" fmla="*/ 30 w 58"/>
                  <a:gd name="T23" fmla="*/ 37 h 75"/>
                  <a:gd name="T24" fmla="*/ 49 w 58"/>
                  <a:gd name="T25" fmla="*/ 22 h 75"/>
                  <a:gd name="T26" fmla="*/ 30 w 58"/>
                  <a:gd name="T2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75">
                    <a:moveTo>
                      <a:pt x="32" y="45"/>
                    </a:moveTo>
                    <a:cubicBezTo>
                      <a:pt x="9" y="45"/>
                      <a:pt x="9" y="45"/>
                      <a:pt x="9" y="45"/>
                    </a:cubicBezTo>
                    <a:cubicBezTo>
                      <a:pt x="9" y="75"/>
                      <a:pt x="9" y="75"/>
                      <a:pt x="9" y="75"/>
                    </a:cubicBezTo>
                    <a:cubicBezTo>
                      <a:pt x="0" y="75"/>
                      <a:pt x="0" y="75"/>
                      <a:pt x="0" y="75"/>
                    </a:cubicBezTo>
                    <a:cubicBezTo>
                      <a:pt x="0" y="0"/>
                      <a:pt x="0" y="0"/>
                      <a:pt x="0" y="0"/>
                    </a:cubicBezTo>
                    <a:cubicBezTo>
                      <a:pt x="33" y="0"/>
                      <a:pt x="33" y="0"/>
                      <a:pt x="33" y="0"/>
                    </a:cubicBezTo>
                    <a:cubicBezTo>
                      <a:pt x="48" y="1"/>
                      <a:pt x="56" y="8"/>
                      <a:pt x="58" y="22"/>
                    </a:cubicBezTo>
                    <a:cubicBezTo>
                      <a:pt x="57" y="37"/>
                      <a:pt x="49" y="44"/>
                      <a:pt x="32" y="45"/>
                    </a:cubicBezTo>
                    <a:moveTo>
                      <a:pt x="30" y="7"/>
                    </a:moveTo>
                    <a:cubicBezTo>
                      <a:pt x="9" y="7"/>
                      <a:pt x="9" y="7"/>
                      <a:pt x="9" y="7"/>
                    </a:cubicBezTo>
                    <a:cubicBezTo>
                      <a:pt x="9" y="37"/>
                      <a:pt x="9" y="37"/>
                      <a:pt x="9" y="37"/>
                    </a:cubicBezTo>
                    <a:cubicBezTo>
                      <a:pt x="30" y="37"/>
                      <a:pt x="30" y="37"/>
                      <a:pt x="30" y="37"/>
                    </a:cubicBezTo>
                    <a:cubicBezTo>
                      <a:pt x="42" y="37"/>
                      <a:pt x="48" y="32"/>
                      <a:pt x="49" y="22"/>
                    </a:cubicBezTo>
                    <a:cubicBezTo>
                      <a:pt x="48" y="12"/>
                      <a:pt x="42" y="8"/>
                      <a:pt x="30" y="7"/>
                    </a:cubicBezTo>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7" name="Freeform 11"/>
              <p:cNvSpPr/>
              <p:nvPr/>
            </p:nvSpPr>
            <p:spPr bwMode="auto">
              <a:xfrm>
                <a:off x="6283304" y="2314073"/>
                <a:ext cx="170410" cy="210117"/>
              </a:xfrm>
              <a:custGeom>
                <a:avLst/>
                <a:gdLst>
                  <a:gd name="T0" fmla="*/ 103 w 103"/>
                  <a:gd name="T1" fmla="*/ 0 h 127"/>
                  <a:gd name="T2" fmla="*/ 103 w 103"/>
                  <a:gd name="T3" fmla="*/ 12 h 127"/>
                  <a:gd name="T4" fmla="*/ 60 w 103"/>
                  <a:gd name="T5" fmla="*/ 12 h 127"/>
                  <a:gd name="T6" fmla="*/ 60 w 103"/>
                  <a:gd name="T7" fmla="*/ 127 h 127"/>
                  <a:gd name="T8" fmla="*/ 44 w 103"/>
                  <a:gd name="T9" fmla="*/ 127 h 127"/>
                  <a:gd name="T10" fmla="*/ 44 w 103"/>
                  <a:gd name="T11" fmla="*/ 12 h 127"/>
                  <a:gd name="T12" fmla="*/ 0 w 103"/>
                  <a:gd name="T13" fmla="*/ 12 h 127"/>
                  <a:gd name="T14" fmla="*/ 0 w 103"/>
                  <a:gd name="T15" fmla="*/ 0 h 127"/>
                  <a:gd name="T16" fmla="*/ 103 w 103"/>
                  <a:gd name="T1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27">
                    <a:moveTo>
                      <a:pt x="103" y="0"/>
                    </a:moveTo>
                    <a:lnTo>
                      <a:pt x="103" y="12"/>
                    </a:lnTo>
                    <a:lnTo>
                      <a:pt x="60" y="12"/>
                    </a:lnTo>
                    <a:lnTo>
                      <a:pt x="60" y="127"/>
                    </a:lnTo>
                    <a:lnTo>
                      <a:pt x="44" y="127"/>
                    </a:lnTo>
                    <a:lnTo>
                      <a:pt x="44" y="12"/>
                    </a:lnTo>
                    <a:lnTo>
                      <a:pt x="0" y="12"/>
                    </a:lnTo>
                    <a:lnTo>
                      <a:pt x="0" y="0"/>
                    </a:lnTo>
                    <a:lnTo>
                      <a:pt x="103" y="0"/>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8" name="Freeform 12"/>
              <p:cNvSpPr>
                <a:spLocks noEditPoints="1"/>
              </p:cNvSpPr>
              <p:nvPr/>
            </p:nvSpPr>
            <p:spPr bwMode="auto">
              <a:xfrm>
                <a:off x="6481840" y="2309109"/>
                <a:ext cx="226662" cy="234934"/>
              </a:xfrm>
              <a:custGeom>
                <a:avLst/>
                <a:gdLst>
                  <a:gd name="T0" fmla="*/ 0 w 137"/>
                  <a:gd name="T1" fmla="*/ 72 h 142"/>
                  <a:gd name="T2" fmla="*/ 58 w 137"/>
                  <a:gd name="T3" fmla="*/ 72 h 142"/>
                  <a:gd name="T4" fmla="*/ 58 w 137"/>
                  <a:gd name="T5" fmla="*/ 142 h 142"/>
                  <a:gd name="T6" fmla="*/ 46 w 137"/>
                  <a:gd name="T7" fmla="*/ 142 h 142"/>
                  <a:gd name="T8" fmla="*/ 46 w 137"/>
                  <a:gd name="T9" fmla="*/ 132 h 142"/>
                  <a:gd name="T10" fmla="*/ 12 w 137"/>
                  <a:gd name="T11" fmla="*/ 132 h 142"/>
                  <a:gd name="T12" fmla="*/ 12 w 137"/>
                  <a:gd name="T13" fmla="*/ 142 h 142"/>
                  <a:gd name="T14" fmla="*/ 0 w 137"/>
                  <a:gd name="T15" fmla="*/ 142 h 142"/>
                  <a:gd name="T16" fmla="*/ 0 w 137"/>
                  <a:gd name="T17" fmla="*/ 72 h 142"/>
                  <a:gd name="T18" fmla="*/ 12 w 137"/>
                  <a:gd name="T19" fmla="*/ 121 h 142"/>
                  <a:gd name="T20" fmla="*/ 46 w 137"/>
                  <a:gd name="T21" fmla="*/ 121 h 142"/>
                  <a:gd name="T22" fmla="*/ 46 w 137"/>
                  <a:gd name="T23" fmla="*/ 83 h 142"/>
                  <a:gd name="T24" fmla="*/ 12 w 137"/>
                  <a:gd name="T25" fmla="*/ 83 h 142"/>
                  <a:gd name="T26" fmla="*/ 12 w 137"/>
                  <a:gd name="T27" fmla="*/ 121 h 142"/>
                  <a:gd name="T28" fmla="*/ 15 w 137"/>
                  <a:gd name="T29" fmla="*/ 0 h 142"/>
                  <a:gd name="T30" fmla="*/ 122 w 137"/>
                  <a:gd name="T31" fmla="*/ 0 h 142"/>
                  <a:gd name="T32" fmla="*/ 122 w 137"/>
                  <a:gd name="T33" fmla="*/ 56 h 142"/>
                  <a:gd name="T34" fmla="*/ 15 w 137"/>
                  <a:gd name="T35" fmla="*/ 56 h 142"/>
                  <a:gd name="T36" fmla="*/ 15 w 137"/>
                  <a:gd name="T37" fmla="*/ 0 h 142"/>
                  <a:gd name="T38" fmla="*/ 27 w 137"/>
                  <a:gd name="T39" fmla="*/ 44 h 142"/>
                  <a:gd name="T40" fmla="*/ 110 w 137"/>
                  <a:gd name="T41" fmla="*/ 44 h 142"/>
                  <a:gd name="T42" fmla="*/ 110 w 137"/>
                  <a:gd name="T43" fmla="*/ 10 h 142"/>
                  <a:gd name="T44" fmla="*/ 27 w 137"/>
                  <a:gd name="T45" fmla="*/ 10 h 142"/>
                  <a:gd name="T46" fmla="*/ 27 w 137"/>
                  <a:gd name="T47" fmla="*/ 44 h 142"/>
                  <a:gd name="T48" fmla="*/ 79 w 137"/>
                  <a:gd name="T49" fmla="*/ 72 h 142"/>
                  <a:gd name="T50" fmla="*/ 137 w 137"/>
                  <a:gd name="T51" fmla="*/ 72 h 142"/>
                  <a:gd name="T52" fmla="*/ 137 w 137"/>
                  <a:gd name="T53" fmla="*/ 142 h 142"/>
                  <a:gd name="T54" fmla="*/ 125 w 137"/>
                  <a:gd name="T55" fmla="*/ 142 h 142"/>
                  <a:gd name="T56" fmla="*/ 125 w 137"/>
                  <a:gd name="T57" fmla="*/ 132 h 142"/>
                  <a:gd name="T58" fmla="*/ 91 w 137"/>
                  <a:gd name="T59" fmla="*/ 132 h 142"/>
                  <a:gd name="T60" fmla="*/ 91 w 137"/>
                  <a:gd name="T61" fmla="*/ 142 h 142"/>
                  <a:gd name="T62" fmla="*/ 79 w 137"/>
                  <a:gd name="T63" fmla="*/ 142 h 142"/>
                  <a:gd name="T64" fmla="*/ 79 w 137"/>
                  <a:gd name="T65" fmla="*/ 72 h 142"/>
                  <a:gd name="T66" fmla="*/ 91 w 137"/>
                  <a:gd name="T67" fmla="*/ 123 h 142"/>
                  <a:gd name="T68" fmla="*/ 125 w 137"/>
                  <a:gd name="T69" fmla="*/ 123 h 142"/>
                  <a:gd name="T70" fmla="*/ 125 w 137"/>
                  <a:gd name="T71" fmla="*/ 83 h 142"/>
                  <a:gd name="T72" fmla="*/ 91 w 137"/>
                  <a:gd name="T73" fmla="*/ 83 h 142"/>
                  <a:gd name="T74" fmla="*/ 91 w 137"/>
                  <a:gd name="T75"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142">
                    <a:moveTo>
                      <a:pt x="0" y="72"/>
                    </a:moveTo>
                    <a:lnTo>
                      <a:pt x="58" y="72"/>
                    </a:lnTo>
                    <a:lnTo>
                      <a:pt x="58" y="142"/>
                    </a:lnTo>
                    <a:lnTo>
                      <a:pt x="46" y="142"/>
                    </a:lnTo>
                    <a:lnTo>
                      <a:pt x="46" y="132"/>
                    </a:lnTo>
                    <a:lnTo>
                      <a:pt x="12" y="132"/>
                    </a:lnTo>
                    <a:lnTo>
                      <a:pt x="12" y="142"/>
                    </a:lnTo>
                    <a:lnTo>
                      <a:pt x="0" y="142"/>
                    </a:lnTo>
                    <a:lnTo>
                      <a:pt x="0" y="72"/>
                    </a:lnTo>
                    <a:close/>
                    <a:moveTo>
                      <a:pt x="12" y="121"/>
                    </a:moveTo>
                    <a:lnTo>
                      <a:pt x="46" y="121"/>
                    </a:lnTo>
                    <a:lnTo>
                      <a:pt x="46" y="83"/>
                    </a:lnTo>
                    <a:lnTo>
                      <a:pt x="12" y="83"/>
                    </a:lnTo>
                    <a:lnTo>
                      <a:pt x="12" y="121"/>
                    </a:lnTo>
                    <a:close/>
                    <a:moveTo>
                      <a:pt x="15" y="0"/>
                    </a:moveTo>
                    <a:lnTo>
                      <a:pt x="122" y="0"/>
                    </a:lnTo>
                    <a:lnTo>
                      <a:pt x="122" y="56"/>
                    </a:lnTo>
                    <a:lnTo>
                      <a:pt x="15" y="56"/>
                    </a:lnTo>
                    <a:lnTo>
                      <a:pt x="15" y="0"/>
                    </a:lnTo>
                    <a:close/>
                    <a:moveTo>
                      <a:pt x="27" y="44"/>
                    </a:moveTo>
                    <a:lnTo>
                      <a:pt x="110" y="44"/>
                    </a:lnTo>
                    <a:lnTo>
                      <a:pt x="110" y="10"/>
                    </a:lnTo>
                    <a:lnTo>
                      <a:pt x="27" y="10"/>
                    </a:lnTo>
                    <a:lnTo>
                      <a:pt x="27" y="44"/>
                    </a:lnTo>
                    <a:close/>
                    <a:moveTo>
                      <a:pt x="79" y="72"/>
                    </a:moveTo>
                    <a:lnTo>
                      <a:pt x="137" y="72"/>
                    </a:lnTo>
                    <a:lnTo>
                      <a:pt x="137" y="142"/>
                    </a:lnTo>
                    <a:lnTo>
                      <a:pt x="125" y="142"/>
                    </a:lnTo>
                    <a:lnTo>
                      <a:pt x="125" y="132"/>
                    </a:lnTo>
                    <a:lnTo>
                      <a:pt x="91" y="132"/>
                    </a:lnTo>
                    <a:lnTo>
                      <a:pt x="91" y="142"/>
                    </a:lnTo>
                    <a:lnTo>
                      <a:pt x="79" y="142"/>
                    </a:lnTo>
                    <a:lnTo>
                      <a:pt x="79" y="72"/>
                    </a:lnTo>
                    <a:close/>
                    <a:moveTo>
                      <a:pt x="91" y="123"/>
                    </a:moveTo>
                    <a:lnTo>
                      <a:pt x="125" y="123"/>
                    </a:lnTo>
                    <a:lnTo>
                      <a:pt x="125" y="83"/>
                    </a:lnTo>
                    <a:lnTo>
                      <a:pt x="91" y="83"/>
                    </a:lnTo>
                    <a:lnTo>
                      <a:pt x="91" y="123"/>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9" name="Freeform 13"/>
              <p:cNvSpPr>
                <a:spLocks noEditPoints="1"/>
              </p:cNvSpPr>
              <p:nvPr/>
            </p:nvSpPr>
            <p:spPr bwMode="auto">
              <a:xfrm>
                <a:off x="6739936" y="2294219"/>
                <a:ext cx="256442" cy="249825"/>
              </a:xfrm>
              <a:custGeom>
                <a:avLst/>
                <a:gdLst>
                  <a:gd name="T0" fmla="*/ 28 w 90"/>
                  <a:gd name="T1" fmla="*/ 1 h 89"/>
                  <a:gd name="T2" fmla="*/ 35 w 90"/>
                  <a:gd name="T3" fmla="*/ 30 h 89"/>
                  <a:gd name="T4" fmla="*/ 13 w 90"/>
                  <a:gd name="T5" fmla="*/ 36 h 89"/>
                  <a:gd name="T6" fmla="*/ 30 w 90"/>
                  <a:gd name="T7" fmla="*/ 49 h 89"/>
                  <a:gd name="T8" fmla="*/ 24 w 90"/>
                  <a:gd name="T9" fmla="*/ 88 h 89"/>
                  <a:gd name="T10" fmla="*/ 13 w 90"/>
                  <a:gd name="T11" fmla="*/ 55 h 89"/>
                  <a:gd name="T12" fmla="*/ 0 w 90"/>
                  <a:gd name="T13" fmla="*/ 84 h 89"/>
                  <a:gd name="T14" fmla="*/ 6 w 90"/>
                  <a:gd name="T15" fmla="*/ 4 h 89"/>
                  <a:gd name="T16" fmla="*/ 13 w 90"/>
                  <a:gd name="T17" fmla="*/ 30 h 89"/>
                  <a:gd name="T18" fmla="*/ 22 w 90"/>
                  <a:gd name="T19" fmla="*/ 1 h 89"/>
                  <a:gd name="T20" fmla="*/ 43 w 90"/>
                  <a:gd name="T21" fmla="*/ 66 h 89"/>
                  <a:gd name="T22" fmla="*/ 52 w 90"/>
                  <a:gd name="T23" fmla="*/ 52 h 89"/>
                  <a:gd name="T24" fmla="*/ 39 w 90"/>
                  <a:gd name="T25" fmla="*/ 10 h 89"/>
                  <a:gd name="T26" fmla="*/ 57 w 90"/>
                  <a:gd name="T27" fmla="*/ 0 h 89"/>
                  <a:gd name="T28" fmla="*/ 63 w 90"/>
                  <a:gd name="T29" fmla="*/ 4 h 89"/>
                  <a:gd name="T30" fmla="*/ 84 w 90"/>
                  <a:gd name="T31" fmla="*/ 10 h 89"/>
                  <a:gd name="T32" fmla="*/ 60 w 90"/>
                  <a:gd name="T33" fmla="*/ 52 h 89"/>
                  <a:gd name="T34" fmla="*/ 63 w 90"/>
                  <a:gd name="T35" fmla="*/ 66 h 89"/>
                  <a:gd name="T36" fmla="*/ 70 w 90"/>
                  <a:gd name="T37" fmla="*/ 55 h 89"/>
                  <a:gd name="T38" fmla="*/ 90 w 90"/>
                  <a:gd name="T39" fmla="*/ 66 h 89"/>
                  <a:gd name="T40" fmla="*/ 70 w 90"/>
                  <a:gd name="T41" fmla="*/ 72 h 89"/>
                  <a:gd name="T42" fmla="*/ 63 w 90"/>
                  <a:gd name="T43" fmla="*/ 89 h 89"/>
                  <a:gd name="T44" fmla="*/ 33 w 90"/>
                  <a:gd name="T45" fmla="*/ 72 h 89"/>
                  <a:gd name="T46" fmla="*/ 45 w 90"/>
                  <a:gd name="T47" fmla="*/ 28 h 89"/>
                  <a:gd name="T48" fmla="*/ 58 w 90"/>
                  <a:gd name="T49" fmla="*/ 15 h 89"/>
                  <a:gd name="T50" fmla="*/ 45 w 90"/>
                  <a:gd name="T51" fmla="*/ 28 h 89"/>
                  <a:gd name="T52" fmla="*/ 58 w 90"/>
                  <a:gd name="T53" fmla="*/ 34 h 89"/>
                  <a:gd name="T54" fmla="*/ 45 w 90"/>
                  <a:gd name="T55" fmla="*/ 46 h 89"/>
                  <a:gd name="T56" fmla="*/ 64 w 90"/>
                  <a:gd name="T57" fmla="*/ 34 h 89"/>
                  <a:gd name="T58" fmla="*/ 78 w 90"/>
                  <a:gd name="T59" fmla="*/ 46 h 89"/>
                  <a:gd name="T60" fmla="*/ 64 w 90"/>
                  <a:gd name="T61" fmla="*/ 34 h 89"/>
                  <a:gd name="T62" fmla="*/ 64 w 90"/>
                  <a:gd name="T63" fmla="*/ 15 h 89"/>
                  <a:gd name="T64" fmla="*/ 78 w 90"/>
                  <a:gd name="T65"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89">
                    <a:moveTo>
                      <a:pt x="22" y="1"/>
                    </a:moveTo>
                    <a:cubicBezTo>
                      <a:pt x="28" y="1"/>
                      <a:pt x="28" y="1"/>
                      <a:pt x="28" y="1"/>
                    </a:cubicBezTo>
                    <a:cubicBezTo>
                      <a:pt x="28" y="30"/>
                      <a:pt x="28" y="30"/>
                      <a:pt x="28" y="30"/>
                    </a:cubicBezTo>
                    <a:cubicBezTo>
                      <a:pt x="35" y="30"/>
                      <a:pt x="35" y="30"/>
                      <a:pt x="35" y="30"/>
                    </a:cubicBezTo>
                    <a:cubicBezTo>
                      <a:pt x="35" y="36"/>
                      <a:pt x="35" y="36"/>
                      <a:pt x="35" y="36"/>
                    </a:cubicBezTo>
                    <a:cubicBezTo>
                      <a:pt x="13" y="36"/>
                      <a:pt x="13" y="36"/>
                      <a:pt x="13" y="36"/>
                    </a:cubicBezTo>
                    <a:cubicBezTo>
                      <a:pt x="13" y="49"/>
                      <a:pt x="13" y="49"/>
                      <a:pt x="13" y="49"/>
                    </a:cubicBezTo>
                    <a:cubicBezTo>
                      <a:pt x="30" y="49"/>
                      <a:pt x="30" y="49"/>
                      <a:pt x="30" y="49"/>
                    </a:cubicBezTo>
                    <a:cubicBezTo>
                      <a:pt x="30" y="88"/>
                      <a:pt x="30" y="88"/>
                      <a:pt x="30" y="88"/>
                    </a:cubicBezTo>
                    <a:cubicBezTo>
                      <a:pt x="24" y="88"/>
                      <a:pt x="24" y="88"/>
                      <a:pt x="24" y="88"/>
                    </a:cubicBezTo>
                    <a:cubicBezTo>
                      <a:pt x="24" y="55"/>
                      <a:pt x="24" y="55"/>
                      <a:pt x="24" y="55"/>
                    </a:cubicBezTo>
                    <a:cubicBezTo>
                      <a:pt x="13" y="55"/>
                      <a:pt x="13" y="55"/>
                      <a:pt x="13" y="55"/>
                    </a:cubicBezTo>
                    <a:cubicBezTo>
                      <a:pt x="13" y="70"/>
                      <a:pt x="10" y="82"/>
                      <a:pt x="6" y="89"/>
                    </a:cubicBezTo>
                    <a:cubicBezTo>
                      <a:pt x="4" y="88"/>
                      <a:pt x="2" y="86"/>
                      <a:pt x="0" y="84"/>
                    </a:cubicBezTo>
                    <a:cubicBezTo>
                      <a:pt x="4" y="78"/>
                      <a:pt x="7" y="65"/>
                      <a:pt x="6" y="47"/>
                    </a:cubicBezTo>
                    <a:cubicBezTo>
                      <a:pt x="6" y="4"/>
                      <a:pt x="6" y="4"/>
                      <a:pt x="6" y="4"/>
                    </a:cubicBezTo>
                    <a:cubicBezTo>
                      <a:pt x="13" y="4"/>
                      <a:pt x="13" y="4"/>
                      <a:pt x="13" y="4"/>
                    </a:cubicBezTo>
                    <a:cubicBezTo>
                      <a:pt x="13" y="30"/>
                      <a:pt x="13" y="30"/>
                      <a:pt x="13" y="30"/>
                    </a:cubicBezTo>
                    <a:cubicBezTo>
                      <a:pt x="22" y="30"/>
                      <a:pt x="22" y="30"/>
                      <a:pt x="22" y="30"/>
                    </a:cubicBezTo>
                    <a:lnTo>
                      <a:pt x="22" y="1"/>
                    </a:lnTo>
                    <a:close/>
                    <a:moveTo>
                      <a:pt x="33" y="66"/>
                    </a:moveTo>
                    <a:cubicBezTo>
                      <a:pt x="43" y="66"/>
                      <a:pt x="43" y="66"/>
                      <a:pt x="43" y="66"/>
                    </a:cubicBezTo>
                    <a:cubicBezTo>
                      <a:pt x="42" y="64"/>
                      <a:pt x="40" y="63"/>
                      <a:pt x="39" y="62"/>
                    </a:cubicBezTo>
                    <a:cubicBezTo>
                      <a:pt x="45" y="59"/>
                      <a:pt x="49" y="56"/>
                      <a:pt x="52" y="52"/>
                    </a:cubicBezTo>
                    <a:cubicBezTo>
                      <a:pt x="39" y="52"/>
                      <a:pt x="39" y="52"/>
                      <a:pt x="39" y="52"/>
                    </a:cubicBezTo>
                    <a:cubicBezTo>
                      <a:pt x="39" y="10"/>
                      <a:pt x="39" y="10"/>
                      <a:pt x="39" y="10"/>
                    </a:cubicBezTo>
                    <a:cubicBezTo>
                      <a:pt x="54" y="10"/>
                      <a:pt x="54" y="10"/>
                      <a:pt x="54" y="10"/>
                    </a:cubicBezTo>
                    <a:cubicBezTo>
                      <a:pt x="55" y="7"/>
                      <a:pt x="56" y="4"/>
                      <a:pt x="57" y="0"/>
                    </a:cubicBezTo>
                    <a:cubicBezTo>
                      <a:pt x="64" y="1"/>
                      <a:pt x="64" y="1"/>
                      <a:pt x="64" y="1"/>
                    </a:cubicBezTo>
                    <a:cubicBezTo>
                      <a:pt x="64" y="1"/>
                      <a:pt x="64" y="2"/>
                      <a:pt x="63" y="4"/>
                    </a:cubicBezTo>
                    <a:cubicBezTo>
                      <a:pt x="62" y="6"/>
                      <a:pt x="62" y="8"/>
                      <a:pt x="61" y="10"/>
                    </a:cubicBezTo>
                    <a:cubicBezTo>
                      <a:pt x="84" y="10"/>
                      <a:pt x="84" y="10"/>
                      <a:pt x="84" y="10"/>
                    </a:cubicBezTo>
                    <a:cubicBezTo>
                      <a:pt x="84" y="52"/>
                      <a:pt x="84" y="52"/>
                      <a:pt x="84" y="52"/>
                    </a:cubicBezTo>
                    <a:cubicBezTo>
                      <a:pt x="60" y="52"/>
                      <a:pt x="60" y="52"/>
                      <a:pt x="60" y="52"/>
                    </a:cubicBezTo>
                    <a:cubicBezTo>
                      <a:pt x="57" y="57"/>
                      <a:pt x="52" y="62"/>
                      <a:pt x="46" y="66"/>
                    </a:cubicBezTo>
                    <a:cubicBezTo>
                      <a:pt x="63" y="66"/>
                      <a:pt x="63" y="66"/>
                      <a:pt x="63" y="66"/>
                    </a:cubicBezTo>
                    <a:cubicBezTo>
                      <a:pt x="63" y="55"/>
                      <a:pt x="63" y="55"/>
                      <a:pt x="63" y="55"/>
                    </a:cubicBezTo>
                    <a:cubicBezTo>
                      <a:pt x="70" y="55"/>
                      <a:pt x="70" y="55"/>
                      <a:pt x="70" y="55"/>
                    </a:cubicBezTo>
                    <a:cubicBezTo>
                      <a:pt x="70" y="66"/>
                      <a:pt x="70" y="66"/>
                      <a:pt x="70" y="66"/>
                    </a:cubicBezTo>
                    <a:cubicBezTo>
                      <a:pt x="90" y="66"/>
                      <a:pt x="90" y="66"/>
                      <a:pt x="90" y="66"/>
                    </a:cubicBezTo>
                    <a:cubicBezTo>
                      <a:pt x="90" y="72"/>
                      <a:pt x="90" y="72"/>
                      <a:pt x="90" y="72"/>
                    </a:cubicBezTo>
                    <a:cubicBezTo>
                      <a:pt x="70" y="72"/>
                      <a:pt x="70" y="72"/>
                      <a:pt x="70" y="72"/>
                    </a:cubicBezTo>
                    <a:cubicBezTo>
                      <a:pt x="70" y="89"/>
                      <a:pt x="70" y="89"/>
                      <a:pt x="70" y="89"/>
                    </a:cubicBezTo>
                    <a:cubicBezTo>
                      <a:pt x="63" y="89"/>
                      <a:pt x="63" y="89"/>
                      <a:pt x="63" y="89"/>
                    </a:cubicBezTo>
                    <a:cubicBezTo>
                      <a:pt x="63" y="72"/>
                      <a:pt x="63" y="72"/>
                      <a:pt x="63" y="72"/>
                    </a:cubicBezTo>
                    <a:cubicBezTo>
                      <a:pt x="33" y="72"/>
                      <a:pt x="33" y="72"/>
                      <a:pt x="33" y="72"/>
                    </a:cubicBezTo>
                    <a:lnTo>
                      <a:pt x="33" y="66"/>
                    </a:lnTo>
                    <a:close/>
                    <a:moveTo>
                      <a:pt x="45" y="28"/>
                    </a:moveTo>
                    <a:cubicBezTo>
                      <a:pt x="58" y="28"/>
                      <a:pt x="58" y="28"/>
                      <a:pt x="58" y="28"/>
                    </a:cubicBezTo>
                    <a:cubicBezTo>
                      <a:pt x="58" y="15"/>
                      <a:pt x="58" y="15"/>
                      <a:pt x="58" y="15"/>
                    </a:cubicBezTo>
                    <a:cubicBezTo>
                      <a:pt x="45" y="15"/>
                      <a:pt x="45" y="15"/>
                      <a:pt x="45" y="15"/>
                    </a:cubicBezTo>
                    <a:lnTo>
                      <a:pt x="45" y="28"/>
                    </a:lnTo>
                    <a:close/>
                    <a:moveTo>
                      <a:pt x="55" y="46"/>
                    </a:moveTo>
                    <a:cubicBezTo>
                      <a:pt x="57" y="43"/>
                      <a:pt x="58" y="39"/>
                      <a:pt x="58" y="34"/>
                    </a:cubicBezTo>
                    <a:cubicBezTo>
                      <a:pt x="45" y="34"/>
                      <a:pt x="45" y="34"/>
                      <a:pt x="45" y="34"/>
                    </a:cubicBezTo>
                    <a:cubicBezTo>
                      <a:pt x="45" y="46"/>
                      <a:pt x="45" y="46"/>
                      <a:pt x="45" y="46"/>
                    </a:cubicBezTo>
                    <a:lnTo>
                      <a:pt x="55" y="46"/>
                    </a:lnTo>
                    <a:close/>
                    <a:moveTo>
                      <a:pt x="64" y="34"/>
                    </a:moveTo>
                    <a:cubicBezTo>
                      <a:pt x="64" y="38"/>
                      <a:pt x="63" y="43"/>
                      <a:pt x="62" y="46"/>
                    </a:cubicBezTo>
                    <a:cubicBezTo>
                      <a:pt x="78" y="46"/>
                      <a:pt x="78" y="46"/>
                      <a:pt x="78" y="46"/>
                    </a:cubicBezTo>
                    <a:cubicBezTo>
                      <a:pt x="78" y="34"/>
                      <a:pt x="78" y="34"/>
                      <a:pt x="78" y="34"/>
                    </a:cubicBezTo>
                    <a:lnTo>
                      <a:pt x="64" y="34"/>
                    </a:lnTo>
                    <a:close/>
                    <a:moveTo>
                      <a:pt x="78" y="15"/>
                    </a:moveTo>
                    <a:cubicBezTo>
                      <a:pt x="64" y="15"/>
                      <a:pt x="64" y="15"/>
                      <a:pt x="64" y="15"/>
                    </a:cubicBezTo>
                    <a:cubicBezTo>
                      <a:pt x="64" y="28"/>
                      <a:pt x="64" y="28"/>
                      <a:pt x="64" y="28"/>
                    </a:cubicBezTo>
                    <a:cubicBezTo>
                      <a:pt x="78" y="28"/>
                      <a:pt x="78" y="28"/>
                      <a:pt x="78" y="28"/>
                    </a:cubicBezTo>
                    <a:lnTo>
                      <a:pt x="78" y="15"/>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40" name="Freeform 14"/>
              <p:cNvSpPr>
                <a:spLocks noEditPoints="1"/>
              </p:cNvSpPr>
              <p:nvPr/>
            </p:nvSpPr>
            <p:spPr bwMode="auto">
              <a:xfrm>
                <a:off x="7011268" y="2294219"/>
                <a:ext cx="258096" cy="251479"/>
              </a:xfrm>
              <a:custGeom>
                <a:avLst/>
                <a:gdLst>
                  <a:gd name="T0" fmla="*/ 44 w 91"/>
                  <a:gd name="T1" fmla="*/ 1 h 90"/>
                  <a:gd name="T2" fmla="*/ 52 w 91"/>
                  <a:gd name="T3" fmla="*/ 0 h 90"/>
                  <a:gd name="T4" fmla="*/ 55 w 91"/>
                  <a:gd name="T5" fmla="*/ 11 h 90"/>
                  <a:gd name="T6" fmla="*/ 91 w 91"/>
                  <a:gd name="T7" fmla="*/ 11 h 90"/>
                  <a:gd name="T8" fmla="*/ 91 w 91"/>
                  <a:gd name="T9" fmla="*/ 18 h 90"/>
                  <a:gd name="T10" fmla="*/ 17 w 91"/>
                  <a:gd name="T11" fmla="*/ 18 h 90"/>
                  <a:gd name="T12" fmla="*/ 17 w 91"/>
                  <a:gd name="T13" fmla="*/ 38 h 90"/>
                  <a:gd name="T14" fmla="*/ 5 w 91"/>
                  <a:gd name="T15" fmla="*/ 90 h 90"/>
                  <a:gd name="T16" fmla="*/ 0 w 91"/>
                  <a:gd name="T17" fmla="*/ 85 h 90"/>
                  <a:gd name="T18" fmla="*/ 10 w 91"/>
                  <a:gd name="T19" fmla="*/ 39 h 90"/>
                  <a:gd name="T20" fmla="*/ 10 w 91"/>
                  <a:gd name="T21" fmla="*/ 11 h 90"/>
                  <a:gd name="T22" fmla="*/ 47 w 91"/>
                  <a:gd name="T23" fmla="*/ 11 h 90"/>
                  <a:gd name="T24" fmla="*/ 44 w 91"/>
                  <a:gd name="T25" fmla="*/ 1 h 90"/>
                  <a:gd name="T26" fmla="*/ 46 w 91"/>
                  <a:gd name="T27" fmla="*/ 21 h 90"/>
                  <a:gd name="T28" fmla="*/ 53 w 91"/>
                  <a:gd name="T29" fmla="*/ 21 h 90"/>
                  <a:gd name="T30" fmla="*/ 53 w 91"/>
                  <a:gd name="T31" fmla="*/ 32 h 90"/>
                  <a:gd name="T32" fmla="*/ 88 w 91"/>
                  <a:gd name="T33" fmla="*/ 32 h 90"/>
                  <a:gd name="T34" fmla="*/ 88 w 91"/>
                  <a:gd name="T35" fmla="*/ 38 h 90"/>
                  <a:gd name="T36" fmla="*/ 53 w 91"/>
                  <a:gd name="T37" fmla="*/ 38 h 90"/>
                  <a:gd name="T38" fmla="*/ 53 w 91"/>
                  <a:gd name="T39" fmla="*/ 51 h 90"/>
                  <a:gd name="T40" fmla="*/ 81 w 91"/>
                  <a:gd name="T41" fmla="*/ 51 h 90"/>
                  <a:gd name="T42" fmla="*/ 81 w 91"/>
                  <a:gd name="T43" fmla="*/ 89 h 90"/>
                  <a:gd name="T44" fmla="*/ 74 w 91"/>
                  <a:gd name="T45" fmla="*/ 89 h 90"/>
                  <a:gd name="T46" fmla="*/ 74 w 91"/>
                  <a:gd name="T47" fmla="*/ 83 h 90"/>
                  <a:gd name="T48" fmla="*/ 33 w 91"/>
                  <a:gd name="T49" fmla="*/ 83 h 90"/>
                  <a:gd name="T50" fmla="*/ 33 w 91"/>
                  <a:gd name="T51" fmla="*/ 89 h 90"/>
                  <a:gd name="T52" fmla="*/ 26 w 91"/>
                  <a:gd name="T53" fmla="*/ 89 h 90"/>
                  <a:gd name="T54" fmla="*/ 26 w 91"/>
                  <a:gd name="T55" fmla="*/ 51 h 90"/>
                  <a:gd name="T56" fmla="*/ 46 w 91"/>
                  <a:gd name="T57" fmla="*/ 51 h 90"/>
                  <a:gd name="T58" fmla="*/ 46 w 91"/>
                  <a:gd name="T59" fmla="*/ 21 h 90"/>
                  <a:gd name="T60" fmla="*/ 33 w 91"/>
                  <a:gd name="T61" fmla="*/ 77 h 90"/>
                  <a:gd name="T62" fmla="*/ 74 w 91"/>
                  <a:gd name="T63" fmla="*/ 77 h 90"/>
                  <a:gd name="T64" fmla="*/ 74 w 91"/>
                  <a:gd name="T65" fmla="*/ 57 h 90"/>
                  <a:gd name="T66" fmla="*/ 33 w 91"/>
                  <a:gd name="T67" fmla="*/ 57 h 90"/>
                  <a:gd name="T68" fmla="*/ 33 w 91"/>
                  <a:gd name="T69"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90">
                    <a:moveTo>
                      <a:pt x="44" y="1"/>
                    </a:moveTo>
                    <a:cubicBezTo>
                      <a:pt x="52" y="0"/>
                      <a:pt x="52" y="0"/>
                      <a:pt x="52" y="0"/>
                    </a:cubicBezTo>
                    <a:cubicBezTo>
                      <a:pt x="53" y="3"/>
                      <a:pt x="54" y="7"/>
                      <a:pt x="55" y="11"/>
                    </a:cubicBezTo>
                    <a:cubicBezTo>
                      <a:pt x="91" y="11"/>
                      <a:pt x="91" y="11"/>
                      <a:pt x="91" y="11"/>
                    </a:cubicBezTo>
                    <a:cubicBezTo>
                      <a:pt x="91" y="18"/>
                      <a:pt x="91" y="18"/>
                      <a:pt x="91" y="18"/>
                    </a:cubicBezTo>
                    <a:cubicBezTo>
                      <a:pt x="17" y="18"/>
                      <a:pt x="17" y="18"/>
                      <a:pt x="17" y="18"/>
                    </a:cubicBezTo>
                    <a:cubicBezTo>
                      <a:pt x="17" y="38"/>
                      <a:pt x="17" y="38"/>
                      <a:pt x="17" y="38"/>
                    </a:cubicBezTo>
                    <a:cubicBezTo>
                      <a:pt x="17" y="62"/>
                      <a:pt x="13" y="80"/>
                      <a:pt x="5" y="90"/>
                    </a:cubicBezTo>
                    <a:cubicBezTo>
                      <a:pt x="2" y="87"/>
                      <a:pt x="1" y="86"/>
                      <a:pt x="0" y="85"/>
                    </a:cubicBezTo>
                    <a:cubicBezTo>
                      <a:pt x="7" y="77"/>
                      <a:pt x="10" y="61"/>
                      <a:pt x="10" y="39"/>
                    </a:cubicBezTo>
                    <a:cubicBezTo>
                      <a:pt x="10" y="11"/>
                      <a:pt x="10" y="11"/>
                      <a:pt x="10" y="11"/>
                    </a:cubicBezTo>
                    <a:cubicBezTo>
                      <a:pt x="47" y="11"/>
                      <a:pt x="47" y="11"/>
                      <a:pt x="47" y="11"/>
                    </a:cubicBezTo>
                    <a:cubicBezTo>
                      <a:pt x="47" y="8"/>
                      <a:pt x="46" y="5"/>
                      <a:pt x="44" y="1"/>
                    </a:cubicBezTo>
                    <a:moveTo>
                      <a:pt x="46" y="21"/>
                    </a:moveTo>
                    <a:cubicBezTo>
                      <a:pt x="53" y="21"/>
                      <a:pt x="53" y="21"/>
                      <a:pt x="53" y="21"/>
                    </a:cubicBezTo>
                    <a:cubicBezTo>
                      <a:pt x="53" y="32"/>
                      <a:pt x="53" y="32"/>
                      <a:pt x="53" y="32"/>
                    </a:cubicBezTo>
                    <a:cubicBezTo>
                      <a:pt x="88" y="32"/>
                      <a:pt x="88" y="32"/>
                      <a:pt x="88" y="32"/>
                    </a:cubicBezTo>
                    <a:cubicBezTo>
                      <a:pt x="88" y="38"/>
                      <a:pt x="88" y="38"/>
                      <a:pt x="88" y="38"/>
                    </a:cubicBezTo>
                    <a:cubicBezTo>
                      <a:pt x="53" y="38"/>
                      <a:pt x="53" y="38"/>
                      <a:pt x="53" y="38"/>
                    </a:cubicBezTo>
                    <a:cubicBezTo>
                      <a:pt x="53" y="51"/>
                      <a:pt x="53" y="51"/>
                      <a:pt x="53" y="51"/>
                    </a:cubicBezTo>
                    <a:cubicBezTo>
                      <a:pt x="81" y="51"/>
                      <a:pt x="81" y="51"/>
                      <a:pt x="81" y="51"/>
                    </a:cubicBezTo>
                    <a:cubicBezTo>
                      <a:pt x="81" y="89"/>
                      <a:pt x="81" y="89"/>
                      <a:pt x="81" y="89"/>
                    </a:cubicBezTo>
                    <a:cubicBezTo>
                      <a:pt x="74" y="89"/>
                      <a:pt x="74" y="89"/>
                      <a:pt x="74" y="89"/>
                    </a:cubicBezTo>
                    <a:cubicBezTo>
                      <a:pt x="74" y="83"/>
                      <a:pt x="74" y="83"/>
                      <a:pt x="74" y="83"/>
                    </a:cubicBezTo>
                    <a:cubicBezTo>
                      <a:pt x="33" y="83"/>
                      <a:pt x="33" y="83"/>
                      <a:pt x="33" y="83"/>
                    </a:cubicBezTo>
                    <a:cubicBezTo>
                      <a:pt x="33" y="89"/>
                      <a:pt x="33" y="89"/>
                      <a:pt x="33" y="89"/>
                    </a:cubicBezTo>
                    <a:cubicBezTo>
                      <a:pt x="26" y="89"/>
                      <a:pt x="26" y="89"/>
                      <a:pt x="26" y="89"/>
                    </a:cubicBezTo>
                    <a:cubicBezTo>
                      <a:pt x="26" y="51"/>
                      <a:pt x="26" y="51"/>
                      <a:pt x="26" y="51"/>
                    </a:cubicBezTo>
                    <a:cubicBezTo>
                      <a:pt x="46" y="51"/>
                      <a:pt x="46" y="51"/>
                      <a:pt x="46" y="51"/>
                    </a:cubicBezTo>
                    <a:lnTo>
                      <a:pt x="46" y="21"/>
                    </a:lnTo>
                    <a:close/>
                    <a:moveTo>
                      <a:pt x="33" y="77"/>
                    </a:moveTo>
                    <a:cubicBezTo>
                      <a:pt x="74" y="77"/>
                      <a:pt x="74" y="77"/>
                      <a:pt x="74" y="77"/>
                    </a:cubicBezTo>
                    <a:cubicBezTo>
                      <a:pt x="74" y="57"/>
                      <a:pt x="74" y="57"/>
                      <a:pt x="74" y="57"/>
                    </a:cubicBezTo>
                    <a:cubicBezTo>
                      <a:pt x="33" y="57"/>
                      <a:pt x="33" y="57"/>
                      <a:pt x="33" y="57"/>
                    </a:cubicBezTo>
                    <a:lnTo>
                      <a:pt x="33" y="77"/>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750"/>
                                        <p:tgtEl>
                                          <p:spTgt spid="1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2" presetClass="entr" presetSubtype="4" fill="hold" grpId="0" nodeType="withEffect">
                                  <p:stCondLst>
                                    <p:cond delay="75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up)">
                                      <p:cBhvr>
                                        <p:cTn id="34" dur="500"/>
                                        <p:tgtEl>
                                          <p:spTgt spid="19"/>
                                        </p:tgtEl>
                                      </p:cBhvr>
                                    </p:animEffect>
                                  </p:childTnLst>
                                </p:cTn>
                              </p:par>
                              <p:par>
                                <p:cTn id="35" presetID="12" presetClass="entr" presetSubtype="4" fill="hold" grpId="0" nodeType="withEffect">
                                  <p:stCondLst>
                                    <p:cond delay="10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ppt_y</p:attrName>
                                        </p:attrNameLst>
                                      </p:cBhvr>
                                      <p:tavLst>
                                        <p:tav tm="0">
                                          <p:val>
                                            <p:strVal val="#ppt_y+#ppt_h*1.125000"/>
                                          </p:val>
                                        </p:tav>
                                        <p:tav tm="100000">
                                          <p:val>
                                            <p:strVal val="#ppt_y"/>
                                          </p:val>
                                        </p:tav>
                                      </p:tavLst>
                                    </p:anim>
                                    <p:animEffect transition="in" filter="wipe(up)">
                                      <p:cBhvr>
                                        <p:cTn id="38" dur="500"/>
                                        <p:tgtEl>
                                          <p:spTgt spid="21"/>
                                        </p:tgtEl>
                                      </p:cBhvr>
                                    </p:animEffect>
                                  </p:childTnLst>
                                </p:cTn>
                              </p:par>
                              <p:par>
                                <p:cTn id="39" presetID="12" presetClass="entr" presetSubtype="4" fill="hold" grpId="0" nodeType="withEffect">
                                  <p:stCondLst>
                                    <p:cond delay="125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p:tgtEl>
                                          <p:spTgt spid="20"/>
                                        </p:tgtEl>
                                        <p:attrNameLst>
                                          <p:attrName>ppt_y</p:attrName>
                                        </p:attrNameLst>
                                      </p:cBhvr>
                                      <p:tavLst>
                                        <p:tav tm="0">
                                          <p:val>
                                            <p:strVal val="#ppt_y+#ppt_h*1.125000"/>
                                          </p:val>
                                        </p:tav>
                                        <p:tav tm="100000">
                                          <p:val>
                                            <p:strVal val="#ppt_y"/>
                                          </p:val>
                                        </p:tav>
                                      </p:tavLst>
                                    </p:anim>
                                    <p:animEffect transition="in" filter="wipe(up)">
                                      <p:cBhvr>
                                        <p:cTn id="42" dur="500"/>
                                        <p:tgtEl>
                                          <p:spTgt spid="20"/>
                                        </p:tgtEl>
                                      </p:cBhvr>
                                    </p:animEffect>
                                  </p:childTnLst>
                                </p:cTn>
                              </p:par>
                              <p:par>
                                <p:cTn id="43" presetID="12" presetClass="entr" presetSubtype="4" fill="hold" grpId="0" nodeType="withEffect">
                                  <p:stCondLst>
                                    <p:cond delay="15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p:tgtEl>
                                          <p:spTgt spid="22"/>
                                        </p:tgtEl>
                                        <p:attrNameLst>
                                          <p:attrName>ppt_y</p:attrName>
                                        </p:attrNameLst>
                                      </p:cBhvr>
                                      <p:tavLst>
                                        <p:tav tm="0">
                                          <p:val>
                                            <p:strVal val="#ppt_y+#ppt_h*1.125000"/>
                                          </p:val>
                                        </p:tav>
                                        <p:tav tm="100000">
                                          <p:val>
                                            <p:strVal val="#ppt_y"/>
                                          </p:val>
                                        </p:tav>
                                      </p:tavLst>
                                    </p:anim>
                                    <p:animEffect transition="in" filter="wipe(up)">
                                      <p:cBhvr>
                                        <p:cTn id="46" dur="500"/>
                                        <p:tgtEl>
                                          <p:spTgt spid="22"/>
                                        </p:tgtEl>
                                      </p:cBhvr>
                                    </p:animEffect>
                                  </p:childTnLst>
                                </p:cTn>
                              </p:par>
                              <p:par>
                                <p:cTn id="47" presetID="12" presetClass="entr" presetSubtype="4" fill="hold" grpId="0" nodeType="withEffect">
                                  <p:stCondLst>
                                    <p:cond delay="175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33600"/>
            <a:ext cx="12192000" cy="2951163"/>
          </a:xfrm>
          <a:prstGeom prst="rect">
            <a:avLst/>
          </a:prstGeom>
          <a:solidFill>
            <a:srgbClr val="DB1318"/>
          </a:solidFill>
          <a:ln>
            <a:no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1084218" y="986743"/>
            <a:ext cx="4048836" cy="3435134"/>
          </a:xfrm>
          <a:prstGeom prst="rect">
            <a:avLst/>
          </a:prstGeom>
          <a:noFill/>
          <a:ln w="25400">
            <a:solidFill>
              <a:schemeClr val="bg1"/>
            </a:solidFill>
          </a:ln>
          <a:effectLst>
            <a:outerShdw blurRad="50800" dist="50800" dir="5400000" sx="3000" sy="3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3" name="图片 2" hidden="1"/>
          <p:cNvPicPr>
            <a:picLocks noChangeAspect="1"/>
          </p:cNvPicPr>
          <p:nvPr/>
        </p:nvPicPr>
        <p:blipFill rotWithShape="1">
          <a:blip r:embed="rId2" cstate="email"/>
          <a:srcRect/>
          <a:stretch>
            <a:fillRect/>
          </a:stretch>
        </p:blipFill>
        <p:spPr>
          <a:xfrm>
            <a:off x="947738" y="850263"/>
            <a:ext cx="4048836" cy="3435134"/>
          </a:xfrm>
          <a:prstGeom prst="rect">
            <a:avLst/>
          </a:prstGeom>
        </p:spPr>
      </p:pic>
      <p:pic>
        <p:nvPicPr>
          <p:cNvPr id="5" name="图片 4"/>
          <p:cNvPicPr>
            <a:picLocks noChangeAspect="1"/>
          </p:cNvPicPr>
          <p:nvPr/>
        </p:nvPicPr>
        <p:blipFill rotWithShape="1">
          <a:blip r:embed="rId3"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7" name="图文框 6"/>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036468" y="2268892"/>
            <a:ext cx="2514600" cy="523220"/>
          </a:xfrm>
          <a:prstGeom prst="rect">
            <a:avLst/>
          </a:prstGeom>
          <a:noFill/>
        </p:spPr>
        <p:txBody>
          <a:bodyPr wrap="square" rtlCol="0">
            <a:spAutoFit/>
          </a:bodyPr>
          <a:lstStyle/>
          <a:p>
            <a:r>
              <a:rPr lang="zh-CN" altLang="en-US" sz="2800" b="1" dirty="0">
                <a:solidFill>
                  <a:schemeClr val="bg1"/>
                </a:solidFill>
                <a:effectLst>
                  <a:outerShdw blurRad="63500" dist="25400" sx="102000" sy="102000" algn="ctr" rotWithShape="0">
                    <a:schemeClr val="tx1">
                      <a:lumMod val="75000"/>
                      <a:lumOff val="25000"/>
                      <a:alpha val="30000"/>
                    </a:schemeClr>
                  </a:outerShdw>
                </a:effectLst>
                <a:latin typeface="微软雅黑" panose="020B0503020204020204" pitchFamily="34" charset="-122"/>
                <a:ea typeface="微软雅黑" panose="020B0503020204020204" pitchFamily="34" charset="-122"/>
              </a:rPr>
              <a:t>点击添加标题</a:t>
            </a:r>
          </a:p>
        </p:txBody>
      </p:sp>
      <p:sp>
        <p:nvSpPr>
          <p:cNvPr id="9" name="文本框 8"/>
          <p:cNvSpPr txBox="1"/>
          <p:nvPr/>
        </p:nvSpPr>
        <p:spPr>
          <a:xfrm>
            <a:off x="6036468" y="2804866"/>
            <a:ext cx="5148263" cy="216982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dirty="0">
                <a:solidFill>
                  <a:schemeClr val="bg1"/>
                </a:solidFill>
                <a:latin typeface="微软雅黑" panose="020B0503020204020204" pitchFamily="34" charset="-122"/>
                <a:ea typeface="微软雅黑" panose="020B0503020204020204" pitchFamily="34" charset="-122"/>
              </a:rPr>
              <a:t>点击添加文本点击添加文</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a:solidFill>
                  <a:schemeClr val="bg1"/>
                </a:solidFill>
                <a:latin typeface="微软雅黑" panose="020B0503020204020204" pitchFamily="34" charset="-122"/>
                <a:ea typeface="微软雅黑" panose="020B0503020204020204" pitchFamily="34" charset="-122"/>
              </a:rPr>
              <a:t>本点击添加文本点击添加文本点击添加文本点击添加文本点</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a:solidFill>
                  <a:schemeClr val="bg1"/>
                </a:solidFill>
                <a:latin typeface="微软雅黑" panose="020B0503020204020204" pitchFamily="34" charset="-122"/>
                <a:ea typeface="微软雅黑" panose="020B0503020204020204" pitchFamily="34" charset="-122"/>
              </a:rPr>
              <a:t>击添加文本点击</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dirty="0">
                <a:solidFill>
                  <a:schemeClr val="bg1"/>
                </a:solidFill>
                <a:latin typeface="微软雅黑" panose="020B0503020204020204" pitchFamily="34" charset="-122"/>
                <a:ea typeface="微软雅黑" panose="020B0503020204020204" pitchFamily="34" charset="-122"/>
              </a:rPr>
              <a:t>添加文本点击添加文本点击添加文本</a:t>
            </a:r>
          </a:p>
        </p:txBody>
      </p:sp>
      <p:pic>
        <p:nvPicPr>
          <p:cNvPr id="10" name="图片 9"/>
          <p:cNvPicPr>
            <a:picLocks noChangeAspect="1"/>
          </p:cNvPicPr>
          <p:nvPr/>
        </p:nvPicPr>
        <p:blipFill rotWithShape="1">
          <a:blip r:embed="rId4" cstate="email"/>
          <a:srcRect/>
          <a:stretch>
            <a:fillRect/>
          </a:stretch>
        </p:blipFill>
        <p:spPr>
          <a:xfrm>
            <a:off x="971550" y="809832"/>
            <a:ext cx="4057649" cy="3482368"/>
          </a:xfrm>
          <a:prstGeom prst="rect">
            <a:avLst/>
          </a:prstGeom>
          <a:effectLst>
            <a:outerShdw blurRad="165100" dist="63500" dir="2700000" algn="tl" rotWithShape="0">
              <a:schemeClr val="tx1">
                <a:lumMod val="75000"/>
                <a:lumOff val="25000"/>
                <a:alpha val="35000"/>
              </a:schemeClr>
            </a:outerShdw>
          </a:effectLst>
        </p:spPr>
      </p:pic>
      <p:pic>
        <p:nvPicPr>
          <p:cNvPr id="6" name="图片 5"/>
          <p:cNvPicPr>
            <a:picLocks noChangeAspect="1"/>
          </p:cNvPicPr>
          <p:nvPr/>
        </p:nvPicPr>
        <p:blipFill rotWithShape="1">
          <a:blip r:embed="rId3"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p:tgtEl>
                                          <p:spTgt spid="4"/>
                                        </p:tgtEl>
                                        <p:attrNameLst>
                                          <p:attrName>ppt_y</p:attrName>
                                        </p:attrNameLst>
                                      </p:cBhvr>
                                      <p:tavLst>
                                        <p:tav tm="0">
                                          <p:val>
                                            <p:strVal val="#ppt_y+#ppt_h*1.125000"/>
                                          </p:val>
                                        </p:tav>
                                        <p:tav tm="100000">
                                          <p:val>
                                            <p:strVal val="#ppt_y"/>
                                          </p:val>
                                        </p:tav>
                                      </p:tavLst>
                                    </p:anim>
                                    <p:animEffect transition="in" filter="wipe(up)">
                                      <p:cBhvr>
                                        <p:cTn id="11" dur="500"/>
                                        <p:tgtEl>
                                          <p:spTgt spid="4"/>
                                        </p:tgtEl>
                                      </p:cBhvr>
                                    </p:animEffect>
                                  </p:childTnLst>
                                </p:cTn>
                              </p:par>
                              <p:par>
                                <p:cTn id="12" presetID="12" presetClass="entr" presetSubtype="4" fill="hold" nodeType="withEffect">
                                  <p:stCondLst>
                                    <p:cond delay="2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ppt_y</p:attrName>
                                        </p:attrNameLst>
                                      </p:cBhvr>
                                      <p:tavLst>
                                        <p:tav tm="0">
                                          <p:val>
                                            <p:strVal val="#ppt_y+#ppt_h*1.125000"/>
                                          </p:val>
                                        </p:tav>
                                        <p:tav tm="100000">
                                          <p:val>
                                            <p:strVal val="#ppt_y"/>
                                          </p:val>
                                        </p:tav>
                                      </p:tavLst>
                                    </p:anim>
                                    <p:animEffect transition="in" filter="wipe(up)">
                                      <p:cBhvr>
                                        <p:cTn id="15" dur="500"/>
                                        <p:tgtEl>
                                          <p:spTgt spid="10"/>
                                        </p:tgtEl>
                                      </p:cBhvr>
                                    </p:animEffect>
                                  </p:childTnLst>
                                </p:cTn>
                              </p:par>
                              <p:par>
                                <p:cTn id="16" presetID="41" presetClass="entr" presetSubtype="0" fill="hold" grpId="0" nodeType="withEffect">
                                  <p:stCondLst>
                                    <p:cond delay="50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147249" y="1149760"/>
            <a:ext cx="7897504" cy="4558482"/>
            <a:chOff x="1735535" y="912115"/>
            <a:chExt cx="8720931" cy="5033771"/>
          </a:xfrm>
        </p:grpSpPr>
        <p:sp>
          <p:nvSpPr>
            <p:cNvPr id="2" name="Freeform 66"/>
            <p:cNvSpPr/>
            <p:nvPr/>
          </p:nvSpPr>
          <p:spPr bwMode="auto">
            <a:xfrm>
              <a:off x="6218312" y="912115"/>
              <a:ext cx="4238154" cy="2911378"/>
            </a:xfrm>
            <a:custGeom>
              <a:avLst/>
              <a:gdLst>
                <a:gd name="T0" fmla="*/ 209 w 215"/>
                <a:gd name="T1" fmla="*/ 82 h 147"/>
                <a:gd name="T2" fmla="*/ 209 w 215"/>
                <a:gd name="T3" fmla="*/ 65 h 147"/>
                <a:gd name="T4" fmla="*/ 132 w 215"/>
                <a:gd name="T5" fmla="*/ 0 h 147"/>
                <a:gd name="T6" fmla="*/ 132 w 215"/>
                <a:gd name="T7" fmla="*/ 23 h 147"/>
                <a:gd name="T8" fmla="*/ 0 w 215"/>
                <a:gd name="T9" fmla="*/ 23 h 147"/>
                <a:gd name="T10" fmla="*/ 0 w 215"/>
                <a:gd name="T11" fmla="*/ 124 h 147"/>
                <a:gd name="T12" fmla="*/ 132 w 215"/>
                <a:gd name="T13" fmla="*/ 124 h 147"/>
                <a:gd name="T14" fmla="*/ 132 w 215"/>
                <a:gd name="T15" fmla="*/ 147 h 147"/>
                <a:gd name="T16" fmla="*/ 209 w 215"/>
                <a:gd name="T17" fmla="*/ 8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47">
                  <a:moveTo>
                    <a:pt x="209" y="82"/>
                  </a:moveTo>
                  <a:cubicBezTo>
                    <a:pt x="215" y="77"/>
                    <a:pt x="215" y="69"/>
                    <a:pt x="209" y="65"/>
                  </a:cubicBezTo>
                  <a:cubicBezTo>
                    <a:pt x="132" y="0"/>
                    <a:pt x="132" y="0"/>
                    <a:pt x="132" y="0"/>
                  </a:cubicBezTo>
                  <a:cubicBezTo>
                    <a:pt x="132" y="23"/>
                    <a:pt x="132" y="23"/>
                    <a:pt x="132" y="23"/>
                  </a:cubicBezTo>
                  <a:cubicBezTo>
                    <a:pt x="0" y="23"/>
                    <a:pt x="0" y="23"/>
                    <a:pt x="0" y="23"/>
                  </a:cubicBezTo>
                  <a:cubicBezTo>
                    <a:pt x="0" y="124"/>
                    <a:pt x="0" y="124"/>
                    <a:pt x="0" y="124"/>
                  </a:cubicBezTo>
                  <a:cubicBezTo>
                    <a:pt x="132" y="124"/>
                    <a:pt x="132" y="124"/>
                    <a:pt x="132" y="124"/>
                  </a:cubicBezTo>
                  <a:cubicBezTo>
                    <a:pt x="132" y="147"/>
                    <a:pt x="132" y="147"/>
                    <a:pt x="132" y="147"/>
                  </a:cubicBezTo>
                  <a:lnTo>
                    <a:pt x="209" y="82"/>
                  </a:lnTo>
                  <a:close/>
                </a:path>
              </a:pathLst>
            </a:custGeom>
            <a:solidFill>
              <a:srgbClr val="E60012"/>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3" name="Freeform 67"/>
            <p:cNvSpPr/>
            <p:nvPr/>
          </p:nvSpPr>
          <p:spPr bwMode="auto">
            <a:xfrm>
              <a:off x="6218312" y="1366927"/>
              <a:ext cx="1137194" cy="3534650"/>
            </a:xfrm>
            <a:custGeom>
              <a:avLst/>
              <a:gdLst>
                <a:gd name="T0" fmla="*/ 0 w 524"/>
                <a:gd name="T1" fmla="*/ 0 h 1469"/>
                <a:gd name="T2" fmla="*/ 524 w 524"/>
                <a:gd name="T3" fmla="*/ 554 h 1469"/>
                <a:gd name="T4" fmla="*/ 524 w 524"/>
                <a:gd name="T5" fmla="*/ 1469 h 1469"/>
                <a:gd name="T6" fmla="*/ 0 w 524"/>
                <a:gd name="T7" fmla="*/ 1053 h 1469"/>
                <a:gd name="T8" fmla="*/ 0 w 524"/>
                <a:gd name="T9" fmla="*/ 0 h 1469"/>
              </a:gdLst>
              <a:ahLst/>
              <a:cxnLst>
                <a:cxn ang="0">
                  <a:pos x="T0" y="T1"/>
                </a:cxn>
                <a:cxn ang="0">
                  <a:pos x="T2" y="T3"/>
                </a:cxn>
                <a:cxn ang="0">
                  <a:pos x="T4" y="T5"/>
                </a:cxn>
                <a:cxn ang="0">
                  <a:pos x="T6" y="T7"/>
                </a:cxn>
                <a:cxn ang="0">
                  <a:pos x="T8" y="T9"/>
                </a:cxn>
              </a:cxnLst>
              <a:rect l="0" t="0" r="r" b="b"/>
              <a:pathLst>
                <a:path w="524" h="1469">
                  <a:moveTo>
                    <a:pt x="0" y="0"/>
                  </a:moveTo>
                  <a:lnTo>
                    <a:pt x="524" y="554"/>
                  </a:lnTo>
                  <a:lnTo>
                    <a:pt x="524" y="1469"/>
                  </a:lnTo>
                  <a:lnTo>
                    <a:pt x="0" y="1053"/>
                  </a:lnTo>
                  <a:lnTo>
                    <a:pt x="0" y="0"/>
                  </a:lnTo>
                  <a:close/>
                </a:path>
              </a:pathLst>
            </a:custGeom>
            <a:solidFill>
              <a:srgbClr val="AC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4" name="Freeform 68"/>
            <p:cNvSpPr/>
            <p:nvPr/>
          </p:nvSpPr>
          <p:spPr bwMode="auto">
            <a:xfrm>
              <a:off x="1735535" y="2107502"/>
              <a:ext cx="5619973" cy="3838384"/>
            </a:xfrm>
            <a:custGeom>
              <a:avLst/>
              <a:gdLst>
                <a:gd name="T0" fmla="*/ 7 w 285"/>
                <a:gd name="T1" fmla="*/ 85 h 194"/>
                <a:gd name="T2" fmla="*/ 7 w 285"/>
                <a:gd name="T3" fmla="*/ 108 h 194"/>
                <a:gd name="T4" fmla="*/ 109 w 285"/>
                <a:gd name="T5" fmla="*/ 194 h 194"/>
                <a:gd name="T6" fmla="*/ 109 w 285"/>
                <a:gd name="T7" fmla="*/ 164 h 194"/>
                <a:gd name="T8" fmla="*/ 285 w 285"/>
                <a:gd name="T9" fmla="*/ 164 h 194"/>
                <a:gd name="T10" fmla="*/ 285 w 285"/>
                <a:gd name="T11" fmla="*/ 30 h 194"/>
                <a:gd name="T12" fmla="*/ 109 w 285"/>
                <a:gd name="T13" fmla="*/ 30 h 194"/>
                <a:gd name="T14" fmla="*/ 109 w 285"/>
                <a:gd name="T15" fmla="*/ 0 h 194"/>
                <a:gd name="T16" fmla="*/ 7 w 285"/>
                <a:gd name="T17" fmla="*/ 8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194">
                  <a:moveTo>
                    <a:pt x="7" y="85"/>
                  </a:moveTo>
                  <a:cubicBezTo>
                    <a:pt x="0" y="92"/>
                    <a:pt x="0" y="102"/>
                    <a:pt x="7" y="108"/>
                  </a:cubicBezTo>
                  <a:cubicBezTo>
                    <a:pt x="109" y="194"/>
                    <a:pt x="109" y="194"/>
                    <a:pt x="109" y="194"/>
                  </a:cubicBezTo>
                  <a:cubicBezTo>
                    <a:pt x="109" y="164"/>
                    <a:pt x="109" y="164"/>
                    <a:pt x="109" y="164"/>
                  </a:cubicBezTo>
                  <a:cubicBezTo>
                    <a:pt x="285" y="164"/>
                    <a:pt x="285" y="164"/>
                    <a:pt x="285" y="164"/>
                  </a:cubicBezTo>
                  <a:cubicBezTo>
                    <a:pt x="285" y="30"/>
                    <a:pt x="285" y="30"/>
                    <a:pt x="285" y="30"/>
                  </a:cubicBezTo>
                  <a:cubicBezTo>
                    <a:pt x="109" y="30"/>
                    <a:pt x="109" y="30"/>
                    <a:pt x="109" y="30"/>
                  </a:cubicBezTo>
                  <a:cubicBezTo>
                    <a:pt x="109" y="0"/>
                    <a:pt x="109" y="0"/>
                    <a:pt x="109" y="0"/>
                  </a:cubicBezTo>
                  <a:lnTo>
                    <a:pt x="7" y="85"/>
                  </a:lnTo>
                  <a:close/>
                </a:path>
              </a:pathLst>
            </a:custGeom>
            <a:solidFill>
              <a:srgbClr val="DB1318"/>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grpSp>
      <p:pic>
        <p:nvPicPr>
          <p:cNvPr id="5" name="图片 4"/>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6" name="图文框 5"/>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9" name="文本框 8"/>
          <p:cNvSpPr txBox="1"/>
          <p:nvPr/>
        </p:nvSpPr>
        <p:spPr>
          <a:xfrm>
            <a:off x="7347836" y="3999556"/>
            <a:ext cx="1555844" cy="830997"/>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点击添加文本点击添加文本点击添加文本</a:t>
            </a:r>
          </a:p>
        </p:txBody>
      </p:sp>
      <p:sp>
        <p:nvSpPr>
          <p:cNvPr id="10" name="文本框 9"/>
          <p:cNvSpPr txBox="1"/>
          <p:nvPr/>
        </p:nvSpPr>
        <p:spPr>
          <a:xfrm>
            <a:off x="4576669" y="1853393"/>
            <a:ext cx="1555844" cy="830997"/>
          </a:xfrm>
          <a:prstGeom prst="rect">
            <a:avLst/>
          </a:prstGeom>
          <a:noFill/>
        </p:spPr>
        <p:txBody>
          <a:bodyPr wrap="squar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点击添加文本点击添加文本点击添加文本</a:t>
            </a:r>
          </a:p>
        </p:txBody>
      </p:sp>
      <p:sp>
        <p:nvSpPr>
          <p:cNvPr id="11" name="文本框 10"/>
          <p:cNvSpPr txBox="1"/>
          <p:nvPr/>
        </p:nvSpPr>
        <p:spPr>
          <a:xfrm>
            <a:off x="7125656" y="1683172"/>
            <a:ext cx="2344525" cy="1569660"/>
          </a:xfrm>
          <a:prstGeom prst="rect">
            <a:avLst/>
          </a:prstGeom>
          <a:noFill/>
        </p:spPr>
        <p:txBody>
          <a:bodyPr wrap="square" rtlCol="0">
            <a:spAutoFit/>
          </a:bodyPr>
          <a:lstStyle/>
          <a:p>
            <a:r>
              <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越努力越幸运</a:t>
            </a:r>
          </a:p>
        </p:txBody>
      </p:sp>
      <p:sp>
        <p:nvSpPr>
          <p:cNvPr id="12" name="文本框 11"/>
          <p:cNvSpPr txBox="1"/>
          <p:nvPr/>
        </p:nvSpPr>
        <p:spPr>
          <a:xfrm>
            <a:off x="4145816" y="3161384"/>
            <a:ext cx="2344525" cy="1569660"/>
          </a:xfrm>
          <a:prstGeom prst="rect">
            <a:avLst/>
          </a:prstGeom>
          <a:noFill/>
        </p:spPr>
        <p:txBody>
          <a:bodyPr wrap="square" rtlCol="0">
            <a:spAutoFit/>
          </a:bodyPr>
          <a:lstStyle/>
          <a:p>
            <a:r>
              <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越努力越幸运</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p:tgtEl>
                                          <p:spTgt spid="11"/>
                                        </p:tgtEl>
                                        <p:attrNameLst>
                                          <p:attrName>ppt_y</p:attrName>
                                        </p:attrNameLst>
                                      </p:cBhvr>
                                      <p:tavLst>
                                        <p:tav tm="0">
                                          <p:val>
                                            <p:strVal val="#ppt_y+#ppt_h*1.125000"/>
                                          </p:val>
                                        </p:tav>
                                        <p:tav tm="100000">
                                          <p:val>
                                            <p:strVal val="#ppt_y"/>
                                          </p:val>
                                        </p:tav>
                                      </p:tavLst>
                                    </p:anim>
                                    <p:animEffect transition="in" filter="wipe(up)">
                                      <p:cBhvr>
                                        <p:cTn id="11" dur="500"/>
                                        <p:tgtEl>
                                          <p:spTgt spid="11"/>
                                        </p:tgtEl>
                                      </p:cBhvr>
                                    </p:animEffect>
                                  </p:childTnLst>
                                </p:cTn>
                              </p:par>
                              <p:par>
                                <p:cTn id="12" presetID="12" presetClass="entr" presetSubtype="4" fill="hold" grpId="0" nodeType="with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p:tgtEl>
                                          <p:spTgt spid="12"/>
                                        </p:tgtEl>
                                        <p:attrNameLst>
                                          <p:attrName>ppt_y</p:attrName>
                                        </p:attrNameLst>
                                      </p:cBhvr>
                                      <p:tavLst>
                                        <p:tav tm="0">
                                          <p:val>
                                            <p:strVal val="#ppt_y+#ppt_h*1.125000"/>
                                          </p:val>
                                        </p:tav>
                                        <p:tav tm="100000">
                                          <p:val>
                                            <p:strVal val="#ppt_y"/>
                                          </p:val>
                                        </p:tav>
                                      </p:tavLst>
                                    </p:anim>
                                    <p:animEffect transition="in" filter="wipe(up)">
                                      <p:cBhvr>
                                        <p:cTn id="15" dur="500"/>
                                        <p:tgtEl>
                                          <p:spTgt spid="1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7474" y="2168525"/>
            <a:ext cx="6025039" cy="3323059"/>
          </a:xfrm>
          <a:prstGeom prst="rect">
            <a:avLst/>
          </a:prstGeom>
          <a:solidFill>
            <a:srgbClr val="E60012"/>
          </a:solidFill>
          <a:ln w="38100">
            <a:solidFill>
              <a:srgbClr val="EC1E24"/>
            </a:solid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5" name="矩形 4"/>
          <p:cNvSpPr/>
          <p:nvPr/>
        </p:nvSpPr>
        <p:spPr>
          <a:xfrm>
            <a:off x="5331902" y="1728592"/>
            <a:ext cx="6683635" cy="2520950"/>
          </a:xfrm>
          <a:prstGeom prst="rect">
            <a:avLst/>
          </a:prstGeom>
          <a:solidFill>
            <a:schemeClr val="bg1"/>
          </a:solidFill>
          <a:ln w="38100">
            <a:no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8" name="Group 173"/>
          <p:cNvGrpSpPr>
            <a:grpSpLocks noChangeAspect="1"/>
          </p:cNvGrpSpPr>
          <p:nvPr/>
        </p:nvGrpSpPr>
        <p:grpSpPr>
          <a:xfrm>
            <a:off x="9540352" y="1943928"/>
            <a:ext cx="1515874" cy="1951090"/>
            <a:chOff x="-2773363" y="1651000"/>
            <a:chExt cx="2692401" cy="3448051"/>
          </a:xfrm>
          <a:solidFill>
            <a:srgbClr val="EC1E24"/>
          </a:solidFill>
        </p:grpSpPr>
        <p:sp>
          <p:nvSpPr>
            <p:cNvPr id="9"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1"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2"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3"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4" name="Oval 24"/>
            <p:cNvSpPr>
              <a:spLocks noChangeArrowheads="1"/>
            </p:cNvSpPr>
            <p:nvPr/>
          </p:nvSpPr>
          <p:spPr bwMode="auto">
            <a:xfrm>
              <a:off x="-1333500" y="3128963"/>
              <a:ext cx="77788" cy="79375"/>
            </a:xfrm>
            <a:prstGeom prst="ellipse">
              <a:avLst/>
            </a:prstGeom>
            <a:grpFill/>
            <a:ln w="9525">
              <a:solidFill>
                <a:srgbClr val="EC1E24"/>
              </a:solid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5"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rotWithShape="1">
          <a:blip r:embed="rId3" cstate="email"/>
          <a:srcRect/>
          <a:stretch>
            <a:fillRect/>
          </a:stretch>
        </p:blipFill>
        <p:spPr>
          <a:xfrm>
            <a:off x="4437558" y="2499969"/>
            <a:ext cx="3731927" cy="3273027"/>
          </a:xfrm>
          <a:prstGeom prst="rect">
            <a:avLst/>
          </a:prstGeom>
          <a:effectLst>
            <a:outerShdw blurRad="228600" dist="127000" dir="10800000" algn="r" rotWithShape="0">
              <a:schemeClr val="tx1">
                <a:lumMod val="85000"/>
                <a:lumOff val="15000"/>
                <a:alpha val="30000"/>
              </a:schemeClr>
            </a:outerShdw>
          </a:effectLst>
        </p:spPr>
      </p:pic>
      <p:sp>
        <p:nvSpPr>
          <p:cNvPr id="17" name="文本框 16"/>
          <p:cNvSpPr txBox="1"/>
          <p:nvPr/>
        </p:nvSpPr>
        <p:spPr>
          <a:xfrm>
            <a:off x="5902408" y="2078429"/>
            <a:ext cx="3672802" cy="830997"/>
          </a:xfrm>
          <a:prstGeom prst="rect">
            <a:avLst/>
          </a:prstGeom>
          <a:noFill/>
          <a:effectLst>
            <a:outerShdw blurRad="63500" sx="102000" sy="102000" algn="ctr" rotWithShape="0">
              <a:prstClr val="black">
                <a:alpha val="40000"/>
              </a:prstClr>
            </a:outerShdw>
          </a:effectLst>
        </p:spPr>
        <p:txBody>
          <a:bodyPr wrap="square" rtlCol="0">
            <a:spAutoFit/>
          </a:bodyPr>
          <a:lstStyle/>
          <a:p>
            <a:pPr algn="dist"/>
            <a:r>
              <a:rPr lang="zh-CN" altLang="en-US" sz="4800" b="1" dirty="0">
                <a:solidFill>
                  <a:srgbClr val="C00000"/>
                </a:solidFill>
                <a:effectLst>
                  <a:outerShdw blurRad="139700" dist="38100" sx="102000" sy="102000" algn="ctr" rotWithShape="0">
                    <a:schemeClr val="tx1">
                      <a:lumMod val="85000"/>
                      <a:lumOff val="15000"/>
                      <a:alpha val="27000"/>
                    </a:schemeClr>
                  </a:outerShdw>
                </a:effectLst>
                <a:latin typeface="微软雅黑" panose="020B0503020204020204" pitchFamily="34" charset="-122"/>
                <a:ea typeface="微软雅黑" panose="020B0503020204020204" pitchFamily="34" charset="-122"/>
              </a:rPr>
              <a:t>年度创意奖</a:t>
            </a:r>
          </a:p>
        </p:txBody>
      </p:sp>
      <p:pic>
        <p:nvPicPr>
          <p:cNvPr id="2" name="图片 1"/>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3" name="图文框 2"/>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244380" y="2938492"/>
            <a:ext cx="1295972" cy="707886"/>
          </a:xfrm>
          <a:prstGeom prst="rect">
            <a:avLst/>
          </a:prstGeom>
          <a:noFill/>
        </p:spPr>
        <p:txBody>
          <a:bodyPr wrap="square" rtlCol="0">
            <a:spAutoFit/>
          </a:bodyPr>
          <a:lstStyle/>
          <a:p>
            <a:pPr algn="dist"/>
            <a:r>
              <a:rPr lang="zh-CN" altLang="en-US" sz="4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周正</a:t>
            </a:r>
          </a:p>
        </p:txBody>
      </p:sp>
      <p:grpSp>
        <p:nvGrpSpPr>
          <p:cNvPr id="22" name="组合 21"/>
          <p:cNvGrpSpPr/>
          <p:nvPr/>
        </p:nvGrpSpPr>
        <p:grpSpPr>
          <a:xfrm>
            <a:off x="994861" y="2268829"/>
            <a:ext cx="1345884" cy="1561225"/>
            <a:chOff x="994861" y="2881397"/>
            <a:chExt cx="1345884" cy="1561225"/>
          </a:xfrm>
        </p:grpSpPr>
        <p:sp>
          <p:nvSpPr>
            <p:cNvPr id="20" name="六边形 19"/>
            <p:cNvSpPr/>
            <p:nvPr/>
          </p:nvSpPr>
          <p:spPr>
            <a:xfrm rot="5400000">
              <a:off x="887190" y="2989068"/>
              <a:ext cx="1561225" cy="1345884"/>
            </a:xfrm>
            <a:prstGeom prst="hexagon">
              <a:avLst/>
            </a:prstGeom>
            <a:solidFill>
              <a:schemeClr val="bg1"/>
            </a:solidFill>
            <a:ln>
              <a:gradFill>
                <a:gsLst>
                  <a:gs pos="100000">
                    <a:srgbClr val="EC1E24">
                      <a:alpha val="88000"/>
                    </a:srgbClr>
                  </a:gs>
                  <a:gs pos="0">
                    <a:srgbClr val="DB1318"/>
                  </a:gs>
                </a:gsLst>
                <a:lin ang="5400000" scaled="1"/>
              </a:gradFill>
            </a:ln>
            <a:effectLst>
              <a:outerShdw blurRad="63500" dist="25400" sx="102000" sy="102000" algn="ctr"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latin typeface="微软雅黑" panose="020B0503020204020204" pitchFamily="34" charset="-122"/>
                <a:ea typeface="微软雅黑" panose="020B0503020204020204" pitchFamily="34" charset="-122"/>
              </a:endParaRPr>
            </a:p>
          </p:txBody>
        </p:sp>
        <p:sp>
          <p:nvSpPr>
            <p:cNvPr id="21" name="文本框 20"/>
            <p:cNvSpPr txBox="1"/>
            <p:nvPr/>
          </p:nvSpPr>
          <p:spPr>
            <a:xfrm>
              <a:off x="1085650" y="3292435"/>
              <a:ext cx="1164304" cy="830997"/>
            </a:xfrm>
            <a:prstGeom prst="rect">
              <a:avLst/>
            </a:prstGeom>
            <a:noFill/>
          </p:spPr>
          <p:txBody>
            <a:bodyPr wrap="square" rtlCol="0">
              <a:spAutoFit/>
            </a:bodyPr>
            <a:lstStyle/>
            <a:p>
              <a:pPr algn="dist"/>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作品富有张力</a:t>
              </a:r>
            </a:p>
          </p:txBody>
        </p:sp>
      </p:grpSp>
      <p:grpSp>
        <p:nvGrpSpPr>
          <p:cNvPr id="23" name="组合 22"/>
          <p:cNvGrpSpPr/>
          <p:nvPr/>
        </p:nvGrpSpPr>
        <p:grpSpPr>
          <a:xfrm>
            <a:off x="2550696" y="2287030"/>
            <a:ext cx="1345884" cy="1561225"/>
            <a:chOff x="994861" y="2881397"/>
            <a:chExt cx="1345884" cy="1561225"/>
          </a:xfrm>
        </p:grpSpPr>
        <p:sp>
          <p:nvSpPr>
            <p:cNvPr id="24" name="六边形 23"/>
            <p:cNvSpPr/>
            <p:nvPr/>
          </p:nvSpPr>
          <p:spPr>
            <a:xfrm rot="5400000">
              <a:off x="887190" y="2989068"/>
              <a:ext cx="1561225" cy="1345884"/>
            </a:xfrm>
            <a:prstGeom prst="hexagon">
              <a:avLst/>
            </a:prstGeom>
            <a:solidFill>
              <a:schemeClr val="bg1"/>
            </a:solidFill>
            <a:ln>
              <a:gradFill>
                <a:gsLst>
                  <a:gs pos="100000">
                    <a:srgbClr val="EC1E24">
                      <a:alpha val="88000"/>
                    </a:srgbClr>
                  </a:gs>
                  <a:gs pos="0">
                    <a:srgbClr val="DB1318"/>
                  </a:gs>
                </a:gsLst>
                <a:lin ang="5400000" scaled="1"/>
              </a:gradFill>
            </a:ln>
            <a:effectLst>
              <a:outerShdw blurRad="63500" dist="25400" sx="102000" sy="102000" algn="ctr"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latin typeface="微软雅黑" panose="020B0503020204020204" pitchFamily="34" charset="-122"/>
                <a:ea typeface="微软雅黑" panose="020B0503020204020204" pitchFamily="34" charset="-122"/>
              </a:endParaRPr>
            </a:p>
          </p:txBody>
        </p:sp>
        <p:sp>
          <p:nvSpPr>
            <p:cNvPr id="25" name="文本框 24"/>
            <p:cNvSpPr txBox="1"/>
            <p:nvPr/>
          </p:nvSpPr>
          <p:spPr>
            <a:xfrm>
              <a:off x="1085650" y="3292435"/>
              <a:ext cx="1164304" cy="830997"/>
            </a:xfrm>
            <a:prstGeom prst="rect">
              <a:avLst/>
            </a:prstGeom>
            <a:noFill/>
          </p:spPr>
          <p:txBody>
            <a:bodyPr wrap="square" rtlCol="0">
              <a:spAutoFit/>
            </a:bodyPr>
            <a:lstStyle/>
            <a:p>
              <a:pPr algn="dist"/>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客户满意度高</a:t>
              </a:r>
            </a:p>
          </p:txBody>
        </p:sp>
      </p:grpSp>
      <p:grpSp>
        <p:nvGrpSpPr>
          <p:cNvPr id="26" name="组合 25"/>
          <p:cNvGrpSpPr/>
          <p:nvPr/>
        </p:nvGrpSpPr>
        <p:grpSpPr>
          <a:xfrm>
            <a:off x="994861" y="3876817"/>
            <a:ext cx="1345884" cy="1561225"/>
            <a:chOff x="994861" y="2881397"/>
            <a:chExt cx="1345884" cy="1561225"/>
          </a:xfrm>
        </p:grpSpPr>
        <p:sp>
          <p:nvSpPr>
            <p:cNvPr id="27" name="六边形 26"/>
            <p:cNvSpPr/>
            <p:nvPr/>
          </p:nvSpPr>
          <p:spPr>
            <a:xfrm rot="5400000">
              <a:off x="887190" y="2989068"/>
              <a:ext cx="1561225" cy="1345884"/>
            </a:xfrm>
            <a:prstGeom prst="hexagon">
              <a:avLst/>
            </a:prstGeom>
            <a:solidFill>
              <a:schemeClr val="bg1"/>
            </a:solidFill>
            <a:ln>
              <a:gradFill>
                <a:gsLst>
                  <a:gs pos="100000">
                    <a:srgbClr val="EC1E24">
                      <a:alpha val="88000"/>
                    </a:srgbClr>
                  </a:gs>
                  <a:gs pos="0">
                    <a:srgbClr val="DB1318"/>
                  </a:gs>
                </a:gsLst>
                <a:lin ang="5400000" scaled="1"/>
              </a:gradFill>
            </a:ln>
            <a:effectLst>
              <a:outerShdw blurRad="63500" dist="25400" sx="102000" sy="102000" algn="ctr"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latin typeface="微软雅黑" panose="020B0503020204020204" pitchFamily="34" charset="-122"/>
                <a:ea typeface="微软雅黑" panose="020B0503020204020204" pitchFamily="34" charset="-122"/>
              </a:endParaRPr>
            </a:p>
          </p:txBody>
        </p:sp>
        <p:sp>
          <p:nvSpPr>
            <p:cNvPr id="28" name="文本框 27"/>
            <p:cNvSpPr txBox="1"/>
            <p:nvPr/>
          </p:nvSpPr>
          <p:spPr>
            <a:xfrm>
              <a:off x="1085650" y="3292435"/>
              <a:ext cx="1164304" cy="830997"/>
            </a:xfrm>
            <a:prstGeom prst="rect">
              <a:avLst/>
            </a:prstGeom>
            <a:noFill/>
          </p:spPr>
          <p:txBody>
            <a:bodyPr wrap="square" rtlCol="0">
              <a:spAutoFit/>
            </a:bodyPr>
            <a:lstStyle/>
            <a:p>
              <a:pPr algn="dist"/>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市场反响热烈</a:t>
              </a:r>
            </a:p>
          </p:txBody>
        </p:sp>
      </p:grpSp>
      <p:grpSp>
        <p:nvGrpSpPr>
          <p:cNvPr id="29" name="组合 28"/>
          <p:cNvGrpSpPr/>
          <p:nvPr/>
        </p:nvGrpSpPr>
        <p:grpSpPr>
          <a:xfrm>
            <a:off x="2550696" y="3895018"/>
            <a:ext cx="1345884" cy="1561225"/>
            <a:chOff x="994861" y="2881397"/>
            <a:chExt cx="1345884" cy="1561225"/>
          </a:xfrm>
        </p:grpSpPr>
        <p:sp>
          <p:nvSpPr>
            <p:cNvPr id="30" name="六边形 29"/>
            <p:cNvSpPr/>
            <p:nvPr/>
          </p:nvSpPr>
          <p:spPr>
            <a:xfrm rot="5400000">
              <a:off x="887190" y="2989068"/>
              <a:ext cx="1561225" cy="1345884"/>
            </a:xfrm>
            <a:prstGeom prst="hexagon">
              <a:avLst/>
            </a:prstGeom>
            <a:solidFill>
              <a:schemeClr val="bg1"/>
            </a:solidFill>
            <a:ln>
              <a:gradFill>
                <a:gsLst>
                  <a:gs pos="100000">
                    <a:srgbClr val="EC1E24">
                      <a:alpha val="88000"/>
                    </a:srgbClr>
                  </a:gs>
                  <a:gs pos="0">
                    <a:srgbClr val="DB1318"/>
                  </a:gs>
                </a:gsLst>
                <a:lin ang="5400000" scaled="1"/>
              </a:gradFill>
            </a:ln>
            <a:effectLst>
              <a:outerShdw blurRad="63500" dist="25400" sx="102000" sy="102000" algn="ctr"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latin typeface="微软雅黑" panose="020B0503020204020204" pitchFamily="34" charset="-122"/>
                <a:ea typeface="微软雅黑" panose="020B0503020204020204" pitchFamily="34" charset="-122"/>
              </a:endParaRPr>
            </a:p>
          </p:txBody>
        </p:sp>
        <p:sp>
          <p:nvSpPr>
            <p:cNvPr id="31" name="文本框 30"/>
            <p:cNvSpPr txBox="1"/>
            <p:nvPr/>
          </p:nvSpPr>
          <p:spPr>
            <a:xfrm>
              <a:off x="1085650" y="3292435"/>
              <a:ext cx="1164304" cy="830997"/>
            </a:xfrm>
            <a:prstGeom prst="rect">
              <a:avLst/>
            </a:prstGeom>
            <a:noFill/>
          </p:spPr>
          <p:txBody>
            <a:bodyPr wrap="square" rtlCol="0">
              <a:spAutoFit/>
            </a:bodyPr>
            <a:lstStyle/>
            <a:p>
              <a:pPr algn="dist"/>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作品时代感强</a:t>
              </a:r>
            </a:p>
          </p:txBody>
        </p:sp>
      </p:gr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41" presetClass="entr" presetSubtype="0" fill="hold" grpId="0" nodeType="withEffect">
                                  <p:stCondLst>
                                    <p:cond delay="250"/>
                                  </p:stCondLst>
                                  <p:iterate type="lt">
                                    <p:tmPct val="10000"/>
                                  </p:iterate>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7"/>
                                        </p:tgtEl>
                                        <p:attrNameLst>
                                          <p:attrName>ppt_y</p:attrName>
                                        </p:attrNameLst>
                                      </p:cBhvr>
                                      <p:tavLst>
                                        <p:tav tm="0">
                                          <p:val>
                                            <p:strVal val="#ppt_y"/>
                                          </p:val>
                                        </p:tav>
                                        <p:tav tm="100000">
                                          <p:val>
                                            <p:strVal val="#ppt_y"/>
                                          </p:val>
                                        </p:tav>
                                      </p:tavLst>
                                    </p:anim>
                                    <p:anim calcmode="lin" valueType="num">
                                      <p:cBhvr>
                                        <p:cTn id="1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7"/>
                                        </p:tgtEl>
                                      </p:cBhvr>
                                    </p:animEffect>
                                  </p:childTnLst>
                                </p:cTn>
                              </p:par>
                              <p:par>
                                <p:cTn id="18" presetID="41" presetClass="entr" presetSubtype="0" fill="hold" grpId="0" nodeType="withEffect">
                                  <p:stCondLst>
                                    <p:cond delay="500"/>
                                  </p:stCondLst>
                                  <p:iterate type="lt">
                                    <p:tmPct val="10000"/>
                                  </p:iterate>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8"/>
                                        </p:tgtEl>
                                      </p:cBhvr>
                                    </p:animEffect>
                                  </p:childTnLst>
                                </p:cTn>
                              </p:par>
                              <p:par>
                                <p:cTn id="25" presetID="12" presetClass="entr" presetSubtype="4"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par>
                                <p:cTn id="29" presetID="53" presetClass="entr" presetSubtype="16" fill="hold" nodeType="withEffect">
                                  <p:stCondLst>
                                    <p:cond delay="75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nodeType="withEffect">
                                  <p:stCondLst>
                                    <p:cond delay="75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nodeType="withEffect">
                                  <p:stCondLst>
                                    <p:cond delay="75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nodeType="withEffect">
                                  <p:stCondLst>
                                    <p:cond delay="75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10" presetClass="entr" presetSubtype="0" fill="hold" nodeType="withEffect">
                                  <p:stCondLst>
                                    <p:cond delay="75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email"/>
          <a:srcRect/>
          <a:stretch>
            <a:fillRect/>
          </a:stretch>
        </p:blipFill>
        <p:spPr>
          <a:xfrm>
            <a:off x="128336" y="5951620"/>
            <a:ext cx="4572215" cy="762001"/>
          </a:xfrm>
          <a:prstGeom prst="rect">
            <a:avLst/>
          </a:prstGeom>
        </p:spPr>
      </p:pic>
      <p:pic>
        <p:nvPicPr>
          <p:cNvPr id="13" name="图片 12"/>
          <p:cNvPicPr>
            <a:picLocks noChangeAspect="1"/>
          </p:cNvPicPr>
          <p:nvPr/>
        </p:nvPicPr>
        <p:blipFill rotWithShape="1">
          <a:blip r:embed="rId2" cstate="email"/>
          <a:srcRect/>
          <a:stretch>
            <a:fillRect/>
          </a:stretch>
        </p:blipFill>
        <p:spPr>
          <a:xfrm>
            <a:off x="7496920" y="5951620"/>
            <a:ext cx="4572215" cy="762001"/>
          </a:xfrm>
          <a:prstGeom prst="rect">
            <a:avLst/>
          </a:prstGeom>
        </p:spPr>
      </p:pic>
      <p:pic>
        <p:nvPicPr>
          <p:cNvPr id="14" name="图片 13"/>
          <p:cNvPicPr>
            <a:picLocks noChangeAspect="1"/>
          </p:cNvPicPr>
          <p:nvPr/>
        </p:nvPicPr>
        <p:blipFill rotWithShape="1">
          <a:blip r:embed="rId3" cstate="email"/>
          <a:srcRect/>
          <a:stretch>
            <a:fillRect/>
          </a:stretch>
        </p:blipFill>
        <p:spPr>
          <a:xfrm>
            <a:off x="4138971" y="5983704"/>
            <a:ext cx="4572215" cy="729917"/>
          </a:xfrm>
          <a:prstGeom prst="rect">
            <a:avLst/>
          </a:prstGeom>
          <a:effectLst>
            <a:softEdge rad="63500"/>
          </a:effectLst>
        </p:spPr>
      </p:pic>
      <p:pic>
        <p:nvPicPr>
          <p:cNvPr id="5" name="图片 4"/>
          <p:cNvPicPr>
            <a:picLocks noChangeAspect="1"/>
          </p:cNvPicPr>
          <p:nvPr/>
        </p:nvPicPr>
        <p:blipFill rotWithShape="1">
          <a:blip r:embed="rId4" cstate="email"/>
          <a:srcRect t="-2"/>
          <a:stretch>
            <a:fillRect/>
          </a:stretch>
        </p:blipFill>
        <p:spPr>
          <a:xfrm flipH="1">
            <a:off x="9687985" y="175942"/>
            <a:ext cx="2374233" cy="2124514"/>
          </a:xfrm>
          <a:prstGeom prst="rect">
            <a:avLst/>
          </a:prstGeom>
          <a:effectLst>
            <a:outerShdw blurRad="76200" dist="38100" dir="8100000" algn="tr" rotWithShape="0">
              <a:schemeClr val="tx1">
                <a:lumMod val="65000"/>
                <a:lumOff val="35000"/>
                <a:alpha val="40000"/>
              </a:schemeClr>
            </a:outerShdw>
          </a:effectLst>
        </p:spPr>
      </p:pic>
      <p:sp>
        <p:nvSpPr>
          <p:cNvPr id="6" name="图文框 5"/>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5" cstate="email"/>
          <a:stretch>
            <a:fillRect/>
          </a:stretch>
        </p:blipFill>
        <p:spPr>
          <a:xfrm>
            <a:off x="-558643" y="-604917"/>
            <a:ext cx="2463687" cy="2497885"/>
          </a:xfrm>
          <a:prstGeom prst="rect">
            <a:avLst/>
          </a:prstGeom>
        </p:spPr>
      </p:pic>
      <p:sp>
        <p:nvSpPr>
          <p:cNvPr id="12" name="文本框 11"/>
          <p:cNvSpPr txBox="1"/>
          <p:nvPr/>
        </p:nvSpPr>
        <p:spPr>
          <a:xfrm>
            <a:off x="4092594" y="1668727"/>
            <a:ext cx="3929108" cy="1200329"/>
          </a:xfrm>
          <a:prstGeom prst="rect">
            <a:avLst/>
          </a:prstGeom>
          <a:noFill/>
          <a:effectLst>
            <a:outerShdw blurRad="76200" dist="25400" sx="102000" sy="102000" algn="ctr" rotWithShape="0">
              <a:schemeClr val="tx1">
                <a:lumMod val="65000"/>
                <a:lumOff val="35000"/>
                <a:alpha val="30000"/>
              </a:schemeClr>
            </a:outerShdw>
          </a:effectLst>
        </p:spPr>
        <p:txBody>
          <a:bodyPr wrap="square" rtlCol="0">
            <a:spAutoFit/>
          </a:bodyPr>
          <a:lstStyle/>
          <a:p>
            <a:pPr algn="ctr"/>
            <a:r>
              <a:rPr lang="zh-CN" altLang="en-US" sz="7200" b="1">
                <a:solidFill>
                  <a:srgbClr val="FF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年会目录</a:t>
            </a:r>
          </a:p>
        </p:txBody>
      </p:sp>
      <p:pic>
        <p:nvPicPr>
          <p:cNvPr id="32" name="图片 31"/>
          <p:cNvPicPr>
            <a:picLocks noChangeAspect="1"/>
          </p:cNvPicPr>
          <p:nvPr/>
        </p:nvPicPr>
        <p:blipFill rotWithShape="1">
          <a:blip r:embed="rId6" cstate="email"/>
          <a:srcRect t="42105" b="24679"/>
          <a:stretch>
            <a:fillRect/>
          </a:stretch>
        </p:blipFill>
        <p:spPr>
          <a:xfrm>
            <a:off x="3234366" y="1975539"/>
            <a:ext cx="1177428" cy="586704"/>
          </a:xfrm>
          <a:prstGeom prst="rect">
            <a:avLst/>
          </a:prstGeom>
          <a:effectLst>
            <a:outerShdw blurRad="114300" dist="38100" algn="l" rotWithShape="0">
              <a:schemeClr val="tx1">
                <a:lumMod val="65000"/>
                <a:lumOff val="35000"/>
                <a:alpha val="20000"/>
              </a:schemeClr>
            </a:outerShdw>
          </a:effectLst>
        </p:spPr>
      </p:pic>
      <p:pic>
        <p:nvPicPr>
          <p:cNvPr id="33" name="图片 32"/>
          <p:cNvPicPr>
            <a:picLocks noChangeAspect="1"/>
          </p:cNvPicPr>
          <p:nvPr/>
        </p:nvPicPr>
        <p:blipFill rotWithShape="1">
          <a:blip r:embed="rId7" cstate="email"/>
          <a:srcRect t="42105" b="24679"/>
          <a:stretch>
            <a:fillRect/>
          </a:stretch>
        </p:blipFill>
        <p:spPr>
          <a:xfrm flipH="1">
            <a:off x="7683126" y="1956180"/>
            <a:ext cx="1255131" cy="625423"/>
          </a:xfrm>
          <a:prstGeom prst="rect">
            <a:avLst/>
          </a:prstGeom>
          <a:effectLst>
            <a:outerShdw blurRad="114300" dist="38100" dir="10800000" algn="r" rotWithShape="0">
              <a:schemeClr val="tx1">
                <a:lumMod val="65000"/>
                <a:lumOff val="35000"/>
                <a:alpha val="20000"/>
              </a:schemeClr>
            </a:outerShdw>
          </a:effectLst>
        </p:spPr>
      </p:pic>
      <p:grpSp>
        <p:nvGrpSpPr>
          <p:cNvPr id="11" name="组合 10"/>
          <p:cNvGrpSpPr/>
          <p:nvPr/>
        </p:nvGrpSpPr>
        <p:grpSpPr>
          <a:xfrm>
            <a:off x="1342016" y="2989312"/>
            <a:ext cx="1519210" cy="1423194"/>
            <a:chOff x="930432" y="2409086"/>
            <a:chExt cx="1949224" cy="1826030"/>
          </a:xfrm>
        </p:grpSpPr>
        <p:pic>
          <p:nvPicPr>
            <p:cNvPr id="2" name="图片 1"/>
            <p:cNvPicPr>
              <a:picLocks noChangeAspect="1"/>
            </p:cNvPicPr>
            <p:nvPr/>
          </p:nvPicPr>
          <p:blipFill rotWithShape="1">
            <a:blip r:embed="rId8" cstate="email"/>
            <a:srcRect/>
            <a:stretch>
              <a:fillRect/>
            </a:stretch>
          </p:blipFill>
          <p:spPr>
            <a:xfrm>
              <a:off x="930432" y="2409086"/>
              <a:ext cx="1949224" cy="1826030"/>
            </a:xfrm>
            <a:prstGeom prst="rect">
              <a:avLst/>
            </a:prstGeom>
            <a:effectLst>
              <a:outerShdw blurRad="63500" dist="25400" sx="102000" sy="102000" algn="ctr" rotWithShape="0">
                <a:schemeClr val="tx1">
                  <a:lumMod val="65000"/>
                  <a:lumOff val="35000"/>
                  <a:alpha val="20000"/>
                </a:schemeClr>
              </a:outerShdw>
            </a:effectLst>
          </p:spPr>
        </p:pic>
        <p:sp>
          <p:nvSpPr>
            <p:cNvPr id="10" name="文本框 9"/>
            <p:cNvSpPr txBox="1"/>
            <p:nvPr/>
          </p:nvSpPr>
          <p:spPr>
            <a:xfrm>
              <a:off x="1421533" y="2565392"/>
              <a:ext cx="890443" cy="1540083"/>
            </a:xfrm>
            <a:prstGeom prst="rect">
              <a:avLst/>
            </a:prstGeom>
            <a:noFill/>
            <a:effectLst>
              <a:outerShdw blurRad="63500" dist="25400" sx="102000" sy="102000" algn="ctr" rotWithShape="0">
                <a:schemeClr val="tx1">
                  <a:lumMod val="65000"/>
                  <a:lumOff val="35000"/>
                  <a:alpha val="40000"/>
                </a:schemeClr>
              </a:outerShdw>
            </a:effectLst>
          </p:spPr>
          <p:txBody>
            <a:bodyPr wrap="square" rtlCol="0">
              <a:spAutoFit/>
            </a:bodyPr>
            <a:lstStyle/>
            <a:p>
              <a:pPr algn="ctr"/>
              <a:r>
                <a:rPr lang="zh-CN" altLang="en-US" sz="72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壹</a:t>
              </a:r>
            </a:p>
          </p:txBody>
        </p:sp>
      </p:grpSp>
      <p:sp>
        <p:nvSpPr>
          <p:cNvPr id="3" name="TextBox 2"/>
          <p:cNvSpPr txBox="1"/>
          <p:nvPr/>
        </p:nvSpPr>
        <p:spPr>
          <a:xfrm>
            <a:off x="968876" y="4600911"/>
            <a:ext cx="2265490" cy="630942"/>
          </a:xfrm>
          <a:prstGeom prst="rect">
            <a:avLst/>
          </a:prstGeom>
          <a:noFill/>
        </p:spPr>
        <p:txBody>
          <a:bodyPr wrap="square" rtlCol="0">
            <a:spAutoFit/>
          </a:bodyPr>
          <a:lstStyle/>
          <a:p>
            <a:pPr algn="ctr"/>
            <a:r>
              <a:rPr lang="zh-CN" altLang="en-US" sz="35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添加标题</a:t>
            </a:r>
          </a:p>
        </p:txBody>
      </p:sp>
      <p:grpSp>
        <p:nvGrpSpPr>
          <p:cNvPr id="36" name="组合 35"/>
          <p:cNvGrpSpPr/>
          <p:nvPr/>
        </p:nvGrpSpPr>
        <p:grpSpPr>
          <a:xfrm>
            <a:off x="3345485" y="2989312"/>
            <a:ext cx="1519210" cy="1423194"/>
            <a:chOff x="930432" y="2409086"/>
            <a:chExt cx="1949224" cy="1826030"/>
          </a:xfrm>
        </p:grpSpPr>
        <p:pic>
          <p:nvPicPr>
            <p:cNvPr id="38" name="图片 37"/>
            <p:cNvPicPr>
              <a:picLocks noChangeAspect="1"/>
            </p:cNvPicPr>
            <p:nvPr/>
          </p:nvPicPr>
          <p:blipFill rotWithShape="1">
            <a:blip r:embed="rId8" cstate="email"/>
            <a:srcRect/>
            <a:stretch>
              <a:fillRect/>
            </a:stretch>
          </p:blipFill>
          <p:spPr>
            <a:xfrm>
              <a:off x="930432" y="2409086"/>
              <a:ext cx="1949224" cy="1826030"/>
            </a:xfrm>
            <a:prstGeom prst="rect">
              <a:avLst/>
            </a:prstGeom>
            <a:effectLst>
              <a:outerShdw blurRad="63500" dist="25400" sx="102000" sy="102000" algn="ctr" rotWithShape="0">
                <a:schemeClr val="tx1">
                  <a:lumMod val="65000"/>
                  <a:lumOff val="35000"/>
                  <a:alpha val="20000"/>
                </a:schemeClr>
              </a:outerShdw>
            </a:effectLst>
          </p:spPr>
        </p:pic>
        <p:sp>
          <p:nvSpPr>
            <p:cNvPr id="39" name="文本框 38"/>
            <p:cNvSpPr txBox="1"/>
            <p:nvPr/>
          </p:nvSpPr>
          <p:spPr>
            <a:xfrm>
              <a:off x="1421533" y="2565392"/>
              <a:ext cx="890443" cy="1540083"/>
            </a:xfrm>
            <a:prstGeom prst="rect">
              <a:avLst/>
            </a:prstGeom>
            <a:noFill/>
            <a:effectLst>
              <a:outerShdw blurRad="63500" dist="25400" sx="102000" sy="102000" algn="ctr" rotWithShape="0">
                <a:schemeClr val="tx1">
                  <a:lumMod val="65000"/>
                  <a:lumOff val="35000"/>
                  <a:alpha val="40000"/>
                </a:schemeClr>
              </a:outerShdw>
            </a:effectLst>
          </p:spPr>
          <p:txBody>
            <a:bodyPr wrap="square" rtlCol="0">
              <a:spAutoFit/>
            </a:bodyPr>
            <a:lstStyle/>
            <a:p>
              <a:pPr algn="ctr"/>
              <a:r>
                <a:rPr lang="zh-CN" altLang="en-US" sz="72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贰</a:t>
              </a:r>
            </a:p>
          </p:txBody>
        </p:sp>
      </p:grpSp>
      <p:sp>
        <p:nvSpPr>
          <p:cNvPr id="37" name="TextBox 2"/>
          <p:cNvSpPr txBox="1"/>
          <p:nvPr/>
        </p:nvSpPr>
        <p:spPr>
          <a:xfrm>
            <a:off x="2972345" y="4600911"/>
            <a:ext cx="2265490" cy="630942"/>
          </a:xfrm>
          <a:prstGeom prst="rect">
            <a:avLst/>
          </a:prstGeom>
          <a:noFill/>
        </p:spPr>
        <p:txBody>
          <a:bodyPr wrap="square" rtlCol="0">
            <a:spAutoFit/>
          </a:bodyPr>
          <a:lstStyle/>
          <a:p>
            <a:pPr algn="ctr"/>
            <a:r>
              <a:rPr lang="zh-CN" altLang="en-US" sz="35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添加标题</a:t>
            </a:r>
          </a:p>
        </p:txBody>
      </p:sp>
      <p:grpSp>
        <p:nvGrpSpPr>
          <p:cNvPr id="41" name="组合 40"/>
          <p:cNvGrpSpPr/>
          <p:nvPr/>
        </p:nvGrpSpPr>
        <p:grpSpPr>
          <a:xfrm>
            <a:off x="5348954" y="2989312"/>
            <a:ext cx="1519210" cy="1423194"/>
            <a:chOff x="930432" y="2409086"/>
            <a:chExt cx="1949224" cy="1826030"/>
          </a:xfrm>
        </p:grpSpPr>
        <p:pic>
          <p:nvPicPr>
            <p:cNvPr id="43" name="图片 42"/>
            <p:cNvPicPr>
              <a:picLocks noChangeAspect="1"/>
            </p:cNvPicPr>
            <p:nvPr/>
          </p:nvPicPr>
          <p:blipFill rotWithShape="1">
            <a:blip r:embed="rId8" cstate="email"/>
            <a:srcRect/>
            <a:stretch>
              <a:fillRect/>
            </a:stretch>
          </p:blipFill>
          <p:spPr>
            <a:xfrm>
              <a:off x="930432" y="2409086"/>
              <a:ext cx="1949224" cy="1826030"/>
            </a:xfrm>
            <a:prstGeom prst="rect">
              <a:avLst/>
            </a:prstGeom>
            <a:effectLst>
              <a:outerShdw blurRad="63500" dist="25400" sx="102000" sy="102000" algn="ctr" rotWithShape="0">
                <a:schemeClr val="tx1">
                  <a:lumMod val="65000"/>
                  <a:lumOff val="35000"/>
                  <a:alpha val="20000"/>
                </a:schemeClr>
              </a:outerShdw>
            </a:effectLst>
          </p:spPr>
        </p:pic>
        <p:sp>
          <p:nvSpPr>
            <p:cNvPr id="44" name="文本框 43"/>
            <p:cNvSpPr txBox="1"/>
            <p:nvPr/>
          </p:nvSpPr>
          <p:spPr>
            <a:xfrm>
              <a:off x="1421533" y="2565392"/>
              <a:ext cx="890443" cy="1540083"/>
            </a:xfrm>
            <a:prstGeom prst="rect">
              <a:avLst/>
            </a:prstGeom>
            <a:noFill/>
            <a:effectLst>
              <a:outerShdw blurRad="63500" dist="25400" sx="102000" sy="102000" algn="ctr" rotWithShape="0">
                <a:schemeClr val="tx1">
                  <a:lumMod val="65000"/>
                  <a:lumOff val="35000"/>
                  <a:alpha val="40000"/>
                </a:schemeClr>
              </a:outerShdw>
            </a:effectLst>
          </p:spPr>
          <p:txBody>
            <a:bodyPr wrap="square" rtlCol="0">
              <a:spAutoFit/>
            </a:bodyPr>
            <a:lstStyle/>
            <a:p>
              <a:pPr algn="ctr"/>
              <a:r>
                <a:rPr lang="zh-CN" altLang="en-US" sz="72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叁</a:t>
              </a:r>
            </a:p>
          </p:txBody>
        </p:sp>
      </p:grpSp>
      <p:sp>
        <p:nvSpPr>
          <p:cNvPr id="42" name="TextBox 2"/>
          <p:cNvSpPr txBox="1"/>
          <p:nvPr/>
        </p:nvSpPr>
        <p:spPr>
          <a:xfrm>
            <a:off x="4975814" y="4600911"/>
            <a:ext cx="2265490" cy="630942"/>
          </a:xfrm>
          <a:prstGeom prst="rect">
            <a:avLst/>
          </a:prstGeom>
          <a:noFill/>
        </p:spPr>
        <p:txBody>
          <a:bodyPr wrap="square" rtlCol="0">
            <a:spAutoFit/>
          </a:bodyPr>
          <a:lstStyle/>
          <a:p>
            <a:pPr algn="ctr"/>
            <a:r>
              <a:rPr lang="zh-CN" altLang="en-US" sz="35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添加标题</a:t>
            </a:r>
          </a:p>
        </p:txBody>
      </p:sp>
      <p:grpSp>
        <p:nvGrpSpPr>
          <p:cNvPr id="46" name="组合 45"/>
          <p:cNvGrpSpPr/>
          <p:nvPr/>
        </p:nvGrpSpPr>
        <p:grpSpPr>
          <a:xfrm>
            <a:off x="7352423" y="2989312"/>
            <a:ext cx="1519210" cy="1423194"/>
            <a:chOff x="930432" y="2409086"/>
            <a:chExt cx="1949224" cy="1826030"/>
          </a:xfrm>
        </p:grpSpPr>
        <p:pic>
          <p:nvPicPr>
            <p:cNvPr id="48" name="图片 47"/>
            <p:cNvPicPr>
              <a:picLocks noChangeAspect="1"/>
            </p:cNvPicPr>
            <p:nvPr/>
          </p:nvPicPr>
          <p:blipFill rotWithShape="1">
            <a:blip r:embed="rId8" cstate="email"/>
            <a:srcRect/>
            <a:stretch>
              <a:fillRect/>
            </a:stretch>
          </p:blipFill>
          <p:spPr>
            <a:xfrm>
              <a:off x="930432" y="2409086"/>
              <a:ext cx="1949224" cy="1826030"/>
            </a:xfrm>
            <a:prstGeom prst="rect">
              <a:avLst/>
            </a:prstGeom>
            <a:effectLst>
              <a:outerShdw blurRad="63500" dist="25400" sx="102000" sy="102000" algn="ctr" rotWithShape="0">
                <a:schemeClr val="tx1">
                  <a:lumMod val="65000"/>
                  <a:lumOff val="35000"/>
                  <a:alpha val="20000"/>
                </a:schemeClr>
              </a:outerShdw>
            </a:effectLst>
          </p:spPr>
        </p:pic>
        <p:sp>
          <p:nvSpPr>
            <p:cNvPr id="49" name="文本框 48"/>
            <p:cNvSpPr txBox="1"/>
            <p:nvPr/>
          </p:nvSpPr>
          <p:spPr>
            <a:xfrm>
              <a:off x="1421533" y="2565392"/>
              <a:ext cx="890443" cy="1540083"/>
            </a:xfrm>
            <a:prstGeom prst="rect">
              <a:avLst/>
            </a:prstGeom>
            <a:noFill/>
            <a:effectLst>
              <a:outerShdw blurRad="63500" dist="25400" sx="102000" sy="102000" algn="ctr" rotWithShape="0">
                <a:schemeClr val="tx1">
                  <a:lumMod val="65000"/>
                  <a:lumOff val="35000"/>
                  <a:alpha val="40000"/>
                </a:schemeClr>
              </a:outerShdw>
            </a:effectLst>
          </p:spPr>
          <p:txBody>
            <a:bodyPr wrap="square" rtlCol="0">
              <a:spAutoFit/>
            </a:bodyPr>
            <a:lstStyle/>
            <a:p>
              <a:pPr algn="ctr"/>
              <a:r>
                <a:rPr lang="zh-CN" altLang="en-US" sz="72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肆</a:t>
              </a:r>
            </a:p>
          </p:txBody>
        </p:sp>
      </p:grpSp>
      <p:sp>
        <p:nvSpPr>
          <p:cNvPr id="47" name="TextBox 2"/>
          <p:cNvSpPr txBox="1"/>
          <p:nvPr/>
        </p:nvSpPr>
        <p:spPr>
          <a:xfrm>
            <a:off x="6979283" y="4600911"/>
            <a:ext cx="2265490" cy="630942"/>
          </a:xfrm>
          <a:prstGeom prst="rect">
            <a:avLst/>
          </a:prstGeom>
          <a:noFill/>
        </p:spPr>
        <p:txBody>
          <a:bodyPr wrap="square" rtlCol="0">
            <a:spAutoFit/>
          </a:bodyPr>
          <a:lstStyle/>
          <a:p>
            <a:pPr algn="ctr"/>
            <a:r>
              <a:rPr lang="zh-CN" altLang="en-US" sz="35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添加标题</a:t>
            </a:r>
          </a:p>
        </p:txBody>
      </p:sp>
      <p:grpSp>
        <p:nvGrpSpPr>
          <p:cNvPr id="51" name="组合 50"/>
          <p:cNvGrpSpPr/>
          <p:nvPr/>
        </p:nvGrpSpPr>
        <p:grpSpPr>
          <a:xfrm>
            <a:off x="9355892" y="2989312"/>
            <a:ext cx="1519210" cy="1423194"/>
            <a:chOff x="930432" y="2409086"/>
            <a:chExt cx="1949224" cy="1826030"/>
          </a:xfrm>
        </p:grpSpPr>
        <p:pic>
          <p:nvPicPr>
            <p:cNvPr id="53" name="图片 52"/>
            <p:cNvPicPr>
              <a:picLocks noChangeAspect="1"/>
            </p:cNvPicPr>
            <p:nvPr/>
          </p:nvPicPr>
          <p:blipFill rotWithShape="1">
            <a:blip r:embed="rId8" cstate="email"/>
            <a:srcRect/>
            <a:stretch>
              <a:fillRect/>
            </a:stretch>
          </p:blipFill>
          <p:spPr>
            <a:xfrm>
              <a:off x="930432" y="2409086"/>
              <a:ext cx="1949224" cy="1826030"/>
            </a:xfrm>
            <a:prstGeom prst="rect">
              <a:avLst/>
            </a:prstGeom>
            <a:effectLst>
              <a:outerShdw blurRad="63500" dist="25400" sx="102000" sy="102000" algn="ctr" rotWithShape="0">
                <a:schemeClr val="tx1">
                  <a:lumMod val="65000"/>
                  <a:lumOff val="35000"/>
                  <a:alpha val="20000"/>
                </a:schemeClr>
              </a:outerShdw>
            </a:effectLst>
          </p:spPr>
        </p:pic>
        <p:sp>
          <p:nvSpPr>
            <p:cNvPr id="54" name="文本框 53"/>
            <p:cNvSpPr txBox="1"/>
            <p:nvPr/>
          </p:nvSpPr>
          <p:spPr>
            <a:xfrm>
              <a:off x="1421533" y="2565392"/>
              <a:ext cx="890443" cy="1540083"/>
            </a:xfrm>
            <a:prstGeom prst="rect">
              <a:avLst/>
            </a:prstGeom>
            <a:noFill/>
            <a:effectLst>
              <a:outerShdw blurRad="63500" dist="25400" sx="102000" sy="102000" algn="ctr" rotWithShape="0">
                <a:schemeClr val="tx1">
                  <a:lumMod val="65000"/>
                  <a:lumOff val="35000"/>
                  <a:alpha val="40000"/>
                </a:schemeClr>
              </a:outerShdw>
            </a:effectLst>
          </p:spPr>
          <p:txBody>
            <a:bodyPr wrap="square" rtlCol="0">
              <a:spAutoFit/>
            </a:bodyPr>
            <a:lstStyle/>
            <a:p>
              <a:pPr algn="ctr"/>
              <a:r>
                <a:rPr lang="zh-CN" altLang="en-US" sz="72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伍</a:t>
              </a:r>
            </a:p>
          </p:txBody>
        </p:sp>
      </p:grpSp>
      <p:sp>
        <p:nvSpPr>
          <p:cNvPr id="52" name="TextBox 2"/>
          <p:cNvSpPr txBox="1"/>
          <p:nvPr/>
        </p:nvSpPr>
        <p:spPr>
          <a:xfrm>
            <a:off x="8982752" y="4600911"/>
            <a:ext cx="2265490" cy="630942"/>
          </a:xfrm>
          <a:prstGeom prst="rect">
            <a:avLst/>
          </a:prstGeom>
          <a:noFill/>
        </p:spPr>
        <p:txBody>
          <a:bodyPr wrap="square" rtlCol="0">
            <a:spAutoFit/>
          </a:bodyPr>
          <a:lstStyle/>
          <a:p>
            <a:pPr algn="ctr"/>
            <a:r>
              <a:rPr lang="zh-CN" altLang="en-US" sz="35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 presetClass="entr" presetSubtype="9" fill="hold"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12" presetClass="entr" presetSubtype="8" fill="hold" nodeType="withEffect">
                                  <p:stCondLst>
                                    <p:cond delay="5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p:tgtEl>
                                          <p:spTgt spid="32"/>
                                        </p:tgtEl>
                                        <p:attrNameLst>
                                          <p:attrName>ppt_x</p:attrName>
                                        </p:attrNameLst>
                                      </p:cBhvr>
                                      <p:tavLst>
                                        <p:tav tm="0">
                                          <p:val>
                                            <p:strVal val="#ppt_x-#ppt_w*1.125000"/>
                                          </p:val>
                                        </p:tav>
                                        <p:tav tm="100000">
                                          <p:val>
                                            <p:strVal val="#ppt_x"/>
                                          </p:val>
                                        </p:tav>
                                      </p:tavLst>
                                    </p:anim>
                                    <p:animEffect transition="in" filter="wipe(right)">
                                      <p:cBhvr>
                                        <p:cTn id="28" dur="500"/>
                                        <p:tgtEl>
                                          <p:spTgt spid="32"/>
                                        </p:tgtEl>
                                      </p:cBhvr>
                                    </p:animEffect>
                                  </p:childTnLst>
                                </p:cTn>
                              </p:par>
                              <p:par>
                                <p:cTn id="29" presetID="12" presetClass="entr" presetSubtype="2" fill="hold" nodeType="withEffect">
                                  <p:stCondLst>
                                    <p:cond delay="5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p:tgtEl>
                                          <p:spTgt spid="33"/>
                                        </p:tgtEl>
                                        <p:attrNameLst>
                                          <p:attrName>ppt_x</p:attrName>
                                        </p:attrNameLst>
                                      </p:cBhvr>
                                      <p:tavLst>
                                        <p:tav tm="0">
                                          <p:val>
                                            <p:strVal val="#ppt_x+#ppt_w*1.125000"/>
                                          </p:val>
                                        </p:tav>
                                        <p:tav tm="100000">
                                          <p:val>
                                            <p:strVal val="#ppt_x"/>
                                          </p:val>
                                        </p:tav>
                                      </p:tavLst>
                                    </p:anim>
                                    <p:animEffect transition="in" filter="wipe(left)">
                                      <p:cBhvr>
                                        <p:cTn id="32" dur="500"/>
                                        <p:tgtEl>
                                          <p:spTgt spid="33"/>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31" presetClass="entr" presetSubtype="0" fill="hold" nodeType="withEffect">
                                  <p:stCondLst>
                                    <p:cond delay="75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style.rotation</p:attrName>
                                        </p:attrNameLst>
                                      </p:cBhvr>
                                      <p:tavLst>
                                        <p:tav tm="0">
                                          <p:val>
                                            <p:fltVal val="90"/>
                                          </p:val>
                                        </p:tav>
                                        <p:tav tm="100000">
                                          <p:val>
                                            <p:fltVal val="0"/>
                                          </p:val>
                                        </p:tav>
                                      </p:tavLst>
                                    </p:anim>
                                    <p:animEffect transition="in" filter="fade">
                                      <p:cBhvr>
                                        <p:cTn id="43" dur="1000"/>
                                        <p:tgtEl>
                                          <p:spTgt spid="11"/>
                                        </p:tgtEl>
                                      </p:cBhvr>
                                    </p:animEffect>
                                  </p:childTnLst>
                                </p:cTn>
                              </p:par>
                              <p:par>
                                <p:cTn id="44" presetID="2" presetClass="entr" presetSubtype="4" fill="hold" grpId="0" nodeType="withEffect">
                                  <p:stCondLst>
                                    <p:cond delay="75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par>
                                <p:cTn id="48" presetID="31" presetClass="entr" presetSubtype="0" fill="hold" nodeType="withEffect">
                                  <p:stCondLst>
                                    <p:cond delay="1000"/>
                                  </p:stCondLst>
                                  <p:childTnLst>
                                    <p:set>
                                      <p:cBhvr>
                                        <p:cTn id="49" dur="1" fill="hold">
                                          <p:stCondLst>
                                            <p:cond delay="0"/>
                                          </p:stCondLst>
                                        </p:cTn>
                                        <p:tgtEl>
                                          <p:spTgt spid="36"/>
                                        </p:tgtEl>
                                        <p:attrNameLst>
                                          <p:attrName>style.visibility</p:attrName>
                                        </p:attrNameLst>
                                      </p:cBhvr>
                                      <p:to>
                                        <p:strVal val="visible"/>
                                      </p:to>
                                    </p:set>
                                    <p:anim calcmode="lin" valueType="num">
                                      <p:cBhvr>
                                        <p:cTn id="50" dur="1000" fill="hold"/>
                                        <p:tgtEl>
                                          <p:spTgt spid="36"/>
                                        </p:tgtEl>
                                        <p:attrNameLst>
                                          <p:attrName>ppt_w</p:attrName>
                                        </p:attrNameLst>
                                      </p:cBhvr>
                                      <p:tavLst>
                                        <p:tav tm="0">
                                          <p:val>
                                            <p:fltVal val="0"/>
                                          </p:val>
                                        </p:tav>
                                        <p:tav tm="100000">
                                          <p:val>
                                            <p:strVal val="#ppt_w"/>
                                          </p:val>
                                        </p:tav>
                                      </p:tavLst>
                                    </p:anim>
                                    <p:anim calcmode="lin" valueType="num">
                                      <p:cBhvr>
                                        <p:cTn id="51" dur="1000" fill="hold"/>
                                        <p:tgtEl>
                                          <p:spTgt spid="36"/>
                                        </p:tgtEl>
                                        <p:attrNameLst>
                                          <p:attrName>ppt_h</p:attrName>
                                        </p:attrNameLst>
                                      </p:cBhvr>
                                      <p:tavLst>
                                        <p:tav tm="0">
                                          <p:val>
                                            <p:fltVal val="0"/>
                                          </p:val>
                                        </p:tav>
                                        <p:tav tm="100000">
                                          <p:val>
                                            <p:strVal val="#ppt_h"/>
                                          </p:val>
                                        </p:tav>
                                      </p:tavLst>
                                    </p:anim>
                                    <p:anim calcmode="lin" valueType="num">
                                      <p:cBhvr>
                                        <p:cTn id="52" dur="1000" fill="hold"/>
                                        <p:tgtEl>
                                          <p:spTgt spid="36"/>
                                        </p:tgtEl>
                                        <p:attrNameLst>
                                          <p:attrName>style.rotation</p:attrName>
                                        </p:attrNameLst>
                                      </p:cBhvr>
                                      <p:tavLst>
                                        <p:tav tm="0">
                                          <p:val>
                                            <p:fltVal val="90"/>
                                          </p:val>
                                        </p:tav>
                                        <p:tav tm="100000">
                                          <p:val>
                                            <p:fltVal val="0"/>
                                          </p:val>
                                        </p:tav>
                                      </p:tavLst>
                                    </p:anim>
                                    <p:animEffect transition="in" filter="fade">
                                      <p:cBhvr>
                                        <p:cTn id="53" dur="1000"/>
                                        <p:tgtEl>
                                          <p:spTgt spid="36"/>
                                        </p:tgtEl>
                                      </p:cBhvr>
                                    </p:animEffect>
                                  </p:childTnLst>
                                </p:cTn>
                              </p:par>
                              <p:par>
                                <p:cTn id="54" presetID="2" presetClass="entr" presetSubtype="4" fill="hold" grpId="0" nodeType="withEffect">
                                  <p:stCondLst>
                                    <p:cond delay="10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ppt_x"/>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31" presetClass="entr" presetSubtype="0" fill="hold" nodeType="withEffect">
                                  <p:stCondLst>
                                    <p:cond delay="1250"/>
                                  </p:stCondLst>
                                  <p:childTnLst>
                                    <p:set>
                                      <p:cBhvr>
                                        <p:cTn id="59" dur="1" fill="hold">
                                          <p:stCondLst>
                                            <p:cond delay="0"/>
                                          </p:stCondLst>
                                        </p:cTn>
                                        <p:tgtEl>
                                          <p:spTgt spid="41"/>
                                        </p:tgtEl>
                                        <p:attrNameLst>
                                          <p:attrName>style.visibility</p:attrName>
                                        </p:attrNameLst>
                                      </p:cBhvr>
                                      <p:to>
                                        <p:strVal val="visible"/>
                                      </p:to>
                                    </p:set>
                                    <p:anim calcmode="lin" valueType="num">
                                      <p:cBhvr>
                                        <p:cTn id="60" dur="1000" fill="hold"/>
                                        <p:tgtEl>
                                          <p:spTgt spid="41"/>
                                        </p:tgtEl>
                                        <p:attrNameLst>
                                          <p:attrName>ppt_w</p:attrName>
                                        </p:attrNameLst>
                                      </p:cBhvr>
                                      <p:tavLst>
                                        <p:tav tm="0">
                                          <p:val>
                                            <p:fltVal val="0"/>
                                          </p:val>
                                        </p:tav>
                                        <p:tav tm="100000">
                                          <p:val>
                                            <p:strVal val="#ppt_w"/>
                                          </p:val>
                                        </p:tav>
                                      </p:tavLst>
                                    </p:anim>
                                    <p:anim calcmode="lin" valueType="num">
                                      <p:cBhvr>
                                        <p:cTn id="61" dur="1000" fill="hold"/>
                                        <p:tgtEl>
                                          <p:spTgt spid="41"/>
                                        </p:tgtEl>
                                        <p:attrNameLst>
                                          <p:attrName>ppt_h</p:attrName>
                                        </p:attrNameLst>
                                      </p:cBhvr>
                                      <p:tavLst>
                                        <p:tav tm="0">
                                          <p:val>
                                            <p:fltVal val="0"/>
                                          </p:val>
                                        </p:tav>
                                        <p:tav tm="100000">
                                          <p:val>
                                            <p:strVal val="#ppt_h"/>
                                          </p:val>
                                        </p:tav>
                                      </p:tavLst>
                                    </p:anim>
                                    <p:anim calcmode="lin" valueType="num">
                                      <p:cBhvr>
                                        <p:cTn id="62" dur="1000" fill="hold"/>
                                        <p:tgtEl>
                                          <p:spTgt spid="41"/>
                                        </p:tgtEl>
                                        <p:attrNameLst>
                                          <p:attrName>style.rotation</p:attrName>
                                        </p:attrNameLst>
                                      </p:cBhvr>
                                      <p:tavLst>
                                        <p:tav tm="0">
                                          <p:val>
                                            <p:fltVal val="90"/>
                                          </p:val>
                                        </p:tav>
                                        <p:tav tm="100000">
                                          <p:val>
                                            <p:fltVal val="0"/>
                                          </p:val>
                                        </p:tav>
                                      </p:tavLst>
                                    </p:anim>
                                    <p:animEffect transition="in" filter="fade">
                                      <p:cBhvr>
                                        <p:cTn id="63" dur="1000"/>
                                        <p:tgtEl>
                                          <p:spTgt spid="41"/>
                                        </p:tgtEl>
                                      </p:cBhvr>
                                    </p:animEffect>
                                  </p:childTnLst>
                                </p:cTn>
                              </p:par>
                              <p:par>
                                <p:cTn id="64" presetID="2" presetClass="entr" presetSubtype="4" fill="hold" grpId="0" nodeType="withEffect">
                                  <p:stCondLst>
                                    <p:cond delay="125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fill="hold"/>
                                        <p:tgtEl>
                                          <p:spTgt spid="42"/>
                                        </p:tgtEl>
                                        <p:attrNameLst>
                                          <p:attrName>ppt_x</p:attrName>
                                        </p:attrNameLst>
                                      </p:cBhvr>
                                      <p:tavLst>
                                        <p:tav tm="0">
                                          <p:val>
                                            <p:strVal val="#ppt_x"/>
                                          </p:val>
                                        </p:tav>
                                        <p:tav tm="100000">
                                          <p:val>
                                            <p:strVal val="#ppt_x"/>
                                          </p:val>
                                        </p:tav>
                                      </p:tavLst>
                                    </p:anim>
                                    <p:anim calcmode="lin" valueType="num">
                                      <p:cBhvr additive="base">
                                        <p:cTn id="67" dur="500" fill="hold"/>
                                        <p:tgtEl>
                                          <p:spTgt spid="42"/>
                                        </p:tgtEl>
                                        <p:attrNameLst>
                                          <p:attrName>ppt_y</p:attrName>
                                        </p:attrNameLst>
                                      </p:cBhvr>
                                      <p:tavLst>
                                        <p:tav tm="0">
                                          <p:val>
                                            <p:strVal val="1+#ppt_h/2"/>
                                          </p:val>
                                        </p:tav>
                                        <p:tav tm="100000">
                                          <p:val>
                                            <p:strVal val="#ppt_y"/>
                                          </p:val>
                                        </p:tav>
                                      </p:tavLst>
                                    </p:anim>
                                  </p:childTnLst>
                                </p:cTn>
                              </p:par>
                              <p:par>
                                <p:cTn id="68" presetID="31" presetClass="entr" presetSubtype="0" fill="hold" nodeType="withEffect">
                                  <p:stCondLst>
                                    <p:cond delay="15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par>
                                <p:cTn id="74" presetID="2" presetClass="entr" presetSubtype="4" fill="hold" grpId="0" nodeType="withEffect">
                                  <p:stCondLst>
                                    <p:cond delay="15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fill="hold"/>
                                        <p:tgtEl>
                                          <p:spTgt spid="47"/>
                                        </p:tgtEl>
                                        <p:attrNameLst>
                                          <p:attrName>ppt_x</p:attrName>
                                        </p:attrNameLst>
                                      </p:cBhvr>
                                      <p:tavLst>
                                        <p:tav tm="0">
                                          <p:val>
                                            <p:strVal val="#ppt_x"/>
                                          </p:val>
                                        </p:tav>
                                        <p:tav tm="100000">
                                          <p:val>
                                            <p:strVal val="#ppt_x"/>
                                          </p:val>
                                        </p:tav>
                                      </p:tavLst>
                                    </p:anim>
                                    <p:anim calcmode="lin" valueType="num">
                                      <p:cBhvr additive="base">
                                        <p:cTn id="77" dur="500" fill="hold"/>
                                        <p:tgtEl>
                                          <p:spTgt spid="47"/>
                                        </p:tgtEl>
                                        <p:attrNameLst>
                                          <p:attrName>ppt_y</p:attrName>
                                        </p:attrNameLst>
                                      </p:cBhvr>
                                      <p:tavLst>
                                        <p:tav tm="0">
                                          <p:val>
                                            <p:strVal val="1+#ppt_h/2"/>
                                          </p:val>
                                        </p:tav>
                                        <p:tav tm="100000">
                                          <p:val>
                                            <p:strVal val="#ppt_y"/>
                                          </p:val>
                                        </p:tav>
                                      </p:tavLst>
                                    </p:anim>
                                  </p:childTnLst>
                                </p:cTn>
                              </p:par>
                              <p:par>
                                <p:cTn id="78" presetID="31" presetClass="entr" presetSubtype="0" fill="hold" nodeType="withEffect">
                                  <p:stCondLst>
                                    <p:cond delay="175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fltVal val="0"/>
                                          </p:val>
                                        </p:tav>
                                        <p:tav tm="100000">
                                          <p:val>
                                            <p:strVal val="#ppt_w"/>
                                          </p:val>
                                        </p:tav>
                                      </p:tavLst>
                                    </p:anim>
                                    <p:anim calcmode="lin" valueType="num">
                                      <p:cBhvr>
                                        <p:cTn id="81" dur="1000" fill="hold"/>
                                        <p:tgtEl>
                                          <p:spTgt spid="51"/>
                                        </p:tgtEl>
                                        <p:attrNameLst>
                                          <p:attrName>ppt_h</p:attrName>
                                        </p:attrNameLst>
                                      </p:cBhvr>
                                      <p:tavLst>
                                        <p:tav tm="0">
                                          <p:val>
                                            <p:fltVal val="0"/>
                                          </p:val>
                                        </p:tav>
                                        <p:tav tm="100000">
                                          <p:val>
                                            <p:strVal val="#ppt_h"/>
                                          </p:val>
                                        </p:tav>
                                      </p:tavLst>
                                    </p:anim>
                                    <p:anim calcmode="lin" valueType="num">
                                      <p:cBhvr>
                                        <p:cTn id="82" dur="1000" fill="hold"/>
                                        <p:tgtEl>
                                          <p:spTgt spid="51"/>
                                        </p:tgtEl>
                                        <p:attrNameLst>
                                          <p:attrName>style.rotation</p:attrName>
                                        </p:attrNameLst>
                                      </p:cBhvr>
                                      <p:tavLst>
                                        <p:tav tm="0">
                                          <p:val>
                                            <p:fltVal val="90"/>
                                          </p:val>
                                        </p:tav>
                                        <p:tav tm="100000">
                                          <p:val>
                                            <p:fltVal val="0"/>
                                          </p:val>
                                        </p:tav>
                                      </p:tavLst>
                                    </p:anim>
                                    <p:animEffect transition="in" filter="fade">
                                      <p:cBhvr>
                                        <p:cTn id="83" dur="1000"/>
                                        <p:tgtEl>
                                          <p:spTgt spid="51"/>
                                        </p:tgtEl>
                                      </p:cBhvr>
                                    </p:animEffect>
                                  </p:childTnLst>
                                </p:cTn>
                              </p:par>
                              <p:par>
                                <p:cTn id="84" presetID="2" presetClass="entr" presetSubtype="4" fill="hold" grpId="0" nodeType="withEffect">
                                  <p:stCondLst>
                                    <p:cond delay="175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ppt_x"/>
                                          </p:val>
                                        </p:tav>
                                        <p:tav tm="100000">
                                          <p:val>
                                            <p:strVal val="#ppt_x"/>
                                          </p:val>
                                        </p:tav>
                                      </p:tavLst>
                                    </p:anim>
                                    <p:anim calcmode="lin" valueType="num">
                                      <p:cBhvr additive="base">
                                        <p:cTn id="87"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3" grpId="0"/>
      <p:bldP spid="37" grpId="0"/>
      <p:bldP spid="42" grpId="0"/>
      <p:bldP spid="47"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心圆 2"/>
          <p:cNvSpPr/>
          <p:nvPr/>
        </p:nvSpPr>
        <p:spPr>
          <a:xfrm>
            <a:off x="3683000" y="1016001"/>
            <a:ext cx="4826002" cy="4826000"/>
          </a:xfrm>
          <a:prstGeom prst="donut">
            <a:avLst>
              <a:gd name="adj" fmla="val 2477"/>
            </a:avLst>
          </a:prstGeom>
          <a:solidFill>
            <a:srgbClr val="E60012"/>
          </a:solidFill>
          <a:ln>
            <a:noFill/>
          </a:ln>
          <a:effectLst>
            <a:outerShdw blurRad="152400" dist="63500" sx="102000" sy="102000" algn="ctr" rotWithShape="0">
              <a:schemeClr val="tx1">
                <a:lumMod val="85000"/>
                <a:lumOff val="15000"/>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椭圆 5"/>
          <p:cNvSpPr/>
          <p:nvPr/>
        </p:nvSpPr>
        <p:spPr>
          <a:xfrm>
            <a:off x="7941826" y="2550343"/>
            <a:ext cx="1757314" cy="1757314"/>
          </a:xfrm>
          <a:prstGeom prst="ellipse">
            <a:avLst/>
          </a:prstGeom>
          <a:solidFill>
            <a:srgbClr val="E60012"/>
          </a:solidFill>
          <a:ln w="38100">
            <a:noFill/>
          </a:ln>
          <a:effectLst>
            <a:outerShdw blurRad="152400" dist="635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表</a:t>
            </a:r>
          </a:p>
        </p:txBody>
      </p:sp>
      <p:sp>
        <p:nvSpPr>
          <p:cNvPr id="7" name="椭圆 6"/>
          <p:cNvSpPr/>
          <p:nvPr/>
        </p:nvSpPr>
        <p:spPr>
          <a:xfrm>
            <a:off x="9420770" y="2550343"/>
            <a:ext cx="1757314" cy="1757314"/>
          </a:xfrm>
          <a:prstGeom prst="ellipse">
            <a:avLst/>
          </a:prstGeom>
          <a:solidFill>
            <a:srgbClr val="E60012"/>
          </a:solidFill>
          <a:ln w="38100">
            <a:noFill/>
          </a:ln>
          <a:effectLst>
            <a:outerShdw blurRad="152400" dist="635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彰</a:t>
            </a:r>
          </a:p>
        </p:txBody>
      </p:sp>
      <p:sp>
        <p:nvSpPr>
          <p:cNvPr id="8" name="椭圆 7"/>
          <p:cNvSpPr/>
          <p:nvPr/>
        </p:nvSpPr>
        <p:spPr>
          <a:xfrm>
            <a:off x="963241" y="2550343"/>
            <a:ext cx="1757314" cy="1757314"/>
          </a:xfrm>
          <a:prstGeom prst="ellipse">
            <a:avLst/>
          </a:prstGeom>
          <a:solidFill>
            <a:srgbClr val="E60012"/>
          </a:solidFill>
          <a:ln w="38100">
            <a:noFill/>
          </a:ln>
          <a:effectLst>
            <a:outerShdw blurRad="152400" dist="635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部</a:t>
            </a:r>
          </a:p>
        </p:txBody>
      </p:sp>
      <p:sp>
        <p:nvSpPr>
          <p:cNvPr id="9" name="椭圆 8"/>
          <p:cNvSpPr/>
          <p:nvPr/>
        </p:nvSpPr>
        <p:spPr>
          <a:xfrm>
            <a:off x="2393702" y="2550343"/>
            <a:ext cx="1757314" cy="1757314"/>
          </a:xfrm>
          <a:prstGeom prst="ellipse">
            <a:avLst/>
          </a:prstGeom>
          <a:solidFill>
            <a:srgbClr val="E60012"/>
          </a:solidFill>
          <a:ln w="38100">
            <a:noFill/>
          </a:ln>
          <a:effectLst>
            <a:outerShdw blurRad="152400" dist="63500" sx="102000" sy="102000" algn="ctr" rotWithShape="0">
              <a:schemeClr val="tx1">
                <a:lumMod val="85000"/>
                <a:lumOff val="1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b="1"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门</a:t>
            </a:r>
          </a:p>
        </p:txBody>
      </p:sp>
      <p:pic>
        <p:nvPicPr>
          <p:cNvPr id="11" name="图片 10"/>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12" name="图文框 11"/>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pic>
        <p:nvPicPr>
          <p:cNvPr id="14" name="图片 13"/>
          <p:cNvPicPr>
            <a:picLocks noChangeAspect="1"/>
          </p:cNvPicPr>
          <p:nvPr/>
        </p:nvPicPr>
        <p:blipFill>
          <a:blip r:embed="rId3" cstate="email"/>
          <a:stretch>
            <a:fillRect/>
          </a:stretch>
        </p:blipFill>
        <p:spPr>
          <a:xfrm>
            <a:off x="4090394" y="1444177"/>
            <a:ext cx="3851432" cy="3904894"/>
          </a:xfrm>
          <a:prstGeom prst="rect">
            <a:avLst/>
          </a:prstGeom>
          <a:effectLst>
            <a:outerShdw blurRad="76200" dist="25400" sx="102000" sy="102000" algn="ctr" rotWithShape="0">
              <a:schemeClr val="tx1">
                <a:lumMod val="85000"/>
                <a:lumOff val="15000"/>
                <a:alpha val="35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style.rotation</p:attrName>
                                        </p:attrNameLst>
                                      </p:cBhvr>
                                      <p:tavLst>
                                        <p:tav tm="0">
                                          <p:val>
                                            <p:fltVal val="360"/>
                                          </p:val>
                                        </p:tav>
                                        <p:tav tm="100000">
                                          <p:val>
                                            <p:fltVal val="0"/>
                                          </p:val>
                                        </p:tav>
                                      </p:tavLst>
                                    </p:anim>
                                    <p:animEffect transition="in" filter="fade">
                                      <p:cBhvr>
                                        <p:cTn id="10" dur="75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750" fill="hold"/>
                                        <p:tgtEl>
                                          <p:spTgt spid="14"/>
                                        </p:tgtEl>
                                        <p:attrNameLst>
                                          <p:attrName>ppt_w</p:attrName>
                                        </p:attrNameLst>
                                      </p:cBhvr>
                                      <p:tavLst>
                                        <p:tav tm="0">
                                          <p:val>
                                            <p:fltVal val="0"/>
                                          </p:val>
                                        </p:tav>
                                        <p:tav tm="100000">
                                          <p:val>
                                            <p:strVal val="#ppt_w"/>
                                          </p:val>
                                        </p:tav>
                                      </p:tavLst>
                                    </p:anim>
                                    <p:anim calcmode="lin" valueType="num">
                                      <p:cBhvr>
                                        <p:cTn id="14" dur="750" fill="hold"/>
                                        <p:tgtEl>
                                          <p:spTgt spid="14"/>
                                        </p:tgtEl>
                                        <p:attrNameLst>
                                          <p:attrName>ppt_h</p:attrName>
                                        </p:attrNameLst>
                                      </p:cBhvr>
                                      <p:tavLst>
                                        <p:tav tm="0">
                                          <p:val>
                                            <p:fltVal val="0"/>
                                          </p:val>
                                        </p:tav>
                                        <p:tav tm="100000">
                                          <p:val>
                                            <p:strVal val="#ppt_h"/>
                                          </p:val>
                                        </p:tav>
                                      </p:tavLst>
                                    </p:anim>
                                    <p:anim calcmode="lin" valueType="num">
                                      <p:cBhvr>
                                        <p:cTn id="15" dur="750" fill="hold"/>
                                        <p:tgtEl>
                                          <p:spTgt spid="14"/>
                                        </p:tgtEl>
                                        <p:attrNameLst>
                                          <p:attrName>style.rotation</p:attrName>
                                        </p:attrNameLst>
                                      </p:cBhvr>
                                      <p:tavLst>
                                        <p:tav tm="0">
                                          <p:val>
                                            <p:fltVal val="360"/>
                                          </p:val>
                                        </p:tav>
                                        <p:tav tm="100000">
                                          <p:val>
                                            <p:fltVal val="0"/>
                                          </p:val>
                                        </p:tav>
                                      </p:tavLst>
                                    </p:anim>
                                    <p:animEffect transition="in" filter="fade">
                                      <p:cBhvr>
                                        <p:cTn id="16" dur="750"/>
                                        <p:tgtEl>
                                          <p:spTgt spid="14"/>
                                        </p:tgtEl>
                                      </p:cBhvr>
                                    </p:animEffect>
                                  </p:childTnLst>
                                </p:cTn>
                              </p:par>
                              <p:par>
                                <p:cTn id="17" presetID="23" presetClass="entr" presetSubtype="528"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ppt_x</p:attrName>
                                        </p:attrNameLst>
                                      </p:cBhvr>
                                      <p:tavLst>
                                        <p:tav tm="0">
                                          <p:val>
                                            <p:fltVal val="0.5"/>
                                          </p:val>
                                        </p:tav>
                                        <p:tav tm="100000">
                                          <p:val>
                                            <p:strVal val="#ppt_x"/>
                                          </p:val>
                                        </p:tav>
                                      </p:tavLst>
                                    </p:anim>
                                    <p:anim calcmode="lin" valueType="num">
                                      <p:cBhvr>
                                        <p:cTn id="22" dur="500" fill="hold"/>
                                        <p:tgtEl>
                                          <p:spTgt spid="9"/>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 calcmode="lin" valueType="num">
                                      <p:cBhvr>
                                        <p:cTn id="33" dur="500" fill="hold"/>
                                        <p:tgtEl>
                                          <p:spTgt spid="6"/>
                                        </p:tgtEl>
                                        <p:attrNameLst>
                                          <p:attrName>ppt_x</p:attrName>
                                        </p:attrNameLst>
                                      </p:cBhvr>
                                      <p:tavLst>
                                        <p:tav tm="0">
                                          <p:val>
                                            <p:fltVal val="0.5"/>
                                          </p:val>
                                        </p:tav>
                                        <p:tav tm="100000">
                                          <p:val>
                                            <p:strVal val="#ppt_x"/>
                                          </p:val>
                                        </p:tav>
                                      </p:tavLst>
                                    </p:anim>
                                    <p:anim calcmode="lin" valueType="num">
                                      <p:cBhvr>
                                        <p:cTn id="34" dur="500" fill="hold"/>
                                        <p:tgtEl>
                                          <p:spTgt spid="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50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 calcmode="lin" valueType="num">
                                      <p:cBhvr>
                                        <p:cTn id="39" dur="500" fill="hold"/>
                                        <p:tgtEl>
                                          <p:spTgt spid="7"/>
                                        </p:tgtEl>
                                        <p:attrNameLst>
                                          <p:attrName>ppt_x</p:attrName>
                                        </p:attrNameLst>
                                      </p:cBhvr>
                                      <p:tavLst>
                                        <p:tav tm="0">
                                          <p:val>
                                            <p:fltVal val="0.5"/>
                                          </p:val>
                                        </p:tav>
                                        <p:tav tm="100000">
                                          <p:val>
                                            <p:strVal val="#ppt_x"/>
                                          </p:val>
                                        </p:tav>
                                      </p:tavLst>
                                    </p:anim>
                                    <p:anim calcmode="lin" valueType="num">
                                      <p:cBhvr>
                                        <p:cTn id="40"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47738" y="2168525"/>
            <a:ext cx="8416901" cy="2520950"/>
          </a:xfrm>
          <a:prstGeom prst="rect">
            <a:avLst/>
          </a:prstGeom>
          <a:solidFill>
            <a:srgbClr val="E60012"/>
          </a:solidFill>
          <a:ln w="38100">
            <a:solidFill>
              <a:srgbClr val="EC1E24"/>
            </a:solid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p:nvSpPr>
        <p:spPr>
          <a:xfrm>
            <a:off x="4567451" y="0"/>
            <a:ext cx="3057098" cy="6858000"/>
          </a:xfrm>
          <a:prstGeom prst="rect">
            <a:avLst/>
          </a:prstGeom>
          <a:solidFill>
            <a:srgbClr val="DB1318"/>
          </a:solidFill>
          <a:ln>
            <a:no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email"/>
          <a:srcRect/>
          <a:stretch>
            <a:fillRect/>
          </a:stretch>
        </p:blipFill>
        <p:spPr>
          <a:xfrm>
            <a:off x="7953731" y="1695877"/>
            <a:ext cx="3290532" cy="3466245"/>
          </a:xfrm>
          <a:prstGeom prst="rect">
            <a:avLst/>
          </a:prstGeom>
          <a:effectLst>
            <a:outerShdw blurRad="228600" dist="127000" dir="10800000" algn="r" rotWithShape="0">
              <a:schemeClr val="tx1">
                <a:lumMod val="85000"/>
                <a:lumOff val="15000"/>
                <a:alpha val="30000"/>
              </a:schemeClr>
            </a:outerShdw>
          </a:effectLst>
        </p:spPr>
      </p:pic>
      <p:sp>
        <p:nvSpPr>
          <p:cNvPr id="5" name="Freeform 88"/>
          <p:cNvSpPr>
            <a:spLocks noEditPoints="1"/>
          </p:cNvSpPr>
          <p:nvPr/>
        </p:nvSpPr>
        <p:spPr bwMode="auto">
          <a:xfrm>
            <a:off x="4684974" y="863381"/>
            <a:ext cx="2822052" cy="2811022"/>
          </a:xfrm>
          <a:custGeom>
            <a:avLst/>
            <a:gdLst>
              <a:gd name="T0" fmla="*/ 10581 w 11367"/>
              <a:gd name="T1" fmla="*/ 3266 h 11329"/>
              <a:gd name="T2" fmla="*/ 10316 w 11367"/>
              <a:gd name="T3" fmla="*/ 8826 h 11329"/>
              <a:gd name="T4" fmla="*/ 5702 w 11367"/>
              <a:gd name="T5" fmla="*/ 11057 h 11329"/>
              <a:gd name="T6" fmla="*/ 860 w 11367"/>
              <a:gd name="T7" fmla="*/ 8069 h 11329"/>
              <a:gd name="T8" fmla="*/ 1049 w 11367"/>
              <a:gd name="T9" fmla="*/ 2812 h 11329"/>
              <a:gd name="T10" fmla="*/ 6118 w 11367"/>
              <a:gd name="T11" fmla="*/ 240 h 11329"/>
              <a:gd name="T12" fmla="*/ 8463 w 11367"/>
              <a:gd name="T13" fmla="*/ 1412 h 11329"/>
              <a:gd name="T14" fmla="*/ 5286 w 11367"/>
              <a:gd name="T15" fmla="*/ 1261 h 11329"/>
              <a:gd name="T16" fmla="*/ 7101 w 11367"/>
              <a:gd name="T17" fmla="*/ 1299 h 11329"/>
              <a:gd name="T18" fmla="*/ 4227 w 11367"/>
              <a:gd name="T19" fmla="*/ 1261 h 11329"/>
              <a:gd name="T20" fmla="*/ 7442 w 11367"/>
              <a:gd name="T21" fmla="*/ 2055 h 11329"/>
              <a:gd name="T22" fmla="*/ 5777 w 11367"/>
              <a:gd name="T23" fmla="*/ 1677 h 11329"/>
              <a:gd name="T24" fmla="*/ 6307 w 11367"/>
              <a:gd name="T25" fmla="*/ 1942 h 11329"/>
              <a:gd name="T26" fmla="*/ 3016 w 11367"/>
              <a:gd name="T27" fmla="*/ 2282 h 11329"/>
              <a:gd name="T28" fmla="*/ 5740 w 11367"/>
              <a:gd name="T29" fmla="*/ 2131 h 11329"/>
              <a:gd name="T30" fmla="*/ 5361 w 11367"/>
              <a:gd name="T31" fmla="*/ 2547 h 11329"/>
              <a:gd name="T32" fmla="*/ 5286 w 11367"/>
              <a:gd name="T33" fmla="*/ 2623 h 11329"/>
              <a:gd name="T34" fmla="*/ 1541 w 11367"/>
              <a:gd name="T35" fmla="*/ 2887 h 11329"/>
              <a:gd name="T36" fmla="*/ 7290 w 11367"/>
              <a:gd name="T37" fmla="*/ 2623 h 11329"/>
              <a:gd name="T38" fmla="*/ 3924 w 11367"/>
              <a:gd name="T39" fmla="*/ 2774 h 11329"/>
              <a:gd name="T40" fmla="*/ 1617 w 11367"/>
              <a:gd name="T41" fmla="*/ 3152 h 11329"/>
              <a:gd name="T42" fmla="*/ 1201 w 11367"/>
              <a:gd name="T43" fmla="*/ 3341 h 11329"/>
              <a:gd name="T44" fmla="*/ 6836 w 11367"/>
              <a:gd name="T45" fmla="*/ 3076 h 11329"/>
              <a:gd name="T46" fmla="*/ 3167 w 11367"/>
              <a:gd name="T47" fmla="*/ 3303 h 11329"/>
              <a:gd name="T48" fmla="*/ 10014 w 11367"/>
              <a:gd name="T49" fmla="*/ 3644 h 11329"/>
              <a:gd name="T50" fmla="*/ 1125 w 11367"/>
              <a:gd name="T51" fmla="*/ 4476 h 11329"/>
              <a:gd name="T52" fmla="*/ 8009 w 11367"/>
              <a:gd name="T53" fmla="*/ 3795 h 11329"/>
              <a:gd name="T54" fmla="*/ 9635 w 11367"/>
              <a:gd name="T55" fmla="*/ 4438 h 11329"/>
              <a:gd name="T56" fmla="*/ 7971 w 11367"/>
              <a:gd name="T57" fmla="*/ 5081 h 11329"/>
              <a:gd name="T58" fmla="*/ 1087 w 11367"/>
              <a:gd name="T59" fmla="*/ 4703 h 11329"/>
              <a:gd name="T60" fmla="*/ 3697 w 11367"/>
              <a:gd name="T61" fmla="*/ 4930 h 11329"/>
              <a:gd name="T62" fmla="*/ 10392 w 11367"/>
              <a:gd name="T63" fmla="*/ 5535 h 11329"/>
              <a:gd name="T64" fmla="*/ 5172 w 11367"/>
              <a:gd name="T65" fmla="*/ 5913 h 11329"/>
              <a:gd name="T66" fmla="*/ 6572 w 11367"/>
              <a:gd name="T67" fmla="*/ 5724 h 11329"/>
              <a:gd name="T68" fmla="*/ 10543 w 11367"/>
              <a:gd name="T69" fmla="*/ 5686 h 11329"/>
              <a:gd name="T70" fmla="*/ 1844 w 11367"/>
              <a:gd name="T71" fmla="*/ 6102 h 11329"/>
              <a:gd name="T72" fmla="*/ 2789 w 11367"/>
              <a:gd name="T73" fmla="*/ 6935 h 11329"/>
              <a:gd name="T74" fmla="*/ 6118 w 11367"/>
              <a:gd name="T75" fmla="*/ 6443 h 11329"/>
              <a:gd name="T76" fmla="*/ 2260 w 11367"/>
              <a:gd name="T77" fmla="*/ 6859 h 11329"/>
              <a:gd name="T78" fmla="*/ 9106 w 11367"/>
              <a:gd name="T79" fmla="*/ 6897 h 11329"/>
              <a:gd name="T80" fmla="*/ 822 w 11367"/>
              <a:gd name="T81" fmla="*/ 7048 h 11329"/>
              <a:gd name="T82" fmla="*/ 9446 w 11367"/>
              <a:gd name="T83" fmla="*/ 7502 h 11329"/>
              <a:gd name="T84" fmla="*/ 1503 w 11367"/>
              <a:gd name="T85" fmla="*/ 7918 h 11329"/>
              <a:gd name="T86" fmla="*/ 4907 w 11367"/>
              <a:gd name="T87" fmla="*/ 8258 h 11329"/>
              <a:gd name="T88" fmla="*/ 8047 w 11367"/>
              <a:gd name="T89" fmla="*/ 7691 h 11329"/>
              <a:gd name="T90" fmla="*/ 3621 w 11367"/>
              <a:gd name="T91" fmla="*/ 7880 h 11329"/>
              <a:gd name="T92" fmla="*/ 2335 w 11367"/>
              <a:gd name="T93" fmla="*/ 8750 h 11329"/>
              <a:gd name="T94" fmla="*/ 9030 w 11367"/>
              <a:gd name="T95" fmla="*/ 8523 h 11329"/>
              <a:gd name="T96" fmla="*/ 2260 w 11367"/>
              <a:gd name="T97" fmla="*/ 8448 h 11329"/>
              <a:gd name="T98" fmla="*/ 3697 w 11367"/>
              <a:gd name="T99" fmla="*/ 8599 h 11329"/>
              <a:gd name="T100" fmla="*/ 1730 w 11367"/>
              <a:gd name="T101" fmla="*/ 8750 h 11329"/>
              <a:gd name="T102" fmla="*/ 3281 w 11367"/>
              <a:gd name="T103" fmla="*/ 8901 h 11329"/>
              <a:gd name="T104" fmla="*/ 5248 w 11367"/>
              <a:gd name="T105" fmla="*/ 9015 h 11329"/>
              <a:gd name="T106" fmla="*/ 7820 w 11367"/>
              <a:gd name="T107" fmla="*/ 9091 h 11329"/>
              <a:gd name="T108" fmla="*/ 7063 w 11367"/>
              <a:gd name="T109" fmla="*/ 9242 h 11329"/>
              <a:gd name="T110" fmla="*/ 4151 w 11367"/>
              <a:gd name="T111" fmla="*/ 10112 h 11329"/>
              <a:gd name="T112" fmla="*/ 5248 w 11367"/>
              <a:gd name="T113" fmla="*/ 9847 h 11329"/>
              <a:gd name="T114" fmla="*/ 7253 w 11367"/>
              <a:gd name="T115" fmla="*/ 10225 h 11329"/>
              <a:gd name="T116" fmla="*/ 8992 w 11367"/>
              <a:gd name="T117" fmla="*/ 9431 h 1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67" h="11329">
                <a:moveTo>
                  <a:pt x="6118" y="240"/>
                </a:moveTo>
                <a:cubicBezTo>
                  <a:pt x="6260" y="128"/>
                  <a:pt x="6611" y="47"/>
                  <a:pt x="6647" y="315"/>
                </a:cubicBezTo>
                <a:cubicBezTo>
                  <a:pt x="6790" y="184"/>
                  <a:pt x="7125" y="151"/>
                  <a:pt x="7139" y="429"/>
                </a:cubicBezTo>
                <a:cubicBezTo>
                  <a:pt x="7324" y="310"/>
                  <a:pt x="7601" y="344"/>
                  <a:pt x="7631" y="580"/>
                </a:cubicBezTo>
                <a:cubicBezTo>
                  <a:pt x="7830" y="493"/>
                  <a:pt x="8114" y="549"/>
                  <a:pt x="8085" y="807"/>
                </a:cubicBezTo>
                <a:cubicBezTo>
                  <a:pt x="8298" y="734"/>
                  <a:pt x="8559" y="767"/>
                  <a:pt x="8539" y="1034"/>
                </a:cubicBezTo>
                <a:cubicBezTo>
                  <a:pt x="8794" y="1018"/>
                  <a:pt x="8996" y="1056"/>
                  <a:pt x="8955" y="1337"/>
                </a:cubicBezTo>
                <a:cubicBezTo>
                  <a:pt x="9043" y="1337"/>
                  <a:pt x="9131" y="1337"/>
                  <a:pt x="9219" y="1337"/>
                </a:cubicBezTo>
                <a:cubicBezTo>
                  <a:pt x="9277" y="1443"/>
                  <a:pt x="9399" y="1485"/>
                  <a:pt x="9371" y="1677"/>
                </a:cubicBezTo>
                <a:cubicBezTo>
                  <a:pt x="9652" y="1623"/>
                  <a:pt x="9775" y="1841"/>
                  <a:pt x="9711" y="2017"/>
                </a:cubicBezTo>
                <a:cubicBezTo>
                  <a:pt x="9783" y="2084"/>
                  <a:pt x="9953" y="2053"/>
                  <a:pt x="10014" y="2131"/>
                </a:cubicBezTo>
                <a:cubicBezTo>
                  <a:pt x="10026" y="2220"/>
                  <a:pt x="10073" y="2273"/>
                  <a:pt x="10052" y="2396"/>
                </a:cubicBezTo>
                <a:cubicBezTo>
                  <a:pt x="10231" y="2428"/>
                  <a:pt x="10453" y="2585"/>
                  <a:pt x="10316" y="2812"/>
                </a:cubicBezTo>
                <a:cubicBezTo>
                  <a:pt x="10421" y="2871"/>
                  <a:pt x="10537" y="2919"/>
                  <a:pt x="10619" y="3001"/>
                </a:cubicBezTo>
                <a:cubicBezTo>
                  <a:pt x="10641" y="3124"/>
                  <a:pt x="10593" y="3177"/>
                  <a:pt x="10581" y="3266"/>
                </a:cubicBezTo>
                <a:cubicBezTo>
                  <a:pt x="10758" y="3322"/>
                  <a:pt x="10926" y="3549"/>
                  <a:pt x="10770" y="3719"/>
                </a:cubicBezTo>
                <a:cubicBezTo>
                  <a:pt x="10933" y="3791"/>
                  <a:pt x="11125" y="3993"/>
                  <a:pt x="10959" y="4173"/>
                </a:cubicBezTo>
                <a:cubicBezTo>
                  <a:pt x="10986" y="4298"/>
                  <a:pt x="11135" y="4301"/>
                  <a:pt x="11148" y="4438"/>
                </a:cubicBezTo>
                <a:cubicBezTo>
                  <a:pt x="11165" y="4581"/>
                  <a:pt x="11074" y="4616"/>
                  <a:pt x="11035" y="4703"/>
                </a:cubicBezTo>
                <a:cubicBezTo>
                  <a:pt x="11092" y="4772"/>
                  <a:pt x="11193" y="4797"/>
                  <a:pt x="11224" y="4892"/>
                </a:cubicBezTo>
                <a:cubicBezTo>
                  <a:pt x="11234" y="5041"/>
                  <a:pt x="11210" y="5155"/>
                  <a:pt x="11111" y="5195"/>
                </a:cubicBezTo>
                <a:cubicBezTo>
                  <a:pt x="11237" y="5261"/>
                  <a:pt x="11367" y="5611"/>
                  <a:pt x="11148" y="5686"/>
                </a:cubicBezTo>
                <a:cubicBezTo>
                  <a:pt x="11260" y="5813"/>
                  <a:pt x="11335" y="6114"/>
                  <a:pt x="11111" y="6178"/>
                </a:cubicBezTo>
                <a:cubicBezTo>
                  <a:pt x="11245" y="6321"/>
                  <a:pt x="11269" y="6613"/>
                  <a:pt x="11073" y="6708"/>
                </a:cubicBezTo>
                <a:cubicBezTo>
                  <a:pt x="11172" y="6872"/>
                  <a:pt x="11170" y="7151"/>
                  <a:pt x="10922" y="7161"/>
                </a:cubicBezTo>
                <a:cubicBezTo>
                  <a:pt x="10897" y="7312"/>
                  <a:pt x="11022" y="7314"/>
                  <a:pt x="10997" y="7464"/>
                </a:cubicBezTo>
                <a:cubicBezTo>
                  <a:pt x="10933" y="7538"/>
                  <a:pt x="10881" y="7625"/>
                  <a:pt x="10770" y="7653"/>
                </a:cubicBezTo>
                <a:cubicBezTo>
                  <a:pt x="10861" y="7885"/>
                  <a:pt x="10770" y="8087"/>
                  <a:pt x="10543" y="8107"/>
                </a:cubicBezTo>
                <a:cubicBezTo>
                  <a:pt x="10621" y="8289"/>
                  <a:pt x="10575" y="8564"/>
                  <a:pt x="10316" y="8523"/>
                </a:cubicBezTo>
                <a:cubicBezTo>
                  <a:pt x="10316" y="8624"/>
                  <a:pt x="10316" y="8725"/>
                  <a:pt x="10316" y="8826"/>
                </a:cubicBezTo>
                <a:cubicBezTo>
                  <a:pt x="10226" y="8874"/>
                  <a:pt x="10177" y="8964"/>
                  <a:pt x="10014" y="8939"/>
                </a:cubicBezTo>
                <a:cubicBezTo>
                  <a:pt x="10014" y="9028"/>
                  <a:pt x="10014" y="9116"/>
                  <a:pt x="10014" y="9204"/>
                </a:cubicBezTo>
                <a:cubicBezTo>
                  <a:pt x="9926" y="9255"/>
                  <a:pt x="9888" y="9356"/>
                  <a:pt x="9711" y="9317"/>
                </a:cubicBezTo>
                <a:cubicBezTo>
                  <a:pt x="9739" y="9496"/>
                  <a:pt x="9657" y="9566"/>
                  <a:pt x="9598" y="9658"/>
                </a:cubicBezTo>
                <a:cubicBezTo>
                  <a:pt x="9509" y="9670"/>
                  <a:pt x="9441" y="9732"/>
                  <a:pt x="9371" y="9658"/>
                </a:cubicBezTo>
                <a:cubicBezTo>
                  <a:pt x="9344" y="9869"/>
                  <a:pt x="9211" y="10094"/>
                  <a:pt x="8992" y="9998"/>
                </a:cubicBezTo>
                <a:cubicBezTo>
                  <a:pt x="8924" y="10143"/>
                  <a:pt x="8790" y="10387"/>
                  <a:pt x="8576" y="10263"/>
                </a:cubicBezTo>
                <a:cubicBezTo>
                  <a:pt x="8514" y="10439"/>
                  <a:pt x="8368" y="10651"/>
                  <a:pt x="8122" y="10528"/>
                </a:cubicBezTo>
                <a:cubicBezTo>
                  <a:pt x="8076" y="10699"/>
                  <a:pt x="7875" y="10820"/>
                  <a:pt x="7669" y="10717"/>
                </a:cubicBezTo>
                <a:cubicBezTo>
                  <a:pt x="7601" y="10893"/>
                  <a:pt x="7396" y="11007"/>
                  <a:pt x="7215" y="10868"/>
                </a:cubicBezTo>
                <a:cubicBezTo>
                  <a:pt x="7135" y="10977"/>
                  <a:pt x="6904" y="11166"/>
                  <a:pt x="6761" y="10982"/>
                </a:cubicBezTo>
                <a:cubicBezTo>
                  <a:pt x="6622" y="11007"/>
                  <a:pt x="6585" y="11134"/>
                  <a:pt x="6458" y="11171"/>
                </a:cubicBezTo>
                <a:cubicBezTo>
                  <a:pt x="6379" y="11137"/>
                  <a:pt x="6290" y="11112"/>
                  <a:pt x="6231" y="11057"/>
                </a:cubicBezTo>
                <a:cubicBezTo>
                  <a:pt x="6123" y="11088"/>
                  <a:pt x="6080" y="11184"/>
                  <a:pt x="5966" y="11209"/>
                </a:cubicBezTo>
                <a:cubicBezTo>
                  <a:pt x="5828" y="11208"/>
                  <a:pt x="5797" y="11101"/>
                  <a:pt x="5702" y="11057"/>
                </a:cubicBezTo>
                <a:cubicBezTo>
                  <a:pt x="5442" y="11329"/>
                  <a:pt x="5208" y="10959"/>
                  <a:pt x="4870" y="11133"/>
                </a:cubicBezTo>
                <a:cubicBezTo>
                  <a:pt x="4832" y="11083"/>
                  <a:pt x="4767" y="11059"/>
                  <a:pt x="4756" y="10982"/>
                </a:cubicBezTo>
                <a:cubicBezTo>
                  <a:pt x="4630" y="10994"/>
                  <a:pt x="4588" y="11091"/>
                  <a:pt x="4416" y="11057"/>
                </a:cubicBezTo>
                <a:cubicBezTo>
                  <a:pt x="4357" y="11003"/>
                  <a:pt x="4284" y="10962"/>
                  <a:pt x="4264" y="10868"/>
                </a:cubicBezTo>
                <a:cubicBezTo>
                  <a:pt x="4057" y="10934"/>
                  <a:pt x="3772" y="10926"/>
                  <a:pt x="3773" y="10679"/>
                </a:cubicBezTo>
                <a:cubicBezTo>
                  <a:pt x="3576" y="10781"/>
                  <a:pt x="3348" y="10742"/>
                  <a:pt x="3319" y="10490"/>
                </a:cubicBezTo>
                <a:cubicBezTo>
                  <a:pt x="3075" y="10562"/>
                  <a:pt x="2929" y="10465"/>
                  <a:pt x="2865" y="10263"/>
                </a:cubicBezTo>
                <a:cubicBezTo>
                  <a:pt x="2777" y="10263"/>
                  <a:pt x="2688" y="10263"/>
                  <a:pt x="2600" y="10263"/>
                </a:cubicBezTo>
                <a:cubicBezTo>
                  <a:pt x="2551" y="10161"/>
                  <a:pt x="2432" y="10129"/>
                  <a:pt x="2449" y="9961"/>
                </a:cubicBezTo>
                <a:cubicBezTo>
                  <a:pt x="2178" y="9992"/>
                  <a:pt x="2071" y="9859"/>
                  <a:pt x="2071" y="9620"/>
                </a:cubicBezTo>
                <a:cubicBezTo>
                  <a:pt x="1909" y="9679"/>
                  <a:pt x="1688" y="9578"/>
                  <a:pt x="1730" y="9317"/>
                </a:cubicBezTo>
                <a:cubicBezTo>
                  <a:pt x="1639" y="9270"/>
                  <a:pt x="1501" y="9269"/>
                  <a:pt x="1428" y="9204"/>
                </a:cubicBezTo>
                <a:cubicBezTo>
                  <a:pt x="1405" y="9113"/>
                  <a:pt x="1373" y="9031"/>
                  <a:pt x="1390" y="8901"/>
                </a:cubicBezTo>
                <a:cubicBezTo>
                  <a:pt x="1021" y="8892"/>
                  <a:pt x="1141" y="8393"/>
                  <a:pt x="822" y="8334"/>
                </a:cubicBezTo>
                <a:cubicBezTo>
                  <a:pt x="823" y="8234"/>
                  <a:pt x="808" y="8118"/>
                  <a:pt x="860" y="8069"/>
                </a:cubicBezTo>
                <a:cubicBezTo>
                  <a:pt x="770" y="7995"/>
                  <a:pt x="651" y="7951"/>
                  <a:pt x="595" y="7842"/>
                </a:cubicBezTo>
                <a:cubicBezTo>
                  <a:pt x="590" y="7748"/>
                  <a:pt x="615" y="7685"/>
                  <a:pt x="671" y="7653"/>
                </a:cubicBezTo>
                <a:cubicBezTo>
                  <a:pt x="593" y="7555"/>
                  <a:pt x="469" y="7503"/>
                  <a:pt x="406" y="7388"/>
                </a:cubicBezTo>
                <a:cubicBezTo>
                  <a:pt x="388" y="7269"/>
                  <a:pt x="460" y="7241"/>
                  <a:pt x="482" y="7161"/>
                </a:cubicBezTo>
                <a:cubicBezTo>
                  <a:pt x="378" y="7039"/>
                  <a:pt x="196" y="6853"/>
                  <a:pt x="368" y="6670"/>
                </a:cubicBezTo>
                <a:cubicBezTo>
                  <a:pt x="330" y="6557"/>
                  <a:pt x="210" y="6526"/>
                  <a:pt x="179" y="6405"/>
                </a:cubicBezTo>
                <a:cubicBezTo>
                  <a:pt x="189" y="6289"/>
                  <a:pt x="261" y="6235"/>
                  <a:pt x="293" y="6140"/>
                </a:cubicBezTo>
                <a:cubicBezTo>
                  <a:pt x="150" y="6078"/>
                  <a:pt x="62" y="5768"/>
                  <a:pt x="255" y="5686"/>
                </a:cubicBezTo>
                <a:cubicBezTo>
                  <a:pt x="213" y="5587"/>
                  <a:pt x="145" y="5505"/>
                  <a:pt x="141" y="5384"/>
                </a:cubicBezTo>
                <a:cubicBezTo>
                  <a:pt x="139" y="5282"/>
                  <a:pt x="281" y="5279"/>
                  <a:pt x="293" y="5157"/>
                </a:cubicBezTo>
                <a:cubicBezTo>
                  <a:pt x="305" y="5029"/>
                  <a:pt x="0" y="4726"/>
                  <a:pt x="368" y="4665"/>
                </a:cubicBezTo>
                <a:cubicBezTo>
                  <a:pt x="236" y="4496"/>
                  <a:pt x="247" y="4268"/>
                  <a:pt x="444" y="4173"/>
                </a:cubicBezTo>
                <a:cubicBezTo>
                  <a:pt x="349" y="4014"/>
                  <a:pt x="328" y="3711"/>
                  <a:pt x="595" y="3719"/>
                </a:cubicBezTo>
                <a:cubicBezTo>
                  <a:pt x="505" y="3480"/>
                  <a:pt x="593" y="3255"/>
                  <a:pt x="822" y="3228"/>
                </a:cubicBezTo>
                <a:cubicBezTo>
                  <a:pt x="734" y="3036"/>
                  <a:pt x="807" y="2787"/>
                  <a:pt x="1049" y="2812"/>
                </a:cubicBezTo>
                <a:cubicBezTo>
                  <a:pt x="990" y="2575"/>
                  <a:pt x="1043" y="2362"/>
                  <a:pt x="1314" y="2358"/>
                </a:cubicBezTo>
                <a:cubicBezTo>
                  <a:pt x="1283" y="2087"/>
                  <a:pt x="1416" y="1980"/>
                  <a:pt x="1654" y="1980"/>
                </a:cubicBezTo>
                <a:cubicBezTo>
                  <a:pt x="1638" y="1849"/>
                  <a:pt x="1669" y="1768"/>
                  <a:pt x="1692" y="1677"/>
                </a:cubicBezTo>
                <a:cubicBezTo>
                  <a:pt x="1916" y="1583"/>
                  <a:pt x="2068" y="1599"/>
                  <a:pt x="2071" y="1337"/>
                </a:cubicBezTo>
                <a:cubicBezTo>
                  <a:pt x="2204" y="1316"/>
                  <a:pt x="2240" y="1226"/>
                  <a:pt x="2373" y="1299"/>
                </a:cubicBezTo>
                <a:cubicBezTo>
                  <a:pt x="2432" y="1206"/>
                  <a:pt x="2441" y="1064"/>
                  <a:pt x="2524" y="996"/>
                </a:cubicBezTo>
                <a:cubicBezTo>
                  <a:pt x="2613" y="996"/>
                  <a:pt x="2701" y="996"/>
                  <a:pt x="2789" y="996"/>
                </a:cubicBezTo>
                <a:cubicBezTo>
                  <a:pt x="2828" y="844"/>
                  <a:pt x="3003" y="632"/>
                  <a:pt x="3205" y="769"/>
                </a:cubicBezTo>
                <a:cubicBezTo>
                  <a:pt x="3295" y="620"/>
                  <a:pt x="3443" y="410"/>
                  <a:pt x="3697" y="542"/>
                </a:cubicBezTo>
                <a:cubicBezTo>
                  <a:pt x="3750" y="398"/>
                  <a:pt x="3999" y="204"/>
                  <a:pt x="4151" y="391"/>
                </a:cubicBezTo>
                <a:cubicBezTo>
                  <a:pt x="4215" y="221"/>
                  <a:pt x="4510" y="122"/>
                  <a:pt x="4680" y="277"/>
                </a:cubicBezTo>
                <a:cubicBezTo>
                  <a:pt x="4738" y="184"/>
                  <a:pt x="4823" y="118"/>
                  <a:pt x="4945" y="88"/>
                </a:cubicBezTo>
                <a:cubicBezTo>
                  <a:pt x="5060" y="87"/>
                  <a:pt x="5092" y="168"/>
                  <a:pt x="5172" y="202"/>
                </a:cubicBezTo>
                <a:cubicBezTo>
                  <a:pt x="5264" y="81"/>
                  <a:pt x="5539" y="44"/>
                  <a:pt x="5664" y="164"/>
                </a:cubicBezTo>
                <a:cubicBezTo>
                  <a:pt x="5796" y="51"/>
                  <a:pt x="6076" y="0"/>
                  <a:pt x="6118" y="240"/>
                </a:cubicBezTo>
                <a:close/>
                <a:moveTo>
                  <a:pt x="4567" y="731"/>
                </a:moveTo>
                <a:cubicBezTo>
                  <a:pt x="5362" y="599"/>
                  <a:pt x="6333" y="695"/>
                  <a:pt x="6988" y="769"/>
                </a:cubicBezTo>
                <a:cubicBezTo>
                  <a:pt x="6322" y="558"/>
                  <a:pt x="5259" y="519"/>
                  <a:pt x="4567" y="731"/>
                </a:cubicBezTo>
                <a:close/>
                <a:moveTo>
                  <a:pt x="3054" y="1337"/>
                </a:moveTo>
                <a:cubicBezTo>
                  <a:pt x="3531" y="1183"/>
                  <a:pt x="3900" y="922"/>
                  <a:pt x="4416" y="807"/>
                </a:cubicBezTo>
                <a:cubicBezTo>
                  <a:pt x="4046" y="757"/>
                  <a:pt x="3372" y="1120"/>
                  <a:pt x="3054" y="1337"/>
                </a:cubicBezTo>
                <a:close/>
                <a:moveTo>
                  <a:pt x="4756" y="1034"/>
                </a:moveTo>
                <a:cubicBezTo>
                  <a:pt x="4895" y="971"/>
                  <a:pt x="5151" y="1026"/>
                  <a:pt x="5210" y="883"/>
                </a:cubicBezTo>
                <a:cubicBezTo>
                  <a:pt x="5064" y="715"/>
                  <a:pt x="4658" y="858"/>
                  <a:pt x="4756" y="1034"/>
                </a:cubicBezTo>
                <a:close/>
                <a:moveTo>
                  <a:pt x="6080" y="996"/>
                </a:moveTo>
                <a:cubicBezTo>
                  <a:pt x="6224" y="1041"/>
                  <a:pt x="6470" y="984"/>
                  <a:pt x="6534" y="1110"/>
                </a:cubicBezTo>
                <a:cubicBezTo>
                  <a:pt x="6492" y="1181"/>
                  <a:pt x="6440" y="1242"/>
                  <a:pt x="6420" y="1337"/>
                </a:cubicBezTo>
                <a:cubicBezTo>
                  <a:pt x="6625" y="1277"/>
                  <a:pt x="6720" y="1107"/>
                  <a:pt x="6761" y="883"/>
                </a:cubicBezTo>
                <a:cubicBezTo>
                  <a:pt x="6570" y="895"/>
                  <a:pt x="6145" y="670"/>
                  <a:pt x="6080" y="996"/>
                </a:cubicBezTo>
                <a:close/>
                <a:moveTo>
                  <a:pt x="8463" y="1412"/>
                </a:moveTo>
                <a:cubicBezTo>
                  <a:pt x="8052" y="1218"/>
                  <a:pt x="7603" y="860"/>
                  <a:pt x="7139" y="845"/>
                </a:cubicBezTo>
                <a:cubicBezTo>
                  <a:pt x="7597" y="992"/>
                  <a:pt x="8055" y="1341"/>
                  <a:pt x="8463" y="1412"/>
                </a:cubicBezTo>
                <a:close/>
                <a:moveTo>
                  <a:pt x="4037" y="1374"/>
                </a:moveTo>
                <a:cubicBezTo>
                  <a:pt x="3987" y="1009"/>
                  <a:pt x="4556" y="1262"/>
                  <a:pt x="4567" y="958"/>
                </a:cubicBezTo>
                <a:cubicBezTo>
                  <a:pt x="4387" y="790"/>
                  <a:pt x="3711" y="1162"/>
                  <a:pt x="4037" y="1374"/>
                </a:cubicBezTo>
                <a:close/>
                <a:moveTo>
                  <a:pt x="5286" y="1261"/>
                </a:moveTo>
                <a:cubicBezTo>
                  <a:pt x="5231" y="1190"/>
                  <a:pt x="5230" y="1064"/>
                  <a:pt x="5134" y="1034"/>
                </a:cubicBezTo>
                <a:cubicBezTo>
                  <a:pt x="5154" y="1306"/>
                  <a:pt x="4757" y="1160"/>
                  <a:pt x="4718" y="1374"/>
                </a:cubicBezTo>
                <a:cubicBezTo>
                  <a:pt x="4743" y="1425"/>
                  <a:pt x="4799" y="1445"/>
                  <a:pt x="4870" y="1450"/>
                </a:cubicBezTo>
                <a:cubicBezTo>
                  <a:pt x="4947" y="1401"/>
                  <a:pt x="4938" y="1267"/>
                  <a:pt x="5097" y="1299"/>
                </a:cubicBezTo>
                <a:cubicBezTo>
                  <a:pt x="5080" y="1371"/>
                  <a:pt x="4988" y="1367"/>
                  <a:pt x="5021" y="1488"/>
                </a:cubicBezTo>
                <a:cubicBezTo>
                  <a:pt x="5234" y="1476"/>
                  <a:pt x="5357" y="1555"/>
                  <a:pt x="5588" y="1526"/>
                </a:cubicBezTo>
                <a:cubicBezTo>
                  <a:pt x="5581" y="1339"/>
                  <a:pt x="5620" y="1088"/>
                  <a:pt x="5475" y="920"/>
                </a:cubicBezTo>
                <a:cubicBezTo>
                  <a:pt x="5424" y="920"/>
                  <a:pt x="5374" y="920"/>
                  <a:pt x="5323" y="920"/>
                </a:cubicBezTo>
                <a:cubicBezTo>
                  <a:pt x="5313" y="1071"/>
                  <a:pt x="5419" y="1187"/>
                  <a:pt x="5286" y="1261"/>
                </a:cubicBezTo>
                <a:close/>
                <a:moveTo>
                  <a:pt x="6874" y="1147"/>
                </a:moveTo>
                <a:cubicBezTo>
                  <a:pt x="7039" y="1121"/>
                  <a:pt x="7087" y="1212"/>
                  <a:pt x="7253" y="1185"/>
                </a:cubicBezTo>
                <a:cubicBezTo>
                  <a:pt x="7323" y="912"/>
                  <a:pt x="6802" y="781"/>
                  <a:pt x="6874" y="1147"/>
                </a:cubicBezTo>
                <a:close/>
                <a:moveTo>
                  <a:pt x="5777" y="996"/>
                </a:moveTo>
                <a:cubicBezTo>
                  <a:pt x="5757" y="1165"/>
                  <a:pt x="5688" y="1285"/>
                  <a:pt x="5664" y="1450"/>
                </a:cubicBezTo>
                <a:cubicBezTo>
                  <a:pt x="5750" y="1570"/>
                  <a:pt x="6062" y="1541"/>
                  <a:pt x="6156" y="1450"/>
                </a:cubicBezTo>
                <a:cubicBezTo>
                  <a:pt x="6037" y="1208"/>
                  <a:pt x="6059" y="912"/>
                  <a:pt x="5777" y="996"/>
                </a:cubicBezTo>
                <a:close/>
                <a:moveTo>
                  <a:pt x="6118" y="1147"/>
                </a:moveTo>
                <a:cubicBezTo>
                  <a:pt x="6227" y="1152"/>
                  <a:pt x="6183" y="1309"/>
                  <a:pt x="6307" y="1299"/>
                </a:cubicBezTo>
                <a:cubicBezTo>
                  <a:pt x="6440" y="1160"/>
                  <a:pt x="6181" y="991"/>
                  <a:pt x="6118" y="1147"/>
                </a:cubicBezTo>
                <a:close/>
                <a:moveTo>
                  <a:pt x="4378" y="1299"/>
                </a:moveTo>
                <a:cubicBezTo>
                  <a:pt x="4584" y="1241"/>
                  <a:pt x="4831" y="1222"/>
                  <a:pt x="4983" y="1110"/>
                </a:cubicBezTo>
                <a:cubicBezTo>
                  <a:pt x="4752" y="1143"/>
                  <a:pt x="4447" y="1103"/>
                  <a:pt x="4378" y="1299"/>
                </a:cubicBezTo>
                <a:close/>
                <a:moveTo>
                  <a:pt x="7063" y="1450"/>
                </a:moveTo>
                <a:cubicBezTo>
                  <a:pt x="7055" y="1378"/>
                  <a:pt x="7106" y="1367"/>
                  <a:pt x="7101" y="1299"/>
                </a:cubicBezTo>
                <a:cubicBezTo>
                  <a:pt x="6994" y="1330"/>
                  <a:pt x="7003" y="1245"/>
                  <a:pt x="6912" y="1261"/>
                </a:cubicBezTo>
                <a:cubicBezTo>
                  <a:pt x="6896" y="1333"/>
                  <a:pt x="6831" y="1356"/>
                  <a:pt x="6836" y="1450"/>
                </a:cubicBezTo>
                <a:cubicBezTo>
                  <a:pt x="7017" y="1597"/>
                  <a:pt x="7073" y="1869"/>
                  <a:pt x="7404" y="1866"/>
                </a:cubicBezTo>
                <a:cubicBezTo>
                  <a:pt x="7508" y="1679"/>
                  <a:pt x="7424" y="1535"/>
                  <a:pt x="7479" y="1299"/>
                </a:cubicBezTo>
                <a:cubicBezTo>
                  <a:pt x="7301" y="1093"/>
                  <a:pt x="7240" y="1427"/>
                  <a:pt x="7063" y="1450"/>
                </a:cubicBezTo>
                <a:close/>
                <a:moveTo>
                  <a:pt x="3962" y="1715"/>
                </a:moveTo>
                <a:cubicBezTo>
                  <a:pt x="3789" y="1743"/>
                  <a:pt x="3681" y="1837"/>
                  <a:pt x="3470" y="1828"/>
                </a:cubicBezTo>
                <a:cubicBezTo>
                  <a:pt x="3576" y="1999"/>
                  <a:pt x="3837" y="2016"/>
                  <a:pt x="3848" y="2282"/>
                </a:cubicBezTo>
                <a:cubicBezTo>
                  <a:pt x="4068" y="2260"/>
                  <a:pt x="4046" y="1819"/>
                  <a:pt x="3962" y="1715"/>
                </a:cubicBezTo>
                <a:close/>
                <a:moveTo>
                  <a:pt x="4643" y="1563"/>
                </a:moveTo>
                <a:cubicBezTo>
                  <a:pt x="4536" y="1622"/>
                  <a:pt x="4352" y="1800"/>
                  <a:pt x="4227" y="1715"/>
                </a:cubicBezTo>
                <a:cubicBezTo>
                  <a:pt x="4322" y="1645"/>
                  <a:pt x="4615" y="1576"/>
                  <a:pt x="4529" y="1450"/>
                </a:cubicBezTo>
                <a:cubicBezTo>
                  <a:pt x="4451" y="1500"/>
                  <a:pt x="4285" y="1657"/>
                  <a:pt x="4189" y="1563"/>
                </a:cubicBezTo>
                <a:cubicBezTo>
                  <a:pt x="4262" y="1496"/>
                  <a:pt x="4560" y="1457"/>
                  <a:pt x="4453" y="1337"/>
                </a:cubicBezTo>
                <a:cubicBezTo>
                  <a:pt x="4291" y="1484"/>
                  <a:pt x="4297" y="1256"/>
                  <a:pt x="4227" y="1261"/>
                </a:cubicBezTo>
                <a:cubicBezTo>
                  <a:pt x="4130" y="1265"/>
                  <a:pt x="4151" y="1388"/>
                  <a:pt x="4151" y="1488"/>
                </a:cubicBezTo>
                <a:cubicBezTo>
                  <a:pt x="4048" y="1491"/>
                  <a:pt x="4075" y="1425"/>
                  <a:pt x="4000" y="1488"/>
                </a:cubicBezTo>
                <a:cubicBezTo>
                  <a:pt x="3836" y="2044"/>
                  <a:pt x="4646" y="1878"/>
                  <a:pt x="4643" y="1563"/>
                </a:cubicBezTo>
                <a:close/>
                <a:moveTo>
                  <a:pt x="6345" y="1412"/>
                </a:moveTo>
                <a:cubicBezTo>
                  <a:pt x="6464" y="1445"/>
                  <a:pt x="6429" y="1631"/>
                  <a:pt x="6572" y="1639"/>
                </a:cubicBezTo>
                <a:cubicBezTo>
                  <a:pt x="6651" y="1542"/>
                  <a:pt x="6762" y="1477"/>
                  <a:pt x="6761" y="1299"/>
                </a:cubicBezTo>
                <a:cubicBezTo>
                  <a:pt x="6654" y="1369"/>
                  <a:pt x="6461" y="1352"/>
                  <a:pt x="6345" y="1412"/>
                </a:cubicBezTo>
                <a:close/>
                <a:moveTo>
                  <a:pt x="2903" y="1488"/>
                </a:moveTo>
                <a:cubicBezTo>
                  <a:pt x="2911" y="1440"/>
                  <a:pt x="2962" y="1410"/>
                  <a:pt x="2865" y="1412"/>
                </a:cubicBezTo>
                <a:cubicBezTo>
                  <a:pt x="2512" y="1740"/>
                  <a:pt x="2068" y="1977"/>
                  <a:pt x="1806" y="2396"/>
                </a:cubicBezTo>
                <a:cubicBezTo>
                  <a:pt x="2205" y="2127"/>
                  <a:pt x="2474" y="1728"/>
                  <a:pt x="2903" y="1488"/>
                </a:cubicBezTo>
                <a:close/>
                <a:moveTo>
                  <a:pt x="3016" y="1677"/>
                </a:moveTo>
                <a:cubicBezTo>
                  <a:pt x="3194" y="1819"/>
                  <a:pt x="3538" y="1602"/>
                  <a:pt x="3773" y="1563"/>
                </a:cubicBezTo>
                <a:cubicBezTo>
                  <a:pt x="3681" y="1351"/>
                  <a:pt x="3066" y="1390"/>
                  <a:pt x="3016" y="1677"/>
                </a:cubicBezTo>
                <a:close/>
                <a:moveTo>
                  <a:pt x="7442" y="2055"/>
                </a:moveTo>
                <a:cubicBezTo>
                  <a:pt x="7574" y="2149"/>
                  <a:pt x="7814" y="2128"/>
                  <a:pt x="7933" y="2017"/>
                </a:cubicBezTo>
                <a:cubicBezTo>
                  <a:pt x="7873" y="1939"/>
                  <a:pt x="7703" y="1971"/>
                  <a:pt x="7631" y="1904"/>
                </a:cubicBezTo>
                <a:cubicBezTo>
                  <a:pt x="7693" y="1714"/>
                  <a:pt x="7863" y="1632"/>
                  <a:pt x="7896" y="1412"/>
                </a:cubicBezTo>
                <a:cubicBezTo>
                  <a:pt x="7603" y="1482"/>
                  <a:pt x="7421" y="1789"/>
                  <a:pt x="7442" y="2055"/>
                </a:cubicBezTo>
                <a:close/>
                <a:moveTo>
                  <a:pt x="8349" y="1677"/>
                </a:moveTo>
                <a:cubicBezTo>
                  <a:pt x="8338" y="1486"/>
                  <a:pt x="8209" y="1414"/>
                  <a:pt x="8009" y="1412"/>
                </a:cubicBezTo>
                <a:cubicBezTo>
                  <a:pt x="7997" y="1625"/>
                  <a:pt x="8199" y="1625"/>
                  <a:pt x="8349" y="1677"/>
                </a:cubicBezTo>
                <a:close/>
                <a:moveTo>
                  <a:pt x="9635" y="2509"/>
                </a:moveTo>
                <a:cubicBezTo>
                  <a:pt x="9355" y="2096"/>
                  <a:pt x="8984" y="1773"/>
                  <a:pt x="8576" y="1488"/>
                </a:cubicBezTo>
                <a:cubicBezTo>
                  <a:pt x="8921" y="1837"/>
                  <a:pt x="9280" y="2171"/>
                  <a:pt x="9635" y="2509"/>
                </a:cubicBezTo>
                <a:close/>
                <a:moveTo>
                  <a:pt x="5777" y="1677"/>
                </a:moveTo>
                <a:cubicBezTo>
                  <a:pt x="5754" y="1914"/>
                  <a:pt x="5918" y="1965"/>
                  <a:pt x="6156" y="1942"/>
                </a:cubicBezTo>
                <a:cubicBezTo>
                  <a:pt x="6256" y="1854"/>
                  <a:pt x="6055" y="1840"/>
                  <a:pt x="6156" y="1753"/>
                </a:cubicBezTo>
                <a:cubicBezTo>
                  <a:pt x="6286" y="1769"/>
                  <a:pt x="6368" y="1738"/>
                  <a:pt x="6458" y="1715"/>
                </a:cubicBezTo>
                <a:cubicBezTo>
                  <a:pt x="6357" y="1380"/>
                  <a:pt x="6056" y="1669"/>
                  <a:pt x="5777" y="1677"/>
                </a:cubicBezTo>
                <a:close/>
                <a:moveTo>
                  <a:pt x="4945" y="1980"/>
                </a:moveTo>
                <a:cubicBezTo>
                  <a:pt x="5181" y="1893"/>
                  <a:pt x="5660" y="2048"/>
                  <a:pt x="5550" y="1715"/>
                </a:cubicBezTo>
                <a:cubicBezTo>
                  <a:pt x="5342" y="1822"/>
                  <a:pt x="5149" y="1588"/>
                  <a:pt x="4945" y="1563"/>
                </a:cubicBezTo>
                <a:cubicBezTo>
                  <a:pt x="4985" y="1739"/>
                  <a:pt x="4876" y="1891"/>
                  <a:pt x="4945" y="1980"/>
                </a:cubicBezTo>
                <a:close/>
                <a:moveTo>
                  <a:pt x="7933" y="1601"/>
                </a:moveTo>
                <a:cubicBezTo>
                  <a:pt x="7894" y="1688"/>
                  <a:pt x="7803" y="1723"/>
                  <a:pt x="7820" y="1866"/>
                </a:cubicBezTo>
                <a:cubicBezTo>
                  <a:pt x="7960" y="1890"/>
                  <a:pt x="8041" y="1972"/>
                  <a:pt x="8160" y="2017"/>
                </a:cubicBezTo>
                <a:cubicBezTo>
                  <a:pt x="8205" y="1961"/>
                  <a:pt x="8207" y="1863"/>
                  <a:pt x="8274" y="1828"/>
                </a:cubicBezTo>
                <a:cubicBezTo>
                  <a:pt x="8381" y="1871"/>
                  <a:pt x="8347" y="1995"/>
                  <a:pt x="8312" y="2093"/>
                </a:cubicBezTo>
                <a:cubicBezTo>
                  <a:pt x="8493" y="2164"/>
                  <a:pt x="8614" y="2295"/>
                  <a:pt x="8803" y="2358"/>
                </a:cubicBezTo>
                <a:cubicBezTo>
                  <a:pt x="9159" y="1867"/>
                  <a:pt x="8207" y="1827"/>
                  <a:pt x="7933" y="1601"/>
                </a:cubicBezTo>
                <a:close/>
                <a:moveTo>
                  <a:pt x="8387" y="1677"/>
                </a:moveTo>
                <a:cubicBezTo>
                  <a:pt x="8537" y="1729"/>
                  <a:pt x="8644" y="1823"/>
                  <a:pt x="8803" y="1866"/>
                </a:cubicBezTo>
                <a:cubicBezTo>
                  <a:pt x="8781" y="1710"/>
                  <a:pt x="8492" y="1509"/>
                  <a:pt x="8387" y="1677"/>
                </a:cubicBezTo>
                <a:close/>
                <a:moveTo>
                  <a:pt x="6307" y="1942"/>
                </a:moveTo>
                <a:cubicBezTo>
                  <a:pt x="6356" y="2093"/>
                  <a:pt x="6626" y="2073"/>
                  <a:pt x="6723" y="1980"/>
                </a:cubicBezTo>
                <a:cubicBezTo>
                  <a:pt x="6811" y="2048"/>
                  <a:pt x="6943" y="2215"/>
                  <a:pt x="7101" y="2093"/>
                </a:cubicBezTo>
                <a:cubicBezTo>
                  <a:pt x="7023" y="1566"/>
                  <a:pt x="6592" y="1630"/>
                  <a:pt x="6307" y="1942"/>
                </a:cubicBezTo>
                <a:close/>
                <a:moveTo>
                  <a:pt x="4264" y="2055"/>
                </a:moveTo>
                <a:cubicBezTo>
                  <a:pt x="4370" y="2120"/>
                  <a:pt x="4600" y="2194"/>
                  <a:pt x="4643" y="2017"/>
                </a:cubicBezTo>
                <a:cubicBezTo>
                  <a:pt x="4432" y="1908"/>
                  <a:pt x="4891" y="1981"/>
                  <a:pt x="4794" y="1753"/>
                </a:cubicBezTo>
                <a:cubicBezTo>
                  <a:pt x="4625" y="1720"/>
                  <a:pt x="4362" y="1893"/>
                  <a:pt x="4264" y="2055"/>
                </a:cubicBezTo>
                <a:close/>
                <a:moveTo>
                  <a:pt x="2524" y="2396"/>
                </a:moveTo>
                <a:cubicBezTo>
                  <a:pt x="2772" y="2328"/>
                  <a:pt x="2862" y="2103"/>
                  <a:pt x="2865" y="1790"/>
                </a:cubicBezTo>
                <a:cubicBezTo>
                  <a:pt x="2546" y="1787"/>
                  <a:pt x="2575" y="2131"/>
                  <a:pt x="2524" y="2396"/>
                </a:cubicBezTo>
                <a:close/>
                <a:moveTo>
                  <a:pt x="2978" y="2169"/>
                </a:moveTo>
                <a:cubicBezTo>
                  <a:pt x="3095" y="2046"/>
                  <a:pt x="3272" y="1983"/>
                  <a:pt x="3357" y="1828"/>
                </a:cubicBezTo>
                <a:cubicBezTo>
                  <a:pt x="3256" y="1828"/>
                  <a:pt x="3155" y="1828"/>
                  <a:pt x="3054" y="1828"/>
                </a:cubicBezTo>
                <a:cubicBezTo>
                  <a:pt x="3046" y="1936"/>
                  <a:pt x="2879" y="2079"/>
                  <a:pt x="2978" y="2169"/>
                </a:cubicBezTo>
                <a:close/>
                <a:moveTo>
                  <a:pt x="3016" y="2282"/>
                </a:moveTo>
                <a:cubicBezTo>
                  <a:pt x="3183" y="2324"/>
                  <a:pt x="3417" y="2136"/>
                  <a:pt x="3508" y="1980"/>
                </a:cubicBezTo>
                <a:cubicBezTo>
                  <a:pt x="3290" y="2026"/>
                  <a:pt x="3158" y="2160"/>
                  <a:pt x="3016" y="2282"/>
                </a:cubicBezTo>
                <a:close/>
                <a:moveTo>
                  <a:pt x="7442" y="2244"/>
                </a:moveTo>
                <a:cubicBezTo>
                  <a:pt x="7421" y="2454"/>
                  <a:pt x="7555" y="2510"/>
                  <a:pt x="7744" y="2509"/>
                </a:cubicBezTo>
                <a:cubicBezTo>
                  <a:pt x="7837" y="2459"/>
                  <a:pt x="7676" y="2395"/>
                  <a:pt x="7782" y="2358"/>
                </a:cubicBezTo>
                <a:cubicBezTo>
                  <a:pt x="7807" y="2409"/>
                  <a:pt x="7863" y="2428"/>
                  <a:pt x="7933" y="2433"/>
                </a:cubicBezTo>
                <a:cubicBezTo>
                  <a:pt x="7997" y="2321"/>
                  <a:pt x="8083" y="2230"/>
                  <a:pt x="8122" y="2093"/>
                </a:cubicBezTo>
                <a:cubicBezTo>
                  <a:pt x="7918" y="2102"/>
                  <a:pt x="7752" y="2267"/>
                  <a:pt x="7442" y="2244"/>
                </a:cubicBezTo>
                <a:close/>
                <a:moveTo>
                  <a:pt x="5172" y="2131"/>
                </a:moveTo>
                <a:cubicBezTo>
                  <a:pt x="5181" y="2248"/>
                  <a:pt x="5277" y="2278"/>
                  <a:pt x="5323" y="2358"/>
                </a:cubicBezTo>
                <a:cubicBezTo>
                  <a:pt x="5361" y="2232"/>
                  <a:pt x="5520" y="2227"/>
                  <a:pt x="5550" y="2093"/>
                </a:cubicBezTo>
                <a:cubicBezTo>
                  <a:pt x="5385" y="2066"/>
                  <a:pt x="5337" y="2157"/>
                  <a:pt x="5172" y="2131"/>
                </a:cubicBezTo>
                <a:close/>
                <a:moveTo>
                  <a:pt x="5891" y="2282"/>
                </a:moveTo>
                <a:cubicBezTo>
                  <a:pt x="6013" y="2253"/>
                  <a:pt x="6114" y="2203"/>
                  <a:pt x="6193" y="2131"/>
                </a:cubicBezTo>
                <a:cubicBezTo>
                  <a:pt x="6116" y="2081"/>
                  <a:pt x="5814" y="2059"/>
                  <a:pt x="5740" y="2131"/>
                </a:cubicBezTo>
                <a:cubicBezTo>
                  <a:pt x="5815" y="2157"/>
                  <a:pt x="5826" y="2246"/>
                  <a:pt x="5891" y="2282"/>
                </a:cubicBezTo>
                <a:close/>
                <a:moveTo>
                  <a:pt x="3130" y="2509"/>
                </a:moveTo>
                <a:cubicBezTo>
                  <a:pt x="3323" y="2578"/>
                  <a:pt x="3619" y="2452"/>
                  <a:pt x="3621" y="2206"/>
                </a:cubicBezTo>
                <a:cubicBezTo>
                  <a:pt x="3439" y="2149"/>
                  <a:pt x="3162" y="2294"/>
                  <a:pt x="3130" y="2509"/>
                </a:cubicBezTo>
                <a:close/>
                <a:moveTo>
                  <a:pt x="3810" y="2698"/>
                </a:moveTo>
                <a:cubicBezTo>
                  <a:pt x="4096" y="2580"/>
                  <a:pt x="4480" y="2561"/>
                  <a:pt x="4756" y="2433"/>
                </a:cubicBezTo>
                <a:cubicBezTo>
                  <a:pt x="5014" y="2447"/>
                  <a:pt x="5077" y="2834"/>
                  <a:pt x="5248" y="2812"/>
                </a:cubicBezTo>
                <a:cubicBezTo>
                  <a:pt x="5311" y="2633"/>
                  <a:pt x="4874" y="2470"/>
                  <a:pt x="5021" y="2206"/>
                </a:cubicBezTo>
                <a:cubicBezTo>
                  <a:pt x="4525" y="2278"/>
                  <a:pt x="4078" y="2398"/>
                  <a:pt x="3810" y="2698"/>
                </a:cubicBezTo>
                <a:close/>
                <a:moveTo>
                  <a:pt x="5513" y="2471"/>
                </a:moveTo>
                <a:cubicBezTo>
                  <a:pt x="5574" y="2588"/>
                  <a:pt x="5545" y="2618"/>
                  <a:pt x="5588" y="2698"/>
                </a:cubicBezTo>
                <a:cubicBezTo>
                  <a:pt x="5711" y="2631"/>
                  <a:pt x="5955" y="2487"/>
                  <a:pt x="5853" y="2320"/>
                </a:cubicBezTo>
                <a:cubicBezTo>
                  <a:pt x="5749" y="2380"/>
                  <a:pt x="5607" y="2402"/>
                  <a:pt x="5513" y="2471"/>
                </a:cubicBezTo>
                <a:close/>
                <a:moveTo>
                  <a:pt x="5740" y="2244"/>
                </a:moveTo>
                <a:cubicBezTo>
                  <a:pt x="5530" y="2176"/>
                  <a:pt x="5382" y="2320"/>
                  <a:pt x="5361" y="2547"/>
                </a:cubicBezTo>
                <a:cubicBezTo>
                  <a:pt x="5478" y="2437"/>
                  <a:pt x="5657" y="2389"/>
                  <a:pt x="5740" y="2244"/>
                </a:cubicBezTo>
                <a:close/>
                <a:moveTo>
                  <a:pt x="7253" y="2433"/>
                </a:moveTo>
                <a:cubicBezTo>
                  <a:pt x="7003" y="2393"/>
                  <a:pt x="6761" y="2144"/>
                  <a:pt x="6496" y="2244"/>
                </a:cubicBezTo>
                <a:cubicBezTo>
                  <a:pt x="6559" y="2497"/>
                  <a:pt x="6996" y="2603"/>
                  <a:pt x="7253" y="2433"/>
                </a:cubicBezTo>
                <a:close/>
                <a:moveTo>
                  <a:pt x="8728" y="2698"/>
                </a:moveTo>
                <a:cubicBezTo>
                  <a:pt x="8780" y="2649"/>
                  <a:pt x="8765" y="2534"/>
                  <a:pt x="8765" y="2433"/>
                </a:cubicBezTo>
                <a:cubicBezTo>
                  <a:pt x="8549" y="2398"/>
                  <a:pt x="8430" y="2265"/>
                  <a:pt x="8236" y="2206"/>
                </a:cubicBezTo>
                <a:cubicBezTo>
                  <a:pt x="8391" y="2380"/>
                  <a:pt x="8518" y="2580"/>
                  <a:pt x="8728" y="2698"/>
                </a:cubicBezTo>
                <a:close/>
                <a:moveTo>
                  <a:pt x="2600" y="2623"/>
                </a:moveTo>
                <a:cubicBezTo>
                  <a:pt x="2622" y="2701"/>
                  <a:pt x="2680" y="2745"/>
                  <a:pt x="2714" y="2812"/>
                </a:cubicBezTo>
                <a:cubicBezTo>
                  <a:pt x="2963" y="2722"/>
                  <a:pt x="2964" y="2886"/>
                  <a:pt x="3167" y="2925"/>
                </a:cubicBezTo>
                <a:cubicBezTo>
                  <a:pt x="3184" y="2853"/>
                  <a:pt x="3276" y="2857"/>
                  <a:pt x="3243" y="2736"/>
                </a:cubicBezTo>
                <a:cubicBezTo>
                  <a:pt x="3015" y="2674"/>
                  <a:pt x="3039" y="2361"/>
                  <a:pt x="2865" y="2244"/>
                </a:cubicBezTo>
                <a:cubicBezTo>
                  <a:pt x="2826" y="2420"/>
                  <a:pt x="2634" y="2443"/>
                  <a:pt x="2600" y="2623"/>
                </a:cubicBezTo>
                <a:close/>
                <a:moveTo>
                  <a:pt x="5286" y="2623"/>
                </a:moveTo>
                <a:cubicBezTo>
                  <a:pt x="5300" y="2407"/>
                  <a:pt x="5221" y="2284"/>
                  <a:pt x="5059" y="2244"/>
                </a:cubicBezTo>
                <a:cubicBezTo>
                  <a:pt x="5063" y="2442"/>
                  <a:pt x="5115" y="2591"/>
                  <a:pt x="5286" y="2623"/>
                </a:cubicBezTo>
                <a:close/>
                <a:moveTo>
                  <a:pt x="6004" y="2774"/>
                </a:moveTo>
                <a:cubicBezTo>
                  <a:pt x="6050" y="2668"/>
                  <a:pt x="6276" y="2743"/>
                  <a:pt x="6345" y="2660"/>
                </a:cubicBezTo>
                <a:cubicBezTo>
                  <a:pt x="6164" y="2537"/>
                  <a:pt x="6450" y="2670"/>
                  <a:pt x="6496" y="2547"/>
                </a:cubicBezTo>
                <a:cubicBezTo>
                  <a:pt x="6451" y="1927"/>
                  <a:pt x="5718" y="2394"/>
                  <a:pt x="6004" y="2774"/>
                </a:cubicBezTo>
                <a:close/>
                <a:moveTo>
                  <a:pt x="7933" y="2698"/>
                </a:moveTo>
                <a:cubicBezTo>
                  <a:pt x="7987" y="2708"/>
                  <a:pt x="7976" y="2781"/>
                  <a:pt x="8009" y="2812"/>
                </a:cubicBezTo>
                <a:cubicBezTo>
                  <a:pt x="8228" y="2750"/>
                  <a:pt x="8244" y="2840"/>
                  <a:pt x="8463" y="2849"/>
                </a:cubicBezTo>
                <a:cubicBezTo>
                  <a:pt x="8489" y="2699"/>
                  <a:pt x="8344" y="2422"/>
                  <a:pt x="8198" y="2320"/>
                </a:cubicBezTo>
                <a:cubicBezTo>
                  <a:pt x="8140" y="2476"/>
                  <a:pt x="7979" y="2529"/>
                  <a:pt x="7933" y="2698"/>
                </a:cubicBezTo>
                <a:close/>
                <a:moveTo>
                  <a:pt x="3357" y="2698"/>
                </a:moveTo>
                <a:cubicBezTo>
                  <a:pt x="3513" y="2754"/>
                  <a:pt x="3980" y="2502"/>
                  <a:pt x="3810" y="2358"/>
                </a:cubicBezTo>
                <a:cubicBezTo>
                  <a:pt x="3664" y="2476"/>
                  <a:pt x="3392" y="2469"/>
                  <a:pt x="3357" y="2698"/>
                </a:cubicBezTo>
                <a:close/>
                <a:moveTo>
                  <a:pt x="1541" y="2887"/>
                </a:moveTo>
                <a:cubicBezTo>
                  <a:pt x="1721" y="2784"/>
                  <a:pt x="1997" y="2974"/>
                  <a:pt x="2108" y="2774"/>
                </a:cubicBezTo>
                <a:cubicBezTo>
                  <a:pt x="2049" y="2619"/>
                  <a:pt x="1898" y="2556"/>
                  <a:pt x="1768" y="2471"/>
                </a:cubicBezTo>
                <a:cubicBezTo>
                  <a:pt x="1713" y="2607"/>
                  <a:pt x="1428" y="2710"/>
                  <a:pt x="1541" y="2887"/>
                </a:cubicBezTo>
                <a:close/>
                <a:moveTo>
                  <a:pt x="4680" y="2774"/>
                </a:moveTo>
                <a:cubicBezTo>
                  <a:pt x="4784" y="2846"/>
                  <a:pt x="4945" y="2863"/>
                  <a:pt x="5097" y="2887"/>
                </a:cubicBezTo>
                <a:cubicBezTo>
                  <a:pt x="5147" y="2628"/>
                  <a:pt x="4639" y="2360"/>
                  <a:pt x="4680" y="2774"/>
                </a:cubicBezTo>
                <a:close/>
                <a:moveTo>
                  <a:pt x="5588" y="2774"/>
                </a:moveTo>
                <a:cubicBezTo>
                  <a:pt x="5730" y="2900"/>
                  <a:pt x="6084" y="2637"/>
                  <a:pt x="5891" y="2547"/>
                </a:cubicBezTo>
                <a:cubicBezTo>
                  <a:pt x="5850" y="2682"/>
                  <a:pt x="5664" y="2673"/>
                  <a:pt x="5588" y="2774"/>
                </a:cubicBezTo>
                <a:close/>
                <a:moveTo>
                  <a:pt x="6496" y="2774"/>
                </a:moveTo>
                <a:cubicBezTo>
                  <a:pt x="6650" y="2822"/>
                  <a:pt x="6678" y="2996"/>
                  <a:pt x="6874" y="3001"/>
                </a:cubicBezTo>
                <a:cubicBezTo>
                  <a:pt x="6882" y="2958"/>
                  <a:pt x="6916" y="2942"/>
                  <a:pt x="6950" y="2925"/>
                </a:cubicBezTo>
                <a:cubicBezTo>
                  <a:pt x="6959" y="2701"/>
                  <a:pt x="6778" y="2669"/>
                  <a:pt x="6647" y="2585"/>
                </a:cubicBezTo>
                <a:cubicBezTo>
                  <a:pt x="6628" y="2679"/>
                  <a:pt x="6555" y="2719"/>
                  <a:pt x="6496" y="2774"/>
                </a:cubicBezTo>
                <a:close/>
                <a:moveTo>
                  <a:pt x="7290" y="2623"/>
                </a:moveTo>
                <a:cubicBezTo>
                  <a:pt x="7178" y="2624"/>
                  <a:pt x="6928" y="2561"/>
                  <a:pt x="6799" y="2623"/>
                </a:cubicBezTo>
                <a:cubicBezTo>
                  <a:pt x="6905" y="2656"/>
                  <a:pt x="7193" y="2705"/>
                  <a:pt x="7290" y="2623"/>
                </a:cubicBezTo>
                <a:close/>
                <a:moveTo>
                  <a:pt x="9333" y="2887"/>
                </a:moveTo>
                <a:cubicBezTo>
                  <a:pt x="9437" y="3023"/>
                  <a:pt x="9789" y="2910"/>
                  <a:pt x="9938" y="3001"/>
                </a:cubicBezTo>
                <a:cubicBezTo>
                  <a:pt x="9865" y="2579"/>
                  <a:pt x="9512" y="2510"/>
                  <a:pt x="9333" y="2887"/>
                </a:cubicBezTo>
                <a:close/>
                <a:moveTo>
                  <a:pt x="4037" y="2736"/>
                </a:moveTo>
                <a:cubicBezTo>
                  <a:pt x="4161" y="2757"/>
                  <a:pt x="4418" y="2717"/>
                  <a:pt x="4302" y="2623"/>
                </a:cubicBezTo>
                <a:cubicBezTo>
                  <a:pt x="4274" y="2720"/>
                  <a:pt x="4022" y="2595"/>
                  <a:pt x="4037" y="2736"/>
                </a:cubicBezTo>
                <a:close/>
                <a:moveTo>
                  <a:pt x="7555" y="2774"/>
                </a:moveTo>
                <a:cubicBezTo>
                  <a:pt x="7416" y="2707"/>
                  <a:pt x="7211" y="2741"/>
                  <a:pt x="7063" y="2774"/>
                </a:cubicBezTo>
                <a:cubicBezTo>
                  <a:pt x="7239" y="3015"/>
                  <a:pt x="7548" y="3438"/>
                  <a:pt x="7971" y="3190"/>
                </a:cubicBezTo>
                <a:cubicBezTo>
                  <a:pt x="8015" y="3091"/>
                  <a:pt x="7854" y="3027"/>
                  <a:pt x="8009" y="3039"/>
                </a:cubicBezTo>
                <a:cubicBezTo>
                  <a:pt x="7920" y="2849"/>
                  <a:pt x="7652" y="2640"/>
                  <a:pt x="7479" y="2660"/>
                </a:cubicBezTo>
                <a:cubicBezTo>
                  <a:pt x="7533" y="2670"/>
                  <a:pt x="7523" y="2743"/>
                  <a:pt x="7555" y="2774"/>
                </a:cubicBezTo>
                <a:close/>
                <a:moveTo>
                  <a:pt x="3924" y="2774"/>
                </a:moveTo>
                <a:cubicBezTo>
                  <a:pt x="3761" y="2874"/>
                  <a:pt x="3454" y="3111"/>
                  <a:pt x="3659" y="3341"/>
                </a:cubicBezTo>
                <a:cubicBezTo>
                  <a:pt x="4053" y="3243"/>
                  <a:pt x="4131" y="2829"/>
                  <a:pt x="4643" y="2849"/>
                </a:cubicBezTo>
                <a:cubicBezTo>
                  <a:pt x="4565" y="2468"/>
                  <a:pt x="4291" y="2892"/>
                  <a:pt x="3924" y="2774"/>
                </a:cubicBezTo>
                <a:close/>
                <a:moveTo>
                  <a:pt x="3130" y="3228"/>
                </a:moveTo>
                <a:cubicBezTo>
                  <a:pt x="3249" y="3260"/>
                  <a:pt x="3289" y="3371"/>
                  <a:pt x="3432" y="3379"/>
                </a:cubicBezTo>
                <a:cubicBezTo>
                  <a:pt x="3350" y="2956"/>
                  <a:pt x="3696" y="2962"/>
                  <a:pt x="3810" y="2736"/>
                </a:cubicBezTo>
                <a:cubicBezTo>
                  <a:pt x="3470" y="2786"/>
                  <a:pt x="3305" y="3012"/>
                  <a:pt x="3130" y="3228"/>
                </a:cubicBezTo>
                <a:close/>
                <a:moveTo>
                  <a:pt x="5248" y="2887"/>
                </a:moveTo>
                <a:cubicBezTo>
                  <a:pt x="5422" y="3142"/>
                  <a:pt x="5661" y="3332"/>
                  <a:pt x="5664" y="3757"/>
                </a:cubicBezTo>
                <a:cubicBezTo>
                  <a:pt x="5772" y="3650"/>
                  <a:pt x="5890" y="3354"/>
                  <a:pt x="5777" y="3152"/>
                </a:cubicBezTo>
                <a:cubicBezTo>
                  <a:pt x="5560" y="3371"/>
                  <a:pt x="5496" y="2845"/>
                  <a:pt x="5323" y="2774"/>
                </a:cubicBezTo>
                <a:cubicBezTo>
                  <a:pt x="5305" y="2819"/>
                  <a:pt x="5283" y="2860"/>
                  <a:pt x="5248" y="2887"/>
                </a:cubicBezTo>
                <a:close/>
                <a:moveTo>
                  <a:pt x="1617" y="3152"/>
                </a:moveTo>
                <a:cubicBezTo>
                  <a:pt x="1744" y="3311"/>
                  <a:pt x="1887" y="3085"/>
                  <a:pt x="2146" y="3152"/>
                </a:cubicBezTo>
                <a:cubicBezTo>
                  <a:pt x="2424" y="2652"/>
                  <a:pt x="1638" y="2877"/>
                  <a:pt x="1617" y="3152"/>
                </a:cubicBezTo>
                <a:close/>
                <a:moveTo>
                  <a:pt x="5740" y="2849"/>
                </a:moveTo>
                <a:cubicBezTo>
                  <a:pt x="5755" y="2922"/>
                  <a:pt x="5753" y="3012"/>
                  <a:pt x="5853" y="3001"/>
                </a:cubicBezTo>
                <a:cubicBezTo>
                  <a:pt x="5830" y="2933"/>
                  <a:pt x="5964" y="2844"/>
                  <a:pt x="5853" y="2812"/>
                </a:cubicBezTo>
                <a:cubicBezTo>
                  <a:pt x="5847" y="2856"/>
                  <a:pt x="5793" y="2853"/>
                  <a:pt x="5740" y="2849"/>
                </a:cubicBezTo>
                <a:close/>
                <a:moveTo>
                  <a:pt x="2260" y="3039"/>
                </a:moveTo>
                <a:cubicBezTo>
                  <a:pt x="2211" y="3179"/>
                  <a:pt x="2484" y="3189"/>
                  <a:pt x="2524" y="3114"/>
                </a:cubicBezTo>
                <a:cubicBezTo>
                  <a:pt x="2443" y="3083"/>
                  <a:pt x="2395" y="3016"/>
                  <a:pt x="2260" y="3039"/>
                </a:cubicBezTo>
                <a:close/>
                <a:moveTo>
                  <a:pt x="2487" y="3001"/>
                </a:moveTo>
                <a:cubicBezTo>
                  <a:pt x="2397" y="2989"/>
                  <a:pt x="2416" y="2869"/>
                  <a:pt x="2297" y="2887"/>
                </a:cubicBezTo>
                <a:cubicBezTo>
                  <a:pt x="2275" y="2989"/>
                  <a:pt x="2453" y="3080"/>
                  <a:pt x="2487" y="3001"/>
                </a:cubicBezTo>
                <a:close/>
                <a:moveTo>
                  <a:pt x="1390" y="3493"/>
                </a:moveTo>
                <a:cubicBezTo>
                  <a:pt x="1490" y="3546"/>
                  <a:pt x="1765" y="3505"/>
                  <a:pt x="1730" y="3303"/>
                </a:cubicBezTo>
                <a:cubicBezTo>
                  <a:pt x="1544" y="3294"/>
                  <a:pt x="1362" y="3289"/>
                  <a:pt x="1390" y="3493"/>
                </a:cubicBezTo>
                <a:close/>
                <a:moveTo>
                  <a:pt x="1428" y="2963"/>
                </a:moveTo>
                <a:cubicBezTo>
                  <a:pt x="1349" y="3086"/>
                  <a:pt x="1271" y="3209"/>
                  <a:pt x="1201" y="3341"/>
                </a:cubicBezTo>
                <a:cubicBezTo>
                  <a:pt x="1508" y="3410"/>
                  <a:pt x="1642" y="3095"/>
                  <a:pt x="1428" y="2963"/>
                </a:cubicBezTo>
                <a:close/>
                <a:moveTo>
                  <a:pt x="8803" y="3266"/>
                </a:moveTo>
                <a:cubicBezTo>
                  <a:pt x="8917" y="3266"/>
                  <a:pt x="9030" y="3266"/>
                  <a:pt x="9144" y="3266"/>
                </a:cubicBezTo>
                <a:cubicBezTo>
                  <a:pt x="9135" y="3194"/>
                  <a:pt x="9186" y="3182"/>
                  <a:pt x="9182" y="3114"/>
                </a:cubicBezTo>
                <a:cubicBezTo>
                  <a:pt x="9054" y="3163"/>
                  <a:pt x="8820" y="3106"/>
                  <a:pt x="8803" y="3266"/>
                </a:cubicBezTo>
                <a:close/>
                <a:moveTo>
                  <a:pt x="9182" y="2963"/>
                </a:moveTo>
                <a:cubicBezTo>
                  <a:pt x="9039" y="2947"/>
                  <a:pt x="9009" y="3043"/>
                  <a:pt x="8955" y="3114"/>
                </a:cubicBezTo>
                <a:cubicBezTo>
                  <a:pt x="9074" y="3108"/>
                  <a:pt x="9180" y="3088"/>
                  <a:pt x="9182" y="2963"/>
                </a:cubicBezTo>
                <a:close/>
                <a:moveTo>
                  <a:pt x="9257" y="3266"/>
                </a:moveTo>
                <a:cubicBezTo>
                  <a:pt x="9477" y="3213"/>
                  <a:pt x="9655" y="3351"/>
                  <a:pt x="9749" y="3303"/>
                </a:cubicBezTo>
                <a:cubicBezTo>
                  <a:pt x="9804" y="2984"/>
                  <a:pt x="9514" y="3009"/>
                  <a:pt x="9295" y="2963"/>
                </a:cubicBezTo>
                <a:cubicBezTo>
                  <a:pt x="9303" y="3085"/>
                  <a:pt x="9228" y="3123"/>
                  <a:pt x="9257" y="3266"/>
                </a:cubicBezTo>
                <a:close/>
                <a:moveTo>
                  <a:pt x="6950" y="3568"/>
                </a:moveTo>
                <a:cubicBezTo>
                  <a:pt x="7149" y="3579"/>
                  <a:pt x="7174" y="3528"/>
                  <a:pt x="7328" y="3568"/>
                </a:cubicBezTo>
                <a:cubicBezTo>
                  <a:pt x="7251" y="3317"/>
                  <a:pt x="7089" y="3152"/>
                  <a:pt x="6836" y="3076"/>
                </a:cubicBezTo>
                <a:cubicBezTo>
                  <a:pt x="6876" y="3238"/>
                  <a:pt x="6965" y="3351"/>
                  <a:pt x="6950" y="3568"/>
                </a:cubicBezTo>
                <a:close/>
                <a:moveTo>
                  <a:pt x="9900" y="3266"/>
                </a:moveTo>
                <a:cubicBezTo>
                  <a:pt x="9940" y="3390"/>
                  <a:pt x="10094" y="3399"/>
                  <a:pt x="10203" y="3455"/>
                </a:cubicBezTo>
                <a:cubicBezTo>
                  <a:pt x="10192" y="3263"/>
                  <a:pt x="10141" y="3113"/>
                  <a:pt x="9976" y="3076"/>
                </a:cubicBezTo>
                <a:cubicBezTo>
                  <a:pt x="9960" y="3149"/>
                  <a:pt x="9868" y="3145"/>
                  <a:pt x="9900" y="3266"/>
                </a:cubicBezTo>
                <a:close/>
                <a:moveTo>
                  <a:pt x="8122" y="3341"/>
                </a:moveTo>
                <a:cubicBezTo>
                  <a:pt x="8190" y="3320"/>
                  <a:pt x="8280" y="3322"/>
                  <a:pt x="8312" y="3266"/>
                </a:cubicBezTo>
                <a:cubicBezTo>
                  <a:pt x="8212" y="3277"/>
                  <a:pt x="8282" y="3119"/>
                  <a:pt x="8160" y="3152"/>
                </a:cubicBezTo>
                <a:cubicBezTo>
                  <a:pt x="8172" y="3240"/>
                  <a:pt x="8154" y="3297"/>
                  <a:pt x="8122" y="3341"/>
                </a:cubicBezTo>
                <a:close/>
                <a:moveTo>
                  <a:pt x="2487" y="3228"/>
                </a:moveTo>
                <a:cubicBezTo>
                  <a:pt x="2322" y="3252"/>
                  <a:pt x="2059" y="3178"/>
                  <a:pt x="1957" y="3266"/>
                </a:cubicBezTo>
                <a:cubicBezTo>
                  <a:pt x="2115" y="3301"/>
                  <a:pt x="2384" y="3346"/>
                  <a:pt x="2487" y="3228"/>
                </a:cubicBezTo>
                <a:close/>
                <a:moveTo>
                  <a:pt x="2714" y="3455"/>
                </a:moveTo>
                <a:cubicBezTo>
                  <a:pt x="2971" y="3538"/>
                  <a:pt x="3203" y="3646"/>
                  <a:pt x="3394" y="3795"/>
                </a:cubicBezTo>
                <a:cubicBezTo>
                  <a:pt x="3423" y="3527"/>
                  <a:pt x="3312" y="3399"/>
                  <a:pt x="3167" y="3303"/>
                </a:cubicBezTo>
                <a:cubicBezTo>
                  <a:pt x="2917" y="3389"/>
                  <a:pt x="2923" y="3322"/>
                  <a:pt x="2714" y="3228"/>
                </a:cubicBezTo>
                <a:cubicBezTo>
                  <a:pt x="2714" y="3303"/>
                  <a:pt x="2714" y="3379"/>
                  <a:pt x="2714" y="3455"/>
                </a:cubicBezTo>
                <a:close/>
                <a:moveTo>
                  <a:pt x="7366" y="3530"/>
                </a:moveTo>
                <a:cubicBezTo>
                  <a:pt x="7506" y="3604"/>
                  <a:pt x="7610" y="3715"/>
                  <a:pt x="7744" y="3795"/>
                </a:cubicBezTo>
                <a:cubicBezTo>
                  <a:pt x="7713" y="3596"/>
                  <a:pt x="8067" y="3479"/>
                  <a:pt x="7896" y="3379"/>
                </a:cubicBezTo>
                <a:cubicBezTo>
                  <a:pt x="7763" y="3435"/>
                  <a:pt x="7493" y="3303"/>
                  <a:pt x="7366" y="3228"/>
                </a:cubicBezTo>
                <a:cubicBezTo>
                  <a:pt x="7366" y="3329"/>
                  <a:pt x="7366" y="3429"/>
                  <a:pt x="7366" y="3530"/>
                </a:cubicBezTo>
                <a:close/>
                <a:moveTo>
                  <a:pt x="8047" y="3795"/>
                </a:moveTo>
                <a:cubicBezTo>
                  <a:pt x="8233" y="3689"/>
                  <a:pt x="8336" y="3834"/>
                  <a:pt x="8425" y="3719"/>
                </a:cubicBezTo>
                <a:cubicBezTo>
                  <a:pt x="8381" y="3714"/>
                  <a:pt x="8318" y="3726"/>
                  <a:pt x="8312" y="3682"/>
                </a:cubicBezTo>
                <a:cubicBezTo>
                  <a:pt x="8431" y="3624"/>
                  <a:pt x="8539" y="3556"/>
                  <a:pt x="8690" y="3530"/>
                </a:cubicBezTo>
                <a:cubicBezTo>
                  <a:pt x="8668" y="3464"/>
                  <a:pt x="8736" y="3308"/>
                  <a:pt x="8652" y="3303"/>
                </a:cubicBezTo>
                <a:cubicBezTo>
                  <a:pt x="8477" y="3437"/>
                  <a:pt x="7882" y="3281"/>
                  <a:pt x="8047" y="3795"/>
                </a:cubicBezTo>
                <a:close/>
                <a:moveTo>
                  <a:pt x="9711" y="3568"/>
                </a:moveTo>
                <a:cubicBezTo>
                  <a:pt x="9800" y="3605"/>
                  <a:pt x="9897" y="3634"/>
                  <a:pt x="10014" y="3644"/>
                </a:cubicBezTo>
                <a:cubicBezTo>
                  <a:pt x="10014" y="3581"/>
                  <a:pt x="10014" y="3518"/>
                  <a:pt x="10014" y="3455"/>
                </a:cubicBezTo>
                <a:cubicBezTo>
                  <a:pt x="9939" y="3403"/>
                  <a:pt x="9798" y="3419"/>
                  <a:pt x="9711" y="3379"/>
                </a:cubicBezTo>
                <a:cubicBezTo>
                  <a:pt x="9711" y="3442"/>
                  <a:pt x="9711" y="3505"/>
                  <a:pt x="9711" y="3568"/>
                </a:cubicBezTo>
                <a:close/>
                <a:moveTo>
                  <a:pt x="3508" y="3530"/>
                </a:moveTo>
                <a:cubicBezTo>
                  <a:pt x="3635" y="3592"/>
                  <a:pt x="3669" y="3747"/>
                  <a:pt x="3848" y="3757"/>
                </a:cubicBezTo>
                <a:cubicBezTo>
                  <a:pt x="3875" y="3617"/>
                  <a:pt x="3784" y="3595"/>
                  <a:pt x="3810" y="3455"/>
                </a:cubicBezTo>
                <a:cubicBezTo>
                  <a:pt x="3709" y="3480"/>
                  <a:pt x="3574" y="3471"/>
                  <a:pt x="3508" y="3530"/>
                </a:cubicBezTo>
                <a:close/>
                <a:moveTo>
                  <a:pt x="2562" y="3493"/>
                </a:moveTo>
                <a:cubicBezTo>
                  <a:pt x="2347" y="3517"/>
                  <a:pt x="2033" y="3443"/>
                  <a:pt x="1881" y="3530"/>
                </a:cubicBezTo>
                <a:cubicBezTo>
                  <a:pt x="2059" y="3559"/>
                  <a:pt x="2448" y="3634"/>
                  <a:pt x="2562" y="3493"/>
                </a:cubicBezTo>
                <a:close/>
                <a:moveTo>
                  <a:pt x="8955" y="3644"/>
                </a:moveTo>
                <a:cubicBezTo>
                  <a:pt x="9475" y="3631"/>
                  <a:pt x="9665" y="3648"/>
                  <a:pt x="9182" y="3606"/>
                </a:cubicBezTo>
                <a:cubicBezTo>
                  <a:pt x="9080" y="3597"/>
                  <a:pt x="8972" y="3506"/>
                  <a:pt x="8841" y="3606"/>
                </a:cubicBezTo>
                <a:cubicBezTo>
                  <a:pt x="8886" y="3612"/>
                  <a:pt x="8948" y="3599"/>
                  <a:pt x="8955" y="3644"/>
                </a:cubicBezTo>
                <a:close/>
                <a:moveTo>
                  <a:pt x="1125" y="4476"/>
                </a:moveTo>
                <a:cubicBezTo>
                  <a:pt x="1584" y="4380"/>
                  <a:pt x="1929" y="4171"/>
                  <a:pt x="2071" y="3757"/>
                </a:cubicBezTo>
                <a:cubicBezTo>
                  <a:pt x="1611" y="3485"/>
                  <a:pt x="1194" y="4004"/>
                  <a:pt x="1125" y="4476"/>
                </a:cubicBezTo>
                <a:close/>
                <a:moveTo>
                  <a:pt x="2260" y="3833"/>
                </a:moveTo>
                <a:cubicBezTo>
                  <a:pt x="2451" y="4171"/>
                  <a:pt x="2899" y="4253"/>
                  <a:pt x="3319" y="4362"/>
                </a:cubicBezTo>
                <a:cubicBezTo>
                  <a:pt x="3294" y="4097"/>
                  <a:pt x="3085" y="4017"/>
                  <a:pt x="3054" y="3757"/>
                </a:cubicBezTo>
                <a:cubicBezTo>
                  <a:pt x="2718" y="3719"/>
                  <a:pt x="2428" y="3570"/>
                  <a:pt x="2260" y="3833"/>
                </a:cubicBezTo>
                <a:close/>
                <a:moveTo>
                  <a:pt x="8349" y="3946"/>
                </a:moveTo>
                <a:cubicBezTo>
                  <a:pt x="8557" y="3930"/>
                  <a:pt x="9043" y="4123"/>
                  <a:pt x="9106" y="3795"/>
                </a:cubicBezTo>
                <a:cubicBezTo>
                  <a:pt x="8926" y="3665"/>
                  <a:pt x="8471" y="3706"/>
                  <a:pt x="8349" y="3946"/>
                </a:cubicBezTo>
                <a:close/>
                <a:moveTo>
                  <a:pt x="9295" y="3909"/>
                </a:moveTo>
                <a:cubicBezTo>
                  <a:pt x="9394" y="4008"/>
                  <a:pt x="9923" y="4051"/>
                  <a:pt x="10014" y="3909"/>
                </a:cubicBezTo>
                <a:cubicBezTo>
                  <a:pt x="9801" y="3794"/>
                  <a:pt x="9443" y="3698"/>
                  <a:pt x="9295" y="3909"/>
                </a:cubicBezTo>
                <a:close/>
                <a:moveTo>
                  <a:pt x="7744" y="3833"/>
                </a:moveTo>
                <a:cubicBezTo>
                  <a:pt x="7740" y="3950"/>
                  <a:pt x="7761" y="4043"/>
                  <a:pt x="7820" y="4098"/>
                </a:cubicBezTo>
                <a:cubicBezTo>
                  <a:pt x="7858" y="3972"/>
                  <a:pt x="8029" y="3979"/>
                  <a:pt x="8009" y="3795"/>
                </a:cubicBezTo>
                <a:cubicBezTo>
                  <a:pt x="7886" y="3773"/>
                  <a:pt x="7833" y="3821"/>
                  <a:pt x="7744" y="3833"/>
                </a:cubicBezTo>
                <a:close/>
                <a:moveTo>
                  <a:pt x="3735" y="4514"/>
                </a:moveTo>
                <a:cubicBezTo>
                  <a:pt x="3935" y="4413"/>
                  <a:pt x="4100" y="4016"/>
                  <a:pt x="3886" y="3833"/>
                </a:cubicBezTo>
                <a:cubicBezTo>
                  <a:pt x="3823" y="3833"/>
                  <a:pt x="3760" y="3833"/>
                  <a:pt x="3697" y="3833"/>
                </a:cubicBezTo>
                <a:cubicBezTo>
                  <a:pt x="3593" y="4038"/>
                  <a:pt x="3697" y="4328"/>
                  <a:pt x="3735" y="4514"/>
                </a:cubicBezTo>
                <a:close/>
                <a:moveTo>
                  <a:pt x="1730" y="4514"/>
                </a:moveTo>
                <a:cubicBezTo>
                  <a:pt x="2069" y="4500"/>
                  <a:pt x="2483" y="4560"/>
                  <a:pt x="2714" y="4438"/>
                </a:cubicBezTo>
                <a:cubicBezTo>
                  <a:pt x="2424" y="4048"/>
                  <a:pt x="1928" y="4058"/>
                  <a:pt x="1730" y="4514"/>
                </a:cubicBezTo>
                <a:close/>
                <a:moveTo>
                  <a:pt x="8652" y="4249"/>
                </a:moveTo>
                <a:cubicBezTo>
                  <a:pt x="8999" y="4205"/>
                  <a:pt x="9538" y="4353"/>
                  <a:pt x="9711" y="4136"/>
                </a:cubicBezTo>
                <a:cubicBezTo>
                  <a:pt x="9486" y="4150"/>
                  <a:pt x="8802" y="4033"/>
                  <a:pt x="8652" y="4249"/>
                </a:cubicBezTo>
                <a:close/>
                <a:moveTo>
                  <a:pt x="9825" y="4136"/>
                </a:moveTo>
                <a:cubicBezTo>
                  <a:pt x="9711" y="4160"/>
                  <a:pt x="9861" y="4216"/>
                  <a:pt x="9825" y="4287"/>
                </a:cubicBezTo>
                <a:cubicBezTo>
                  <a:pt x="9469" y="4266"/>
                  <a:pt x="8858" y="4468"/>
                  <a:pt x="9371" y="4665"/>
                </a:cubicBezTo>
                <a:cubicBezTo>
                  <a:pt x="9508" y="4639"/>
                  <a:pt x="9505" y="4472"/>
                  <a:pt x="9635" y="4438"/>
                </a:cubicBezTo>
                <a:cubicBezTo>
                  <a:pt x="9678" y="4446"/>
                  <a:pt x="9694" y="4480"/>
                  <a:pt x="9711" y="4514"/>
                </a:cubicBezTo>
                <a:cubicBezTo>
                  <a:pt x="9718" y="4647"/>
                  <a:pt x="9583" y="4638"/>
                  <a:pt x="9560" y="4741"/>
                </a:cubicBezTo>
                <a:cubicBezTo>
                  <a:pt x="9776" y="4827"/>
                  <a:pt x="9960" y="4945"/>
                  <a:pt x="10278" y="4930"/>
                </a:cubicBezTo>
                <a:cubicBezTo>
                  <a:pt x="10460" y="4716"/>
                  <a:pt x="10266" y="4543"/>
                  <a:pt x="10278" y="4249"/>
                </a:cubicBezTo>
                <a:cubicBezTo>
                  <a:pt x="10135" y="4245"/>
                  <a:pt x="10222" y="4470"/>
                  <a:pt x="10089" y="4476"/>
                </a:cubicBezTo>
                <a:cubicBezTo>
                  <a:pt x="10031" y="4421"/>
                  <a:pt x="10056" y="4282"/>
                  <a:pt x="10052" y="4173"/>
                </a:cubicBezTo>
                <a:cubicBezTo>
                  <a:pt x="9972" y="4148"/>
                  <a:pt x="9883" y="4073"/>
                  <a:pt x="9825" y="4136"/>
                </a:cubicBezTo>
                <a:close/>
                <a:moveTo>
                  <a:pt x="5134" y="4362"/>
                </a:moveTo>
                <a:cubicBezTo>
                  <a:pt x="5299" y="4374"/>
                  <a:pt x="5350" y="4499"/>
                  <a:pt x="5437" y="4589"/>
                </a:cubicBezTo>
                <a:cubicBezTo>
                  <a:pt x="5447" y="4512"/>
                  <a:pt x="5538" y="4514"/>
                  <a:pt x="5588" y="4476"/>
                </a:cubicBezTo>
                <a:cubicBezTo>
                  <a:pt x="5556" y="4382"/>
                  <a:pt x="5539" y="4273"/>
                  <a:pt x="5550" y="4136"/>
                </a:cubicBezTo>
                <a:cubicBezTo>
                  <a:pt x="5402" y="4201"/>
                  <a:pt x="5257" y="4271"/>
                  <a:pt x="5134" y="4362"/>
                </a:cubicBezTo>
                <a:close/>
                <a:moveTo>
                  <a:pt x="8198" y="4476"/>
                </a:moveTo>
                <a:cubicBezTo>
                  <a:pt x="8161" y="4387"/>
                  <a:pt x="8186" y="4236"/>
                  <a:pt x="8047" y="4249"/>
                </a:cubicBezTo>
                <a:cubicBezTo>
                  <a:pt x="7912" y="4548"/>
                  <a:pt x="8084" y="4734"/>
                  <a:pt x="7971" y="5081"/>
                </a:cubicBezTo>
                <a:cubicBezTo>
                  <a:pt x="8390" y="5278"/>
                  <a:pt x="8915" y="4980"/>
                  <a:pt x="9106" y="4703"/>
                </a:cubicBezTo>
                <a:cubicBezTo>
                  <a:pt x="8865" y="4753"/>
                  <a:pt x="8631" y="5009"/>
                  <a:pt x="8349" y="4892"/>
                </a:cubicBezTo>
                <a:cubicBezTo>
                  <a:pt x="8565" y="4780"/>
                  <a:pt x="8865" y="4752"/>
                  <a:pt x="8992" y="4552"/>
                </a:cubicBezTo>
                <a:cubicBezTo>
                  <a:pt x="8727" y="4514"/>
                  <a:pt x="8549" y="4763"/>
                  <a:pt x="8312" y="4627"/>
                </a:cubicBezTo>
                <a:cubicBezTo>
                  <a:pt x="8579" y="4592"/>
                  <a:pt x="8816" y="4526"/>
                  <a:pt x="8917" y="4325"/>
                </a:cubicBezTo>
                <a:cubicBezTo>
                  <a:pt x="8727" y="4300"/>
                  <a:pt x="8612" y="4372"/>
                  <a:pt x="8501" y="4325"/>
                </a:cubicBezTo>
                <a:cubicBezTo>
                  <a:pt x="8483" y="4252"/>
                  <a:pt x="8617" y="4162"/>
                  <a:pt x="8463" y="4173"/>
                </a:cubicBezTo>
                <a:cubicBezTo>
                  <a:pt x="8438" y="4173"/>
                  <a:pt x="8412" y="4173"/>
                  <a:pt x="8387" y="4173"/>
                </a:cubicBezTo>
                <a:cubicBezTo>
                  <a:pt x="8329" y="4279"/>
                  <a:pt x="8353" y="4467"/>
                  <a:pt x="8198" y="4476"/>
                </a:cubicBezTo>
                <a:close/>
                <a:moveTo>
                  <a:pt x="2373" y="4741"/>
                </a:moveTo>
                <a:cubicBezTo>
                  <a:pt x="2426" y="4852"/>
                  <a:pt x="2736" y="4705"/>
                  <a:pt x="2789" y="4816"/>
                </a:cubicBezTo>
                <a:cubicBezTo>
                  <a:pt x="2736" y="4965"/>
                  <a:pt x="2420" y="4851"/>
                  <a:pt x="2373" y="5005"/>
                </a:cubicBezTo>
                <a:cubicBezTo>
                  <a:pt x="2589" y="5199"/>
                  <a:pt x="3639" y="5140"/>
                  <a:pt x="3357" y="4589"/>
                </a:cubicBezTo>
                <a:cubicBezTo>
                  <a:pt x="3036" y="4627"/>
                  <a:pt x="2595" y="4408"/>
                  <a:pt x="2373" y="4741"/>
                </a:cubicBezTo>
                <a:close/>
                <a:moveTo>
                  <a:pt x="1087" y="4703"/>
                </a:moveTo>
                <a:cubicBezTo>
                  <a:pt x="1062" y="4967"/>
                  <a:pt x="1273" y="4996"/>
                  <a:pt x="1314" y="5195"/>
                </a:cubicBezTo>
                <a:cubicBezTo>
                  <a:pt x="1534" y="5124"/>
                  <a:pt x="1900" y="5200"/>
                  <a:pt x="2108" y="5119"/>
                </a:cubicBezTo>
                <a:cubicBezTo>
                  <a:pt x="2108" y="5056"/>
                  <a:pt x="2108" y="4993"/>
                  <a:pt x="2108" y="4930"/>
                </a:cubicBezTo>
                <a:cubicBezTo>
                  <a:pt x="1956" y="4906"/>
                  <a:pt x="1706" y="4979"/>
                  <a:pt x="1617" y="4892"/>
                </a:cubicBezTo>
                <a:cubicBezTo>
                  <a:pt x="1647" y="4696"/>
                  <a:pt x="2132" y="4954"/>
                  <a:pt x="2108" y="4703"/>
                </a:cubicBezTo>
                <a:cubicBezTo>
                  <a:pt x="1780" y="4606"/>
                  <a:pt x="1431" y="4516"/>
                  <a:pt x="1087" y="4703"/>
                </a:cubicBezTo>
                <a:close/>
                <a:moveTo>
                  <a:pt x="4302" y="4854"/>
                </a:moveTo>
                <a:cubicBezTo>
                  <a:pt x="4526" y="4776"/>
                  <a:pt x="4784" y="4731"/>
                  <a:pt x="4945" y="4589"/>
                </a:cubicBezTo>
                <a:cubicBezTo>
                  <a:pt x="4641" y="4588"/>
                  <a:pt x="4417" y="4667"/>
                  <a:pt x="4302" y="4854"/>
                </a:cubicBezTo>
                <a:close/>
                <a:moveTo>
                  <a:pt x="7177" y="4779"/>
                </a:moveTo>
                <a:cubicBezTo>
                  <a:pt x="7520" y="4842"/>
                  <a:pt x="7470" y="5292"/>
                  <a:pt x="7253" y="5459"/>
                </a:cubicBezTo>
                <a:cubicBezTo>
                  <a:pt x="7459" y="5468"/>
                  <a:pt x="7707" y="5433"/>
                  <a:pt x="7858" y="5497"/>
                </a:cubicBezTo>
                <a:cubicBezTo>
                  <a:pt x="7753" y="5251"/>
                  <a:pt x="7619" y="4911"/>
                  <a:pt x="7706" y="4589"/>
                </a:cubicBezTo>
                <a:cubicBezTo>
                  <a:pt x="7510" y="4632"/>
                  <a:pt x="7336" y="4698"/>
                  <a:pt x="7177" y="4779"/>
                </a:cubicBezTo>
                <a:close/>
                <a:moveTo>
                  <a:pt x="3697" y="4930"/>
                </a:moveTo>
                <a:cubicBezTo>
                  <a:pt x="3851" y="4908"/>
                  <a:pt x="3967" y="4847"/>
                  <a:pt x="4000" y="4703"/>
                </a:cubicBezTo>
                <a:cubicBezTo>
                  <a:pt x="3868" y="4733"/>
                  <a:pt x="3854" y="4647"/>
                  <a:pt x="3735" y="4665"/>
                </a:cubicBezTo>
                <a:cubicBezTo>
                  <a:pt x="3765" y="4796"/>
                  <a:pt x="3678" y="4810"/>
                  <a:pt x="3697" y="4930"/>
                </a:cubicBezTo>
                <a:close/>
                <a:moveTo>
                  <a:pt x="5777" y="4892"/>
                </a:moveTo>
                <a:cubicBezTo>
                  <a:pt x="5867" y="4868"/>
                  <a:pt x="5953" y="4841"/>
                  <a:pt x="5966" y="4741"/>
                </a:cubicBezTo>
                <a:cubicBezTo>
                  <a:pt x="5860" y="4772"/>
                  <a:pt x="5868" y="4687"/>
                  <a:pt x="5777" y="4703"/>
                </a:cubicBezTo>
                <a:cubicBezTo>
                  <a:pt x="5777" y="4766"/>
                  <a:pt x="5777" y="4829"/>
                  <a:pt x="5777" y="4892"/>
                </a:cubicBezTo>
                <a:close/>
                <a:moveTo>
                  <a:pt x="9219" y="5497"/>
                </a:moveTo>
                <a:cubicBezTo>
                  <a:pt x="9473" y="5785"/>
                  <a:pt x="9918" y="5504"/>
                  <a:pt x="10127" y="5308"/>
                </a:cubicBezTo>
                <a:cubicBezTo>
                  <a:pt x="9833" y="5236"/>
                  <a:pt x="9668" y="5036"/>
                  <a:pt x="9409" y="4930"/>
                </a:cubicBezTo>
                <a:cubicBezTo>
                  <a:pt x="9422" y="5196"/>
                  <a:pt x="9342" y="5367"/>
                  <a:pt x="9219" y="5497"/>
                </a:cubicBezTo>
                <a:close/>
                <a:moveTo>
                  <a:pt x="10354" y="5195"/>
                </a:moveTo>
                <a:cubicBezTo>
                  <a:pt x="10393" y="5107"/>
                  <a:pt x="10484" y="5073"/>
                  <a:pt x="10468" y="4930"/>
                </a:cubicBezTo>
                <a:cubicBezTo>
                  <a:pt x="10368" y="4934"/>
                  <a:pt x="10328" y="5190"/>
                  <a:pt x="10354" y="5195"/>
                </a:cubicBezTo>
                <a:close/>
                <a:moveTo>
                  <a:pt x="10392" y="5535"/>
                </a:moveTo>
                <a:cubicBezTo>
                  <a:pt x="10570" y="5429"/>
                  <a:pt x="10616" y="5623"/>
                  <a:pt x="10770" y="5649"/>
                </a:cubicBezTo>
                <a:cubicBezTo>
                  <a:pt x="10758" y="5396"/>
                  <a:pt x="10790" y="5100"/>
                  <a:pt x="10657" y="4968"/>
                </a:cubicBezTo>
                <a:cubicBezTo>
                  <a:pt x="10626" y="5215"/>
                  <a:pt x="10464" y="5330"/>
                  <a:pt x="10392" y="5535"/>
                </a:cubicBezTo>
                <a:close/>
                <a:moveTo>
                  <a:pt x="8274" y="5346"/>
                </a:moveTo>
                <a:cubicBezTo>
                  <a:pt x="8358" y="5400"/>
                  <a:pt x="8456" y="5441"/>
                  <a:pt x="8614" y="5422"/>
                </a:cubicBezTo>
                <a:cubicBezTo>
                  <a:pt x="8627" y="5585"/>
                  <a:pt x="8804" y="5585"/>
                  <a:pt x="8917" y="5649"/>
                </a:cubicBezTo>
                <a:cubicBezTo>
                  <a:pt x="8928" y="5571"/>
                  <a:pt x="9019" y="5574"/>
                  <a:pt x="9030" y="5497"/>
                </a:cubicBezTo>
                <a:cubicBezTo>
                  <a:pt x="8955" y="5459"/>
                  <a:pt x="8869" y="5432"/>
                  <a:pt x="8841" y="5346"/>
                </a:cubicBezTo>
                <a:cubicBezTo>
                  <a:pt x="8977" y="5368"/>
                  <a:pt x="9024" y="5302"/>
                  <a:pt x="9106" y="5270"/>
                </a:cubicBezTo>
                <a:cubicBezTo>
                  <a:pt x="9087" y="5151"/>
                  <a:pt x="9174" y="5137"/>
                  <a:pt x="9144" y="5005"/>
                </a:cubicBezTo>
                <a:cubicBezTo>
                  <a:pt x="8886" y="5151"/>
                  <a:pt x="8554" y="5223"/>
                  <a:pt x="8274" y="5346"/>
                </a:cubicBezTo>
                <a:close/>
                <a:moveTo>
                  <a:pt x="5172" y="5913"/>
                </a:moveTo>
                <a:cubicBezTo>
                  <a:pt x="5461" y="5786"/>
                  <a:pt x="5731" y="5640"/>
                  <a:pt x="5891" y="5384"/>
                </a:cubicBezTo>
                <a:cubicBezTo>
                  <a:pt x="5853" y="5283"/>
                  <a:pt x="5738" y="5259"/>
                  <a:pt x="5664" y="5195"/>
                </a:cubicBezTo>
                <a:cubicBezTo>
                  <a:pt x="5488" y="5422"/>
                  <a:pt x="5315" y="5652"/>
                  <a:pt x="5172" y="5913"/>
                </a:cubicBezTo>
                <a:close/>
                <a:moveTo>
                  <a:pt x="1503" y="5422"/>
                </a:moveTo>
                <a:cubicBezTo>
                  <a:pt x="1705" y="5601"/>
                  <a:pt x="2036" y="5573"/>
                  <a:pt x="2260" y="5459"/>
                </a:cubicBezTo>
                <a:cubicBezTo>
                  <a:pt x="2485" y="5616"/>
                  <a:pt x="2830" y="5558"/>
                  <a:pt x="2903" y="5270"/>
                </a:cubicBezTo>
                <a:cubicBezTo>
                  <a:pt x="2410" y="5295"/>
                  <a:pt x="1867" y="5268"/>
                  <a:pt x="1503" y="5422"/>
                </a:cubicBezTo>
                <a:close/>
                <a:moveTo>
                  <a:pt x="633" y="5800"/>
                </a:moveTo>
                <a:cubicBezTo>
                  <a:pt x="700" y="6061"/>
                  <a:pt x="693" y="6395"/>
                  <a:pt x="747" y="6670"/>
                </a:cubicBezTo>
                <a:cubicBezTo>
                  <a:pt x="880" y="6548"/>
                  <a:pt x="885" y="6677"/>
                  <a:pt x="1011" y="6745"/>
                </a:cubicBezTo>
                <a:cubicBezTo>
                  <a:pt x="864" y="6381"/>
                  <a:pt x="1538" y="5674"/>
                  <a:pt x="860" y="5573"/>
                </a:cubicBezTo>
                <a:cubicBezTo>
                  <a:pt x="862" y="5796"/>
                  <a:pt x="695" y="5705"/>
                  <a:pt x="633" y="5800"/>
                </a:cubicBezTo>
                <a:close/>
                <a:moveTo>
                  <a:pt x="1201" y="6140"/>
                </a:moveTo>
                <a:cubicBezTo>
                  <a:pt x="1426" y="6104"/>
                  <a:pt x="1464" y="6255"/>
                  <a:pt x="1503" y="6405"/>
                </a:cubicBezTo>
                <a:cubicBezTo>
                  <a:pt x="1775" y="6353"/>
                  <a:pt x="1662" y="6016"/>
                  <a:pt x="1654" y="5762"/>
                </a:cubicBezTo>
                <a:cubicBezTo>
                  <a:pt x="1462" y="5740"/>
                  <a:pt x="1362" y="5625"/>
                  <a:pt x="1201" y="5573"/>
                </a:cubicBezTo>
                <a:cubicBezTo>
                  <a:pt x="1238" y="5733"/>
                  <a:pt x="1268" y="5986"/>
                  <a:pt x="1201" y="6140"/>
                </a:cubicBezTo>
                <a:close/>
                <a:moveTo>
                  <a:pt x="6572" y="5724"/>
                </a:moveTo>
                <a:cubicBezTo>
                  <a:pt x="6780" y="5730"/>
                  <a:pt x="6905" y="5654"/>
                  <a:pt x="7026" y="5573"/>
                </a:cubicBezTo>
                <a:cubicBezTo>
                  <a:pt x="6831" y="5580"/>
                  <a:pt x="6589" y="5540"/>
                  <a:pt x="6572" y="5724"/>
                </a:cubicBezTo>
                <a:close/>
                <a:moveTo>
                  <a:pt x="9711" y="5838"/>
                </a:moveTo>
                <a:cubicBezTo>
                  <a:pt x="9695" y="6131"/>
                  <a:pt x="9619" y="6417"/>
                  <a:pt x="9862" y="6518"/>
                </a:cubicBezTo>
                <a:cubicBezTo>
                  <a:pt x="9899" y="6354"/>
                  <a:pt x="9951" y="6203"/>
                  <a:pt x="10203" y="6254"/>
                </a:cubicBezTo>
                <a:cubicBezTo>
                  <a:pt x="10061" y="6057"/>
                  <a:pt x="10260" y="5747"/>
                  <a:pt x="10127" y="5649"/>
                </a:cubicBezTo>
                <a:cubicBezTo>
                  <a:pt x="10020" y="5743"/>
                  <a:pt x="9874" y="5799"/>
                  <a:pt x="9711" y="5838"/>
                </a:cubicBezTo>
                <a:close/>
                <a:moveTo>
                  <a:pt x="2789" y="6027"/>
                </a:moveTo>
                <a:cubicBezTo>
                  <a:pt x="2766" y="5924"/>
                  <a:pt x="2837" y="5727"/>
                  <a:pt x="2751" y="5686"/>
                </a:cubicBezTo>
                <a:cubicBezTo>
                  <a:pt x="2701" y="5747"/>
                  <a:pt x="2670" y="6020"/>
                  <a:pt x="2789" y="6027"/>
                </a:cubicBezTo>
                <a:close/>
                <a:moveTo>
                  <a:pt x="10354" y="6821"/>
                </a:moveTo>
                <a:cubicBezTo>
                  <a:pt x="10516" y="6787"/>
                  <a:pt x="10479" y="6666"/>
                  <a:pt x="10619" y="6783"/>
                </a:cubicBezTo>
                <a:cubicBezTo>
                  <a:pt x="10663" y="6474"/>
                  <a:pt x="10727" y="6185"/>
                  <a:pt x="10770" y="5875"/>
                </a:cubicBezTo>
                <a:cubicBezTo>
                  <a:pt x="10703" y="5805"/>
                  <a:pt x="10674" y="5906"/>
                  <a:pt x="10543" y="5875"/>
                </a:cubicBezTo>
                <a:cubicBezTo>
                  <a:pt x="10592" y="5826"/>
                  <a:pt x="10592" y="5736"/>
                  <a:pt x="10543" y="5686"/>
                </a:cubicBezTo>
                <a:cubicBezTo>
                  <a:pt x="9873" y="5737"/>
                  <a:pt x="10523" y="6486"/>
                  <a:pt x="10354" y="6821"/>
                </a:cubicBezTo>
                <a:close/>
                <a:moveTo>
                  <a:pt x="8539" y="6329"/>
                </a:moveTo>
                <a:cubicBezTo>
                  <a:pt x="8570" y="6185"/>
                  <a:pt x="8588" y="6026"/>
                  <a:pt x="8576" y="5838"/>
                </a:cubicBezTo>
                <a:cubicBezTo>
                  <a:pt x="8436" y="5814"/>
                  <a:pt x="8339" y="5747"/>
                  <a:pt x="8198" y="5724"/>
                </a:cubicBezTo>
                <a:cubicBezTo>
                  <a:pt x="8320" y="5918"/>
                  <a:pt x="8395" y="6158"/>
                  <a:pt x="8539" y="6329"/>
                </a:cubicBezTo>
                <a:close/>
                <a:moveTo>
                  <a:pt x="2487" y="5762"/>
                </a:moveTo>
                <a:cubicBezTo>
                  <a:pt x="2297" y="5762"/>
                  <a:pt x="2108" y="5762"/>
                  <a:pt x="1919" y="5762"/>
                </a:cubicBezTo>
                <a:cubicBezTo>
                  <a:pt x="1955" y="5894"/>
                  <a:pt x="2447" y="5874"/>
                  <a:pt x="2487" y="5762"/>
                </a:cubicBezTo>
                <a:close/>
                <a:moveTo>
                  <a:pt x="9446" y="5838"/>
                </a:moveTo>
                <a:cubicBezTo>
                  <a:pt x="9269" y="5862"/>
                  <a:pt x="8993" y="5788"/>
                  <a:pt x="8879" y="5875"/>
                </a:cubicBezTo>
                <a:cubicBezTo>
                  <a:pt x="8996" y="5898"/>
                  <a:pt x="9396" y="5995"/>
                  <a:pt x="9446" y="5838"/>
                </a:cubicBezTo>
                <a:close/>
                <a:moveTo>
                  <a:pt x="2562" y="6102"/>
                </a:moveTo>
                <a:cubicBezTo>
                  <a:pt x="2747" y="6090"/>
                  <a:pt x="2526" y="6043"/>
                  <a:pt x="2449" y="6065"/>
                </a:cubicBezTo>
                <a:cubicBezTo>
                  <a:pt x="2335" y="6065"/>
                  <a:pt x="2222" y="6065"/>
                  <a:pt x="2108" y="6065"/>
                </a:cubicBezTo>
                <a:cubicBezTo>
                  <a:pt x="1989" y="6064"/>
                  <a:pt x="1916" y="5973"/>
                  <a:pt x="1844" y="6102"/>
                </a:cubicBezTo>
                <a:cubicBezTo>
                  <a:pt x="2083" y="6102"/>
                  <a:pt x="2323" y="6102"/>
                  <a:pt x="2562" y="6102"/>
                </a:cubicBezTo>
                <a:close/>
                <a:moveTo>
                  <a:pt x="6836" y="6556"/>
                </a:moveTo>
                <a:cubicBezTo>
                  <a:pt x="6927" y="6579"/>
                  <a:pt x="7111" y="6509"/>
                  <a:pt x="7139" y="6594"/>
                </a:cubicBezTo>
                <a:cubicBezTo>
                  <a:pt x="7139" y="6632"/>
                  <a:pt x="7170" y="6639"/>
                  <a:pt x="7177" y="6670"/>
                </a:cubicBezTo>
                <a:cubicBezTo>
                  <a:pt x="7191" y="6989"/>
                  <a:pt x="6645" y="7056"/>
                  <a:pt x="6912" y="7388"/>
                </a:cubicBezTo>
                <a:cubicBezTo>
                  <a:pt x="7821" y="7350"/>
                  <a:pt x="7355" y="5448"/>
                  <a:pt x="6836" y="6556"/>
                </a:cubicBezTo>
                <a:close/>
                <a:moveTo>
                  <a:pt x="2638" y="6632"/>
                </a:moveTo>
                <a:cubicBezTo>
                  <a:pt x="2660" y="6546"/>
                  <a:pt x="2859" y="6300"/>
                  <a:pt x="2676" y="6254"/>
                </a:cubicBezTo>
                <a:cubicBezTo>
                  <a:pt x="2723" y="6416"/>
                  <a:pt x="2528" y="6532"/>
                  <a:pt x="2638" y="6632"/>
                </a:cubicBezTo>
                <a:close/>
                <a:moveTo>
                  <a:pt x="1125" y="6783"/>
                </a:moveTo>
                <a:cubicBezTo>
                  <a:pt x="1252" y="6696"/>
                  <a:pt x="1328" y="6557"/>
                  <a:pt x="1428" y="6443"/>
                </a:cubicBezTo>
                <a:cubicBezTo>
                  <a:pt x="1408" y="6387"/>
                  <a:pt x="1372" y="6347"/>
                  <a:pt x="1352" y="6292"/>
                </a:cubicBezTo>
                <a:cubicBezTo>
                  <a:pt x="1028" y="6234"/>
                  <a:pt x="1007" y="6611"/>
                  <a:pt x="1125" y="6783"/>
                </a:cubicBezTo>
                <a:close/>
                <a:moveTo>
                  <a:pt x="2449" y="6897"/>
                </a:moveTo>
                <a:cubicBezTo>
                  <a:pt x="2549" y="6857"/>
                  <a:pt x="2739" y="6826"/>
                  <a:pt x="2789" y="6935"/>
                </a:cubicBezTo>
                <a:cubicBezTo>
                  <a:pt x="2850" y="7265"/>
                  <a:pt x="2678" y="7677"/>
                  <a:pt x="2524" y="7918"/>
                </a:cubicBezTo>
                <a:cubicBezTo>
                  <a:pt x="2604" y="7940"/>
                  <a:pt x="2632" y="8012"/>
                  <a:pt x="2751" y="7994"/>
                </a:cubicBezTo>
                <a:cubicBezTo>
                  <a:pt x="2734" y="7737"/>
                  <a:pt x="2788" y="7551"/>
                  <a:pt x="3016" y="7540"/>
                </a:cubicBezTo>
                <a:cubicBezTo>
                  <a:pt x="2997" y="7004"/>
                  <a:pt x="3361" y="6851"/>
                  <a:pt x="3470" y="6443"/>
                </a:cubicBezTo>
                <a:cubicBezTo>
                  <a:pt x="3161" y="6487"/>
                  <a:pt x="3003" y="6380"/>
                  <a:pt x="2827" y="6292"/>
                </a:cubicBezTo>
                <a:cubicBezTo>
                  <a:pt x="2861" y="6654"/>
                  <a:pt x="2585" y="6705"/>
                  <a:pt x="2449" y="6897"/>
                </a:cubicBezTo>
                <a:close/>
                <a:moveTo>
                  <a:pt x="4870" y="7010"/>
                </a:moveTo>
                <a:cubicBezTo>
                  <a:pt x="4811" y="6736"/>
                  <a:pt x="4996" y="6507"/>
                  <a:pt x="4907" y="6329"/>
                </a:cubicBezTo>
                <a:cubicBezTo>
                  <a:pt x="4881" y="6513"/>
                  <a:pt x="4685" y="6859"/>
                  <a:pt x="4870" y="7010"/>
                </a:cubicBezTo>
                <a:close/>
                <a:moveTo>
                  <a:pt x="9825" y="6594"/>
                </a:moveTo>
                <a:cubicBezTo>
                  <a:pt x="9714" y="6564"/>
                  <a:pt x="9667" y="6275"/>
                  <a:pt x="9560" y="6367"/>
                </a:cubicBezTo>
                <a:cubicBezTo>
                  <a:pt x="9633" y="6435"/>
                  <a:pt x="9742" y="6662"/>
                  <a:pt x="9825" y="6594"/>
                </a:cubicBezTo>
                <a:close/>
                <a:moveTo>
                  <a:pt x="6193" y="7426"/>
                </a:moveTo>
                <a:cubicBezTo>
                  <a:pt x="6233" y="7122"/>
                  <a:pt x="5873" y="7217"/>
                  <a:pt x="5891" y="6935"/>
                </a:cubicBezTo>
                <a:cubicBezTo>
                  <a:pt x="5903" y="6707"/>
                  <a:pt x="6173" y="6737"/>
                  <a:pt x="6118" y="6443"/>
                </a:cubicBezTo>
                <a:cubicBezTo>
                  <a:pt x="5406" y="6137"/>
                  <a:pt x="5484" y="7654"/>
                  <a:pt x="6193" y="7426"/>
                </a:cubicBezTo>
                <a:close/>
                <a:moveTo>
                  <a:pt x="9976" y="6405"/>
                </a:moveTo>
                <a:cubicBezTo>
                  <a:pt x="9963" y="6670"/>
                  <a:pt x="10167" y="6718"/>
                  <a:pt x="10241" y="6897"/>
                </a:cubicBezTo>
                <a:cubicBezTo>
                  <a:pt x="10430" y="6688"/>
                  <a:pt x="10312" y="6259"/>
                  <a:pt x="9976" y="6405"/>
                </a:cubicBezTo>
                <a:close/>
                <a:moveTo>
                  <a:pt x="2297" y="7275"/>
                </a:moveTo>
                <a:cubicBezTo>
                  <a:pt x="2272" y="7031"/>
                  <a:pt x="2434" y="7359"/>
                  <a:pt x="2487" y="7161"/>
                </a:cubicBezTo>
                <a:cubicBezTo>
                  <a:pt x="2506" y="7272"/>
                  <a:pt x="2558" y="7183"/>
                  <a:pt x="2600" y="7313"/>
                </a:cubicBezTo>
                <a:cubicBezTo>
                  <a:pt x="2669" y="7205"/>
                  <a:pt x="2799" y="7158"/>
                  <a:pt x="2751" y="6935"/>
                </a:cubicBezTo>
                <a:cubicBezTo>
                  <a:pt x="2538" y="6898"/>
                  <a:pt x="2042" y="6881"/>
                  <a:pt x="2297" y="7275"/>
                </a:cubicBezTo>
                <a:close/>
                <a:moveTo>
                  <a:pt x="2260" y="6859"/>
                </a:moveTo>
                <a:cubicBezTo>
                  <a:pt x="2068" y="6748"/>
                  <a:pt x="1810" y="6703"/>
                  <a:pt x="1541" y="6670"/>
                </a:cubicBezTo>
                <a:cubicBezTo>
                  <a:pt x="1457" y="6794"/>
                  <a:pt x="1488" y="7291"/>
                  <a:pt x="1654" y="7161"/>
                </a:cubicBezTo>
                <a:cubicBezTo>
                  <a:pt x="1593" y="7133"/>
                  <a:pt x="1699" y="6957"/>
                  <a:pt x="1806" y="6972"/>
                </a:cubicBezTo>
                <a:cubicBezTo>
                  <a:pt x="1993" y="7000"/>
                  <a:pt x="1959" y="7248"/>
                  <a:pt x="2146" y="7275"/>
                </a:cubicBezTo>
                <a:cubicBezTo>
                  <a:pt x="2200" y="7152"/>
                  <a:pt x="2180" y="6956"/>
                  <a:pt x="2260" y="6859"/>
                </a:cubicBezTo>
                <a:close/>
                <a:moveTo>
                  <a:pt x="8765" y="7388"/>
                </a:moveTo>
                <a:cubicBezTo>
                  <a:pt x="8751" y="7207"/>
                  <a:pt x="8831" y="7356"/>
                  <a:pt x="8879" y="7237"/>
                </a:cubicBezTo>
                <a:cubicBezTo>
                  <a:pt x="8918" y="7418"/>
                  <a:pt x="9038" y="7131"/>
                  <a:pt x="9068" y="7351"/>
                </a:cubicBezTo>
                <a:cubicBezTo>
                  <a:pt x="9119" y="7236"/>
                  <a:pt x="9129" y="7039"/>
                  <a:pt x="9030" y="6972"/>
                </a:cubicBezTo>
                <a:cubicBezTo>
                  <a:pt x="8867" y="7023"/>
                  <a:pt x="8790" y="6990"/>
                  <a:pt x="8614" y="6972"/>
                </a:cubicBezTo>
                <a:cubicBezTo>
                  <a:pt x="8508" y="7136"/>
                  <a:pt x="8641" y="7335"/>
                  <a:pt x="8765" y="7388"/>
                </a:cubicBezTo>
                <a:close/>
                <a:moveTo>
                  <a:pt x="8879" y="6897"/>
                </a:moveTo>
                <a:cubicBezTo>
                  <a:pt x="8739" y="6860"/>
                  <a:pt x="8692" y="6731"/>
                  <a:pt x="8576" y="6670"/>
                </a:cubicBezTo>
                <a:cubicBezTo>
                  <a:pt x="8571" y="6735"/>
                  <a:pt x="8453" y="6980"/>
                  <a:pt x="8614" y="6972"/>
                </a:cubicBezTo>
                <a:cubicBezTo>
                  <a:pt x="8630" y="6797"/>
                  <a:pt x="8816" y="7026"/>
                  <a:pt x="8879" y="6897"/>
                </a:cubicBezTo>
                <a:close/>
                <a:moveTo>
                  <a:pt x="1201" y="6859"/>
                </a:moveTo>
                <a:cubicBezTo>
                  <a:pt x="1335" y="7001"/>
                  <a:pt x="1347" y="7268"/>
                  <a:pt x="1579" y="7313"/>
                </a:cubicBezTo>
                <a:cubicBezTo>
                  <a:pt x="1498" y="7138"/>
                  <a:pt x="1378" y="6944"/>
                  <a:pt x="1465" y="6708"/>
                </a:cubicBezTo>
                <a:cubicBezTo>
                  <a:pt x="1301" y="6682"/>
                  <a:pt x="1256" y="6776"/>
                  <a:pt x="1201" y="6859"/>
                </a:cubicBezTo>
                <a:close/>
                <a:moveTo>
                  <a:pt x="9106" y="6897"/>
                </a:moveTo>
                <a:cubicBezTo>
                  <a:pt x="9142" y="7050"/>
                  <a:pt x="9290" y="7163"/>
                  <a:pt x="9182" y="7351"/>
                </a:cubicBezTo>
                <a:cubicBezTo>
                  <a:pt x="9424" y="7341"/>
                  <a:pt x="9353" y="7018"/>
                  <a:pt x="9635" y="7048"/>
                </a:cubicBezTo>
                <a:cubicBezTo>
                  <a:pt x="9686" y="7111"/>
                  <a:pt x="9736" y="7175"/>
                  <a:pt x="9711" y="7313"/>
                </a:cubicBezTo>
                <a:cubicBezTo>
                  <a:pt x="9895" y="7279"/>
                  <a:pt x="9886" y="6948"/>
                  <a:pt x="9825" y="6783"/>
                </a:cubicBezTo>
                <a:cubicBezTo>
                  <a:pt x="9521" y="6757"/>
                  <a:pt x="9347" y="6860"/>
                  <a:pt x="9106" y="6897"/>
                </a:cubicBezTo>
                <a:close/>
                <a:moveTo>
                  <a:pt x="9787" y="7388"/>
                </a:moveTo>
                <a:cubicBezTo>
                  <a:pt x="10015" y="7339"/>
                  <a:pt x="10036" y="7083"/>
                  <a:pt x="10165" y="6935"/>
                </a:cubicBezTo>
                <a:cubicBezTo>
                  <a:pt x="10070" y="6891"/>
                  <a:pt x="10038" y="6784"/>
                  <a:pt x="9900" y="6783"/>
                </a:cubicBezTo>
                <a:cubicBezTo>
                  <a:pt x="10003" y="7008"/>
                  <a:pt x="9886" y="7249"/>
                  <a:pt x="9787" y="7388"/>
                </a:cubicBezTo>
                <a:close/>
                <a:moveTo>
                  <a:pt x="10089" y="7351"/>
                </a:moveTo>
                <a:cubicBezTo>
                  <a:pt x="10163" y="7247"/>
                  <a:pt x="10422" y="7130"/>
                  <a:pt x="10316" y="6972"/>
                </a:cubicBezTo>
                <a:cubicBezTo>
                  <a:pt x="10271" y="7105"/>
                  <a:pt x="10021" y="7231"/>
                  <a:pt x="10089" y="7351"/>
                </a:cubicBezTo>
                <a:close/>
                <a:moveTo>
                  <a:pt x="936" y="7426"/>
                </a:moveTo>
                <a:cubicBezTo>
                  <a:pt x="1043" y="7395"/>
                  <a:pt x="1128" y="7341"/>
                  <a:pt x="1163" y="7237"/>
                </a:cubicBezTo>
                <a:cubicBezTo>
                  <a:pt x="997" y="7250"/>
                  <a:pt x="943" y="6955"/>
                  <a:pt x="822" y="7048"/>
                </a:cubicBezTo>
                <a:cubicBezTo>
                  <a:pt x="882" y="7152"/>
                  <a:pt x="888" y="7310"/>
                  <a:pt x="936" y="7426"/>
                </a:cubicBezTo>
                <a:close/>
                <a:moveTo>
                  <a:pt x="1692" y="7086"/>
                </a:moveTo>
                <a:cubicBezTo>
                  <a:pt x="1692" y="7136"/>
                  <a:pt x="1692" y="7187"/>
                  <a:pt x="1692" y="7237"/>
                </a:cubicBezTo>
                <a:cubicBezTo>
                  <a:pt x="1741" y="7290"/>
                  <a:pt x="1871" y="7260"/>
                  <a:pt x="1919" y="7313"/>
                </a:cubicBezTo>
                <a:cubicBezTo>
                  <a:pt x="1919" y="7212"/>
                  <a:pt x="1934" y="7097"/>
                  <a:pt x="1881" y="7048"/>
                </a:cubicBezTo>
                <a:cubicBezTo>
                  <a:pt x="1794" y="7036"/>
                  <a:pt x="1736" y="7054"/>
                  <a:pt x="1692" y="7086"/>
                </a:cubicBezTo>
                <a:close/>
                <a:moveTo>
                  <a:pt x="10203" y="7426"/>
                </a:moveTo>
                <a:cubicBezTo>
                  <a:pt x="10322" y="7408"/>
                  <a:pt x="10303" y="7528"/>
                  <a:pt x="10392" y="7540"/>
                </a:cubicBezTo>
                <a:cubicBezTo>
                  <a:pt x="10463" y="7409"/>
                  <a:pt x="10529" y="7274"/>
                  <a:pt x="10543" y="7086"/>
                </a:cubicBezTo>
                <a:cubicBezTo>
                  <a:pt x="10383" y="7152"/>
                  <a:pt x="10269" y="7266"/>
                  <a:pt x="10203" y="7426"/>
                </a:cubicBezTo>
                <a:close/>
                <a:moveTo>
                  <a:pt x="9446" y="7502"/>
                </a:moveTo>
                <a:cubicBezTo>
                  <a:pt x="9529" y="7621"/>
                  <a:pt x="9707" y="7644"/>
                  <a:pt x="9749" y="7805"/>
                </a:cubicBezTo>
                <a:cubicBezTo>
                  <a:pt x="9645" y="7862"/>
                  <a:pt x="9707" y="7934"/>
                  <a:pt x="9635" y="8069"/>
                </a:cubicBezTo>
                <a:cubicBezTo>
                  <a:pt x="9962" y="8062"/>
                  <a:pt x="9788" y="7789"/>
                  <a:pt x="9976" y="7653"/>
                </a:cubicBezTo>
                <a:cubicBezTo>
                  <a:pt x="9822" y="7570"/>
                  <a:pt x="9599" y="7249"/>
                  <a:pt x="9446" y="7502"/>
                </a:cubicBezTo>
                <a:close/>
                <a:moveTo>
                  <a:pt x="9673" y="7313"/>
                </a:moveTo>
                <a:cubicBezTo>
                  <a:pt x="9682" y="7178"/>
                  <a:pt x="9619" y="7115"/>
                  <a:pt x="9484" y="7124"/>
                </a:cubicBezTo>
                <a:cubicBezTo>
                  <a:pt x="9455" y="7208"/>
                  <a:pt x="9405" y="7271"/>
                  <a:pt x="9409" y="7388"/>
                </a:cubicBezTo>
                <a:cubicBezTo>
                  <a:pt x="9489" y="7464"/>
                  <a:pt x="9577" y="7335"/>
                  <a:pt x="9673" y="7313"/>
                </a:cubicBezTo>
                <a:close/>
                <a:moveTo>
                  <a:pt x="8236" y="7578"/>
                </a:moveTo>
                <a:cubicBezTo>
                  <a:pt x="8527" y="7534"/>
                  <a:pt x="8639" y="7844"/>
                  <a:pt x="8539" y="8069"/>
                </a:cubicBezTo>
                <a:cubicBezTo>
                  <a:pt x="8661" y="8040"/>
                  <a:pt x="8762" y="7990"/>
                  <a:pt x="8841" y="7918"/>
                </a:cubicBezTo>
                <a:cubicBezTo>
                  <a:pt x="8591" y="7790"/>
                  <a:pt x="8668" y="7335"/>
                  <a:pt x="8463" y="7161"/>
                </a:cubicBezTo>
                <a:cubicBezTo>
                  <a:pt x="8408" y="7321"/>
                  <a:pt x="8267" y="7394"/>
                  <a:pt x="8236" y="7578"/>
                </a:cubicBezTo>
                <a:close/>
                <a:moveTo>
                  <a:pt x="1049" y="7615"/>
                </a:moveTo>
                <a:cubicBezTo>
                  <a:pt x="1115" y="7814"/>
                  <a:pt x="1181" y="8013"/>
                  <a:pt x="1314" y="8145"/>
                </a:cubicBezTo>
                <a:cubicBezTo>
                  <a:pt x="1556" y="7867"/>
                  <a:pt x="1228" y="7659"/>
                  <a:pt x="1390" y="7351"/>
                </a:cubicBezTo>
                <a:cubicBezTo>
                  <a:pt x="1041" y="7207"/>
                  <a:pt x="1214" y="7604"/>
                  <a:pt x="1049" y="7615"/>
                </a:cubicBezTo>
                <a:close/>
                <a:moveTo>
                  <a:pt x="1390" y="7578"/>
                </a:moveTo>
                <a:cubicBezTo>
                  <a:pt x="1401" y="7718"/>
                  <a:pt x="1556" y="7714"/>
                  <a:pt x="1503" y="7918"/>
                </a:cubicBezTo>
                <a:cubicBezTo>
                  <a:pt x="1529" y="7948"/>
                  <a:pt x="1714" y="8002"/>
                  <a:pt x="1730" y="7918"/>
                </a:cubicBezTo>
                <a:cubicBezTo>
                  <a:pt x="1433" y="7707"/>
                  <a:pt x="1831" y="7523"/>
                  <a:pt x="1881" y="7351"/>
                </a:cubicBezTo>
                <a:cubicBezTo>
                  <a:pt x="1685" y="7256"/>
                  <a:pt x="1454" y="7418"/>
                  <a:pt x="1390" y="7578"/>
                </a:cubicBezTo>
                <a:close/>
                <a:moveTo>
                  <a:pt x="2184" y="7767"/>
                </a:moveTo>
                <a:cubicBezTo>
                  <a:pt x="2169" y="7602"/>
                  <a:pt x="2214" y="7557"/>
                  <a:pt x="2335" y="7615"/>
                </a:cubicBezTo>
                <a:cubicBezTo>
                  <a:pt x="2340" y="7421"/>
                  <a:pt x="2242" y="7331"/>
                  <a:pt x="2071" y="7313"/>
                </a:cubicBezTo>
                <a:cubicBezTo>
                  <a:pt x="2126" y="7508"/>
                  <a:pt x="2008" y="7669"/>
                  <a:pt x="2184" y="7767"/>
                </a:cubicBezTo>
                <a:close/>
                <a:moveTo>
                  <a:pt x="8992" y="7691"/>
                </a:moveTo>
                <a:cubicBezTo>
                  <a:pt x="9050" y="7723"/>
                  <a:pt x="9248" y="7690"/>
                  <a:pt x="9144" y="7842"/>
                </a:cubicBezTo>
                <a:cubicBezTo>
                  <a:pt x="9333" y="7830"/>
                  <a:pt x="9237" y="7532"/>
                  <a:pt x="9295" y="7388"/>
                </a:cubicBezTo>
                <a:cubicBezTo>
                  <a:pt x="9125" y="7421"/>
                  <a:pt x="9025" y="7521"/>
                  <a:pt x="8992" y="7691"/>
                </a:cubicBezTo>
                <a:close/>
                <a:moveTo>
                  <a:pt x="8803" y="7767"/>
                </a:moveTo>
                <a:cubicBezTo>
                  <a:pt x="8807" y="7600"/>
                  <a:pt x="8811" y="7432"/>
                  <a:pt x="8652" y="7426"/>
                </a:cubicBezTo>
                <a:cubicBezTo>
                  <a:pt x="8696" y="7546"/>
                  <a:pt x="8682" y="7724"/>
                  <a:pt x="8803" y="7767"/>
                </a:cubicBezTo>
                <a:close/>
                <a:moveTo>
                  <a:pt x="4907" y="8258"/>
                </a:moveTo>
                <a:cubicBezTo>
                  <a:pt x="5255" y="8231"/>
                  <a:pt x="5534" y="8457"/>
                  <a:pt x="5702" y="8485"/>
                </a:cubicBezTo>
                <a:cubicBezTo>
                  <a:pt x="5674" y="8382"/>
                  <a:pt x="5777" y="8409"/>
                  <a:pt x="5777" y="8334"/>
                </a:cubicBezTo>
                <a:cubicBezTo>
                  <a:pt x="5293" y="8238"/>
                  <a:pt x="5172" y="7779"/>
                  <a:pt x="4907" y="7464"/>
                </a:cubicBezTo>
                <a:cubicBezTo>
                  <a:pt x="4914" y="7802"/>
                  <a:pt x="4933" y="7936"/>
                  <a:pt x="4907" y="8258"/>
                </a:cubicBezTo>
                <a:close/>
                <a:moveTo>
                  <a:pt x="8879" y="7805"/>
                </a:moveTo>
                <a:cubicBezTo>
                  <a:pt x="8993" y="7815"/>
                  <a:pt x="8986" y="7512"/>
                  <a:pt x="8955" y="7502"/>
                </a:cubicBezTo>
                <a:cubicBezTo>
                  <a:pt x="8912" y="7585"/>
                  <a:pt x="8857" y="7656"/>
                  <a:pt x="8879" y="7805"/>
                </a:cubicBezTo>
                <a:close/>
                <a:moveTo>
                  <a:pt x="3016" y="7653"/>
                </a:moveTo>
                <a:cubicBezTo>
                  <a:pt x="2711" y="7680"/>
                  <a:pt x="2822" y="8195"/>
                  <a:pt x="3016" y="8258"/>
                </a:cubicBezTo>
                <a:cubicBezTo>
                  <a:pt x="3146" y="8154"/>
                  <a:pt x="3465" y="8347"/>
                  <a:pt x="3546" y="8296"/>
                </a:cubicBezTo>
                <a:cubicBezTo>
                  <a:pt x="3523" y="8135"/>
                  <a:pt x="3573" y="8046"/>
                  <a:pt x="3584" y="7918"/>
                </a:cubicBezTo>
                <a:cubicBezTo>
                  <a:pt x="3326" y="7898"/>
                  <a:pt x="3150" y="7797"/>
                  <a:pt x="3016" y="7653"/>
                </a:cubicBezTo>
                <a:close/>
                <a:moveTo>
                  <a:pt x="7744" y="8372"/>
                </a:moveTo>
                <a:cubicBezTo>
                  <a:pt x="7925" y="8314"/>
                  <a:pt x="8214" y="8245"/>
                  <a:pt x="8387" y="8296"/>
                </a:cubicBezTo>
                <a:cubicBezTo>
                  <a:pt x="8695" y="7820"/>
                  <a:pt x="8292" y="7697"/>
                  <a:pt x="8047" y="7691"/>
                </a:cubicBezTo>
                <a:cubicBezTo>
                  <a:pt x="7888" y="7914"/>
                  <a:pt x="7722" y="8049"/>
                  <a:pt x="7744" y="8372"/>
                </a:cubicBezTo>
                <a:close/>
                <a:moveTo>
                  <a:pt x="1806" y="8145"/>
                </a:moveTo>
                <a:cubicBezTo>
                  <a:pt x="1941" y="8141"/>
                  <a:pt x="2065" y="8127"/>
                  <a:pt x="2108" y="8031"/>
                </a:cubicBezTo>
                <a:cubicBezTo>
                  <a:pt x="1972" y="8018"/>
                  <a:pt x="2135" y="7918"/>
                  <a:pt x="2108" y="7842"/>
                </a:cubicBezTo>
                <a:cubicBezTo>
                  <a:pt x="1896" y="7832"/>
                  <a:pt x="1846" y="7983"/>
                  <a:pt x="1806" y="8145"/>
                </a:cubicBezTo>
                <a:close/>
                <a:moveTo>
                  <a:pt x="5134" y="8826"/>
                </a:moveTo>
                <a:cubicBezTo>
                  <a:pt x="5538" y="8808"/>
                  <a:pt x="5664" y="8251"/>
                  <a:pt x="5134" y="8410"/>
                </a:cubicBezTo>
                <a:cubicBezTo>
                  <a:pt x="4939" y="8203"/>
                  <a:pt x="4669" y="8506"/>
                  <a:pt x="4567" y="8637"/>
                </a:cubicBezTo>
                <a:cubicBezTo>
                  <a:pt x="4312" y="8644"/>
                  <a:pt x="4167" y="9000"/>
                  <a:pt x="4340" y="9204"/>
                </a:cubicBezTo>
                <a:cubicBezTo>
                  <a:pt x="4458" y="8783"/>
                  <a:pt x="4806" y="8704"/>
                  <a:pt x="5021" y="8637"/>
                </a:cubicBezTo>
                <a:cubicBezTo>
                  <a:pt x="5019" y="8685"/>
                  <a:pt x="4972" y="8689"/>
                  <a:pt x="4983" y="8750"/>
                </a:cubicBezTo>
                <a:cubicBezTo>
                  <a:pt x="5189" y="8670"/>
                  <a:pt x="5055" y="8681"/>
                  <a:pt x="5134" y="8826"/>
                </a:cubicBezTo>
                <a:close/>
                <a:moveTo>
                  <a:pt x="4680" y="8372"/>
                </a:moveTo>
                <a:cubicBezTo>
                  <a:pt x="4243" y="8393"/>
                  <a:pt x="3996" y="8224"/>
                  <a:pt x="3962" y="7842"/>
                </a:cubicBezTo>
                <a:cubicBezTo>
                  <a:pt x="3815" y="7822"/>
                  <a:pt x="3777" y="7910"/>
                  <a:pt x="3621" y="7880"/>
                </a:cubicBezTo>
                <a:cubicBezTo>
                  <a:pt x="3596" y="8397"/>
                  <a:pt x="4049" y="8436"/>
                  <a:pt x="4189" y="8788"/>
                </a:cubicBezTo>
                <a:cubicBezTo>
                  <a:pt x="4312" y="8609"/>
                  <a:pt x="4611" y="8605"/>
                  <a:pt x="4680" y="8372"/>
                </a:cubicBezTo>
                <a:close/>
                <a:moveTo>
                  <a:pt x="9257" y="8183"/>
                </a:moveTo>
                <a:cubicBezTo>
                  <a:pt x="9341" y="8212"/>
                  <a:pt x="9405" y="8262"/>
                  <a:pt x="9522" y="8258"/>
                </a:cubicBezTo>
                <a:cubicBezTo>
                  <a:pt x="9559" y="8154"/>
                  <a:pt x="9405" y="7960"/>
                  <a:pt x="9257" y="7918"/>
                </a:cubicBezTo>
                <a:cubicBezTo>
                  <a:pt x="9247" y="8075"/>
                  <a:pt x="9307" y="8065"/>
                  <a:pt x="9257" y="8183"/>
                </a:cubicBezTo>
                <a:close/>
                <a:moveTo>
                  <a:pt x="1390" y="8069"/>
                </a:moveTo>
                <a:cubicBezTo>
                  <a:pt x="1394" y="8166"/>
                  <a:pt x="1445" y="8216"/>
                  <a:pt x="1541" y="8221"/>
                </a:cubicBezTo>
                <a:cubicBezTo>
                  <a:pt x="1616" y="8194"/>
                  <a:pt x="1642" y="8120"/>
                  <a:pt x="1654" y="8031"/>
                </a:cubicBezTo>
                <a:cubicBezTo>
                  <a:pt x="1565" y="8032"/>
                  <a:pt x="1543" y="7966"/>
                  <a:pt x="1428" y="7994"/>
                </a:cubicBezTo>
                <a:cubicBezTo>
                  <a:pt x="1419" y="8023"/>
                  <a:pt x="1426" y="8068"/>
                  <a:pt x="1390" y="8069"/>
                </a:cubicBezTo>
                <a:close/>
                <a:moveTo>
                  <a:pt x="2335" y="8750"/>
                </a:moveTo>
                <a:cubicBezTo>
                  <a:pt x="2602" y="8689"/>
                  <a:pt x="2645" y="8404"/>
                  <a:pt x="3016" y="8448"/>
                </a:cubicBezTo>
                <a:cubicBezTo>
                  <a:pt x="2921" y="8252"/>
                  <a:pt x="2681" y="8001"/>
                  <a:pt x="2487" y="8031"/>
                </a:cubicBezTo>
                <a:cubicBezTo>
                  <a:pt x="2638" y="8323"/>
                  <a:pt x="2313" y="8462"/>
                  <a:pt x="2335" y="8750"/>
                </a:cubicBezTo>
                <a:close/>
                <a:moveTo>
                  <a:pt x="8274" y="8523"/>
                </a:moveTo>
                <a:cubicBezTo>
                  <a:pt x="8634" y="8491"/>
                  <a:pt x="8713" y="8740"/>
                  <a:pt x="8955" y="8826"/>
                </a:cubicBezTo>
                <a:cubicBezTo>
                  <a:pt x="8898" y="8513"/>
                  <a:pt x="8826" y="8249"/>
                  <a:pt x="8765" y="8031"/>
                </a:cubicBezTo>
                <a:cubicBezTo>
                  <a:pt x="8600" y="8194"/>
                  <a:pt x="8363" y="8284"/>
                  <a:pt x="8274" y="8523"/>
                </a:cubicBezTo>
                <a:close/>
                <a:moveTo>
                  <a:pt x="2297" y="8448"/>
                </a:moveTo>
                <a:cubicBezTo>
                  <a:pt x="2420" y="8452"/>
                  <a:pt x="2541" y="8110"/>
                  <a:pt x="2373" y="8069"/>
                </a:cubicBezTo>
                <a:cubicBezTo>
                  <a:pt x="2357" y="8205"/>
                  <a:pt x="2272" y="8271"/>
                  <a:pt x="2297" y="8448"/>
                </a:cubicBezTo>
                <a:close/>
                <a:moveTo>
                  <a:pt x="9257" y="8258"/>
                </a:moveTo>
                <a:cubicBezTo>
                  <a:pt x="9158" y="8219"/>
                  <a:pt x="9130" y="8108"/>
                  <a:pt x="9030" y="8069"/>
                </a:cubicBezTo>
                <a:cubicBezTo>
                  <a:pt x="9045" y="8170"/>
                  <a:pt x="9184" y="8341"/>
                  <a:pt x="9257" y="8258"/>
                </a:cubicBezTo>
                <a:close/>
                <a:moveTo>
                  <a:pt x="9673" y="8145"/>
                </a:moveTo>
                <a:cubicBezTo>
                  <a:pt x="9695" y="8237"/>
                  <a:pt x="9706" y="8339"/>
                  <a:pt x="9825" y="8334"/>
                </a:cubicBezTo>
                <a:cubicBezTo>
                  <a:pt x="9891" y="8299"/>
                  <a:pt x="9956" y="8264"/>
                  <a:pt x="9938" y="8145"/>
                </a:cubicBezTo>
                <a:cubicBezTo>
                  <a:pt x="9867" y="8070"/>
                  <a:pt x="9759" y="8127"/>
                  <a:pt x="9673" y="8145"/>
                </a:cubicBezTo>
                <a:close/>
                <a:moveTo>
                  <a:pt x="9030" y="8523"/>
                </a:moveTo>
                <a:cubicBezTo>
                  <a:pt x="9022" y="8355"/>
                  <a:pt x="9021" y="8179"/>
                  <a:pt x="8879" y="8145"/>
                </a:cubicBezTo>
                <a:cubicBezTo>
                  <a:pt x="8885" y="8316"/>
                  <a:pt x="8866" y="8511"/>
                  <a:pt x="9030" y="8523"/>
                </a:cubicBezTo>
                <a:close/>
                <a:moveTo>
                  <a:pt x="6572" y="8334"/>
                </a:moveTo>
                <a:cubicBezTo>
                  <a:pt x="6621" y="8638"/>
                  <a:pt x="7027" y="8584"/>
                  <a:pt x="7101" y="8864"/>
                </a:cubicBezTo>
                <a:cubicBezTo>
                  <a:pt x="7168" y="8565"/>
                  <a:pt x="7614" y="8443"/>
                  <a:pt x="7593" y="8183"/>
                </a:cubicBezTo>
                <a:cubicBezTo>
                  <a:pt x="7392" y="8367"/>
                  <a:pt x="6925" y="8420"/>
                  <a:pt x="6572" y="8334"/>
                </a:cubicBezTo>
                <a:close/>
                <a:moveTo>
                  <a:pt x="1428" y="8296"/>
                </a:moveTo>
                <a:cubicBezTo>
                  <a:pt x="1456" y="8431"/>
                  <a:pt x="1525" y="8527"/>
                  <a:pt x="1617" y="8599"/>
                </a:cubicBezTo>
                <a:cubicBezTo>
                  <a:pt x="1593" y="8412"/>
                  <a:pt x="1702" y="8357"/>
                  <a:pt x="1730" y="8221"/>
                </a:cubicBezTo>
                <a:cubicBezTo>
                  <a:pt x="1606" y="8223"/>
                  <a:pt x="1586" y="8328"/>
                  <a:pt x="1428" y="8296"/>
                </a:cubicBezTo>
                <a:close/>
                <a:moveTo>
                  <a:pt x="6004" y="8334"/>
                </a:moveTo>
                <a:cubicBezTo>
                  <a:pt x="6164" y="8343"/>
                  <a:pt x="6247" y="8275"/>
                  <a:pt x="6345" y="8221"/>
                </a:cubicBezTo>
                <a:cubicBezTo>
                  <a:pt x="6200" y="8228"/>
                  <a:pt x="6020" y="8199"/>
                  <a:pt x="6004" y="8334"/>
                </a:cubicBezTo>
                <a:close/>
                <a:moveTo>
                  <a:pt x="1919" y="8637"/>
                </a:moveTo>
                <a:cubicBezTo>
                  <a:pt x="1934" y="9060"/>
                  <a:pt x="2397" y="8884"/>
                  <a:pt x="2260" y="8448"/>
                </a:cubicBezTo>
                <a:cubicBezTo>
                  <a:pt x="2087" y="8583"/>
                  <a:pt x="2020" y="8368"/>
                  <a:pt x="1881" y="8448"/>
                </a:cubicBezTo>
                <a:cubicBezTo>
                  <a:pt x="1952" y="8380"/>
                  <a:pt x="1831" y="8338"/>
                  <a:pt x="1806" y="8258"/>
                </a:cubicBezTo>
                <a:cubicBezTo>
                  <a:pt x="1662" y="8336"/>
                  <a:pt x="1622" y="8699"/>
                  <a:pt x="1919" y="8637"/>
                </a:cubicBezTo>
                <a:close/>
                <a:moveTo>
                  <a:pt x="5853" y="8410"/>
                </a:moveTo>
                <a:cubicBezTo>
                  <a:pt x="5803" y="8473"/>
                  <a:pt x="5753" y="8536"/>
                  <a:pt x="5777" y="8674"/>
                </a:cubicBezTo>
                <a:cubicBezTo>
                  <a:pt x="5994" y="8845"/>
                  <a:pt x="6236" y="8864"/>
                  <a:pt x="6307" y="8674"/>
                </a:cubicBezTo>
                <a:cubicBezTo>
                  <a:pt x="6538" y="8784"/>
                  <a:pt x="6810" y="8898"/>
                  <a:pt x="6950" y="9242"/>
                </a:cubicBezTo>
                <a:cubicBezTo>
                  <a:pt x="7048" y="8600"/>
                  <a:pt x="6402" y="8323"/>
                  <a:pt x="5853" y="8410"/>
                </a:cubicBezTo>
                <a:close/>
                <a:moveTo>
                  <a:pt x="9409" y="8561"/>
                </a:moveTo>
                <a:cubicBezTo>
                  <a:pt x="9258" y="8502"/>
                  <a:pt x="9232" y="8669"/>
                  <a:pt x="9068" y="8523"/>
                </a:cubicBezTo>
                <a:cubicBezTo>
                  <a:pt x="9021" y="8743"/>
                  <a:pt x="9003" y="9003"/>
                  <a:pt x="9295" y="8977"/>
                </a:cubicBezTo>
                <a:cubicBezTo>
                  <a:pt x="9339" y="8807"/>
                  <a:pt x="9487" y="8740"/>
                  <a:pt x="9635" y="8674"/>
                </a:cubicBezTo>
                <a:cubicBezTo>
                  <a:pt x="9660" y="8522"/>
                  <a:pt x="9540" y="8318"/>
                  <a:pt x="9446" y="8410"/>
                </a:cubicBezTo>
                <a:cubicBezTo>
                  <a:pt x="9527" y="8467"/>
                  <a:pt x="9392" y="8523"/>
                  <a:pt x="9409" y="8561"/>
                </a:cubicBezTo>
                <a:close/>
                <a:moveTo>
                  <a:pt x="3697" y="8599"/>
                </a:moveTo>
                <a:cubicBezTo>
                  <a:pt x="3590" y="8565"/>
                  <a:pt x="3460" y="8359"/>
                  <a:pt x="3357" y="8448"/>
                </a:cubicBezTo>
                <a:cubicBezTo>
                  <a:pt x="3463" y="8481"/>
                  <a:pt x="3594" y="8688"/>
                  <a:pt x="3697" y="8599"/>
                </a:cubicBezTo>
                <a:close/>
                <a:moveTo>
                  <a:pt x="7593" y="8674"/>
                </a:moveTo>
                <a:cubicBezTo>
                  <a:pt x="7779" y="8659"/>
                  <a:pt x="7882" y="8560"/>
                  <a:pt x="7971" y="8448"/>
                </a:cubicBezTo>
                <a:cubicBezTo>
                  <a:pt x="7811" y="8490"/>
                  <a:pt x="7684" y="8564"/>
                  <a:pt x="7593" y="8674"/>
                </a:cubicBezTo>
                <a:close/>
                <a:moveTo>
                  <a:pt x="4075" y="8788"/>
                </a:moveTo>
                <a:cubicBezTo>
                  <a:pt x="3949" y="8738"/>
                  <a:pt x="3943" y="8567"/>
                  <a:pt x="3810" y="8523"/>
                </a:cubicBezTo>
                <a:cubicBezTo>
                  <a:pt x="3830" y="8656"/>
                  <a:pt x="3974" y="8862"/>
                  <a:pt x="4075" y="8788"/>
                </a:cubicBezTo>
                <a:close/>
                <a:moveTo>
                  <a:pt x="7253" y="8864"/>
                </a:moveTo>
                <a:cubicBezTo>
                  <a:pt x="7391" y="8849"/>
                  <a:pt x="7514" y="8622"/>
                  <a:pt x="7479" y="8561"/>
                </a:cubicBezTo>
                <a:cubicBezTo>
                  <a:pt x="7431" y="8689"/>
                  <a:pt x="7270" y="8704"/>
                  <a:pt x="7253" y="8864"/>
                </a:cubicBezTo>
                <a:close/>
                <a:moveTo>
                  <a:pt x="2071" y="9166"/>
                </a:moveTo>
                <a:cubicBezTo>
                  <a:pt x="2071" y="9103"/>
                  <a:pt x="2071" y="9040"/>
                  <a:pt x="2071" y="8977"/>
                </a:cubicBezTo>
                <a:cubicBezTo>
                  <a:pt x="1913" y="8996"/>
                  <a:pt x="1889" y="8881"/>
                  <a:pt x="1881" y="8750"/>
                </a:cubicBezTo>
                <a:cubicBezTo>
                  <a:pt x="1831" y="8750"/>
                  <a:pt x="1781" y="8750"/>
                  <a:pt x="1730" y="8750"/>
                </a:cubicBezTo>
                <a:cubicBezTo>
                  <a:pt x="1803" y="8930"/>
                  <a:pt x="1926" y="9059"/>
                  <a:pt x="2071" y="9166"/>
                </a:cubicBezTo>
                <a:close/>
                <a:moveTo>
                  <a:pt x="5399" y="8864"/>
                </a:moveTo>
                <a:cubicBezTo>
                  <a:pt x="5421" y="8930"/>
                  <a:pt x="5353" y="9086"/>
                  <a:pt x="5437" y="9091"/>
                </a:cubicBezTo>
                <a:cubicBezTo>
                  <a:pt x="5549" y="8885"/>
                  <a:pt x="5657" y="9122"/>
                  <a:pt x="5815" y="8977"/>
                </a:cubicBezTo>
                <a:cubicBezTo>
                  <a:pt x="5831" y="9049"/>
                  <a:pt x="5829" y="9140"/>
                  <a:pt x="5929" y="9128"/>
                </a:cubicBezTo>
                <a:cubicBezTo>
                  <a:pt x="6015" y="8712"/>
                  <a:pt x="5596" y="8699"/>
                  <a:pt x="5399" y="8864"/>
                </a:cubicBezTo>
                <a:close/>
                <a:moveTo>
                  <a:pt x="2335" y="8826"/>
                </a:moveTo>
                <a:cubicBezTo>
                  <a:pt x="2278" y="8990"/>
                  <a:pt x="2261" y="8971"/>
                  <a:pt x="2184" y="9128"/>
                </a:cubicBezTo>
                <a:cubicBezTo>
                  <a:pt x="2323" y="9430"/>
                  <a:pt x="2857" y="9225"/>
                  <a:pt x="2978" y="9053"/>
                </a:cubicBezTo>
                <a:cubicBezTo>
                  <a:pt x="2922" y="9046"/>
                  <a:pt x="2839" y="9066"/>
                  <a:pt x="2827" y="9015"/>
                </a:cubicBezTo>
                <a:cubicBezTo>
                  <a:pt x="2873" y="8935"/>
                  <a:pt x="2969" y="8905"/>
                  <a:pt x="2978" y="8788"/>
                </a:cubicBezTo>
                <a:cubicBezTo>
                  <a:pt x="2735" y="8772"/>
                  <a:pt x="2538" y="8916"/>
                  <a:pt x="2335" y="8826"/>
                </a:cubicBezTo>
                <a:close/>
                <a:moveTo>
                  <a:pt x="3281" y="8901"/>
                </a:moveTo>
                <a:cubicBezTo>
                  <a:pt x="3460" y="8886"/>
                  <a:pt x="3597" y="8914"/>
                  <a:pt x="3735" y="8939"/>
                </a:cubicBezTo>
                <a:cubicBezTo>
                  <a:pt x="3670" y="8793"/>
                  <a:pt x="3385" y="8818"/>
                  <a:pt x="3281" y="8901"/>
                </a:cubicBezTo>
                <a:close/>
                <a:moveTo>
                  <a:pt x="8463" y="9091"/>
                </a:moveTo>
                <a:cubicBezTo>
                  <a:pt x="8406" y="9097"/>
                  <a:pt x="8323" y="9077"/>
                  <a:pt x="8312" y="9128"/>
                </a:cubicBezTo>
                <a:cubicBezTo>
                  <a:pt x="8516" y="9264"/>
                  <a:pt x="8945" y="9497"/>
                  <a:pt x="9144" y="9204"/>
                </a:cubicBezTo>
                <a:cubicBezTo>
                  <a:pt x="9112" y="9084"/>
                  <a:pt x="9002" y="9044"/>
                  <a:pt x="8992" y="8901"/>
                </a:cubicBezTo>
                <a:cubicBezTo>
                  <a:pt x="8725" y="8930"/>
                  <a:pt x="8556" y="8859"/>
                  <a:pt x="8349" y="8826"/>
                </a:cubicBezTo>
                <a:cubicBezTo>
                  <a:pt x="8245" y="8941"/>
                  <a:pt x="8482" y="8944"/>
                  <a:pt x="8463" y="9091"/>
                </a:cubicBezTo>
                <a:close/>
                <a:moveTo>
                  <a:pt x="7555" y="8977"/>
                </a:moveTo>
                <a:cubicBezTo>
                  <a:pt x="7716" y="8925"/>
                  <a:pt x="7957" y="8968"/>
                  <a:pt x="8047" y="8939"/>
                </a:cubicBezTo>
                <a:cubicBezTo>
                  <a:pt x="7915" y="8878"/>
                  <a:pt x="7624" y="8803"/>
                  <a:pt x="7555" y="8977"/>
                </a:cubicBezTo>
                <a:close/>
                <a:moveTo>
                  <a:pt x="3508" y="9091"/>
                </a:moveTo>
                <a:cubicBezTo>
                  <a:pt x="3640" y="9071"/>
                  <a:pt x="3793" y="9074"/>
                  <a:pt x="3886" y="9015"/>
                </a:cubicBezTo>
                <a:cubicBezTo>
                  <a:pt x="3829" y="8985"/>
                  <a:pt x="3562" y="8999"/>
                  <a:pt x="3508" y="9091"/>
                </a:cubicBezTo>
                <a:close/>
                <a:moveTo>
                  <a:pt x="5059" y="9431"/>
                </a:moveTo>
                <a:cubicBezTo>
                  <a:pt x="5039" y="9487"/>
                  <a:pt x="5003" y="9526"/>
                  <a:pt x="4983" y="9582"/>
                </a:cubicBezTo>
                <a:cubicBezTo>
                  <a:pt x="5178" y="9515"/>
                  <a:pt x="5446" y="9239"/>
                  <a:pt x="5248" y="9015"/>
                </a:cubicBezTo>
                <a:cubicBezTo>
                  <a:pt x="4815" y="8922"/>
                  <a:pt x="4404" y="9211"/>
                  <a:pt x="4643" y="9620"/>
                </a:cubicBezTo>
                <a:cubicBezTo>
                  <a:pt x="4637" y="9501"/>
                  <a:pt x="4641" y="9392"/>
                  <a:pt x="4718" y="9355"/>
                </a:cubicBezTo>
                <a:cubicBezTo>
                  <a:pt x="4781" y="9459"/>
                  <a:pt x="4925" y="9298"/>
                  <a:pt x="5021" y="9355"/>
                </a:cubicBezTo>
                <a:cubicBezTo>
                  <a:pt x="4968" y="9359"/>
                  <a:pt x="4981" y="9452"/>
                  <a:pt x="5059" y="9431"/>
                </a:cubicBezTo>
                <a:close/>
                <a:moveTo>
                  <a:pt x="6609" y="9393"/>
                </a:moveTo>
                <a:cubicBezTo>
                  <a:pt x="6684" y="9419"/>
                  <a:pt x="6600" y="9604"/>
                  <a:pt x="6685" y="9620"/>
                </a:cubicBezTo>
                <a:cubicBezTo>
                  <a:pt x="6946" y="9138"/>
                  <a:pt x="6232" y="8848"/>
                  <a:pt x="5966" y="9128"/>
                </a:cubicBezTo>
                <a:cubicBezTo>
                  <a:pt x="5988" y="9384"/>
                  <a:pt x="6156" y="9494"/>
                  <a:pt x="6307" y="9620"/>
                </a:cubicBezTo>
                <a:cubicBezTo>
                  <a:pt x="6157" y="9351"/>
                  <a:pt x="6422" y="9540"/>
                  <a:pt x="6269" y="9317"/>
                </a:cubicBezTo>
                <a:cubicBezTo>
                  <a:pt x="6358" y="9329"/>
                  <a:pt x="6339" y="9449"/>
                  <a:pt x="6458" y="9431"/>
                </a:cubicBezTo>
                <a:cubicBezTo>
                  <a:pt x="6473" y="9366"/>
                  <a:pt x="6402" y="9334"/>
                  <a:pt x="6458" y="9317"/>
                </a:cubicBezTo>
                <a:cubicBezTo>
                  <a:pt x="6481" y="9395"/>
                  <a:pt x="6531" y="9475"/>
                  <a:pt x="6609" y="9393"/>
                </a:cubicBezTo>
                <a:close/>
                <a:moveTo>
                  <a:pt x="7820" y="9091"/>
                </a:moveTo>
                <a:cubicBezTo>
                  <a:pt x="7659" y="9100"/>
                  <a:pt x="7616" y="8992"/>
                  <a:pt x="7442" y="9015"/>
                </a:cubicBezTo>
                <a:cubicBezTo>
                  <a:pt x="7461" y="9123"/>
                  <a:pt x="7761" y="9147"/>
                  <a:pt x="7820" y="9091"/>
                </a:cubicBezTo>
                <a:close/>
                <a:moveTo>
                  <a:pt x="2865" y="9582"/>
                </a:moveTo>
                <a:cubicBezTo>
                  <a:pt x="2947" y="9654"/>
                  <a:pt x="3100" y="9627"/>
                  <a:pt x="3130" y="9658"/>
                </a:cubicBezTo>
                <a:cubicBezTo>
                  <a:pt x="3105" y="9772"/>
                  <a:pt x="2958" y="9763"/>
                  <a:pt x="2903" y="9847"/>
                </a:cubicBezTo>
                <a:cubicBezTo>
                  <a:pt x="3112" y="9978"/>
                  <a:pt x="3333" y="10098"/>
                  <a:pt x="3584" y="10187"/>
                </a:cubicBezTo>
                <a:cubicBezTo>
                  <a:pt x="3379" y="9927"/>
                  <a:pt x="3411" y="9448"/>
                  <a:pt x="3546" y="9166"/>
                </a:cubicBezTo>
                <a:cubicBezTo>
                  <a:pt x="3374" y="9146"/>
                  <a:pt x="3319" y="9242"/>
                  <a:pt x="3205" y="9280"/>
                </a:cubicBezTo>
                <a:cubicBezTo>
                  <a:pt x="3205" y="9217"/>
                  <a:pt x="3205" y="9154"/>
                  <a:pt x="3205" y="9091"/>
                </a:cubicBezTo>
                <a:cubicBezTo>
                  <a:pt x="2942" y="9098"/>
                  <a:pt x="2796" y="9361"/>
                  <a:pt x="2865" y="9582"/>
                </a:cubicBezTo>
                <a:close/>
                <a:moveTo>
                  <a:pt x="3773" y="9204"/>
                </a:moveTo>
                <a:cubicBezTo>
                  <a:pt x="3946" y="9142"/>
                  <a:pt x="4186" y="9246"/>
                  <a:pt x="4227" y="9128"/>
                </a:cubicBezTo>
                <a:cubicBezTo>
                  <a:pt x="4125" y="9054"/>
                  <a:pt x="3797" y="9076"/>
                  <a:pt x="3773" y="9204"/>
                </a:cubicBezTo>
                <a:close/>
                <a:moveTo>
                  <a:pt x="7063" y="9242"/>
                </a:moveTo>
                <a:cubicBezTo>
                  <a:pt x="7238" y="9080"/>
                  <a:pt x="7410" y="9338"/>
                  <a:pt x="7555" y="9166"/>
                </a:cubicBezTo>
                <a:cubicBezTo>
                  <a:pt x="7337" y="9124"/>
                  <a:pt x="7230" y="9120"/>
                  <a:pt x="7063" y="9091"/>
                </a:cubicBezTo>
                <a:cubicBezTo>
                  <a:pt x="7063" y="9141"/>
                  <a:pt x="7063" y="9191"/>
                  <a:pt x="7063" y="9242"/>
                </a:cubicBezTo>
                <a:close/>
                <a:moveTo>
                  <a:pt x="8085" y="9317"/>
                </a:moveTo>
                <a:cubicBezTo>
                  <a:pt x="7994" y="9257"/>
                  <a:pt x="7907" y="9193"/>
                  <a:pt x="7744" y="9204"/>
                </a:cubicBezTo>
                <a:cubicBezTo>
                  <a:pt x="7921" y="9389"/>
                  <a:pt x="7770" y="9673"/>
                  <a:pt x="7896" y="9885"/>
                </a:cubicBezTo>
                <a:cubicBezTo>
                  <a:pt x="7835" y="10001"/>
                  <a:pt x="7770" y="10113"/>
                  <a:pt x="7706" y="10225"/>
                </a:cubicBezTo>
                <a:cubicBezTo>
                  <a:pt x="7974" y="10165"/>
                  <a:pt x="8147" y="10010"/>
                  <a:pt x="8387" y="9923"/>
                </a:cubicBezTo>
                <a:cubicBezTo>
                  <a:pt x="8380" y="9778"/>
                  <a:pt x="8176" y="9831"/>
                  <a:pt x="8160" y="9696"/>
                </a:cubicBezTo>
                <a:cubicBezTo>
                  <a:pt x="8308" y="9718"/>
                  <a:pt x="8380" y="9663"/>
                  <a:pt x="8463" y="9620"/>
                </a:cubicBezTo>
                <a:cubicBezTo>
                  <a:pt x="8487" y="9319"/>
                  <a:pt x="8356" y="9172"/>
                  <a:pt x="8122" y="9128"/>
                </a:cubicBezTo>
                <a:cubicBezTo>
                  <a:pt x="8029" y="9173"/>
                  <a:pt x="8200" y="9271"/>
                  <a:pt x="8085" y="9317"/>
                </a:cubicBezTo>
                <a:close/>
                <a:moveTo>
                  <a:pt x="4529" y="9847"/>
                </a:moveTo>
                <a:cubicBezTo>
                  <a:pt x="4275" y="9501"/>
                  <a:pt x="4194" y="9143"/>
                  <a:pt x="3621" y="9280"/>
                </a:cubicBezTo>
                <a:cubicBezTo>
                  <a:pt x="3406" y="9481"/>
                  <a:pt x="3636" y="9687"/>
                  <a:pt x="3546" y="9998"/>
                </a:cubicBezTo>
                <a:cubicBezTo>
                  <a:pt x="3732" y="10241"/>
                  <a:pt x="4036" y="10365"/>
                  <a:pt x="4453" y="10377"/>
                </a:cubicBezTo>
                <a:cubicBezTo>
                  <a:pt x="4424" y="10192"/>
                  <a:pt x="4108" y="10293"/>
                  <a:pt x="4037" y="10150"/>
                </a:cubicBezTo>
                <a:cubicBezTo>
                  <a:pt x="4082" y="10144"/>
                  <a:pt x="4145" y="10156"/>
                  <a:pt x="4151" y="10112"/>
                </a:cubicBezTo>
                <a:cubicBezTo>
                  <a:pt x="4103" y="10059"/>
                  <a:pt x="3966" y="10095"/>
                  <a:pt x="3962" y="9998"/>
                </a:cubicBezTo>
                <a:cubicBezTo>
                  <a:pt x="4028" y="9995"/>
                  <a:pt x="4079" y="10007"/>
                  <a:pt x="4113" y="10036"/>
                </a:cubicBezTo>
                <a:cubicBezTo>
                  <a:pt x="4146" y="9915"/>
                  <a:pt x="4015" y="9958"/>
                  <a:pt x="4000" y="9885"/>
                </a:cubicBezTo>
                <a:cubicBezTo>
                  <a:pt x="4094" y="9836"/>
                  <a:pt x="4157" y="9996"/>
                  <a:pt x="4189" y="9885"/>
                </a:cubicBezTo>
                <a:cubicBezTo>
                  <a:pt x="4167" y="9851"/>
                  <a:pt x="4033" y="9746"/>
                  <a:pt x="4113" y="9734"/>
                </a:cubicBezTo>
                <a:cubicBezTo>
                  <a:pt x="4138" y="9784"/>
                  <a:pt x="4194" y="9804"/>
                  <a:pt x="4264" y="9809"/>
                </a:cubicBezTo>
                <a:cubicBezTo>
                  <a:pt x="4314" y="9715"/>
                  <a:pt x="4115" y="9691"/>
                  <a:pt x="4227" y="9658"/>
                </a:cubicBezTo>
                <a:cubicBezTo>
                  <a:pt x="4330" y="9695"/>
                  <a:pt x="4437" y="9924"/>
                  <a:pt x="4529" y="9847"/>
                </a:cubicBezTo>
                <a:close/>
                <a:moveTo>
                  <a:pt x="6118" y="10225"/>
                </a:moveTo>
                <a:cubicBezTo>
                  <a:pt x="6666" y="9892"/>
                  <a:pt x="5952" y="9562"/>
                  <a:pt x="5815" y="9242"/>
                </a:cubicBezTo>
                <a:cubicBezTo>
                  <a:pt x="5445" y="9174"/>
                  <a:pt x="5398" y="9429"/>
                  <a:pt x="5248" y="9582"/>
                </a:cubicBezTo>
                <a:cubicBezTo>
                  <a:pt x="4835" y="9517"/>
                  <a:pt x="4961" y="10168"/>
                  <a:pt x="5210" y="10187"/>
                </a:cubicBezTo>
                <a:cubicBezTo>
                  <a:pt x="5241" y="10081"/>
                  <a:pt x="5157" y="10089"/>
                  <a:pt x="5172" y="9998"/>
                </a:cubicBezTo>
                <a:cubicBezTo>
                  <a:pt x="5221" y="10000"/>
                  <a:pt x="5225" y="10047"/>
                  <a:pt x="5286" y="10036"/>
                </a:cubicBezTo>
                <a:cubicBezTo>
                  <a:pt x="5317" y="9929"/>
                  <a:pt x="5232" y="9938"/>
                  <a:pt x="5248" y="9847"/>
                </a:cubicBezTo>
                <a:cubicBezTo>
                  <a:pt x="5302" y="9856"/>
                  <a:pt x="5312" y="9909"/>
                  <a:pt x="5361" y="9923"/>
                </a:cubicBezTo>
                <a:cubicBezTo>
                  <a:pt x="5341" y="9740"/>
                  <a:pt x="5393" y="9779"/>
                  <a:pt x="5475" y="9847"/>
                </a:cubicBezTo>
                <a:cubicBezTo>
                  <a:pt x="5472" y="9681"/>
                  <a:pt x="5536" y="9626"/>
                  <a:pt x="5626" y="9734"/>
                </a:cubicBezTo>
                <a:cubicBezTo>
                  <a:pt x="5615" y="9647"/>
                  <a:pt x="5635" y="9591"/>
                  <a:pt x="5702" y="9582"/>
                </a:cubicBezTo>
                <a:cubicBezTo>
                  <a:pt x="5669" y="9753"/>
                  <a:pt x="5765" y="9757"/>
                  <a:pt x="5815" y="9658"/>
                </a:cubicBezTo>
                <a:cubicBezTo>
                  <a:pt x="5815" y="9708"/>
                  <a:pt x="5815" y="9759"/>
                  <a:pt x="5815" y="9809"/>
                </a:cubicBezTo>
                <a:cubicBezTo>
                  <a:pt x="5867" y="9811"/>
                  <a:pt x="5898" y="9791"/>
                  <a:pt x="5929" y="9771"/>
                </a:cubicBezTo>
                <a:cubicBezTo>
                  <a:pt x="5929" y="9822"/>
                  <a:pt x="5929" y="9872"/>
                  <a:pt x="5929" y="9923"/>
                </a:cubicBezTo>
                <a:cubicBezTo>
                  <a:pt x="5981" y="9924"/>
                  <a:pt x="6012" y="9905"/>
                  <a:pt x="6042" y="9885"/>
                </a:cubicBezTo>
                <a:cubicBezTo>
                  <a:pt x="5991" y="10083"/>
                  <a:pt x="6132" y="9992"/>
                  <a:pt x="6156" y="10036"/>
                </a:cubicBezTo>
                <a:cubicBezTo>
                  <a:pt x="6110" y="10093"/>
                  <a:pt x="5977" y="10194"/>
                  <a:pt x="6118" y="10225"/>
                </a:cubicBezTo>
                <a:close/>
                <a:moveTo>
                  <a:pt x="7290" y="9961"/>
                </a:moveTo>
                <a:cubicBezTo>
                  <a:pt x="7225" y="9958"/>
                  <a:pt x="7193" y="9990"/>
                  <a:pt x="7177" y="10036"/>
                </a:cubicBezTo>
                <a:cubicBezTo>
                  <a:pt x="7233" y="10043"/>
                  <a:pt x="7316" y="10023"/>
                  <a:pt x="7328" y="10074"/>
                </a:cubicBezTo>
                <a:cubicBezTo>
                  <a:pt x="7194" y="10074"/>
                  <a:pt x="7133" y="10170"/>
                  <a:pt x="7253" y="10225"/>
                </a:cubicBezTo>
                <a:cubicBezTo>
                  <a:pt x="7103" y="10265"/>
                  <a:pt x="6915" y="10266"/>
                  <a:pt x="6836" y="10377"/>
                </a:cubicBezTo>
                <a:cubicBezTo>
                  <a:pt x="7573" y="10445"/>
                  <a:pt x="7817" y="10039"/>
                  <a:pt x="7782" y="9431"/>
                </a:cubicBezTo>
                <a:cubicBezTo>
                  <a:pt x="7728" y="9410"/>
                  <a:pt x="7690" y="9372"/>
                  <a:pt x="7669" y="9317"/>
                </a:cubicBezTo>
                <a:cubicBezTo>
                  <a:pt x="7449" y="9316"/>
                  <a:pt x="7394" y="9373"/>
                  <a:pt x="7253" y="9280"/>
                </a:cubicBezTo>
                <a:cubicBezTo>
                  <a:pt x="7047" y="9415"/>
                  <a:pt x="6836" y="9745"/>
                  <a:pt x="6799" y="9923"/>
                </a:cubicBezTo>
                <a:cubicBezTo>
                  <a:pt x="6892" y="9839"/>
                  <a:pt x="6965" y="9736"/>
                  <a:pt x="7101" y="9696"/>
                </a:cubicBezTo>
                <a:cubicBezTo>
                  <a:pt x="7082" y="9752"/>
                  <a:pt x="7045" y="9791"/>
                  <a:pt x="7026" y="9847"/>
                </a:cubicBezTo>
                <a:cubicBezTo>
                  <a:pt x="7114" y="9879"/>
                  <a:pt x="7189" y="9715"/>
                  <a:pt x="7215" y="9809"/>
                </a:cubicBezTo>
                <a:cubicBezTo>
                  <a:pt x="7037" y="9877"/>
                  <a:pt x="7226" y="9923"/>
                  <a:pt x="7290" y="9961"/>
                </a:cubicBezTo>
                <a:close/>
                <a:moveTo>
                  <a:pt x="2335" y="9393"/>
                </a:moveTo>
                <a:cubicBezTo>
                  <a:pt x="2466" y="9465"/>
                  <a:pt x="2520" y="9612"/>
                  <a:pt x="2676" y="9658"/>
                </a:cubicBezTo>
                <a:cubicBezTo>
                  <a:pt x="2644" y="9564"/>
                  <a:pt x="2626" y="9455"/>
                  <a:pt x="2638" y="9317"/>
                </a:cubicBezTo>
                <a:cubicBezTo>
                  <a:pt x="2567" y="9373"/>
                  <a:pt x="2387" y="9319"/>
                  <a:pt x="2335" y="9393"/>
                </a:cubicBezTo>
                <a:close/>
                <a:moveTo>
                  <a:pt x="8652" y="9696"/>
                </a:moveTo>
                <a:cubicBezTo>
                  <a:pt x="8805" y="9647"/>
                  <a:pt x="8880" y="9521"/>
                  <a:pt x="8992" y="9431"/>
                </a:cubicBezTo>
                <a:cubicBezTo>
                  <a:pt x="8930" y="9368"/>
                  <a:pt x="8770" y="9401"/>
                  <a:pt x="8652" y="9393"/>
                </a:cubicBezTo>
                <a:cubicBezTo>
                  <a:pt x="8652" y="9494"/>
                  <a:pt x="8652" y="9595"/>
                  <a:pt x="8652" y="9696"/>
                </a:cubicBezTo>
                <a:close/>
                <a:moveTo>
                  <a:pt x="4529" y="9620"/>
                </a:moveTo>
                <a:cubicBezTo>
                  <a:pt x="4456" y="9602"/>
                  <a:pt x="4421" y="9354"/>
                  <a:pt x="4340" y="9469"/>
                </a:cubicBezTo>
                <a:cubicBezTo>
                  <a:pt x="4413" y="9487"/>
                  <a:pt x="4448" y="9735"/>
                  <a:pt x="4529" y="9620"/>
                </a:cubicBezTo>
                <a:close/>
                <a:moveTo>
                  <a:pt x="4302" y="10414"/>
                </a:moveTo>
                <a:cubicBezTo>
                  <a:pt x="4330" y="10563"/>
                  <a:pt x="4531" y="10539"/>
                  <a:pt x="4680" y="10566"/>
                </a:cubicBezTo>
                <a:cubicBezTo>
                  <a:pt x="4720" y="10479"/>
                  <a:pt x="4827" y="10461"/>
                  <a:pt x="4870" y="10377"/>
                </a:cubicBezTo>
                <a:cubicBezTo>
                  <a:pt x="4645" y="10354"/>
                  <a:pt x="4532" y="10443"/>
                  <a:pt x="4302" y="10414"/>
                </a:cubicBezTo>
                <a:close/>
                <a:moveTo>
                  <a:pt x="6988" y="10452"/>
                </a:moveTo>
                <a:cubicBezTo>
                  <a:pt x="6779" y="10483"/>
                  <a:pt x="6566" y="10321"/>
                  <a:pt x="6420" y="10414"/>
                </a:cubicBezTo>
                <a:cubicBezTo>
                  <a:pt x="6492" y="10567"/>
                  <a:pt x="6888" y="10649"/>
                  <a:pt x="6988" y="1045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7" name="图文框 6"/>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3"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9" name="文本框 8"/>
          <p:cNvSpPr txBox="1"/>
          <p:nvPr/>
        </p:nvSpPr>
        <p:spPr>
          <a:xfrm>
            <a:off x="1271617" y="2574919"/>
            <a:ext cx="2603515" cy="170816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400" dirty="0">
                <a:solidFill>
                  <a:schemeClr val="bg1"/>
                </a:solidFill>
                <a:latin typeface="微软雅黑" panose="020B0503020204020204" pitchFamily="34" charset="-122"/>
                <a:ea typeface="微软雅黑" panose="020B0503020204020204" pitchFamily="34" charset="-122"/>
              </a:rPr>
              <a:t>点击添加文本点击添加</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chemeClr val="bg1"/>
                </a:solidFill>
                <a:latin typeface="微软雅黑" panose="020B0503020204020204" pitchFamily="34" charset="-122"/>
                <a:ea typeface="微软雅黑" panose="020B0503020204020204" pitchFamily="34" charset="-122"/>
              </a:rPr>
              <a:t>文本点击添加</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chemeClr val="bg1"/>
                </a:solidFill>
                <a:latin typeface="微软雅黑" panose="020B0503020204020204" pitchFamily="34" charset="-122"/>
                <a:ea typeface="微软雅黑" panose="020B0503020204020204" pitchFamily="34" charset="-122"/>
              </a:rPr>
              <a:t>文本点击添加文本点</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chemeClr val="bg1"/>
                </a:solidFill>
                <a:latin typeface="微软雅黑" panose="020B0503020204020204" pitchFamily="34" charset="-122"/>
                <a:ea typeface="微软雅黑" panose="020B0503020204020204" pitchFamily="34" charset="-122"/>
              </a:rPr>
              <a:t>击添加文本点击添加文本点击添加文本</a:t>
            </a:r>
          </a:p>
        </p:txBody>
      </p:sp>
      <p:sp>
        <p:nvSpPr>
          <p:cNvPr id="10" name="文本框 9"/>
          <p:cNvSpPr txBox="1"/>
          <p:nvPr/>
        </p:nvSpPr>
        <p:spPr>
          <a:xfrm>
            <a:off x="5156189" y="3989224"/>
            <a:ext cx="2338656" cy="769441"/>
          </a:xfrm>
          <a:prstGeom prst="rect">
            <a:avLst/>
          </a:prstGeom>
          <a:noFill/>
        </p:spPr>
        <p:txBody>
          <a:bodyPr wrap="square" rtlCol="0">
            <a:spAutoFit/>
          </a:bodyPr>
          <a:lstStyle/>
          <a:p>
            <a:r>
              <a:rPr lang="zh-CN" altLang="en-US" sz="4400" b="1" dirty="0">
                <a:solidFill>
                  <a:schemeClr val="bg1"/>
                </a:solidFill>
                <a:effectLst>
                  <a:outerShdw blurRad="101600" dist="38100" sx="102000" sy="102000" algn="ctr" rotWithShape="0">
                    <a:schemeClr val="tx1">
                      <a:lumMod val="85000"/>
                      <a:lumOff val="15000"/>
                      <a:alpha val="30000"/>
                    </a:schemeClr>
                  </a:outerShdw>
                </a:effectLst>
                <a:latin typeface="华文新魏" panose="02010800040101010101" pitchFamily="2" charset="-122"/>
                <a:ea typeface="华文新魏" panose="02010800040101010101" pitchFamily="2" charset="-122"/>
              </a:rPr>
              <a:t>市场部</a:t>
            </a:r>
          </a:p>
        </p:txBody>
      </p:sp>
      <p:sp>
        <p:nvSpPr>
          <p:cNvPr id="11" name="文本框 10"/>
          <p:cNvSpPr txBox="1"/>
          <p:nvPr/>
        </p:nvSpPr>
        <p:spPr>
          <a:xfrm>
            <a:off x="4727577" y="4689475"/>
            <a:ext cx="2809871" cy="707886"/>
          </a:xfrm>
          <a:prstGeom prst="rect">
            <a:avLst/>
          </a:prstGeom>
          <a:noFill/>
        </p:spPr>
        <p:txBody>
          <a:bodyPr wrap="square" rtlCol="0">
            <a:spAutoFit/>
          </a:bodyPr>
          <a:lstStyle/>
          <a:p>
            <a:pPr algn="ctr"/>
            <a:r>
              <a:rPr lang="zh-CN" altLang="en-US" sz="4000" b="1" dirty="0">
                <a:solidFill>
                  <a:schemeClr val="bg1"/>
                </a:solidFill>
                <a:effectLst>
                  <a:outerShdw blurRad="101600" dist="38100" sx="102000" sy="102000" algn="ctr" rotWithShape="0">
                    <a:schemeClr val="tx1">
                      <a:lumMod val="85000"/>
                      <a:lumOff val="15000"/>
                      <a:alpha val="30000"/>
                    </a:schemeClr>
                  </a:outerShdw>
                </a:effectLst>
                <a:latin typeface="华文新魏" panose="02010800040101010101" pitchFamily="2" charset="-122"/>
                <a:ea typeface="华文新魏" panose="02010800040101010101" pitchFamily="2" charset="-122"/>
              </a:rPr>
              <a:t>突出贡献奖</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35" presetClass="entr" presetSubtype="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anim calcmode="lin" valueType="num">
                                      <p:cBhvr>
                                        <p:cTn id="11" dur="2000" fill="hold"/>
                                        <p:tgtEl>
                                          <p:spTgt spid="5"/>
                                        </p:tgtEl>
                                        <p:attrNameLst>
                                          <p:attrName>style.rotation</p:attrName>
                                        </p:attrNameLst>
                                      </p:cBhvr>
                                      <p:tavLst>
                                        <p:tav tm="0">
                                          <p:val>
                                            <p:fltVal val="720"/>
                                          </p:val>
                                        </p:tav>
                                        <p:tav tm="100000">
                                          <p:val>
                                            <p:fltVal val="0"/>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 calcmode="lin" valueType="num">
                                      <p:cBhvr>
                                        <p:cTn id="13" dur="2000" fill="hold"/>
                                        <p:tgtEl>
                                          <p:spTgt spid="5"/>
                                        </p:tgtEl>
                                        <p:attrNameLst>
                                          <p:attrName>ppt_w</p:attrName>
                                        </p:attrNameLst>
                                      </p:cBhvr>
                                      <p:tavLst>
                                        <p:tav tm="0">
                                          <p:val>
                                            <p:fltVal val="0"/>
                                          </p:val>
                                        </p:tav>
                                        <p:tav tm="100000">
                                          <p:val>
                                            <p:strVal val="#ppt_w"/>
                                          </p:val>
                                        </p:tav>
                                      </p:tavLst>
                                    </p:anim>
                                  </p:childTnLst>
                                </p:cTn>
                              </p:par>
                              <p:par>
                                <p:cTn id="14" presetID="53" presetClass="entr" presetSubtype="16" fill="hold" grpId="0"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75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42" presetClass="entr" presetSubtype="0" fill="hold" grpId="0" nodeType="withEffect">
                                  <p:stCondLst>
                                    <p:cond delay="7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10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3" name="图文框 2"/>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8" name="圆角矩形 7"/>
          <p:cNvSpPr/>
          <p:nvPr/>
        </p:nvSpPr>
        <p:spPr>
          <a:xfrm rot="2737801">
            <a:off x="6335313" y="2296041"/>
            <a:ext cx="2524836" cy="2524836"/>
          </a:xfrm>
          <a:prstGeom prst="roundRect">
            <a:avLst/>
          </a:prstGeom>
          <a:blipFill dpi="0" rotWithShape="0">
            <a:blip r:embed="rId3" cstate="email"/>
            <a:srcRect/>
            <a:stretch>
              <a:fillRect/>
            </a:stretch>
          </a:blipFill>
          <a:ln>
            <a:noFill/>
          </a:ln>
          <a:effectLst>
            <a:outerShdw blurRad="165100" dist="635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文本框 11"/>
          <p:cNvSpPr txBox="1"/>
          <p:nvPr/>
        </p:nvSpPr>
        <p:spPr>
          <a:xfrm>
            <a:off x="1418347" y="3141882"/>
            <a:ext cx="4649334" cy="707886"/>
          </a:xfrm>
          <a:prstGeom prst="rect">
            <a:avLst/>
          </a:prstGeom>
          <a:noFill/>
        </p:spPr>
        <p:txBody>
          <a:bodyPr wrap="square" rtlCol="0">
            <a:spAutoFit/>
          </a:bodyPr>
          <a:lstStyle/>
          <a:p>
            <a:pPr algn="r"/>
            <a:r>
              <a:rPr lang="zh-CN" altLang="en-US" sz="40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最受客户信赖奖</a:t>
            </a:r>
          </a:p>
        </p:txBody>
      </p:sp>
      <p:sp>
        <p:nvSpPr>
          <p:cNvPr id="13" name="文本框 12"/>
          <p:cNvSpPr txBox="1"/>
          <p:nvPr/>
        </p:nvSpPr>
        <p:spPr>
          <a:xfrm>
            <a:off x="3317880" y="3819665"/>
            <a:ext cx="2561230" cy="738664"/>
          </a:xfrm>
          <a:prstGeom prst="rect">
            <a:avLst/>
          </a:prstGeom>
          <a:noFill/>
        </p:spPr>
        <p:txBody>
          <a:bodyPr wrap="square" rtlCol="0">
            <a:spAutoFit/>
          </a:bodyPr>
          <a:lstStyle/>
          <a:p>
            <a:pPr algn="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点击添加文本点击添加文本点击添加文本点击添加文本点击</a:t>
            </a:r>
          </a:p>
        </p:txBody>
      </p:sp>
      <p:grpSp>
        <p:nvGrpSpPr>
          <p:cNvPr id="5" name="组合 4"/>
          <p:cNvGrpSpPr/>
          <p:nvPr/>
        </p:nvGrpSpPr>
        <p:grpSpPr>
          <a:xfrm>
            <a:off x="9015771" y="2246029"/>
            <a:ext cx="1087290" cy="1087290"/>
            <a:chOff x="9015771" y="2246029"/>
            <a:chExt cx="1087290" cy="1087290"/>
          </a:xfrm>
        </p:grpSpPr>
        <p:sp>
          <p:nvSpPr>
            <p:cNvPr id="9" name="圆角矩形 8"/>
            <p:cNvSpPr/>
            <p:nvPr/>
          </p:nvSpPr>
          <p:spPr>
            <a:xfrm rot="2737801">
              <a:off x="9015771" y="2246029"/>
              <a:ext cx="1087290" cy="1087290"/>
            </a:xfrm>
            <a:prstGeom prst="roundRect">
              <a:avLst/>
            </a:prstGeom>
            <a:solidFill>
              <a:srgbClr val="DB1318"/>
            </a:solidFill>
            <a:ln>
              <a:noFill/>
            </a:ln>
            <a:effectLst>
              <a:outerShdw blurRad="165100" dist="88900" dir="8100000" algn="tr" rotWithShape="0">
                <a:schemeClr val="tx1">
                  <a:lumMod val="75000"/>
                  <a:lumOff val="2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latin typeface="微软雅黑" panose="020B0503020204020204" pitchFamily="34" charset="-122"/>
                <a:ea typeface="微软雅黑" panose="020B0503020204020204" pitchFamily="34" charset="-122"/>
              </a:endParaRPr>
            </a:p>
          </p:txBody>
        </p:sp>
        <p:sp>
          <p:nvSpPr>
            <p:cNvPr id="15" name="文本框 14"/>
            <p:cNvSpPr txBox="1"/>
            <p:nvPr/>
          </p:nvSpPr>
          <p:spPr>
            <a:xfrm>
              <a:off x="9033137" y="2558842"/>
              <a:ext cx="1052560" cy="523220"/>
            </a:xfrm>
            <a:prstGeom prst="rect">
              <a:avLst/>
            </a:prstGeom>
            <a:noFill/>
          </p:spPr>
          <p:txBody>
            <a:bodyPr wrap="square" rtlCol="0">
              <a:spAutoFit/>
            </a:bodyPr>
            <a:lstStyle/>
            <a:p>
              <a:pPr algn="dist"/>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真诚</a:t>
              </a:r>
            </a:p>
          </p:txBody>
        </p:sp>
      </p:grpSp>
      <p:grpSp>
        <p:nvGrpSpPr>
          <p:cNvPr id="7" name="组合 6"/>
          <p:cNvGrpSpPr/>
          <p:nvPr/>
        </p:nvGrpSpPr>
        <p:grpSpPr>
          <a:xfrm>
            <a:off x="9015771" y="3783597"/>
            <a:ext cx="1087290" cy="1087290"/>
            <a:chOff x="9015771" y="3783597"/>
            <a:chExt cx="1087290" cy="1087290"/>
          </a:xfrm>
        </p:grpSpPr>
        <p:sp>
          <p:nvSpPr>
            <p:cNvPr id="10" name="圆角矩形 9"/>
            <p:cNvSpPr/>
            <p:nvPr/>
          </p:nvSpPr>
          <p:spPr>
            <a:xfrm rot="2737801">
              <a:off x="9015771" y="3783597"/>
              <a:ext cx="1087290" cy="1087290"/>
            </a:xfrm>
            <a:prstGeom prst="roundRect">
              <a:avLst/>
            </a:prstGeom>
            <a:solidFill>
              <a:srgbClr val="DB1318"/>
            </a:solidFill>
            <a:ln>
              <a:noFill/>
            </a:ln>
            <a:effectLst>
              <a:outerShdw blurRad="165100" dist="88900" dir="8100000" algn="tr" rotWithShape="0">
                <a:schemeClr val="tx1">
                  <a:lumMod val="75000"/>
                  <a:lumOff val="2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文本框 15"/>
            <p:cNvSpPr txBox="1"/>
            <p:nvPr/>
          </p:nvSpPr>
          <p:spPr>
            <a:xfrm>
              <a:off x="9033137" y="4074366"/>
              <a:ext cx="1052560" cy="523220"/>
            </a:xfrm>
            <a:prstGeom prst="rect">
              <a:avLst/>
            </a:prstGeom>
            <a:noFill/>
          </p:spPr>
          <p:txBody>
            <a:bodyPr wrap="square" rtlCol="0">
              <a:spAutoFit/>
            </a:bodyPr>
            <a:lstStyle/>
            <a:p>
              <a:pPr algn="dist"/>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敬业</a:t>
              </a:r>
            </a:p>
          </p:txBody>
        </p:sp>
      </p:grpSp>
      <p:grpSp>
        <p:nvGrpSpPr>
          <p:cNvPr id="6" name="组合 5"/>
          <p:cNvGrpSpPr/>
          <p:nvPr/>
        </p:nvGrpSpPr>
        <p:grpSpPr>
          <a:xfrm>
            <a:off x="9974967" y="3014813"/>
            <a:ext cx="1087290" cy="1087290"/>
            <a:chOff x="9974967" y="3014813"/>
            <a:chExt cx="1087290" cy="1087290"/>
          </a:xfrm>
        </p:grpSpPr>
        <p:sp>
          <p:nvSpPr>
            <p:cNvPr id="11" name="圆角矩形 10"/>
            <p:cNvSpPr/>
            <p:nvPr/>
          </p:nvSpPr>
          <p:spPr>
            <a:xfrm rot="2737801">
              <a:off x="9974967" y="3014813"/>
              <a:ext cx="1087290" cy="1087290"/>
            </a:xfrm>
            <a:prstGeom prst="roundRect">
              <a:avLst/>
            </a:prstGeom>
            <a:solidFill>
              <a:srgbClr val="DB1318"/>
            </a:solidFill>
            <a:ln>
              <a:noFill/>
            </a:ln>
            <a:effectLst>
              <a:outerShdw blurRad="165100" dist="88900" dir="8100000" algn="tr" rotWithShape="0">
                <a:schemeClr val="tx1">
                  <a:lumMod val="75000"/>
                  <a:lumOff val="2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文本框 16"/>
            <p:cNvSpPr txBox="1"/>
            <p:nvPr/>
          </p:nvSpPr>
          <p:spPr>
            <a:xfrm>
              <a:off x="9992332" y="3296445"/>
              <a:ext cx="1052560" cy="523220"/>
            </a:xfrm>
            <a:prstGeom prst="rect">
              <a:avLst/>
            </a:prstGeom>
            <a:noFill/>
          </p:spPr>
          <p:txBody>
            <a:bodyPr wrap="square" rtlCol="0">
              <a:spAutoFit/>
            </a:bodyPr>
            <a:lstStyle/>
            <a:p>
              <a:pPr algn="dist"/>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热情</a:t>
              </a:r>
            </a:p>
          </p:txBody>
        </p:sp>
      </p:grpSp>
      <p:sp>
        <p:nvSpPr>
          <p:cNvPr id="18" name="文本框 17"/>
          <p:cNvSpPr txBox="1"/>
          <p:nvPr/>
        </p:nvSpPr>
        <p:spPr>
          <a:xfrm>
            <a:off x="2550695" y="2248656"/>
            <a:ext cx="3516985" cy="923330"/>
          </a:xfrm>
          <a:prstGeom prst="rect">
            <a:avLst/>
          </a:prstGeom>
          <a:noFill/>
        </p:spPr>
        <p:txBody>
          <a:bodyPr wrap="square" rtlCol="0">
            <a:spAutoFit/>
          </a:bodyPr>
          <a:lstStyle/>
          <a:p>
            <a:pPr algn="r"/>
            <a:r>
              <a:rPr lang="zh-CN" altLang="en-US" sz="5400" b="1" dirty="0">
                <a:solidFill>
                  <a:srgbClr val="EC1E2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销售部</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ppt_x</p:attrName>
                                        </p:attrNameLst>
                                      </p:cBhvr>
                                      <p:tavLst>
                                        <p:tav tm="0">
                                          <p:val>
                                            <p:fltVal val="0.5"/>
                                          </p:val>
                                        </p:tav>
                                        <p:tav tm="100000">
                                          <p:val>
                                            <p:strVal val="#ppt_x"/>
                                          </p:val>
                                        </p:tav>
                                      </p:tavLst>
                                    </p:anim>
                                    <p:anim calcmode="lin" valueType="num">
                                      <p:cBhvr>
                                        <p:cTn id="16" dur="5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1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par>
                                <p:cTn id="29" presetID="41" presetClass="entr" presetSubtype="0" fill="hold" grpId="0" nodeType="withEffect">
                                  <p:stCondLst>
                                    <p:cond delay="125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8"/>
                                        </p:tgtEl>
                                        <p:attrNameLst>
                                          <p:attrName>ppt_y</p:attrName>
                                        </p:attrNameLst>
                                      </p:cBhvr>
                                      <p:tavLst>
                                        <p:tav tm="0">
                                          <p:val>
                                            <p:strVal val="#ppt_y"/>
                                          </p:val>
                                        </p:tav>
                                        <p:tav tm="100000">
                                          <p:val>
                                            <p:strVal val="#ppt_y"/>
                                          </p:val>
                                        </p:tav>
                                      </p:tavLst>
                                    </p:anim>
                                    <p:anim calcmode="lin" valueType="num">
                                      <p:cBhvr>
                                        <p:cTn id="3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8"/>
                                        </p:tgtEl>
                                      </p:cBhvr>
                                    </p:animEffect>
                                  </p:childTnLst>
                                </p:cTn>
                              </p:par>
                              <p:par>
                                <p:cTn id="36" presetID="31" presetClass="entr" presetSubtype="0" fill="hold" grpId="0" nodeType="withEffect">
                                  <p:stCondLst>
                                    <p:cond delay="15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par>
                                <p:cTn id="42" presetID="42" presetClass="entr" presetSubtype="0" fill="hold" grpId="0" nodeType="withEffect">
                                  <p:stCondLst>
                                    <p:cond delay="175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email"/>
          <a:srcRect/>
          <a:stretch>
            <a:fillRect/>
          </a:stretch>
        </p:blipFill>
        <p:spPr>
          <a:xfrm>
            <a:off x="128336" y="5951620"/>
            <a:ext cx="4572215" cy="762001"/>
          </a:xfrm>
          <a:prstGeom prst="rect">
            <a:avLst/>
          </a:prstGeom>
        </p:spPr>
      </p:pic>
      <p:pic>
        <p:nvPicPr>
          <p:cNvPr id="13" name="图片 12"/>
          <p:cNvPicPr>
            <a:picLocks noChangeAspect="1"/>
          </p:cNvPicPr>
          <p:nvPr/>
        </p:nvPicPr>
        <p:blipFill rotWithShape="1">
          <a:blip r:embed="rId2" cstate="email"/>
          <a:srcRect/>
          <a:stretch>
            <a:fillRect/>
          </a:stretch>
        </p:blipFill>
        <p:spPr>
          <a:xfrm>
            <a:off x="7496920" y="5951620"/>
            <a:ext cx="4572215" cy="762001"/>
          </a:xfrm>
          <a:prstGeom prst="rect">
            <a:avLst/>
          </a:prstGeom>
        </p:spPr>
      </p:pic>
      <p:pic>
        <p:nvPicPr>
          <p:cNvPr id="14" name="图片 13"/>
          <p:cNvPicPr>
            <a:picLocks noChangeAspect="1"/>
          </p:cNvPicPr>
          <p:nvPr/>
        </p:nvPicPr>
        <p:blipFill rotWithShape="1">
          <a:blip r:embed="rId3" cstate="email"/>
          <a:srcRect/>
          <a:stretch>
            <a:fillRect/>
          </a:stretch>
        </p:blipFill>
        <p:spPr>
          <a:xfrm>
            <a:off x="4138971" y="5983704"/>
            <a:ext cx="4572215" cy="729917"/>
          </a:xfrm>
          <a:prstGeom prst="rect">
            <a:avLst/>
          </a:prstGeom>
          <a:effectLst>
            <a:softEdge rad="63500"/>
          </a:effectLst>
        </p:spPr>
      </p:pic>
      <p:pic>
        <p:nvPicPr>
          <p:cNvPr id="5" name="图片 4"/>
          <p:cNvPicPr>
            <a:picLocks noChangeAspect="1"/>
          </p:cNvPicPr>
          <p:nvPr/>
        </p:nvPicPr>
        <p:blipFill rotWithShape="1">
          <a:blip r:embed="rId4"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6" name="图文框 5"/>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5" cstate="email"/>
          <a:stretch>
            <a:fillRect/>
          </a:stretch>
        </p:blipFill>
        <p:spPr>
          <a:xfrm>
            <a:off x="-558643" y="-604917"/>
            <a:ext cx="2463687" cy="2497885"/>
          </a:xfrm>
          <a:prstGeom prst="rect">
            <a:avLst/>
          </a:prstGeom>
        </p:spPr>
      </p:pic>
      <p:sp>
        <p:nvSpPr>
          <p:cNvPr id="44" name="文本框 43"/>
          <p:cNvSpPr txBox="1"/>
          <p:nvPr/>
        </p:nvSpPr>
        <p:spPr>
          <a:xfrm>
            <a:off x="4092594" y="1916144"/>
            <a:ext cx="3929108" cy="1200329"/>
          </a:xfrm>
          <a:prstGeom prst="rect">
            <a:avLst/>
          </a:prstGeom>
          <a:noFill/>
          <a:effectLst>
            <a:outerShdw blurRad="76200" dist="25400" sx="102000" sy="102000" algn="ctr" rotWithShape="0">
              <a:schemeClr val="tx1">
                <a:lumMod val="65000"/>
                <a:lumOff val="35000"/>
                <a:alpha val="30000"/>
              </a:schemeClr>
            </a:outerShdw>
          </a:effectLst>
        </p:spPr>
        <p:txBody>
          <a:bodyPr wrap="square" rtlCol="0">
            <a:spAutoFit/>
          </a:bodyPr>
          <a:lstStyle/>
          <a:p>
            <a:pPr algn="ctr"/>
            <a:r>
              <a:rPr lang="zh-CN" altLang="en-US" sz="7200" b="1">
                <a:solidFill>
                  <a:srgbClr val="FF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第肆项</a:t>
            </a:r>
          </a:p>
        </p:txBody>
      </p:sp>
      <p:pic>
        <p:nvPicPr>
          <p:cNvPr id="45" name="图片 44"/>
          <p:cNvPicPr>
            <a:picLocks noChangeAspect="1"/>
          </p:cNvPicPr>
          <p:nvPr/>
        </p:nvPicPr>
        <p:blipFill rotWithShape="1">
          <a:blip r:embed="rId6" cstate="email"/>
          <a:srcRect t="42105" b="24679"/>
          <a:stretch>
            <a:fillRect/>
          </a:stretch>
        </p:blipFill>
        <p:spPr>
          <a:xfrm>
            <a:off x="3253743" y="2222956"/>
            <a:ext cx="1177428" cy="586704"/>
          </a:xfrm>
          <a:prstGeom prst="rect">
            <a:avLst/>
          </a:prstGeom>
          <a:effectLst>
            <a:outerShdw blurRad="114300" dist="38100" algn="l" rotWithShape="0">
              <a:schemeClr val="tx1">
                <a:lumMod val="65000"/>
                <a:lumOff val="35000"/>
                <a:alpha val="20000"/>
              </a:schemeClr>
            </a:outerShdw>
          </a:effectLst>
        </p:spPr>
      </p:pic>
      <p:pic>
        <p:nvPicPr>
          <p:cNvPr id="46" name="图片 45"/>
          <p:cNvPicPr>
            <a:picLocks noChangeAspect="1"/>
          </p:cNvPicPr>
          <p:nvPr/>
        </p:nvPicPr>
        <p:blipFill rotWithShape="1">
          <a:blip r:embed="rId7" cstate="email"/>
          <a:srcRect t="42105" b="24679"/>
          <a:stretch>
            <a:fillRect/>
          </a:stretch>
        </p:blipFill>
        <p:spPr>
          <a:xfrm flipH="1">
            <a:off x="7683126" y="2203597"/>
            <a:ext cx="1255131" cy="625423"/>
          </a:xfrm>
          <a:prstGeom prst="rect">
            <a:avLst/>
          </a:prstGeom>
          <a:effectLst>
            <a:outerShdw blurRad="114300" dist="38100" dir="10800000" algn="r" rotWithShape="0">
              <a:schemeClr val="tx1">
                <a:lumMod val="65000"/>
                <a:lumOff val="35000"/>
                <a:alpha val="20000"/>
              </a:schemeClr>
            </a:outerShdw>
          </a:effectLst>
        </p:spPr>
      </p:pic>
      <p:grpSp>
        <p:nvGrpSpPr>
          <p:cNvPr id="47" name="组合 46"/>
          <p:cNvGrpSpPr/>
          <p:nvPr/>
        </p:nvGrpSpPr>
        <p:grpSpPr>
          <a:xfrm>
            <a:off x="3618558" y="3194893"/>
            <a:ext cx="1519210" cy="1423194"/>
            <a:chOff x="930432" y="2409086"/>
            <a:chExt cx="1949224" cy="1826030"/>
          </a:xfrm>
        </p:grpSpPr>
        <p:pic>
          <p:nvPicPr>
            <p:cNvPr id="48" name="图片 47"/>
            <p:cNvPicPr>
              <a:picLocks noChangeAspect="1"/>
            </p:cNvPicPr>
            <p:nvPr/>
          </p:nvPicPr>
          <p:blipFill rotWithShape="1">
            <a:blip r:embed="rId8" cstate="email"/>
            <a:srcRect/>
            <a:stretch>
              <a:fillRect/>
            </a:stretch>
          </p:blipFill>
          <p:spPr>
            <a:xfrm>
              <a:off x="930432" y="2409086"/>
              <a:ext cx="1949224" cy="1826030"/>
            </a:xfrm>
            <a:prstGeom prst="rect">
              <a:avLst/>
            </a:prstGeom>
            <a:effectLst>
              <a:outerShdw blurRad="63500" dist="25400" sx="102000" sy="102000" algn="ctr" rotWithShape="0">
                <a:schemeClr val="tx1">
                  <a:lumMod val="65000"/>
                  <a:lumOff val="35000"/>
                  <a:alpha val="20000"/>
                </a:schemeClr>
              </a:outerShdw>
            </a:effectLst>
          </p:spPr>
        </p:pic>
        <p:sp>
          <p:nvSpPr>
            <p:cNvPr id="49" name="文本框 48"/>
            <p:cNvSpPr txBox="1"/>
            <p:nvPr/>
          </p:nvSpPr>
          <p:spPr>
            <a:xfrm>
              <a:off x="1421533" y="2565392"/>
              <a:ext cx="890443" cy="1540083"/>
            </a:xfrm>
            <a:prstGeom prst="rect">
              <a:avLst/>
            </a:prstGeom>
            <a:noFill/>
            <a:effectLst>
              <a:outerShdw blurRad="63500" dist="25400" sx="102000" sy="102000" algn="ctr" rotWithShape="0">
                <a:schemeClr val="tx1">
                  <a:lumMod val="65000"/>
                  <a:lumOff val="35000"/>
                  <a:alpha val="40000"/>
                </a:schemeClr>
              </a:outerShdw>
            </a:effectLst>
          </p:spPr>
          <p:txBody>
            <a:bodyPr wrap="square" rtlCol="0">
              <a:spAutoFit/>
            </a:bodyPr>
            <a:lstStyle/>
            <a:p>
              <a:pPr algn="ctr"/>
              <a:r>
                <a:rPr lang="zh-CN" altLang="en-US" sz="72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肆</a:t>
              </a:r>
            </a:p>
          </p:txBody>
        </p:sp>
      </p:grpSp>
      <p:sp>
        <p:nvSpPr>
          <p:cNvPr id="50" name="TextBox 2"/>
          <p:cNvSpPr txBox="1"/>
          <p:nvPr/>
        </p:nvSpPr>
        <p:spPr>
          <a:xfrm>
            <a:off x="4986120" y="3398659"/>
            <a:ext cx="3587322" cy="1015663"/>
          </a:xfrm>
          <a:prstGeom prst="rect">
            <a:avLst/>
          </a:prstGeom>
          <a:noFill/>
        </p:spPr>
        <p:txBody>
          <a:bodyPr wrap="square" rtlCol="0">
            <a:spAutoFit/>
          </a:bodyPr>
          <a:lstStyle/>
          <a:p>
            <a:pPr algn="ctr"/>
            <a:r>
              <a:rPr lang="zh-CN" altLang="en-US" sz="60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 presetClass="entr" presetSubtype="9" fill="hold"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12" presetClass="entr" presetSubtype="8" fill="hold" nodeType="withEffect">
                                  <p:stCondLst>
                                    <p:cond delay="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par>
                                <p:cTn id="29" presetID="12" presetClass="entr" presetSubtype="2"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ppt_x</p:attrName>
                                        </p:attrNameLst>
                                      </p:cBhvr>
                                      <p:tavLst>
                                        <p:tav tm="0">
                                          <p:val>
                                            <p:strVal val="#ppt_x+#ppt_w*1.125000"/>
                                          </p:val>
                                        </p:tav>
                                        <p:tav tm="100000">
                                          <p:val>
                                            <p:strVal val="#ppt_x"/>
                                          </p:val>
                                        </p:tav>
                                      </p:tavLst>
                                    </p:anim>
                                    <p:animEffect transition="in" filter="wipe(left)">
                                      <p:cBhvr>
                                        <p:cTn id="32" dur="500"/>
                                        <p:tgtEl>
                                          <p:spTgt spid="46"/>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par>
                                <p:cTn id="38" presetID="23" presetClass="entr" presetSubtype="528" fill="hold" nodeType="withEffect">
                                  <p:stCondLst>
                                    <p:cond delay="100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par>
                                <p:cTn id="44" presetID="41" presetClass="entr" presetSubtype="0" fill="hold" grpId="0" nodeType="withEffect">
                                  <p:stCondLst>
                                    <p:cond delay="1250"/>
                                  </p:stCondLst>
                                  <p:iterate type="lt">
                                    <p:tmPct val="10000"/>
                                  </p:iterate>
                                  <p:childTnLst>
                                    <p:set>
                                      <p:cBhvr>
                                        <p:cTn id="45" dur="1" fill="hold">
                                          <p:stCondLst>
                                            <p:cond delay="0"/>
                                          </p:stCondLst>
                                        </p:cTn>
                                        <p:tgtEl>
                                          <p:spTgt spid="50"/>
                                        </p:tgtEl>
                                        <p:attrNameLst>
                                          <p:attrName>style.visibility</p:attrName>
                                        </p:attrNameLst>
                                      </p:cBhvr>
                                      <p:to>
                                        <p:strVal val="visible"/>
                                      </p:to>
                                    </p:set>
                                    <p:anim calcmode="lin" valueType="num">
                                      <p:cBhvr>
                                        <p:cTn id="46"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50"/>
                                        </p:tgtEl>
                                        <p:attrNameLst>
                                          <p:attrName>ppt_y</p:attrName>
                                        </p:attrNameLst>
                                      </p:cBhvr>
                                      <p:tavLst>
                                        <p:tav tm="0">
                                          <p:val>
                                            <p:strVal val="#ppt_y"/>
                                          </p:val>
                                        </p:tav>
                                        <p:tav tm="100000">
                                          <p:val>
                                            <p:strVal val="#ppt_y"/>
                                          </p:val>
                                        </p:tav>
                                      </p:tavLst>
                                    </p:anim>
                                    <p:anim calcmode="lin" valueType="num">
                                      <p:cBhvr>
                                        <p:cTn id="48"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3" name="图文框 2"/>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6" name="Freeform 579"/>
          <p:cNvSpPr>
            <a:spLocks noEditPoints="1"/>
          </p:cNvSpPr>
          <p:nvPr/>
        </p:nvSpPr>
        <p:spPr bwMode="auto">
          <a:xfrm>
            <a:off x="5168272" y="2613338"/>
            <a:ext cx="1846680" cy="1846197"/>
          </a:xfrm>
          <a:custGeom>
            <a:avLst/>
            <a:gdLst>
              <a:gd name="T0" fmla="*/ 346 w 693"/>
              <a:gd name="T1" fmla="*/ 0 h 693"/>
              <a:gd name="T2" fmla="*/ 0 w 693"/>
              <a:gd name="T3" fmla="*/ 347 h 693"/>
              <a:gd name="T4" fmla="*/ 346 w 693"/>
              <a:gd name="T5" fmla="*/ 693 h 693"/>
              <a:gd name="T6" fmla="*/ 693 w 693"/>
              <a:gd name="T7" fmla="*/ 347 h 693"/>
              <a:gd name="T8" fmla="*/ 346 w 693"/>
              <a:gd name="T9" fmla="*/ 0 h 693"/>
              <a:gd name="T10" fmla="*/ 346 w 693"/>
              <a:gd name="T11" fmla="*/ 674 h 693"/>
              <a:gd name="T12" fmla="*/ 19 w 693"/>
              <a:gd name="T13" fmla="*/ 347 h 693"/>
              <a:gd name="T14" fmla="*/ 346 w 693"/>
              <a:gd name="T15" fmla="*/ 19 h 693"/>
              <a:gd name="T16" fmla="*/ 674 w 693"/>
              <a:gd name="T17" fmla="*/ 347 h 693"/>
              <a:gd name="T18" fmla="*/ 346 w 693"/>
              <a:gd name="T19" fmla="*/ 67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346" y="0"/>
                </a:moveTo>
                <a:cubicBezTo>
                  <a:pt x="155" y="0"/>
                  <a:pt x="0" y="155"/>
                  <a:pt x="0" y="347"/>
                </a:cubicBezTo>
                <a:cubicBezTo>
                  <a:pt x="0" y="538"/>
                  <a:pt x="155" y="693"/>
                  <a:pt x="346" y="693"/>
                </a:cubicBezTo>
                <a:cubicBezTo>
                  <a:pt x="538" y="693"/>
                  <a:pt x="693" y="538"/>
                  <a:pt x="693" y="347"/>
                </a:cubicBezTo>
                <a:cubicBezTo>
                  <a:pt x="693" y="155"/>
                  <a:pt x="538" y="0"/>
                  <a:pt x="346" y="0"/>
                </a:cubicBezTo>
                <a:close/>
                <a:moveTo>
                  <a:pt x="346" y="674"/>
                </a:moveTo>
                <a:cubicBezTo>
                  <a:pt x="165" y="674"/>
                  <a:pt x="19" y="527"/>
                  <a:pt x="19" y="347"/>
                </a:cubicBezTo>
                <a:cubicBezTo>
                  <a:pt x="19" y="166"/>
                  <a:pt x="165" y="19"/>
                  <a:pt x="346" y="19"/>
                </a:cubicBezTo>
                <a:cubicBezTo>
                  <a:pt x="527" y="19"/>
                  <a:pt x="674" y="166"/>
                  <a:pt x="674" y="347"/>
                </a:cubicBezTo>
                <a:cubicBezTo>
                  <a:pt x="674" y="527"/>
                  <a:pt x="527" y="674"/>
                  <a:pt x="346" y="674"/>
                </a:cubicBezTo>
                <a:close/>
              </a:path>
            </a:pathLst>
          </a:custGeom>
          <a:solidFill>
            <a:srgbClr val="E60012"/>
          </a:solidFill>
          <a:ln w="9525">
            <a:solidFill>
              <a:srgbClr val="C00000"/>
            </a:solidFill>
            <a:round/>
          </a:ln>
          <a:effectLst>
            <a:outerShdw blurRad="152400" dist="63500" sx="102000" sy="102000" algn="ctr" rotWithShape="0">
              <a:schemeClr val="tx1">
                <a:lumMod val="75000"/>
                <a:lumOff val="25000"/>
                <a:alpha val="30000"/>
              </a:schemeClr>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9" name="Rectangle 582"/>
          <p:cNvSpPr>
            <a:spLocks noChangeArrowheads="1"/>
          </p:cNvSpPr>
          <p:nvPr/>
        </p:nvSpPr>
        <p:spPr bwMode="auto">
          <a:xfrm>
            <a:off x="6067492" y="2402847"/>
            <a:ext cx="48249" cy="263117"/>
          </a:xfrm>
          <a:prstGeom prst="rect">
            <a:avLst/>
          </a:prstGeom>
          <a:solidFill>
            <a:srgbClr val="E60012"/>
          </a:solidFill>
          <a:ln w="9525">
            <a:solidFill>
              <a:srgbClr val="C00000"/>
            </a:solidFill>
            <a:round/>
          </a:ln>
          <a:effectLst>
            <a:outerShdw blurRad="152400" dist="63500" sx="102000" sy="102000" algn="ctr" rotWithShape="0">
              <a:schemeClr val="tx1">
                <a:lumMod val="75000"/>
                <a:lumOff val="25000"/>
                <a:alpha val="30000"/>
              </a:schemeClr>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13" name="Freeform 586"/>
          <p:cNvSpPr/>
          <p:nvPr/>
        </p:nvSpPr>
        <p:spPr bwMode="auto">
          <a:xfrm>
            <a:off x="6944769" y="3200964"/>
            <a:ext cx="263184" cy="131559"/>
          </a:xfrm>
          <a:custGeom>
            <a:avLst/>
            <a:gdLst>
              <a:gd name="T0" fmla="*/ 56 w 60"/>
              <a:gd name="T1" fmla="*/ 0 h 30"/>
              <a:gd name="T2" fmla="*/ 0 w 60"/>
              <a:gd name="T3" fmla="*/ 19 h 30"/>
              <a:gd name="T4" fmla="*/ 4 w 60"/>
              <a:gd name="T5" fmla="*/ 30 h 30"/>
              <a:gd name="T6" fmla="*/ 60 w 60"/>
              <a:gd name="T7" fmla="*/ 12 h 30"/>
              <a:gd name="T8" fmla="*/ 56 w 60"/>
              <a:gd name="T9" fmla="*/ 0 h 30"/>
            </a:gdLst>
            <a:ahLst/>
            <a:cxnLst>
              <a:cxn ang="0">
                <a:pos x="T0" y="T1"/>
              </a:cxn>
              <a:cxn ang="0">
                <a:pos x="T2" y="T3"/>
              </a:cxn>
              <a:cxn ang="0">
                <a:pos x="T4" y="T5"/>
              </a:cxn>
              <a:cxn ang="0">
                <a:pos x="T6" y="T7"/>
              </a:cxn>
              <a:cxn ang="0">
                <a:pos x="T8" y="T9"/>
              </a:cxn>
            </a:cxnLst>
            <a:rect l="0" t="0" r="r" b="b"/>
            <a:pathLst>
              <a:path w="60" h="30">
                <a:moveTo>
                  <a:pt x="56" y="0"/>
                </a:moveTo>
                <a:lnTo>
                  <a:pt x="0" y="19"/>
                </a:lnTo>
                <a:lnTo>
                  <a:pt x="4" y="30"/>
                </a:lnTo>
                <a:lnTo>
                  <a:pt x="60" y="12"/>
                </a:lnTo>
                <a:lnTo>
                  <a:pt x="56" y="0"/>
                </a:lnTo>
                <a:close/>
              </a:path>
            </a:pathLst>
          </a:custGeom>
          <a:solidFill>
            <a:srgbClr val="E60012"/>
          </a:solidFill>
          <a:ln w="9525">
            <a:solidFill>
              <a:srgbClr val="C00000"/>
            </a:solidFill>
            <a:round/>
          </a:ln>
          <a:effectLst>
            <a:outerShdw blurRad="152400" dist="63500" sx="102000" sy="102000" algn="ctr" rotWithShape="0">
              <a:schemeClr val="tx1">
                <a:lumMod val="75000"/>
                <a:lumOff val="25000"/>
                <a:alpha val="30000"/>
              </a:schemeClr>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44" name="文本框 43"/>
          <p:cNvSpPr txBox="1"/>
          <p:nvPr/>
        </p:nvSpPr>
        <p:spPr>
          <a:xfrm>
            <a:off x="5393961" y="3099911"/>
            <a:ext cx="1368563" cy="954107"/>
          </a:xfrm>
          <a:prstGeom prst="rect">
            <a:avLst/>
          </a:prstGeom>
          <a:noFill/>
        </p:spPr>
        <p:txBody>
          <a:bodyPr wrap="square" rtlCol="0">
            <a:spAutoFit/>
          </a:bodyPr>
          <a:lstStyle/>
          <a:p>
            <a:pPr algn="dist"/>
            <a:r>
              <a:rPr lang="zh-CN" altLang="en-US" sz="2800" b="1" dirty="0">
                <a:solidFill>
                  <a:srgbClr val="C00000"/>
                </a:solidFill>
                <a:effectLst>
                  <a:outerShdw blurRad="101600" dist="38100" sx="102000" sy="102000" algn="ctr" rotWithShape="0">
                    <a:prstClr val="black">
                      <a:alpha val="27000"/>
                    </a:prstClr>
                  </a:outerShdw>
                </a:effectLst>
                <a:latin typeface="微软雅黑" panose="020B0503020204020204" pitchFamily="34" charset="-122"/>
                <a:ea typeface="微软雅黑" panose="020B0503020204020204" pitchFamily="34" charset="-122"/>
              </a:rPr>
              <a:t>点击添加标题</a:t>
            </a:r>
          </a:p>
        </p:txBody>
      </p:sp>
      <p:grpSp>
        <p:nvGrpSpPr>
          <p:cNvPr id="5" name="组合 4"/>
          <p:cNvGrpSpPr/>
          <p:nvPr/>
        </p:nvGrpSpPr>
        <p:grpSpPr>
          <a:xfrm>
            <a:off x="5694228" y="1657350"/>
            <a:ext cx="803544" cy="800401"/>
            <a:chOff x="5694228" y="1657350"/>
            <a:chExt cx="803544" cy="800401"/>
          </a:xfrm>
        </p:grpSpPr>
        <p:sp>
          <p:nvSpPr>
            <p:cNvPr id="8" name="Freeform 581"/>
            <p:cNvSpPr>
              <a:spLocks noEditPoints="1"/>
            </p:cNvSpPr>
            <p:nvPr/>
          </p:nvSpPr>
          <p:spPr bwMode="auto">
            <a:xfrm>
              <a:off x="5694646" y="1657350"/>
              <a:ext cx="793940" cy="798117"/>
            </a:xfrm>
            <a:custGeom>
              <a:avLst/>
              <a:gdLst>
                <a:gd name="T0" fmla="*/ 149 w 299"/>
                <a:gd name="T1" fmla="*/ 0 h 299"/>
                <a:gd name="T2" fmla="*/ 0 w 299"/>
                <a:gd name="T3" fmla="*/ 150 h 299"/>
                <a:gd name="T4" fmla="*/ 149 w 299"/>
                <a:gd name="T5" fmla="*/ 299 h 299"/>
                <a:gd name="T6" fmla="*/ 299 w 299"/>
                <a:gd name="T7" fmla="*/ 150 h 299"/>
                <a:gd name="T8" fmla="*/ 149 w 299"/>
                <a:gd name="T9" fmla="*/ 0 h 299"/>
                <a:gd name="T10" fmla="*/ 149 w 299"/>
                <a:gd name="T11" fmla="*/ 280 h 299"/>
                <a:gd name="T12" fmla="*/ 19 w 299"/>
                <a:gd name="T13" fmla="*/ 150 h 299"/>
                <a:gd name="T14" fmla="*/ 149 w 299"/>
                <a:gd name="T15" fmla="*/ 19 h 299"/>
                <a:gd name="T16" fmla="*/ 280 w 299"/>
                <a:gd name="T17" fmla="*/ 150 h 299"/>
                <a:gd name="T18" fmla="*/ 149 w 299"/>
                <a:gd name="T19"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9">
                  <a:moveTo>
                    <a:pt x="149" y="0"/>
                  </a:moveTo>
                  <a:cubicBezTo>
                    <a:pt x="67" y="0"/>
                    <a:pt x="0" y="67"/>
                    <a:pt x="0" y="150"/>
                  </a:cubicBezTo>
                  <a:cubicBezTo>
                    <a:pt x="0" y="232"/>
                    <a:pt x="67" y="299"/>
                    <a:pt x="149" y="299"/>
                  </a:cubicBezTo>
                  <a:cubicBezTo>
                    <a:pt x="232" y="299"/>
                    <a:pt x="299" y="232"/>
                    <a:pt x="299" y="150"/>
                  </a:cubicBezTo>
                  <a:cubicBezTo>
                    <a:pt x="299" y="67"/>
                    <a:pt x="232" y="0"/>
                    <a:pt x="149" y="0"/>
                  </a:cubicBezTo>
                  <a:close/>
                  <a:moveTo>
                    <a:pt x="149" y="280"/>
                  </a:moveTo>
                  <a:cubicBezTo>
                    <a:pt x="77" y="280"/>
                    <a:pt x="19" y="222"/>
                    <a:pt x="19" y="150"/>
                  </a:cubicBezTo>
                  <a:cubicBezTo>
                    <a:pt x="19" y="78"/>
                    <a:pt x="77" y="19"/>
                    <a:pt x="149" y="19"/>
                  </a:cubicBezTo>
                  <a:cubicBezTo>
                    <a:pt x="221" y="19"/>
                    <a:pt x="280" y="78"/>
                    <a:pt x="280" y="150"/>
                  </a:cubicBezTo>
                  <a:cubicBezTo>
                    <a:pt x="280" y="222"/>
                    <a:pt x="221" y="280"/>
                    <a:pt x="149" y="280"/>
                  </a:cubicBezTo>
                  <a:close/>
                </a:path>
              </a:pathLst>
            </a:custGeom>
            <a:solidFill>
              <a:srgbClr val="E60012"/>
            </a:solidFill>
            <a:ln w="9525">
              <a:solidFill>
                <a:srgbClr val="C00000"/>
              </a:solidFill>
              <a:round/>
            </a:ln>
            <a:effectLst>
              <a:outerShdw blurRad="152400" dist="63500" sx="102000" sy="102000" algn="ctr" rotWithShape="0">
                <a:schemeClr val="tx1">
                  <a:lumMod val="75000"/>
                  <a:lumOff val="25000"/>
                  <a:alpha val="30000"/>
                </a:schemeClr>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46" name="Freeform 88"/>
            <p:cNvSpPr>
              <a:spLocks noEditPoints="1"/>
            </p:cNvSpPr>
            <p:nvPr/>
          </p:nvSpPr>
          <p:spPr bwMode="auto">
            <a:xfrm>
              <a:off x="5694228" y="1657350"/>
              <a:ext cx="803544" cy="800401"/>
            </a:xfrm>
            <a:custGeom>
              <a:avLst/>
              <a:gdLst>
                <a:gd name="T0" fmla="*/ 10581 w 11367"/>
                <a:gd name="T1" fmla="*/ 3266 h 11329"/>
                <a:gd name="T2" fmla="*/ 10316 w 11367"/>
                <a:gd name="T3" fmla="*/ 8826 h 11329"/>
                <a:gd name="T4" fmla="*/ 5702 w 11367"/>
                <a:gd name="T5" fmla="*/ 11057 h 11329"/>
                <a:gd name="T6" fmla="*/ 860 w 11367"/>
                <a:gd name="T7" fmla="*/ 8069 h 11329"/>
                <a:gd name="T8" fmla="*/ 1049 w 11367"/>
                <a:gd name="T9" fmla="*/ 2812 h 11329"/>
                <a:gd name="T10" fmla="*/ 6118 w 11367"/>
                <a:gd name="T11" fmla="*/ 240 h 11329"/>
                <a:gd name="T12" fmla="*/ 8463 w 11367"/>
                <a:gd name="T13" fmla="*/ 1412 h 11329"/>
                <a:gd name="T14" fmla="*/ 5286 w 11367"/>
                <a:gd name="T15" fmla="*/ 1261 h 11329"/>
                <a:gd name="T16" fmla="*/ 7101 w 11367"/>
                <a:gd name="T17" fmla="*/ 1299 h 11329"/>
                <a:gd name="T18" fmla="*/ 4227 w 11367"/>
                <a:gd name="T19" fmla="*/ 1261 h 11329"/>
                <a:gd name="T20" fmla="*/ 7442 w 11367"/>
                <a:gd name="T21" fmla="*/ 2055 h 11329"/>
                <a:gd name="T22" fmla="*/ 5777 w 11367"/>
                <a:gd name="T23" fmla="*/ 1677 h 11329"/>
                <a:gd name="T24" fmla="*/ 6307 w 11367"/>
                <a:gd name="T25" fmla="*/ 1942 h 11329"/>
                <a:gd name="T26" fmla="*/ 3016 w 11367"/>
                <a:gd name="T27" fmla="*/ 2282 h 11329"/>
                <a:gd name="T28" fmla="*/ 5740 w 11367"/>
                <a:gd name="T29" fmla="*/ 2131 h 11329"/>
                <a:gd name="T30" fmla="*/ 5361 w 11367"/>
                <a:gd name="T31" fmla="*/ 2547 h 11329"/>
                <a:gd name="T32" fmla="*/ 5286 w 11367"/>
                <a:gd name="T33" fmla="*/ 2623 h 11329"/>
                <a:gd name="T34" fmla="*/ 1541 w 11367"/>
                <a:gd name="T35" fmla="*/ 2887 h 11329"/>
                <a:gd name="T36" fmla="*/ 7290 w 11367"/>
                <a:gd name="T37" fmla="*/ 2623 h 11329"/>
                <a:gd name="T38" fmla="*/ 3924 w 11367"/>
                <a:gd name="T39" fmla="*/ 2774 h 11329"/>
                <a:gd name="T40" fmla="*/ 1617 w 11367"/>
                <a:gd name="T41" fmla="*/ 3152 h 11329"/>
                <a:gd name="T42" fmla="*/ 1201 w 11367"/>
                <a:gd name="T43" fmla="*/ 3341 h 11329"/>
                <a:gd name="T44" fmla="*/ 6836 w 11367"/>
                <a:gd name="T45" fmla="*/ 3076 h 11329"/>
                <a:gd name="T46" fmla="*/ 3167 w 11367"/>
                <a:gd name="T47" fmla="*/ 3303 h 11329"/>
                <a:gd name="T48" fmla="*/ 10014 w 11367"/>
                <a:gd name="T49" fmla="*/ 3644 h 11329"/>
                <a:gd name="T50" fmla="*/ 1125 w 11367"/>
                <a:gd name="T51" fmla="*/ 4476 h 11329"/>
                <a:gd name="T52" fmla="*/ 8009 w 11367"/>
                <a:gd name="T53" fmla="*/ 3795 h 11329"/>
                <a:gd name="T54" fmla="*/ 9635 w 11367"/>
                <a:gd name="T55" fmla="*/ 4438 h 11329"/>
                <a:gd name="T56" fmla="*/ 7971 w 11367"/>
                <a:gd name="T57" fmla="*/ 5081 h 11329"/>
                <a:gd name="T58" fmla="*/ 1087 w 11367"/>
                <a:gd name="T59" fmla="*/ 4703 h 11329"/>
                <a:gd name="T60" fmla="*/ 3697 w 11367"/>
                <a:gd name="T61" fmla="*/ 4930 h 11329"/>
                <a:gd name="T62" fmla="*/ 10392 w 11367"/>
                <a:gd name="T63" fmla="*/ 5535 h 11329"/>
                <a:gd name="T64" fmla="*/ 5172 w 11367"/>
                <a:gd name="T65" fmla="*/ 5913 h 11329"/>
                <a:gd name="T66" fmla="*/ 6572 w 11367"/>
                <a:gd name="T67" fmla="*/ 5724 h 11329"/>
                <a:gd name="T68" fmla="*/ 10543 w 11367"/>
                <a:gd name="T69" fmla="*/ 5686 h 11329"/>
                <a:gd name="T70" fmla="*/ 1844 w 11367"/>
                <a:gd name="T71" fmla="*/ 6102 h 11329"/>
                <a:gd name="T72" fmla="*/ 2789 w 11367"/>
                <a:gd name="T73" fmla="*/ 6935 h 11329"/>
                <a:gd name="T74" fmla="*/ 6118 w 11367"/>
                <a:gd name="T75" fmla="*/ 6443 h 11329"/>
                <a:gd name="T76" fmla="*/ 2260 w 11367"/>
                <a:gd name="T77" fmla="*/ 6859 h 11329"/>
                <a:gd name="T78" fmla="*/ 9106 w 11367"/>
                <a:gd name="T79" fmla="*/ 6897 h 11329"/>
                <a:gd name="T80" fmla="*/ 822 w 11367"/>
                <a:gd name="T81" fmla="*/ 7048 h 11329"/>
                <a:gd name="T82" fmla="*/ 9446 w 11367"/>
                <a:gd name="T83" fmla="*/ 7502 h 11329"/>
                <a:gd name="T84" fmla="*/ 1503 w 11367"/>
                <a:gd name="T85" fmla="*/ 7918 h 11329"/>
                <a:gd name="T86" fmla="*/ 4907 w 11367"/>
                <a:gd name="T87" fmla="*/ 8258 h 11329"/>
                <a:gd name="T88" fmla="*/ 8047 w 11367"/>
                <a:gd name="T89" fmla="*/ 7691 h 11329"/>
                <a:gd name="T90" fmla="*/ 3621 w 11367"/>
                <a:gd name="T91" fmla="*/ 7880 h 11329"/>
                <a:gd name="T92" fmla="*/ 2335 w 11367"/>
                <a:gd name="T93" fmla="*/ 8750 h 11329"/>
                <a:gd name="T94" fmla="*/ 9030 w 11367"/>
                <a:gd name="T95" fmla="*/ 8523 h 11329"/>
                <a:gd name="T96" fmla="*/ 2260 w 11367"/>
                <a:gd name="T97" fmla="*/ 8448 h 11329"/>
                <a:gd name="T98" fmla="*/ 3697 w 11367"/>
                <a:gd name="T99" fmla="*/ 8599 h 11329"/>
                <a:gd name="T100" fmla="*/ 1730 w 11367"/>
                <a:gd name="T101" fmla="*/ 8750 h 11329"/>
                <a:gd name="T102" fmla="*/ 3281 w 11367"/>
                <a:gd name="T103" fmla="*/ 8901 h 11329"/>
                <a:gd name="T104" fmla="*/ 5248 w 11367"/>
                <a:gd name="T105" fmla="*/ 9015 h 11329"/>
                <a:gd name="T106" fmla="*/ 7820 w 11367"/>
                <a:gd name="T107" fmla="*/ 9091 h 11329"/>
                <a:gd name="T108" fmla="*/ 7063 w 11367"/>
                <a:gd name="T109" fmla="*/ 9242 h 11329"/>
                <a:gd name="T110" fmla="*/ 4151 w 11367"/>
                <a:gd name="T111" fmla="*/ 10112 h 11329"/>
                <a:gd name="T112" fmla="*/ 5248 w 11367"/>
                <a:gd name="T113" fmla="*/ 9847 h 11329"/>
                <a:gd name="T114" fmla="*/ 7253 w 11367"/>
                <a:gd name="T115" fmla="*/ 10225 h 11329"/>
                <a:gd name="T116" fmla="*/ 8992 w 11367"/>
                <a:gd name="T117" fmla="*/ 9431 h 1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67" h="11329">
                  <a:moveTo>
                    <a:pt x="6118" y="240"/>
                  </a:moveTo>
                  <a:cubicBezTo>
                    <a:pt x="6260" y="128"/>
                    <a:pt x="6611" y="47"/>
                    <a:pt x="6647" y="315"/>
                  </a:cubicBezTo>
                  <a:cubicBezTo>
                    <a:pt x="6790" y="184"/>
                    <a:pt x="7125" y="151"/>
                    <a:pt x="7139" y="429"/>
                  </a:cubicBezTo>
                  <a:cubicBezTo>
                    <a:pt x="7324" y="310"/>
                    <a:pt x="7601" y="344"/>
                    <a:pt x="7631" y="580"/>
                  </a:cubicBezTo>
                  <a:cubicBezTo>
                    <a:pt x="7830" y="493"/>
                    <a:pt x="8114" y="549"/>
                    <a:pt x="8085" y="807"/>
                  </a:cubicBezTo>
                  <a:cubicBezTo>
                    <a:pt x="8298" y="734"/>
                    <a:pt x="8559" y="767"/>
                    <a:pt x="8539" y="1034"/>
                  </a:cubicBezTo>
                  <a:cubicBezTo>
                    <a:pt x="8794" y="1018"/>
                    <a:pt x="8996" y="1056"/>
                    <a:pt x="8955" y="1337"/>
                  </a:cubicBezTo>
                  <a:cubicBezTo>
                    <a:pt x="9043" y="1337"/>
                    <a:pt x="9131" y="1337"/>
                    <a:pt x="9219" y="1337"/>
                  </a:cubicBezTo>
                  <a:cubicBezTo>
                    <a:pt x="9277" y="1443"/>
                    <a:pt x="9399" y="1485"/>
                    <a:pt x="9371" y="1677"/>
                  </a:cubicBezTo>
                  <a:cubicBezTo>
                    <a:pt x="9652" y="1623"/>
                    <a:pt x="9775" y="1841"/>
                    <a:pt x="9711" y="2017"/>
                  </a:cubicBezTo>
                  <a:cubicBezTo>
                    <a:pt x="9783" y="2084"/>
                    <a:pt x="9953" y="2053"/>
                    <a:pt x="10014" y="2131"/>
                  </a:cubicBezTo>
                  <a:cubicBezTo>
                    <a:pt x="10026" y="2220"/>
                    <a:pt x="10073" y="2273"/>
                    <a:pt x="10052" y="2396"/>
                  </a:cubicBezTo>
                  <a:cubicBezTo>
                    <a:pt x="10231" y="2428"/>
                    <a:pt x="10453" y="2585"/>
                    <a:pt x="10316" y="2812"/>
                  </a:cubicBezTo>
                  <a:cubicBezTo>
                    <a:pt x="10421" y="2871"/>
                    <a:pt x="10537" y="2919"/>
                    <a:pt x="10619" y="3001"/>
                  </a:cubicBezTo>
                  <a:cubicBezTo>
                    <a:pt x="10641" y="3124"/>
                    <a:pt x="10593" y="3177"/>
                    <a:pt x="10581" y="3266"/>
                  </a:cubicBezTo>
                  <a:cubicBezTo>
                    <a:pt x="10758" y="3322"/>
                    <a:pt x="10926" y="3549"/>
                    <a:pt x="10770" y="3719"/>
                  </a:cubicBezTo>
                  <a:cubicBezTo>
                    <a:pt x="10933" y="3791"/>
                    <a:pt x="11125" y="3993"/>
                    <a:pt x="10959" y="4173"/>
                  </a:cubicBezTo>
                  <a:cubicBezTo>
                    <a:pt x="10986" y="4298"/>
                    <a:pt x="11135" y="4301"/>
                    <a:pt x="11148" y="4438"/>
                  </a:cubicBezTo>
                  <a:cubicBezTo>
                    <a:pt x="11165" y="4581"/>
                    <a:pt x="11074" y="4616"/>
                    <a:pt x="11035" y="4703"/>
                  </a:cubicBezTo>
                  <a:cubicBezTo>
                    <a:pt x="11092" y="4772"/>
                    <a:pt x="11193" y="4797"/>
                    <a:pt x="11224" y="4892"/>
                  </a:cubicBezTo>
                  <a:cubicBezTo>
                    <a:pt x="11234" y="5041"/>
                    <a:pt x="11210" y="5155"/>
                    <a:pt x="11111" y="5195"/>
                  </a:cubicBezTo>
                  <a:cubicBezTo>
                    <a:pt x="11237" y="5261"/>
                    <a:pt x="11367" y="5611"/>
                    <a:pt x="11148" y="5686"/>
                  </a:cubicBezTo>
                  <a:cubicBezTo>
                    <a:pt x="11260" y="5813"/>
                    <a:pt x="11335" y="6114"/>
                    <a:pt x="11111" y="6178"/>
                  </a:cubicBezTo>
                  <a:cubicBezTo>
                    <a:pt x="11245" y="6321"/>
                    <a:pt x="11269" y="6613"/>
                    <a:pt x="11073" y="6708"/>
                  </a:cubicBezTo>
                  <a:cubicBezTo>
                    <a:pt x="11172" y="6872"/>
                    <a:pt x="11170" y="7151"/>
                    <a:pt x="10922" y="7161"/>
                  </a:cubicBezTo>
                  <a:cubicBezTo>
                    <a:pt x="10897" y="7312"/>
                    <a:pt x="11022" y="7314"/>
                    <a:pt x="10997" y="7464"/>
                  </a:cubicBezTo>
                  <a:cubicBezTo>
                    <a:pt x="10933" y="7538"/>
                    <a:pt x="10881" y="7625"/>
                    <a:pt x="10770" y="7653"/>
                  </a:cubicBezTo>
                  <a:cubicBezTo>
                    <a:pt x="10861" y="7885"/>
                    <a:pt x="10770" y="8087"/>
                    <a:pt x="10543" y="8107"/>
                  </a:cubicBezTo>
                  <a:cubicBezTo>
                    <a:pt x="10621" y="8289"/>
                    <a:pt x="10575" y="8564"/>
                    <a:pt x="10316" y="8523"/>
                  </a:cubicBezTo>
                  <a:cubicBezTo>
                    <a:pt x="10316" y="8624"/>
                    <a:pt x="10316" y="8725"/>
                    <a:pt x="10316" y="8826"/>
                  </a:cubicBezTo>
                  <a:cubicBezTo>
                    <a:pt x="10226" y="8874"/>
                    <a:pt x="10177" y="8964"/>
                    <a:pt x="10014" y="8939"/>
                  </a:cubicBezTo>
                  <a:cubicBezTo>
                    <a:pt x="10014" y="9028"/>
                    <a:pt x="10014" y="9116"/>
                    <a:pt x="10014" y="9204"/>
                  </a:cubicBezTo>
                  <a:cubicBezTo>
                    <a:pt x="9926" y="9255"/>
                    <a:pt x="9888" y="9356"/>
                    <a:pt x="9711" y="9317"/>
                  </a:cubicBezTo>
                  <a:cubicBezTo>
                    <a:pt x="9739" y="9496"/>
                    <a:pt x="9657" y="9566"/>
                    <a:pt x="9598" y="9658"/>
                  </a:cubicBezTo>
                  <a:cubicBezTo>
                    <a:pt x="9509" y="9670"/>
                    <a:pt x="9441" y="9732"/>
                    <a:pt x="9371" y="9658"/>
                  </a:cubicBezTo>
                  <a:cubicBezTo>
                    <a:pt x="9344" y="9869"/>
                    <a:pt x="9211" y="10094"/>
                    <a:pt x="8992" y="9998"/>
                  </a:cubicBezTo>
                  <a:cubicBezTo>
                    <a:pt x="8924" y="10143"/>
                    <a:pt x="8790" y="10387"/>
                    <a:pt x="8576" y="10263"/>
                  </a:cubicBezTo>
                  <a:cubicBezTo>
                    <a:pt x="8514" y="10439"/>
                    <a:pt x="8368" y="10651"/>
                    <a:pt x="8122" y="10528"/>
                  </a:cubicBezTo>
                  <a:cubicBezTo>
                    <a:pt x="8076" y="10699"/>
                    <a:pt x="7875" y="10820"/>
                    <a:pt x="7669" y="10717"/>
                  </a:cubicBezTo>
                  <a:cubicBezTo>
                    <a:pt x="7601" y="10893"/>
                    <a:pt x="7396" y="11007"/>
                    <a:pt x="7215" y="10868"/>
                  </a:cubicBezTo>
                  <a:cubicBezTo>
                    <a:pt x="7135" y="10977"/>
                    <a:pt x="6904" y="11166"/>
                    <a:pt x="6761" y="10982"/>
                  </a:cubicBezTo>
                  <a:cubicBezTo>
                    <a:pt x="6622" y="11007"/>
                    <a:pt x="6585" y="11134"/>
                    <a:pt x="6458" y="11171"/>
                  </a:cubicBezTo>
                  <a:cubicBezTo>
                    <a:pt x="6379" y="11137"/>
                    <a:pt x="6290" y="11112"/>
                    <a:pt x="6231" y="11057"/>
                  </a:cubicBezTo>
                  <a:cubicBezTo>
                    <a:pt x="6123" y="11088"/>
                    <a:pt x="6080" y="11184"/>
                    <a:pt x="5966" y="11209"/>
                  </a:cubicBezTo>
                  <a:cubicBezTo>
                    <a:pt x="5828" y="11208"/>
                    <a:pt x="5797" y="11101"/>
                    <a:pt x="5702" y="11057"/>
                  </a:cubicBezTo>
                  <a:cubicBezTo>
                    <a:pt x="5442" y="11329"/>
                    <a:pt x="5208" y="10959"/>
                    <a:pt x="4870" y="11133"/>
                  </a:cubicBezTo>
                  <a:cubicBezTo>
                    <a:pt x="4832" y="11083"/>
                    <a:pt x="4767" y="11059"/>
                    <a:pt x="4756" y="10982"/>
                  </a:cubicBezTo>
                  <a:cubicBezTo>
                    <a:pt x="4630" y="10994"/>
                    <a:pt x="4588" y="11091"/>
                    <a:pt x="4416" y="11057"/>
                  </a:cubicBezTo>
                  <a:cubicBezTo>
                    <a:pt x="4357" y="11003"/>
                    <a:pt x="4284" y="10962"/>
                    <a:pt x="4264" y="10868"/>
                  </a:cubicBezTo>
                  <a:cubicBezTo>
                    <a:pt x="4057" y="10934"/>
                    <a:pt x="3772" y="10926"/>
                    <a:pt x="3773" y="10679"/>
                  </a:cubicBezTo>
                  <a:cubicBezTo>
                    <a:pt x="3576" y="10781"/>
                    <a:pt x="3348" y="10742"/>
                    <a:pt x="3319" y="10490"/>
                  </a:cubicBezTo>
                  <a:cubicBezTo>
                    <a:pt x="3075" y="10562"/>
                    <a:pt x="2929" y="10465"/>
                    <a:pt x="2865" y="10263"/>
                  </a:cubicBezTo>
                  <a:cubicBezTo>
                    <a:pt x="2777" y="10263"/>
                    <a:pt x="2688" y="10263"/>
                    <a:pt x="2600" y="10263"/>
                  </a:cubicBezTo>
                  <a:cubicBezTo>
                    <a:pt x="2551" y="10161"/>
                    <a:pt x="2432" y="10129"/>
                    <a:pt x="2449" y="9961"/>
                  </a:cubicBezTo>
                  <a:cubicBezTo>
                    <a:pt x="2178" y="9992"/>
                    <a:pt x="2071" y="9859"/>
                    <a:pt x="2071" y="9620"/>
                  </a:cubicBezTo>
                  <a:cubicBezTo>
                    <a:pt x="1909" y="9679"/>
                    <a:pt x="1688" y="9578"/>
                    <a:pt x="1730" y="9317"/>
                  </a:cubicBezTo>
                  <a:cubicBezTo>
                    <a:pt x="1639" y="9270"/>
                    <a:pt x="1501" y="9269"/>
                    <a:pt x="1428" y="9204"/>
                  </a:cubicBezTo>
                  <a:cubicBezTo>
                    <a:pt x="1405" y="9113"/>
                    <a:pt x="1373" y="9031"/>
                    <a:pt x="1390" y="8901"/>
                  </a:cubicBezTo>
                  <a:cubicBezTo>
                    <a:pt x="1021" y="8892"/>
                    <a:pt x="1141" y="8393"/>
                    <a:pt x="822" y="8334"/>
                  </a:cubicBezTo>
                  <a:cubicBezTo>
                    <a:pt x="823" y="8234"/>
                    <a:pt x="808" y="8118"/>
                    <a:pt x="860" y="8069"/>
                  </a:cubicBezTo>
                  <a:cubicBezTo>
                    <a:pt x="770" y="7995"/>
                    <a:pt x="651" y="7951"/>
                    <a:pt x="595" y="7842"/>
                  </a:cubicBezTo>
                  <a:cubicBezTo>
                    <a:pt x="590" y="7748"/>
                    <a:pt x="615" y="7685"/>
                    <a:pt x="671" y="7653"/>
                  </a:cubicBezTo>
                  <a:cubicBezTo>
                    <a:pt x="593" y="7555"/>
                    <a:pt x="469" y="7503"/>
                    <a:pt x="406" y="7388"/>
                  </a:cubicBezTo>
                  <a:cubicBezTo>
                    <a:pt x="388" y="7269"/>
                    <a:pt x="460" y="7241"/>
                    <a:pt x="482" y="7161"/>
                  </a:cubicBezTo>
                  <a:cubicBezTo>
                    <a:pt x="378" y="7039"/>
                    <a:pt x="196" y="6853"/>
                    <a:pt x="368" y="6670"/>
                  </a:cubicBezTo>
                  <a:cubicBezTo>
                    <a:pt x="330" y="6557"/>
                    <a:pt x="210" y="6526"/>
                    <a:pt x="179" y="6405"/>
                  </a:cubicBezTo>
                  <a:cubicBezTo>
                    <a:pt x="189" y="6289"/>
                    <a:pt x="261" y="6235"/>
                    <a:pt x="293" y="6140"/>
                  </a:cubicBezTo>
                  <a:cubicBezTo>
                    <a:pt x="150" y="6078"/>
                    <a:pt x="62" y="5768"/>
                    <a:pt x="255" y="5686"/>
                  </a:cubicBezTo>
                  <a:cubicBezTo>
                    <a:pt x="213" y="5587"/>
                    <a:pt x="145" y="5505"/>
                    <a:pt x="141" y="5384"/>
                  </a:cubicBezTo>
                  <a:cubicBezTo>
                    <a:pt x="139" y="5282"/>
                    <a:pt x="281" y="5279"/>
                    <a:pt x="293" y="5157"/>
                  </a:cubicBezTo>
                  <a:cubicBezTo>
                    <a:pt x="305" y="5029"/>
                    <a:pt x="0" y="4726"/>
                    <a:pt x="368" y="4665"/>
                  </a:cubicBezTo>
                  <a:cubicBezTo>
                    <a:pt x="236" y="4496"/>
                    <a:pt x="247" y="4268"/>
                    <a:pt x="444" y="4173"/>
                  </a:cubicBezTo>
                  <a:cubicBezTo>
                    <a:pt x="349" y="4014"/>
                    <a:pt x="328" y="3711"/>
                    <a:pt x="595" y="3719"/>
                  </a:cubicBezTo>
                  <a:cubicBezTo>
                    <a:pt x="505" y="3480"/>
                    <a:pt x="593" y="3255"/>
                    <a:pt x="822" y="3228"/>
                  </a:cubicBezTo>
                  <a:cubicBezTo>
                    <a:pt x="734" y="3036"/>
                    <a:pt x="807" y="2787"/>
                    <a:pt x="1049" y="2812"/>
                  </a:cubicBezTo>
                  <a:cubicBezTo>
                    <a:pt x="990" y="2575"/>
                    <a:pt x="1043" y="2362"/>
                    <a:pt x="1314" y="2358"/>
                  </a:cubicBezTo>
                  <a:cubicBezTo>
                    <a:pt x="1283" y="2087"/>
                    <a:pt x="1416" y="1980"/>
                    <a:pt x="1654" y="1980"/>
                  </a:cubicBezTo>
                  <a:cubicBezTo>
                    <a:pt x="1638" y="1849"/>
                    <a:pt x="1669" y="1768"/>
                    <a:pt x="1692" y="1677"/>
                  </a:cubicBezTo>
                  <a:cubicBezTo>
                    <a:pt x="1916" y="1583"/>
                    <a:pt x="2068" y="1599"/>
                    <a:pt x="2071" y="1337"/>
                  </a:cubicBezTo>
                  <a:cubicBezTo>
                    <a:pt x="2204" y="1316"/>
                    <a:pt x="2240" y="1226"/>
                    <a:pt x="2373" y="1299"/>
                  </a:cubicBezTo>
                  <a:cubicBezTo>
                    <a:pt x="2432" y="1206"/>
                    <a:pt x="2441" y="1064"/>
                    <a:pt x="2524" y="996"/>
                  </a:cubicBezTo>
                  <a:cubicBezTo>
                    <a:pt x="2613" y="996"/>
                    <a:pt x="2701" y="996"/>
                    <a:pt x="2789" y="996"/>
                  </a:cubicBezTo>
                  <a:cubicBezTo>
                    <a:pt x="2828" y="844"/>
                    <a:pt x="3003" y="632"/>
                    <a:pt x="3205" y="769"/>
                  </a:cubicBezTo>
                  <a:cubicBezTo>
                    <a:pt x="3295" y="620"/>
                    <a:pt x="3443" y="410"/>
                    <a:pt x="3697" y="542"/>
                  </a:cubicBezTo>
                  <a:cubicBezTo>
                    <a:pt x="3750" y="398"/>
                    <a:pt x="3999" y="204"/>
                    <a:pt x="4151" y="391"/>
                  </a:cubicBezTo>
                  <a:cubicBezTo>
                    <a:pt x="4215" y="221"/>
                    <a:pt x="4510" y="122"/>
                    <a:pt x="4680" y="277"/>
                  </a:cubicBezTo>
                  <a:cubicBezTo>
                    <a:pt x="4738" y="184"/>
                    <a:pt x="4823" y="118"/>
                    <a:pt x="4945" y="88"/>
                  </a:cubicBezTo>
                  <a:cubicBezTo>
                    <a:pt x="5060" y="87"/>
                    <a:pt x="5092" y="168"/>
                    <a:pt x="5172" y="202"/>
                  </a:cubicBezTo>
                  <a:cubicBezTo>
                    <a:pt x="5264" y="81"/>
                    <a:pt x="5539" y="44"/>
                    <a:pt x="5664" y="164"/>
                  </a:cubicBezTo>
                  <a:cubicBezTo>
                    <a:pt x="5796" y="51"/>
                    <a:pt x="6076" y="0"/>
                    <a:pt x="6118" y="240"/>
                  </a:cubicBezTo>
                  <a:close/>
                  <a:moveTo>
                    <a:pt x="4567" y="731"/>
                  </a:moveTo>
                  <a:cubicBezTo>
                    <a:pt x="5362" y="599"/>
                    <a:pt x="6333" y="695"/>
                    <a:pt x="6988" y="769"/>
                  </a:cubicBezTo>
                  <a:cubicBezTo>
                    <a:pt x="6322" y="558"/>
                    <a:pt x="5259" y="519"/>
                    <a:pt x="4567" y="731"/>
                  </a:cubicBezTo>
                  <a:close/>
                  <a:moveTo>
                    <a:pt x="3054" y="1337"/>
                  </a:moveTo>
                  <a:cubicBezTo>
                    <a:pt x="3531" y="1183"/>
                    <a:pt x="3900" y="922"/>
                    <a:pt x="4416" y="807"/>
                  </a:cubicBezTo>
                  <a:cubicBezTo>
                    <a:pt x="4046" y="757"/>
                    <a:pt x="3372" y="1120"/>
                    <a:pt x="3054" y="1337"/>
                  </a:cubicBezTo>
                  <a:close/>
                  <a:moveTo>
                    <a:pt x="4756" y="1034"/>
                  </a:moveTo>
                  <a:cubicBezTo>
                    <a:pt x="4895" y="971"/>
                    <a:pt x="5151" y="1026"/>
                    <a:pt x="5210" y="883"/>
                  </a:cubicBezTo>
                  <a:cubicBezTo>
                    <a:pt x="5064" y="715"/>
                    <a:pt x="4658" y="858"/>
                    <a:pt x="4756" y="1034"/>
                  </a:cubicBezTo>
                  <a:close/>
                  <a:moveTo>
                    <a:pt x="6080" y="996"/>
                  </a:moveTo>
                  <a:cubicBezTo>
                    <a:pt x="6224" y="1041"/>
                    <a:pt x="6470" y="984"/>
                    <a:pt x="6534" y="1110"/>
                  </a:cubicBezTo>
                  <a:cubicBezTo>
                    <a:pt x="6492" y="1181"/>
                    <a:pt x="6440" y="1242"/>
                    <a:pt x="6420" y="1337"/>
                  </a:cubicBezTo>
                  <a:cubicBezTo>
                    <a:pt x="6625" y="1277"/>
                    <a:pt x="6720" y="1107"/>
                    <a:pt x="6761" y="883"/>
                  </a:cubicBezTo>
                  <a:cubicBezTo>
                    <a:pt x="6570" y="895"/>
                    <a:pt x="6145" y="670"/>
                    <a:pt x="6080" y="996"/>
                  </a:cubicBezTo>
                  <a:close/>
                  <a:moveTo>
                    <a:pt x="8463" y="1412"/>
                  </a:moveTo>
                  <a:cubicBezTo>
                    <a:pt x="8052" y="1218"/>
                    <a:pt x="7603" y="860"/>
                    <a:pt x="7139" y="845"/>
                  </a:cubicBezTo>
                  <a:cubicBezTo>
                    <a:pt x="7597" y="992"/>
                    <a:pt x="8055" y="1341"/>
                    <a:pt x="8463" y="1412"/>
                  </a:cubicBezTo>
                  <a:close/>
                  <a:moveTo>
                    <a:pt x="4037" y="1374"/>
                  </a:moveTo>
                  <a:cubicBezTo>
                    <a:pt x="3987" y="1009"/>
                    <a:pt x="4556" y="1262"/>
                    <a:pt x="4567" y="958"/>
                  </a:cubicBezTo>
                  <a:cubicBezTo>
                    <a:pt x="4387" y="790"/>
                    <a:pt x="3711" y="1162"/>
                    <a:pt x="4037" y="1374"/>
                  </a:cubicBezTo>
                  <a:close/>
                  <a:moveTo>
                    <a:pt x="5286" y="1261"/>
                  </a:moveTo>
                  <a:cubicBezTo>
                    <a:pt x="5231" y="1190"/>
                    <a:pt x="5230" y="1064"/>
                    <a:pt x="5134" y="1034"/>
                  </a:cubicBezTo>
                  <a:cubicBezTo>
                    <a:pt x="5154" y="1306"/>
                    <a:pt x="4757" y="1160"/>
                    <a:pt x="4718" y="1374"/>
                  </a:cubicBezTo>
                  <a:cubicBezTo>
                    <a:pt x="4743" y="1425"/>
                    <a:pt x="4799" y="1445"/>
                    <a:pt x="4870" y="1450"/>
                  </a:cubicBezTo>
                  <a:cubicBezTo>
                    <a:pt x="4947" y="1401"/>
                    <a:pt x="4938" y="1267"/>
                    <a:pt x="5097" y="1299"/>
                  </a:cubicBezTo>
                  <a:cubicBezTo>
                    <a:pt x="5080" y="1371"/>
                    <a:pt x="4988" y="1367"/>
                    <a:pt x="5021" y="1488"/>
                  </a:cubicBezTo>
                  <a:cubicBezTo>
                    <a:pt x="5234" y="1476"/>
                    <a:pt x="5357" y="1555"/>
                    <a:pt x="5588" y="1526"/>
                  </a:cubicBezTo>
                  <a:cubicBezTo>
                    <a:pt x="5581" y="1339"/>
                    <a:pt x="5620" y="1088"/>
                    <a:pt x="5475" y="920"/>
                  </a:cubicBezTo>
                  <a:cubicBezTo>
                    <a:pt x="5424" y="920"/>
                    <a:pt x="5374" y="920"/>
                    <a:pt x="5323" y="920"/>
                  </a:cubicBezTo>
                  <a:cubicBezTo>
                    <a:pt x="5313" y="1071"/>
                    <a:pt x="5419" y="1187"/>
                    <a:pt x="5286" y="1261"/>
                  </a:cubicBezTo>
                  <a:close/>
                  <a:moveTo>
                    <a:pt x="6874" y="1147"/>
                  </a:moveTo>
                  <a:cubicBezTo>
                    <a:pt x="7039" y="1121"/>
                    <a:pt x="7087" y="1212"/>
                    <a:pt x="7253" y="1185"/>
                  </a:cubicBezTo>
                  <a:cubicBezTo>
                    <a:pt x="7323" y="912"/>
                    <a:pt x="6802" y="781"/>
                    <a:pt x="6874" y="1147"/>
                  </a:cubicBezTo>
                  <a:close/>
                  <a:moveTo>
                    <a:pt x="5777" y="996"/>
                  </a:moveTo>
                  <a:cubicBezTo>
                    <a:pt x="5757" y="1165"/>
                    <a:pt x="5688" y="1285"/>
                    <a:pt x="5664" y="1450"/>
                  </a:cubicBezTo>
                  <a:cubicBezTo>
                    <a:pt x="5750" y="1570"/>
                    <a:pt x="6062" y="1541"/>
                    <a:pt x="6156" y="1450"/>
                  </a:cubicBezTo>
                  <a:cubicBezTo>
                    <a:pt x="6037" y="1208"/>
                    <a:pt x="6059" y="912"/>
                    <a:pt x="5777" y="996"/>
                  </a:cubicBezTo>
                  <a:close/>
                  <a:moveTo>
                    <a:pt x="6118" y="1147"/>
                  </a:moveTo>
                  <a:cubicBezTo>
                    <a:pt x="6227" y="1152"/>
                    <a:pt x="6183" y="1309"/>
                    <a:pt x="6307" y="1299"/>
                  </a:cubicBezTo>
                  <a:cubicBezTo>
                    <a:pt x="6440" y="1160"/>
                    <a:pt x="6181" y="991"/>
                    <a:pt x="6118" y="1147"/>
                  </a:cubicBezTo>
                  <a:close/>
                  <a:moveTo>
                    <a:pt x="4378" y="1299"/>
                  </a:moveTo>
                  <a:cubicBezTo>
                    <a:pt x="4584" y="1241"/>
                    <a:pt x="4831" y="1222"/>
                    <a:pt x="4983" y="1110"/>
                  </a:cubicBezTo>
                  <a:cubicBezTo>
                    <a:pt x="4752" y="1143"/>
                    <a:pt x="4447" y="1103"/>
                    <a:pt x="4378" y="1299"/>
                  </a:cubicBezTo>
                  <a:close/>
                  <a:moveTo>
                    <a:pt x="7063" y="1450"/>
                  </a:moveTo>
                  <a:cubicBezTo>
                    <a:pt x="7055" y="1378"/>
                    <a:pt x="7106" y="1367"/>
                    <a:pt x="7101" y="1299"/>
                  </a:cubicBezTo>
                  <a:cubicBezTo>
                    <a:pt x="6994" y="1330"/>
                    <a:pt x="7003" y="1245"/>
                    <a:pt x="6912" y="1261"/>
                  </a:cubicBezTo>
                  <a:cubicBezTo>
                    <a:pt x="6896" y="1333"/>
                    <a:pt x="6831" y="1356"/>
                    <a:pt x="6836" y="1450"/>
                  </a:cubicBezTo>
                  <a:cubicBezTo>
                    <a:pt x="7017" y="1597"/>
                    <a:pt x="7073" y="1869"/>
                    <a:pt x="7404" y="1866"/>
                  </a:cubicBezTo>
                  <a:cubicBezTo>
                    <a:pt x="7508" y="1679"/>
                    <a:pt x="7424" y="1535"/>
                    <a:pt x="7479" y="1299"/>
                  </a:cubicBezTo>
                  <a:cubicBezTo>
                    <a:pt x="7301" y="1093"/>
                    <a:pt x="7240" y="1427"/>
                    <a:pt x="7063" y="1450"/>
                  </a:cubicBezTo>
                  <a:close/>
                  <a:moveTo>
                    <a:pt x="3962" y="1715"/>
                  </a:moveTo>
                  <a:cubicBezTo>
                    <a:pt x="3789" y="1743"/>
                    <a:pt x="3681" y="1837"/>
                    <a:pt x="3470" y="1828"/>
                  </a:cubicBezTo>
                  <a:cubicBezTo>
                    <a:pt x="3576" y="1999"/>
                    <a:pt x="3837" y="2016"/>
                    <a:pt x="3848" y="2282"/>
                  </a:cubicBezTo>
                  <a:cubicBezTo>
                    <a:pt x="4068" y="2260"/>
                    <a:pt x="4046" y="1819"/>
                    <a:pt x="3962" y="1715"/>
                  </a:cubicBezTo>
                  <a:close/>
                  <a:moveTo>
                    <a:pt x="4643" y="1563"/>
                  </a:moveTo>
                  <a:cubicBezTo>
                    <a:pt x="4536" y="1622"/>
                    <a:pt x="4352" y="1800"/>
                    <a:pt x="4227" y="1715"/>
                  </a:cubicBezTo>
                  <a:cubicBezTo>
                    <a:pt x="4322" y="1645"/>
                    <a:pt x="4615" y="1576"/>
                    <a:pt x="4529" y="1450"/>
                  </a:cubicBezTo>
                  <a:cubicBezTo>
                    <a:pt x="4451" y="1500"/>
                    <a:pt x="4285" y="1657"/>
                    <a:pt x="4189" y="1563"/>
                  </a:cubicBezTo>
                  <a:cubicBezTo>
                    <a:pt x="4262" y="1496"/>
                    <a:pt x="4560" y="1457"/>
                    <a:pt x="4453" y="1337"/>
                  </a:cubicBezTo>
                  <a:cubicBezTo>
                    <a:pt x="4291" y="1484"/>
                    <a:pt x="4297" y="1256"/>
                    <a:pt x="4227" y="1261"/>
                  </a:cubicBezTo>
                  <a:cubicBezTo>
                    <a:pt x="4130" y="1265"/>
                    <a:pt x="4151" y="1388"/>
                    <a:pt x="4151" y="1488"/>
                  </a:cubicBezTo>
                  <a:cubicBezTo>
                    <a:pt x="4048" y="1491"/>
                    <a:pt x="4075" y="1425"/>
                    <a:pt x="4000" y="1488"/>
                  </a:cubicBezTo>
                  <a:cubicBezTo>
                    <a:pt x="3836" y="2044"/>
                    <a:pt x="4646" y="1878"/>
                    <a:pt x="4643" y="1563"/>
                  </a:cubicBezTo>
                  <a:close/>
                  <a:moveTo>
                    <a:pt x="6345" y="1412"/>
                  </a:moveTo>
                  <a:cubicBezTo>
                    <a:pt x="6464" y="1445"/>
                    <a:pt x="6429" y="1631"/>
                    <a:pt x="6572" y="1639"/>
                  </a:cubicBezTo>
                  <a:cubicBezTo>
                    <a:pt x="6651" y="1542"/>
                    <a:pt x="6762" y="1477"/>
                    <a:pt x="6761" y="1299"/>
                  </a:cubicBezTo>
                  <a:cubicBezTo>
                    <a:pt x="6654" y="1369"/>
                    <a:pt x="6461" y="1352"/>
                    <a:pt x="6345" y="1412"/>
                  </a:cubicBezTo>
                  <a:close/>
                  <a:moveTo>
                    <a:pt x="2903" y="1488"/>
                  </a:moveTo>
                  <a:cubicBezTo>
                    <a:pt x="2911" y="1440"/>
                    <a:pt x="2962" y="1410"/>
                    <a:pt x="2865" y="1412"/>
                  </a:cubicBezTo>
                  <a:cubicBezTo>
                    <a:pt x="2512" y="1740"/>
                    <a:pt x="2068" y="1977"/>
                    <a:pt x="1806" y="2396"/>
                  </a:cubicBezTo>
                  <a:cubicBezTo>
                    <a:pt x="2205" y="2127"/>
                    <a:pt x="2474" y="1728"/>
                    <a:pt x="2903" y="1488"/>
                  </a:cubicBezTo>
                  <a:close/>
                  <a:moveTo>
                    <a:pt x="3016" y="1677"/>
                  </a:moveTo>
                  <a:cubicBezTo>
                    <a:pt x="3194" y="1819"/>
                    <a:pt x="3538" y="1602"/>
                    <a:pt x="3773" y="1563"/>
                  </a:cubicBezTo>
                  <a:cubicBezTo>
                    <a:pt x="3681" y="1351"/>
                    <a:pt x="3066" y="1390"/>
                    <a:pt x="3016" y="1677"/>
                  </a:cubicBezTo>
                  <a:close/>
                  <a:moveTo>
                    <a:pt x="7442" y="2055"/>
                  </a:moveTo>
                  <a:cubicBezTo>
                    <a:pt x="7574" y="2149"/>
                    <a:pt x="7814" y="2128"/>
                    <a:pt x="7933" y="2017"/>
                  </a:cubicBezTo>
                  <a:cubicBezTo>
                    <a:pt x="7873" y="1939"/>
                    <a:pt x="7703" y="1971"/>
                    <a:pt x="7631" y="1904"/>
                  </a:cubicBezTo>
                  <a:cubicBezTo>
                    <a:pt x="7693" y="1714"/>
                    <a:pt x="7863" y="1632"/>
                    <a:pt x="7896" y="1412"/>
                  </a:cubicBezTo>
                  <a:cubicBezTo>
                    <a:pt x="7603" y="1482"/>
                    <a:pt x="7421" y="1789"/>
                    <a:pt x="7442" y="2055"/>
                  </a:cubicBezTo>
                  <a:close/>
                  <a:moveTo>
                    <a:pt x="8349" y="1677"/>
                  </a:moveTo>
                  <a:cubicBezTo>
                    <a:pt x="8338" y="1486"/>
                    <a:pt x="8209" y="1414"/>
                    <a:pt x="8009" y="1412"/>
                  </a:cubicBezTo>
                  <a:cubicBezTo>
                    <a:pt x="7997" y="1625"/>
                    <a:pt x="8199" y="1625"/>
                    <a:pt x="8349" y="1677"/>
                  </a:cubicBezTo>
                  <a:close/>
                  <a:moveTo>
                    <a:pt x="9635" y="2509"/>
                  </a:moveTo>
                  <a:cubicBezTo>
                    <a:pt x="9355" y="2096"/>
                    <a:pt x="8984" y="1773"/>
                    <a:pt x="8576" y="1488"/>
                  </a:cubicBezTo>
                  <a:cubicBezTo>
                    <a:pt x="8921" y="1837"/>
                    <a:pt x="9280" y="2171"/>
                    <a:pt x="9635" y="2509"/>
                  </a:cubicBezTo>
                  <a:close/>
                  <a:moveTo>
                    <a:pt x="5777" y="1677"/>
                  </a:moveTo>
                  <a:cubicBezTo>
                    <a:pt x="5754" y="1914"/>
                    <a:pt x="5918" y="1965"/>
                    <a:pt x="6156" y="1942"/>
                  </a:cubicBezTo>
                  <a:cubicBezTo>
                    <a:pt x="6256" y="1854"/>
                    <a:pt x="6055" y="1840"/>
                    <a:pt x="6156" y="1753"/>
                  </a:cubicBezTo>
                  <a:cubicBezTo>
                    <a:pt x="6286" y="1769"/>
                    <a:pt x="6368" y="1738"/>
                    <a:pt x="6458" y="1715"/>
                  </a:cubicBezTo>
                  <a:cubicBezTo>
                    <a:pt x="6357" y="1380"/>
                    <a:pt x="6056" y="1669"/>
                    <a:pt x="5777" y="1677"/>
                  </a:cubicBezTo>
                  <a:close/>
                  <a:moveTo>
                    <a:pt x="4945" y="1980"/>
                  </a:moveTo>
                  <a:cubicBezTo>
                    <a:pt x="5181" y="1893"/>
                    <a:pt x="5660" y="2048"/>
                    <a:pt x="5550" y="1715"/>
                  </a:cubicBezTo>
                  <a:cubicBezTo>
                    <a:pt x="5342" y="1822"/>
                    <a:pt x="5149" y="1588"/>
                    <a:pt x="4945" y="1563"/>
                  </a:cubicBezTo>
                  <a:cubicBezTo>
                    <a:pt x="4985" y="1739"/>
                    <a:pt x="4876" y="1891"/>
                    <a:pt x="4945" y="1980"/>
                  </a:cubicBezTo>
                  <a:close/>
                  <a:moveTo>
                    <a:pt x="7933" y="1601"/>
                  </a:moveTo>
                  <a:cubicBezTo>
                    <a:pt x="7894" y="1688"/>
                    <a:pt x="7803" y="1723"/>
                    <a:pt x="7820" y="1866"/>
                  </a:cubicBezTo>
                  <a:cubicBezTo>
                    <a:pt x="7960" y="1890"/>
                    <a:pt x="8041" y="1972"/>
                    <a:pt x="8160" y="2017"/>
                  </a:cubicBezTo>
                  <a:cubicBezTo>
                    <a:pt x="8205" y="1961"/>
                    <a:pt x="8207" y="1863"/>
                    <a:pt x="8274" y="1828"/>
                  </a:cubicBezTo>
                  <a:cubicBezTo>
                    <a:pt x="8381" y="1871"/>
                    <a:pt x="8347" y="1995"/>
                    <a:pt x="8312" y="2093"/>
                  </a:cubicBezTo>
                  <a:cubicBezTo>
                    <a:pt x="8493" y="2164"/>
                    <a:pt x="8614" y="2295"/>
                    <a:pt x="8803" y="2358"/>
                  </a:cubicBezTo>
                  <a:cubicBezTo>
                    <a:pt x="9159" y="1867"/>
                    <a:pt x="8207" y="1827"/>
                    <a:pt x="7933" y="1601"/>
                  </a:cubicBezTo>
                  <a:close/>
                  <a:moveTo>
                    <a:pt x="8387" y="1677"/>
                  </a:moveTo>
                  <a:cubicBezTo>
                    <a:pt x="8537" y="1729"/>
                    <a:pt x="8644" y="1823"/>
                    <a:pt x="8803" y="1866"/>
                  </a:cubicBezTo>
                  <a:cubicBezTo>
                    <a:pt x="8781" y="1710"/>
                    <a:pt x="8492" y="1509"/>
                    <a:pt x="8387" y="1677"/>
                  </a:cubicBezTo>
                  <a:close/>
                  <a:moveTo>
                    <a:pt x="6307" y="1942"/>
                  </a:moveTo>
                  <a:cubicBezTo>
                    <a:pt x="6356" y="2093"/>
                    <a:pt x="6626" y="2073"/>
                    <a:pt x="6723" y="1980"/>
                  </a:cubicBezTo>
                  <a:cubicBezTo>
                    <a:pt x="6811" y="2048"/>
                    <a:pt x="6943" y="2215"/>
                    <a:pt x="7101" y="2093"/>
                  </a:cubicBezTo>
                  <a:cubicBezTo>
                    <a:pt x="7023" y="1566"/>
                    <a:pt x="6592" y="1630"/>
                    <a:pt x="6307" y="1942"/>
                  </a:cubicBezTo>
                  <a:close/>
                  <a:moveTo>
                    <a:pt x="4264" y="2055"/>
                  </a:moveTo>
                  <a:cubicBezTo>
                    <a:pt x="4370" y="2120"/>
                    <a:pt x="4600" y="2194"/>
                    <a:pt x="4643" y="2017"/>
                  </a:cubicBezTo>
                  <a:cubicBezTo>
                    <a:pt x="4432" y="1908"/>
                    <a:pt x="4891" y="1981"/>
                    <a:pt x="4794" y="1753"/>
                  </a:cubicBezTo>
                  <a:cubicBezTo>
                    <a:pt x="4625" y="1720"/>
                    <a:pt x="4362" y="1893"/>
                    <a:pt x="4264" y="2055"/>
                  </a:cubicBezTo>
                  <a:close/>
                  <a:moveTo>
                    <a:pt x="2524" y="2396"/>
                  </a:moveTo>
                  <a:cubicBezTo>
                    <a:pt x="2772" y="2328"/>
                    <a:pt x="2862" y="2103"/>
                    <a:pt x="2865" y="1790"/>
                  </a:cubicBezTo>
                  <a:cubicBezTo>
                    <a:pt x="2546" y="1787"/>
                    <a:pt x="2575" y="2131"/>
                    <a:pt x="2524" y="2396"/>
                  </a:cubicBezTo>
                  <a:close/>
                  <a:moveTo>
                    <a:pt x="2978" y="2169"/>
                  </a:moveTo>
                  <a:cubicBezTo>
                    <a:pt x="3095" y="2046"/>
                    <a:pt x="3272" y="1983"/>
                    <a:pt x="3357" y="1828"/>
                  </a:cubicBezTo>
                  <a:cubicBezTo>
                    <a:pt x="3256" y="1828"/>
                    <a:pt x="3155" y="1828"/>
                    <a:pt x="3054" y="1828"/>
                  </a:cubicBezTo>
                  <a:cubicBezTo>
                    <a:pt x="3046" y="1936"/>
                    <a:pt x="2879" y="2079"/>
                    <a:pt x="2978" y="2169"/>
                  </a:cubicBezTo>
                  <a:close/>
                  <a:moveTo>
                    <a:pt x="3016" y="2282"/>
                  </a:moveTo>
                  <a:cubicBezTo>
                    <a:pt x="3183" y="2324"/>
                    <a:pt x="3417" y="2136"/>
                    <a:pt x="3508" y="1980"/>
                  </a:cubicBezTo>
                  <a:cubicBezTo>
                    <a:pt x="3290" y="2026"/>
                    <a:pt x="3158" y="2160"/>
                    <a:pt x="3016" y="2282"/>
                  </a:cubicBezTo>
                  <a:close/>
                  <a:moveTo>
                    <a:pt x="7442" y="2244"/>
                  </a:moveTo>
                  <a:cubicBezTo>
                    <a:pt x="7421" y="2454"/>
                    <a:pt x="7555" y="2510"/>
                    <a:pt x="7744" y="2509"/>
                  </a:cubicBezTo>
                  <a:cubicBezTo>
                    <a:pt x="7837" y="2459"/>
                    <a:pt x="7676" y="2395"/>
                    <a:pt x="7782" y="2358"/>
                  </a:cubicBezTo>
                  <a:cubicBezTo>
                    <a:pt x="7807" y="2409"/>
                    <a:pt x="7863" y="2428"/>
                    <a:pt x="7933" y="2433"/>
                  </a:cubicBezTo>
                  <a:cubicBezTo>
                    <a:pt x="7997" y="2321"/>
                    <a:pt x="8083" y="2230"/>
                    <a:pt x="8122" y="2093"/>
                  </a:cubicBezTo>
                  <a:cubicBezTo>
                    <a:pt x="7918" y="2102"/>
                    <a:pt x="7752" y="2267"/>
                    <a:pt x="7442" y="2244"/>
                  </a:cubicBezTo>
                  <a:close/>
                  <a:moveTo>
                    <a:pt x="5172" y="2131"/>
                  </a:moveTo>
                  <a:cubicBezTo>
                    <a:pt x="5181" y="2248"/>
                    <a:pt x="5277" y="2278"/>
                    <a:pt x="5323" y="2358"/>
                  </a:cubicBezTo>
                  <a:cubicBezTo>
                    <a:pt x="5361" y="2232"/>
                    <a:pt x="5520" y="2227"/>
                    <a:pt x="5550" y="2093"/>
                  </a:cubicBezTo>
                  <a:cubicBezTo>
                    <a:pt x="5385" y="2066"/>
                    <a:pt x="5337" y="2157"/>
                    <a:pt x="5172" y="2131"/>
                  </a:cubicBezTo>
                  <a:close/>
                  <a:moveTo>
                    <a:pt x="5891" y="2282"/>
                  </a:moveTo>
                  <a:cubicBezTo>
                    <a:pt x="6013" y="2253"/>
                    <a:pt x="6114" y="2203"/>
                    <a:pt x="6193" y="2131"/>
                  </a:cubicBezTo>
                  <a:cubicBezTo>
                    <a:pt x="6116" y="2081"/>
                    <a:pt x="5814" y="2059"/>
                    <a:pt x="5740" y="2131"/>
                  </a:cubicBezTo>
                  <a:cubicBezTo>
                    <a:pt x="5815" y="2157"/>
                    <a:pt x="5826" y="2246"/>
                    <a:pt x="5891" y="2282"/>
                  </a:cubicBezTo>
                  <a:close/>
                  <a:moveTo>
                    <a:pt x="3130" y="2509"/>
                  </a:moveTo>
                  <a:cubicBezTo>
                    <a:pt x="3323" y="2578"/>
                    <a:pt x="3619" y="2452"/>
                    <a:pt x="3621" y="2206"/>
                  </a:cubicBezTo>
                  <a:cubicBezTo>
                    <a:pt x="3439" y="2149"/>
                    <a:pt x="3162" y="2294"/>
                    <a:pt x="3130" y="2509"/>
                  </a:cubicBezTo>
                  <a:close/>
                  <a:moveTo>
                    <a:pt x="3810" y="2698"/>
                  </a:moveTo>
                  <a:cubicBezTo>
                    <a:pt x="4096" y="2580"/>
                    <a:pt x="4480" y="2561"/>
                    <a:pt x="4756" y="2433"/>
                  </a:cubicBezTo>
                  <a:cubicBezTo>
                    <a:pt x="5014" y="2447"/>
                    <a:pt x="5077" y="2834"/>
                    <a:pt x="5248" y="2812"/>
                  </a:cubicBezTo>
                  <a:cubicBezTo>
                    <a:pt x="5311" y="2633"/>
                    <a:pt x="4874" y="2470"/>
                    <a:pt x="5021" y="2206"/>
                  </a:cubicBezTo>
                  <a:cubicBezTo>
                    <a:pt x="4525" y="2278"/>
                    <a:pt x="4078" y="2398"/>
                    <a:pt x="3810" y="2698"/>
                  </a:cubicBezTo>
                  <a:close/>
                  <a:moveTo>
                    <a:pt x="5513" y="2471"/>
                  </a:moveTo>
                  <a:cubicBezTo>
                    <a:pt x="5574" y="2588"/>
                    <a:pt x="5545" y="2618"/>
                    <a:pt x="5588" y="2698"/>
                  </a:cubicBezTo>
                  <a:cubicBezTo>
                    <a:pt x="5711" y="2631"/>
                    <a:pt x="5955" y="2487"/>
                    <a:pt x="5853" y="2320"/>
                  </a:cubicBezTo>
                  <a:cubicBezTo>
                    <a:pt x="5749" y="2380"/>
                    <a:pt x="5607" y="2402"/>
                    <a:pt x="5513" y="2471"/>
                  </a:cubicBezTo>
                  <a:close/>
                  <a:moveTo>
                    <a:pt x="5740" y="2244"/>
                  </a:moveTo>
                  <a:cubicBezTo>
                    <a:pt x="5530" y="2176"/>
                    <a:pt x="5382" y="2320"/>
                    <a:pt x="5361" y="2547"/>
                  </a:cubicBezTo>
                  <a:cubicBezTo>
                    <a:pt x="5478" y="2437"/>
                    <a:pt x="5657" y="2389"/>
                    <a:pt x="5740" y="2244"/>
                  </a:cubicBezTo>
                  <a:close/>
                  <a:moveTo>
                    <a:pt x="7253" y="2433"/>
                  </a:moveTo>
                  <a:cubicBezTo>
                    <a:pt x="7003" y="2393"/>
                    <a:pt x="6761" y="2144"/>
                    <a:pt x="6496" y="2244"/>
                  </a:cubicBezTo>
                  <a:cubicBezTo>
                    <a:pt x="6559" y="2497"/>
                    <a:pt x="6996" y="2603"/>
                    <a:pt x="7253" y="2433"/>
                  </a:cubicBezTo>
                  <a:close/>
                  <a:moveTo>
                    <a:pt x="8728" y="2698"/>
                  </a:moveTo>
                  <a:cubicBezTo>
                    <a:pt x="8780" y="2649"/>
                    <a:pt x="8765" y="2534"/>
                    <a:pt x="8765" y="2433"/>
                  </a:cubicBezTo>
                  <a:cubicBezTo>
                    <a:pt x="8549" y="2398"/>
                    <a:pt x="8430" y="2265"/>
                    <a:pt x="8236" y="2206"/>
                  </a:cubicBezTo>
                  <a:cubicBezTo>
                    <a:pt x="8391" y="2380"/>
                    <a:pt x="8518" y="2580"/>
                    <a:pt x="8728" y="2698"/>
                  </a:cubicBezTo>
                  <a:close/>
                  <a:moveTo>
                    <a:pt x="2600" y="2623"/>
                  </a:moveTo>
                  <a:cubicBezTo>
                    <a:pt x="2622" y="2701"/>
                    <a:pt x="2680" y="2745"/>
                    <a:pt x="2714" y="2812"/>
                  </a:cubicBezTo>
                  <a:cubicBezTo>
                    <a:pt x="2963" y="2722"/>
                    <a:pt x="2964" y="2886"/>
                    <a:pt x="3167" y="2925"/>
                  </a:cubicBezTo>
                  <a:cubicBezTo>
                    <a:pt x="3184" y="2853"/>
                    <a:pt x="3276" y="2857"/>
                    <a:pt x="3243" y="2736"/>
                  </a:cubicBezTo>
                  <a:cubicBezTo>
                    <a:pt x="3015" y="2674"/>
                    <a:pt x="3039" y="2361"/>
                    <a:pt x="2865" y="2244"/>
                  </a:cubicBezTo>
                  <a:cubicBezTo>
                    <a:pt x="2826" y="2420"/>
                    <a:pt x="2634" y="2443"/>
                    <a:pt x="2600" y="2623"/>
                  </a:cubicBezTo>
                  <a:close/>
                  <a:moveTo>
                    <a:pt x="5286" y="2623"/>
                  </a:moveTo>
                  <a:cubicBezTo>
                    <a:pt x="5300" y="2407"/>
                    <a:pt x="5221" y="2284"/>
                    <a:pt x="5059" y="2244"/>
                  </a:cubicBezTo>
                  <a:cubicBezTo>
                    <a:pt x="5063" y="2442"/>
                    <a:pt x="5115" y="2591"/>
                    <a:pt x="5286" y="2623"/>
                  </a:cubicBezTo>
                  <a:close/>
                  <a:moveTo>
                    <a:pt x="6004" y="2774"/>
                  </a:moveTo>
                  <a:cubicBezTo>
                    <a:pt x="6050" y="2668"/>
                    <a:pt x="6276" y="2743"/>
                    <a:pt x="6345" y="2660"/>
                  </a:cubicBezTo>
                  <a:cubicBezTo>
                    <a:pt x="6164" y="2537"/>
                    <a:pt x="6450" y="2670"/>
                    <a:pt x="6496" y="2547"/>
                  </a:cubicBezTo>
                  <a:cubicBezTo>
                    <a:pt x="6451" y="1927"/>
                    <a:pt x="5718" y="2394"/>
                    <a:pt x="6004" y="2774"/>
                  </a:cubicBezTo>
                  <a:close/>
                  <a:moveTo>
                    <a:pt x="7933" y="2698"/>
                  </a:moveTo>
                  <a:cubicBezTo>
                    <a:pt x="7987" y="2708"/>
                    <a:pt x="7976" y="2781"/>
                    <a:pt x="8009" y="2812"/>
                  </a:cubicBezTo>
                  <a:cubicBezTo>
                    <a:pt x="8228" y="2750"/>
                    <a:pt x="8244" y="2840"/>
                    <a:pt x="8463" y="2849"/>
                  </a:cubicBezTo>
                  <a:cubicBezTo>
                    <a:pt x="8489" y="2699"/>
                    <a:pt x="8344" y="2422"/>
                    <a:pt x="8198" y="2320"/>
                  </a:cubicBezTo>
                  <a:cubicBezTo>
                    <a:pt x="8140" y="2476"/>
                    <a:pt x="7979" y="2529"/>
                    <a:pt x="7933" y="2698"/>
                  </a:cubicBezTo>
                  <a:close/>
                  <a:moveTo>
                    <a:pt x="3357" y="2698"/>
                  </a:moveTo>
                  <a:cubicBezTo>
                    <a:pt x="3513" y="2754"/>
                    <a:pt x="3980" y="2502"/>
                    <a:pt x="3810" y="2358"/>
                  </a:cubicBezTo>
                  <a:cubicBezTo>
                    <a:pt x="3664" y="2476"/>
                    <a:pt x="3392" y="2469"/>
                    <a:pt x="3357" y="2698"/>
                  </a:cubicBezTo>
                  <a:close/>
                  <a:moveTo>
                    <a:pt x="1541" y="2887"/>
                  </a:moveTo>
                  <a:cubicBezTo>
                    <a:pt x="1721" y="2784"/>
                    <a:pt x="1997" y="2974"/>
                    <a:pt x="2108" y="2774"/>
                  </a:cubicBezTo>
                  <a:cubicBezTo>
                    <a:pt x="2049" y="2619"/>
                    <a:pt x="1898" y="2556"/>
                    <a:pt x="1768" y="2471"/>
                  </a:cubicBezTo>
                  <a:cubicBezTo>
                    <a:pt x="1713" y="2607"/>
                    <a:pt x="1428" y="2710"/>
                    <a:pt x="1541" y="2887"/>
                  </a:cubicBezTo>
                  <a:close/>
                  <a:moveTo>
                    <a:pt x="4680" y="2774"/>
                  </a:moveTo>
                  <a:cubicBezTo>
                    <a:pt x="4784" y="2846"/>
                    <a:pt x="4945" y="2863"/>
                    <a:pt x="5097" y="2887"/>
                  </a:cubicBezTo>
                  <a:cubicBezTo>
                    <a:pt x="5147" y="2628"/>
                    <a:pt x="4639" y="2360"/>
                    <a:pt x="4680" y="2774"/>
                  </a:cubicBezTo>
                  <a:close/>
                  <a:moveTo>
                    <a:pt x="5588" y="2774"/>
                  </a:moveTo>
                  <a:cubicBezTo>
                    <a:pt x="5730" y="2900"/>
                    <a:pt x="6084" y="2637"/>
                    <a:pt x="5891" y="2547"/>
                  </a:cubicBezTo>
                  <a:cubicBezTo>
                    <a:pt x="5850" y="2682"/>
                    <a:pt x="5664" y="2673"/>
                    <a:pt x="5588" y="2774"/>
                  </a:cubicBezTo>
                  <a:close/>
                  <a:moveTo>
                    <a:pt x="6496" y="2774"/>
                  </a:moveTo>
                  <a:cubicBezTo>
                    <a:pt x="6650" y="2822"/>
                    <a:pt x="6678" y="2996"/>
                    <a:pt x="6874" y="3001"/>
                  </a:cubicBezTo>
                  <a:cubicBezTo>
                    <a:pt x="6882" y="2958"/>
                    <a:pt x="6916" y="2942"/>
                    <a:pt x="6950" y="2925"/>
                  </a:cubicBezTo>
                  <a:cubicBezTo>
                    <a:pt x="6959" y="2701"/>
                    <a:pt x="6778" y="2669"/>
                    <a:pt x="6647" y="2585"/>
                  </a:cubicBezTo>
                  <a:cubicBezTo>
                    <a:pt x="6628" y="2679"/>
                    <a:pt x="6555" y="2719"/>
                    <a:pt x="6496" y="2774"/>
                  </a:cubicBezTo>
                  <a:close/>
                  <a:moveTo>
                    <a:pt x="7290" y="2623"/>
                  </a:moveTo>
                  <a:cubicBezTo>
                    <a:pt x="7178" y="2624"/>
                    <a:pt x="6928" y="2561"/>
                    <a:pt x="6799" y="2623"/>
                  </a:cubicBezTo>
                  <a:cubicBezTo>
                    <a:pt x="6905" y="2656"/>
                    <a:pt x="7193" y="2705"/>
                    <a:pt x="7290" y="2623"/>
                  </a:cubicBezTo>
                  <a:close/>
                  <a:moveTo>
                    <a:pt x="9333" y="2887"/>
                  </a:moveTo>
                  <a:cubicBezTo>
                    <a:pt x="9437" y="3023"/>
                    <a:pt x="9789" y="2910"/>
                    <a:pt x="9938" y="3001"/>
                  </a:cubicBezTo>
                  <a:cubicBezTo>
                    <a:pt x="9865" y="2579"/>
                    <a:pt x="9512" y="2510"/>
                    <a:pt x="9333" y="2887"/>
                  </a:cubicBezTo>
                  <a:close/>
                  <a:moveTo>
                    <a:pt x="4037" y="2736"/>
                  </a:moveTo>
                  <a:cubicBezTo>
                    <a:pt x="4161" y="2757"/>
                    <a:pt x="4418" y="2717"/>
                    <a:pt x="4302" y="2623"/>
                  </a:cubicBezTo>
                  <a:cubicBezTo>
                    <a:pt x="4274" y="2720"/>
                    <a:pt x="4022" y="2595"/>
                    <a:pt x="4037" y="2736"/>
                  </a:cubicBezTo>
                  <a:close/>
                  <a:moveTo>
                    <a:pt x="7555" y="2774"/>
                  </a:moveTo>
                  <a:cubicBezTo>
                    <a:pt x="7416" y="2707"/>
                    <a:pt x="7211" y="2741"/>
                    <a:pt x="7063" y="2774"/>
                  </a:cubicBezTo>
                  <a:cubicBezTo>
                    <a:pt x="7239" y="3015"/>
                    <a:pt x="7548" y="3438"/>
                    <a:pt x="7971" y="3190"/>
                  </a:cubicBezTo>
                  <a:cubicBezTo>
                    <a:pt x="8015" y="3091"/>
                    <a:pt x="7854" y="3027"/>
                    <a:pt x="8009" y="3039"/>
                  </a:cubicBezTo>
                  <a:cubicBezTo>
                    <a:pt x="7920" y="2849"/>
                    <a:pt x="7652" y="2640"/>
                    <a:pt x="7479" y="2660"/>
                  </a:cubicBezTo>
                  <a:cubicBezTo>
                    <a:pt x="7533" y="2670"/>
                    <a:pt x="7523" y="2743"/>
                    <a:pt x="7555" y="2774"/>
                  </a:cubicBezTo>
                  <a:close/>
                  <a:moveTo>
                    <a:pt x="3924" y="2774"/>
                  </a:moveTo>
                  <a:cubicBezTo>
                    <a:pt x="3761" y="2874"/>
                    <a:pt x="3454" y="3111"/>
                    <a:pt x="3659" y="3341"/>
                  </a:cubicBezTo>
                  <a:cubicBezTo>
                    <a:pt x="4053" y="3243"/>
                    <a:pt x="4131" y="2829"/>
                    <a:pt x="4643" y="2849"/>
                  </a:cubicBezTo>
                  <a:cubicBezTo>
                    <a:pt x="4565" y="2468"/>
                    <a:pt x="4291" y="2892"/>
                    <a:pt x="3924" y="2774"/>
                  </a:cubicBezTo>
                  <a:close/>
                  <a:moveTo>
                    <a:pt x="3130" y="3228"/>
                  </a:moveTo>
                  <a:cubicBezTo>
                    <a:pt x="3249" y="3260"/>
                    <a:pt x="3289" y="3371"/>
                    <a:pt x="3432" y="3379"/>
                  </a:cubicBezTo>
                  <a:cubicBezTo>
                    <a:pt x="3350" y="2956"/>
                    <a:pt x="3696" y="2962"/>
                    <a:pt x="3810" y="2736"/>
                  </a:cubicBezTo>
                  <a:cubicBezTo>
                    <a:pt x="3470" y="2786"/>
                    <a:pt x="3305" y="3012"/>
                    <a:pt x="3130" y="3228"/>
                  </a:cubicBezTo>
                  <a:close/>
                  <a:moveTo>
                    <a:pt x="5248" y="2887"/>
                  </a:moveTo>
                  <a:cubicBezTo>
                    <a:pt x="5422" y="3142"/>
                    <a:pt x="5661" y="3332"/>
                    <a:pt x="5664" y="3757"/>
                  </a:cubicBezTo>
                  <a:cubicBezTo>
                    <a:pt x="5772" y="3650"/>
                    <a:pt x="5890" y="3354"/>
                    <a:pt x="5777" y="3152"/>
                  </a:cubicBezTo>
                  <a:cubicBezTo>
                    <a:pt x="5560" y="3371"/>
                    <a:pt x="5496" y="2845"/>
                    <a:pt x="5323" y="2774"/>
                  </a:cubicBezTo>
                  <a:cubicBezTo>
                    <a:pt x="5305" y="2819"/>
                    <a:pt x="5283" y="2860"/>
                    <a:pt x="5248" y="2887"/>
                  </a:cubicBezTo>
                  <a:close/>
                  <a:moveTo>
                    <a:pt x="1617" y="3152"/>
                  </a:moveTo>
                  <a:cubicBezTo>
                    <a:pt x="1744" y="3311"/>
                    <a:pt x="1887" y="3085"/>
                    <a:pt x="2146" y="3152"/>
                  </a:cubicBezTo>
                  <a:cubicBezTo>
                    <a:pt x="2424" y="2652"/>
                    <a:pt x="1638" y="2877"/>
                    <a:pt x="1617" y="3152"/>
                  </a:cubicBezTo>
                  <a:close/>
                  <a:moveTo>
                    <a:pt x="5740" y="2849"/>
                  </a:moveTo>
                  <a:cubicBezTo>
                    <a:pt x="5755" y="2922"/>
                    <a:pt x="5753" y="3012"/>
                    <a:pt x="5853" y="3001"/>
                  </a:cubicBezTo>
                  <a:cubicBezTo>
                    <a:pt x="5830" y="2933"/>
                    <a:pt x="5964" y="2844"/>
                    <a:pt x="5853" y="2812"/>
                  </a:cubicBezTo>
                  <a:cubicBezTo>
                    <a:pt x="5847" y="2856"/>
                    <a:pt x="5793" y="2853"/>
                    <a:pt x="5740" y="2849"/>
                  </a:cubicBezTo>
                  <a:close/>
                  <a:moveTo>
                    <a:pt x="2260" y="3039"/>
                  </a:moveTo>
                  <a:cubicBezTo>
                    <a:pt x="2211" y="3179"/>
                    <a:pt x="2484" y="3189"/>
                    <a:pt x="2524" y="3114"/>
                  </a:cubicBezTo>
                  <a:cubicBezTo>
                    <a:pt x="2443" y="3083"/>
                    <a:pt x="2395" y="3016"/>
                    <a:pt x="2260" y="3039"/>
                  </a:cubicBezTo>
                  <a:close/>
                  <a:moveTo>
                    <a:pt x="2487" y="3001"/>
                  </a:moveTo>
                  <a:cubicBezTo>
                    <a:pt x="2397" y="2989"/>
                    <a:pt x="2416" y="2869"/>
                    <a:pt x="2297" y="2887"/>
                  </a:cubicBezTo>
                  <a:cubicBezTo>
                    <a:pt x="2275" y="2989"/>
                    <a:pt x="2453" y="3080"/>
                    <a:pt x="2487" y="3001"/>
                  </a:cubicBezTo>
                  <a:close/>
                  <a:moveTo>
                    <a:pt x="1390" y="3493"/>
                  </a:moveTo>
                  <a:cubicBezTo>
                    <a:pt x="1490" y="3546"/>
                    <a:pt x="1765" y="3505"/>
                    <a:pt x="1730" y="3303"/>
                  </a:cubicBezTo>
                  <a:cubicBezTo>
                    <a:pt x="1544" y="3294"/>
                    <a:pt x="1362" y="3289"/>
                    <a:pt x="1390" y="3493"/>
                  </a:cubicBezTo>
                  <a:close/>
                  <a:moveTo>
                    <a:pt x="1428" y="2963"/>
                  </a:moveTo>
                  <a:cubicBezTo>
                    <a:pt x="1349" y="3086"/>
                    <a:pt x="1271" y="3209"/>
                    <a:pt x="1201" y="3341"/>
                  </a:cubicBezTo>
                  <a:cubicBezTo>
                    <a:pt x="1508" y="3410"/>
                    <a:pt x="1642" y="3095"/>
                    <a:pt x="1428" y="2963"/>
                  </a:cubicBezTo>
                  <a:close/>
                  <a:moveTo>
                    <a:pt x="8803" y="3266"/>
                  </a:moveTo>
                  <a:cubicBezTo>
                    <a:pt x="8917" y="3266"/>
                    <a:pt x="9030" y="3266"/>
                    <a:pt x="9144" y="3266"/>
                  </a:cubicBezTo>
                  <a:cubicBezTo>
                    <a:pt x="9135" y="3194"/>
                    <a:pt x="9186" y="3182"/>
                    <a:pt x="9182" y="3114"/>
                  </a:cubicBezTo>
                  <a:cubicBezTo>
                    <a:pt x="9054" y="3163"/>
                    <a:pt x="8820" y="3106"/>
                    <a:pt x="8803" y="3266"/>
                  </a:cubicBezTo>
                  <a:close/>
                  <a:moveTo>
                    <a:pt x="9182" y="2963"/>
                  </a:moveTo>
                  <a:cubicBezTo>
                    <a:pt x="9039" y="2947"/>
                    <a:pt x="9009" y="3043"/>
                    <a:pt x="8955" y="3114"/>
                  </a:cubicBezTo>
                  <a:cubicBezTo>
                    <a:pt x="9074" y="3108"/>
                    <a:pt x="9180" y="3088"/>
                    <a:pt x="9182" y="2963"/>
                  </a:cubicBezTo>
                  <a:close/>
                  <a:moveTo>
                    <a:pt x="9257" y="3266"/>
                  </a:moveTo>
                  <a:cubicBezTo>
                    <a:pt x="9477" y="3213"/>
                    <a:pt x="9655" y="3351"/>
                    <a:pt x="9749" y="3303"/>
                  </a:cubicBezTo>
                  <a:cubicBezTo>
                    <a:pt x="9804" y="2984"/>
                    <a:pt x="9514" y="3009"/>
                    <a:pt x="9295" y="2963"/>
                  </a:cubicBezTo>
                  <a:cubicBezTo>
                    <a:pt x="9303" y="3085"/>
                    <a:pt x="9228" y="3123"/>
                    <a:pt x="9257" y="3266"/>
                  </a:cubicBezTo>
                  <a:close/>
                  <a:moveTo>
                    <a:pt x="6950" y="3568"/>
                  </a:moveTo>
                  <a:cubicBezTo>
                    <a:pt x="7149" y="3579"/>
                    <a:pt x="7174" y="3528"/>
                    <a:pt x="7328" y="3568"/>
                  </a:cubicBezTo>
                  <a:cubicBezTo>
                    <a:pt x="7251" y="3317"/>
                    <a:pt x="7089" y="3152"/>
                    <a:pt x="6836" y="3076"/>
                  </a:cubicBezTo>
                  <a:cubicBezTo>
                    <a:pt x="6876" y="3238"/>
                    <a:pt x="6965" y="3351"/>
                    <a:pt x="6950" y="3568"/>
                  </a:cubicBezTo>
                  <a:close/>
                  <a:moveTo>
                    <a:pt x="9900" y="3266"/>
                  </a:moveTo>
                  <a:cubicBezTo>
                    <a:pt x="9940" y="3390"/>
                    <a:pt x="10094" y="3399"/>
                    <a:pt x="10203" y="3455"/>
                  </a:cubicBezTo>
                  <a:cubicBezTo>
                    <a:pt x="10192" y="3263"/>
                    <a:pt x="10141" y="3113"/>
                    <a:pt x="9976" y="3076"/>
                  </a:cubicBezTo>
                  <a:cubicBezTo>
                    <a:pt x="9960" y="3149"/>
                    <a:pt x="9868" y="3145"/>
                    <a:pt x="9900" y="3266"/>
                  </a:cubicBezTo>
                  <a:close/>
                  <a:moveTo>
                    <a:pt x="8122" y="3341"/>
                  </a:moveTo>
                  <a:cubicBezTo>
                    <a:pt x="8190" y="3320"/>
                    <a:pt x="8280" y="3322"/>
                    <a:pt x="8312" y="3266"/>
                  </a:cubicBezTo>
                  <a:cubicBezTo>
                    <a:pt x="8212" y="3277"/>
                    <a:pt x="8282" y="3119"/>
                    <a:pt x="8160" y="3152"/>
                  </a:cubicBezTo>
                  <a:cubicBezTo>
                    <a:pt x="8172" y="3240"/>
                    <a:pt x="8154" y="3297"/>
                    <a:pt x="8122" y="3341"/>
                  </a:cubicBezTo>
                  <a:close/>
                  <a:moveTo>
                    <a:pt x="2487" y="3228"/>
                  </a:moveTo>
                  <a:cubicBezTo>
                    <a:pt x="2322" y="3252"/>
                    <a:pt x="2059" y="3178"/>
                    <a:pt x="1957" y="3266"/>
                  </a:cubicBezTo>
                  <a:cubicBezTo>
                    <a:pt x="2115" y="3301"/>
                    <a:pt x="2384" y="3346"/>
                    <a:pt x="2487" y="3228"/>
                  </a:cubicBezTo>
                  <a:close/>
                  <a:moveTo>
                    <a:pt x="2714" y="3455"/>
                  </a:moveTo>
                  <a:cubicBezTo>
                    <a:pt x="2971" y="3538"/>
                    <a:pt x="3203" y="3646"/>
                    <a:pt x="3394" y="3795"/>
                  </a:cubicBezTo>
                  <a:cubicBezTo>
                    <a:pt x="3423" y="3527"/>
                    <a:pt x="3312" y="3399"/>
                    <a:pt x="3167" y="3303"/>
                  </a:cubicBezTo>
                  <a:cubicBezTo>
                    <a:pt x="2917" y="3389"/>
                    <a:pt x="2923" y="3322"/>
                    <a:pt x="2714" y="3228"/>
                  </a:cubicBezTo>
                  <a:cubicBezTo>
                    <a:pt x="2714" y="3303"/>
                    <a:pt x="2714" y="3379"/>
                    <a:pt x="2714" y="3455"/>
                  </a:cubicBezTo>
                  <a:close/>
                  <a:moveTo>
                    <a:pt x="7366" y="3530"/>
                  </a:moveTo>
                  <a:cubicBezTo>
                    <a:pt x="7506" y="3604"/>
                    <a:pt x="7610" y="3715"/>
                    <a:pt x="7744" y="3795"/>
                  </a:cubicBezTo>
                  <a:cubicBezTo>
                    <a:pt x="7713" y="3596"/>
                    <a:pt x="8067" y="3479"/>
                    <a:pt x="7896" y="3379"/>
                  </a:cubicBezTo>
                  <a:cubicBezTo>
                    <a:pt x="7763" y="3435"/>
                    <a:pt x="7493" y="3303"/>
                    <a:pt x="7366" y="3228"/>
                  </a:cubicBezTo>
                  <a:cubicBezTo>
                    <a:pt x="7366" y="3329"/>
                    <a:pt x="7366" y="3429"/>
                    <a:pt x="7366" y="3530"/>
                  </a:cubicBezTo>
                  <a:close/>
                  <a:moveTo>
                    <a:pt x="8047" y="3795"/>
                  </a:moveTo>
                  <a:cubicBezTo>
                    <a:pt x="8233" y="3689"/>
                    <a:pt x="8336" y="3834"/>
                    <a:pt x="8425" y="3719"/>
                  </a:cubicBezTo>
                  <a:cubicBezTo>
                    <a:pt x="8381" y="3714"/>
                    <a:pt x="8318" y="3726"/>
                    <a:pt x="8312" y="3682"/>
                  </a:cubicBezTo>
                  <a:cubicBezTo>
                    <a:pt x="8431" y="3624"/>
                    <a:pt x="8539" y="3556"/>
                    <a:pt x="8690" y="3530"/>
                  </a:cubicBezTo>
                  <a:cubicBezTo>
                    <a:pt x="8668" y="3464"/>
                    <a:pt x="8736" y="3308"/>
                    <a:pt x="8652" y="3303"/>
                  </a:cubicBezTo>
                  <a:cubicBezTo>
                    <a:pt x="8477" y="3437"/>
                    <a:pt x="7882" y="3281"/>
                    <a:pt x="8047" y="3795"/>
                  </a:cubicBezTo>
                  <a:close/>
                  <a:moveTo>
                    <a:pt x="9711" y="3568"/>
                  </a:moveTo>
                  <a:cubicBezTo>
                    <a:pt x="9800" y="3605"/>
                    <a:pt x="9897" y="3634"/>
                    <a:pt x="10014" y="3644"/>
                  </a:cubicBezTo>
                  <a:cubicBezTo>
                    <a:pt x="10014" y="3581"/>
                    <a:pt x="10014" y="3518"/>
                    <a:pt x="10014" y="3455"/>
                  </a:cubicBezTo>
                  <a:cubicBezTo>
                    <a:pt x="9939" y="3403"/>
                    <a:pt x="9798" y="3419"/>
                    <a:pt x="9711" y="3379"/>
                  </a:cubicBezTo>
                  <a:cubicBezTo>
                    <a:pt x="9711" y="3442"/>
                    <a:pt x="9711" y="3505"/>
                    <a:pt x="9711" y="3568"/>
                  </a:cubicBezTo>
                  <a:close/>
                  <a:moveTo>
                    <a:pt x="3508" y="3530"/>
                  </a:moveTo>
                  <a:cubicBezTo>
                    <a:pt x="3635" y="3592"/>
                    <a:pt x="3669" y="3747"/>
                    <a:pt x="3848" y="3757"/>
                  </a:cubicBezTo>
                  <a:cubicBezTo>
                    <a:pt x="3875" y="3617"/>
                    <a:pt x="3784" y="3595"/>
                    <a:pt x="3810" y="3455"/>
                  </a:cubicBezTo>
                  <a:cubicBezTo>
                    <a:pt x="3709" y="3480"/>
                    <a:pt x="3574" y="3471"/>
                    <a:pt x="3508" y="3530"/>
                  </a:cubicBezTo>
                  <a:close/>
                  <a:moveTo>
                    <a:pt x="2562" y="3493"/>
                  </a:moveTo>
                  <a:cubicBezTo>
                    <a:pt x="2347" y="3517"/>
                    <a:pt x="2033" y="3443"/>
                    <a:pt x="1881" y="3530"/>
                  </a:cubicBezTo>
                  <a:cubicBezTo>
                    <a:pt x="2059" y="3559"/>
                    <a:pt x="2448" y="3634"/>
                    <a:pt x="2562" y="3493"/>
                  </a:cubicBezTo>
                  <a:close/>
                  <a:moveTo>
                    <a:pt x="8955" y="3644"/>
                  </a:moveTo>
                  <a:cubicBezTo>
                    <a:pt x="9475" y="3631"/>
                    <a:pt x="9665" y="3648"/>
                    <a:pt x="9182" y="3606"/>
                  </a:cubicBezTo>
                  <a:cubicBezTo>
                    <a:pt x="9080" y="3597"/>
                    <a:pt x="8972" y="3506"/>
                    <a:pt x="8841" y="3606"/>
                  </a:cubicBezTo>
                  <a:cubicBezTo>
                    <a:pt x="8886" y="3612"/>
                    <a:pt x="8948" y="3599"/>
                    <a:pt x="8955" y="3644"/>
                  </a:cubicBezTo>
                  <a:close/>
                  <a:moveTo>
                    <a:pt x="1125" y="4476"/>
                  </a:moveTo>
                  <a:cubicBezTo>
                    <a:pt x="1584" y="4380"/>
                    <a:pt x="1929" y="4171"/>
                    <a:pt x="2071" y="3757"/>
                  </a:cubicBezTo>
                  <a:cubicBezTo>
                    <a:pt x="1611" y="3485"/>
                    <a:pt x="1194" y="4004"/>
                    <a:pt x="1125" y="4476"/>
                  </a:cubicBezTo>
                  <a:close/>
                  <a:moveTo>
                    <a:pt x="2260" y="3833"/>
                  </a:moveTo>
                  <a:cubicBezTo>
                    <a:pt x="2451" y="4171"/>
                    <a:pt x="2899" y="4253"/>
                    <a:pt x="3319" y="4362"/>
                  </a:cubicBezTo>
                  <a:cubicBezTo>
                    <a:pt x="3294" y="4097"/>
                    <a:pt x="3085" y="4017"/>
                    <a:pt x="3054" y="3757"/>
                  </a:cubicBezTo>
                  <a:cubicBezTo>
                    <a:pt x="2718" y="3719"/>
                    <a:pt x="2428" y="3570"/>
                    <a:pt x="2260" y="3833"/>
                  </a:cubicBezTo>
                  <a:close/>
                  <a:moveTo>
                    <a:pt x="8349" y="3946"/>
                  </a:moveTo>
                  <a:cubicBezTo>
                    <a:pt x="8557" y="3930"/>
                    <a:pt x="9043" y="4123"/>
                    <a:pt x="9106" y="3795"/>
                  </a:cubicBezTo>
                  <a:cubicBezTo>
                    <a:pt x="8926" y="3665"/>
                    <a:pt x="8471" y="3706"/>
                    <a:pt x="8349" y="3946"/>
                  </a:cubicBezTo>
                  <a:close/>
                  <a:moveTo>
                    <a:pt x="9295" y="3909"/>
                  </a:moveTo>
                  <a:cubicBezTo>
                    <a:pt x="9394" y="4008"/>
                    <a:pt x="9923" y="4051"/>
                    <a:pt x="10014" y="3909"/>
                  </a:cubicBezTo>
                  <a:cubicBezTo>
                    <a:pt x="9801" y="3794"/>
                    <a:pt x="9443" y="3698"/>
                    <a:pt x="9295" y="3909"/>
                  </a:cubicBezTo>
                  <a:close/>
                  <a:moveTo>
                    <a:pt x="7744" y="3833"/>
                  </a:moveTo>
                  <a:cubicBezTo>
                    <a:pt x="7740" y="3950"/>
                    <a:pt x="7761" y="4043"/>
                    <a:pt x="7820" y="4098"/>
                  </a:cubicBezTo>
                  <a:cubicBezTo>
                    <a:pt x="7858" y="3972"/>
                    <a:pt x="8029" y="3979"/>
                    <a:pt x="8009" y="3795"/>
                  </a:cubicBezTo>
                  <a:cubicBezTo>
                    <a:pt x="7886" y="3773"/>
                    <a:pt x="7833" y="3821"/>
                    <a:pt x="7744" y="3833"/>
                  </a:cubicBezTo>
                  <a:close/>
                  <a:moveTo>
                    <a:pt x="3735" y="4514"/>
                  </a:moveTo>
                  <a:cubicBezTo>
                    <a:pt x="3935" y="4413"/>
                    <a:pt x="4100" y="4016"/>
                    <a:pt x="3886" y="3833"/>
                  </a:cubicBezTo>
                  <a:cubicBezTo>
                    <a:pt x="3823" y="3833"/>
                    <a:pt x="3760" y="3833"/>
                    <a:pt x="3697" y="3833"/>
                  </a:cubicBezTo>
                  <a:cubicBezTo>
                    <a:pt x="3593" y="4038"/>
                    <a:pt x="3697" y="4328"/>
                    <a:pt x="3735" y="4514"/>
                  </a:cubicBezTo>
                  <a:close/>
                  <a:moveTo>
                    <a:pt x="1730" y="4514"/>
                  </a:moveTo>
                  <a:cubicBezTo>
                    <a:pt x="2069" y="4500"/>
                    <a:pt x="2483" y="4560"/>
                    <a:pt x="2714" y="4438"/>
                  </a:cubicBezTo>
                  <a:cubicBezTo>
                    <a:pt x="2424" y="4048"/>
                    <a:pt x="1928" y="4058"/>
                    <a:pt x="1730" y="4514"/>
                  </a:cubicBezTo>
                  <a:close/>
                  <a:moveTo>
                    <a:pt x="8652" y="4249"/>
                  </a:moveTo>
                  <a:cubicBezTo>
                    <a:pt x="8999" y="4205"/>
                    <a:pt x="9538" y="4353"/>
                    <a:pt x="9711" y="4136"/>
                  </a:cubicBezTo>
                  <a:cubicBezTo>
                    <a:pt x="9486" y="4150"/>
                    <a:pt x="8802" y="4033"/>
                    <a:pt x="8652" y="4249"/>
                  </a:cubicBezTo>
                  <a:close/>
                  <a:moveTo>
                    <a:pt x="9825" y="4136"/>
                  </a:moveTo>
                  <a:cubicBezTo>
                    <a:pt x="9711" y="4160"/>
                    <a:pt x="9861" y="4216"/>
                    <a:pt x="9825" y="4287"/>
                  </a:cubicBezTo>
                  <a:cubicBezTo>
                    <a:pt x="9469" y="4266"/>
                    <a:pt x="8858" y="4468"/>
                    <a:pt x="9371" y="4665"/>
                  </a:cubicBezTo>
                  <a:cubicBezTo>
                    <a:pt x="9508" y="4639"/>
                    <a:pt x="9505" y="4472"/>
                    <a:pt x="9635" y="4438"/>
                  </a:cubicBezTo>
                  <a:cubicBezTo>
                    <a:pt x="9678" y="4446"/>
                    <a:pt x="9694" y="4480"/>
                    <a:pt x="9711" y="4514"/>
                  </a:cubicBezTo>
                  <a:cubicBezTo>
                    <a:pt x="9718" y="4647"/>
                    <a:pt x="9583" y="4638"/>
                    <a:pt x="9560" y="4741"/>
                  </a:cubicBezTo>
                  <a:cubicBezTo>
                    <a:pt x="9776" y="4827"/>
                    <a:pt x="9960" y="4945"/>
                    <a:pt x="10278" y="4930"/>
                  </a:cubicBezTo>
                  <a:cubicBezTo>
                    <a:pt x="10460" y="4716"/>
                    <a:pt x="10266" y="4543"/>
                    <a:pt x="10278" y="4249"/>
                  </a:cubicBezTo>
                  <a:cubicBezTo>
                    <a:pt x="10135" y="4245"/>
                    <a:pt x="10222" y="4470"/>
                    <a:pt x="10089" y="4476"/>
                  </a:cubicBezTo>
                  <a:cubicBezTo>
                    <a:pt x="10031" y="4421"/>
                    <a:pt x="10056" y="4282"/>
                    <a:pt x="10052" y="4173"/>
                  </a:cubicBezTo>
                  <a:cubicBezTo>
                    <a:pt x="9972" y="4148"/>
                    <a:pt x="9883" y="4073"/>
                    <a:pt x="9825" y="4136"/>
                  </a:cubicBezTo>
                  <a:close/>
                  <a:moveTo>
                    <a:pt x="5134" y="4362"/>
                  </a:moveTo>
                  <a:cubicBezTo>
                    <a:pt x="5299" y="4374"/>
                    <a:pt x="5350" y="4499"/>
                    <a:pt x="5437" y="4589"/>
                  </a:cubicBezTo>
                  <a:cubicBezTo>
                    <a:pt x="5447" y="4512"/>
                    <a:pt x="5538" y="4514"/>
                    <a:pt x="5588" y="4476"/>
                  </a:cubicBezTo>
                  <a:cubicBezTo>
                    <a:pt x="5556" y="4382"/>
                    <a:pt x="5539" y="4273"/>
                    <a:pt x="5550" y="4136"/>
                  </a:cubicBezTo>
                  <a:cubicBezTo>
                    <a:pt x="5402" y="4201"/>
                    <a:pt x="5257" y="4271"/>
                    <a:pt x="5134" y="4362"/>
                  </a:cubicBezTo>
                  <a:close/>
                  <a:moveTo>
                    <a:pt x="8198" y="4476"/>
                  </a:moveTo>
                  <a:cubicBezTo>
                    <a:pt x="8161" y="4387"/>
                    <a:pt x="8186" y="4236"/>
                    <a:pt x="8047" y="4249"/>
                  </a:cubicBezTo>
                  <a:cubicBezTo>
                    <a:pt x="7912" y="4548"/>
                    <a:pt x="8084" y="4734"/>
                    <a:pt x="7971" y="5081"/>
                  </a:cubicBezTo>
                  <a:cubicBezTo>
                    <a:pt x="8390" y="5278"/>
                    <a:pt x="8915" y="4980"/>
                    <a:pt x="9106" y="4703"/>
                  </a:cubicBezTo>
                  <a:cubicBezTo>
                    <a:pt x="8865" y="4753"/>
                    <a:pt x="8631" y="5009"/>
                    <a:pt x="8349" y="4892"/>
                  </a:cubicBezTo>
                  <a:cubicBezTo>
                    <a:pt x="8565" y="4780"/>
                    <a:pt x="8865" y="4752"/>
                    <a:pt x="8992" y="4552"/>
                  </a:cubicBezTo>
                  <a:cubicBezTo>
                    <a:pt x="8727" y="4514"/>
                    <a:pt x="8549" y="4763"/>
                    <a:pt x="8312" y="4627"/>
                  </a:cubicBezTo>
                  <a:cubicBezTo>
                    <a:pt x="8579" y="4592"/>
                    <a:pt x="8816" y="4526"/>
                    <a:pt x="8917" y="4325"/>
                  </a:cubicBezTo>
                  <a:cubicBezTo>
                    <a:pt x="8727" y="4300"/>
                    <a:pt x="8612" y="4372"/>
                    <a:pt x="8501" y="4325"/>
                  </a:cubicBezTo>
                  <a:cubicBezTo>
                    <a:pt x="8483" y="4252"/>
                    <a:pt x="8617" y="4162"/>
                    <a:pt x="8463" y="4173"/>
                  </a:cubicBezTo>
                  <a:cubicBezTo>
                    <a:pt x="8438" y="4173"/>
                    <a:pt x="8412" y="4173"/>
                    <a:pt x="8387" y="4173"/>
                  </a:cubicBezTo>
                  <a:cubicBezTo>
                    <a:pt x="8329" y="4279"/>
                    <a:pt x="8353" y="4467"/>
                    <a:pt x="8198" y="4476"/>
                  </a:cubicBezTo>
                  <a:close/>
                  <a:moveTo>
                    <a:pt x="2373" y="4741"/>
                  </a:moveTo>
                  <a:cubicBezTo>
                    <a:pt x="2426" y="4852"/>
                    <a:pt x="2736" y="4705"/>
                    <a:pt x="2789" y="4816"/>
                  </a:cubicBezTo>
                  <a:cubicBezTo>
                    <a:pt x="2736" y="4965"/>
                    <a:pt x="2420" y="4851"/>
                    <a:pt x="2373" y="5005"/>
                  </a:cubicBezTo>
                  <a:cubicBezTo>
                    <a:pt x="2589" y="5199"/>
                    <a:pt x="3639" y="5140"/>
                    <a:pt x="3357" y="4589"/>
                  </a:cubicBezTo>
                  <a:cubicBezTo>
                    <a:pt x="3036" y="4627"/>
                    <a:pt x="2595" y="4408"/>
                    <a:pt x="2373" y="4741"/>
                  </a:cubicBezTo>
                  <a:close/>
                  <a:moveTo>
                    <a:pt x="1087" y="4703"/>
                  </a:moveTo>
                  <a:cubicBezTo>
                    <a:pt x="1062" y="4967"/>
                    <a:pt x="1273" y="4996"/>
                    <a:pt x="1314" y="5195"/>
                  </a:cubicBezTo>
                  <a:cubicBezTo>
                    <a:pt x="1534" y="5124"/>
                    <a:pt x="1900" y="5200"/>
                    <a:pt x="2108" y="5119"/>
                  </a:cubicBezTo>
                  <a:cubicBezTo>
                    <a:pt x="2108" y="5056"/>
                    <a:pt x="2108" y="4993"/>
                    <a:pt x="2108" y="4930"/>
                  </a:cubicBezTo>
                  <a:cubicBezTo>
                    <a:pt x="1956" y="4906"/>
                    <a:pt x="1706" y="4979"/>
                    <a:pt x="1617" y="4892"/>
                  </a:cubicBezTo>
                  <a:cubicBezTo>
                    <a:pt x="1647" y="4696"/>
                    <a:pt x="2132" y="4954"/>
                    <a:pt x="2108" y="4703"/>
                  </a:cubicBezTo>
                  <a:cubicBezTo>
                    <a:pt x="1780" y="4606"/>
                    <a:pt x="1431" y="4516"/>
                    <a:pt x="1087" y="4703"/>
                  </a:cubicBezTo>
                  <a:close/>
                  <a:moveTo>
                    <a:pt x="4302" y="4854"/>
                  </a:moveTo>
                  <a:cubicBezTo>
                    <a:pt x="4526" y="4776"/>
                    <a:pt x="4784" y="4731"/>
                    <a:pt x="4945" y="4589"/>
                  </a:cubicBezTo>
                  <a:cubicBezTo>
                    <a:pt x="4641" y="4588"/>
                    <a:pt x="4417" y="4667"/>
                    <a:pt x="4302" y="4854"/>
                  </a:cubicBezTo>
                  <a:close/>
                  <a:moveTo>
                    <a:pt x="7177" y="4779"/>
                  </a:moveTo>
                  <a:cubicBezTo>
                    <a:pt x="7520" y="4842"/>
                    <a:pt x="7470" y="5292"/>
                    <a:pt x="7253" y="5459"/>
                  </a:cubicBezTo>
                  <a:cubicBezTo>
                    <a:pt x="7459" y="5468"/>
                    <a:pt x="7707" y="5433"/>
                    <a:pt x="7858" y="5497"/>
                  </a:cubicBezTo>
                  <a:cubicBezTo>
                    <a:pt x="7753" y="5251"/>
                    <a:pt x="7619" y="4911"/>
                    <a:pt x="7706" y="4589"/>
                  </a:cubicBezTo>
                  <a:cubicBezTo>
                    <a:pt x="7510" y="4632"/>
                    <a:pt x="7336" y="4698"/>
                    <a:pt x="7177" y="4779"/>
                  </a:cubicBezTo>
                  <a:close/>
                  <a:moveTo>
                    <a:pt x="3697" y="4930"/>
                  </a:moveTo>
                  <a:cubicBezTo>
                    <a:pt x="3851" y="4908"/>
                    <a:pt x="3967" y="4847"/>
                    <a:pt x="4000" y="4703"/>
                  </a:cubicBezTo>
                  <a:cubicBezTo>
                    <a:pt x="3868" y="4733"/>
                    <a:pt x="3854" y="4647"/>
                    <a:pt x="3735" y="4665"/>
                  </a:cubicBezTo>
                  <a:cubicBezTo>
                    <a:pt x="3765" y="4796"/>
                    <a:pt x="3678" y="4810"/>
                    <a:pt x="3697" y="4930"/>
                  </a:cubicBezTo>
                  <a:close/>
                  <a:moveTo>
                    <a:pt x="5777" y="4892"/>
                  </a:moveTo>
                  <a:cubicBezTo>
                    <a:pt x="5867" y="4868"/>
                    <a:pt x="5953" y="4841"/>
                    <a:pt x="5966" y="4741"/>
                  </a:cubicBezTo>
                  <a:cubicBezTo>
                    <a:pt x="5860" y="4772"/>
                    <a:pt x="5868" y="4687"/>
                    <a:pt x="5777" y="4703"/>
                  </a:cubicBezTo>
                  <a:cubicBezTo>
                    <a:pt x="5777" y="4766"/>
                    <a:pt x="5777" y="4829"/>
                    <a:pt x="5777" y="4892"/>
                  </a:cubicBezTo>
                  <a:close/>
                  <a:moveTo>
                    <a:pt x="9219" y="5497"/>
                  </a:moveTo>
                  <a:cubicBezTo>
                    <a:pt x="9473" y="5785"/>
                    <a:pt x="9918" y="5504"/>
                    <a:pt x="10127" y="5308"/>
                  </a:cubicBezTo>
                  <a:cubicBezTo>
                    <a:pt x="9833" y="5236"/>
                    <a:pt x="9668" y="5036"/>
                    <a:pt x="9409" y="4930"/>
                  </a:cubicBezTo>
                  <a:cubicBezTo>
                    <a:pt x="9422" y="5196"/>
                    <a:pt x="9342" y="5367"/>
                    <a:pt x="9219" y="5497"/>
                  </a:cubicBezTo>
                  <a:close/>
                  <a:moveTo>
                    <a:pt x="10354" y="5195"/>
                  </a:moveTo>
                  <a:cubicBezTo>
                    <a:pt x="10393" y="5107"/>
                    <a:pt x="10484" y="5073"/>
                    <a:pt x="10468" y="4930"/>
                  </a:cubicBezTo>
                  <a:cubicBezTo>
                    <a:pt x="10368" y="4934"/>
                    <a:pt x="10328" y="5190"/>
                    <a:pt x="10354" y="5195"/>
                  </a:cubicBezTo>
                  <a:close/>
                  <a:moveTo>
                    <a:pt x="10392" y="5535"/>
                  </a:moveTo>
                  <a:cubicBezTo>
                    <a:pt x="10570" y="5429"/>
                    <a:pt x="10616" y="5623"/>
                    <a:pt x="10770" y="5649"/>
                  </a:cubicBezTo>
                  <a:cubicBezTo>
                    <a:pt x="10758" y="5396"/>
                    <a:pt x="10790" y="5100"/>
                    <a:pt x="10657" y="4968"/>
                  </a:cubicBezTo>
                  <a:cubicBezTo>
                    <a:pt x="10626" y="5215"/>
                    <a:pt x="10464" y="5330"/>
                    <a:pt x="10392" y="5535"/>
                  </a:cubicBezTo>
                  <a:close/>
                  <a:moveTo>
                    <a:pt x="8274" y="5346"/>
                  </a:moveTo>
                  <a:cubicBezTo>
                    <a:pt x="8358" y="5400"/>
                    <a:pt x="8456" y="5441"/>
                    <a:pt x="8614" y="5422"/>
                  </a:cubicBezTo>
                  <a:cubicBezTo>
                    <a:pt x="8627" y="5585"/>
                    <a:pt x="8804" y="5585"/>
                    <a:pt x="8917" y="5649"/>
                  </a:cubicBezTo>
                  <a:cubicBezTo>
                    <a:pt x="8928" y="5571"/>
                    <a:pt x="9019" y="5574"/>
                    <a:pt x="9030" y="5497"/>
                  </a:cubicBezTo>
                  <a:cubicBezTo>
                    <a:pt x="8955" y="5459"/>
                    <a:pt x="8869" y="5432"/>
                    <a:pt x="8841" y="5346"/>
                  </a:cubicBezTo>
                  <a:cubicBezTo>
                    <a:pt x="8977" y="5368"/>
                    <a:pt x="9024" y="5302"/>
                    <a:pt x="9106" y="5270"/>
                  </a:cubicBezTo>
                  <a:cubicBezTo>
                    <a:pt x="9087" y="5151"/>
                    <a:pt x="9174" y="5137"/>
                    <a:pt x="9144" y="5005"/>
                  </a:cubicBezTo>
                  <a:cubicBezTo>
                    <a:pt x="8886" y="5151"/>
                    <a:pt x="8554" y="5223"/>
                    <a:pt x="8274" y="5346"/>
                  </a:cubicBezTo>
                  <a:close/>
                  <a:moveTo>
                    <a:pt x="5172" y="5913"/>
                  </a:moveTo>
                  <a:cubicBezTo>
                    <a:pt x="5461" y="5786"/>
                    <a:pt x="5731" y="5640"/>
                    <a:pt x="5891" y="5384"/>
                  </a:cubicBezTo>
                  <a:cubicBezTo>
                    <a:pt x="5853" y="5283"/>
                    <a:pt x="5738" y="5259"/>
                    <a:pt x="5664" y="5195"/>
                  </a:cubicBezTo>
                  <a:cubicBezTo>
                    <a:pt x="5488" y="5422"/>
                    <a:pt x="5315" y="5652"/>
                    <a:pt x="5172" y="5913"/>
                  </a:cubicBezTo>
                  <a:close/>
                  <a:moveTo>
                    <a:pt x="1503" y="5422"/>
                  </a:moveTo>
                  <a:cubicBezTo>
                    <a:pt x="1705" y="5601"/>
                    <a:pt x="2036" y="5573"/>
                    <a:pt x="2260" y="5459"/>
                  </a:cubicBezTo>
                  <a:cubicBezTo>
                    <a:pt x="2485" y="5616"/>
                    <a:pt x="2830" y="5558"/>
                    <a:pt x="2903" y="5270"/>
                  </a:cubicBezTo>
                  <a:cubicBezTo>
                    <a:pt x="2410" y="5295"/>
                    <a:pt x="1867" y="5268"/>
                    <a:pt x="1503" y="5422"/>
                  </a:cubicBezTo>
                  <a:close/>
                  <a:moveTo>
                    <a:pt x="633" y="5800"/>
                  </a:moveTo>
                  <a:cubicBezTo>
                    <a:pt x="700" y="6061"/>
                    <a:pt x="693" y="6395"/>
                    <a:pt x="747" y="6670"/>
                  </a:cubicBezTo>
                  <a:cubicBezTo>
                    <a:pt x="880" y="6548"/>
                    <a:pt x="885" y="6677"/>
                    <a:pt x="1011" y="6745"/>
                  </a:cubicBezTo>
                  <a:cubicBezTo>
                    <a:pt x="864" y="6381"/>
                    <a:pt x="1538" y="5674"/>
                    <a:pt x="860" y="5573"/>
                  </a:cubicBezTo>
                  <a:cubicBezTo>
                    <a:pt x="862" y="5796"/>
                    <a:pt x="695" y="5705"/>
                    <a:pt x="633" y="5800"/>
                  </a:cubicBezTo>
                  <a:close/>
                  <a:moveTo>
                    <a:pt x="1201" y="6140"/>
                  </a:moveTo>
                  <a:cubicBezTo>
                    <a:pt x="1426" y="6104"/>
                    <a:pt x="1464" y="6255"/>
                    <a:pt x="1503" y="6405"/>
                  </a:cubicBezTo>
                  <a:cubicBezTo>
                    <a:pt x="1775" y="6353"/>
                    <a:pt x="1662" y="6016"/>
                    <a:pt x="1654" y="5762"/>
                  </a:cubicBezTo>
                  <a:cubicBezTo>
                    <a:pt x="1462" y="5740"/>
                    <a:pt x="1362" y="5625"/>
                    <a:pt x="1201" y="5573"/>
                  </a:cubicBezTo>
                  <a:cubicBezTo>
                    <a:pt x="1238" y="5733"/>
                    <a:pt x="1268" y="5986"/>
                    <a:pt x="1201" y="6140"/>
                  </a:cubicBezTo>
                  <a:close/>
                  <a:moveTo>
                    <a:pt x="6572" y="5724"/>
                  </a:moveTo>
                  <a:cubicBezTo>
                    <a:pt x="6780" y="5730"/>
                    <a:pt x="6905" y="5654"/>
                    <a:pt x="7026" y="5573"/>
                  </a:cubicBezTo>
                  <a:cubicBezTo>
                    <a:pt x="6831" y="5580"/>
                    <a:pt x="6589" y="5540"/>
                    <a:pt x="6572" y="5724"/>
                  </a:cubicBezTo>
                  <a:close/>
                  <a:moveTo>
                    <a:pt x="9711" y="5838"/>
                  </a:moveTo>
                  <a:cubicBezTo>
                    <a:pt x="9695" y="6131"/>
                    <a:pt x="9619" y="6417"/>
                    <a:pt x="9862" y="6518"/>
                  </a:cubicBezTo>
                  <a:cubicBezTo>
                    <a:pt x="9899" y="6354"/>
                    <a:pt x="9951" y="6203"/>
                    <a:pt x="10203" y="6254"/>
                  </a:cubicBezTo>
                  <a:cubicBezTo>
                    <a:pt x="10061" y="6057"/>
                    <a:pt x="10260" y="5747"/>
                    <a:pt x="10127" y="5649"/>
                  </a:cubicBezTo>
                  <a:cubicBezTo>
                    <a:pt x="10020" y="5743"/>
                    <a:pt x="9874" y="5799"/>
                    <a:pt x="9711" y="5838"/>
                  </a:cubicBezTo>
                  <a:close/>
                  <a:moveTo>
                    <a:pt x="2789" y="6027"/>
                  </a:moveTo>
                  <a:cubicBezTo>
                    <a:pt x="2766" y="5924"/>
                    <a:pt x="2837" y="5727"/>
                    <a:pt x="2751" y="5686"/>
                  </a:cubicBezTo>
                  <a:cubicBezTo>
                    <a:pt x="2701" y="5747"/>
                    <a:pt x="2670" y="6020"/>
                    <a:pt x="2789" y="6027"/>
                  </a:cubicBezTo>
                  <a:close/>
                  <a:moveTo>
                    <a:pt x="10354" y="6821"/>
                  </a:moveTo>
                  <a:cubicBezTo>
                    <a:pt x="10516" y="6787"/>
                    <a:pt x="10479" y="6666"/>
                    <a:pt x="10619" y="6783"/>
                  </a:cubicBezTo>
                  <a:cubicBezTo>
                    <a:pt x="10663" y="6474"/>
                    <a:pt x="10727" y="6185"/>
                    <a:pt x="10770" y="5875"/>
                  </a:cubicBezTo>
                  <a:cubicBezTo>
                    <a:pt x="10703" y="5805"/>
                    <a:pt x="10674" y="5906"/>
                    <a:pt x="10543" y="5875"/>
                  </a:cubicBezTo>
                  <a:cubicBezTo>
                    <a:pt x="10592" y="5826"/>
                    <a:pt x="10592" y="5736"/>
                    <a:pt x="10543" y="5686"/>
                  </a:cubicBezTo>
                  <a:cubicBezTo>
                    <a:pt x="9873" y="5737"/>
                    <a:pt x="10523" y="6486"/>
                    <a:pt x="10354" y="6821"/>
                  </a:cubicBezTo>
                  <a:close/>
                  <a:moveTo>
                    <a:pt x="8539" y="6329"/>
                  </a:moveTo>
                  <a:cubicBezTo>
                    <a:pt x="8570" y="6185"/>
                    <a:pt x="8588" y="6026"/>
                    <a:pt x="8576" y="5838"/>
                  </a:cubicBezTo>
                  <a:cubicBezTo>
                    <a:pt x="8436" y="5814"/>
                    <a:pt x="8339" y="5747"/>
                    <a:pt x="8198" y="5724"/>
                  </a:cubicBezTo>
                  <a:cubicBezTo>
                    <a:pt x="8320" y="5918"/>
                    <a:pt x="8395" y="6158"/>
                    <a:pt x="8539" y="6329"/>
                  </a:cubicBezTo>
                  <a:close/>
                  <a:moveTo>
                    <a:pt x="2487" y="5762"/>
                  </a:moveTo>
                  <a:cubicBezTo>
                    <a:pt x="2297" y="5762"/>
                    <a:pt x="2108" y="5762"/>
                    <a:pt x="1919" y="5762"/>
                  </a:cubicBezTo>
                  <a:cubicBezTo>
                    <a:pt x="1955" y="5894"/>
                    <a:pt x="2447" y="5874"/>
                    <a:pt x="2487" y="5762"/>
                  </a:cubicBezTo>
                  <a:close/>
                  <a:moveTo>
                    <a:pt x="9446" y="5838"/>
                  </a:moveTo>
                  <a:cubicBezTo>
                    <a:pt x="9269" y="5862"/>
                    <a:pt x="8993" y="5788"/>
                    <a:pt x="8879" y="5875"/>
                  </a:cubicBezTo>
                  <a:cubicBezTo>
                    <a:pt x="8996" y="5898"/>
                    <a:pt x="9396" y="5995"/>
                    <a:pt x="9446" y="5838"/>
                  </a:cubicBezTo>
                  <a:close/>
                  <a:moveTo>
                    <a:pt x="2562" y="6102"/>
                  </a:moveTo>
                  <a:cubicBezTo>
                    <a:pt x="2747" y="6090"/>
                    <a:pt x="2526" y="6043"/>
                    <a:pt x="2449" y="6065"/>
                  </a:cubicBezTo>
                  <a:cubicBezTo>
                    <a:pt x="2335" y="6065"/>
                    <a:pt x="2222" y="6065"/>
                    <a:pt x="2108" y="6065"/>
                  </a:cubicBezTo>
                  <a:cubicBezTo>
                    <a:pt x="1989" y="6064"/>
                    <a:pt x="1916" y="5973"/>
                    <a:pt x="1844" y="6102"/>
                  </a:cubicBezTo>
                  <a:cubicBezTo>
                    <a:pt x="2083" y="6102"/>
                    <a:pt x="2323" y="6102"/>
                    <a:pt x="2562" y="6102"/>
                  </a:cubicBezTo>
                  <a:close/>
                  <a:moveTo>
                    <a:pt x="6836" y="6556"/>
                  </a:moveTo>
                  <a:cubicBezTo>
                    <a:pt x="6927" y="6579"/>
                    <a:pt x="7111" y="6509"/>
                    <a:pt x="7139" y="6594"/>
                  </a:cubicBezTo>
                  <a:cubicBezTo>
                    <a:pt x="7139" y="6632"/>
                    <a:pt x="7170" y="6639"/>
                    <a:pt x="7177" y="6670"/>
                  </a:cubicBezTo>
                  <a:cubicBezTo>
                    <a:pt x="7191" y="6989"/>
                    <a:pt x="6645" y="7056"/>
                    <a:pt x="6912" y="7388"/>
                  </a:cubicBezTo>
                  <a:cubicBezTo>
                    <a:pt x="7821" y="7350"/>
                    <a:pt x="7355" y="5448"/>
                    <a:pt x="6836" y="6556"/>
                  </a:cubicBezTo>
                  <a:close/>
                  <a:moveTo>
                    <a:pt x="2638" y="6632"/>
                  </a:moveTo>
                  <a:cubicBezTo>
                    <a:pt x="2660" y="6546"/>
                    <a:pt x="2859" y="6300"/>
                    <a:pt x="2676" y="6254"/>
                  </a:cubicBezTo>
                  <a:cubicBezTo>
                    <a:pt x="2723" y="6416"/>
                    <a:pt x="2528" y="6532"/>
                    <a:pt x="2638" y="6632"/>
                  </a:cubicBezTo>
                  <a:close/>
                  <a:moveTo>
                    <a:pt x="1125" y="6783"/>
                  </a:moveTo>
                  <a:cubicBezTo>
                    <a:pt x="1252" y="6696"/>
                    <a:pt x="1328" y="6557"/>
                    <a:pt x="1428" y="6443"/>
                  </a:cubicBezTo>
                  <a:cubicBezTo>
                    <a:pt x="1408" y="6387"/>
                    <a:pt x="1372" y="6347"/>
                    <a:pt x="1352" y="6292"/>
                  </a:cubicBezTo>
                  <a:cubicBezTo>
                    <a:pt x="1028" y="6234"/>
                    <a:pt x="1007" y="6611"/>
                    <a:pt x="1125" y="6783"/>
                  </a:cubicBezTo>
                  <a:close/>
                  <a:moveTo>
                    <a:pt x="2449" y="6897"/>
                  </a:moveTo>
                  <a:cubicBezTo>
                    <a:pt x="2549" y="6857"/>
                    <a:pt x="2739" y="6826"/>
                    <a:pt x="2789" y="6935"/>
                  </a:cubicBezTo>
                  <a:cubicBezTo>
                    <a:pt x="2850" y="7265"/>
                    <a:pt x="2678" y="7677"/>
                    <a:pt x="2524" y="7918"/>
                  </a:cubicBezTo>
                  <a:cubicBezTo>
                    <a:pt x="2604" y="7940"/>
                    <a:pt x="2632" y="8012"/>
                    <a:pt x="2751" y="7994"/>
                  </a:cubicBezTo>
                  <a:cubicBezTo>
                    <a:pt x="2734" y="7737"/>
                    <a:pt x="2788" y="7551"/>
                    <a:pt x="3016" y="7540"/>
                  </a:cubicBezTo>
                  <a:cubicBezTo>
                    <a:pt x="2997" y="7004"/>
                    <a:pt x="3361" y="6851"/>
                    <a:pt x="3470" y="6443"/>
                  </a:cubicBezTo>
                  <a:cubicBezTo>
                    <a:pt x="3161" y="6487"/>
                    <a:pt x="3003" y="6380"/>
                    <a:pt x="2827" y="6292"/>
                  </a:cubicBezTo>
                  <a:cubicBezTo>
                    <a:pt x="2861" y="6654"/>
                    <a:pt x="2585" y="6705"/>
                    <a:pt x="2449" y="6897"/>
                  </a:cubicBezTo>
                  <a:close/>
                  <a:moveTo>
                    <a:pt x="4870" y="7010"/>
                  </a:moveTo>
                  <a:cubicBezTo>
                    <a:pt x="4811" y="6736"/>
                    <a:pt x="4996" y="6507"/>
                    <a:pt x="4907" y="6329"/>
                  </a:cubicBezTo>
                  <a:cubicBezTo>
                    <a:pt x="4881" y="6513"/>
                    <a:pt x="4685" y="6859"/>
                    <a:pt x="4870" y="7010"/>
                  </a:cubicBezTo>
                  <a:close/>
                  <a:moveTo>
                    <a:pt x="9825" y="6594"/>
                  </a:moveTo>
                  <a:cubicBezTo>
                    <a:pt x="9714" y="6564"/>
                    <a:pt x="9667" y="6275"/>
                    <a:pt x="9560" y="6367"/>
                  </a:cubicBezTo>
                  <a:cubicBezTo>
                    <a:pt x="9633" y="6435"/>
                    <a:pt x="9742" y="6662"/>
                    <a:pt x="9825" y="6594"/>
                  </a:cubicBezTo>
                  <a:close/>
                  <a:moveTo>
                    <a:pt x="6193" y="7426"/>
                  </a:moveTo>
                  <a:cubicBezTo>
                    <a:pt x="6233" y="7122"/>
                    <a:pt x="5873" y="7217"/>
                    <a:pt x="5891" y="6935"/>
                  </a:cubicBezTo>
                  <a:cubicBezTo>
                    <a:pt x="5903" y="6707"/>
                    <a:pt x="6173" y="6737"/>
                    <a:pt x="6118" y="6443"/>
                  </a:cubicBezTo>
                  <a:cubicBezTo>
                    <a:pt x="5406" y="6137"/>
                    <a:pt x="5484" y="7654"/>
                    <a:pt x="6193" y="7426"/>
                  </a:cubicBezTo>
                  <a:close/>
                  <a:moveTo>
                    <a:pt x="9976" y="6405"/>
                  </a:moveTo>
                  <a:cubicBezTo>
                    <a:pt x="9963" y="6670"/>
                    <a:pt x="10167" y="6718"/>
                    <a:pt x="10241" y="6897"/>
                  </a:cubicBezTo>
                  <a:cubicBezTo>
                    <a:pt x="10430" y="6688"/>
                    <a:pt x="10312" y="6259"/>
                    <a:pt x="9976" y="6405"/>
                  </a:cubicBezTo>
                  <a:close/>
                  <a:moveTo>
                    <a:pt x="2297" y="7275"/>
                  </a:moveTo>
                  <a:cubicBezTo>
                    <a:pt x="2272" y="7031"/>
                    <a:pt x="2434" y="7359"/>
                    <a:pt x="2487" y="7161"/>
                  </a:cubicBezTo>
                  <a:cubicBezTo>
                    <a:pt x="2506" y="7272"/>
                    <a:pt x="2558" y="7183"/>
                    <a:pt x="2600" y="7313"/>
                  </a:cubicBezTo>
                  <a:cubicBezTo>
                    <a:pt x="2669" y="7205"/>
                    <a:pt x="2799" y="7158"/>
                    <a:pt x="2751" y="6935"/>
                  </a:cubicBezTo>
                  <a:cubicBezTo>
                    <a:pt x="2538" y="6898"/>
                    <a:pt x="2042" y="6881"/>
                    <a:pt x="2297" y="7275"/>
                  </a:cubicBezTo>
                  <a:close/>
                  <a:moveTo>
                    <a:pt x="2260" y="6859"/>
                  </a:moveTo>
                  <a:cubicBezTo>
                    <a:pt x="2068" y="6748"/>
                    <a:pt x="1810" y="6703"/>
                    <a:pt x="1541" y="6670"/>
                  </a:cubicBezTo>
                  <a:cubicBezTo>
                    <a:pt x="1457" y="6794"/>
                    <a:pt x="1488" y="7291"/>
                    <a:pt x="1654" y="7161"/>
                  </a:cubicBezTo>
                  <a:cubicBezTo>
                    <a:pt x="1593" y="7133"/>
                    <a:pt x="1699" y="6957"/>
                    <a:pt x="1806" y="6972"/>
                  </a:cubicBezTo>
                  <a:cubicBezTo>
                    <a:pt x="1993" y="7000"/>
                    <a:pt x="1959" y="7248"/>
                    <a:pt x="2146" y="7275"/>
                  </a:cubicBezTo>
                  <a:cubicBezTo>
                    <a:pt x="2200" y="7152"/>
                    <a:pt x="2180" y="6956"/>
                    <a:pt x="2260" y="6859"/>
                  </a:cubicBezTo>
                  <a:close/>
                  <a:moveTo>
                    <a:pt x="8765" y="7388"/>
                  </a:moveTo>
                  <a:cubicBezTo>
                    <a:pt x="8751" y="7207"/>
                    <a:pt x="8831" y="7356"/>
                    <a:pt x="8879" y="7237"/>
                  </a:cubicBezTo>
                  <a:cubicBezTo>
                    <a:pt x="8918" y="7418"/>
                    <a:pt x="9038" y="7131"/>
                    <a:pt x="9068" y="7351"/>
                  </a:cubicBezTo>
                  <a:cubicBezTo>
                    <a:pt x="9119" y="7236"/>
                    <a:pt x="9129" y="7039"/>
                    <a:pt x="9030" y="6972"/>
                  </a:cubicBezTo>
                  <a:cubicBezTo>
                    <a:pt x="8867" y="7023"/>
                    <a:pt x="8790" y="6990"/>
                    <a:pt x="8614" y="6972"/>
                  </a:cubicBezTo>
                  <a:cubicBezTo>
                    <a:pt x="8508" y="7136"/>
                    <a:pt x="8641" y="7335"/>
                    <a:pt x="8765" y="7388"/>
                  </a:cubicBezTo>
                  <a:close/>
                  <a:moveTo>
                    <a:pt x="8879" y="6897"/>
                  </a:moveTo>
                  <a:cubicBezTo>
                    <a:pt x="8739" y="6860"/>
                    <a:pt x="8692" y="6731"/>
                    <a:pt x="8576" y="6670"/>
                  </a:cubicBezTo>
                  <a:cubicBezTo>
                    <a:pt x="8571" y="6735"/>
                    <a:pt x="8453" y="6980"/>
                    <a:pt x="8614" y="6972"/>
                  </a:cubicBezTo>
                  <a:cubicBezTo>
                    <a:pt x="8630" y="6797"/>
                    <a:pt x="8816" y="7026"/>
                    <a:pt x="8879" y="6897"/>
                  </a:cubicBezTo>
                  <a:close/>
                  <a:moveTo>
                    <a:pt x="1201" y="6859"/>
                  </a:moveTo>
                  <a:cubicBezTo>
                    <a:pt x="1335" y="7001"/>
                    <a:pt x="1347" y="7268"/>
                    <a:pt x="1579" y="7313"/>
                  </a:cubicBezTo>
                  <a:cubicBezTo>
                    <a:pt x="1498" y="7138"/>
                    <a:pt x="1378" y="6944"/>
                    <a:pt x="1465" y="6708"/>
                  </a:cubicBezTo>
                  <a:cubicBezTo>
                    <a:pt x="1301" y="6682"/>
                    <a:pt x="1256" y="6776"/>
                    <a:pt x="1201" y="6859"/>
                  </a:cubicBezTo>
                  <a:close/>
                  <a:moveTo>
                    <a:pt x="9106" y="6897"/>
                  </a:moveTo>
                  <a:cubicBezTo>
                    <a:pt x="9142" y="7050"/>
                    <a:pt x="9290" y="7163"/>
                    <a:pt x="9182" y="7351"/>
                  </a:cubicBezTo>
                  <a:cubicBezTo>
                    <a:pt x="9424" y="7341"/>
                    <a:pt x="9353" y="7018"/>
                    <a:pt x="9635" y="7048"/>
                  </a:cubicBezTo>
                  <a:cubicBezTo>
                    <a:pt x="9686" y="7111"/>
                    <a:pt x="9736" y="7175"/>
                    <a:pt x="9711" y="7313"/>
                  </a:cubicBezTo>
                  <a:cubicBezTo>
                    <a:pt x="9895" y="7279"/>
                    <a:pt x="9886" y="6948"/>
                    <a:pt x="9825" y="6783"/>
                  </a:cubicBezTo>
                  <a:cubicBezTo>
                    <a:pt x="9521" y="6757"/>
                    <a:pt x="9347" y="6860"/>
                    <a:pt x="9106" y="6897"/>
                  </a:cubicBezTo>
                  <a:close/>
                  <a:moveTo>
                    <a:pt x="9787" y="7388"/>
                  </a:moveTo>
                  <a:cubicBezTo>
                    <a:pt x="10015" y="7339"/>
                    <a:pt x="10036" y="7083"/>
                    <a:pt x="10165" y="6935"/>
                  </a:cubicBezTo>
                  <a:cubicBezTo>
                    <a:pt x="10070" y="6891"/>
                    <a:pt x="10038" y="6784"/>
                    <a:pt x="9900" y="6783"/>
                  </a:cubicBezTo>
                  <a:cubicBezTo>
                    <a:pt x="10003" y="7008"/>
                    <a:pt x="9886" y="7249"/>
                    <a:pt x="9787" y="7388"/>
                  </a:cubicBezTo>
                  <a:close/>
                  <a:moveTo>
                    <a:pt x="10089" y="7351"/>
                  </a:moveTo>
                  <a:cubicBezTo>
                    <a:pt x="10163" y="7247"/>
                    <a:pt x="10422" y="7130"/>
                    <a:pt x="10316" y="6972"/>
                  </a:cubicBezTo>
                  <a:cubicBezTo>
                    <a:pt x="10271" y="7105"/>
                    <a:pt x="10021" y="7231"/>
                    <a:pt x="10089" y="7351"/>
                  </a:cubicBezTo>
                  <a:close/>
                  <a:moveTo>
                    <a:pt x="936" y="7426"/>
                  </a:moveTo>
                  <a:cubicBezTo>
                    <a:pt x="1043" y="7395"/>
                    <a:pt x="1128" y="7341"/>
                    <a:pt x="1163" y="7237"/>
                  </a:cubicBezTo>
                  <a:cubicBezTo>
                    <a:pt x="997" y="7250"/>
                    <a:pt x="943" y="6955"/>
                    <a:pt x="822" y="7048"/>
                  </a:cubicBezTo>
                  <a:cubicBezTo>
                    <a:pt x="882" y="7152"/>
                    <a:pt x="888" y="7310"/>
                    <a:pt x="936" y="7426"/>
                  </a:cubicBezTo>
                  <a:close/>
                  <a:moveTo>
                    <a:pt x="1692" y="7086"/>
                  </a:moveTo>
                  <a:cubicBezTo>
                    <a:pt x="1692" y="7136"/>
                    <a:pt x="1692" y="7187"/>
                    <a:pt x="1692" y="7237"/>
                  </a:cubicBezTo>
                  <a:cubicBezTo>
                    <a:pt x="1741" y="7290"/>
                    <a:pt x="1871" y="7260"/>
                    <a:pt x="1919" y="7313"/>
                  </a:cubicBezTo>
                  <a:cubicBezTo>
                    <a:pt x="1919" y="7212"/>
                    <a:pt x="1934" y="7097"/>
                    <a:pt x="1881" y="7048"/>
                  </a:cubicBezTo>
                  <a:cubicBezTo>
                    <a:pt x="1794" y="7036"/>
                    <a:pt x="1736" y="7054"/>
                    <a:pt x="1692" y="7086"/>
                  </a:cubicBezTo>
                  <a:close/>
                  <a:moveTo>
                    <a:pt x="10203" y="7426"/>
                  </a:moveTo>
                  <a:cubicBezTo>
                    <a:pt x="10322" y="7408"/>
                    <a:pt x="10303" y="7528"/>
                    <a:pt x="10392" y="7540"/>
                  </a:cubicBezTo>
                  <a:cubicBezTo>
                    <a:pt x="10463" y="7409"/>
                    <a:pt x="10529" y="7274"/>
                    <a:pt x="10543" y="7086"/>
                  </a:cubicBezTo>
                  <a:cubicBezTo>
                    <a:pt x="10383" y="7152"/>
                    <a:pt x="10269" y="7266"/>
                    <a:pt x="10203" y="7426"/>
                  </a:cubicBezTo>
                  <a:close/>
                  <a:moveTo>
                    <a:pt x="9446" y="7502"/>
                  </a:moveTo>
                  <a:cubicBezTo>
                    <a:pt x="9529" y="7621"/>
                    <a:pt x="9707" y="7644"/>
                    <a:pt x="9749" y="7805"/>
                  </a:cubicBezTo>
                  <a:cubicBezTo>
                    <a:pt x="9645" y="7862"/>
                    <a:pt x="9707" y="7934"/>
                    <a:pt x="9635" y="8069"/>
                  </a:cubicBezTo>
                  <a:cubicBezTo>
                    <a:pt x="9962" y="8062"/>
                    <a:pt x="9788" y="7789"/>
                    <a:pt x="9976" y="7653"/>
                  </a:cubicBezTo>
                  <a:cubicBezTo>
                    <a:pt x="9822" y="7570"/>
                    <a:pt x="9599" y="7249"/>
                    <a:pt x="9446" y="7502"/>
                  </a:cubicBezTo>
                  <a:close/>
                  <a:moveTo>
                    <a:pt x="9673" y="7313"/>
                  </a:moveTo>
                  <a:cubicBezTo>
                    <a:pt x="9682" y="7178"/>
                    <a:pt x="9619" y="7115"/>
                    <a:pt x="9484" y="7124"/>
                  </a:cubicBezTo>
                  <a:cubicBezTo>
                    <a:pt x="9455" y="7208"/>
                    <a:pt x="9405" y="7271"/>
                    <a:pt x="9409" y="7388"/>
                  </a:cubicBezTo>
                  <a:cubicBezTo>
                    <a:pt x="9489" y="7464"/>
                    <a:pt x="9577" y="7335"/>
                    <a:pt x="9673" y="7313"/>
                  </a:cubicBezTo>
                  <a:close/>
                  <a:moveTo>
                    <a:pt x="8236" y="7578"/>
                  </a:moveTo>
                  <a:cubicBezTo>
                    <a:pt x="8527" y="7534"/>
                    <a:pt x="8639" y="7844"/>
                    <a:pt x="8539" y="8069"/>
                  </a:cubicBezTo>
                  <a:cubicBezTo>
                    <a:pt x="8661" y="8040"/>
                    <a:pt x="8762" y="7990"/>
                    <a:pt x="8841" y="7918"/>
                  </a:cubicBezTo>
                  <a:cubicBezTo>
                    <a:pt x="8591" y="7790"/>
                    <a:pt x="8668" y="7335"/>
                    <a:pt x="8463" y="7161"/>
                  </a:cubicBezTo>
                  <a:cubicBezTo>
                    <a:pt x="8408" y="7321"/>
                    <a:pt x="8267" y="7394"/>
                    <a:pt x="8236" y="7578"/>
                  </a:cubicBezTo>
                  <a:close/>
                  <a:moveTo>
                    <a:pt x="1049" y="7615"/>
                  </a:moveTo>
                  <a:cubicBezTo>
                    <a:pt x="1115" y="7814"/>
                    <a:pt x="1181" y="8013"/>
                    <a:pt x="1314" y="8145"/>
                  </a:cubicBezTo>
                  <a:cubicBezTo>
                    <a:pt x="1556" y="7867"/>
                    <a:pt x="1228" y="7659"/>
                    <a:pt x="1390" y="7351"/>
                  </a:cubicBezTo>
                  <a:cubicBezTo>
                    <a:pt x="1041" y="7207"/>
                    <a:pt x="1214" y="7604"/>
                    <a:pt x="1049" y="7615"/>
                  </a:cubicBezTo>
                  <a:close/>
                  <a:moveTo>
                    <a:pt x="1390" y="7578"/>
                  </a:moveTo>
                  <a:cubicBezTo>
                    <a:pt x="1401" y="7718"/>
                    <a:pt x="1556" y="7714"/>
                    <a:pt x="1503" y="7918"/>
                  </a:cubicBezTo>
                  <a:cubicBezTo>
                    <a:pt x="1529" y="7948"/>
                    <a:pt x="1714" y="8002"/>
                    <a:pt x="1730" y="7918"/>
                  </a:cubicBezTo>
                  <a:cubicBezTo>
                    <a:pt x="1433" y="7707"/>
                    <a:pt x="1831" y="7523"/>
                    <a:pt x="1881" y="7351"/>
                  </a:cubicBezTo>
                  <a:cubicBezTo>
                    <a:pt x="1685" y="7256"/>
                    <a:pt x="1454" y="7418"/>
                    <a:pt x="1390" y="7578"/>
                  </a:cubicBezTo>
                  <a:close/>
                  <a:moveTo>
                    <a:pt x="2184" y="7767"/>
                  </a:moveTo>
                  <a:cubicBezTo>
                    <a:pt x="2169" y="7602"/>
                    <a:pt x="2214" y="7557"/>
                    <a:pt x="2335" y="7615"/>
                  </a:cubicBezTo>
                  <a:cubicBezTo>
                    <a:pt x="2340" y="7421"/>
                    <a:pt x="2242" y="7331"/>
                    <a:pt x="2071" y="7313"/>
                  </a:cubicBezTo>
                  <a:cubicBezTo>
                    <a:pt x="2126" y="7508"/>
                    <a:pt x="2008" y="7669"/>
                    <a:pt x="2184" y="7767"/>
                  </a:cubicBezTo>
                  <a:close/>
                  <a:moveTo>
                    <a:pt x="8992" y="7691"/>
                  </a:moveTo>
                  <a:cubicBezTo>
                    <a:pt x="9050" y="7723"/>
                    <a:pt x="9248" y="7690"/>
                    <a:pt x="9144" y="7842"/>
                  </a:cubicBezTo>
                  <a:cubicBezTo>
                    <a:pt x="9333" y="7830"/>
                    <a:pt x="9237" y="7532"/>
                    <a:pt x="9295" y="7388"/>
                  </a:cubicBezTo>
                  <a:cubicBezTo>
                    <a:pt x="9125" y="7421"/>
                    <a:pt x="9025" y="7521"/>
                    <a:pt x="8992" y="7691"/>
                  </a:cubicBezTo>
                  <a:close/>
                  <a:moveTo>
                    <a:pt x="8803" y="7767"/>
                  </a:moveTo>
                  <a:cubicBezTo>
                    <a:pt x="8807" y="7600"/>
                    <a:pt x="8811" y="7432"/>
                    <a:pt x="8652" y="7426"/>
                  </a:cubicBezTo>
                  <a:cubicBezTo>
                    <a:pt x="8696" y="7546"/>
                    <a:pt x="8682" y="7724"/>
                    <a:pt x="8803" y="7767"/>
                  </a:cubicBezTo>
                  <a:close/>
                  <a:moveTo>
                    <a:pt x="4907" y="8258"/>
                  </a:moveTo>
                  <a:cubicBezTo>
                    <a:pt x="5255" y="8231"/>
                    <a:pt x="5534" y="8457"/>
                    <a:pt x="5702" y="8485"/>
                  </a:cubicBezTo>
                  <a:cubicBezTo>
                    <a:pt x="5674" y="8382"/>
                    <a:pt x="5777" y="8409"/>
                    <a:pt x="5777" y="8334"/>
                  </a:cubicBezTo>
                  <a:cubicBezTo>
                    <a:pt x="5293" y="8238"/>
                    <a:pt x="5172" y="7779"/>
                    <a:pt x="4907" y="7464"/>
                  </a:cubicBezTo>
                  <a:cubicBezTo>
                    <a:pt x="4914" y="7802"/>
                    <a:pt x="4933" y="7936"/>
                    <a:pt x="4907" y="8258"/>
                  </a:cubicBezTo>
                  <a:close/>
                  <a:moveTo>
                    <a:pt x="8879" y="7805"/>
                  </a:moveTo>
                  <a:cubicBezTo>
                    <a:pt x="8993" y="7815"/>
                    <a:pt x="8986" y="7512"/>
                    <a:pt x="8955" y="7502"/>
                  </a:cubicBezTo>
                  <a:cubicBezTo>
                    <a:pt x="8912" y="7585"/>
                    <a:pt x="8857" y="7656"/>
                    <a:pt x="8879" y="7805"/>
                  </a:cubicBezTo>
                  <a:close/>
                  <a:moveTo>
                    <a:pt x="3016" y="7653"/>
                  </a:moveTo>
                  <a:cubicBezTo>
                    <a:pt x="2711" y="7680"/>
                    <a:pt x="2822" y="8195"/>
                    <a:pt x="3016" y="8258"/>
                  </a:cubicBezTo>
                  <a:cubicBezTo>
                    <a:pt x="3146" y="8154"/>
                    <a:pt x="3465" y="8347"/>
                    <a:pt x="3546" y="8296"/>
                  </a:cubicBezTo>
                  <a:cubicBezTo>
                    <a:pt x="3523" y="8135"/>
                    <a:pt x="3573" y="8046"/>
                    <a:pt x="3584" y="7918"/>
                  </a:cubicBezTo>
                  <a:cubicBezTo>
                    <a:pt x="3326" y="7898"/>
                    <a:pt x="3150" y="7797"/>
                    <a:pt x="3016" y="7653"/>
                  </a:cubicBezTo>
                  <a:close/>
                  <a:moveTo>
                    <a:pt x="7744" y="8372"/>
                  </a:moveTo>
                  <a:cubicBezTo>
                    <a:pt x="7925" y="8314"/>
                    <a:pt x="8214" y="8245"/>
                    <a:pt x="8387" y="8296"/>
                  </a:cubicBezTo>
                  <a:cubicBezTo>
                    <a:pt x="8695" y="7820"/>
                    <a:pt x="8292" y="7697"/>
                    <a:pt x="8047" y="7691"/>
                  </a:cubicBezTo>
                  <a:cubicBezTo>
                    <a:pt x="7888" y="7914"/>
                    <a:pt x="7722" y="8049"/>
                    <a:pt x="7744" y="8372"/>
                  </a:cubicBezTo>
                  <a:close/>
                  <a:moveTo>
                    <a:pt x="1806" y="8145"/>
                  </a:moveTo>
                  <a:cubicBezTo>
                    <a:pt x="1941" y="8141"/>
                    <a:pt x="2065" y="8127"/>
                    <a:pt x="2108" y="8031"/>
                  </a:cubicBezTo>
                  <a:cubicBezTo>
                    <a:pt x="1972" y="8018"/>
                    <a:pt x="2135" y="7918"/>
                    <a:pt x="2108" y="7842"/>
                  </a:cubicBezTo>
                  <a:cubicBezTo>
                    <a:pt x="1896" y="7832"/>
                    <a:pt x="1846" y="7983"/>
                    <a:pt x="1806" y="8145"/>
                  </a:cubicBezTo>
                  <a:close/>
                  <a:moveTo>
                    <a:pt x="5134" y="8826"/>
                  </a:moveTo>
                  <a:cubicBezTo>
                    <a:pt x="5538" y="8808"/>
                    <a:pt x="5664" y="8251"/>
                    <a:pt x="5134" y="8410"/>
                  </a:cubicBezTo>
                  <a:cubicBezTo>
                    <a:pt x="4939" y="8203"/>
                    <a:pt x="4669" y="8506"/>
                    <a:pt x="4567" y="8637"/>
                  </a:cubicBezTo>
                  <a:cubicBezTo>
                    <a:pt x="4312" y="8644"/>
                    <a:pt x="4167" y="9000"/>
                    <a:pt x="4340" y="9204"/>
                  </a:cubicBezTo>
                  <a:cubicBezTo>
                    <a:pt x="4458" y="8783"/>
                    <a:pt x="4806" y="8704"/>
                    <a:pt x="5021" y="8637"/>
                  </a:cubicBezTo>
                  <a:cubicBezTo>
                    <a:pt x="5019" y="8685"/>
                    <a:pt x="4972" y="8689"/>
                    <a:pt x="4983" y="8750"/>
                  </a:cubicBezTo>
                  <a:cubicBezTo>
                    <a:pt x="5189" y="8670"/>
                    <a:pt x="5055" y="8681"/>
                    <a:pt x="5134" y="8826"/>
                  </a:cubicBezTo>
                  <a:close/>
                  <a:moveTo>
                    <a:pt x="4680" y="8372"/>
                  </a:moveTo>
                  <a:cubicBezTo>
                    <a:pt x="4243" y="8393"/>
                    <a:pt x="3996" y="8224"/>
                    <a:pt x="3962" y="7842"/>
                  </a:cubicBezTo>
                  <a:cubicBezTo>
                    <a:pt x="3815" y="7822"/>
                    <a:pt x="3777" y="7910"/>
                    <a:pt x="3621" y="7880"/>
                  </a:cubicBezTo>
                  <a:cubicBezTo>
                    <a:pt x="3596" y="8397"/>
                    <a:pt x="4049" y="8436"/>
                    <a:pt x="4189" y="8788"/>
                  </a:cubicBezTo>
                  <a:cubicBezTo>
                    <a:pt x="4312" y="8609"/>
                    <a:pt x="4611" y="8605"/>
                    <a:pt x="4680" y="8372"/>
                  </a:cubicBezTo>
                  <a:close/>
                  <a:moveTo>
                    <a:pt x="9257" y="8183"/>
                  </a:moveTo>
                  <a:cubicBezTo>
                    <a:pt x="9341" y="8212"/>
                    <a:pt x="9405" y="8262"/>
                    <a:pt x="9522" y="8258"/>
                  </a:cubicBezTo>
                  <a:cubicBezTo>
                    <a:pt x="9559" y="8154"/>
                    <a:pt x="9405" y="7960"/>
                    <a:pt x="9257" y="7918"/>
                  </a:cubicBezTo>
                  <a:cubicBezTo>
                    <a:pt x="9247" y="8075"/>
                    <a:pt x="9307" y="8065"/>
                    <a:pt x="9257" y="8183"/>
                  </a:cubicBezTo>
                  <a:close/>
                  <a:moveTo>
                    <a:pt x="1390" y="8069"/>
                  </a:moveTo>
                  <a:cubicBezTo>
                    <a:pt x="1394" y="8166"/>
                    <a:pt x="1445" y="8216"/>
                    <a:pt x="1541" y="8221"/>
                  </a:cubicBezTo>
                  <a:cubicBezTo>
                    <a:pt x="1616" y="8194"/>
                    <a:pt x="1642" y="8120"/>
                    <a:pt x="1654" y="8031"/>
                  </a:cubicBezTo>
                  <a:cubicBezTo>
                    <a:pt x="1565" y="8032"/>
                    <a:pt x="1543" y="7966"/>
                    <a:pt x="1428" y="7994"/>
                  </a:cubicBezTo>
                  <a:cubicBezTo>
                    <a:pt x="1419" y="8023"/>
                    <a:pt x="1426" y="8068"/>
                    <a:pt x="1390" y="8069"/>
                  </a:cubicBezTo>
                  <a:close/>
                  <a:moveTo>
                    <a:pt x="2335" y="8750"/>
                  </a:moveTo>
                  <a:cubicBezTo>
                    <a:pt x="2602" y="8689"/>
                    <a:pt x="2645" y="8404"/>
                    <a:pt x="3016" y="8448"/>
                  </a:cubicBezTo>
                  <a:cubicBezTo>
                    <a:pt x="2921" y="8252"/>
                    <a:pt x="2681" y="8001"/>
                    <a:pt x="2487" y="8031"/>
                  </a:cubicBezTo>
                  <a:cubicBezTo>
                    <a:pt x="2638" y="8323"/>
                    <a:pt x="2313" y="8462"/>
                    <a:pt x="2335" y="8750"/>
                  </a:cubicBezTo>
                  <a:close/>
                  <a:moveTo>
                    <a:pt x="8274" y="8523"/>
                  </a:moveTo>
                  <a:cubicBezTo>
                    <a:pt x="8634" y="8491"/>
                    <a:pt x="8713" y="8740"/>
                    <a:pt x="8955" y="8826"/>
                  </a:cubicBezTo>
                  <a:cubicBezTo>
                    <a:pt x="8898" y="8513"/>
                    <a:pt x="8826" y="8249"/>
                    <a:pt x="8765" y="8031"/>
                  </a:cubicBezTo>
                  <a:cubicBezTo>
                    <a:pt x="8600" y="8194"/>
                    <a:pt x="8363" y="8284"/>
                    <a:pt x="8274" y="8523"/>
                  </a:cubicBezTo>
                  <a:close/>
                  <a:moveTo>
                    <a:pt x="2297" y="8448"/>
                  </a:moveTo>
                  <a:cubicBezTo>
                    <a:pt x="2420" y="8452"/>
                    <a:pt x="2541" y="8110"/>
                    <a:pt x="2373" y="8069"/>
                  </a:cubicBezTo>
                  <a:cubicBezTo>
                    <a:pt x="2357" y="8205"/>
                    <a:pt x="2272" y="8271"/>
                    <a:pt x="2297" y="8448"/>
                  </a:cubicBezTo>
                  <a:close/>
                  <a:moveTo>
                    <a:pt x="9257" y="8258"/>
                  </a:moveTo>
                  <a:cubicBezTo>
                    <a:pt x="9158" y="8219"/>
                    <a:pt x="9130" y="8108"/>
                    <a:pt x="9030" y="8069"/>
                  </a:cubicBezTo>
                  <a:cubicBezTo>
                    <a:pt x="9045" y="8170"/>
                    <a:pt x="9184" y="8341"/>
                    <a:pt x="9257" y="8258"/>
                  </a:cubicBezTo>
                  <a:close/>
                  <a:moveTo>
                    <a:pt x="9673" y="8145"/>
                  </a:moveTo>
                  <a:cubicBezTo>
                    <a:pt x="9695" y="8237"/>
                    <a:pt x="9706" y="8339"/>
                    <a:pt x="9825" y="8334"/>
                  </a:cubicBezTo>
                  <a:cubicBezTo>
                    <a:pt x="9891" y="8299"/>
                    <a:pt x="9956" y="8264"/>
                    <a:pt x="9938" y="8145"/>
                  </a:cubicBezTo>
                  <a:cubicBezTo>
                    <a:pt x="9867" y="8070"/>
                    <a:pt x="9759" y="8127"/>
                    <a:pt x="9673" y="8145"/>
                  </a:cubicBezTo>
                  <a:close/>
                  <a:moveTo>
                    <a:pt x="9030" y="8523"/>
                  </a:moveTo>
                  <a:cubicBezTo>
                    <a:pt x="9022" y="8355"/>
                    <a:pt x="9021" y="8179"/>
                    <a:pt x="8879" y="8145"/>
                  </a:cubicBezTo>
                  <a:cubicBezTo>
                    <a:pt x="8885" y="8316"/>
                    <a:pt x="8866" y="8511"/>
                    <a:pt x="9030" y="8523"/>
                  </a:cubicBezTo>
                  <a:close/>
                  <a:moveTo>
                    <a:pt x="6572" y="8334"/>
                  </a:moveTo>
                  <a:cubicBezTo>
                    <a:pt x="6621" y="8638"/>
                    <a:pt x="7027" y="8584"/>
                    <a:pt x="7101" y="8864"/>
                  </a:cubicBezTo>
                  <a:cubicBezTo>
                    <a:pt x="7168" y="8565"/>
                    <a:pt x="7614" y="8443"/>
                    <a:pt x="7593" y="8183"/>
                  </a:cubicBezTo>
                  <a:cubicBezTo>
                    <a:pt x="7392" y="8367"/>
                    <a:pt x="6925" y="8420"/>
                    <a:pt x="6572" y="8334"/>
                  </a:cubicBezTo>
                  <a:close/>
                  <a:moveTo>
                    <a:pt x="1428" y="8296"/>
                  </a:moveTo>
                  <a:cubicBezTo>
                    <a:pt x="1456" y="8431"/>
                    <a:pt x="1525" y="8527"/>
                    <a:pt x="1617" y="8599"/>
                  </a:cubicBezTo>
                  <a:cubicBezTo>
                    <a:pt x="1593" y="8412"/>
                    <a:pt x="1702" y="8357"/>
                    <a:pt x="1730" y="8221"/>
                  </a:cubicBezTo>
                  <a:cubicBezTo>
                    <a:pt x="1606" y="8223"/>
                    <a:pt x="1586" y="8328"/>
                    <a:pt x="1428" y="8296"/>
                  </a:cubicBezTo>
                  <a:close/>
                  <a:moveTo>
                    <a:pt x="6004" y="8334"/>
                  </a:moveTo>
                  <a:cubicBezTo>
                    <a:pt x="6164" y="8343"/>
                    <a:pt x="6247" y="8275"/>
                    <a:pt x="6345" y="8221"/>
                  </a:cubicBezTo>
                  <a:cubicBezTo>
                    <a:pt x="6200" y="8228"/>
                    <a:pt x="6020" y="8199"/>
                    <a:pt x="6004" y="8334"/>
                  </a:cubicBezTo>
                  <a:close/>
                  <a:moveTo>
                    <a:pt x="1919" y="8637"/>
                  </a:moveTo>
                  <a:cubicBezTo>
                    <a:pt x="1934" y="9060"/>
                    <a:pt x="2397" y="8884"/>
                    <a:pt x="2260" y="8448"/>
                  </a:cubicBezTo>
                  <a:cubicBezTo>
                    <a:pt x="2087" y="8583"/>
                    <a:pt x="2020" y="8368"/>
                    <a:pt x="1881" y="8448"/>
                  </a:cubicBezTo>
                  <a:cubicBezTo>
                    <a:pt x="1952" y="8380"/>
                    <a:pt x="1831" y="8338"/>
                    <a:pt x="1806" y="8258"/>
                  </a:cubicBezTo>
                  <a:cubicBezTo>
                    <a:pt x="1662" y="8336"/>
                    <a:pt x="1622" y="8699"/>
                    <a:pt x="1919" y="8637"/>
                  </a:cubicBezTo>
                  <a:close/>
                  <a:moveTo>
                    <a:pt x="5853" y="8410"/>
                  </a:moveTo>
                  <a:cubicBezTo>
                    <a:pt x="5803" y="8473"/>
                    <a:pt x="5753" y="8536"/>
                    <a:pt x="5777" y="8674"/>
                  </a:cubicBezTo>
                  <a:cubicBezTo>
                    <a:pt x="5994" y="8845"/>
                    <a:pt x="6236" y="8864"/>
                    <a:pt x="6307" y="8674"/>
                  </a:cubicBezTo>
                  <a:cubicBezTo>
                    <a:pt x="6538" y="8784"/>
                    <a:pt x="6810" y="8898"/>
                    <a:pt x="6950" y="9242"/>
                  </a:cubicBezTo>
                  <a:cubicBezTo>
                    <a:pt x="7048" y="8600"/>
                    <a:pt x="6402" y="8323"/>
                    <a:pt x="5853" y="8410"/>
                  </a:cubicBezTo>
                  <a:close/>
                  <a:moveTo>
                    <a:pt x="9409" y="8561"/>
                  </a:moveTo>
                  <a:cubicBezTo>
                    <a:pt x="9258" y="8502"/>
                    <a:pt x="9232" y="8669"/>
                    <a:pt x="9068" y="8523"/>
                  </a:cubicBezTo>
                  <a:cubicBezTo>
                    <a:pt x="9021" y="8743"/>
                    <a:pt x="9003" y="9003"/>
                    <a:pt x="9295" y="8977"/>
                  </a:cubicBezTo>
                  <a:cubicBezTo>
                    <a:pt x="9339" y="8807"/>
                    <a:pt x="9487" y="8740"/>
                    <a:pt x="9635" y="8674"/>
                  </a:cubicBezTo>
                  <a:cubicBezTo>
                    <a:pt x="9660" y="8522"/>
                    <a:pt x="9540" y="8318"/>
                    <a:pt x="9446" y="8410"/>
                  </a:cubicBezTo>
                  <a:cubicBezTo>
                    <a:pt x="9527" y="8467"/>
                    <a:pt x="9392" y="8523"/>
                    <a:pt x="9409" y="8561"/>
                  </a:cubicBezTo>
                  <a:close/>
                  <a:moveTo>
                    <a:pt x="3697" y="8599"/>
                  </a:moveTo>
                  <a:cubicBezTo>
                    <a:pt x="3590" y="8565"/>
                    <a:pt x="3460" y="8359"/>
                    <a:pt x="3357" y="8448"/>
                  </a:cubicBezTo>
                  <a:cubicBezTo>
                    <a:pt x="3463" y="8481"/>
                    <a:pt x="3594" y="8688"/>
                    <a:pt x="3697" y="8599"/>
                  </a:cubicBezTo>
                  <a:close/>
                  <a:moveTo>
                    <a:pt x="7593" y="8674"/>
                  </a:moveTo>
                  <a:cubicBezTo>
                    <a:pt x="7779" y="8659"/>
                    <a:pt x="7882" y="8560"/>
                    <a:pt x="7971" y="8448"/>
                  </a:cubicBezTo>
                  <a:cubicBezTo>
                    <a:pt x="7811" y="8490"/>
                    <a:pt x="7684" y="8564"/>
                    <a:pt x="7593" y="8674"/>
                  </a:cubicBezTo>
                  <a:close/>
                  <a:moveTo>
                    <a:pt x="4075" y="8788"/>
                  </a:moveTo>
                  <a:cubicBezTo>
                    <a:pt x="3949" y="8738"/>
                    <a:pt x="3943" y="8567"/>
                    <a:pt x="3810" y="8523"/>
                  </a:cubicBezTo>
                  <a:cubicBezTo>
                    <a:pt x="3830" y="8656"/>
                    <a:pt x="3974" y="8862"/>
                    <a:pt x="4075" y="8788"/>
                  </a:cubicBezTo>
                  <a:close/>
                  <a:moveTo>
                    <a:pt x="7253" y="8864"/>
                  </a:moveTo>
                  <a:cubicBezTo>
                    <a:pt x="7391" y="8849"/>
                    <a:pt x="7514" y="8622"/>
                    <a:pt x="7479" y="8561"/>
                  </a:cubicBezTo>
                  <a:cubicBezTo>
                    <a:pt x="7431" y="8689"/>
                    <a:pt x="7270" y="8704"/>
                    <a:pt x="7253" y="8864"/>
                  </a:cubicBezTo>
                  <a:close/>
                  <a:moveTo>
                    <a:pt x="2071" y="9166"/>
                  </a:moveTo>
                  <a:cubicBezTo>
                    <a:pt x="2071" y="9103"/>
                    <a:pt x="2071" y="9040"/>
                    <a:pt x="2071" y="8977"/>
                  </a:cubicBezTo>
                  <a:cubicBezTo>
                    <a:pt x="1913" y="8996"/>
                    <a:pt x="1889" y="8881"/>
                    <a:pt x="1881" y="8750"/>
                  </a:cubicBezTo>
                  <a:cubicBezTo>
                    <a:pt x="1831" y="8750"/>
                    <a:pt x="1781" y="8750"/>
                    <a:pt x="1730" y="8750"/>
                  </a:cubicBezTo>
                  <a:cubicBezTo>
                    <a:pt x="1803" y="8930"/>
                    <a:pt x="1926" y="9059"/>
                    <a:pt x="2071" y="9166"/>
                  </a:cubicBezTo>
                  <a:close/>
                  <a:moveTo>
                    <a:pt x="5399" y="8864"/>
                  </a:moveTo>
                  <a:cubicBezTo>
                    <a:pt x="5421" y="8930"/>
                    <a:pt x="5353" y="9086"/>
                    <a:pt x="5437" y="9091"/>
                  </a:cubicBezTo>
                  <a:cubicBezTo>
                    <a:pt x="5549" y="8885"/>
                    <a:pt x="5657" y="9122"/>
                    <a:pt x="5815" y="8977"/>
                  </a:cubicBezTo>
                  <a:cubicBezTo>
                    <a:pt x="5831" y="9049"/>
                    <a:pt x="5829" y="9140"/>
                    <a:pt x="5929" y="9128"/>
                  </a:cubicBezTo>
                  <a:cubicBezTo>
                    <a:pt x="6015" y="8712"/>
                    <a:pt x="5596" y="8699"/>
                    <a:pt x="5399" y="8864"/>
                  </a:cubicBezTo>
                  <a:close/>
                  <a:moveTo>
                    <a:pt x="2335" y="8826"/>
                  </a:moveTo>
                  <a:cubicBezTo>
                    <a:pt x="2278" y="8990"/>
                    <a:pt x="2261" y="8971"/>
                    <a:pt x="2184" y="9128"/>
                  </a:cubicBezTo>
                  <a:cubicBezTo>
                    <a:pt x="2323" y="9430"/>
                    <a:pt x="2857" y="9225"/>
                    <a:pt x="2978" y="9053"/>
                  </a:cubicBezTo>
                  <a:cubicBezTo>
                    <a:pt x="2922" y="9046"/>
                    <a:pt x="2839" y="9066"/>
                    <a:pt x="2827" y="9015"/>
                  </a:cubicBezTo>
                  <a:cubicBezTo>
                    <a:pt x="2873" y="8935"/>
                    <a:pt x="2969" y="8905"/>
                    <a:pt x="2978" y="8788"/>
                  </a:cubicBezTo>
                  <a:cubicBezTo>
                    <a:pt x="2735" y="8772"/>
                    <a:pt x="2538" y="8916"/>
                    <a:pt x="2335" y="8826"/>
                  </a:cubicBezTo>
                  <a:close/>
                  <a:moveTo>
                    <a:pt x="3281" y="8901"/>
                  </a:moveTo>
                  <a:cubicBezTo>
                    <a:pt x="3460" y="8886"/>
                    <a:pt x="3597" y="8914"/>
                    <a:pt x="3735" y="8939"/>
                  </a:cubicBezTo>
                  <a:cubicBezTo>
                    <a:pt x="3670" y="8793"/>
                    <a:pt x="3385" y="8818"/>
                    <a:pt x="3281" y="8901"/>
                  </a:cubicBezTo>
                  <a:close/>
                  <a:moveTo>
                    <a:pt x="8463" y="9091"/>
                  </a:moveTo>
                  <a:cubicBezTo>
                    <a:pt x="8406" y="9097"/>
                    <a:pt x="8323" y="9077"/>
                    <a:pt x="8312" y="9128"/>
                  </a:cubicBezTo>
                  <a:cubicBezTo>
                    <a:pt x="8516" y="9264"/>
                    <a:pt x="8945" y="9497"/>
                    <a:pt x="9144" y="9204"/>
                  </a:cubicBezTo>
                  <a:cubicBezTo>
                    <a:pt x="9112" y="9084"/>
                    <a:pt x="9002" y="9044"/>
                    <a:pt x="8992" y="8901"/>
                  </a:cubicBezTo>
                  <a:cubicBezTo>
                    <a:pt x="8725" y="8930"/>
                    <a:pt x="8556" y="8859"/>
                    <a:pt x="8349" y="8826"/>
                  </a:cubicBezTo>
                  <a:cubicBezTo>
                    <a:pt x="8245" y="8941"/>
                    <a:pt x="8482" y="8944"/>
                    <a:pt x="8463" y="9091"/>
                  </a:cubicBezTo>
                  <a:close/>
                  <a:moveTo>
                    <a:pt x="7555" y="8977"/>
                  </a:moveTo>
                  <a:cubicBezTo>
                    <a:pt x="7716" y="8925"/>
                    <a:pt x="7957" y="8968"/>
                    <a:pt x="8047" y="8939"/>
                  </a:cubicBezTo>
                  <a:cubicBezTo>
                    <a:pt x="7915" y="8878"/>
                    <a:pt x="7624" y="8803"/>
                    <a:pt x="7555" y="8977"/>
                  </a:cubicBezTo>
                  <a:close/>
                  <a:moveTo>
                    <a:pt x="3508" y="9091"/>
                  </a:moveTo>
                  <a:cubicBezTo>
                    <a:pt x="3640" y="9071"/>
                    <a:pt x="3793" y="9074"/>
                    <a:pt x="3886" y="9015"/>
                  </a:cubicBezTo>
                  <a:cubicBezTo>
                    <a:pt x="3829" y="8985"/>
                    <a:pt x="3562" y="8999"/>
                    <a:pt x="3508" y="9091"/>
                  </a:cubicBezTo>
                  <a:close/>
                  <a:moveTo>
                    <a:pt x="5059" y="9431"/>
                  </a:moveTo>
                  <a:cubicBezTo>
                    <a:pt x="5039" y="9487"/>
                    <a:pt x="5003" y="9526"/>
                    <a:pt x="4983" y="9582"/>
                  </a:cubicBezTo>
                  <a:cubicBezTo>
                    <a:pt x="5178" y="9515"/>
                    <a:pt x="5446" y="9239"/>
                    <a:pt x="5248" y="9015"/>
                  </a:cubicBezTo>
                  <a:cubicBezTo>
                    <a:pt x="4815" y="8922"/>
                    <a:pt x="4404" y="9211"/>
                    <a:pt x="4643" y="9620"/>
                  </a:cubicBezTo>
                  <a:cubicBezTo>
                    <a:pt x="4637" y="9501"/>
                    <a:pt x="4641" y="9392"/>
                    <a:pt x="4718" y="9355"/>
                  </a:cubicBezTo>
                  <a:cubicBezTo>
                    <a:pt x="4781" y="9459"/>
                    <a:pt x="4925" y="9298"/>
                    <a:pt x="5021" y="9355"/>
                  </a:cubicBezTo>
                  <a:cubicBezTo>
                    <a:pt x="4968" y="9359"/>
                    <a:pt x="4981" y="9452"/>
                    <a:pt x="5059" y="9431"/>
                  </a:cubicBezTo>
                  <a:close/>
                  <a:moveTo>
                    <a:pt x="6609" y="9393"/>
                  </a:moveTo>
                  <a:cubicBezTo>
                    <a:pt x="6684" y="9419"/>
                    <a:pt x="6600" y="9604"/>
                    <a:pt x="6685" y="9620"/>
                  </a:cubicBezTo>
                  <a:cubicBezTo>
                    <a:pt x="6946" y="9138"/>
                    <a:pt x="6232" y="8848"/>
                    <a:pt x="5966" y="9128"/>
                  </a:cubicBezTo>
                  <a:cubicBezTo>
                    <a:pt x="5988" y="9384"/>
                    <a:pt x="6156" y="9494"/>
                    <a:pt x="6307" y="9620"/>
                  </a:cubicBezTo>
                  <a:cubicBezTo>
                    <a:pt x="6157" y="9351"/>
                    <a:pt x="6422" y="9540"/>
                    <a:pt x="6269" y="9317"/>
                  </a:cubicBezTo>
                  <a:cubicBezTo>
                    <a:pt x="6358" y="9329"/>
                    <a:pt x="6339" y="9449"/>
                    <a:pt x="6458" y="9431"/>
                  </a:cubicBezTo>
                  <a:cubicBezTo>
                    <a:pt x="6473" y="9366"/>
                    <a:pt x="6402" y="9334"/>
                    <a:pt x="6458" y="9317"/>
                  </a:cubicBezTo>
                  <a:cubicBezTo>
                    <a:pt x="6481" y="9395"/>
                    <a:pt x="6531" y="9475"/>
                    <a:pt x="6609" y="9393"/>
                  </a:cubicBezTo>
                  <a:close/>
                  <a:moveTo>
                    <a:pt x="7820" y="9091"/>
                  </a:moveTo>
                  <a:cubicBezTo>
                    <a:pt x="7659" y="9100"/>
                    <a:pt x="7616" y="8992"/>
                    <a:pt x="7442" y="9015"/>
                  </a:cubicBezTo>
                  <a:cubicBezTo>
                    <a:pt x="7461" y="9123"/>
                    <a:pt x="7761" y="9147"/>
                    <a:pt x="7820" y="9091"/>
                  </a:cubicBezTo>
                  <a:close/>
                  <a:moveTo>
                    <a:pt x="2865" y="9582"/>
                  </a:moveTo>
                  <a:cubicBezTo>
                    <a:pt x="2947" y="9654"/>
                    <a:pt x="3100" y="9627"/>
                    <a:pt x="3130" y="9658"/>
                  </a:cubicBezTo>
                  <a:cubicBezTo>
                    <a:pt x="3105" y="9772"/>
                    <a:pt x="2958" y="9763"/>
                    <a:pt x="2903" y="9847"/>
                  </a:cubicBezTo>
                  <a:cubicBezTo>
                    <a:pt x="3112" y="9978"/>
                    <a:pt x="3333" y="10098"/>
                    <a:pt x="3584" y="10187"/>
                  </a:cubicBezTo>
                  <a:cubicBezTo>
                    <a:pt x="3379" y="9927"/>
                    <a:pt x="3411" y="9448"/>
                    <a:pt x="3546" y="9166"/>
                  </a:cubicBezTo>
                  <a:cubicBezTo>
                    <a:pt x="3374" y="9146"/>
                    <a:pt x="3319" y="9242"/>
                    <a:pt x="3205" y="9280"/>
                  </a:cubicBezTo>
                  <a:cubicBezTo>
                    <a:pt x="3205" y="9217"/>
                    <a:pt x="3205" y="9154"/>
                    <a:pt x="3205" y="9091"/>
                  </a:cubicBezTo>
                  <a:cubicBezTo>
                    <a:pt x="2942" y="9098"/>
                    <a:pt x="2796" y="9361"/>
                    <a:pt x="2865" y="9582"/>
                  </a:cubicBezTo>
                  <a:close/>
                  <a:moveTo>
                    <a:pt x="3773" y="9204"/>
                  </a:moveTo>
                  <a:cubicBezTo>
                    <a:pt x="3946" y="9142"/>
                    <a:pt x="4186" y="9246"/>
                    <a:pt x="4227" y="9128"/>
                  </a:cubicBezTo>
                  <a:cubicBezTo>
                    <a:pt x="4125" y="9054"/>
                    <a:pt x="3797" y="9076"/>
                    <a:pt x="3773" y="9204"/>
                  </a:cubicBezTo>
                  <a:close/>
                  <a:moveTo>
                    <a:pt x="7063" y="9242"/>
                  </a:moveTo>
                  <a:cubicBezTo>
                    <a:pt x="7238" y="9080"/>
                    <a:pt x="7410" y="9338"/>
                    <a:pt x="7555" y="9166"/>
                  </a:cubicBezTo>
                  <a:cubicBezTo>
                    <a:pt x="7337" y="9124"/>
                    <a:pt x="7230" y="9120"/>
                    <a:pt x="7063" y="9091"/>
                  </a:cubicBezTo>
                  <a:cubicBezTo>
                    <a:pt x="7063" y="9141"/>
                    <a:pt x="7063" y="9191"/>
                    <a:pt x="7063" y="9242"/>
                  </a:cubicBezTo>
                  <a:close/>
                  <a:moveTo>
                    <a:pt x="8085" y="9317"/>
                  </a:moveTo>
                  <a:cubicBezTo>
                    <a:pt x="7994" y="9257"/>
                    <a:pt x="7907" y="9193"/>
                    <a:pt x="7744" y="9204"/>
                  </a:cubicBezTo>
                  <a:cubicBezTo>
                    <a:pt x="7921" y="9389"/>
                    <a:pt x="7770" y="9673"/>
                    <a:pt x="7896" y="9885"/>
                  </a:cubicBezTo>
                  <a:cubicBezTo>
                    <a:pt x="7835" y="10001"/>
                    <a:pt x="7770" y="10113"/>
                    <a:pt x="7706" y="10225"/>
                  </a:cubicBezTo>
                  <a:cubicBezTo>
                    <a:pt x="7974" y="10165"/>
                    <a:pt x="8147" y="10010"/>
                    <a:pt x="8387" y="9923"/>
                  </a:cubicBezTo>
                  <a:cubicBezTo>
                    <a:pt x="8380" y="9778"/>
                    <a:pt x="8176" y="9831"/>
                    <a:pt x="8160" y="9696"/>
                  </a:cubicBezTo>
                  <a:cubicBezTo>
                    <a:pt x="8308" y="9718"/>
                    <a:pt x="8380" y="9663"/>
                    <a:pt x="8463" y="9620"/>
                  </a:cubicBezTo>
                  <a:cubicBezTo>
                    <a:pt x="8487" y="9319"/>
                    <a:pt x="8356" y="9172"/>
                    <a:pt x="8122" y="9128"/>
                  </a:cubicBezTo>
                  <a:cubicBezTo>
                    <a:pt x="8029" y="9173"/>
                    <a:pt x="8200" y="9271"/>
                    <a:pt x="8085" y="9317"/>
                  </a:cubicBezTo>
                  <a:close/>
                  <a:moveTo>
                    <a:pt x="4529" y="9847"/>
                  </a:moveTo>
                  <a:cubicBezTo>
                    <a:pt x="4275" y="9501"/>
                    <a:pt x="4194" y="9143"/>
                    <a:pt x="3621" y="9280"/>
                  </a:cubicBezTo>
                  <a:cubicBezTo>
                    <a:pt x="3406" y="9481"/>
                    <a:pt x="3636" y="9687"/>
                    <a:pt x="3546" y="9998"/>
                  </a:cubicBezTo>
                  <a:cubicBezTo>
                    <a:pt x="3732" y="10241"/>
                    <a:pt x="4036" y="10365"/>
                    <a:pt x="4453" y="10377"/>
                  </a:cubicBezTo>
                  <a:cubicBezTo>
                    <a:pt x="4424" y="10192"/>
                    <a:pt x="4108" y="10293"/>
                    <a:pt x="4037" y="10150"/>
                  </a:cubicBezTo>
                  <a:cubicBezTo>
                    <a:pt x="4082" y="10144"/>
                    <a:pt x="4145" y="10156"/>
                    <a:pt x="4151" y="10112"/>
                  </a:cubicBezTo>
                  <a:cubicBezTo>
                    <a:pt x="4103" y="10059"/>
                    <a:pt x="3966" y="10095"/>
                    <a:pt x="3962" y="9998"/>
                  </a:cubicBezTo>
                  <a:cubicBezTo>
                    <a:pt x="4028" y="9995"/>
                    <a:pt x="4079" y="10007"/>
                    <a:pt x="4113" y="10036"/>
                  </a:cubicBezTo>
                  <a:cubicBezTo>
                    <a:pt x="4146" y="9915"/>
                    <a:pt x="4015" y="9958"/>
                    <a:pt x="4000" y="9885"/>
                  </a:cubicBezTo>
                  <a:cubicBezTo>
                    <a:pt x="4094" y="9836"/>
                    <a:pt x="4157" y="9996"/>
                    <a:pt x="4189" y="9885"/>
                  </a:cubicBezTo>
                  <a:cubicBezTo>
                    <a:pt x="4167" y="9851"/>
                    <a:pt x="4033" y="9746"/>
                    <a:pt x="4113" y="9734"/>
                  </a:cubicBezTo>
                  <a:cubicBezTo>
                    <a:pt x="4138" y="9784"/>
                    <a:pt x="4194" y="9804"/>
                    <a:pt x="4264" y="9809"/>
                  </a:cubicBezTo>
                  <a:cubicBezTo>
                    <a:pt x="4314" y="9715"/>
                    <a:pt x="4115" y="9691"/>
                    <a:pt x="4227" y="9658"/>
                  </a:cubicBezTo>
                  <a:cubicBezTo>
                    <a:pt x="4330" y="9695"/>
                    <a:pt x="4437" y="9924"/>
                    <a:pt x="4529" y="9847"/>
                  </a:cubicBezTo>
                  <a:close/>
                  <a:moveTo>
                    <a:pt x="6118" y="10225"/>
                  </a:moveTo>
                  <a:cubicBezTo>
                    <a:pt x="6666" y="9892"/>
                    <a:pt x="5952" y="9562"/>
                    <a:pt x="5815" y="9242"/>
                  </a:cubicBezTo>
                  <a:cubicBezTo>
                    <a:pt x="5445" y="9174"/>
                    <a:pt x="5398" y="9429"/>
                    <a:pt x="5248" y="9582"/>
                  </a:cubicBezTo>
                  <a:cubicBezTo>
                    <a:pt x="4835" y="9517"/>
                    <a:pt x="4961" y="10168"/>
                    <a:pt x="5210" y="10187"/>
                  </a:cubicBezTo>
                  <a:cubicBezTo>
                    <a:pt x="5241" y="10081"/>
                    <a:pt x="5157" y="10089"/>
                    <a:pt x="5172" y="9998"/>
                  </a:cubicBezTo>
                  <a:cubicBezTo>
                    <a:pt x="5221" y="10000"/>
                    <a:pt x="5225" y="10047"/>
                    <a:pt x="5286" y="10036"/>
                  </a:cubicBezTo>
                  <a:cubicBezTo>
                    <a:pt x="5317" y="9929"/>
                    <a:pt x="5232" y="9938"/>
                    <a:pt x="5248" y="9847"/>
                  </a:cubicBezTo>
                  <a:cubicBezTo>
                    <a:pt x="5302" y="9856"/>
                    <a:pt x="5312" y="9909"/>
                    <a:pt x="5361" y="9923"/>
                  </a:cubicBezTo>
                  <a:cubicBezTo>
                    <a:pt x="5341" y="9740"/>
                    <a:pt x="5393" y="9779"/>
                    <a:pt x="5475" y="9847"/>
                  </a:cubicBezTo>
                  <a:cubicBezTo>
                    <a:pt x="5472" y="9681"/>
                    <a:pt x="5536" y="9626"/>
                    <a:pt x="5626" y="9734"/>
                  </a:cubicBezTo>
                  <a:cubicBezTo>
                    <a:pt x="5615" y="9647"/>
                    <a:pt x="5635" y="9591"/>
                    <a:pt x="5702" y="9582"/>
                  </a:cubicBezTo>
                  <a:cubicBezTo>
                    <a:pt x="5669" y="9753"/>
                    <a:pt x="5765" y="9757"/>
                    <a:pt x="5815" y="9658"/>
                  </a:cubicBezTo>
                  <a:cubicBezTo>
                    <a:pt x="5815" y="9708"/>
                    <a:pt x="5815" y="9759"/>
                    <a:pt x="5815" y="9809"/>
                  </a:cubicBezTo>
                  <a:cubicBezTo>
                    <a:pt x="5867" y="9811"/>
                    <a:pt x="5898" y="9791"/>
                    <a:pt x="5929" y="9771"/>
                  </a:cubicBezTo>
                  <a:cubicBezTo>
                    <a:pt x="5929" y="9822"/>
                    <a:pt x="5929" y="9872"/>
                    <a:pt x="5929" y="9923"/>
                  </a:cubicBezTo>
                  <a:cubicBezTo>
                    <a:pt x="5981" y="9924"/>
                    <a:pt x="6012" y="9905"/>
                    <a:pt x="6042" y="9885"/>
                  </a:cubicBezTo>
                  <a:cubicBezTo>
                    <a:pt x="5991" y="10083"/>
                    <a:pt x="6132" y="9992"/>
                    <a:pt x="6156" y="10036"/>
                  </a:cubicBezTo>
                  <a:cubicBezTo>
                    <a:pt x="6110" y="10093"/>
                    <a:pt x="5977" y="10194"/>
                    <a:pt x="6118" y="10225"/>
                  </a:cubicBezTo>
                  <a:close/>
                  <a:moveTo>
                    <a:pt x="7290" y="9961"/>
                  </a:moveTo>
                  <a:cubicBezTo>
                    <a:pt x="7225" y="9958"/>
                    <a:pt x="7193" y="9990"/>
                    <a:pt x="7177" y="10036"/>
                  </a:cubicBezTo>
                  <a:cubicBezTo>
                    <a:pt x="7233" y="10043"/>
                    <a:pt x="7316" y="10023"/>
                    <a:pt x="7328" y="10074"/>
                  </a:cubicBezTo>
                  <a:cubicBezTo>
                    <a:pt x="7194" y="10074"/>
                    <a:pt x="7133" y="10170"/>
                    <a:pt x="7253" y="10225"/>
                  </a:cubicBezTo>
                  <a:cubicBezTo>
                    <a:pt x="7103" y="10265"/>
                    <a:pt x="6915" y="10266"/>
                    <a:pt x="6836" y="10377"/>
                  </a:cubicBezTo>
                  <a:cubicBezTo>
                    <a:pt x="7573" y="10445"/>
                    <a:pt x="7817" y="10039"/>
                    <a:pt x="7782" y="9431"/>
                  </a:cubicBezTo>
                  <a:cubicBezTo>
                    <a:pt x="7728" y="9410"/>
                    <a:pt x="7690" y="9372"/>
                    <a:pt x="7669" y="9317"/>
                  </a:cubicBezTo>
                  <a:cubicBezTo>
                    <a:pt x="7449" y="9316"/>
                    <a:pt x="7394" y="9373"/>
                    <a:pt x="7253" y="9280"/>
                  </a:cubicBezTo>
                  <a:cubicBezTo>
                    <a:pt x="7047" y="9415"/>
                    <a:pt x="6836" y="9745"/>
                    <a:pt x="6799" y="9923"/>
                  </a:cubicBezTo>
                  <a:cubicBezTo>
                    <a:pt x="6892" y="9839"/>
                    <a:pt x="6965" y="9736"/>
                    <a:pt x="7101" y="9696"/>
                  </a:cubicBezTo>
                  <a:cubicBezTo>
                    <a:pt x="7082" y="9752"/>
                    <a:pt x="7045" y="9791"/>
                    <a:pt x="7026" y="9847"/>
                  </a:cubicBezTo>
                  <a:cubicBezTo>
                    <a:pt x="7114" y="9879"/>
                    <a:pt x="7189" y="9715"/>
                    <a:pt x="7215" y="9809"/>
                  </a:cubicBezTo>
                  <a:cubicBezTo>
                    <a:pt x="7037" y="9877"/>
                    <a:pt x="7226" y="9923"/>
                    <a:pt x="7290" y="9961"/>
                  </a:cubicBezTo>
                  <a:close/>
                  <a:moveTo>
                    <a:pt x="2335" y="9393"/>
                  </a:moveTo>
                  <a:cubicBezTo>
                    <a:pt x="2466" y="9465"/>
                    <a:pt x="2520" y="9612"/>
                    <a:pt x="2676" y="9658"/>
                  </a:cubicBezTo>
                  <a:cubicBezTo>
                    <a:pt x="2644" y="9564"/>
                    <a:pt x="2626" y="9455"/>
                    <a:pt x="2638" y="9317"/>
                  </a:cubicBezTo>
                  <a:cubicBezTo>
                    <a:pt x="2567" y="9373"/>
                    <a:pt x="2387" y="9319"/>
                    <a:pt x="2335" y="9393"/>
                  </a:cubicBezTo>
                  <a:close/>
                  <a:moveTo>
                    <a:pt x="8652" y="9696"/>
                  </a:moveTo>
                  <a:cubicBezTo>
                    <a:pt x="8805" y="9647"/>
                    <a:pt x="8880" y="9521"/>
                    <a:pt x="8992" y="9431"/>
                  </a:cubicBezTo>
                  <a:cubicBezTo>
                    <a:pt x="8930" y="9368"/>
                    <a:pt x="8770" y="9401"/>
                    <a:pt x="8652" y="9393"/>
                  </a:cubicBezTo>
                  <a:cubicBezTo>
                    <a:pt x="8652" y="9494"/>
                    <a:pt x="8652" y="9595"/>
                    <a:pt x="8652" y="9696"/>
                  </a:cubicBezTo>
                  <a:close/>
                  <a:moveTo>
                    <a:pt x="4529" y="9620"/>
                  </a:moveTo>
                  <a:cubicBezTo>
                    <a:pt x="4456" y="9602"/>
                    <a:pt x="4421" y="9354"/>
                    <a:pt x="4340" y="9469"/>
                  </a:cubicBezTo>
                  <a:cubicBezTo>
                    <a:pt x="4413" y="9487"/>
                    <a:pt x="4448" y="9735"/>
                    <a:pt x="4529" y="9620"/>
                  </a:cubicBezTo>
                  <a:close/>
                  <a:moveTo>
                    <a:pt x="4302" y="10414"/>
                  </a:moveTo>
                  <a:cubicBezTo>
                    <a:pt x="4330" y="10563"/>
                    <a:pt x="4531" y="10539"/>
                    <a:pt x="4680" y="10566"/>
                  </a:cubicBezTo>
                  <a:cubicBezTo>
                    <a:pt x="4720" y="10479"/>
                    <a:pt x="4827" y="10461"/>
                    <a:pt x="4870" y="10377"/>
                  </a:cubicBezTo>
                  <a:cubicBezTo>
                    <a:pt x="4645" y="10354"/>
                    <a:pt x="4532" y="10443"/>
                    <a:pt x="4302" y="10414"/>
                  </a:cubicBezTo>
                  <a:close/>
                  <a:moveTo>
                    <a:pt x="6988" y="10452"/>
                  </a:moveTo>
                  <a:cubicBezTo>
                    <a:pt x="6779" y="10483"/>
                    <a:pt x="6566" y="10321"/>
                    <a:pt x="6420" y="10414"/>
                  </a:cubicBezTo>
                  <a:cubicBezTo>
                    <a:pt x="6492" y="10567"/>
                    <a:pt x="6888" y="10649"/>
                    <a:pt x="6988" y="10452"/>
                  </a:cubicBezTo>
                  <a:close/>
                </a:path>
              </a:pathLst>
            </a:custGeom>
            <a:solidFill>
              <a:srgbClr val="E6001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085138" y="2674734"/>
            <a:ext cx="890441" cy="894597"/>
            <a:chOff x="7085138" y="2674734"/>
            <a:chExt cx="890441" cy="894597"/>
          </a:xfrm>
        </p:grpSpPr>
        <p:sp>
          <p:nvSpPr>
            <p:cNvPr id="12" name="Freeform 585"/>
            <p:cNvSpPr>
              <a:spLocks noEditPoints="1"/>
            </p:cNvSpPr>
            <p:nvPr/>
          </p:nvSpPr>
          <p:spPr bwMode="auto">
            <a:xfrm>
              <a:off x="7085138" y="2674734"/>
              <a:ext cx="890441" cy="894597"/>
            </a:xfrm>
            <a:custGeom>
              <a:avLst/>
              <a:gdLst>
                <a:gd name="T0" fmla="*/ 121 w 335"/>
                <a:gd name="T1" fmla="*/ 25 h 335"/>
                <a:gd name="T2" fmla="*/ 25 w 335"/>
                <a:gd name="T3" fmla="*/ 213 h 335"/>
                <a:gd name="T4" fmla="*/ 214 w 335"/>
                <a:gd name="T5" fmla="*/ 309 h 335"/>
                <a:gd name="T6" fmla="*/ 309 w 335"/>
                <a:gd name="T7" fmla="*/ 121 h 335"/>
                <a:gd name="T8" fmla="*/ 121 w 335"/>
                <a:gd name="T9" fmla="*/ 25 h 335"/>
                <a:gd name="T10" fmla="*/ 127 w 335"/>
                <a:gd name="T11" fmla="*/ 43 h 335"/>
                <a:gd name="T12" fmla="*/ 291 w 335"/>
                <a:gd name="T13" fmla="*/ 127 h 335"/>
                <a:gd name="T14" fmla="*/ 208 w 335"/>
                <a:gd name="T15" fmla="*/ 291 h 335"/>
                <a:gd name="T16" fmla="*/ 43 w 335"/>
                <a:gd name="T17" fmla="*/ 208 h 335"/>
                <a:gd name="T18" fmla="*/ 127 w 335"/>
                <a:gd name="T19" fmla="*/ 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121" y="25"/>
                  </a:moveTo>
                  <a:cubicBezTo>
                    <a:pt x="43" y="51"/>
                    <a:pt x="0" y="135"/>
                    <a:pt x="25" y="213"/>
                  </a:cubicBezTo>
                  <a:cubicBezTo>
                    <a:pt x="51" y="292"/>
                    <a:pt x="135" y="335"/>
                    <a:pt x="214" y="309"/>
                  </a:cubicBezTo>
                  <a:cubicBezTo>
                    <a:pt x="292" y="284"/>
                    <a:pt x="335" y="200"/>
                    <a:pt x="309" y="121"/>
                  </a:cubicBezTo>
                  <a:cubicBezTo>
                    <a:pt x="284" y="43"/>
                    <a:pt x="200" y="0"/>
                    <a:pt x="121" y="25"/>
                  </a:cubicBezTo>
                  <a:close/>
                  <a:moveTo>
                    <a:pt x="127" y="43"/>
                  </a:moveTo>
                  <a:cubicBezTo>
                    <a:pt x="196" y="21"/>
                    <a:pt x="269" y="58"/>
                    <a:pt x="291" y="127"/>
                  </a:cubicBezTo>
                  <a:cubicBezTo>
                    <a:pt x="314" y="195"/>
                    <a:pt x="276" y="269"/>
                    <a:pt x="208" y="291"/>
                  </a:cubicBezTo>
                  <a:cubicBezTo>
                    <a:pt x="139" y="314"/>
                    <a:pt x="66" y="276"/>
                    <a:pt x="43" y="208"/>
                  </a:cubicBezTo>
                  <a:cubicBezTo>
                    <a:pt x="21" y="139"/>
                    <a:pt x="59" y="65"/>
                    <a:pt x="127" y="43"/>
                  </a:cubicBezTo>
                  <a:close/>
                </a:path>
              </a:pathLst>
            </a:custGeom>
            <a:solidFill>
              <a:srgbClr val="E60012"/>
            </a:solidFill>
            <a:ln w="9525">
              <a:solidFill>
                <a:srgbClr val="C00000"/>
              </a:solidFill>
              <a:round/>
            </a:ln>
            <a:effectLst>
              <a:outerShdw blurRad="152400" dist="63500" sx="102000" sy="102000" algn="ctr" rotWithShape="0">
                <a:schemeClr val="tx1">
                  <a:lumMod val="75000"/>
                  <a:lumOff val="25000"/>
                  <a:alpha val="30000"/>
                </a:schemeClr>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47" name="Freeform 88"/>
            <p:cNvSpPr>
              <a:spLocks noEditPoints="1"/>
            </p:cNvSpPr>
            <p:nvPr/>
          </p:nvSpPr>
          <p:spPr bwMode="auto">
            <a:xfrm>
              <a:off x="7128587" y="2732707"/>
              <a:ext cx="803544" cy="800401"/>
            </a:xfrm>
            <a:custGeom>
              <a:avLst/>
              <a:gdLst>
                <a:gd name="T0" fmla="*/ 10581 w 11367"/>
                <a:gd name="T1" fmla="*/ 3266 h 11329"/>
                <a:gd name="T2" fmla="*/ 10316 w 11367"/>
                <a:gd name="T3" fmla="*/ 8826 h 11329"/>
                <a:gd name="T4" fmla="*/ 5702 w 11367"/>
                <a:gd name="T5" fmla="*/ 11057 h 11329"/>
                <a:gd name="T6" fmla="*/ 860 w 11367"/>
                <a:gd name="T7" fmla="*/ 8069 h 11329"/>
                <a:gd name="T8" fmla="*/ 1049 w 11367"/>
                <a:gd name="T9" fmla="*/ 2812 h 11329"/>
                <a:gd name="T10" fmla="*/ 6118 w 11367"/>
                <a:gd name="T11" fmla="*/ 240 h 11329"/>
                <a:gd name="T12" fmla="*/ 8463 w 11367"/>
                <a:gd name="T13" fmla="*/ 1412 h 11329"/>
                <a:gd name="T14" fmla="*/ 5286 w 11367"/>
                <a:gd name="T15" fmla="*/ 1261 h 11329"/>
                <a:gd name="T16" fmla="*/ 7101 w 11367"/>
                <a:gd name="T17" fmla="*/ 1299 h 11329"/>
                <a:gd name="T18" fmla="*/ 4227 w 11367"/>
                <a:gd name="T19" fmla="*/ 1261 h 11329"/>
                <a:gd name="T20" fmla="*/ 7442 w 11367"/>
                <a:gd name="T21" fmla="*/ 2055 h 11329"/>
                <a:gd name="T22" fmla="*/ 5777 w 11367"/>
                <a:gd name="T23" fmla="*/ 1677 h 11329"/>
                <a:gd name="T24" fmla="*/ 6307 w 11367"/>
                <a:gd name="T25" fmla="*/ 1942 h 11329"/>
                <a:gd name="T26" fmla="*/ 3016 w 11367"/>
                <a:gd name="T27" fmla="*/ 2282 h 11329"/>
                <a:gd name="T28" fmla="*/ 5740 w 11367"/>
                <a:gd name="T29" fmla="*/ 2131 h 11329"/>
                <a:gd name="T30" fmla="*/ 5361 w 11367"/>
                <a:gd name="T31" fmla="*/ 2547 h 11329"/>
                <a:gd name="T32" fmla="*/ 5286 w 11367"/>
                <a:gd name="T33" fmla="*/ 2623 h 11329"/>
                <a:gd name="T34" fmla="*/ 1541 w 11367"/>
                <a:gd name="T35" fmla="*/ 2887 h 11329"/>
                <a:gd name="T36" fmla="*/ 7290 w 11367"/>
                <a:gd name="T37" fmla="*/ 2623 h 11329"/>
                <a:gd name="T38" fmla="*/ 3924 w 11367"/>
                <a:gd name="T39" fmla="*/ 2774 h 11329"/>
                <a:gd name="T40" fmla="*/ 1617 w 11367"/>
                <a:gd name="T41" fmla="*/ 3152 h 11329"/>
                <a:gd name="T42" fmla="*/ 1201 w 11367"/>
                <a:gd name="T43" fmla="*/ 3341 h 11329"/>
                <a:gd name="T44" fmla="*/ 6836 w 11367"/>
                <a:gd name="T45" fmla="*/ 3076 h 11329"/>
                <a:gd name="T46" fmla="*/ 3167 w 11367"/>
                <a:gd name="T47" fmla="*/ 3303 h 11329"/>
                <a:gd name="T48" fmla="*/ 10014 w 11367"/>
                <a:gd name="T49" fmla="*/ 3644 h 11329"/>
                <a:gd name="T50" fmla="*/ 1125 w 11367"/>
                <a:gd name="T51" fmla="*/ 4476 h 11329"/>
                <a:gd name="T52" fmla="*/ 8009 w 11367"/>
                <a:gd name="T53" fmla="*/ 3795 h 11329"/>
                <a:gd name="T54" fmla="*/ 9635 w 11367"/>
                <a:gd name="T55" fmla="*/ 4438 h 11329"/>
                <a:gd name="T56" fmla="*/ 7971 w 11367"/>
                <a:gd name="T57" fmla="*/ 5081 h 11329"/>
                <a:gd name="T58" fmla="*/ 1087 w 11367"/>
                <a:gd name="T59" fmla="*/ 4703 h 11329"/>
                <a:gd name="T60" fmla="*/ 3697 w 11367"/>
                <a:gd name="T61" fmla="*/ 4930 h 11329"/>
                <a:gd name="T62" fmla="*/ 10392 w 11367"/>
                <a:gd name="T63" fmla="*/ 5535 h 11329"/>
                <a:gd name="T64" fmla="*/ 5172 w 11367"/>
                <a:gd name="T65" fmla="*/ 5913 h 11329"/>
                <a:gd name="T66" fmla="*/ 6572 w 11367"/>
                <a:gd name="T67" fmla="*/ 5724 h 11329"/>
                <a:gd name="T68" fmla="*/ 10543 w 11367"/>
                <a:gd name="T69" fmla="*/ 5686 h 11329"/>
                <a:gd name="T70" fmla="*/ 1844 w 11367"/>
                <a:gd name="T71" fmla="*/ 6102 h 11329"/>
                <a:gd name="T72" fmla="*/ 2789 w 11367"/>
                <a:gd name="T73" fmla="*/ 6935 h 11329"/>
                <a:gd name="T74" fmla="*/ 6118 w 11367"/>
                <a:gd name="T75" fmla="*/ 6443 h 11329"/>
                <a:gd name="T76" fmla="*/ 2260 w 11367"/>
                <a:gd name="T77" fmla="*/ 6859 h 11329"/>
                <a:gd name="T78" fmla="*/ 9106 w 11367"/>
                <a:gd name="T79" fmla="*/ 6897 h 11329"/>
                <a:gd name="T80" fmla="*/ 822 w 11367"/>
                <a:gd name="T81" fmla="*/ 7048 h 11329"/>
                <a:gd name="T82" fmla="*/ 9446 w 11367"/>
                <a:gd name="T83" fmla="*/ 7502 h 11329"/>
                <a:gd name="T84" fmla="*/ 1503 w 11367"/>
                <a:gd name="T85" fmla="*/ 7918 h 11329"/>
                <a:gd name="T86" fmla="*/ 4907 w 11367"/>
                <a:gd name="T87" fmla="*/ 8258 h 11329"/>
                <a:gd name="T88" fmla="*/ 8047 w 11367"/>
                <a:gd name="T89" fmla="*/ 7691 h 11329"/>
                <a:gd name="T90" fmla="*/ 3621 w 11367"/>
                <a:gd name="T91" fmla="*/ 7880 h 11329"/>
                <a:gd name="T92" fmla="*/ 2335 w 11367"/>
                <a:gd name="T93" fmla="*/ 8750 h 11329"/>
                <a:gd name="T94" fmla="*/ 9030 w 11367"/>
                <a:gd name="T95" fmla="*/ 8523 h 11329"/>
                <a:gd name="T96" fmla="*/ 2260 w 11367"/>
                <a:gd name="T97" fmla="*/ 8448 h 11329"/>
                <a:gd name="T98" fmla="*/ 3697 w 11367"/>
                <a:gd name="T99" fmla="*/ 8599 h 11329"/>
                <a:gd name="T100" fmla="*/ 1730 w 11367"/>
                <a:gd name="T101" fmla="*/ 8750 h 11329"/>
                <a:gd name="T102" fmla="*/ 3281 w 11367"/>
                <a:gd name="T103" fmla="*/ 8901 h 11329"/>
                <a:gd name="T104" fmla="*/ 5248 w 11367"/>
                <a:gd name="T105" fmla="*/ 9015 h 11329"/>
                <a:gd name="T106" fmla="*/ 7820 w 11367"/>
                <a:gd name="T107" fmla="*/ 9091 h 11329"/>
                <a:gd name="T108" fmla="*/ 7063 w 11367"/>
                <a:gd name="T109" fmla="*/ 9242 h 11329"/>
                <a:gd name="T110" fmla="*/ 4151 w 11367"/>
                <a:gd name="T111" fmla="*/ 10112 h 11329"/>
                <a:gd name="T112" fmla="*/ 5248 w 11367"/>
                <a:gd name="T113" fmla="*/ 9847 h 11329"/>
                <a:gd name="T114" fmla="*/ 7253 w 11367"/>
                <a:gd name="T115" fmla="*/ 10225 h 11329"/>
                <a:gd name="T116" fmla="*/ 8992 w 11367"/>
                <a:gd name="T117" fmla="*/ 9431 h 1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67" h="11329">
                  <a:moveTo>
                    <a:pt x="6118" y="240"/>
                  </a:moveTo>
                  <a:cubicBezTo>
                    <a:pt x="6260" y="128"/>
                    <a:pt x="6611" y="47"/>
                    <a:pt x="6647" y="315"/>
                  </a:cubicBezTo>
                  <a:cubicBezTo>
                    <a:pt x="6790" y="184"/>
                    <a:pt x="7125" y="151"/>
                    <a:pt x="7139" y="429"/>
                  </a:cubicBezTo>
                  <a:cubicBezTo>
                    <a:pt x="7324" y="310"/>
                    <a:pt x="7601" y="344"/>
                    <a:pt x="7631" y="580"/>
                  </a:cubicBezTo>
                  <a:cubicBezTo>
                    <a:pt x="7830" y="493"/>
                    <a:pt x="8114" y="549"/>
                    <a:pt x="8085" y="807"/>
                  </a:cubicBezTo>
                  <a:cubicBezTo>
                    <a:pt x="8298" y="734"/>
                    <a:pt x="8559" y="767"/>
                    <a:pt x="8539" y="1034"/>
                  </a:cubicBezTo>
                  <a:cubicBezTo>
                    <a:pt x="8794" y="1018"/>
                    <a:pt x="8996" y="1056"/>
                    <a:pt x="8955" y="1337"/>
                  </a:cubicBezTo>
                  <a:cubicBezTo>
                    <a:pt x="9043" y="1337"/>
                    <a:pt x="9131" y="1337"/>
                    <a:pt x="9219" y="1337"/>
                  </a:cubicBezTo>
                  <a:cubicBezTo>
                    <a:pt x="9277" y="1443"/>
                    <a:pt x="9399" y="1485"/>
                    <a:pt x="9371" y="1677"/>
                  </a:cubicBezTo>
                  <a:cubicBezTo>
                    <a:pt x="9652" y="1623"/>
                    <a:pt x="9775" y="1841"/>
                    <a:pt x="9711" y="2017"/>
                  </a:cubicBezTo>
                  <a:cubicBezTo>
                    <a:pt x="9783" y="2084"/>
                    <a:pt x="9953" y="2053"/>
                    <a:pt x="10014" y="2131"/>
                  </a:cubicBezTo>
                  <a:cubicBezTo>
                    <a:pt x="10026" y="2220"/>
                    <a:pt x="10073" y="2273"/>
                    <a:pt x="10052" y="2396"/>
                  </a:cubicBezTo>
                  <a:cubicBezTo>
                    <a:pt x="10231" y="2428"/>
                    <a:pt x="10453" y="2585"/>
                    <a:pt x="10316" y="2812"/>
                  </a:cubicBezTo>
                  <a:cubicBezTo>
                    <a:pt x="10421" y="2871"/>
                    <a:pt x="10537" y="2919"/>
                    <a:pt x="10619" y="3001"/>
                  </a:cubicBezTo>
                  <a:cubicBezTo>
                    <a:pt x="10641" y="3124"/>
                    <a:pt x="10593" y="3177"/>
                    <a:pt x="10581" y="3266"/>
                  </a:cubicBezTo>
                  <a:cubicBezTo>
                    <a:pt x="10758" y="3322"/>
                    <a:pt x="10926" y="3549"/>
                    <a:pt x="10770" y="3719"/>
                  </a:cubicBezTo>
                  <a:cubicBezTo>
                    <a:pt x="10933" y="3791"/>
                    <a:pt x="11125" y="3993"/>
                    <a:pt x="10959" y="4173"/>
                  </a:cubicBezTo>
                  <a:cubicBezTo>
                    <a:pt x="10986" y="4298"/>
                    <a:pt x="11135" y="4301"/>
                    <a:pt x="11148" y="4438"/>
                  </a:cubicBezTo>
                  <a:cubicBezTo>
                    <a:pt x="11165" y="4581"/>
                    <a:pt x="11074" y="4616"/>
                    <a:pt x="11035" y="4703"/>
                  </a:cubicBezTo>
                  <a:cubicBezTo>
                    <a:pt x="11092" y="4772"/>
                    <a:pt x="11193" y="4797"/>
                    <a:pt x="11224" y="4892"/>
                  </a:cubicBezTo>
                  <a:cubicBezTo>
                    <a:pt x="11234" y="5041"/>
                    <a:pt x="11210" y="5155"/>
                    <a:pt x="11111" y="5195"/>
                  </a:cubicBezTo>
                  <a:cubicBezTo>
                    <a:pt x="11237" y="5261"/>
                    <a:pt x="11367" y="5611"/>
                    <a:pt x="11148" y="5686"/>
                  </a:cubicBezTo>
                  <a:cubicBezTo>
                    <a:pt x="11260" y="5813"/>
                    <a:pt x="11335" y="6114"/>
                    <a:pt x="11111" y="6178"/>
                  </a:cubicBezTo>
                  <a:cubicBezTo>
                    <a:pt x="11245" y="6321"/>
                    <a:pt x="11269" y="6613"/>
                    <a:pt x="11073" y="6708"/>
                  </a:cubicBezTo>
                  <a:cubicBezTo>
                    <a:pt x="11172" y="6872"/>
                    <a:pt x="11170" y="7151"/>
                    <a:pt x="10922" y="7161"/>
                  </a:cubicBezTo>
                  <a:cubicBezTo>
                    <a:pt x="10897" y="7312"/>
                    <a:pt x="11022" y="7314"/>
                    <a:pt x="10997" y="7464"/>
                  </a:cubicBezTo>
                  <a:cubicBezTo>
                    <a:pt x="10933" y="7538"/>
                    <a:pt x="10881" y="7625"/>
                    <a:pt x="10770" y="7653"/>
                  </a:cubicBezTo>
                  <a:cubicBezTo>
                    <a:pt x="10861" y="7885"/>
                    <a:pt x="10770" y="8087"/>
                    <a:pt x="10543" y="8107"/>
                  </a:cubicBezTo>
                  <a:cubicBezTo>
                    <a:pt x="10621" y="8289"/>
                    <a:pt x="10575" y="8564"/>
                    <a:pt x="10316" y="8523"/>
                  </a:cubicBezTo>
                  <a:cubicBezTo>
                    <a:pt x="10316" y="8624"/>
                    <a:pt x="10316" y="8725"/>
                    <a:pt x="10316" y="8826"/>
                  </a:cubicBezTo>
                  <a:cubicBezTo>
                    <a:pt x="10226" y="8874"/>
                    <a:pt x="10177" y="8964"/>
                    <a:pt x="10014" y="8939"/>
                  </a:cubicBezTo>
                  <a:cubicBezTo>
                    <a:pt x="10014" y="9028"/>
                    <a:pt x="10014" y="9116"/>
                    <a:pt x="10014" y="9204"/>
                  </a:cubicBezTo>
                  <a:cubicBezTo>
                    <a:pt x="9926" y="9255"/>
                    <a:pt x="9888" y="9356"/>
                    <a:pt x="9711" y="9317"/>
                  </a:cubicBezTo>
                  <a:cubicBezTo>
                    <a:pt x="9739" y="9496"/>
                    <a:pt x="9657" y="9566"/>
                    <a:pt x="9598" y="9658"/>
                  </a:cubicBezTo>
                  <a:cubicBezTo>
                    <a:pt x="9509" y="9670"/>
                    <a:pt x="9441" y="9732"/>
                    <a:pt x="9371" y="9658"/>
                  </a:cubicBezTo>
                  <a:cubicBezTo>
                    <a:pt x="9344" y="9869"/>
                    <a:pt x="9211" y="10094"/>
                    <a:pt x="8992" y="9998"/>
                  </a:cubicBezTo>
                  <a:cubicBezTo>
                    <a:pt x="8924" y="10143"/>
                    <a:pt x="8790" y="10387"/>
                    <a:pt x="8576" y="10263"/>
                  </a:cubicBezTo>
                  <a:cubicBezTo>
                    <a:pt x="8514" y="10439"/>
                    <a:pt x="8368" y="10651"/>
                    <a:pt x="8122" y="10528"/>
                  </a:cubicBezTo>
                  <a:cubicBezTo>
                    <a:pt x="8076" y="10699"/>
                    <a:pt x="7875" y="10820"/>
                    <a:pt x="7669" y="10717"/>
                  </a:cubicBezTo>
                  <a:cubicBezTo>
                    <a:pt x="7601" y="10893"/>
                    <a:pt x="7396" y="11007"/>
                    <a:pt x="7215" y="10868"/>
                  </a:cubicBezTo>
                  <a:cubicBezTo>
                    <a:pt x="7135" y="10977"/>
                    <a:pt x="6904" y="11166"/>
                    <a:pt x="6761" y="10982"/>
                  </a:cubicBezTo>
                  <a:cubicBezTo>
                    <a:pt x="6622" y="11007"/>
                    <a:pt x="6585" y="11134"/>
                    <a:pt x="6458" y="11171"/>
                  </a:cubicBezTo>
                  <a:cubicBezTo>
                    <a:pt x="6379" y="11137"/>
                    <a:pt x="6290" y="11112"/>
                    <a:pt x="6231" y="11057"/>
                  </a:cubicBezTo>
                  <a:cubicBezTo>
                    <a:pt x="6123" y="11088"/>
                    <a:pt x="6080" y="11184"/>
                    <a:pt x="5966" y="11209"/>
                  </a:cubicBezTo>
                  <a:cubicBezTo>
                    <a:pt x="5828" y="11208"/>
                    <a:pt x="5797" y="11101"/>
                    <a:pt x="5702" y="11057"/>
                  </a:cubicBezTo>
                  <a:cubicBezTo>
                    <a:pt x="5442" y="11329"/>
                    <a:pt x="5208" y="10959"/>
                    <a:pt x="4870" y="11133"/>
                  </a:cubicBezTo>
                  <a:cubicBezTo>
                    <a:pt x="4832" y="11083"/>
                    <a:pt x="4767" y="11059"/>
                    <a:pt x="4756" y="10982"/>
                  </a:cubicBezTo>
                  <a:cubicBezTo>
                    <a:pt x="4630" y="10994"/>
                    <a:pt x="4588" y="11091"/>
                    <a:pt x="4416" y="11057"/>
                  </a:cubicBezTo>
                  <a:cubicBezTo>
                    <a:pt x="4357" y="11003"/>
                    <a:pt x="4284" y="10962"/>
                    <a:pt x="4264" y="10868"/>
                  </a:cubicBezTo>
                  <a:cubicBezTo>
                    <a:pt x="4057" y="10934"/>
                    <a:pt x="3772" y="10926"/>
                    <a:pt x="3773" y="10679"/>
                  </a:cubicBezTo>
                  <a:cubicBezTo>
                    <a:pt x="3576" y="10781"/>
                    <a:pt x="3348" y="10742"/>
                    <a:pt x="3319" y="10490"/>
                  </a:cubicBezTo>
                  <a:cubicBezTo>
                    <a:pt x="3075" y="10562"/>
                    <a:pt x="2929" y="10465"/>
                    <a:pt x="2865" y="10263"/>
                  </a:cubicBezTo>
                  <a:cubicBezTo>
                    <a:pt x="2777" y="10263"/>
                    <a:pt x="2688" y="10263"/>
                    <a:pt x="2600" y="10263"/>
                  </a:cubicBezTo>
                  <a:cubicBezTo>
                    <a:pt x="2551" y="10161"/>
                    <a:pt x="2432" y="10129"/>
                    <a:pt x="2449" y="9961"/>
                  </a:cubicBezTo>
                  <a:cubicBezTo>
                    <a:pt x="2178" y="9992"/>
                    <a:pt x="2071" y="9859"/>
                    <a:pt x="2071" y="9620"/>
                  </a:cubicBezTo>
                  <a:cubicBezTo>
                    <a:pt x="1909" y="9679"/>
                    <a:pt x="1688" y="9578"/>
                    <a:pt x="1730" y="9317"/>
                  </a:cubicBezTo>
                  <a:cubicBezTo>
                    <a:pt x="1639" y="9270"/>
                    <a:pt x="1501" y="9269"/>
                    <a:pt x="1428" y="9204"/>
                  </a:cubicBezTo>
                  <a:cubicBezTo>
                    <a:pt x="1405" y="9113"/>
                    <a:pt x="1373" y="9031"/>
                    <a:pt x="1390" y="8901"/>
                  </a:cubicBezTo>
                  <a:cubicBezTo>
                    <a:pt x="1021" y="8892"/>
                    <a:pt x="1141" y="8393"/>
                    <a:pt x="822" y="8334"/>
                  </a:cubicBezTo>
                  <a:cubicBezTo>
                    <a:pt x="823" y="8234"/>
                    <a:pt x="808" y="8118"/>
                    <a:pt x="860" y="8069"/>
                  </a:cubicBezTo>
                  <a:cubicBezTo>
                    <a:pt x="770" y="7995"/>
                    <a:pt x="651" y="7951"/>
                    <a:pt x="595" y="7842"/>
                  </a:cubicBezTo>
                  <a:cubicBezTo>
                    <a:pt x="590" y="7748"/>
                    <a:pt x="615" y="7685"/>
                    <a:pt x="671" y="7653"/>
                  </a:cubicBezTo>
                  <a:cubicBezTo>
                    <a:pt x="593" y="7555"/>
                    <a:pt x="469" y="7503"/>
                    <a:pt x="406" y="7388"/>
                  </a:cubicBezTo>
                  <a:cubicBezTo>
                    <a:pt x="388" y="7269"/>
                    <a:pt x="460" y="7241"/>
                    <a:pt x="482" y="7161"/>
                  </a:cubicBezTo>
                  <a:cubicBezTo>
                    <a:pt x="378" y="7039"/>
                    <a:pt x="196" y="6853"/>
                    <a:pt x="368" y="6670"/>
                  </a:cubicBezTo>
                  <a:cubicBezTo>
                    <a:pt x="330" y="6557"/>
                    <a:pt x="210" y="6526"/>
                    <a:pt x="179" y="6405"/>
                  </a:cubicBezTo>
                  <a:cubicBezTo>
                    <a:pt x="189" y="6289"/>
                    <a:pt x="261" y="6235"/>
                    <a:pt x="293" y="6140"/>
                  </a:cubicBezTo>
                  <a:cubicBezTo>
                    <a:pt x="150" y="6078"/>
                    <a:pt x="62" y="5768"/>
                    <a:pt x="255" y="5686"/>
                  </a:cubicBezTo>
                  <a:cubicBezTo>
                    <a:pt x="213" y="5587"/>
                    <a:pt x="145" y="5505"/>
                    <a:pt x="141" y="5384"/>
                  </a:cubicBezTo>
                  <a:cubicBezTo>
                    <a:pt x="139" y="5282"/>
                    <a:pt x="281" y="5279"/>
                    <a:pt x="293" y="5157"/>
                  </a:cubicBezTo>
                  <a:cubicBezTo>
                    <a:pt x="305" y="5029"/>
                    <a:pt x="0" y="4726"/>
                    <a:pt x="368" y="4665"/>
                  </a:cubicBezTo>
                  <a:cubicBezTo>
                    <a:pt x="236" y="4496"/>
                    <a:pt x="247" y="4268"/>
                    <a:pt x="444" y="4173"/>
                  </a:cubicBezTo>
                  <a:cubicBezTo>
                    <a:pt x="349" y="4014"/>
                    <a:pt x="328" y="3711"/>
                    <a:pt x="595" y="3719"/>
                  </a:cubicBezTo>
                  <a:cubicBezTo>
                    <a:pt x="505" y="3480"/>
                    <a:pt x="593" y="3255"/>
                    <a:pt x="822" y="3228"/>
                  </a:cubicBezTo>
                  <a:cubicBezTo>
                    <a:pt x="734" y="3036"/>
                    <a:pt x="807" y="2787"/>
                    <a:pt x="1049" y="2812"/>
                  </a:cubicBezTo>
                  <a:cubicBezTo>
                    <a:pt x="990" y="2575"/>
                    <a:pt x="1043" y="2362"/>
                    <a:pt x="1314" y="2358"/>
                  </a:cubicBezTo>
                  <a:cubicBezTo>
                    <a:pt x="1283" y="2087"/>
                    <a:pt x="1416" y="1980"/>
                    <a:pt x="1654" y="1980"/>
                  </a:cubicBezTo>
                  <a:cubicBezTo>
                    <a:pt x="1638" y="1849"/>
                    <a:pt x="1669" y="1768"/>
                    <a:pt x="1692" y="1677"/>
                  </a:cubicBezTo>
                  <a:cubicBezTo>
                    <a:pt x="1916" y="1583"/>
                    <a:pt x="2068" y="1599"/>
                    <a:pt x="2071" y="1337"/>
                  </a:cubicBezTo>
                  <a:cubicBezTo>
                    <a:pt x="2204" y="1316"/>
                    <a:pt x="2240" y="1226"/>
                    <a:pt x="2373" y="1299"/>
                  </a:cubicBezTo>
                  <a:cubicBezTo>
                    <a:pt x="2432" y="1206"/>
                    <a:pt x="2441" y="1064"/>
                    <a:pt x="2524" y="996"/>
                  </a:cubicBezTo>
                  <a:cubicBezTo>
                    <a:pt x="2613" y="996"/>
                    <a:pt x="2701" y="996"/>
                    <a:pt x="2789" y="996"/>
                  </a:cubicBezTo>
                  <a:cubicBezTo>
                    <a:pt x="2828" y="844"/>
                    <a:pt x="3003" y="632"/>
                    <a:pt x="3205" y="769"/>
                  </a:cubicBezTo>
                  <a:cubicBezTo>
                    <a:pt x="3295" y="620"/>
                    <a:pt x="3443" y="410"/>
                    <a:pt x="3697" y="542"/>
                  </a:cubicBezTo>
                  <a:cubicBezTo>
                    <a:pt x="3750" y="398"/>
                    <a:pt x="3999" y="204"/>
                    <a:pt x="4151" y="391"/>
                  </a:cubicBezTo>
                  <a:cubicBezTo>
                    <a:pt x="4215" y="221"/>
                    <a:pt x="4510" y="122"/>
                    <a:pt x="4680" y="277"/>
                  </a:cubicBezTo>
                  <a:cubicBezTo>
                    <a:pt x="4738" y="184"/>
                    <a:pt x="4823" y="118"/>
                    <a:pt x="4945" y="88"/>
                  </a:cubicBezTo>
                  <a:cubicBezTo>
                    <a:pt x="5060" y="87"/>
                    <a:pt x="5092" y="168"/>
                    <a:pt x="5172" y="202"/>
                  </a:cubicBezTo>
                  <a:cubicBezTo>
                    <a:pt x="5264" y="81"/>
                    <a:pt x="5539" y="44"/>
                    <a:pt x="5664" y="164"/>
                  </a:cubicBezTo>
                  <a:cubicBezTo>
                    <a:pt x="5796" y="51"/>
                    <a:pt x="6076" y="0"/>
                    <a:pt x="6118" y="240"/>
                  </a:cubicBezTo>
                  <a:close/>
                  <a:moveTo>
                    <a:pt x="4567" y="731"/>
                  </a:moveTo>
                  <a:cubicBezTo>
                    <a:pt x="5362" y="599"/>
                    <a:pt x="6333" y="695"/>
                    <a:pt x="6988" y="769"/>
                  </a:cubicBezTo>
                  <a:cubicBezTo>
                    <a:pt x="6322" y="558"/>
                    <a:pt x="5259" y="519"/>
                    <a:pt x="4567" y="731"/>
                  </a:cubicBezTo>
                  <a:close/>
                  <a:moveTo>
                    <a:pt x="3054" y="1337"/>
                  </a:moveTo>
                  <a:cubicBezTo>
                    <a:pt x="3531" y="1183"/>
                    <a:pt x="3900" y="922"/>
                    <a:pt x="4416" y="807"/>
                  </a:cubicBezTo>
                  <a:cubicBezTo>
                    <a:pt x="4046" y="757"/>
                    <a:pt x="3372" y="1120"/>
                    <a:pt x="3054" y="1337"/>
                  </a:cubicBezTo>
                  <a:close/>
                  <a:moveTo>
                    <a:pt x="4756" y="1034"/>
                  </a:moveTo>
                  <a:cubicBezTo>
                    <a:pt x="4895" y="971"/>
                    <a:pt x="5151" y="1026"/>
                    <a:pt x="5210" y="883"/>
                  </a:cubicBezTo>
                  <a:cubicBezTo>
                    <a:pt x="5064" y="715"/>
                    <a:pt x="4658" y="858"/>
                    <a:pt x="4756" y="1034"/>
                  </a:cubicBezTo>
                  <a:close/>
                  <a:moveTo>
                    <a:pt x="6080" y="996"/>
                  </a:moveTo>
                  <a:cubicBezTo>
                    <a:pt x="6224" y="1041"/>
                    <a:pt x="6470" y="984"/>
                    <a:pt x="6534" y="1110"/>
                  </a:cubicBezTo>
                  <a:cubicBezTo>
                    <a:pt x="6492" y="1181"/>
                    <a:pt x="6440" y="1242"/>
                    <a:pt x="6420" y="1337"/>
                  </a:cubicBezTo>
                  <a:cubicBezTo>
                    <a:pt x="6625" y="1277"/>
                    <a:pt x="6720" y="1107"/>
                    <a:pt x="6761" y="883"/>
                  </a:cubicBezTo>
                  <a:cubicBezTo>
                    <a:pt x="6570" y="895"/>
                    <a:pt x="6145" y="670"/>
                    <a:pt x="6080" y="996"/>
                  </a:cubicBezTo>
                  <a:close/>
                  <a:moveTo>
                    <a:pt x="8463" y="1412"/>
                  </a:moveTo>
                  <a:cubicBezTo>
                    <a:pt x="8052" y="1218"/>
                    <a:pt x="7603" y="860"/>
                    <a:pt x="7139" y="845"/>
                  </a:cubicBezTo>
                  <a:cubicBezTo>
                    <a:pt x="7597" y="992"/>
                    <a:pt x="8055" y="1341"/>
                    <a:pt x="8463" y="1412"/>
                  </a:cubicBezTo>
                  <a:close/>
                  <a:moveTo>
                    <a:pt x="4037" y="1374"/>
                  </a:moveTo>
                  <a:cubicBezTo>
                    <a:pt x="3987" y="1009"/>
                    <a:pt x="4556" y="1262"/>
                    <a:pt x="4567" y="958"/>
                  </a:cubicBezTo>
                  <a:cubicBezTo>
                    <a:pt x="4387" y="790"/>
                    <a:pt x="3711" y="1162"/>
                    <a:pt x="4037" y="1374"/>
                  </a:cubicBezTo>
                  <a:close/>
                  <a:moveTo>
                    <a:pt x="5286" y="1261"/>
                  </a:moveTo>
                  <a:cubicBezTo>
                    <a:pt x="5231" y="1190"/>
                    <a:pt x="5230" y="1064"/>
                    <a:pt x="5134" y="1034"/>
                  </a:cubicBezTo>
                  <a:cubicBezTo>
                    <a:pt x="5154" y="1306"/>
                    <a:pt x="4757" y="1160"/>
                    <a:pt x="4718" y="1374"/>
                  </a:cubicBezTo>
                  <a:cubicBezTo>
                    <a:pt x="4743" y="1425"/>
                    <a:pt x="4799" y="1445"/>
                    <a:pt x="4870" y="1450"/>
                  </a:cubicBezTo>
                  <a:cubicBezTo>
                    <a:pt x="4947" y="1401"/>
                    <a:pt x="4938" y="1267"/>
                    <a:pt x="5097" y="1299"/>
                  </a:cubicBezTo>
                  <a:cubicBezTo>
                    <a:pt x="5080" y="1371"/>
                    <a:pt x="4988" y="1367"/>
                    <a:pt x="5021" y="1488"/>
                  </a:cubicBezTo>
                  <a:cubicBezTo>
                    <a:pt x="5234" y="1476"/>
                    <a:pt x="5357" y="1555"/>
                    <a:pt x="5588" y="1526"/>
                  </a:cubicBezTo>
                  <a:cubicBezTo>
                    <a:pt x="5581" y="1339"/>
                    <a:pt x="5620" y="1088"/>
                    <a:pt x="5475" y="920"/>
                  </a:cubicBezTo>
                  <a:cubicBezTo>
                    <a:pt x="5424" y="920"/>
                    <a:pt x="5374" y="920"/>
                    <a:pt x="5323" y="920"/>
                  </a:cubicBezTo>
                  <a:cubicBezTo>
                    <a:pt x="5313" y="1071"/>
                    <a:pt x="5419" y="1187"/>
                    <a:pt x="5286" y="1261"/>
                  </a:cubicBezTo>
                  <a:close/>
                  <a:moveTo>
                    <a:pt x="6874" y="1147"/>
                  </a:moveTo>
                  <a:cubicBezTo>
                    <a:pt x="7039" y="1121"/>
                    <a:pt x="7087" y="1212"/>
                    <a:pt x="7253" y="1185"/>
                  </a:cubicBezTo>
                  <a:cubicBezTo>
                    <a:pt x="7323" y="912"/>
                    <a:pt x="6802" y="781"/>
                    <a:pt x="6874" y="1147"/>
                  </a:cubicBezTo>
                  <a:close/>
                  <a:moveTo>
                    <a:pt x="5777" y="996"/>
                  </a:moveTo>
                  <a:cubicBezTo>
                    <a:pt x="5757" y="1165"/>
                    <a:pt x="5688" y="1285"/>
                    <a:pt x="5664" y="1450"/>
                  </a:cubicBezTo>
                  <a:cubicBezTo>
                    <a:pt x="5750" y="1570"/>
                    <a:pt x="6062" y="1541"/>
                    <a:pt x="6156" y="1450"/>
                  </a:cubicBezTo>
                  <a:cubicBezTo>
                    <a:pt x="6037" y="1208"/>
                    <a:pt x="6059" y="912"/>
                    <a:pt x="5777" y="996"/>
                  </a:cubicBezTo>
                  <a:close/>
                  <a:moveTo>
                    <a:pt x="6118" y="1147"/>
                  </a:moveTo>
                  <a:cubicBezTo>
                    <a:pt x="6227" y="1152"/>
                    <a:pt x="6183" y="1309"/>
                    <a:pt x="6307" y="1299"/>
                  </a:cubicBezTo>
                  <a:cubicBezTo>
                    <a:pt x="6440" y="1160"/>
                    <a:pt x="6181" y="991"/>
                    <a:pt x="6118" y="1147"/>
                  </a:cubicBezTo>
                  <a:close/>
                  <a:moveTo>
                    <a:pt x="4378" y="1299"/>
                  </a:moveTo>
                  <a:cubicBezTo>
                    <a:pt x="4584" y="1241"/>
                    <a:pt x="4831" y="1222"/>
                    <a:pt x="4983" y="1110"/>
                  </a:cubicBezTo>
                  <a:cubicBezTo>
                    <a:pt x="4752" y="1143"/>
                    <a:pt x="4447" y="1103"/>
                    <a:pt x="4378" y="1299"/>
                  </a:cubicBezTo>
                  <a:close/>
                  <a:moveTo>
                    <a:pt x="7063" y="1450"/>
                  </a:moveTo>
                  <a:cubicBezTo>
                    <a:pt x="7055" y="1378"/>
                    <a:pt x="7106" y="1367"/>
                    <a:pt x="7101" y="1299"/>
                  </a:cubicBezTo>
                  <a:cubicBezTo>
                    <a:pt x="6994" y="1330"/>
                    <a:pt x="7003" y="1245"/>
                    <a:pt x="6912" y="1261"/>
                  </a:cubicBezTo>
                  <a:cubicBezTo>
                    <a:pt x="6896" y="1333"/>
                    <a:pt x="6831" y="1356"/>
                    <a:pt x="6836" y="1450"/>
                  </a:cubicBezTo>
                  <a:cubicBezTo>
                    <a:pt x="7017" y="1597"/>
                    <a:pt x="7073" y="1869"/>
                    <a:pt x="7404" y="1866"/>
                  </a:cubicBezTo>
                  <a:cubicBezTo>
                    <a:pt x="7508" y="1679"/>
                    <a:pt x="7424" y="1535"/>
                    <a:pt x="7479" y="1299"/>
                  </a:cubicBezTo>
                  <a:cubicBezTo>
                    <a:pt x="7301" y="1093"/>
                    <a:pt x="7240" y="1427"/>
                    <a:pt x="7063" y="1450"/>
                  </a:cubicBezTo>
                  <a:close/>
                  <a:moveTo>
                    <a:pt x="3962" y="1715"/>
                  </a:moveTo>
                  <a:cubicBezTo>
                    <a:pt x="3789" y="1743"/>
                    <a:pt x="3681" y="1837"/>
                    <a:pt x="3470" y="1828"/>
                  </a:cubicBezTo>
                  <a:cubicBezTo>
                    <a:pt x="3576" y="1999"/>
                    <a:pt x="3837" y="2016"/>
                    <a:pt x="3848" y="2282"/>
                  </a:cubicBezTo>
                  <a:cubicBezTo>
                    <a:pt x="4068" y="2260"/>
                    <a:pt x="4046" y="1819"/>
                    <a:pt x="3962" y="1715"/>
                  </a:cubicBezTo>
                  <a:close/>
                  <a:moveTo>
                    <a:pt x="4643" y="1563"/>
                  </a:moveTo>
                  <a:cubicBezTo>
                    <a:pt x="4536" y="1622"/>
                    <a:pt x="4352" y="1800"/>
                    <a:pt x="4227" y="1715"/>
                  </a:cubicBezTo>
                  <a:cubicBezTo>
                    <a:pt x="4322" y="1645"/>
                    <a:pt x="4615" y="1576"/>
                    <a:pt x="4529" y="1450"/>
                  </a:cubicBezTo>
                  <a:cubicBezTo>
                    <a:pt x="4451" y="1500"/>
                    <a:pt x="4285" y="1657"/>
                    <a:pt x="4189" y="1563"/>
                  </a:cubicBezTo>
                  <a:cubicBezTo>
                    <a:pt x="4262" y="1496"/>
                    <a:pt x="4560" y="1457"/>
                    <a:pt x="4453" y="1337"/>
                  </a:cubicBezTo>
                  <a:cubicBezTo>
                    <a:pt x="4291" y="1484"/>
                    <a:pt x="4297" y="1256"/>
                    <a:pt x="4227" y="1261"/>
                  </a:cubicBezTo>
                  <a:cubicBezTo>
                    <a:pt x="4130" y="1265"/>
                    <a:pt x="4151" y="1388"/>
                    <a:pt x="4151" y="1488"/>
                  </a:cubicBezTo>
                  <a:cubicBezTo>
                    <a:pt x="4048" y="1491"/>
                    <a:pt x="4075" y="1425"/>
                    <a:pt x="4000" y="1488"/>
                  </a:cubicBezTo>
                  <a:cubicBezTo>
                    <a:pt x="3836" y="2044"/>
                    <a:pt x="4646" y="1878"/>
                    <a:pt x="4643" y="1563"/>
                  </a:cubicBezTo>
                  <a:close/>
                  <a:moveTo>
                    <a:pt x="6345" y="1412"/>
                  </a:moveTo>
                  <a:cubicBezTo>
                    <a:pt x="6464" y="1445"/>
                    <a:pt x="6429" y="1631"/>
                    <a:pt x="6572" y="1639"/>
                  </a:cubicBezTo>
                  <a:cubicBezTo>
                    <a:pt x="6651" y="1542"/>
                    <a:pt x="6762" y="1477"/>
                    <a:pt x="6761" y="1299"/>
                  </a:cubicBezTo>
                  <a:cubicBezTo>
                    <a:pt x="6654" y="1369"/>
                    <a:pt x="6461" y="1352"/>
                    <a:pt x="6345" y="1412"/>
                  </a:cubicBezTo>
                  <a:close/>
                  <a:moveTo>
                    <a:pt x="2903" y="1488"/>
                  </a:moveTo>
                  <a:cubicBezTo>
                    <a:pt x="2911" y="1440"/>
                    <a:pt x="2962" y="1410"/>
                    <a:pt x="2865" y="1412"/>
                  </a:cubicBezTo>
                  <a:cubicBezTo>
                    <a:pt x="2512" y="1740"/>
                    <a:pt x="2068" y="1977"/>
                    <a:pt x="1806" y="2396"/>
                  </a:cubicBezTo>
                  <a:cubicBezTo>
                    <a:pt x="2205" y="2127"/>
                    <a:pt x="2474" y="1728"/>
                    <a:pt x="2903" y="1488"/>
                  </a:cubicBezTo>
                  <a:close/>
                  <a:moveTo>
                    <a:pt x="3016" y="1677"/>
                  </a:moveTo>
                  <a:cubicBezTo>
                    <a:pt x="3194" y="1819"/>
                    <a:pt x="3538" y="1602"/>
                    <a:pt x="3773" y="1563"/>
                  </a:cubicBezTo>
                  <a:cubicBezTo>
                    <a:pt x="3681" y="1351"/>
                    <a:pt x="3066" y="1390"/>
                    <a:pt x="3016" y="1677"/>
                  </a:cubicBezTo>
                  <a:close/>
                  <a:moveTo>
                    <a:pt x="7442" y="2055"/>
                  </a:moveTo>
                  <a:cubicBezTo>
                    <a:pt x="7574" y="2149"/>
                    <a:pt x="7814" y="2128"/>
                    <a:pt x="7933" y="2017"/>
                  </a:cubicBezTo>
                  <a:cubicBezTo>
                    <a:pt x="7873" y="1939"/>
                    <a:pt x="7703" y="1971"/>
                    <a:pt x="7631" y="1904"/>
                  </a:cubicBezTo>
                  <a:cubicBezTo>
                    <a:pt x="7693" y="1714"/>
                    <a:pt x="7863" y="1632"/>
                    <a:pt x="7896" y="1412"/>
                  </a:cubicBezTo>
                  <a:cubicBezTo>
                    <a:pt x="7603" y="1482"/>
                    <a:pt x="7421" y="1789"/>
                    <a:pt x="7442" y="2055"/>
                  </a:cubicBezTo>
                  <a:close/>
                  <a:moveTo>
                    <a:pt x="8349" y="1677"/>
                  </a:moveTo>
                  <a:cubicBezTo>
                    <a:pt x="8338" y="1486"/>
                    <a:pt x="8209" y="1414"/>
                    <a:pt x="8009" y="1412"/>
                  </a:cubicBezTo>
                  <a:cubicBezTo>
                    <a:pt x="7997" y="1625"/>
                    <a:pt x="8199" y="1625"/>
                    <a:pt x="8349" y="1677"/>
                  </a:cubicBezTo>
                  <a:close/>
                  <a:moveTo>
                    <a:pt x="9635" y="2509"/>
                  </a:moveTo>
                  <a:cubicBezTo>
                    <a:pt x="9355" y="2096"/>
                    <a:pt x="8984" y="1773"/>
                    <a:pt x="8576" y="1488"/>
                  </a:cubicBezTo>
                  <a:cubicBezTo>
                    <a:pt x="8921" y="1837"/>
                    <a:pt x="9280" y="2171"/>
                    <a:pt x="9635" y="2509"/>
                  </a:cubicBezTo>
                  <a:close/>
                  <a:moveTo>
                    <a:pt x="5777" y="1677"/>
                  </a:moveTo>
                  <a:cubicBezTo>
                    <a:pt x="5754" y="1914"/>
                    <a:pt x="5918" y="1965"/>
                    <a:pt x="6156" y="1942"/>
                  </a:cubicBezTo>
                  <a:cubicBezTo>
                    <a:pt x="6256" y="1854"/>
                    <a:pt x="6055" y="1840"/>
                    <a:pt x="6156" y="1753"/>
                  </a:cubicBezTo>
                  <a:cubicBezTo>
                    <a:pt x="6286" y="1769"/>
                    <a:pt x="6368" y="1738"/>
                    <a:pt x="6458" y="1715"/>
                  </a:cubicBezTo>
                  <a:cubicBezTo>
                    <a:pt x="6357" y="1380"/>
                    <a:pt x="6056" y="1669"/>
                    <a:pt x="5777" y="1677"/>
                  </a:cubicBezTo>
                  <a:close/>
                  <a:moveTo>
                    <a:pt x="4945" y="1980"/>
                  </a:moveTo>
                  <a:cubicBezTo>
                    <a:pt x="5181" y="1893"/>
                    <a:pt x="5660" y="2048"/>
                    <a:pt x="5550" y="1715"/>
                  </a:cubicBezTo>
                  <a:cubicBezTo>
                    <a:pt x="5342" y="1822"/>
                    <a:pt x="5149" y="1588"/>
                    <a:pt x="4945" y="1563"/>
                  </a:cubicBezTo>
                  <a:cubicBezTo>
                    <a:pt x="4985" y="1739"/>
                    <a:pt x="4876" y="1891"/>
                    <a:pt x="4945" y="1980"/>
                  </a:cubicBezTo>
                  <a:close/>
                  <a:moveTo>
                    <a:pt x="7933" y="1601"/>
                  </a:moveTo>
                  <a:cubicBezTo>
                    <a:pt x="7894" y="1688"/>
                    <a:pt x="7803" y="1723"/>
                    <a:pt x="7820" y="1866"/>
                  </a:cubicBezTo>
                  <a:cubicBezTo>
                    <a:pt x="7960" y="1890"/>
                    <a:pt x="8041" y="1972"/>
                    <a:pt x="8160" y="2017"/>
                  </a:cubicBezTo>
                  <a:cubicBezTo>
                    <a:pt x="8205" y="1961"/>
                    <a:pt x="8207" y="1863"/>
                    <a:pt x="8274" y="1828"/>
                  </a:cubicBezTo>
                  <a:cubicBezTo>
                    <a:pt x="8381" y="1871"/>
                    <a:pt x="8347" y="1995"/>
                    <a:pt x="8312" y="2093"/>
                  </a:cubicBezTo>
                  <a:cubicBezTo>
                    <a:pt x="8493" y="2164"/>
                    <a:pt x="8614" y="2295"/>
                    <a:pt x="8803" y="2358"/>
                  </a:cubicBezTo>
                  <a:cubicBezTo>
                    <a:pt x="9159" y="1867"/>
                    <a:pt x="8207" y="1827"/>
                    <a:pt x="7933" y="1601"/>
                  </a:cubicBezTo>
                  <a:close/>
                  <a:moveTo>
                    <a:pt x="8387" y="1677"/>
                  </a:moveTo>
                  <a:cubicBezTo>
                    <a:pt x="8537" y="1729"/>
                    <a:pt x="8644" y="1823"/>
                    <a:pt x="8803" y="1866"/>
                  </a:cubicBezTo>
                  <a:cubicBezTo>
                    <a:pt x="8781" y="1710"/>
                    <a:pt x="8492" y="1509"/>
                    <a:pt x="8387" y="1677"/>
                  </a:cubicBezTo>
                  <a:close/>
                  <a:moveTo>
                    <a:pt x="6307" y="1942"/>
                  </a:moveTo>
                  <a:cubicBezTo>
                    <a:pt x="6356" y="2093"/>
                    <a:pt x="6626" y="2073"/>
                    <a:pt x="6723" y="1980"/>
                  </a:cubicBezTo>
                  <a:cubicBezTo>
                    <a:pt x="6811" y="2048"/>
                    <a:pt x="6943" y="2215"/>
                    <a:pt x="7101" y="2093"/>
                  </a:cubicBezTo>
                  <a:cubicBezTo>
                    <a:pt x="7023" y="1566"/>
                    <a:pt x="6592" y="1630"/>
                    <a:pt x="6307" y="1942"/>
                  </a:cubicBezTo>
                  <a:close/>
                  <a:moveTo>
                    <a:pt x="4264" y="2055"/>
                  </a:moveTo>
                  <a:cubicBezTo>
                    <a:pt x="4370" y="2120"/>
                    <a:pt x="4600" y="2194"/>
                    <a:pt x="4643" y="2017"/>
                  </a:cubicBezTo>
                  <a:cubicBezTo>
                    <a:pt x="4432" y="1908"/>
                    <a:pt x="4891" y="1981"/>
                    <a:pt x="4794" y="1753"/>
                  </a:cubicBezTo>
                  <a:cubicBezTo>
                    <a:pt x="4625" y="1720"/>
                    <a:pt x="4362" y="1893"/>
                    <a:pt x="4264" y="2055"/>
                  </a:cubicBezTo>
                  <a:close/>
                  <a:moveTo>
                    <a:pt x="2524" y="2396"/>
                  </a:moveTo>
                  <a:cubicBezTo>
                    <a:pt x="2772" y="2328"/>
                    <a:pt x="2862" y="2103"/>
                    <a:pt x="2865" y="1790"/>
                  </a:cubicBezTo>
                  <a:cubicBezTo>
                    <a:pt x="2546" y="1787"/>
                    <a:pt x="2575" y="2131"/>
                    <a:pt x="2524" y="2396"/>
                  </a:cubicBezTo>
                  <a:close/>
                  <a:moveTo>
                    <a:pt x="2978" y="2169"/>
                  </a:moveTo>
                  <a:cubicBezTo>
                    <a:pt x="3095" y="2046"/>
                    <a:pt x="3272" y="1983"/>
                    <a:pt x="3357" y="1828"/>
                  </a:cubicBezTo>
                  <a:cubicBezTo>
                    <a:pt x="3256" y="1828"/>
                    <a:pt x="3155" y="1828"/>
                    <a:pt x="3054" y="1828"/>
                  </a:cubicBezTo>
                  <a:cubicBezTo>
                    <a:pt x="3046" y="1936"/>
                    <a:pt x="2879" y="2079"/>
                    <a:pt x="2978" y="2169"/>
                  </a:cubicBezTo>
                  <a:close/>
                  <a:moveTo>
                    <a:pt x="3016" y="2282"/>
                  </a:moveTo>
                  <a:cubicBezTo>
                    <a:pt x="3183" y="2324"/>
                    <a:pt x="3417" y="2136"/>
                    <a:pt x="3508" y="1980"/>
                  </a:cubicBezTo>
                  <a:cubicBezTo>
                    <a:pt x="3290" y="2026"/>
                    <a:pt x="3158" y="2160"/>
                    <a:pt x="3016" y="2282"/>
                  </a:cubicBezTo>
                  <a:close/>
                  <a:moveTo>
                    <a:pt x="7442" y="2244"/>
                  </a:moveTo>
                  <a:cubicBezTo>
                    <a:pt x="7421" y="2454"/>
                    <a:pt x="7555" y="2510"/>
                    <a:pt x="7744" y="2509"/>
                  </a:cubicBezTo>
                  <a:cubicBezTo>
                    <a:pt x="7837" y="2459"/>
                    <a:pt x="7676" y="2395"/>
                    <a:pt x="7782" y="2358"/>
                  </a:cubicBezTo>
                  <a:cubicBezTo>
                    <a:pt x="7807" y="2409"/>
                    <a:pt x="7863" y="2428"/>
                    <a:pt x="7933" y="2433"/>
                  </a:cubicBezTo>
                  <a:cubicBezTo>
                    <a:pt x="7997" y="2321"/>
                    <a:pt x="8083" y="2230"/>
                    <a:pt x="8122" y="2093"/>
                  </a:cubicBezTo>
                  <a:cubicBezTo>
                    <a:pt x="7918" y="2102"/>
                    <a:pt x="7752" y="2267"/>
                    <a:pt x="7442" y="2244"/>
                  </a:cubicBezTo>
                  <a:close/>
                  <a:moveTo>
                    <a:pt x="5172" y="2131"/>
                  </a:moveTo>
                  <a:cubicBezTo>
                    <a:pt x="5181" y="2248"/>
                    <a:pt x="5277" y="2278"/>
                    <a:pt x="5323" y="2358"/>
                  </a:cubicBezTo>
                  <a:cubicBezTo>
                    <a:pt x="5361" y="2232"/>
                    <a:pt x="5520" y="2227"/>
                    <a:pt x="5550" y="2093"/>
                  </a:cubicBezTo>
                  <a:cubicBezTo>
                    <a:pt x="5385" y="2066"/>
                    <a:pt x="5337" y="2157"/>
                    <a:pt x="5172" y="2131"/>
                  </a:cubicBezTo>
                  <a:close/>
                  <a:moveTo>
                    <a:pt x="5891" y="2282"/>
                  </a:moveTo>
                  <a:cubicBezTo>
                    <a:pt x="6013" y="2253"/>
                    <a:pt x="6114" y="2203"/>
                    <a:pt x="6193" y="2131"/>
                  </a:cubicBezTo>
                  <a:cubicBezTo>
                    <a:pt x="6116" y="2081"/>
                    <a:pt x="5814" y="2059"/>
                    <a:pt x="5740" y="2131"/>
                  </a:cubicBezTo>
                  <a:cubicBezTo>
                    <a:pt x="5815" y="2157"/>
                    <a:pt x="5826" y="2246"/>
                    <a:pt x="5891" y="2282"/>
                  </a:cubicBezTo>
                  <a:close/>
                  <a:moveTo>
                    <a:pt x="3130" y="2509"/>
                  </a:moveTo>
                  <a:cubicBezTo>
                    <a:pt x="3323" y="2578"/>
                    <a:pt x="3619" y="2452"/>
                    <a:pt x="3621" y="2206"/>
                  </a:cubicBezTo>
                  <a:cubicBezTo>
                    <a:pt x="3439" y="2149"/>
                    <a:pt x="3162" y="2294"/>
                    <a:pt x="3130" y="2509"/>
                  </a:cubicBezTo>
                  <a:close/>
                  <a:moveTo>
                    <a:pt x="3810" y="2698"/>
                  </a:moveTo>
                  <a:cubicBezTo>
                    <a:pt x="4096" y="2580"/>
                    <a:pt x="4480" y="2561"/>
                    <a:pt x="4756" y="2433"/>
                  </a:cubicBezTo>
                  <a:cubicBezTo>
                    <a:pt x="5014" y="2447"/>
                    <a:pt x="5077" y="2834"/>
                    <a:pt x="5248" y="2812"/>
                  </a:cubicBezTo>
                  <a:cubicBezTo>
                    <a:pt x="5311" y="2633"/>
                    <a:pt x="4874" y="2470"/>
                    <a:pt x="5021" y="2206"/>
                  </a:cubicBezTo>
                  <a:cubicBezTo>
                    <a:pt x="4525" y="2278"/>
                    <a:pt x="4078" y="2398"/>
                    <a:pt x="3810" y="2698"/>
                  </a:cubicBezTo>
                  <a:close/>
                  <a:moveTo>
                    <a:pt x="5513" y="2471"/>
                  </a:moveTo>
                  <a:cubicBezTo>
                    <a:pt x="5574" y="2588"/>
                    <a:pt x="5545" y="2618"/>
                    <a:pt x="5588" y="2698"/>
                  </a:cubicBezTo>
                  <a:cubicBezTo>
                    <a:pt x="5711" y="2631"/>
                    <a:pt x="5955" y="2487"/>
                    <a:pt x="5853" y="2320"/>
                  </a:cubicBezTo>
                  <a:cubicBezTo>
                    <a:pt x="5749" y="2380"/>
                    <a:pt x="5607" y="2402"/>
                    <a:pt x="5513" y="2471"/>
                  </a:cubicBezTo>
                  <a:close/>
                  <a:moveTo>
                    <a:pt x="5740" y="2244"/>
                  </a:moveTo>
                  <a:cubicBezTo>
                    <a:pt x="5530" y="2176"/>
                    <a:pt x="5382" y="2320"/>
                    <a:pt x="5361" y="2547"/>
                  </a:cubicBezTo>
                  <a:cubicBezTo>
                    <a:pt x="5478" y="2437"/>
                    <a:pt x="5657" y="2389"/>
                    <a:pt x="5740" y="2244"/>
                  </a:cubicBezTo>
                  <a:close/>
                  <a:moveTo>
                    <a:pt x="7253" y="2433"/>
                  </a:moveTo>
                  <a:cubicBezTo>
                    <a:pt x="7003" y="2393"/>
                    <a:pt x="6761" y="2144"/>
                    <a:pt x="6496" y="2244"/>
                  </a:cubicBezTo>
                  <a:cubicBezTo>
                    <a:pt x="6559" y="2497"/>
                    <a:pt x="6996" y="2603"/>
                    <a:pt x="7253" y="2433"/>
                  </a:cubicBezTo>
                  <a:close/>
                  <a:moveTo>
                    <a:pt x="8728" y="2698"/>
                  </a:moveTo>
                  <a:cubicBezTo>
                    <a:pt x="8780" y="2649"/>
                    <a:pt x="8765" y="2534"/>
                    <a:pt x="8765" y="2433"/>
                  </a:cubicBezTo>
                  <a:cubicBezTo>
                    <a:pt x="8549" y="2398"/>
                    <a:pt x="8430" y="2265"/>
                    <a:pt x="8236" y="2206"/>
                  </a:cubicBezTo>
                  <a:cubicBezTo>
                    <a:pt x="8391" y="2380"/>
                    <a:pt x="8518" y="2580"/>
                    <a:pt x="8728" y="2698"/>
                  </a:cubicBezTo>
                  <a:close/>
                  <a:moveTo>
                    <a:pt x="2600" y="2623"/>
                  </a:moveTo>
                  <a:cubicBezTo>
                    <a:pt x="2622" y="2701"/>
                    <a:pt x="2680" y="2745"/>
                    <a:pt x="2714" y="2812"/>
                  </a:cubicBezTo>
                  <a:cubicBezTo>
                    <a:pt x="2963" y="2722"/>
                    <a:pt x="2964" y="2886"/>
                    <a:pt x="3167" y="2925"/>
                  </a:cubicBezTo>
                  <a:cubicBezTo>
                    <a:pt x="3184" y="2853"/>
                    <a:pt x="3276" y="2857"/>
                    <a:pt x="3243" y="2736"/>
                  </a:cubicBezTo>
                  <a:cubicBezTo>
                    <a:pt x="3015" y="2674"/>
                    <a:pt x="3039" y="2361"/>
                    <a:pt x="2865" y="2244"/>
                  </a:cubicBezTo>
                  <a:cubicBezTo>
                    <a:pt x="2826" y="2420"/>
                    <a:pt x="2634" y="2443"/>
                    <a:pt x="2600" y="2623"/>
                  </a:cubicBezTo>
                  <a:close/>
                  <a:moveTo>
                    <a:pt x="5286" y="2623"/>
                  </a:moveTo>
                  <a:cubicBezTo>
                    <a:pt x="5300" y="2407"/>
                    <a:pt x="5221" y="2284"/>
                    <a:pt x="5059" y="2244"/>
                  </a:cubicBezTo>
                  <a:cubicBezTo>
                    <a:pt x="5063" y="2442"/>
                    <a:pt x="5115" y="2591"/>
                    <a:pt x="5286" y="2623"/>
                  </a:cubicBezTo>
                  <a:close/>
                  <a:moveTo>
                    <a:pt x="6004" y="2774"/>
                  </a:moveTo>
                  <a:cubicBezTo>
                    <a:pt x="6050" y="2668"/>
                    <a:pt x="6276" y="2743"/>
                    <a:pt x="6345" y="2660"/>
                  </a:cubicBezTo>
                  <a:cubicBezTo>
                    <a:pt x="6164" y="2537"/>
                    <a:pt x="6450" y="2670"/>
                    <a:pt x="6496" y="2547"/>
                  </a:cubicBezTo>
                  <a:cubicBezTo>
                    <a:pt x="6451" y="1927"/>
                    <a:pt x="5718" y="2394"/>
                    <a:pt x="6004" y="2774"/>
                  </a:cubicBezTo>
                  <a:close/>
                  <a:moveTo>
                    <a:pt x="7933" y="2698"/>
                  </a:moveTo>
                  <a:cubicBezTo>
                    <a:pt x="7987" y="2708"/>
                    <a:pt x="7976" y="2781"/>
                    <a:pt x="8009" y="2812"/>
                  </a:cubicBezTo>
                  <a:cubicBezTo>
                    <a:pt x="8228" y="2750"/>
                    <a:pt x="8244" y="2840"/>
                    <a:pt x="8463" y="2849"/>
                  </a:cubicBezTo>
                  <a:cubicBezTo>
                    <a:pt x="8489" y="2699"/>
                    <a:pt x="8344" y="2422"/>
                    <a:pt x="8198" y="2320"/>
                  </a:cubicBezTo>
                  <a:cubicBezTo>
                    <a:pt x="8140" y="2476"/>
                    <a:pt x="7979" y="2529"/>
                    <a:pt x="7933" y="2698"/>
                  </a:cubicBezTo>
                  <a:close/>
                  <a:moveTo>
                    <a:pt x="3357" y="2698"/>
                  </a:moveTo>
                  <a:cubicBezTo>
                    <a:pt x="3513" y="2754"/>
                    <a:pt x="3980" y="2502"/>
                    <a:pt x="3810" y="2358"/>
                  </a:cubicBezTo>
                  <a:cubicBezTo>
                    <a:pt x="3664" y="2476"/>
                    <a:pt x="3392" y="2469"/>
                    <a:pt x="3357" y="2698"/>
                  </a:cubicBezTo>
                  <a:close/>
                  <a:moveTo>
                    <a:pt x="1541" y="2887"/>
                  </a:moveTo>
                  <a:cubicBezTo>
                    <a:pt x="1721" y="2784"/>
                    <a:pt x="1997" y="2974"/>
                    <a:pt x="2108" y="2774"/>
                  </a:cubicBezTo>
                  <a:cubicBezTo>
                    <a:pt x="2049" y="2619"/>
                    <a:pt x="1898" y="2556"/>
                    <a:pt x="1768" y="2471"/>
                  </a:cubicBezTo>
                  <a:cubicBezTo>
                    <a:pt x="1713" y="2607"/>
                    <a:pt x="1428" y="2710"/>
                    <a:pt x="1541" y="2887"/>
                  </a:cubicBezTo>
                  <a:close/>
                  <a:moveTo>
                    <a:pt x="4680" y="2774"/>
                  </a:moveTo>
                  <a:cubicBezTo>
                    <a:pt x="4784" y="2846"/>
                    <a:pt x="4945" y="2863"/>
                    <a:pt x="5097" y="2887"/>
                  </a:cubicBezTo>
                  <a:cubicBezTo>
                    <a:pt x="5147" y="2628"/>
                    <a:pt x="4639" y="2360"/>
                    <a:pt x="4680" y="2774"/>
                  </a:cubicBezTo>
                  <a:close/>
                  <a:moveTo>
                    <a:pt x="5588" y="2774"/>
                  </a:moveTo>
                  <a:cubicBezTo>
                    <a:pt x="5730" y="2900"/>
                    <a:pt x="6084" y="2637"/>
                    <a:pt x="5891" y="2547"/>
                  </a:cubicBezTo>
                  <a:cubicBezTo>
                    <a:pt x="5850" y="2682"/>
                    <a:pt x="5664" y="2673"/>
                    <a:pt x="5588" y="2774"/>
                  </a:cubicBezTo>
                  <a:close/>
                  <a:moveTo>
                    <a:pt x="6496" y="2774"/>
                  </a:moveTo>
                  <a:cubicBezTo>
                    <a:pt x="6650" y="2822"/>
                    <a:pt x="6678" y="2996"/>
                    <a:pt x="6874" y="3001"/>
                  </a:cubicBezTo>
                  <a:cubicBezTo>
                    <a:pt x="6882" y="2958"/>
                    <a:pt x="6916" y="2942"/>
                    <a:pt x="6950" y="2925"/>
                  </a:cubicBezTo>
                  <a:cubicBezTo>
                    <a:pt x="6959" y="2701"/>
                    <a:pt x="6778" y="2669"/>
                    <a:pt x="6647" y="2585"/>
                  </a:cubicBezTo>
                  <a:cubicBezTo>
                    <a:pt x="6628" y="2679"/>
                    <a:pt x="6555" y="2719"/>
                    <a:pt x="6496" y="2774"/>
                  </a:cubicBezTo>
                  <a:close/>
                  <a:moveTo>
                    <a:pt x="7290" y="2623"/>
                  </a:moveTo>
                  <a:cubicBezTo>
                    <a:pt x="7178" y="2624"/>
                    <a:pt x="6928" y="2561"/>
                    <a:pt x="6799" y="2623"/>
                  </a:cubicBezTo>
                  <a:cubicBezTo>
                    <a:pt x="6905" y="2656"/>
                    <a:pt x="7193" y="2705"/>
                    <a:pt x="7290" y="2623"/>
                  </a:cubicBezTo>
                  <a:close/>
                  <a:moveTo>
                    <a:pt x="9333" y="2887"/>
                  </a:moveTo>
                  <a:cubicBezTo>
                    <a:pt x="9437" y="3023"/>
                    <a:pt x="9789" y="2910"/>
                    <a:pt x="9938" y="3001"/>
                  </a:cubicBezTo>
                  <a:cubicBezTo>
                    <a:pt x="9865" y="2579"/>
                    <a:pt x="9512" y="2510"/>
                    <a:pt x="9333" y="2887"/>
                  </a:cubicBezTo>
                  <a:close/>
                  <a:moveTo>
                    <a:pt x="4037" y="2736"/>
                  </a:moveTo>
                  <a:cubicBezTo>
                    <a:pt x="4161" y="2757"/>
                    <a:pt x="4418" y="2717"/>
                    <a:pt x="4302" y="2623"/>
                  </a:cubicBezTo>
                  <a:cubicBezTo>
                    <a:pt x="4274" y="2720"/>
                    <a:pt x="4022" y="2595"/>
                    <a:pt x="4037" y="2736"/>
                  </a:cubicBezTo>
                  <a:close/>
                  <a:moveTo>
                    <a:pt x="7555" y="2774"/>
                  </a:moveTo>
                  <a:cubicBezTo>
                    <a:pt x="7416" y="2707"/>
                    <a:pt x="7211" y="2741"/>
                    <a:pt x="7063" y="2774"/>
                  </a:cubicBezTo>
                  <a:cubicBezTo>
                    <a:pt x="7239" y="3015"/>
                    <a:pt x="7548" y="3438"/>
                    <a:pt x="7971" y="3190"/>
                  </a:cubicBezTo>
                  <a:cubicBezTo>
                    <a:pt x="8015" y="3091"/>
                    <a:pt x="7854" y="3027"/>
                    <a:pt x="8009" y="3039"/>
                  </a:cubicBezTo>
                  <a:cubicBezTo>
                    <a:pt x="7920" y="2849"/>
                    <a:pt x="7652" y="2640"/>
                    <a:pt x="7479" y="2660"/>
                  </a:cubicBezTo>
                  <a:cubicBezTo>
                    <a:pt x="7533" y="2670"/>
                    <a:pt x="7523" y="2743"/>
                    <a:pt x="7555" y="2774"/>
                  </a:cubicBezTo>
                  <a:close/>
                  <a:moveTo>
                    <a:pt x="3924" y="2774"/>
                  </a:moveTo>
                  <a:cubicBezTo>
                    <a:pt x="3761" y="2874"/>
                    <a:pt x="3454" y="3111"/>
                    <a:pt x="3659" y="3341"/>
                  </a:cubicBezTo>
                  <a:cubicBezTo>
                    <a:pt x="4053" y="3243"/>
                    <a:pt x="4131" y="2829"/>
                    <a:pt x="4643" y="2849"/>
                  </a:cubicBezTo>
                  <a:cubicBezTo>
                    <a:pt x="4565" y="2468"/>
                    <a:pt x="4291" y="2892"/>
                    <a:pt x="3924" y="2774"/>
                  </a:cubicBezTo>
                  <a:close/>
                  <a:moveTo>
                    <a:pt x="3130" y="3228"/>
                  </a:moveTo>
                  <a:cubicBezTo>
                    <a:pt x="3249" y="3260"/>
                    <a:pt x="3289" y="3371"/>
                    <a:pt x="3432" y="3379"/>
                  </a:cubicBezTo>
                  <a:cubicBezTo>
                    <a:pt x="3350" y="2956"/>
                    <a:pt x="3696" y="2962"/>
                    <a:pt x="3810" y="2736"/>
                  </a:cubicBezTo>
                  <a:cubicBezTo>
                    <a:pt x="3470" y="2786"/>
                    <a:pt x="3305" y="3012"/>
                    <a:pt x="3130" y="3228"/>
                  </a:cubicBezTo>
                  <a:close/>
                  <a:moveTo>
                    <a:pt x="5248" y="2887"/>
                  </a:moveTo>
                  <a:cubicBezTo>
                    <a:pt x="5422" y="3142"/>
                    <a:pt x="5661" y="3332"/>
                    <a:pt x="5664" y="3757"/>
                  </a:cubicBezTo>
                  <a:cubicBezTo>
                    <a:pt x="5772" y="3650"/>
                    <a:pt x="5890" y="3354"/>
                    <a:pt x="5777" y="3152"/>
                  </a:cubicBezTo>
                  <a:cubicBezTo>
                    <a:pt x="5560" y="3371"/>
                    <a:pt x="5496" y="2845"/>
                    <a:pt x="5323" y="2774"/>
                  </a:cubicBezTo>
                  <a:cubicBezTo>
                    <a:pt x="5305" y="2819"/>
                    <a:pt x="5283" y="2860"/>
                    <a:pt x="5248" y="2887"/>
                  </a:cubicBezTo>
                  <a:close/>
                  <a:moveTo>
                    <a:pt x="1617" y="3152"/>
                  </a:moveTo>
                  <a:cubicBezTo>
                    <a:pt x="1744" y="3311"/>
                    <a:pt x="1887" y="3085"/>
                    <a:pt x="2146" y="3152"/>
                  </a:cubicBezTo>
                  <a:cubicBezTo>
                    <a:pt x="2424" y="2652"/>
                    <a:pt x="1638" y="2877"/>
                    <a:pt x="1617" y="3152"/>
                  </a:cubicBezTo>
                  <a:close/>
                  <a:moveTo>
                    <a:pt x="5740" y="2849"/>
                  </a:moveTo>
                  <a:cubicBezTo>
                    <a:pt x="5755" y="2922"/>
                    <a:pt x="5753" y="3012"/>
                    <a:pt x="5853" y="3001"/>
                  </a:cubicBezTo>
                  <a:cubicBezTo>
                    <a:pt x="5830" y="2933"/>
                    <a:pt x="5964" y="2844"/>
                    <a:pt x="5853" y="2812"/>
                  </a:cubicBezTo>
                  <a:cubicBezTo>
                    <a:pt x="5847" y="2856"/>
                    <a:pt x="5793" y="2853"/>
                    <a:pt x="5740" y="2849"/>
                  </a:cubicBezTo>
                  <a:close/>
                  <a:moveTo>
                    <a:pt x="2260" y="3039"/>
                  </a:moveTo>
                  <a:cubicBezTo>
                    <a:pt x="2211" y="3179"/>
                    <a:pt x="2484" y="3189"/>
                    <a:pt x="2524" y="3114"/>
                  </a:cubicBezTo>
                  <a:cubicBezTo>
                    <a:pt x="2443" y="3083"/>
                    <a:pt x="2395" y="3016"/>
                    <a:pt x="2260" y="3039"/>
                  </a:cubicBezTo>
                  <a:close/>
                  <a:moveTo>
                    <a:pt x="2487" y="3001"/>
                  </a:moveTo>
                  <a:cubicBezTo>
                    <a:pt x="2397" y="2989"/>
                    <a:pt x="2416" y="2869"/>
                    <a:pt x="2297" y="2887"/>
                  </a:cubicBezTo>
                  <a:cubicBezTo>
                    <a:pt x="2275" y="2989"/>
                    <a:pt x="2453" y="3080"/>
                    <a:pt x="2487" y="3001"/>
                  </a:cubicBezTo>
                  <a:close/>
                  <a:moveTo>
                    <a:pt x="1390" y="3493"/>
                  </a:moveTo>
                  <a:cubicBezTo>
                    <a:pt x="1490" y="3546"/>
                    <a:pt x="1765" y="3505"/>
                    <a:pt x="1730" y="3303"/>
                  </a:cubicBezTo>
                  <a:cubicBezTo>
                    <a:pt x="1544" y="3294"/>
                    <a:pt x="1362" y="3289"/>
                    <a:pt x="1390" y="3493"/>
                  </a:cubicBezTo>
                  <a:close/>
                  <a:moveTo>
                    <a:pt x="1428" y="2963"/>
                  </a:moveTo>
                  <a:cubicBezTo>
                    <a:pt x="1349" y="3086"/>
                    <a:pt x="1271" y="3209"/>
                    <a:pt x="1201" y="3341"/>
                  </a:cubicBezTo>
                  <a:cubicBezTo>
                    <a:pt x="1508" y="3410"/>
                    <a:pt x="1642" y="3095"/>
                    <a:pt x="1428" y="2963"/>
                  </a:cubicBezTo>
                  <a:close/>
                  <a:moveTo>
                    <a:pt x="8803" y="3266"/>
                  </a:moveTo>
                  <a:cubicBezTo>
                    <a:pt x="8917" y="3266"/>
                    <a:pt x="9030" y="3266"/>
                    <a:pt x="9144" y="3266"/>
                  </a:cubicBezTo>
                  <a:cubicBezTo>
                    <a:pt x="9135" y="3194"/>
                    <a:pt x="9186" y="3182"/>
                    <a:pt x="9182" y="3114"/>
                  </a:cubicBezTo>
                  <a:cubicBezTo>
                    <a:pt x="9054" y="3163"/>
                    <a:pt x="8820" y="3106"/>
                    <a:pt x="8803" y="3266"/>
                  </a:cubicBezTo>
                  <a:close/>
                  <a:moveTo>
                    <a:pt x="9182" y="2963"/>
                  </a:moveTo>
                  <a:cubicBezTo>
                    <a:pt x="9039" y="2947"/>
                    <a:pt x="9009" y="3043"/>
                    <a:pt x="8955" y="3114"/>
                  </a:cubicBezTo>
                  <a:cubicBezTo>
                    <a:pt x="9074" y="3108"/>
                    <a:pt x="9180" y="3088"/>
                    <a:pt x="9182" y="2963"/>
                  </a:cubicBezTo>
                  <a:close/>
                  <a:moveTo>
                    <a:pt x="9257" y="3266"/>
                  </a:moveTo>
                  <a:cubicBezTo>
                    <a:pt x="9477" y="3213"/>
                    <a:pt x="9655" y="3351"/>
                    <a:pt x="9749" y="3303"/>
                  </a:cubicBezTo>
                  <a:cubicBezTo>
                    <a:pt x="9804" y="2984"/>
                    <a:pt x="9514" y="3009"/>
                    <a:pt x="9295" y="2963"/>
                  </a:cubicBezTo>
                  <a:cubicBezTo>
                    <a:pt x="9303" y="3085"/>
                    <a:pt x="9228" y="3123"/>
                    <a:pt x="9257" y="3266"/>
                  </a:cubicBezTo>
                  <a:close/>
                  <a:moveTo>
                    <a:pt x="6950" y="3568"/>
                  </a:moveTo>
                  <a:cubicBezTo>
                    <a:pt x="7149" y="3579"/>
                    <a:pt x="7174" y="3528"/>
                    <a:pt x="7328" y="3568"/>
                  </a:cubicBezTo>
                  <a:cubicBezTo>
                    <a:pt x="7251" y="3317"/>
                    <a:pt x="7089" y="3152"/>
                    <a:pt x="6836" y="3076"/>
                  </a:cubicBezTo>
                  <a:cubicBezTo>
                    <a:pt x="6876" y="3238"/>
                    <a:pt x="6965" y="3351"/>
                    <a:pt x="6950" y="3568"/>
                  </a:cubicBezTo>
                  <a:close/>
                  <a:moveTo>
                    <a:pt x="9900" y="3266"/>
                  </a:moveTo>
                  <a:cubicBezTo>
                    <a:pt x="9940" y="3390"/>
                    <a:pt x="10094" y="3399"/>
                    <a:pt x="10203" y="3455"/>
                  </a:cubicBezTo>
                  <a:cubicBezTo>
                    <a:pt x="10192" y="3263"/>
                    <a:pt x="10141" y="3113"/>
                    <a:pt x="9976" y="3076"/>
                  </a:cubicBezTo>
                  <a:cubicBezTo>
                    <a:pt x="9960" y="3149"/>
                    <a:pt x="9868" y="3145"/>
                    <a:pt x="9900" y="3266"/>
                  </a:cubicBezTo>
                  <a:close/>
                  <a:moveTo>
                    <a:pt x="8122" y="3341"/>
                  </a:moveTo>
                  <a:cubicBezTo>
                    <a:pt x="8190" y="3320"/>
                    <a:pt x="8280" y="3322"/>
                    <a:pt x="8312" y="3266"/>
                  </a:cubicBezTo>
                  <a:cubicBezTo>
                    <a:pt x="8212" y="3277"/>
                    <a:pt x="8282" y="3119"/>
                    <a:pt x="8160" y="3152"/>
                  </a:cubicBezTo>
                  <a:cubicBezTo>
                    <a:pt x="8172" y="3240"/>
                    <a:pt x="8154" y="3297"/>
                    <a:pt x="8122" y="3341"/>
                  </a:cubicBezTo>
                  <a:close/>
                  <a:moveTo>
                    <a:pt x="2487" y="3228"/>
                  </a:moveTo>
                  <a:cubicBezTo>
                    <a:pt x="2322" y="3252"/>
                    <a:pt x="2059" y="3178"/>
                    <a:pt x="1957" y="3266"/>
                  </a:cubicBezTo>
                  <a:cubicBezTo>
                    <a:pt x="2115" y="3301"/>
                    <a:pt x="2384" y="3346"/>
                    <a:pt x="2487" y="3228"/>
                  </a:cubicBezTo>
                  <a:close/>
                  <a:moveTo>
                    <a:pt x="2714" y="3455"/>
                  </a:moveTo>
                  <a:cubicBezTo>
                    <a:pt x="2971" y="3538"/>
                    <a:pt x="3203" y="3646"/>
                    <a:pt x="3394" y="3795"/>
                  </a:cubicBezTo>
                  <a:cubicBezTo>
                    <a:pt x="3423" y="3527"/>
                    <a:pt x="3312" y="3399"/>
                    <a:pt x="3167" y="3303"/>
                  </a:cubicBezTo>
                  <a:cubicBezTo>
                    <a:pt x="2917" y="3389"/>
                    <a:pt x="2923" y="3322"/>
                    <a:pt x="2714" y="3228"/>
                  </a:cubicBezTo>
                  <a:cubicBezTo>
                    <a:pt x="2714" y="3303"/>
                    <a:pt x="2714" y="3379"/>
                    <a:pt x="2714" y="3455"/>
                  </a:cubicBezTo>
                  <a:close/>
                  <a:moveTo>
                    <a:pt x="7366" y="3530"/>
                  </a:moveTo>
                  <a:cubicBezTo>
                    <a:pt x="7506" y="3604"/>
                    <a:pt x="7610" y="3715"/>
                    <a:pt x="7744" y="3795"/>
                  </a:cubicBezTo>
                  <a:cubicBezTo>
                    <a:pt x="7713" y="3596"/>
                    <a:pt x="8067" y="3479"/>
                    <a:pt x="7896" y="3379"/>
                  </a:cubicBezTo>
                  <a:cubicBezTo>
                    <a:pt x="7763" y="3435"/>
                    <a:pt x="7493" y="3303"/>
                    <a:pt x="7366" y="3228"/>
                  </a:cubicBezTo>
                  <a:cubicBezTo>
                    <a:pt x="7366" y="3329"/>
                    <a:pt x="7366" y="3429"/>
                    <a:pt x="7366" y="3530"/>
                  </a:cubicBezTo>
                  <a:close/>
                  <a:moveTo>
                    <a:pt x="8047" y="3795"/>
                  </a:moveTo>
                  <a:cubicBezTo>
                    <a:pt x="8233" y="3689"/>
                    <a:pt x="8336" y="3834"/>
                    <a:pt x="8425" y="3719"/>
                  </a:cubicBezTo>
                  <a:cubicBezTo>
                    <a:pt x="8381" y="3714"/>
                    <a:pt x="8318" y="3726"/>
                    <a:pt x="8312" y="3682"/>
                  </a:cubicBezTo>
                  <a:cubicBezTo>
                    <a:pt x="8431" y="3624"/>
                    <a:pt x="8539" y="3556"/>
                    <a:pt x="8690" y="3530"/>
                  </a:cubicBezTo>
                  <a:cubicBezTo>
                    <a:pt x="8668" y="3464"/>
                    <a:pt x="8736" y="3308"/>
                    <a:pt x="8652" y="3303"/>
                  </a:cubicBezTo>
                  <a:cubicBezTo>
                    <a:pt x="8477" y="3437"/>
                    <a:pt x="7882" y="3281"/>
                    <a:pt x="8047" y="3795"/>
                  </a:cubicBezTo>
                  <a:close/>
                  <a:moveTo>
                    <a:pt x="9711" y="3568"/>
                  </a:moveTo>
                  <a:cubicBezTo>
                    <a:pt x="9800" y="3605"/>
                    <a:pt x="9897" y="3634"/>
                    <a:pt x="10014" y="3644"/>
                  </a:cubicBezTo>
                  <a:cubicBezTo>
                    <a:pt x="10014" y="3581"/>
                    <a:pt x="10014" y="3518"/>
                    <a:pt x="10014" y="3455"/>
                  </a:cubicBezTo>
                  <a:cubicBezTo>
                    <a:pt x="9939" y="3403"/>
                    <a:pt x="9798" y="3419"/>
                    <a:pt x="9711" y="3379"/>
                  </a:cubicBezTo>
                  <a:cubicBezTo>
                    <a:pt x="9711" y="3442"/>
                    <a:pt x="9711" y="3505"/>
                    <a:pt x="9711" y="3568"/>
                  </a:cubicBezTo>
                  <a:close/>
                  <a:moveTo>
                    <a:pt x="3508" y="3530"/>
                  </a:moveTo>
                  <a:cubicBezTo>
                    <a:pt x="3635" y="3592"/>
                    <a:pt x="3669" y="3747"/>
                    <a:pt x="3848" y="3757"/>
                  </a:cubicBezTo>
                  <a:cubicBezTo>
                    <a:pt x="3875" y="3617"/>
                    <a:pt x="3784" y="3595"/>
                    <a:pt x="3810" y="3455"/>
                  </a:cubicBezTo>
                  <a:cubicBezTo>
                    <a:pt x="3709" y="3480"/>
                    <a:pt x="3574" y="3471"/>
                    <a:pt x="3508" y="3530"/>
                  </a:cubicBezTo>
                  <a:close/>
                  <a:moveTo>
                    <a:pt x="2562" y="3493"/>
                  </a:moveTo>
                  <a:cubicBezTo>
                    <a:pt x="2347" y="3517"/>
                    <a:pt x="2033" y="3443"/>
                    <a:pt x="1881" y="3530"/>
                  </a:cubicBezTo>
                  <a:cubicBezTo>
                    <a:pt x="2059" y="3559"/>
                    <a:pt x="2448" y="3634"/>
                    <a:pt x="2562" y="3493"/>
                  </a:cubicBezTo>
                  <a:close/>
                  <a:moveTo>
                    <a:pt x="8955" y="3644"/>
                  </a:moveTo>
                  <a:cubicBezTo>
                    <a:pt x="9475" y="3631"/>
                    <a:pt x="9665" y="3648"/>
                    <a:pt x="9182" y="3606"/>
                  </a:cubicBezTo>
                  <a:cubicBezTo>
                    <a:pt x="9080" y="3597"/>
                    <a:pt x="8972" y="3506"/>
                    <a:pt x="8841" y="3606"/>
                  </a:cubicBezTo>
                  <a:cubicBezTo>
                    <a:pt x="8886" y="3612"/>
                    <a:pt x="8948" y="3599"/>
                    <a:pt x="8955" y="3644"/>
                  </a:cubicBezTo>
                  <a:close/>
                  <a:moveTo>
                    <a:pt x="1125" y="4476"/>
                  </a:moveTo>
                  <a:cubicBezTo>
                    <a:pt x="1584" y="4380"/>
                    <a:pt x="1929" y="4171"/>
                    <a:pt x="2071" y="3757"/>
                  </a:cubicBezTo>
                  <a:cubicBezTo>
                    <a:pt x="1611" y="3485"/>
                    <a:pt x="1194" y="4004"/>
                    <a:pt x="1125" y="4476"/>
                  </a:cubicBezTo>
                  <a:close/>
                  <a:moveTo>
                    <a:pt x="2260" y="3833"/>
                  </a:moveTo>
                  <a:cubicBezTo>
                    <a:pt x="2451" y="4171"/>
                    <a:pt x="2899" y="4253"/>
                    <a:pt x="3319" y="4362"/>
                  </a:cubicBezTo>
                  <a:cubicBezTo>
                    <a:pt x="3294" y="4097"/>
                    <a:pt x="3085" y="4017"/>
                    <a:pt x="3054" y="3757"/>
                  </a:cubicBezTo>
                  <a:cubicBezTo>
                    <a:pt x="2718" y="3719"/>
                    <a:pt x="2428" y="3570"/>
                    <a:pt x="2260" y="3833"/>
                  </a:cubicBezTo>
                  <a:close/>
                  <a:moveTo>
                    <a:pt x="8349" y="3946"/>
                  </a:moveTo>
                  <a:cubicBezTo>
                    <a:pt x="8557" y="3930"/>
                    <a:pt x="9043" y="4123"/>
                    <a:pt x="9106" y="3795"/>
                  </a:cubicBezTo>
                  <a:cubicBezTo>
                    <a:pt x="8926" y="3665"/>
                    <a:pt x="8471" y="3706"/>
                    <a:pt x="8349" y="3946"/>
                  </a:cubicBezTo>
                  <a:close/>
                  <a:moveTo>
                    <a:pt x="9295" y="3909"/>
                  </a:moveTo>
                  <a:cubicBezTo>
                    <a:pt x="9394" y="4008"/>
                    <a:pt x="9923" y="4051"/>
                    <a:pt x="10014" y="3909"/>
                  </a:cubicBezTo>
                  <a:cubicBezTo>
                    <a:pt x="9801" y="3794"/>
                    <a:pt x="9443" y="3698"/>
                    <a:pt x="9295" y="3909"/>
                  </a:cubicBezTo>
                  <a:close/>
                  <a:moveTo>
                    <a:pt x="7744" y="3833"/>
                  </a:moveTo>
                  <a:cubicBezTo>
                    <a:pt x="7740" y="3950"/>
                    <a:pt x="7761" y="4043"/>
                    <a:pt x="7820" y="4098"/>
                  </a:cubicBezTo>
                  <a:cubicBezTo>
                    <a:pt x="7858" y="3972"/>
                    <a:pt x="8029" y="3979"/>
                    <a:pt x="8009" y="3795"/>
                  </a:cubicBezTo>
                  <a:cubicBezTo>
                    <a:pt x="7886" y="3773"/>
                    <a:pt x="7833" y="3821"/>
                    <a:pt x="7744" y="3833"/>
                  </a:cubicBezTo>
                  <a:close/>
                  <a:moveTo>
                    <a:pt x="3735" y="4514"/>
                  </a:moveTo>
                  <a:cubicBezTo>
                    <a:pt x="3935" y="4413"/>
                    <a:pt x="4100" y="4016"/>
                    <a:pt x="3886" y="3833"/>
                  </a:cubicBezTo>
                  <a:cubicBezTo>
                    <a:pt x="3823" y="3833"/>
                    <a:pt x="3760" y="3833"/>
                    <a:pt x="3697" y="3833"/>
                  </a:cubicBezTo>
                  <a:cubicBezTo>
                    <a:pt x="3593" y="4038"/>
                    <a:pt x="3697" y="4328"/>
                    <a:pt x="3735" y="4514"/>
                  </a:cubicBezTo>
                  <a:close/>
                  <a:moveTo>
                    <a:pt x="1730" y="4514"/>
                  </a:moveTo>
                  <a:cubicBezTo>
                    <a:pt x="2069" y="4500"/>
                    <a:pt x="2483" y="4560"/>
                    <a:pt x="2714" y="4438"/>
                  </a:cubicBezTo>
                  <a:cubicBezTo>
                    <a:pt x="2424" y="4048"/>
                    <a:pt x="1928" y="4058"/>
                    <a:pt x="1730" y="4514"/>
                  </a:cubicBezTo>
                  <a:close/>
                  <a:moveTo>
                    <a:pt x="8652" y="4249"/>
                  </a:moveTo>
                  <a:cubicBezTo>
                    <a:pt x="8999" y="4205"/>
                    <a:pt x="9538" y="4353"/>
                    <a:pt x="9711" y="4136"/>
                  </a:cubicBezTo>
                  <a:cubicBezTo>
                    <a:pt x="9486" y="4150"/>
                    <a:pt x="8802" y="4033"/>
                    <a:pt x="8652" y="4249"/>
                  </a:cubicBezTo>
                  <a:close/>
                  <a:moveTo>
                    <a:pt x="9825" y="4136"/>
                  </a:moveTo>
                  <a:cubicBezTo>
                    <a:pt x="9711" y="4160"/>
                    <a:pt x="9861" y="4216"/>
                    <a:pt x="9825" y="4287"/>
                  </a:cubicBezTo>
                  <a:cubicBezTo>
                    <a:pt x="9469" y="4266"/>
                    <a:pt x="8858" y="4468"/>
                    <a:pt x="9371" y="4665"/>
                  </a:cubicBezTo>
                  <a:cubicBezTo>
                    <a:pt x="9508" y="4639"/>
                    <a:pt x="9505" y="4472"/>
                    <a:pt x="9635" y="4438"/>
                  </a:cubicBezTo>
                  <a:cubicBezTo>
                    <a:pt x="9678" y="4446"/>
                    <a:pt x="9694" y="4480"/>
                    <a:pt x="9711" y="4514"/>
                  </a:cubicBezTo>
                  <a:cubicBezTo>
                    <a:pt x="9718" y="4647"/>
                    <a:pt x="9583" y="4638"/>
                    <a:pt x="9560" y="4741"/>
                  </a:cubicBezTo>
                  <a:cubicBezTo>
                    <a:pt x="9776" y="4827"/>
                    <a:pt x="9960" y="4945"/>
                    <a:pt x="10278" y="4930"/>
                  </a:cubicBezTo>
                  <a:cubicBezTo>
                    <a:pt x="10460" y="4716"/>
                    <a:pt x="10266" y="4543"/>
                    <a:pt x="10278" y="4249"/>
                  </a:cubicBezTo>
                  <a:cubicBezTo>
                    <a:pt x="10135" y="4245"/>
                    <a:pt x="10222" y="4470"/>
                    <a:pt x="10089" y="4476"/>
                  </a:cubicBezTo>
                  <a:cubicBezTo>
                    <a:pt x="10031" y="4421"/>
                    <a:pt x="10056" y="4282"/>
                    <a:pt x="10052" y="4173"/>
                  </a:cubicBezTo>
                  <a:cubicBezTo>
                    <a:pt x="9972" y="4148"/>
                    <a:pt x="9883" y="4073"/>
                    <a:pt x="9825" y="4136"/>
                  </a:cubicBezTo>
                  <a:close/>
                  <a:moveTo>
                    <a:pt x="5134" y="4362"/>
                  </a:moveTo>
                  <a:cubicBezTo>
                    <a:pt x="5299" y="4374"/>
                    <a:pt x="5350" y="4499"/>
                    <a:pt x="5437" y="4589"/>
                  </a:cubicBezTo>
                  <a:cubicBezTo>
                    <a:pt x="5447" y="4512"/>
                    <a:pt x="5538" y="4514"/>
                    <a:pt x="5588" y="4476"/>
                  </a:cubicBezTo>
                  <a:cubicBezTo>
                    <a:pt x="5556" y="4382"/>
                    <a:pt x="5539" y="4273"/>
                    <a:pt x="5550" y="4136"/>
                  </a:cubicBezTo>
                  <a:cubicBezTo>
                    <a:pt x="5402" y="4201"/>
                    <a:pt x="5257" y="4271"/>
                    <a:pt x="5134" y="4362"/>
                  </a:cubicBezTo>
                  <a:close/>
                  <a:moveTo>
                    <a:pt x="8198" y="4476"/>
                  </a:moveTo>
                  <a:cubicBezTo>
                    <a:pt x="8161" y="4387"/>
                    <a:pt x="8186" y="4236"/>
                    <a:pt x="8047" y="4249"/>
                  </a:cubicBezTo>
                  <a:cubicBezTo>
                    <a:pt x="7912" y="4548"/>
                    <a:pt x="8084" y="4734"/>
                    <a:pt x="7971" y="5081"/>
                  </a:cubicBezTo>
                  <a:cubicBezTo>
                    <a:pt x="8390" y="5278"/>
                    <a:pt x="8915" y="4980"/>
                    <a:pt x="9106" y="4703"/>
                  </a:cubicBezTo>
                  <a:cubicBezTo>
                    <a:pt x="8865" y="4753"/>
                    <a:pt x="8631" y="5009"/>
                    <a:pt x="8349" y="4892"/>
                  </a:cubicBezTo>
                  <a:cubicBezTo>
                    <a:pt x="8565" y="4780"/>
                    <a:pt x="8865" y="4752"/>
                    <a:pt x="8992" y="4552"/>
                  </a:cubicBezTo>
                  <a:cubicBezTo>
                    <a:pt x="8727" y="4514"/>
                    <a:pt x="8549" y="4763"/>
                    <a:pt x="8312" y="4627"/>
                  </a:cubicBezTo>
                  <a:cubicBezTo>
                    <a:pt x="8579" y="4592"/>
                    <a:pt x="8816" y="4526"/>
                    <a:pt x="8917" y="4325"/>
                  </a:cubicBezTo>
                  <a:cubicBezTo>
                    <a:pt x="8727" y="4300"/>
                    <a:pt x="8612" y="4372"/>
                    <a:pt x="8501" y="4325"/>
                  </a:cubicBezTo>
                  <a:cubicBezTo>
                    <a:pt x="8483" y="4252"/>
                    <a:pt x="8617" y="4162"/>
                    <a:pt x="8463" y="4173"/>
                  </a:cubicBezTo>
                  <a:cubicBezTo>
                    <a:pt x="8438" y="4173"/>
                    <a:pt x="8412" y="4173"/>
                    <a:pt x="8387" y="4173"/>
                  </a:cubicBezTo>
                  <a:cubicBezTo>
                    <a:pt x="8329" y="4279"/>
                    <a:pt x="8353" y="4467"/>
                    <a:pt x="8198" y="4476"/>
                  </a:cubicBezTo>
                  <a:close/>
                  <a:moveTo>
                    <a:pt x="2373" y="4741"/>
                  </a:moveTo>
                  <a:cubicBezTo>
                    <a:pt x="2426" y="4852"/>
                    <a:pt x="2736" y="4705"/>
                    <a:pt x="2789" y="4816"/>
                  </a:cubicBezTo>
                  <a:cubicBezTo>
                    <a:pt x="2736" y="4965"/>
                    <a:pt x="2420" y="4851"/>
                    <a:pt x="2373" y="5005"/>
                  </a:cubicBezTo>
                  <a:cubicBezTo>
                    <a:pt x="2589" y="5199"/>
                    <a:pt x="3639" y="5140"/>
                    <a:pt x="3357" y="4589"/>
                  </a:cubicBezTo>
                  <a:cubicBezTo>
                    <a:pt x="3036" y="4627"/>
                    <a:pt x="2595" y="4408"/>
                    <a:pt x="2373" y="4741"/>
                  </a:cubicBezTo>
                  <a:close/>
                  <a:moveTo>
                    <a:pt x="1087" y="4703"/>
                  </a:moveTo>
                  <a:cubicBezTo>
                    <a:pt x="1062" y="4967"/>
                    <a:pt x="1273" y="4996"/>
                    <a:pt x="1314" y="5195"/>
                  </a:cubicBezTo>
                  <a:cubicBezTo>
                    <a:pt x="1534" y="5124"/>
                    <a:pt x="1900" y="5200"/>
                    <a:pt x="2108" y="5119"/>
                  </a:cubicBezTo>
                  <a:cubicBezTo>
                    <a:pt x="2108" y="5056"/>
                    <a:pt x="2108" y="4993"/>
                    <a:pt x="2108" y="4930"/>
                  </a:cubicBezTo>
                  <a:cubicBezTo>
                    <a:pt x="1956" y="4906"/>
                    <a:pt x="1706" y="4979"/>
                    <a:pt x="1617" y="4892"/>
                  </a:cubicBezTo>
                  <a:cubicBezTo>
                    <a:pt x="1647" y="4696"/>
                    <a:pt x="2132" y="4954"/>
                    <a:pt x="2108" y="4703"/>
                  </a:cubicBezTo>
                  <a:cubicBezTo>
                    <a:pt x="1780" y="4606"/>
                    <a:pt x="1431" y="4516"/>
                    <a:pt x="1087" y="4703"/>
                  </a:cubicBezTo>
                  <a:close/>
                  <a:moveTo>
                    <a:pt x="4302" y="4854"/>
                  </a:moveTo>
                  <a:cubicBezTo>
                    <a:pt x="4526" y="4776"/>
                    <a:pt x="4784" y="4731"/>
                    <a:pt x="4945" y="4589"/>
                  </a:cubicBezTo>
                  <a:cubicBezTo>
                    <a:pt x="4641" y="4588"/>
                    <a:pt x="4417" y="4667"/>
                    <a:pt x="4302" y="4854"/>
                  </a:cubicBezTo>
                  <a:close/>
                  <a:moveTo>
                    <a:pt x="7177" y="4779"/>
                  </a:moveTo>
                  <a:cubicBezTo>
                    <a:pt x="7520" y="4842"/>
                    <a:pt x="7470" y="5292"/>
                    <a:pt x="7253" y="5459"/>
                  </a:cubicBezTo>
                  <a:cubicBezTo>
                    <a:pt x="7459" y="5468"/>
                    <a:pt x="7707" y="5433"/>
                    <a:pt x="7858" y="5497"/>
                  </a:cubicBezTo>
                  <a:cubicBezTo>
                    <a:pt x="7753" y="5251"/>
                    <a:pt x="7619" y="4911"/>
                    <a:pt x="7706" y="4589"/>
                  </a:cubicBezTo>
                  <a:cubicBezTo>
                    <a:pt x="7510" y="4632"/>
                    <a:pt x="7336" y="4698"/>
                    <a:pt x="7177" y="4779"/>
                  </a:cubicBezTo>
                  <a:close/>
                  <a:moveTo>
                    <a:pt x="3697" y="4930"/>
                  </a:moveTo>
                  <a:cubicBezTo>
                    <a:pt x="3851" y="4908"/>
                    <a:pt x="3967" y="4847"/>
                    <a:pt x="4000" y="4703"/>
                  </a:cubicBezTo>
                  <a:cubicBezTo>
                    <a:pt x="3868" y="4733"/>
                    <a:pt x="3854" y="4647"/>
                    <a:pt x="3735" y="4665"/>
                  </a:cubicBezTo>
                  <a:cubicBezTo>
                    <a:pt x="3765" y="4796"/>
                    <a:pt x="3678" y="4810"/>
                    <a:pt x="3697" y="4930"/>
                  </a:cubicBezTo>
                  <a:close/>
                  <a:moveTo>
                    <a:pt x="5777" y="4892"/>
                  </a:moveTo>
                  <a:cubicBezTo>
                    <a:pt x="5867" y="4868"/>
                    <a:pt x="5953" y="4841"/>
                    <a:pt x="5966" y="4741"/>
                  </a:cubicBezTo>
                  <a:cubicBezTo>
                    <a:pt x="5860" y="4772"/>
                    <a:pt x="5868" y="4687"/>
                    <a:pt x="5777" y="4703"/>
                  </a:cubicBezTo>
                  <a:cubicBezTo>
                    <a:pt x="5777" y="4766"/>
                    <a:pt x="5777" y="4829"/>
                    <a:pt x="5777" y="4892"/>
                  </a:cubicBezTo>
                  <a:close/>
                  <a:moveTo>
                    <a:pt x="9219" y="5497"/>
                  </a:moveTo>
                  <a:cubicBezTo>
                    <a:pt x="9473" y="5785"/>
                    <a:pt x="9918" y="5504"/>
                    <a:pt x="10127" y="5308"/>
                  </a:cubicBezTo>
                  <a:cubicBezTo>
                    <a:pt x="9833" y="5236"/>
                    <a:pt x="9668" y="5036"/>
                    <a:pt x="9409" y="4930"/>
                  </a:cubicBezTo>
                  <a:cubicBezTo>
                    <a:pt x="9422" y="5196"/>
                    <a:pt x="9342" y="5367"/>
                    <a:pt x="9219" y="5497"/>
                  </a:cubicBezTo>
                  <a:close/>
                  <a:moveTo>
                    <a:pt x="10354" y="5195"/>
                  </a:moveTo>
                  <a:cubicBezTo>
                    <a:pt x="10393" y="5107"/>
                    <a:pt x="10484" y="5073"/>
                    <a:pt x="10468" y="4930"/>
                  </a:cubicBezTo>
                  <a:cubicBezTo>
                    <a:pt x="10368" y="4934"/>
                    <a:pt x="10328" y="5190"/>
                    <a:pt x="10354" y="5195"/>
                  </a:cubicBezTo>
                  <a:close/>
                  <a:moveTo>
                    <a:pt x="10392" y="5535"/>
                  </a:moveTo>
                  <a:cubicBezTo>
                    <a:pt x="10570" y="5429"/>
                    <a:pt x="10616" y="5623"/>
                    <a:pt x="10770" y="5649"/>
                  </a:cubicBezTo>
                  <a:cubicBezTo>
                    <a:pt x="10758" y="5396"/>
                    <a:pt x="10790" y="5100"/>
                    <a:pt x="10657" y="4968"/>
                  </a:cubicBezTo>
                  <a:cubicBezTo>
                    <a:pt x="10626" y="5215"/>
                    <a:pt x="10464" y="5330"/>
                    <a:pt x="10392" y="5535"/>
                  </a:cubicBezTo>
                  <a:close/>
                  <a:moveTo>
                    <a:pt x="8274" y="5346"/>
                  </a:moveTo>
                  <a:cubicBezTo>
                    <a:pt x="8358" y="5400"/>
                    <a:pt x="8456" y="5441"/>
                    <a:pt x="8614" y="5422"/>
                  </a:cubicBezTo>
                  <a:cubicBezTo>
                    <a:pt x="8627" y="5585"/>
                    <a:pt x="8804" y="5585"/>
                    <a:pt x="8917" y="5649"/>
                  </a:cubicBezTo>
                  <a:cubicBezTo>
                    <a:pt x="8928" y="5571"/>
                    <a:pt x="9019" y="5574"/>
                    <a:pt x="9030" y="5497"/>
                  </a:cubicBezTo>
                  <a:cubicBezTo>
                    <a:pt x="8955" y="5459"/>
                    <a:pt x="8869" y="5432"/>
                    <a:pt x="8841" y="5346"/>
                  </a:cubicBezTo>
                  <a:cubicBezTo>
                    <a:pt x="8977" y="5368"/>
                    <a:pt x="9024" y="5302"/>
                    <a:pt x="9106" y="5270"/>
                  </a:cubicBezTo>
                  <a:cubicBezTo>
                    <a:pt x="9087" y="5151"/>
                    <a:pt x="9174" y="5137"/>
                    <a:pt x="9144" y="5005"/>
                  </a:cubicBezTo>
                  <a:cubicBezTo>
                    <a:pt x="8886" y="5151"/>
                    <a:pt x="8554" y="5223"/>
                    <a:pt x="8274" y="5346"/>
                  </a:cubicBezTo>
                  <a:close/>
                  <a:moveTo>
                    <a:pt x="5172" y="5913"/>
                  </a:moveTo>
                  <a:cubicBezTo>
                    <a:pt x="5461" y="5786"/>
                    <a:pt x="5731" y="5640"/>
                    <a:pt x="5891" y="5384"/>
                  </a:cubicBezTo>
                  <a:cubicBezTo>
                    <a:pt x="5853" y="5283"/>
                    <a:pt x="5738" y="5259"/>
                    <a:pt x="5664" y="5195"/>
                  </a:cubicBezTo>
                  <a:cubicBezTo>
                    <a:pt x="5488" y="5422"/>
                    <a:pt x="5315" y="5652"/>
                    <a:pt x="5172" y="5913"/>
                  </a:cubicBezTo>
                  <a:close/>
                  <a:moveTo>
                    <a:pt x="1503" y="5422"/>
                  </a:moveTo>
                  <a:cubicBezTo>
                    <a:pt x="1705" y="5601"/>
                    <a:pt x="2036" y="5573"/>
                    <a:pt x="2260" y="5459"/>
                  </a:cubicBezTo>
                  <a:cubicBezTo>
                    <a:pt x="2485" y="5616"/>
                    <a:pt x="2830" y="5558"/>
                    <a:pt x="2903" y="5270"/>
                  </a:cubicBezTo>
                  <a:cubicBezTo>
                    <a:pt x="2410" y="5295"/>
                    <a:pt x="1867" y="5268"/>
                    <a:pt x="1503" y="5422"/>
                  </a:cubicBezTo>
                  <a:close/>
                  <a:moveTo>
                    <a:pt x="633" y="5800"/>
                  </a:moveTo>
                  <a:cubicBezTo>
                    <a:pt x="700" y="6061"/>
                    <a:pt x="693" y="6395"/>
                    <a:pt x="747" y="6670"/>
                  </a:cubicBezTo>
                  <a:cubicBezTo>
                    <a:pt x="880" y="6548"/>
                    <a:pt x="885" y="6677"/>
                    <a:pt x="1011" y="6745"/>
                  </a:cubicBezTo>
                  <a:cubicBezTo>
                    <a:pt x="864" y="6381"/>
                    <a:pt x="1538" y="5674"/>
                    <a:pt x="860" y="5573"/>
                  </a:cubicBezTo>
                  <a:cubicBezTo>
                    <a:pt x="862" y="5796"/>
                    <a:pt x="695" y="5705"/>
                    <a:pt x="633" y="5800"/>
                  </a:cubicBezTo>
                  <a:close/>
                  <a:moveTo>
                    <a:pt x="1201" y="6140"/>
                  </a:moveTo>
                  <a:cubicBezTo>
                    <a:pt x="1426" y="6104"/>
                    <a:pt x="1464" y="6255"/>
                    <a:pt x="1503" y="6405"/>
                  </a:cubicBezTo>
                  <a:cubicBezTo>
                    <a:pt x="1775" y="6353"/>
                    <a:pt x="1662" y="6016"/>
                    <a:pt x="1654" y="5762"/>
                  </a:cubicBezTo>
                  <a:cubicBezTo>
                    <a:pt x="1462" y="5740"/>
                    <a:pt x="1362" y="5625"/>
                    <a:pt x="1201" y="5573"/>
                  </a:cubicBezTo>
                  <a:cubicBezTo>
                    <a:pt x="1238" y="5733"/>
                    <a:pt x="1268" y="5986"/>
                    <a:pt x="1201" y="6140"/>
                  </a:cubicBezTo>
                  <a:close/>
                  <a:moveTo>
                    <a:pt x="6572" y="5724"/>
                  </a:moveTo>
                  <a:cubicBezTo>
                    <a:pt x="6780" y="5730"/>
                    <a:pt x="6905" y="5654"/>
                    <a:pt x="7026" y="5573"/>
                  </a:cubicBezTo>
                  <a:cubicBezTo>
                    <a:pt x="6831" y="5580"/>
                    <a:pt x="6589" y="5540"/>
                    <a:pt x="6572" y="5724"/>
                  </a:cubicBezTo>
                  <a:close/>
                  <a:moveTo>
                    <a:pt x="9711" y="5838"/>
                  </a:moveTo>
                  <a:cubicBezTo>
                    <a:pt x="9695" y="6131"/>
                    <a:pt x="9619" y="6417"/>
                    <a:pt x="9862" y="6518"/>
                  </a:cubicBezTo>
                  <a:cubicBezTo>
                    <a:pt x="9899" y="6354"/>
                    <a:pt x="9951" y="6203"/>
                    <a:pt x="10203" y="6254"/>
                  </a:cubicBezTo>
                  <a:cubicBezTo>
                    <a:pt x="10061" y="6057"/>
                    <a:pt x="10260" y="5747"/>
                    <a:pt x="10127" y="5649"/>
                  </a:cubicBezTo>
                  <a:cubicBezTo>
                    <a:pt x="10020" y="5743"/>
                    <a:pt x="9874" y="5799"/>
                    <a:pt x="9711" y="5838"/>
                  </a:cubicBezTo>
                  <a:close/>
                  <a:moveTo>
                    <a:pt x="2789" y="6027"/>
                  </a:moveTo>
                  <a:cubicBezTo>
                    <a:pt x="2766" y="5924"/>
                    <a:pt x="2837" y="5727"/>
                    <a:pt x="2751" y="5686"/>
                  </a:cubicBezTo>
                  <a:cubicBezTo>
                    <a:pt x="2701" y="5747"/>
                    <a:pt x="2670" y="6020"/>
                    <a:pt x="2789" y="6027"/>
                  </a:cubicBezTo>
                  <a:close/>
                  <a:moveTo>
                    <a:pt x="10354" y="6821"/>
                  </a:moveTo>
                  <a:cubicBezTo>
                    <a:pt x="10516" y="6787"/>
                    <a:pt x="10479" y="6666"/>
                    <a:pt x="10619" y="6783"/>
                  </a:cubicBezTo>
                  <a:cubicBezTo>
                    <a:pt x="10663" y="6474"/>
                    <a:pt x="10727" y="6185"/>
                    <a:pt x="10770" y="5875"/>
                  </a:cubicBezTo>
                  <a:cubicBezTo>
                    <a:pt x="10703" y="5805"/>
                    <a:pt x="10674" y="5906"/>
                    <a:pt x="10543" y="5875"/>
                  </a:cubicBezTo>
                  <a:cubicBezTo>
                    <a:pt x="10592" y="5826"/>
                    <a:pt x="10592" y="5736"/>
                    <a:pt x="10543" y="5686"/>
                  </a:cubicBezTo>
                  <a:cubicBezTo>
                    <a:pt x="9873" y="5737"/>
                    <a:pt x="10523" y="6486"/>
                    <a:pt x="10354" y="6821"/>
                  </a:cubicBezTo>
                  <a:close/>
                  <a:moveTo>
                    <a:pt x="8539" y="6329"/>
                  </a:moveTo>
                  <a:cubicBezTo>
                    <a:pt x="8570" y="6185"/>
                    <a:pt x="8588" y="6026"/>
                    <a:pt x="8576" y="5838"/>
                  </a:cubicBezTo>
                  <a:cubicBezTo>
                    <a:pt x="8436" y="5814"/>
                    <a:pt x="8339" y="5747"/>
                    <a:pt x="8198" y="5724"/>
                  </a:cubicBezTo>
                  <a:cubicBezTo>
                    <a:pt x="8320" y="5918"/>
                    <a:pt x="8395" y="6158"/>
                    <a:pt x="8539" y="6329"/>
                  </a:cubicBezTo>
                  <a:close/>
                  <a:moveTo>
                    <a:pt x="2487" y="5762"/>
                  </a:moveTo>
                  <a:cubicBezTo>
                    <a:pt x="2297" y="5762"/>
                    <a:pt x="2108" y="5762"/>
                    <a:pt x="1919" y="5762"/>
                  </a:cubicBezTo>
                  <a:cubicBezTo>
                    <a:pt x="1955" y="5894"/>
                    <a:pt x="2447" y="5874"/>
                    <a:pt x="2487" y="5762"/>
                  </a:cubicBezTo>
                  <a:close/>
                  <a:moveTo>
                    <a:pt x="9446" y="5838"/>
                  </a:moveTo>
                  <a:cubicBezTo>
                    <a:pt x="9269" y="5862"/>
                    <a:pt x="8993" y="5788"/>
                    <a:pt x="8879" y="5875"/>
                  </a:cubicBezTo>
                  <a:cubicBezTo>
                    <a:pt x="8996" y="5898"/>
                    <a:pt x="9396" y="5995"/>
                    <a:pt x="9446" y="5838"/>
                  </a:cubicBezTo>
                  <a:close/>
                  <a:moveTo>
                    <a:pt x="2562" y="6102"/>
                  </a:moveTo>
                  <a:cubicBezTo>
                    <a:pt x="2747" y="6090"/>
                    <a:pt x="2526" y="6043"/>
                    <a:pt x="2449" y="6065"/>
                  </a:cubicBezTo>
                  <a:cubicBezTo>
                    <a:pt x="2335" y="6065"/>
                    <a:pt x="2222" y="6065"/>
                    <a:pt x="2108" y="6065"/>
                  </a:cubicBezTo>
                  <a:cubicBezTo>
                    <a:pt x="1989" y="6064"/>
                    <a:pt x="1916" y="5973"/>
                    <a:pt x="1844" y="6102"/>
                  </a:cubicBezTo>
                  <a:cubicBezTo>
                    <a:pt x="2083" y="6102"/>
                    <a:pt x="2323" y="6102"/>
                    <a:pt x="2562" y="6102"/>
                  </a:cubicBezTo>
                  <a:close/>
                  <a:moveTo>
                    <a:pt x="6836" y="6556"/>
                  </a:moveTo>
                  <a:cubicBezTo>
                    <a:pt x="6927" y="6579"/>
                    <a:pt x="7111" y="6509"/>
                    <a:pt x="7139" y="6594"/>
                  </a:cubicBezTo>
                  <a:cubicBezTo>
                    <a:pt x="7139" y="6632"/>
                    <a:pt x="7170" y="6639"/>
                    <a:pt x="7177" y="6670"/>
                  </a:cubicBezTo>
                  <a:cubicBezTo>
                    <a:pt x="7191" y="6989"/>
                    <a:pt x="6645" y="7056"/>
                    <a:pt x="6912" y="7388"/>
                  </a:cubicBezTo>
                  <a:cubicBezTo>
                    <a:pt x="7821" y="7350"/>
                    <a:pt x="7355" y="5448"/>
                    <a:pt x="6836" y="6556"/>
                  </a:cubicBezTo>
                  <a:close/>
                  <a:moveTo>
                    <a:pt x="2638" y="6632"/>
                  </a:moveTo>
                  <a:cubicBezTo>
                    <a:pt x="2660" y="6546"/>
                    <a:pt x="2859" y="6300"/>
                    <a:pt x="2676" y="6254"/>
                  </a:cubicBezTo>
                  <a:cubicBezTo>
                    <a:pt x="2723" y="6416"/>
                    <a:pt x="2528" y="6532"/>
                    <a:pt x="2638" y="6632"/>
                  </a:cubicBezTo>
                  <a:close/>
                  <a:moveTo>
                    <a:pt x="1125" y="6783"/>
                  </a:moveTo>
                  <a:cubicBezTo>
                    <a:pt x="1252" y="6696"/>
                    <a:pt x="1328" y="6557"/>
                    <a:pt x="1428" y="6443"/>
                  </a:cubicBezTo>
                  <a:cubicBezTo>
                    <a:pt x="1408" y="6387"/>
                    <a:pt x="1372" y="6347"/>
                    <a:pt x="1352" y="6292"/>
                  </a:cubicBezTo>
                  <a:cubicBezTo>
                    <a:pt x="1028" y="6234"/>
                    <a:pt x="1007" y="6611"/>
                    <a:pt x="1125" y="6783"/>
                  </a:cubicBezTo>
                  <a:close/>
                  <a:moveTo>
                    <a:pt x="2449" y="6897"/>
                  </a:moveTo>
                  <a:cubicBezTo>
                    <a:pt x="2549" y="6857"/>
                    <a:pt x="2739" y="6826"/>
                    <a:pt x="2789" y="6935"/>
                  </a:cubicBezTo>
                  <a:cubicBezTo>
                    <a:pt x="2850" y="7265"/>
                    <a:pt x="2678" y="7677"/>
                    <a:pt x="2524" y="7918"/>
                  </a:cubicBezTo>
                  <a:cubicBezTo>
                    <a:pt x="2604" y="7940"/>
                    <a:pt x="2632" y="8012"/>
                    <a:pt x="2751" y="7994"/>
                  </a:cubicBezTo>
                  <a:cubicBezTo>
                    <a:pt x="2734" y="7737"/>
                    <a:pt x="2788" y="7551"/>
                    <a:pt x="3016" y="7540"/>
                  </a:cubicBezTo>
                  <a:cubicBezTo>
                    <a:pt x="2997" y="7004"/>
                    <a:pt x="3361" y="6851"/>
                    <a:pt x="3470" y="6443"/>
                  </a:cubicBezTo>
                  <a:cubicBezTo>
                    <a:pt x="3161" y="6487"/>
                    <a:pt x="3003" y="6380"/>
                    <a:pt x="2827" y="6292"/>
                  </a:cubicBezTo>
                  <a:cubicBezTo>
                    <a:pt x="2861" y="6654"/>
                    <a:pt x="2585" y="6705"/>
                    <a:pt x="2449" y="6897"/>
                  </a:cubicBezTo>
                  <a:close/>
                  <a:moveTo>
                    <a:pt x="4870" y="7010"/>
                  </a:moveTo>
                  <a:cubicBezTo>
                    <a:pt x="4811" y="6736"/>
                    <a:pt x="4996" y="6507"/>
                    <a:pt x="4907" y="6329"/>
                  </a:cubicBezTo>
                  <a:cubicBezTo>
                    <a:pt x="4881" y="6513"/>
                    <a:pt x="4685" y="6859"/>
                    <a:pt x="4870" y="7010"/>
                  </a:cubicBezTo>
                  <a:close/>
                  <a:moveTo>
                    <a:pt x="9825" y="6594"/>
                  </a:moveTo>
                  <a:cubicBezTo>
                    <a:pt x="9714" y="6564"/>
                    <a:pt x="9667" y="6275"/>
                    <a:pt x="9560" y="6367"/>
                  </a:cubicBezTo>
                  <a:cubicBezTo>
                    <a:pt x="9633" y="6435"/>
                    <a:pt x="9742" y="6662"/>
                    <a:pt x="9825" y="6594"/>
                  </a:cubicBezTo>
                  <a:close/>
                  <a:moveTo>
                    <a:pt x="6193" y="7426"/>
                  </a:moveTo>
                  <a:cubicBezTo>
                    <a:pt x="6233" y="7122"/>
                    <a:pt x="5873" y="7217"/>
                    <a:pt x="5891" y="6935"/>
                  </a:cubicBezTo>
                  <a:cubicBezTo>
                    <a:pt x="5903" y="6707"/>
                    <a:pt x="6173" y="6737"/>
                    <a:pt x="6118" y="6443"/>
                  </a:cubicBezTo>
                  <a:cubicBezTo>
                    <a:pt x="5406" y="6137"/>
                    <a:pt x="5484" y="7654"/>
                    <a:pt x="6193" y="7426"/>
                  </a:cubicBezTo>
                  <a:close/>
                  <a:moveTo>
                    <a:pt x="9976" y="6405"/>
                  </a:moveTo>
                  <a:cubicBezTo>
                    <a:pt x="9963" y="6670"/>
                    <a:pt x="10167" y="6718"/>
                    <a:pt x="10241" y="6897"/>
                  </a:cubicBezTo>
                  <a:cubicBezTo>
                    <a:pt x="10430" y="6688"/>
                    <a:pt x="10312" y="6259"/>
                    <a:pt x="9976" y="6405"/>
                  </a:cubicBezTo>
                  <a:close/>
                  <a:moveTo>
                    <a:pt x="2297" y="7275"/>
                  </a:moveTo>
                  <a:cubicBezTo>
                    <a:pt x="2272" y="7031"/>
                    <a:pt x="2434" y="7359"/>
                    <a:pt x="2487" y="7161"/>
                  </a:cubicBezTo>
                  <a:cubicBezTo>
                    <a:pt x="2506" y="7272"/>
                    <a:pt x="2558" y="7183"/>
                    <a:pt x="2600" y="7313"/>
                  </a:cubicBezTo>
                  <a:cubicBezTo>
                    <a:pt x="2669" y="7205"/>
                    <a:pt x="2799" y="7158"/>
                    <a:pt x="2751" y="6935"/>
                  </a:cubicBezTo>
                  <a:cubicBezTo>
                    <a:pt x="2538" y="6898"/>
                    <a:pt x="2042" y="6881"/>
                    <a:pt x="2297" y="7275"/>
                  </a:cubicBezTo>
                  <a:close/>
                  <a:moveTo>
                    <a:pt x="2260" y="6859"/>
                  </a:moveTo>
                  <a:cubicBezTo>
                    <a:pt x="2068" y="6748"/>
                    <a:pt x="1810" y="6703"/>
                    <a:pt x="1541" y="6670"/>
                  </a:cubicBezTo>
                  <a:cubicBezTo>
                    <a:pt x="1457" y="6794"/>
                    <a:pt x="1488" y="7291"/>
                    <a:pt x="1654" y="7161"/>
                  </a:cubicBezTo>
                  <a:cubicBezTo>
                    <a:pt x="1593" y="7133"/>
                    <a:pt x="1699" y="6957"/>
                    <a:pt x="1806" y="6972"/>
                  </a:cubicBezTo>
                  <a:cubicBezTo>
                    <a:pt x="1993" y="7000"/>
                    <a:pt x="1959" y="7248"/>
                    <a:pt x="2146" y="7275"/>
                  </a:cubicBezTo>
                  <a:cubicBezTo>
                    <a:pt x="2200" y="7152"/>
                    <a:pt x="2180" y="6956"/>
                    <a:pt x="2260" y="6859"/>
                  </a:cubicBezTo>
                  <a:close/>
                  <a:moveTo>
                    <a:pt x="8765" y="7388"/>
                  </a:moveTo>
                  <a:cubicBezTo>
                    <a:pt x="8751" y="7207"/>
                    <a:pt x="8831" y="7356"/>
                    <a:pt x="8879" y="7237"/>
                  </a:cubicBezTo>
                  <a:cubicBezTo>
                    <a:pt x="8918" y="7418"/>
                    <a:pt x="9038" y="7131"/>
                    <a:pt x="9068" y="7351"/>
                  </a:cubicBezTo>
                  <a:cubicBezTo>
                    <a:pt x="9119" y="7236"/>
                    <a:pt x="9129" y="7039"/>
                    <a:pt x="9030" y="6972"/>
                  </a:cubicBezTo>
                  <a:cubicBezTo>
                    <a:pt x="8867" y="7023"/>
                    <a:pt x="8790" y="6990"/>
                    <a:pt x="8614" y="6972"/>
                  </a:cubicBezTo>
                  <a:cubicBezTo>
                    <a:pt x="8508" y="7136"/>
                    <a:pt x="8641" y="7335"/>
                    <a:pt x="8765" y="7388"/>
                  </a:cubicBezTo>
                  <a:close/>
                  <a:moveTo>
                    <a:pt x="8879" y="6897"/>
                  </a:moveTo>
                  <a:cubicBezTo>
                    <a:pt x="8739" y="6860"/>
                    <a:pt x="8692" y="6731"/>
                    <a:pt x="8576" y="6670"/>
                  </a:cubicBezTo>
                  <a:cubicBezTo>
                    <a:pt x="8571" y="6735"/>
                    <a:pt x="8453" y="6980"/>
                    <a:pt x="8614" y="6972"/>
                  </a:cubicBezTo>
                  <a:cubicBezTo>
                    <a:pt x="8630" y="6797"/>
                    <a:pt x="8816" y="7026"/>
                    <a:pt x="8879" y="6897"/>
                  </a:cubicBezTo>
                  <a:close/>
                  <a:moveTo>
                    <a:pt x="1201" y="6859"/>
                  </a:moveTo>
                  <a:cubicBezTo>
                    <a:pt x="1335" y="7001"/>
                    <a:pt x="1347" y="7268"/>
                    <a:pt x="1579" y="7313"/>
                  </a:cubicBezTo>
                  <a:cubicBezTo>
                    <a:pt x="1498" y="7138"/>
                    <a:pt x="1378" y="6944"/>
                    <a:pt x="1465" y="6708"/>
                  </a:cubicBezTo>
                  <a:cubicBezTo>
                    <a:pt x="1301" y="6682"/>
                    <a:pt x="1256" y="6776"/>
                    <a:pt x="1201" y="6859"/>
                  </a:cubicBezTo>
                  <a:close/>
                  <a:moveTo>
                    <a:pt x="9106" y="6897"/>
                  </a:moveTo>
                  <a:cubicBezTo>
                    <a:pt x="9142" y="7050"/>
                    <a:pt x="9290" y="7163"/>
                    <a:pt x="9182" y="7351"/>
                  </a:cubicBezTo>
                  <a:cubicBezTo>
                    <a:pt x="9424" y="7341"/>
                    <a:pt x="9353" y="7018"/>
                    <a:pt x="9635" y="7048"/>
                  </a:cubicBezTo>
                  <a:cubicBezTo>
                    <a:pt x="9686" y="7111"/>
                    <a:pt x="9736" y="7175"/>
                    <a:pt x="9711" y="7313"/>
                  </a:cubicBezTo>
                  <a:cubicBezTo>
                    <a:pt x="9895" y="7279"/>
                    <a:pt x="9886" y="6948"/>
                    <a:pt x="9825" y="6783"/>
                  </a:cubicBezTo>
                  <a:cubicBezTo>
                    <a:pt x="9521" y="6757"/>
                    <a:pt x="9347" y="6860"/>
                    <a:pt x="9106" y="6897"/>
                  </a:cubicBezTo>
                  <a:close/>
                  <a:moveTo>
                    <a:pt x="9787" y="7388"/>
                  </a:moveTo>
                  <a:cubicBezTo>
                    <a:pt x="10015" y="7339"/>
                    <a:pt x="10036" y="7083"/>
                    <a:pt x="10165" y="6935"/>
                  </a:cubicBezTo>
                  <a:cubicBezTo>
                    <a:pt x="10070" y="6891"/>
                    <a:pt x="10038" y="6784"/>
                    <a:pt x="9900" y="6783"/>
                  </a:cubicBezTo>
                  <a:cubicBezTo>
                    <a:pt x="10003" y="7008"/>
                    <a:pt x="9886" y="7249"/>
                    <a:pt x="9787" y="7388"/>
                  </a:cubicBezTo>
                  <a:close/>
                  <a:moveTo>
                    <a:pt x="10089" y="7351"/>
                  </a:moveTo>
                  <a:cubicBezTo>
                    <a:pt x="10163" y="7247"/>
                    <a:pt x="10422" y="7130"/>
                    <a:pt x="10316" y="6972"/>
                  </a:cubicBezTo>
                  <a:cubicBezTo>
                    <a:pt x="10271" y="7105"/>
                    <a:pt x="10021" y="7231"/>
                    <a:pt x="10089" y="7351"/>
                  </a:cubicBezTo>
                  <a:close/>
                  <a:moveTo>
                    <a:pt x="936" y="7426"/>
                  </a:moveTo>
                  <a:cubicBezTo>
                    <a:pt x="1043" y="7395"/>
                    <a:pt x="1128" y="7341"/>
                    <a:pt x="1163" y="7237"/>
                  </a:cubicBezTo>
                  <a:cubicBezTo>
                    <a:pt x="997" y="7250"/>
                    <a:pt x="943" y="6955"/>
                    <a:pt x="822" y="7048"/>
                  </a:cubicBezTo>
                  <a:cubicBezTo>
                    <a:pt x="882" y="7152"/>
                    <a:pt x="888" y="7310"/>
                    <a:pt x="936" y="7426"/>
                  </a:cubicBezTo>
                  <a:close/>
                  <a:moveTo>
                    <a:pt x="1692" y="7086"/>
                  </a:moveTo>
                  <a:cubicBezTo>
                    <a:pt x="1692" y="7136"/>
                    <a:pt x="1692" y="7187"/>
                    <a:pt x="1692" y="7237"/>
                  </a:cubicBezTo>
                  <a:cubicBezTo>
                    <a:pt x="1741" y="7290"/>
                    <a:pt x="1871" y="7260"/>
                    <a:pt x="1919" y="7313"/>
                  </a:cubicBezTo>
                  <a:cubicBezTo>
                    <a:pt x="1919" y="7212"/>
                    <a:pt x="1934" y="7097"/>
                    <a:pt x="1881" y="7048"/>
                  </a:cubicBezTo>
                  <a:cubicBezTo>
                    <a:pt x="1794" y="7036"/>
                    <a:pt x="1736" y="7054"/>
                    <a:pt x="1692" y="7086"/>
                  </a:cubicBezTo>
                  <a:close/>
                  <a:moveTo>
                    <a:pt x="10203" y="7426"/>
                  </a:moveTo>
                  <a:cubicBezTo>
                    <a:pt x="10322" y="7408"/>
                    <a:pt x="10303" y="7528"/>
                    <a:pt x="10392" y="7540"/>
                  </a:cubicBezTo>
                  <a:cubicBezTo>
                    <a:pt x="10463" y="7409"/>
                    <a:pt x="10529" y="7274"/>
                    <a:pt x="10543" y="7086"/>
                  </a:cubicBezTo>
                  <a:cubicBezTo>
                    <a:pt x="10383" y="7152"/>
                    <a:pt x="10269" y="7266"/>
                    <a:pt x="10203" y="7426"/>
                  </a:cubicBezTo>
                  <a:close/>
                  <a:moveTo>
                    <a:pt x="9446" y="7502"/>
                  </a:moveTo>
                  <a:cubicBezTo>
                    <a:pt x="9529" y="7621"/>
                    <a:pt x="9707" y="7644"/>
                    <a:pt x="9749" y="7805"/>
                  </a:cubicBezTo>
                  <a:cubicBezTo>
                    <a:pt x="9645" y="7862"/>
                    <a:pt x="9707" y="7934"/>
                    <a:pt x="9635" y="8069"/>
                  </a:cubicBezTo>
                  <a:cubicBezTo>
                    <a:pt x="9962" y="8062"/>
                    <a:pt x="9788" y="7789"/>
                    <a:pt x="9976" y="7653"/>
                  </a:cubicBezTo>
                  <a:cubicBezTo>
                    <a:pt x="9822" y="7570"/>
                    <a:pt x="9599" y="7249"/>
                    <a:pt x="9446" y="7502"/>
                  </a:cubicBezTo>
                  <a:close/>
                  <a:moveTo>
                    <a:pt x="9673" y="7313"/>
                  </a:moveTo>
                  <a:cubicBezTo>
                    <a:pt x="9682" y="7178"/>
                    <a:pt x="9619" y="7115"/>
                    <a:pt x="9484" y="7124"/>
                  </a:cubicBezTo>
                  <a:cubicBezTo>
                    <a:pt x="9455" y="7208"/>
                    <a:pt x="9405" y="7271"/>
                    <a:pt x="9409" y="7388"/>
                  </a:cubicBezTo>
                  <a:cubicBezTo>
                    <a:pt x="9489" y="7464"/>
                    <a:pt x="9577" y="7335"/>
                    <a:pt x="9673" y="7313"/>
                  </a:cubicBezTo>
                  <a:close/>
                  <a:moveTo>
                    <a:pt x="8236" y="7578"/>
                  </a:moveTo>
                  <a:cubicBezTo>
                    <a:pt x="8527" y="7534"/>
                    <a:pt x="8639" y="7844"/>
                    <a:pt x="8539" y="8069"/>
                  </a:cubicBezTo>
                  <a:cubicBezTo>
                    <a:pt x="8661" y="8040"/>
                    <a:pt x="8762" y="7990"/>
                    <a:pt x="8841" y="7918"/>
                  </a:cubicBezTo>
                  <a:cubicBezTo>
                    <a:pt x="8591" y="7790"/>
                    <a:pt x="8668" y="7335"/>
                    <a:pt x="8463" y="7161"/>
                  </a:cubicBezTo>
                  <a:cubicBezTo>
                    <a:pt x="8408" y="7321"/>
                    <a:pt x="8267" y="7394"/>
                    <a:pt x="8236" y="7578"/>
                  </a:cubicBezTo>
                  <a:close/>
                  <a:moveTo>
                    <a:pt x="1049" y="7615"/>
                  </a:moveTo>
                  <a:cubicBezTo>
                    <a:pt x="1115" y="7814"/>
                    <a:pt x="1181" y="8013"/>
                    <a:pt x="1314" y="8145"/>
                  </a:cubicBezTo>
                  <a:cubicBezTo>
                    <a:pt x="1556" y="7867"/>
                    <a:pt x="1228" y="7659"/>
                    <a:pt x="1390" y="7351"/>
                  </a:cubicBezTo>
                  <a:cubicBezTo>
                    <a:pt x="1041" y="7207"/>
                    <a:pt x="1214" y="7604"/>
                    <a:pt x="1049" y="7615"/>
                  </a:cubicBezTo>
                  <a:close/>
                  <a:moveTo>
                    <a:pt x="1390" y="7578"/>
                  </a:moveTo>
                  <a:cubicBezTo>
                    <a:pt x="1401" y="7718"/>
                    <a:pt x="1556" y="7714"/>
                    <a:pt x="1503" y="7918"/>
                  </a:cubicBezTo>
                  <a:cubicBezTo>
                    <a:pt x="1529" y="7948"/>
                    <a:pt x="1714" y="8002"/>
                    <a:pt x="1730" y="7918"/>
                  </a:cubicBezTo>
                  <a:cubicBezTo>
                    <a:pt x="1433" y="7707"/>
                    <a:pt x="1831" y="7523"/>
                    <a:pt x="1881" y="7351"/>
                  </a:cubicBezTo>
                  <a:cubicBezTo>
                    <a:pt x="1685" y="7256"/>
                    <a:pt x="1454" y="7418"/>
                    <a:pt x="1390" y="7578"/>
                  </a:cubicBezTo>
                  <a:close/>
                  <a:moveTo>
                    <a:pt x="2184" y="7767"/>
                  </a:moveTo>
                  <a:cubicBezTo>
                    <a:pt x="2169" y="7602"/>
                    <a:pt x="2214" y="7557"/>
                    <a:pt x="2335" y="7615"/>
                  </a:cubicBezTo>
                  <a:cubicBezTo>
                    <a:pt x="2340" y="7421"/>
                    <a:pt x="2242" y="7331"/>
                    <a:pt x="2071" y="7313"/>
                  </a:cubicBezTo>
                  <a:cubicBezTo>
                    <a:pt x="2126" y="7508"/>
                    <a:pt x="2008" y="7669"/>
                    <a:pt x="2184" y="7767"/>
                  </a:cubicBezTo>
                  <a:close/>
                  <a:moveTo>
                    <a:pt x="8992" y="7691"/>
                  </a:moveTo>
                  <a:cubicBezTo>
                    <a:pt x="9050" y="7723"/>
                    <a:pt x="9248" y="7690"/>
                    <a:pt x="9144" y="7842"/>
                  </a:cubicBezTo>
                  <a:cubicBezTo>
                    <a:pt x="9333" y="7830"/>
                    <a:pt x="9237" y="7532"/>
                    <a:pt x="9295" y="7388"/>
                  </a:cubicBezTo>
                  <a:cubicBezTo>
                    <a:pt x="9125" y="7421"/>
                    <a:pt x="9025" y="7521"/>
                    <a:pt x="8992" y="7691"/>
                  </a:cubicBezTo>
                  <a:close/>
                  <a:moveTo>
                    <a:pt x="8803" y="7767"/>
                  </a:moveTo>
                  <a:cubicBezTo>
                    <a:pt x="8807" y="7600"/>
                    <a:pt x="8811" y="7432"/>
                    <a:pt x="8652" y="7426"/>
                  </a:cubicBezTo>
                  <a:cubicBezTo>
                    <a:pt x="8696" y="7546"/>
                    <a:pt x="8682" y="7724"/>
                    <a:pt x="8803" y="7767"/>
                  </a:cubicBezTo>
                  <a:close/>
                  <a:moveTo>
                    <a:pt x="4907" y="8258"/>
                  </a:moveTo>
                  <a:cubicBezTo>
                    <a:pt x="5255" y="8231"/>
                    <a:pt x="5534" y="8457"/>
                    <a:pt x="5702" y="8485"/>
                  </a:cubicBezTo>
                  <a:cubicBezTo>
                    <a:pt x="5674" y="8382"/>
                    <a:pt x="5777" y="8409"/>
                    <a:pt x="5777" y="8334"/>
                  </a:cubicBezTo>
                  <a:cubicBezTo>
                    <a:pt x="5293" y="8238"/>
                    <a:pt x="5172" y="7779"/>
                    <a:pt x="4907" y="7464"/>
                  </a:cubicBezTo>
                  <a:cubicBezTo>
                    <a:pt x="4914" y="7802"/>
                    <a:pt x="4933" y="7936"/>
                    <a:pt x="4907" y="8258"/>
                  </a:cubicBezTo>
                  <a:close/>
                  <a:moveTo>
                    <a:pt x="8879" y="7805"/>
                  </a:moveTo>
                  <a:cubicBezTo>
                    <a:pt x="8993" y="7815"/>
                    <a:pt x="8986" y="7512"/>
                    <a:pt x="8955" y="7502"/>
                  </a:cubicBezTo>
                  <a:cubicBezTo>
                    <a:pt x="8912" y="7585"/>
                    <a:pt x="8857" y="7656"/>
                    <a:pt x="8879" y="7805"/>
                  </a:cubicBezTo>
                  <a:close/>
                  <a:moveTo>
                    <a:pt x="3016" y="7653"/>
                  </a:moveTo>
                  <a:cubicBezTo>
                    <a:pt x="2711" y="7680"/>
                    <a:pt x="2822" y="8195"/>
                    <a:pt x="3016" y="8258"/>
                  </a:cubicBezTo>
                  <a:cubicBezTo>
                    <a:pt x="3146" y="8154"/>
                    <a:pt x="3465" y="8347"/>
                    <a:pt x="3546" y="8296"/>
                  </a:cubicBezTo>
                  <a:cubicBezTo>
                    <a:pt x="3523" y="8135"/>
                    <a:pt x="3573" y="8046"/>
                    <a:pt x="3584" y="7918"/>
                  </a:cubicBezTo>
                  <a:cubicBezTo>
                    <a:pt x="3326" y="7898"/>
                    <a:pt x="3150" y="7797"/>
                    <a:pt x="3016" y="7653"/>
                  </a:cubicBezTo>
                  <a:close/>
                  <a:moveTo>
                    <a:pt x="7744" y="8372"/>
                  </a:moveTo>
                  <a:cubicBezTo>
                    <a:pt x="7925" y="8314"/>
                    <a:pt x="8214" y="8245"/>
                    <a:pt x="8387" y="8296"/>
                  </a:cubicBezTo>
                  <a:cubicBezTo>
                    <a:pt x="8695" y="7820"/>
                    <a:pt x="8292" y="7697"/>
                    <a:pt x="8047" y="7691"/>
                  </a:cubicBezTo>
                  <a:cubicBezTo>
                    <a:pt x="7888" y="7914"/>
                    <a:pt x="7722" y="8049"/>
                    <a:pt x="7744" y="8372"/>
                  </a:cubicBezTo>
                  <a:close/>
                  <a:moveTo>
                    <a:pt x="1806" y="8145"/>
                  </a:moveTo>
                  <a:cubicBezTo>
                    <a:pt x="1941" y="8141"/>
                    <a:pt x="2065" y="8127"/>
                    <a:pt x="2108" y="8031"/>
                  </a:cubicBezTo>
                  <a:cubicBezTo>
                    <a:pt x="1972" y="8018"/>
                    <a:pt x="2135" y="7918"/>
                    <a:pt x="2108" y="7842"/>
                  </a:cubicBezTo>
                  <a:cubicBezTo>
                    <a:pt x="1896" y="7832"/>
                    <a:pt x="1846" y="7983"/>
                    <a:pt x="1806" y="8145"/>
                  </a:cubicBezTo>
                  <a:close/>
                  <a:moveTo>
                    <a:pt x="5134" y="8826"/>
                  </a:moveTo>
                  <a:cubicBezTo>
                    <a:pt x="5538" y="8808"/>
                    <a:pt x="5664" y="8251"/>
                    <a:pt x="5134" y="8410"/>
                  </a:cubicBezTo>
                  <a:cubicBezTo>
                    <a:pt x="4939" y="8203"/>
                    <a:pt x="4669" y="8506"/>
                    <a:pt x="4567" y="8637"/>
                  </a:cubicBezTo>
                  <a:cubicBezTo>
                    <a:pt x="4312" y="8644"/>
                    <a:pt x="4167" y="9000"/>
                    <a:pt x="4340" y="9204"/>
                  </a:cubicBezTo>
                  <a:cubicBezTo>
                    <a:pt x="4458" y="8783"/>
                    <a:pt x="4806" y="8704"/>
                    <a:pt x="5021" y="8637"/>
                  </a:cubicBezTo>
                  <a:cubicBezTo>
                    <a:pt x="5019" y="8685"/>
                    <a:pt x="4972" y="8689"/>
                    <a:pt x="4983" y="8750"/>
                  </a:cubicBezTo>
                  <a:cubicBezTo>
                    <a:pt x="5189" y="8670"/>
                    <a:pt x="5055" y="8681"/>
                    <a:pt x="5134" y="8826"/>
                  </a:cubicBezTo>
                  <a:close/>
                  <a:moveTo>
                    <a:pt x="4680" y="8372"/>
                  </a:moveTo>
                  <a:cubicBezTo>
                    <a:pt x="4243" y="8393"/>
                    <a:pt x="3996" y="8224"/>
                    <a:pt x="3962" y="7842"/>
                  </a:cubicBezTo>
                  <a:cubicBezTo>
                    <a:pt x="3815" y="7822"/>
                    <a:pt x="3777" y="7910"/>
                    <a:pt x="3621" y="7880"/>
                  </a:cubicBezTo>
                  <a:cubicBezTo>
                    <a:pt x="3596" y="8397"/>
                    <a:pt x="4049" y="8436"/>
                    <a:pt x="4189" y="8788"/>
                  </a:cubicBezTo>
                  <a:cubicBezTo>
                    <a:pt x="4312" y="8609"/>
                    <a:pt x="4611" y="8605"/>
                    <a:pt x="4680" y="8372"/>
                  </a:cubicBezTo>
                  <a:close/>
                  <a:moveTo>
                    <a:pt x="9257" y="8183"/>
                  </a:moveTo>
                  <a:cubicBezTo>
                    <a:pt x="9341" y="8212"/>
                    <a:pt x="9405" y="8262"/>
                    <a:pt x="9522" y="8258"/>
                  </a:cubicBezTo>
                  <a:cubicBezTo>
                    <a:pt x="9559" y="8154"/>
                    <a:pt x="9405" y="7960"/>
                    <a:pt x="9257" y="7918"/>
                  </a:cubicBezTo>
                  <a:cubicBezTo>
                    <a:pt x="9247" y="8075"/>
                    <a:pt x="9307" y="8065"/>
                    <a:pt x="9257" y="8183"/>
                  </a:cubicBezTo>
                  <a:close/>
                  <a:moveTo>
                    <a:pt x="1390" y="8069"/>
                  </a:moveTo>
                  <a:cubicBezTo>
                    <a:pt x="1394" y="8166"/>
                    <a:pt x="1445" y="8216"/>
                    <a:pt x="1541" y="8221"/>
                  </a:cubicBezTo>
                  <a:cubicBezTo>
                    <a:pt x="1616" y="8194"/>
                    <a:pt x="1642" y="8120"/>
                    <a:pt x="1654" y="8031"/>
                  </a:cubicBezTo>
                  <a:cubicBezTo>
                    <a:pt x="1565" y="8032"/>
                    <a:pt x="1543" y="7966"/>
                    <a:pt x="1428" y="7994"/>
                  </a:cubicBezTo>
                  <a:cubicBezTo>
                    <a:pt x="1419" y="8023"/>
                    <a:pt x="1426" y="8068"/>
                    <a:pt x="1390" y="8069"/>
                  </a:cubicBezTo>
                  <a:close/>
                  <a:moveTo>
                    <a:pt x="2335" y="8750"/>
                  </a:moveTo>
                  <a:cubicBezTo>
                    <a:pt x="2602" y="8689"/>
                    <a:pt x="2645" y="8404"/>
                    <a:pt x="3016" y="8448"/>
                  </a:cubicBezTo>
                  <a:cubicBezTo>
                    <a:pt x="2921" y="8252"/>
                    <a:pt x="2681" y="8001"/>
                    <a:pt x="2487" y="8031"/>
                  </a:cubicBezTo>
                  <a:cubicBezTo>
                    <a:pt x="2638" y="8323"/>
                    <a:pt x="2313" y="8462"/>
                    <a:pt x="2335" y="8750"/>
                  </a:cubicBezTo>
                  <a:close/>
                  <a:moveTo>
                    <a:pt x="8274" y="8523"/>
                  </a:moveTo>
                  <a:cubicBezTo>
                    <a:pt x="8634" y="8491"/>
                    <a:pt x="8713" y="8740"/>
                    <a:pt x="8955" y="8826"/>
                  </a:cubicBezTo>
                  <a:cubicBezTo>
                    <a:pt x="8898" y="8513"/>
                    <a:pt x="8826" y="8249"/>
                    <a:pt x="8765" y="8031"/>
                  </a:cubicBezTo>
                  <a:cubicBezTo>
                    <a:pt x="8600" y="8194"/>
                    <a:pt x="8363" y="8284"/>
                    <a:pt x="8274" y="8523"/>
                  </a:cubicBezTo>
                  <a:close/>
                  <a:moveTo>
                    <a:pt x="2297" y="8448"/>
                  </a:moveTo>
                  <a:cubicBezTo>
                    <a:pt x="2420" y="8452"/>
                    <a:pt x="2541" y="8110"/>
                    <a:pt x="2373" y="8069"/>
                  </a:cubicBezTo>
                  <a:cubicBezTo>
                    <a:pt x="2357" y="8205"/>
                    <a:pt x="2272" y="8271"/>
                    <a:pt x="2297" y="8448"/>
                  </a:cubicBezTo>
                  <a:close/>
                  <a:moveTo>
                    <a:pt x="9257" y="8258"/>
                  </a:moveTo>
                  <a:cubicBezTo>
                    <a:pt x="9158" y="8219"/>
                    <a:pt x="9130" y="8108"/>
                    <a:pt x="9030" y="8069"/>
                  </a:cubicBezTo>
                  <a:cubicBezTo>
                    <a:pt x="9045" y="8170"/>
                    <a:pt x="9184" y="8341"/>
                    <a:pt x="9257" y="8258"/>
                  </a:cubicBezTo>
                  <a:close/>
                  <a:moveTo>
                    <a:pt x="9673" y="8145"/>
                  </a:moveTo>
                  <a:cubicBezTo>
                    <a:pt x="9695" y="8237"/>
                    <a:pt x="9706" y="8339"/>
                    <a:pt x="9825" y="8334"/>
                  </a:cubicBezTo>
                  <a:cubicBezTo>
                    <a:pt x="9891" y="8299"/>
                    <a:pt x="9956" y="8264"/>
                    <a:pt x="9938" y="8145"/>
                  </a:cubicBezTo>
                  <a:cubicBezTo>
                    <a:pt x="9867" y="8070"/>
                    <a:pt x="9759" y="8127"/>
                    <a:pt x="9673" y="8145"/>
                  </a:cubicBezTo>
                  <a:close/>
                  <a:moveTo>
                    <a:pt x="9030" y="8523"/>
                  </a:moveTo>
                  <a:cubicBezTo>
                    <a:pt x="9022" y="8355"/>
                    <a:pt x="9021" y="8179"/>
                    <a:pt x="8879" y="8145"/>
                  </a:cubicBezTo>
                  <a:cubicBezTo>
                    <a:pt x="8885" y="8316"/>
                    <a:pt x="8866" y="8511"/>
                    <a:pt x="9030" y="8523"/>
                  </a:cubicBezTo>
                  <a:close/>
                  <a:moveTo>
                    <a:pt x="6572" y="8334"/>
                  </a:moveTo>
                  <a:cubicBezTo>
                    <a:pt x="6621" y="8638"/>
                    <a:pt x="7027" y="8584"/>
                    <a:pt x="7101" y="8864"/>
                  </a:cubicBezTo>
                  <a:cubicBezTo>
                    <a:pt x="7168" y="8565"/>
                    <a:pt x="7614" y="8443"/>
                    <a:pt x="7593" y="8183"/>
                  </a:cubicBezTo>
                  <a:cubicBezTo>
                    <a:pt x="7392" y="8367"/>
                    <a:pt x="6925" y="8420"/>
                    <a:pt x="6572" y="8334"/>
                  </a:cubicBezTo>
                  <a:close/>
                  <a:moveTo>
                    <a:pt x="1428" y="8296"/>
                  </a:moveTo>
                  <a:cubicBezTo>
                    <a:pt x="1456" y="8431"/>
                    <a:pt x="1525" y="8527"/>
                    <a:pt x="1617" y="8599"/>
                  </a:cubicBezTo>
                  <a:cubicBezTo>
                    <a:pt x="1593" y="8412"/>
                    <a:pt x="1702" y="8357"/>
                    <a:pt x="1730" y="8221"/>
                  </a:cubicBezTo>
                  <a:cubicBezTo>
                    <a:pt x="1606" y="8223"/>
                    <a:pt x="1586" y="8328"/>
                    <a:pt x="1428" y="8296"/>
                  </a:cubicBezTo>
                  <a:close/>
                  <a:moveTo>
                    <a:pt x="6004" y="8334"/>
                  </a:moveTo>
                  <a:cubicBezTo>
                    <a:pt x="6164" y="8343"/>
                    <a:pt x="6247" y="8275"/>
                    <a:pt x="6345" y="8221"/>
                  </a:cubicBezTo>
                  <a:cubicBezTo>
                    <a:pt x="6200" y="8228"/>
                    <a:pt x="6020" y="8199"/>
                    <a:pt x="6004" y="8334"/>
                  </a:cubicBezTo>
                  <a:close/>
                  <a:moveTo>
                    <a:pt x="1919" y="8637"/>
                  </a:moveTo>
                  <a:cubicBezTo>
                    <a:pt x="1934" y="9060"/>
                    <a:pt x="2397" y="8884"/>
                    <a:pt x="2260" y="8448"/>
                  </a:cubicBezTo>
                  <a:cubicBezTo>
                    <a:pt x="2087" y="8583"/>
                    <a:pt x="2020" y="8368"/>
                    <a:pt x="1881" y="8448"/>
                  </a:cubicBezTo>
                  <a:cubicBezTo>
                    <a:pt x="1952" y="8380"/>
                    <a:pt x="1831" y="8338"/>
                    <a:pt x="1806" y="8258"/>
                  </a:cubicBezTo>
                  <a:cubicBezTo>
                    <a:pt x="1662" y="8336"/>
                    <a:pt x="1622" y="8699"/>
                    <a:pt x="1919" y="8637"/>
                  </a:cubicBezTo>
                  <a:close/>
                  <a:moveTo>
                    <a:pt x="5853" y="8410"/>
                  </a:moveTo>
                  <a:cubicBezTo>
                    <a:pt x="5803" y="8473"/>
                    <a:pt x="5753" y="8536"/>
                    <a:pt x="5777" y="8674"/>
                  </a:cubicBezTo>
                  <a:cubicBezTo>
                    <a:pt x="5994" y="8845"/>
                    <a:pt x="6236" y="8864"/>
                    <a:pt x="6307" y="8674"/>
                  </a:cubicBezTo>
                  <a:cubicBezTo>
                    <a:pt x="6538" y="8784"/>
                    <a:pt x="6810" y="8898"/>
                    <a:pt x="6950" y="9242"/>
                  </a:cubicBezTo>
                  <a:cubicBezTo>
                    <a:pt x="7048" y="8600"/>
                    <a:pt x="6402" y="8323"/>
                    <a:pt x="5853" y="8410"/>
                  </a:cubicBezTo>
                  <a:close/>
                  <a:moveTo>
                    <a:pt x="9409" y="8561"/>
                  </a:moveTo>
                  <a:cubicBezTo>
                    <a:pt x="9258" y="8502"/>
                    <a:pt x="9232" y="8669"/>
                    <a:pt x="9068" y="8523"/>
                  </a:cubicBezTo>
                  <a:cubicBezTo>
                    <a:pt x="9021" y="8743"/>
                    <a:pt x="9003" y="9003"/>
                    <a:pt x="9295" y="8977"/>
                  </a:cubicBezTo>
                  <a:cubicBezTo>
                    <a:pt x="9339" y="8807"/>
                    <a:pt x="9487" y="8740"/>
                    <a:pt x="9635" y="8674"/>
                  </a:cubicBezTo>
                  <a:cubicBezTo>
                    <a:pt x="9660" y="8522"/>
                    <a:pt x="9540" y="8318"/>
                    <a:pt x="9446" y="8410"/>
                  </a:cubicBezTo>
                  <a:cubicBezTo>
                    <a:pt x="9527" y="8467"/>
                    <a:pt x="9392" y="8523"/>
                    <a:pt x="9409" y="8561"/>
                  </a:cubicBezTo>
                  <a:close/>
                  <a:moveTo>
                    <a:pt x="3697" y="8599"/>
                  </a:moveTo>
                  <a:cubicBezTo>
                    <a:pt x="3590" y="8565"/>
                    <a:pt x="3460" y="8359"/>
                    <a:pt x="3357" y="8448"/>
                  </a:cubicBezTo>
                  <a:cubicBezTo>
                    <a:pt x="3463" y="8481"/>
                    <a:pt x="3594" y="8688"/>
                    <a:pt x="3697" y="8599"/>
                  </a:cubicBezTo>
                  <a:close/>
                  <a:moveTo>
                    <a:pt x="7593" y="8674"/>
                  </a:moveTo>
                  <a:cubicBezTo>
                    <a:pt x="7779" y="8659"/>
                    <a:pt x="7882" y="8560"/>
                    <a:pt x="7971" y="8448"/>
                  </a:cubicBezTo>
                  <a:cubicBezTo>
                    <a:pt x="7811" y="8490"/>
                    <a:pt x="7684" y="8564"/>
                    <a:pt x="7593" y="8674"/>
                  </a:cubicBezTo>
                  <a:close/>
                  <a:moveTo>
                    <a:pt x="4075" y="8788"/>
                  </a:moveTo>
                  <a:cubicBezTo>
                    <a:pt x="3949" y="8738"/>
                    <a:pt x="3943" y="8567"/>
                    <a:pt x="3810" y="8523"/>
                  </a:cubicBezTo>
                  <a:cubicBezTo>
                    <a:pt x="3830" y="8656"/>
                    <a:pt x="3974" y="8862"/>
                    <a:pt x="4075" y="8788"/>
                  </a:cubicBezTo>
                  <a:close/>
                  <a:moveTo>
                    <a:pt x="7253" y="8864"/>
                  </a:moveTo>
                  <a:cubicBezTo>
                    <a:pt x="7391" y="8849"/>
                    <a:pt x="7514" y="8622"/>
                    <a:pt x="7479" y="8561"/>
                  </a:cubicBezTo>
                  <a:cubicBezTo>
                    <a:pt x="7431" y="8689"/>
                    <a:pt x="7270" y="8704"/>
                    <a:pt x="7253" y="8864"/>
                  </a:cubicBezTo>
                  <a:close/>
                  <a:moveTo>
                    <a:pt x="2071" y="9166"/>
                  </a:moveTo>
                  <a:cubicBezTo>
                    <a:pt x="2071" y="9103"/>
                    <a:pt x="2071" y="9040"/>
                    <a:pt x="2071" y="8977"/>
                  </a:cubicBezTo>
                  <a:cubicBezTo>
                    <a:pt x="1913" y="8996"/>
                    <a:pt x="1889" y="8881"/>
                    <a:pt x="1881" y="8750"/>
                  </a:cubicBezTo>
                  <a:cubicBezTo>
                    <a:pt x="1831" y="8750"/>
                    <a:pt x="1781" y="8750"/>
                    <a:pt x="1730" y="8750"/>
                  </a:cubicBezTo>
                  <a:cubicBezTo>
                    <a:pt x="1803" y="8930"/>
                    <a:pt x="1926" y="9059"/>
                    <a:pt x="2071" y="9166"/>
                  </a:cubicBezTo>
                  <a:close/>
                  <a:moveTo>
                    <a:pt x="5399" y="8864"/>
                  </a:moveTo>
                  <a:cubicBezTo>
                    <a:pt x="5421" y="8930"/>
                    <a:pt x="5353" y="9086"/>
                    <a:pt x="5437" y="9091"/>
                  </a:cubicBezTo>
                  <a:cubicBezTo>
                    <a:pt x="5549" y="8885"/>
                    <a:pt x="5657" y="9122"/>
                    <a:pt x="5815" y="8977"/>
                  </a:cubicBezTo>
                  <a:cubicBezTo>
                    <a:pt x="5831" y="9049"/>
                    <a:pt x="5829" y="9140"/>
                    <a:pt x="5929" y="9128"/>
                  </a:cubicBezTo>
                  <a:cubicBezTo>
                    <a:pt x="6015" y="8712"/>
                    <a:pt x="5596" y="8699"/>
                    <a:pt x="5399" y="8864"/>
                  </a:cubicBezTo>
                  <a:close/>
                  <a:moveTo>
                    <a:pt x="2335" y="8826"/>
                  </a:moveTo>
                  <a:cubicBezTo>
                    <a:pt x="2278" y="8990"/>
                    <a:pt x="2261" y="8971"/>
                    <a:pt x="2184" y="9128"/>
                  </a:cubicBezTo>
                  <a:cubicBezTo>
                    <a:pt x="2323" y="9430"/>
                    <a:pt x="2857" y="9225"/>
                    <a:pt x="2978" y="9053"/>
                  </a:cubicBezTo>
                  <a:cubicBezTo>
                    <a:pt x="2922" y="9046"/>
                    <a:pt x="2839" y="9066"/>
                    <a:pt x="2827" y="9015"/>
                  </a:cubicBezTo>
                  <a:cubicBezTo>
                    <a:pt x="2873" y="8935"/>
                    <a:pt x="2969" y="8905"/>
                    <a:pt x="2978" y="8788"/>
                  </a:cubicBezTo>
                  <a:cubicBezTo>
                    <a:pt x="2735" y="8772"/>
                    <a:pt x="2538" y="8916"/>
                    <a:pt x="2335" y="8826"/>
                  </a:cubicBezTo>
                  <a:close/>
                  <a:moveTo>
                    <a:pt x="3281" y="8901"/>
                  </a:moveTo>
                  <a:cubicBezTo>
                    <a:pt x="3460" y="8886"/>
                    <a:pt x="3597" y="8914"/>
                    <a:pt x="3735" y="8939"/>
                  </a:cubicBezTo>
                  <a:cubicBezTo>
                    <a:pt x="3670" y="8793"/>
                    <a:pt x="3385" y="8818"/>
                    <a:pt x="3281" y="8901"/>
                  </a:cubicBezTo>
                  <a:close/>
                  <a:moveTo>
                    <a:pt x="8463" y="9091"/>
                  </a:moveTo>
                  <a:cubicBezTo>
                    <a:pt x="8406" y="9097"/>
                    <a:pt x="8323" y="9077"/>
                    <a:pt x="8312" y="9128"/>
                  </a:cubicBezTo>
                  <a:cubicBezTo>
                    <a:pt x="8516" y="9264"/>
                    <a:pt x="8945" y="9497"/>
                    <a:pt x="9144" y="9204"/>
                  </a:cubicBezTo>
                  <a:cubicBezTo>
                    <a:pt x="9112" y="9084"/>
                    <a:pt x="9002" y="9044"/>
                    <a:pt x="8992" y="8901"/>
                  </a:cubicBezTo>
                  <a:cubicBezTo>
                    <a:pt x="8725" y="8930"/>
                    <a:pt x="8556" y="8859"/>
                    <a:pt x="8349" y="8826"/>
                  </a:cubicBezTo>
                  <a:cubicBezTo>
                    <a:pt x="8245" y="8941"/>
                    <a:pt x="8482" y="8944"/>
                    <a:pt x="8463" y="9091"/>
                  </a:cubicBezTo>
                  <a:close/>
                  <a:moveTo>
                    <a:pt x="7555" y="8977"/>
                  </a:moveTo>
                  <a:cubicBezTo>
                    <a:pt x="7716" y="8925"/>
                    <a:pt x="7957" y="8968"/>
                    <a:pt x="8047" y="8939"/>
                  </a:cubicBezTo>
                  <a:cubicBezTo>
                    <a:pt x="7915" y="8878"/>
                    <a:pt x="7624" y="8803"/>
                    <a:pt x="7555" y="8977"/>
                  </a:cubicBezTo>
                  <a:close/>
                  <a:moveTo>
                    <a:pt x="3508" y="9091"/>
                  </a:moveTo>
                  <a:cubicBezTo>
                    <a:pt x="3640" y="9071"/>
                    <a:pt x="3793" y="9074"/>
                    <a:pt x="3886" y="9015"/>
                  </a:cubicBezTo>
                  <a:cubicBezTo>
                    <a:pt x="3829" y="8985"/>
                    <a:pt x="3562" y="8999"/>
                    <a:pt x="3508" y="9091"/>
                  </a:cubicBezTo>
                  <a:close/>
                  <a:moveTo>
                    <a:pt x="5059" y="9431"/>
                  </a:moveTo>
                  <a:cubicBezTo>
                    <a:pt x="5039" y="9487"/>
                    <a:pt x="5003" y="9526"/>
                    <a:pt x="4983" y="9582"/>
                  </a:cubicBezTo>
                  <a:cubicBezTo>
                    <a:pt x="5178" y="9515"/>
                    <a:pt x="5446" y="9239"/>
                    <a:pt x="5248" y="9015"/>
                  </a:cubicBezTo>
                  <a:cubicBezTo>
                    <a:pt x="4815" y="8922"/>
                    <a:pt x="4404" y="9211"/>
                    <a:pt x="4643" y="9620"/>
                  </a:cubicBezTo>
                  <a:cubicBezTo>
                    <a:pt x="4637" y="9501"/>
                    <a:pt x="4641" y="9392"/>
                    <a:pt x="4718" y="9355"/>
                  </a:cubicBezTo>
                  <a:cubicBezTo>
                    <a:pt x="4781" y="9459"/>
                    <a:pt x="4925" y="9298"/>
                    <a:pt x="5021" y="9355"/>
                  </a:cubicBezTo>
                  <a:cubicBezTo>
                    <a:pt x="4968" y="9359"/>
                    <a:pt x="4981" y="9452"/>
                    <a:pt x="5059" y="9431"/>
                  </a:cubicBezTo>
                  <a:close/>
                  <a:moveTo>
                    <a:pt x="6609" y="9393"/>
                  </a:moveTo>
                  <a:cubicBezTo>
                    <a:pt x="6684" y="9419"/>
                    <a:pt x="6600" y="9604"/>
                    <a:pt x="6685" y="9620"/>
                  </a:cubicBezTo>
                  <a:cubicBezTo>
                    <a:pt x="6946" y="9138"/>
                    <a:pt x="6232" y="8848"/>
                    <a:pt x="5966" y="9128"/>
                  </a:cubicBezTo>
                  <a:cubicBezTo>
                    <a:pt x="5988" y="9384"/>
                    <a:pt x="6156" y="9494"/>
                    <a:pt x="6307" y="9620"/>
                  </a:cubicBezTo>
                  <a:cubicBezTo>
                    <a:pt x="6157" y="9351"/>
                    <a:pt x="6422" y="9540"/>
                    <a:pt x="6269" y="9317"/>
                  </a:cubicBezTo>
                  <a:cubicBezTo>
                    <a:pt x="6358" y="9329"/>
                    <a:pt x="6339" y="9449"/>
                    <a:pt x="6458" y="9431"/>
                  </a:cubicBezTo>
                  <a:cubicBezTo>
                    <a:pt x="6473" y="9366"/>
                    <a:pt x="6402" y="9334"/>
                    <a:pt x="6458" y="9317"/>
                  </a:cubicBezTo>
                  <a:cubicBezTo>
                    <a:pt x="6481" y="9395"/>
                    <a:pt x="6531" y="9475"/>
                    <a:pt x="6609" y="9393"/>
                  </a:cubicBezTo>
                  <a:close/>
                  <a:moveTo>
                    <a:pt x="7820" y="9091"/>
                  </a:moveTo>
                  <a:cubicBezTo>
                    <a:pt x="7659" y="9100"/>
                    <a:pt x="7616" y="8992"/>
                    <a:pt x="7442" y="9015"/>
                  </a:cubicBezTo>
                  <a:cubicBezTo>
                    <a:pt x="7461" y="9123"/>
                    <a:pt x="7761" y="9147"/>
                    <a:pt x="7820" y="9091"/>
                  </a:cubicBezTo>
                  <a:close/>
                  <a:moveTo>
                    <a:pt x="2865" y="9582"/>
                  </a:moveTo>
                  <a:cubicBezTo>
                    <a:pt x="2947" y="9654"/>
                    <a:pt x="3100" y="9627"/>
                    <a:pt x="3130" y="9658"/>
                  </a:cubicBezTo>
                  <a:cubicBezTo>
                    <a:pt x="3105" y="9772"/>
                    <a:pt x="2958" y="9763"/>
                    <a:pt x="2903" y="9847"/>
                  </a:cubicBezTo>
                  <a:cubicBezTo>
                    <a:pt x="3112" y="9978"/>
                    <a:pt x="3333" y="10098"/>
                    <a:pt x="3584" y="10187"/>
                  </a:cubicBezTo>
                  <a:cubicBezTo>
                    <a:pt x="3379" y="9927"/>
                    <a:pt x="3411" y="9448"/>
                    <a:pt x="3546" y="9166"/>
                  </a:cubicBezTo>
                  <a:cubicBezTo>
                    <a:pt x="3374" y="9146"/>
                    <a:pt x="3319" y="9242"/>
                    <a:pt x="3205" y="9280"/>
                  </a:cubicBezTo>
                  <a:cubicBezTo>
                    <a:pt x="3205" y="9217"/>
                    <a:pt x="3205" y="9154"/>
                    <a:pt x="3205" y="9091"/>
                  </a:cubicBezTo>
                  <a:cubicBezTo>
                    <a:pt x="2942" y="9098"/>
                    <a:pt x="2796" y="9361"/>
                    <a:pt x="2865" y="9582"/>
                  </a:cubicBezTo>
                  <a:close/>
                  <a:moveTo>
                    <a:pt x="3773" y="9204"/>
                  </a:moveTo>
                  <a:cubicBezTo>
                    <a:pt x="3946" y="9142"/>
                    <a:pt x="4186" y="9246"/>
                    <a:pt x="4227" y="9128"/>
                  </a:cubicBezTo>
                  <a:cubicBezTo>
                    <a:pt x="4125" y="9054"/>
                    <a:pt x="3797" y="9076"/>
                    <a:pt x="3773" y="9204"/>
                  </a:cubicBezTo>
                  <a:close/>
                  <a:moveTo>
                    <a:pt x="7063" y="9242"/>
                  </a:moveTo>
                  <a:cubicBezTo>
                    <a:pt x="7238" y="9080"/>
                    <a:pt x="7410" y="9338"/>
                    <a:pt x="7555" y="9166"/>
                  </a:cubicBezTo>
                  <a:cubicBezTo>
                    <a:pt x="7337" y="9124"/>
                    <a:pt x="7230" y="9120"/>
                    <a:pt x="7063" y="9091"/>
                  </a:cubicBezTo>
                  <a:cubicBezTo>
                    <a:pt x="7063" y="9141"/>
                    <a:pt x="7063" y="9191"/>
                    <a:pt x="7063" y="9242"/>
                  </a:cubicBezTo>
                  <a:close/>
                  <a:moveTo>
                    <a:pt x="8085" y="9317"/>
                  </a:moveTo>
                  <a:cubicBezTo>
                    <a:pt x="7994" y="9257"/>
                    <a:pt x="7907" y="9193"/>
                    <a:pt x="7744" y="9204"/>
                  </a:cubicBezTo>
                  <a:cubicBezTo>
                    <a:pt x="7921" y="9389"/>
                    <a:pt x="7770" y="9673"/>
                    <a:pt x="7896" y="9885"/>
                  </a:cubicBezTo>
                  <a:cubicBezTo>
                    <a:pt x="7835" y="10001"/>
                    <a:pt x="7770" y="10113"/>
                    <a:pt x="7706" y="10225"/>
                  </a:cubicBezTo>
                  <a:cubicBezTo>
                    <a:pt x="7974" y="10165"/>
                    <a:pt x="8147" y="10010"/>
                    <a:pt x="8387" y="9923"/>
                  </a:cubicBezTo>
                  <a:cubicBezTo>
                    <a:pt x="8380" y="9778"/>
                    <a:pt x="8176" y="9831"/>
                    <a:pt x="8160" y="9696"/>
                  </a:cubicBezTo>
                  <a:cubicBezTo>
                    <a:pt x="8308" y="9718"/>
                    <a:pt x="8380" y="9663"/>
                    <a:pt x="8463" y="9620"/>
                  </a:cubicBezTo>
                  <a:cubicBezTo>
                    <a:pt x="8487" y="9319"/>
                    <a:pt x="8356" y="9172"/>
                    <a:pt x="8122" y="9128"/>
                  </a:cubicBezTo>
                  <a:cubicBezTo>
                    <a:pt x="8029" y="9173"/>
                    <a:pt x="8200" y="9271"/>
                    <a:pt x="8085" y="9317"/>
                  </a:cubicBezTo>
                  <a:close/>
                  <a:moveTo>
                    <a:pt x="4529" y="9847"/>
                  </a:moveTo>
                  <a:cubicBezTo>
                    <a:pt x="4275" y="9501"/>
                    <a:pt x="4194" y="9143"/>
                    <a:pt x="3621" y="9280"/>
                  </a:cubicBezTo>
                  <a:cubicBezTo>
                    <a:pt x="3406" y="9481"/>
                    <a:pt x="3636" y="9687"/>
                    <a:pt x="3546" y="9998"/>
                  </a:cubicBezTo>
                  <a:cubicBezTo>
                    <a:pt x="3732" y="10241"/>
                    <a:pt x="4036" y="10365"/>
                    <a:pt x="4453" y="10377"/>
                  </a:cubicBezTo>
                  <a:cubicBezTo>
                    <a:pt x="4424" y="10192"/>
                    <a:pt x="4108" y="10293"/>
                    <a:pt x="4037" y="10150"/>
                  </a:cubicBezTo>
                  <a:cubicBezTo>
                    <a:pt x="4082" y="10144"/>
                    <a:pt x="4145" y="10156"/>
                    <a:pt x="4151" y="10112"/>
                  </a:cubicBezTo>
                  <a:cubicBezTo>
                    <a:pt x="4103" y="10059"/>
                    <a:pt x="3966" y="10095"/>
                    <a:pt x="3962" y="9998"/>
                  </a:cubicBezTo>
                  <a:cubicBezTo>
                    <a:pt x="4028" y="9995"/>
                    <a:pt x="4079" y="10007"/>
                    <a:pt x="4113" y="10036"/>
                  </a:cubicBezTo>
                  <a:cubicBezTo>
                    <a:pt x="4146" y="9915"/>
                    <a:pt x="4015" y="9958"/>
                    <a:pt x="4000" y="9885"/>
                  </a:cubicBezTo>
                  <a:cubicBezTo>
                    <a:pt x="4094" y="9836"/>
                    <a:pt x="4157" y="9996"/>
                    <a:pt x="4189" y="9885"/>
                  </a:cubicBezTo>
                  <a:cubicBezTo>
                    <a:pt x="4167" y="9851"/>
                    <a:pt x="4033" y="9746"/>
                    <a:pt x="4113" y="9734"/>
                  </a:cubicBezTo>
                  <a:cubicBezTo>
                    <a:pt x="4138" y="9784"/>
                    <a:pt x="4194" y="9804"/>
                    <a:pt x="4264" y="9809"/>
                  </a:cubicBezTo>
                  <a:cubicBezTo>
                    <a:pt x="4314" y="9715"/>
                    <a:pt x="4115" y="9691"/>
                    <a:pt x="4227" y="9658"/>
                  </a:cubicBezTo>
                  <a:cubicBezTo>
                    <a:pt x="4330" y="9695"/>
                    <a:pt x="4437" y="9924"/>
                    <a:pt x="4529" y="9847"/>
                  </a:cubicBezTo>
                  <a:close/>
                  <a:moveTo>
                    <a:pt x="6118" y="10225"/>
                  </a:moveTo>
                  <a:cubicBezTo>
                    <a:pt x="6666" y="9892"/>
                    <a:pt x="5952" y="9562"/>
                    <a:pt x="5815" y="9242"/>
                  </a:cubicBezTo>
                  <a:cubicBezTo>
                    <a:pt x="5445" y="9174"/>
                    <a:pt x="5398" y="9429"/>
                    <a:pt x="5248" y="9582"/>
                  </a:cubicBezTo>
                  <a:cubicBezTo>
                    <a:pt x="4835" y="9517"/>
                    <a:pt x="4961" y="10168"/>
                    <a:pt x="5210" y="10187"/>
                  </a:cubicBezTo>
                  <a:cubicBezTo>
                    <a:pt x="5241" y="10081"/>
                    <a:pt x="5157" y="10089"/>
                    <a:pt x="5172" y="9998"/>
                  </a:cubicBezTo>
                  <a:cubicBezTo>
                    <a:pt x="5221" y="10000"/>
                    <a:pt x="5225" y="10047"/>
                    <a:pt x="5286" y="10036"/>
                  </a:cubicBezTo>
                  <a:cubicBezTo>
                    <a:pt x="5317" y="9929"/>
                    <a:pt x="5232" y="9938"/>
                    <a:pt x="5248" y="9847"/>
                  </a:cubicBezTo>
                  <a:cubicBezTo>
                    <a:pt x="5302" y="9856"/>
                    <a:pt x="5312" y="9909"/>
                    <a:pt x="5361" y="9923"/>
                  </a:cubicBezTo>
                  <a:cubicBezTo>
                    <a:pt x="5341" y="9740"/>
                    <a:pt x="5393" y="9779"/>
                    <a:pt x="5475" y="9847"/>
                  </a:cubicBezTo>
                  <a:cubicBezTo>
                    <a:pt x="5472" y="9681"/>
                    <a:pt x="5536" y="9626"/>
                    <a:pt x="5626" y="9734"/>
                  </a:cubicBezTo>
                  <a:cubicBezTo>
                    <a:pt x="5615" y="9647"/>
                    <a:pt x="5635" y="9591"/>
                    <a:pt x="5702" y="9582"/>
                  </a:cubicBezTo>
                  <a:cubicBezTo>
                    <a:pt x="5669" y="9753"/>
                    <a:pt x="5765" y="9757"/>
                    <a:pt x="5815" y="9658"/>
                  </a:cubicBezTo>
                  <a:cubicBezTo>
                    <a:pt x="5815" y="9708"/>
                    <a:pt x="5815" y="9759"/>
                    <a:pt x="5815" y="9809"/>
                  </a:cubicBezTo>
                  <a:cubicBezTo>
                    <a:pt x="5867" y="9811"/>
                    <a:pt x="5898" y="9791"/>
                    <a:pt x="5929" y="9771"/>
                  </a:cubicBezTo>
                  <a:cubicBezTo>
                    <a:pt x="5929" y="9822"/>
                    <a:pt x="5929" y="9872"/>
                    <a:pt x="5929" y="9923"/>
                  </a:cubicBezTo>
                  <a:cubicBezTo>
                    <a:pt x="5981" y="9924"/>
                    <a:pt x="6012" y="9905"/>
                    <a:pt x="6042" y="9885"/>
                  </a:cubicBezTo>
                  <a:cubicBezTo>
                    <a:pt x="5991" y="10083"/>
                    <a:pt x="6132" y="9992"/>
                    <a:pt x="6156" y="10036"/>
                  </a:cubicBezTo>
                  <a:cubicBezTo>
                    <a:pt x="6110" y="10093"/>
                    <a:pt x="5977" y="10194"/>
                    <a:pt x="6118" y="10225"/>
                  </a:cubicBezTo>
                  <a:close/>
                  <a:moveTo>
                    <a:pt x="7290" y="9961"/>
                  </a:moveTo>
                  <a:cubicBezTo>
                    <a:pt x="7225" y="9958"/>
                    <a:pt x="7193" y="9990"/>
                    <a:pt x="7177" y="10036"/>
                  </a:cubicBezTo>
                  <a:cubicBezTo>
                    <a:pt x="7233" y="10043"/>
                    <a:pt x="7316" y="10023"/>
                    <a:pt x="7328" y="10074"/>
                  </a:cubicBezTo>
                  <a:cubicBezTo>
                    <a:pt x="7194" y="10074"/>
                    <a:pt x="7133" y="10170"/>
                    <a:pt x="7253" y="10225"/>
                  </a:cubicBezTo>
                  <a:cubicBezTo>
                    <a:pt x="7103" y="10265"/>
                    <a:pt x="6915" y="10266"/>
                    <a:pt x="6836" y="10377"/>
                  </a:cubicBezTo>
                  <a:cubicBezTo>
                    <a:pt x="7573" y="10445"/>
                    <a:pt x="7817" y="10039"/>
                    <a:pt x="7782" y="9431"/>
                  </a:cubicBezTo>
                  <a:cubicBezTo>
                    <a:pt x="7728" y="9410"/>
                    <a:pt x="7690" y="9372"/>
                    <a:pt x="7669" y="9317"/>
                  </a:cubicBezTo>
                  <a:cubicBezTo>
                    <a:pt x="7449" y="9316"/>
                    <a:pt x="7394" y="9373"/>
                    <a:pt x="7253" y="9280"/>
                  </a:cubicBezTo>
                  <a:cubicBezTo>
                    <a:pt x="7047" y="9415"/>
                    <a:pt x="6836" y="9745"/>
                    <a:pt x="6799" y="9923"/>
                  </a:cubicBezTo>
                  <a:cubicBezTo>
                    <a:pt x="6892" y="9839"/>
                    <a:pt x="6965" y="9736"/>
                    <a:pt x="7101" y="9696"/>
                  </a:cubicBezTo>
                  <a:cubicBezTo>
                    <a:pt x="7082" y="9752"/>
                    <a:pt x="7045" y="9791"/>
                    <a:pt x="7026" y="9847"/>
                  </a:cubicBezTo>
                  <a:cubicBezTo>
                    <a:pt x="7114" y="9879"/>
                    <a:pt x="7189" y="9715"/>
                    <a:pt x="7215" y="9809"/>
                  </a:cubicBezTo>
                  <a:cubicBezTo>
                    <a:pt x="7037" y="9877"/>
                    <a:pt x="7226" y="9923"/>
                    <a:pt x="7290" y="9961"/>
                  </a:cubicBezTo>
                  <a:close/>
                  <a:moveTo>
                    <a:pt x="2335" y="9393"/>
                  </a:moveTo>
                  <a:cubicBezTo>
                    <a:pt x="2466" y="9465"/>
                    <a:pt x="2520" y="9612"/>
                    <a:pt x="2676" y="9658"/>
                  </a:cubicBezTo>
                  <a:cubicBezTo>
                    <a:pt x="2644" y="9564"/>
                    <a:pt x="2626" y="9455"/>
                    <a:pt x="2638" y="9317"/>
                  </a:cubicBezTo>
                  <a:cubicBezTo>
                    <a:pt x="2567" y="9373"/>
                    <a:pt x="2387" y="9319"/>
                    <a:pt x="2335" y="9393"/>
                  </a:cubicBezTo>
                  <a:close/>
                  <a:moveTo>
                    <a:pt x="8652" y="9696"/>
                  </a:moveTo>
                  <a:cubicBezTo>
                    <a:pt x="8805" y="9647"/>
                    <a:pt x="8880" y="9521"/>
                    <a:pt x="8992" y="9431"/>
                  </a:cubicBezTo>
                  <a:cubicBezTo>
                    <a:pt x="8930" y="9368"/>
                    <a:pt x="8770" y="9401"/>
                    <a:pt x="8652" y="9393"/>
                  </a:cubicBezTo>
                  <a:cubicBezTo>
                    <a:pt x="8652" y="9494"/>
                    <a:pt x="8652" y="9595"/>
                    <a:pt x="8652" y="9696"/>
                  </a:cubicBezTo>
                  <a:close/>
                  <a:moveTo>
                    <a:pt x="4529" y="9620"/>
                  </a:moveTo>
                  <a:cubicBezTo>
                    <a:pt x="4456" y="9602"/>
                    <a:pt x="4421" y="9354"/>
                    <a:pt x="4340" y="9469"/>
                  </a:cubicBezTo>
                  <a:cubicBezTo>
                    <a:pt x="4413" y="9487"/>
                    <a:pt x="4448" y="9735"/>
                    <a:pt x="4529" y="9620"/>
                  </a:cubicBezTo>
                  <a:close/>
                  <a:moveTo>
                    <a:pt x="4302" y="10414"/>
                  </a:moveTo>
                  <a:cubicBezTo>
                    <a:pt x="4330" y="10563"/>
                    <a:pt x="4531" y="10539"/>
                    <a:pt x="4680" y="10566"/>
                  </a:cubicBezTo>
                  <a:cubicBezTo>
                    <a:pt x="4720" y="10479"/>
                    <a:pt x="4827" y="10461"/>
                    <a:pt x="4870" y="10377"/>
                  </a:cubicBezTo>
                  <a:cubicBezTo>
                    <a:pt x="4645" y="10354"/>
                    <a:pt x="4532" y="10443"/>
                    <a:pt x="4302" y="10414"/>
                  </a:cubicBezTo>
                  <a:close/>
                  <a:moveTo>
                    <a:pt x="6988" y="10452"/>
                  </a:moveTo>
                  <a:cubicBezTo>
                    <a:pt x="6779" y="10483"/>
                    <a:pt x="6566" y="10321"/>
                    <a:pt x="6420" y="10414"/>
                  </a:cubicBezTo>
                  <a:cubicBezTo>
                    <a:pt x="6492" y="10567"/>
                    <a:pt x="6888" y="10649"/>
                    <a:pt x="6988" y="10452"/>
                  </a:cubicBezTo>
                  <a:close/>
                </a:path>
              </a:pathLst>
            </a:custGeom>
            <a:solidFill>
              <a:srgbClr val="E6001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7" name="Freeform 590"/>
          <p:cNvSpPr/>
          <p:nvPr/>
        </p:nvSpPr>
        <p:spPr bwMode="auto">
          <a:xfrm>
            <a:off x="6563153" y="4240276"/>
            <a:ext cx="193003" cy="241191"/>
          </a:xfrm>
          <a:custGeom>
            <a:avLst/>
            <a:gdLst>
              <a:gd name="T0" fmla="*/ 35 w 44"/>
              <a:gd name="T1" fmla="*/ 55 h 55"/>
              <a:gd name="T2" fmla="*/ 0 w 44"/>
              <a:gd name="T3" fmla="*/ 7 h 55"/>
              <a:gd name="T4" fmla="*/ 9 w 44"/>
              <a:gd name="T5" fmla="*/ 0 h 55"/>
              <a:gd name="T6" fmla="*/ 44 w 44"/>
              <a:gd name="T7" fmla="*/ 48 h 55"/>
              <a:gd name="T8" fmla="*/ 35 w 44"/>
              <a:gd name="T9" fmla="*/ 55 h 55"/>
            </a:gdLst>
            <a:ahLst/>
            <a:cxnLst>
              <a:cxn ang="0">
                <a:pos x="T0" y="T1"/>
              </a:cxn>
              <a:cxn ang="0">
                <a:pos x="T2" y="T3"/>
              </a:cxn>
              <a:cxn ang="0">
                <a:pos x="T4" y="T5"/>
              </a:cxn>
              <a:cxn ang="0">
                <a:pos x="T6" y="T7"/>
              </a:cxn>
              <a:cxn ang="0">
                <a:pos x="T8" y="T9"/>
              </a:cxn>
            </a:cxnLst>
            <a:rect l="0" t="0" r="r" b="b"/>
            <a:pathLst>
              <a:path w="44" h="55">
                <a:moveTo>
                  <a:pt x="35" y="55"/>
                </a:moveTo>
                <a:lnTo>
                  <a:pt x="0" y="7"/>
                </a:lnTo>
                <a:lnTo>
                  <a:pt x="9" y="0"/>
                </a:lnTo>
                <a:lnTo>
                  <a:pt x="44" y="48"/>
                </a:lnTo>
                <a:lnTo>
                  <a:pt x="35" y="55"/>
                </a:lnTo>
                <a:close/>
              </a:path>
            </a:pathLst>
          </a:custGeom>
          <a:solidFill>
            <a:srgbClr val="E60012"/>
          </a:solidFill>
          <a:ln w="9525">
            <a:solidFill>
              <a:srgbClr val="C00000"/>
            </a:solidFill>
            <a:round/>
          </a:ln>
          <a:effectLst>
            <a:outerShdw blurRad="152400" dist="63500" sx="102000" sy="102000" algn="ctr" rotWithShape="0">
              <a:schemeClr val="tx1">
                <a:lumMod val="75000"/>
                <a:lumOff val="25000"/>
                <a:alpha val="30000"/>
              </a:schemeClr>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Segoe UI Light" panose="020B0502040204020203" pitchFamily="34" charset="0"/>
            </a:endParaRPr>
          </a:p>
        </p:txBody>
      </p:sp>
      <p:grpSp>
        <p:nvGrpSpPr>
          <p:cNvPr id="20" name="组合 19"/>
          <p:cNvGrpSpPr/>
          <p:nvPr/>
        </p:nvGrpSpPr>
        <p:grpSpPr>
          <a:xfrm>
            <a:off x="6488582" y="4297286"/>
            <a:ext cx="903602" cy="903364"/>
            <a:chOff x="6488582" y="4297286"/>
            <a:chExt cx="903602" cy="903364"/>
          </a:xfrm>
        </p:grpSpPr>
        <p:sp>
          <p:nvSpPr>
            <p:cNvPr id="16" name="Freeform 589"/>
            <p:cNvSpPr>
              <a:spLocks noEditPoints="1"/>
            </p:cNvSpPr>
            <p:nvPr/>
          </p:nvSpPr>
          <p:spPr bwMode="auto">
            <a:xfrm>
              <a:off x="6488582" y="4297286"/>
              <a:ext cx="903602" cy="903364"/>
            </a:xfrm>
            <a:custGeom>
              <a:avLst/>
              <a:gdLst>
                <a:gd name="T0" fmla="*/ 257 w 339"/>
                <a:gd name="T1" fmla="*/ 290 h 339"/>
                <a:gd name="T2" fmla="*/ 290 w 339"/>
                <a:gd name="T3" fmla="*/ 81 h 339"/>
                <a:gd name="T4" fmla="*/ 81 w 339"/>
                <a:gd name="T5" fmla="*/ 48 h 339"/>
                <a:gd name="T6" fmla="*/ 48 w 339"/>
                <a:gd name="T7" fmla="*/ 257 h 339"/>
                <a:gd name="T8" fmla="*/ 257 w 339"/>
                <a:gd name="T9" fmla="*/ 290 h 339"/>
                <a:gd name="T10" fmla="*/ 93 w 339"/>
                <a:gd name="T11" fmla="*/ 64 h 339"/>
                <a:gd name="T12" fmla="*/ 275 w 339"/>
                <a:gd name="T13" fmla="*/ 93 h 339"/>
                <a:gd name="T14" fmla="*/ 246 w 339"/>
                <a:gd name="T15" fmla="*/ 275 h 339"/>
                <a:gd name="T16" fmla="*/ 64 w 339"/>
                <a:gd name="T17" fmla="*/ 246 h 339"/>
                <a:gd name="T18" fmla="*/ 93 w 339"/>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39">
                  <a:moveTo>
                    <a:pt x="257" y="290"/>
                  </a:moveTo>
                  <a:cubicBezTo>
                    <a:pt x="324" y="242"/>
                    <a:pt x="339" y="148"/>
                    <a:pt x="290" y="81"/>
                  </a:cubicBezTo>
                  <a:cubicBezTo>
                    <a:pt x="242" y="15"/>
                    <a:pt x="148" y="0"/>
                    <a:pt x="81" y="48"/>
                  </a:cubicBezTo>
                  <a:cubicBezTo>
                    <a:pt x="15" y="97"/>
                    <a:pt x="0" y="190"/>
                    <a:pt x="48" y="257"/>
                  </a:cubicBezTo>
                  <a:cubicBezTo>
                    <a:pt x="97" y="324"/>
                    <a:pt x="190" y="339"/>
                    <a:pt x="257" y="290"/>
                  </a:cubicBezTo>
                  <a:close/>
                  <a:moveTo>
                    <a:pt x="93" y="64"/>
                  </a:moveTo>
                  <a:cubicBezTo>
                    <a:pt x="151" y="21"/>
                    <a:pt x="232" y="34"/>
                    <a:pt x="275" y="93"/>
                  </a:cubicBezTo>
                  <a:cubicBezTo>
                    <a:pt x="317" y="151"/>
                    <a:pt x="304" y="232"/>
                    <a:pt x="246" y="275"/>
                  </a:cubicBezTo>
                  <a:cubicBezTo>
                    <a:pt x="188" y="317"/>
                    <a:pt x="106" y="304"/>
                    <a:pt x="64" y="246"/>
                  </a:cubicBezTo>
                  <a:cubicBezTo>
                    <a:pt x="21" y="188"/>
                    <a:pt x="34" y="106"/>
                    <a:pt x="93" y="64"/>
                  </a:cubicBezTo>
                  <a:close/>
                </a:path>
              </a:pathLst>
            </a:custGeom>
            <a:solidFill>
              <a:srgbClr val="E60012"/>
            </a:solidFill>
            <a:ln w="9525">
              <a:solidFill>
                <a:srgbClr val="C00000"/>
              </a:solidFill>
              <a:round/>
            </a:ln>
            <a:effectLst>
              <a:outerShdw blurRad="152400" dist="63500" sx="102000" sy="102000" algn="ctr" rotWithShape="0">
                <a:schemeClr val="tx1">
                  <a:lumMod val="75000"/>
                  <a:lumOff val="25000"/>
                  <a:alpha val="30000"/>
                </a:schemeClr>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48" name="Freeform 88"/>
            <p:cNvSpPr>
              <a:spLocks noEditPoints="1"/>
            </p:cNvSpPr>
            <p:nvPr/>
          </p:nvSpPr>
          <p:spPr bwMode="auto">
            <a:xfrm>
              <a:off x="6538611" y="4348764"/>
              <a:ext cx="803544" cy="800401"/>
            </a:xfrm>
            <a:custGeom>
              <a:avLst/>
              <a:gdLst>
                <a:gd name="T0" fmla="*/ 10581 w 11367"/>
                <a:gd name="T1" fmla="*/ 3266 h 11329"/>
                <a:gd name="T2" fmla="*/ 10316 w 11367"/>
                <a:gd name="T3" fmla="*/ 8826 h 11329"/>
                <a:gd name="T4" fmla="*/ 5702 w 11367"/>
                <a:gd name="T5" fmla="*/ 11057 h 11329"/>
                <a:gd name="T6" fmla="*/ 860 w 11367"/>
                <a:gd name="T7" fmla="*/ 8069 h 11329"/>
                <a:gd name="T8" fmla="*/ 1049 w 11367"/>
                <a:gd name="T9" fmla="*/ 2812 h 11329"/>
                <a:gd name="T10" fmla="*/ 6118 w 11367"/>
                <a:gd name="T11" fmla="*/ 240 h 11329"/>
                <a:gd name="T12" fmla="*/ 8463 w 11367"/>
                <a:gd name="T13" fmla="*/ 1412 h 11329"/>
                <a:gd name="T14" fmla="*/ 5286 w 11367"/>
                <a:gd name="T15" fmla="*/ 1261 h 11329"/>
                <a:gd name="T16" fmla="*/ 7101 w 11367"/>
                <a:gd name="T17" fmla="*/ 1299 h 11329"/>
                <a:gd name="T18" fmla="*/ 4227 w 11367"/>
                <a:gd name="T19" fmla="*/ 1261 h 11329"/>
                <a:gd name="T20" fmla="*/ 7442 w 11367"/>
                <a:gd name="T21" fmla="*/ 2055 h 11329"/>
                <a:gd name="T22" fmla="*/ 5777 w 11367"/>
                <a:gd name="T23" fmla="*/ 1677 h 11329"/>
                <a:gd name="T24" fmla="*/ 6307 w 11367"/>
                <a:gd name="T25" fmla="*/ 1942 h 11329"/>
                <a:gd name="T26" fmla="*/ 3016 w 11367"/>
                <a:gd name="T27" fmla="*/ 2282 h 11329"/>
                <a:gd name="T28" fmla="*/ 5740 w 11367"/>
                <a:gd name="T29" fmla="*/ 2131 h 11329"/>
                <a:gd name="T30" fmla="*/ 5361 w 11367"/>
                <a:gd name="T31" fmla="*/ 2547 h 11329"/>
                <a:gd name="T32" fmla="*/ 5286 w 11367"/>
                <a:gd name="T33" fmla="*/ 2623 h 11329"/>
                <a:gd name="T34" fmla="*/ 1541 w 11367"/>
                <a:gd name="T35" fmla="*/ 2887 h 11329"/>
                <a:gd name="T36" fmla="*/ 7290 w 11367"/>
                <a:gd name="T37" fmla="*/ 2623 h 11329"/>
                <a:gd name="T38" fmla="*/ 3924 w 11367"/>
                <a:gd name="T39" fmla="*/ 2774 h 11329"/>
                <a:gd name="T40" fmla="*/ 1617 w 11367"/>
                <a:gd name="T41" fmla="*/ 3152 h 11329"/>
                <a:gd name="T42" fmla="*/ 1201 w 11367"/>
                <a:gd name="T43" fmla="*/ 3341 h 11329"/>
                <a:gd name="T44" fmla="*/ 6836 w 11367"/>
                <a:gd name="T45" fmla="*/ 3076 h 11329"/>
                <a:gd name="T46" fmla="*/ 3167 w 11367"/>
                <a:gd name="T47" fmla="*/ 3303 h 11329"/>
                <a:gd name="T48" fmla="*/ 10014 w 11367"/>
                <a:gd name="T49" fmla="*/ 3644 h 11329"/>
                <a:gd name="T50" fmla="*/ 1125 w 11367"/>
                <a:gd name="T51" fmla="*/ 4476 h 11329"/>
                <a:gd name="T52" fmla="*/ 8009 w 11367"/>
                <a:gd name="T53" fmla="*/ 3795 h 11329"/>
                <a:gd name="T54" fmla="*/ 9635 w 11367"/>
                <a:gd name="T55" fmla="*/ 4438 h 11329"/>
                <a:gd name="T56" fmla="*/ 7971 w 11367"/>
                <a:gd name="T57" fmla="*/ 5081 h 11329"/>
                <a:gd name="T58" fmla="*/ 1087 w 11367"/>
                <a:gd name="T59" fmla="*/ 4703 h 11329"/>
                <a:gd name="T60" fmla="*/ 3697 w 11367"/>
                <a:gd name="T61" fmla="*/ 4930 h 11329"/>
                <a:gd name="T62" fmla="*/ 10392 w 11367"/>
                <a:gd name="T63" fmla="*/ 5535 h 11329"/>
                <a:gd name="T64" fmla="*/ 5172 w 11367"/>
                <a:gd name="T65" fmla="*/ 5913 h 11329"/>
                <a:gd name="T66" fmla="*/ 6572 w 11367"/>
                <a:gd name="T67" fmla="*/ 5724 h 11329"/>
                <a:gd name="T68" fmla="*/ 10543 w 11367"/>
                <a:gd name="T69" fmla="*/ 5686 h 11329"/>
                <a:gd name="T70" fmla="*/ 1844 w 11367"/>
                <a:gd name="T71" fmla="*/ 6102 h 11329"/>
                <a:gd name="T72" fmla="*/ 2789 w 11367"/>
                <a:gd name="T73" fmla="*/ 6935 h 11329"/>
                <a:gd name="T74" fmla="*/ 6118 w 11367"/>
                <a:gd name="T75" fmla="*/ 6443 h 11329"/>
                <a:gd name="T76" fmla="*/ 2260 w 11367"/>
                <a:gd name="T77" fmla="*/ 6859 h 11329"/>
                <a:gd name="T78" fmla="*/ 9106 w 11367"/>
                <a:gd name="T79" fmla="*/ 6897 h 11329"/>
                <a:gd name="T80" fmla="*/ 822 w 11367"/>
                <a:gd name="T81" fmla="*/ 7048 h 11329"/>
                <a:gd name="T82" fmla="*/ 9446 w 11367"/>
                <a:gd name="T83" fmla="*/ 7502 h 11329"/>
                <a:gd name="T84" fmla="*/ 1503 w 11367"/>
                <a:gd name="T85" fmla="*/ 7918 h 11329"/>
                <a:gd name="T86" fmla="*/ 4907 w 11367"/>
                <a:gd name="T87" fmla="*/ 8258 h 11329"/>
                <a:gd name="T88" fmla="*/ 8047 w 11367"/>
                <a:gd name="T89" fmla="*/ 7691 h 11329"/>
                <a:gd name="T90" fmla="*/ 3621 w 11367"/>
                <a:gd name="T91" fmla="*/ 7880 h 11329"/>
                <a:gd name="T92" fmla="*/ 2335 w 11367"/>
                <a:gd name="T93" fmla="*/ 8750 h 11329"/>
                <a:gd name="T94" fmla="*/ 9030 w 11367"/>
                <a:gd name="T95" fmla="*/ 8523 h 11329"/>
                <a:gd name="T96" fmla="*/ 2260 w 11367"/>
                <a:gd name="T97" fmla="*/ 8448 h 11329"/>
                <a:gd name="T98" fmla="*/ 3697 w 11367"/>
                <a:gd name="T99" fmla="*/ 8599 h 11329"/>
                <a:gd name="T100" fmla="*/ 1730 w 11367"/>
                <a:gd name="T101" fmla="*/ 8750 h 11329"/>
                <a:gd name="T102" fmla="*/ 3281 w 11367"/>
                <a:gd name="T103" fmla="*/ 8901 h 11329"/>
                <a:gd name="T104" fmla="*/ 5248 w 11367"/>
                <a:gd name="T105" fmla="*/ 9015 h 11329"/>
                <a:gd name="T106" fmla="*/ 7820 w 11367"/>
                <a:gd name="T107" fmla="*/ 9091 h 11329"/>
                <a:gd name="T108" fmla="*/ 7063 w 11367"/>
                <a:gd name="T109" fmla="*/ 9242 h 11329"/>
                <a:gd name="T110" fmla="*/ 4151 w 11367"/>
                <a:gd name="T111" fmla="*/ 10112 h 11329"/>
                <a:gd name="T112" fmla="*/ 5248 w 11367"/>
                <a:gd name="T113" fmla="*/ 9847 h 11329"/>
                <a:gd name="T114" fmla="*/ 7253 w 11367"/>
                <a:gd name="T115" fmla="*/ 10225 h 11329"/>
                <a:gd name="T116" fmla="*/ 8992 w 11367"/>
                <a:gd name="T117" fmla="*/ 9431 h 1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67" h="11329">
                  <a:moveTo>
                    <a:pt x="6118" y="240"/>
                  </a:moveTo>
                  <a:cubicBezTo>
                    <a:pt x="6260" y="128"/>
                    <a:pt x="6611" y="47"/>
                    <a:pt x="6647" y="315"/>
                  </a:cubicBezTo>
                  <a:cubicBezTo>
                    <a:pt x="6790" y="184"/>
                    <a:pt x="7125" y="151"/>
                    <a:pt x="7139" y="429"/>
                  </a:cubicBezTo>
                  <a:cubicBezTo>
                    <a:pt x="7324" y="310"/>
                    <a:pt x="7601" y="344"/>
                    <a:pt x="7631" y="580"/>
                  </a:cubicBezTo>
                  <a:cubicBezTo>
                    <a:pt x="7830" y="493"/>
                    <a:pt x="8114" y="549"/>
                    <a:pt x="8085" y="807"/>
                  </a:cubicBezTo>
                  <a:cubicBezTo>
                    <a:pt x="8298" y="734"/>
                    <a:pt x="8559" y="767"/>
                    <a:pt x="8539" y="1034"/>
                  </a:cubicBezTo>
                  <a:cubicBezTo>
                    <a:pt x="8794" y="1018"/>
                    <a:pt x="8996" y="1056"/>
                    <a:pt x="8955" y="1337"/>
                  </a:cubicBezTo>
                  <a:cubicBezTo>
                    <a:pt x="9043" y="1337"/>
                    <a:pt x="9131" y="1337"/>
                    <a:pt x="9219" y="1337"/>
                  </a:cubicBezTo>
                  <a:cubicBezTo>
                    <a:pt x="9277" y="1443"/>
                    <a:pt x="9399" y="1485"/>
                    <a:pt x="9371" y="1677"/>
                  </a:cubicBezTo>
                  <a:cubicBezTo>
                    <a:pt x="9652" y="1623"/>
                    <a:pt x="9775" y="1841"/>
                    <a:pt x="9711" y="2017"/>
                  </a:cubicBezTo>
                  <a:cubicBezTo>
                    <a:pt x="9783" y="2084"/>
                    <a:pt x="9953" y="2053"/>
                    <a:pt x="10014" y="2131"/>
                  </a:cubicBezTo>
                  <a:cubicBezTo>
                    <a:pt x="10026" y="2220"/>
                    <a:pt x="10073" y="2273"/>
                    <a:pt x="10052" y="2396"/>
                  </a:cubicBezTo>
                  <a:cubicBezTo>
                    <a:pt x="10231" y="2428"/>
                    <a:pt x="10453" y="2585"/>
                    <a:pt x="10316" y="2812"/>
                  </a:cubicBezTo>
                  <a:cubicBezTo>
                    <a:pt x="10421" y="2871"/>
                    <a:pt x="10537" y="2919"/>
                    <a:pt x="10619" y="3001"/>
                  </a:cubicBezTo>
                  <a:cubicBezTo>
                    <a:pt x="10641" y="3124"/>
                    <a:pt x="10593" y="3177"/>
                    <a:pt x="10581" y="3266"/>
                  </a:cubicBezTo>
                  <a:cubicBezTo>
                    <a:pt x="10758" y="3322"/>
                    <a:pt x="10926" y="3549"/>
                    <a:pt x="10770" y="3719"/>
                  </a:cubicBezTo>
                  <a:cubicBezTo>
                    <a:pt x="10933" y="3791"/>
                    <a:pt x="11125" y="3993"/>
                    <a:pt x="10959" y="4173"/>
                  </a:cubicBezTo>
                  <a:cubicBezTo>
                    <a:pt x="10986" y="4298"/>
                    <a:pt x="11135" y="4301"/>
                    <a:pt x="11148" y="4438"/>
                  </a:cubicBezTo>
                  <a:cubicBezTo>
                    <a:pt x="11165" y="4581"/>
                    <a:pt x="11074" y="4616"/>
                    <a:pt x="11035" y="4703"/>
                  </a:cubicBezTo>
                  <a:cubicBezTo>
                    <a:pt x="11092" y="4772"/>
                    <a:pt x="11193" y="4797"/>
                    <a:pt x="11224" y="4892"/>
                  </a:cubicBezTo>
                  <a:cubicBezTo>
                    <a:pt x="11234" y="5041"/>
                    <a:pt x="11210" y="5155"/>
                    <a:pt x="11111" y="5195"/>
                  </a:cubicBezTo>
                  <a:cubicBezTo>
                    <a:pt x="11237" y="5261"/>
                    <a:pt x="11367" y="5611"/>
                    <a:pt x="11148" y="5686"/>
                  </a:cubicBezTo>
                  <a:cubicBezTo>
                    <a:pt x="11260" y="5813"/>
                    <a:pt x="11335" y="6114"/>
                    <a:pt x="11111" y="6178"/>
                  </a:cubicBezTo>
                  <a:cubicBezTo>
                    <a:pt x="11245" y="6321"/>
                    <a:pt x="11269" y="6613"/>
                    <a:pt x="11073" y="6708"/>
                  </a:cubicBezTo>
                  <a:cubicBezTo>
                    <a:pt x="11172" y="6872"/>
                    <a:pt x="11170" y="7151"/>
                    <a:pt x="10922" y="7161"/>
                  </a:cubicBezTo>
                  <a:cubicBezTo>
                    <a:pt x="10897" y="7312"/>
                    <a:pt x="11022" y="7314"/>
                    <a:pt x="10997" y="7464"/>
                  </a:cubicBezTo>
                  <a:cubicBezTo>
                    <a:pt x="10933" y="7538"/>
                    <a:pt x="10881" y="7625"/>
                    <a:pt x="10770" y="7653"/>
                  </a:cubicBezTo>
                  <a:cubicBezTo>
                    <a:pt x="10861" y="7885"/>
                    <a:pt x="10770" y="8087"/>
                    <a:pt x="10543" y="8107"/>
                  </a:cubicBezTo>
                  <a:cubicBezTo>
                    <a:pt x="10621" y="8289"/>
                    <a:pt x="10575" y="8564"/>
                    <a:pt x="10316" y="8523"/>
                  </a:cubicBezTo>
                  <a:cubicBezTo>
                    <a:pt x="10316" y="8624"/>
                    <a:pt x="10316" y="8725"/>
                    <a:pt x="10316" y="8826"/>
                  </a:cubicBezTo>
                  <a:cubicBezTo>
                    <a:pt x="10226" y="8874"/>
                    <a:pt x="10177" y="8964"/>
                    <a:pt x="10014" y="8939"/>
                  </a:cubicBezTo>
                  <a:cubicBezTo>
                    <a:pt x="10014" y="9028"/>
                    <a:pt x="10014" y="9116"/>
                    <a:pt x="10014" y="9204"/>
                  </a:cubicBezTo>
                  <a:cubicBezTo>
                    <a:pt x="9926" y="9255"/>
                    <a:pt x="9888" y="9356"/>
                    <a:pt x="9711" y="9317"/>
                  </a:cubicBezTo>
                  <a:cubicBezTo>
                    <a:pt x="9739" y="9496"/>
                    <a:pt x="9657" y="9566"/>
                    <a:pt x="9598" y="9658"/>
                  </a:cubicBezTo>
                  <a:cubicBezTo>
                    <a:pt x="9509" y="9670"/>
                    <a:pt x="9441" y="9732"/>
                    <a:pt x="9371" y="9658"/>
                  </a:cubicBezTo>
                  <a:cubicBezTo>
                    <a:pt x="9344" y="9869"/>
                    <a:pt x="9211" y="10094"/>
                    <a:pt x="8992" y="9998"/>
                  </a:cubicBezTo>
                  <a:cubicBezTo>
                    <a:pt x="8924" y="10143"/>
                    <a:pt x="8790" y="10387"/>
                    <a:pt x="8576" y="10263"/>
                  </a:cubicBezTo>
                  <a:cubicBezTo>
                    <a:pt x="8514" y="10439"/>
                    <a:pt x="8368" y="10651"/>
                    <a:pt x="8122" y="10528"/>
                  </a:cubicBezTo>
                  <a:cubicBezTo>
                    <a:pt x="8076" y="10699"/>
                    <a:pt x="7875" y="10820"/>
                    <a:pt x="7669" y="10717"/>
                  </a:cubicBezTo>
                  <a:cubicBezTo>
                    <a:pt x="7601" y="10893"/>
                    <a:pt x="7396" y="11007"/>
                    <a:pt x="7215" y="10868"/>
                  </a:cubicBezTo>
                  <a:cubicBezTo>
                    <a:pt x="7135" y="10977"/>
                    <a:pt x="6904" y="11166"/>
                    <a:pt x="6761" y="10982"/>
                  </a:cubicBezTo>
                  <a:cubicBezTo>
                    <a:pt x="6622" y="11007"/>
                    <a:pt x="6585" y="11134"/>
                    <a:pt x="6458" y="11171"/>
                  </a:cubicBezTo>
                  <a:cubicBezTo>
                    <a:pt x="6379" y="11137"/>
                    <a:pt x="6290" y="11112"/>
                    <a:pt x="6231" y="11057"/>
                  </a:cubicBezTo>
                  <a:cubicBezTo>
                    <a:pt x="6123" y="11088"/>
                    <a:pt x="6080" y="11184"/>
                    <a:pt x="5966" y="11209"/>
                  </a:cubicBezTo>
                  <a:cubicBezTo>
                    <a:pt x="5828" y="11208"/>
                    <a:pt x="5797" y="11101"/>
                    <a:pt x="5702" y="11057"/>
                  </a:cubicBezTo>
                  <a:cubicBezTo>
                    <a:pt x="5442" y="11329"/>
                    <a:pt x="5208" y="10959"/>
                    <a:pt x="4870" y="11133"/>
                  </a:cubicBezTo>
                  <a:cubicBezTo>
                    <a:pt x="4832" y="11083"/>
                    <a:pt x="4767" y="11059"/>
                    <a:pt x="4756" y="10982"/>
                  </a:cubicBezTo>
                  <a:cubicBezTo>
                    <a:pt x="4630" y="10994"/>
                    <a:pt x="4588" y="11091"/>
                    <a:pt x="4416" y="11057"/>
                  </a:cubicBezTo>
                  <a:cubicBezTo>
                    <a:pt x="4357" y="11003"/>
                    <a:pt x="4284" y="10962"/>
                    <a:pt x="4264" y="10868"/>
                  </a:cubicBezTo>
                  <a:cubicBezTo>
                    <a:pt x="4057" y="10934"/>
                    <a:pt x="3772" y="10926"/>
                    <a:pt x="3773" y="10679"/>
                  </a:cubicBezTo>
                  <a:cubicBezTo>
                    <a:pt x="3576" y="10781"/>
                    <a:pt x="3348" y="10742"/>
                    <a:pt x="3319" y="10490"/>
                  </a:cubicBezTo>
                  <a:cubicBezTo>
                    <a:pt x="3075" y="10562"/>
                    <a:pt x="2929" y="10465"/>
                    <a:pt x="2865" y="10263"/>
                  </a:cubicBezTo>
                  <a:cubicBezTo>
                    <a:pt x="2777" y="10263"/>
                    <a:pt x="2688" y="10263"/>
                    <a:pt x="2600" y="10263"/>
                  </a:cubicBezTo>
                  <a:cubicBezTo>
                    <a:pt x="2551" y="10161"/>
                    <a:pt x="2432" y="10129"/>
                    <a:pt x="2449" y="9961"/>
                  </a:cubicBezTo>
                  <a:cubicBezTo>
                    <a:pt x="2178" y="9992"/>
                    <a:pt x="2071" y="9859"/>
                    <a:pt x="2071" y="9620"/>
                  </a:cubicBezTo>
                  <a:cubicBezTo>
                    <a:pt x="1909" y="9679"/>
                    <a:pt x="1688" y="9578"/>
                    <a:pt x="1730" y="9317"/>
                  </a:cubicBezTo>
                  <a:cubicBezTo>
                    <a:pt x="1639" y="9270"/>
                    <a:pt x="1501" y="9269"/>
                    <a:pt x="1428" y="9204"/>
                  </a:cubicBezTo>
                  <a:cubicBezTo>
                    <a:pt x="1405" y="9113"/>
                    <a:pt x="1373" y="9031"/>
                    <a:pt x="1390" y="8901"/>
                  </a:cubicBezTo>
                  <a:cubicBezTo>
                    <a:pt x="1021" y="8892"/>
                    <a:pt x="1141" y="8393"/>
                    <a:pt x="822" y="8334"/>
                  </a:cubicBezTo>
                  <a:cubicBezTo>
                    <a:pt x="823" y="8234"/>
                    <a:pt x="808" y="8118"/>
                    <a:pt x="860" y="8069"/>
                  </a:cubicBezTo>
                  <a:cubicBezTo>
                    <a:pt x="770" y="7995"/>
                    <a:pt x="651" y="7951"/>
                    <a:pt x="595" y="7842"/>
                  </a:cubicBezTo>
                  <a:cubicBezTo>
                    <a:pt x="590" y="7748"/>
                    <a:pt x="615" y="7685"/>
                    <a:pt x="671" y="7653"/>
                  </a:cubicBezTo>
                  <a:cubicBezTo>
                    <a:pt x="593" y="7555"/>
                    <a:pt x="469" y="7503"/>
                    <a:pt x="406" y="7388"/>
                  </a:cubicBezTo>
                  <a:cubicBezTo>
                    <a:pt x="388" y="7269"/>
                    <a:pt x="460" y="7241"/>
                    <a:pt x="482" y="7161"/>
                  </a:cubicBezTo>
                  <a:cubicBezTo>
                    <a:pt x="378" y="7039"/>
                    <a:pt x="196" y="6853"/>
                    <a:pt x="368" y="6670"/>
                  </a:cubicBezTo>
                  <a:cubicBezTo>
                    <a:pt x="330" y="6557"/>
                    <a:pt x="210" y="6526"/>
                    <a:pt x="179" y="6405"/>
                  </a:cubicBezTo>
                  <a:cubicBezTo>
                    <a:pt x="189" y="6289"/>
                    <a:pt x="261" y="6235"/>
                    <a:pt x="293" y="6140"/>
                  </a:cubicBezTo>
                  <a:cubicBezTo>
                    <a:pt x="150" y="6078"/>
                    <a:pt x="62" y="5768"/>
                    <a:pt x="255" y="5686"/>
                  </a:cubicBezTo>
                  <a:cubicBezTo>
                    <a:pt x="213" y="5587"/>
                    <a:pt x="145" y="5505"/>
                    <a:pt x="141" y="5384"/>
                  </a:cubicBezTo>
                  <a:cubicBezTo>
                    <a:pt x="139" y="5282"/>
                    <a:pt x="281" y="5279"/>
                    <a:pt x="293" y="5157"/>
                  </a:cubicBezTo>
                  <a:cubicBezTo>
                    <a:pt x="305" y="5029"/>
                    <a:pt x="0" y="4726"/>
                    <a:pt x="368" y="4665"/>
                  </a:cubicBezTo>
                  <a:cubicBezTo>
                    <a:pt x="236" y="4496"/>
                    <a:pt x="247" y="4268"/>
                    <a:pt x="444" y="4173"/>
                  </a:cubicBezTo>
                  <a:cubicBezTo>
                    <a:pt x="349" y="4014"/>
                    <a:pt x="328" y="3711"/>
                    <a:pt x="595" y="3719"/>
                  </a:cubicBezTo>
                  <a:cubicBezTo>
                    <a:pt x="505" y="3480"/>
                    <a:pt x="593" y="3255"/>
                    <a:pt x="822" y="3228"/>
                  </a:cubicBezTo>
                  <a:cubicBezTo>
                    <a:pt x="734" y="3036"/>
                    <a:pt x="807" y="2787"/>
                    <a:pt x="1049" y="2812"/>
                  </a:cubicBezTo>
                  <a:cubicBezTo>
                    <a:pt x="990" y="2575"/>
                    <a:pt x="1043" y="2362"/>
                    <a:pt x="1314" y="2358"/>
                  </a:cubicBezTo>
                  <a:cubicBezTo>
                    <a:pt x="1283" y="2087"/>
                    <a:pt x="1416" y="1980"/>
                    <a:pt x="1654" y="1980"/>
                  </a:cubicBezTo>
                  <a:cubicBezTo>
                    <a:pt x="1638" y="1849"/>
                    <a:pt x="1669" y="1768"/>
                    <a:pt x="1692" y="1677"/>
                  </a:cubicBezTo>
                  <a:cubicBezTo>
                    <a:pt x="1916" y="1583"/>
                    <a:pt x="2068" y="1599"/>
                    <a:pt x="2071" y="1337"/>
                  </a:cubicBezTo>
                  <a:cubicBezTo>
                    <a:pt x="2204" y="1316"/>
                    <a:pt x="2240" y="1226"/>
                    <a:pt x="2373" y="1299"/>
                  </a:cubicBezTo>
                  <a:cubicBezTo>
                    <a:pt x="2432" y="1206"/>
                    <a:pt x="2441" y="1064"/>
                    <a:pt x="2524" y="996"/>
                  </a:cubicBezTo>
                  <a:cubicBezTo>
                    <a:pt x="2613" y="996"/>
                    <a:pt x="2701" y="996"/>
                    <a:pt x="2789" y="996"/>
                  </a:cubicBezTo>
                  <a:cubicBezTo>
                    <a:pt x="2828" y="844"/>
                    <a:pt x="3003" y="632"/>
                    <a:pt x="3205" y="769"/>
                  </a:cubicBezTo>
                  <a:cubicBezTo>
                    <a:pt x="3295" y="620"/>
                    <a:pt x="3443" y="410"/>
                    <a:pt x="3697" y="542"/>
                  </a:cubicBezTo>
                  <a:cubicBezTo>
                    <a:pt x="3750" y="398"/>
                    <a:pt x="3999" y="204"/>
                    <a:pt x="4151" y="391"/>
                  </a:cubicBezTo>
                  <a:cubicBezTo>
                    <a:pt x="4215" y="221"/>
                    <a:pt x="4510" y="122"/>
                    <a:pt x="4680" y="277"/>
                  </a:cubicBezTo>
                  <a:cubicBezTo>
                    <a:pt x="4738" y="184"/>
                    <a:pt x="4823" y="118"/>
                    <a:pt x="4945" y="88"/>
                  </a:cubicBezTo>
                  <a:cubicBezTo>
                    <a:pt x="5060" y="87"/>
                    <a:pt x="5092" y="168"/>
                    <a:pt x="5172" y="202"/>
                  </a:cubicBezTo>
                  <a:cubicBezTo>
                    <a:pt x="5264" y="81"/>
                    <a:pt x="5539" y="44"/>
                    <a:pt x="5664" y="164"/>
                  </a:cubicBezTo>
                  <a:cubicBezTo>
                    <a:pt x="5796" y="51"/>
                    <a:pt x="6076" y="0"/>
                    <a:pt x="6118" y="240"/>
                  </a:cubicBezTo>
                  <a:close/>
                  <a:moveTo>
                    <a:pt x="4567" y="731"/>
                  </a:moveTo>
                  <a:cubicBezTo>
                    <a:pt x="5362" y="599"/>
                    <a:pt x="6333" y="695"/>
                    <a:pt x="6988" y="769"/>
                  </a:cubicBezTo>
                  <a:cubicBezTo>
                    <a:pt x="6322" y="558"/>
                    <a:pt x="5259" y="519"/>
                    <a:pt x="4567" y="731"/>
                  </a:cubicBezTo>
                  <a:close/>
                  <a:moveTo>
                    <a:pt x="3054" y="1337"/>
                  </a:moveTo>
                  <a:cubicBezTo>
                    <a:pt x="3531" y="1183"/>
                    <a:pt x="3900" y="922"/>
                    <a:pt x="4416" y="807"/>
                  </a:cubicBezTo>
                  <a:cubicBezTo>
                    <a:pt x="4046" y="757"/>
                    <a:pt x="3372" y="1120"/>
                    <a:pt x="3054" y="1337"/>
                  </a:cubicBezTo>
                  <a:close/>
                  <a:moveTo>
                    <a:pt x="4756" y="1034"/>
                  </a:moveTo>
                  <a:cubicBezTo>
                    <a:pt x="4895" y="971"/>
                    <a:pt x="5151" y="1026"/>
                    <a:pt x="5210" y="883"/>
                  </a:cubicBezTo>
                  <a:cubicBezTo>
                    <a:pt x="5064" y="715"/>
                    <a:pt x="4658" y="858"/>
                    <a:pt x="4756" y="1034"/>
                  </a:cubicBezTo>
                  <a:close/>
                  <a:moveTo>
                    <a:pt x="6080" y="996"/>
                  </a:moveTo>
                  <a:cubicBezTo>
                    <a:pt x="6224" y="1041"/>
                    <a:pt x="6470" y="984"/>
                    <a:pt x="6534" y="1110"/>
                  </a:cubicBezTo>
                  <a:cubicBezTo>
                    <a:pt x="6492" y="1181"/>
                    <a:pt x="6440" y="1242"/>
                    <a:pt x="6420" y="1337"/>
                  </a:cubicBezTo>
                  <a:cubicBezTo>
                    <a:pt x="6625" y="1277"/>
                    <a:pt x="6720" y="1107"/>
                    <a:pt x="6761" y="883"/>
                  </a:cubicBezTo>
                  <a:cubicBezTo>
                    <a:pt x="6570" y="895"/>
                    <a:pt x="6145" y="670"/>
                    <a:pt x="6080" y="996"/>
                  </a:cubicBezTo>
                  <a:close/>
                  <a:moveTo>
                    <a:pt x="8463" y="1412"/>
                  </a:moveTo>
                  <a:cubicBezTo>
                    <a:pt x="8052" y="1218"/>
                    <a:pt x="7603" y="860"/>
                    <a:pt x="7139" y="845"/>
                  </a:cubicBezTo>
                  <a:cubicBezTo>
                    <a:pt x="7597" y="992"/>
                    <a:pt x="8055" y="1341"/>
                    <a:pt x="8463" y="1412"/>
                  </a:cubicBezTo>
                  <a:close/>
                  <a:moveTo>
                    <a:pt x="4037" y="1374"/>
                  </a:moveTo>
                  <a:cubicBezTo>
                    <a:pt x="3987" y="1009"/>
                    <a:pt x="4556" y="1262"/>
                    <a:pt x="4567" y="958"/>
                  </a:cubicBezTo>
                  <a:cubicBezTo>
                    <a:pt x="4387" y="790"/>
                    <a:pt x="3711" y="1162"/>
                    <a:pt x="4037" y="1374"/>
                  </a:cubicBezTo>
                  <a:close/>
                  <a:moveTo>
                    <a:pt x="5286" y="1261"/>
                  </a:moveTo>
                  <a:cubicBezTo>
                    <a:pt x="5231" y="1190"/>
                    <a:pt x="5230" y="1064"/>
                    <a:pt x="5134" y="1034"/>
                  </a:cubicBezTo>
                  <a:cubicBezTo>
                    <a:pt x="5154" y="1306"/>
                    <a:pt x="4757" y="1160"/>
                    <a:pt x="4718" y="1374"/>
                  </a:cubicBezTo>
                  <a:cubicBezTo>
                    <a:pt x="4743" y="1425"/>
                    <a:pt x="4799" y="1445"/>
                    <a:pt x="4870" y="1450"/>
                  </a:cubicBezTo>
                  <a:cubicBezTo>
                    <a:pt x="4947" y="1401"/>
                    <a:pt x="4938" y="1267"/>
                    <a:pt x="5097" y="1299"/>
                  </a:cubicBezTo>
                  <a:cubicBezTo>
                    <a:pt x="5080" y="1371"/>
                    <a:pt x="4988" y="1367"/>
                    <a:pt x="5021" y="1488"/>
                  </a:cubicBezTo>
                  <a:cubicBezTo>
                    <a:pt x="5234" y="1476"/>
                    <a:pt x="5357" y="1555"/>
                    <a:pt x="5588" y="1526"/>
                  </a:cubicBezTo>
                  <a:cubicBezTo>
                    <a:pt x="5581" y="1339"/>
                    <a:pt x="5620" y="1088"/>
                    <a:pt x="5475" y="920"/>
                  </a:cubicBezTo>
                  <a:cubicBezTo>
                    <a:pt x="5424" y="920"/>
                    <a:pt x="5374" y="920"/>
                    <a:pt x="5323" y="920"/>
                  </a:cubicBezTo>
                  <a:cubicBezTo>
                    <a:pt x="5313" y="1071"/>
                    <a:pt x="5419" y="1187"/>
                    <a:pt x="5286" y="1261"/>
                  </a:cubicBezTo>
                  <a:close/>
                  <a:moveTo>
                    <a:pt x="6874" y="1147"/>
                  </a:moveTo>
                  <a:cubicBezTo>
                    <a:pt x="7039" y="1121"/>
                    <a:pt x="7087" y="1212"/>
                    <a:pt x="7253" y="1185"/>
                  </a:cubicBezTo>
                  <a:cubicBezTo>
                    <a:pt x="7323" y="912"/>
                    <a:pt x="6802" y="781"/>
                    <a:pt x="6874" y="1147"/>
                  </a:cubicBezTo>
                  <a:close/>
                  <a:moveTo>
                    <a:pt x="5777" y="996"/>
                  </a:moveTo>
                  <a:cubicBezTo>
                    <a:pt x="5757" y="1165"/>
                    <a:pt x="5688" y="1285"/>
                    <a:pt x="5664" y="1450"/>
                  </a:cubicBezTo>
                  <a:cubicBezTo>
                    <a:pt x="5750" y="1570"/>
                    <a:pt x="6062" y="1541"/>
                    <a:pt x="6156" y="1450"/>
                  </a:cubicBezTo>
                  <a:cubicBezTo>
                    <a:pt x="6037" y="1208"/>
                    <a:pt x="6059" y="912"/>
                    <a:pt x="5777" y="996"/>
                  </a:cubicBezTo>
                  <a:close/>
                  <a:moveTo>
                    <a:pt x="6118" y="1147"/>
                  </a:moveTo>
                  <a:cubicBezTo>
                    <a:pt x="6227" y="1152"/>
                    <a:pt x="6183" y="1309"/>
                    <a:pt x="6307" y="1299"/>
                  </a:cubicBezTo>
                  <a:cubicBezTo>
                    <a:pt x="6440" y="1160"/>
                    <a:pt x="6181" y="991"/>
                    <a:pt x="6118" y="1147"/>
                  </a:cubicBezTo>
                  <a:close/>
                  <a:moveTo>
                    <a:pt x="4378" y="1299"/>
                  </a:moveTo>
                  <a:cubicBezTo>
                    <a:pt x="4584" y="1241"/>
                    <a:pt x="4831" y="1222"/>
                    <a:pt x="4983" y="1110"/>
                  </a:cubicBezTo>
                  <a:cubicBezTo>
                    <a:pt x="4752" y="1143"/>
                    <a:pt x="4447" y="1103"/>
                    <a:pt x="4378" y="1299"/>
                  </a:cubicBezTo>
                  <a:close/>
                  <a:moveTo>
                    <a:pt x="7063" y="1450"/>
                  </a:moveTo>
                  <a:cubicBezTo>
                    <a:pt x="7055" y="1378"/>
                    <a:pt x="7106" y="1367"/>
                    <a:pt x="7101" y="1299"/>
                  </a:cubicBezTo>
                  <a:cubicBezTo>
                    <a:pt x="6994" y="1330"/>
                    <a:pt x="7003" y="1245"/>
                    <a:pt x="6912" y="1261"/>
                  </a:cubicBezTo>
                  <a:cubicBezTo>
                    <a:pt x="6896" y="1333"/>
                    <a:pt x="6831" y="1356"/>
                    <a:pt x="6836" y="1450"/>
                  </a:cubicBezTo>
                  <a:cubicBezTo>
                    <a:pt x="7017" y="1597"/>
                    <a:pt x="7073" y="1869"/>
                    <a:pt x="7404" y="1866"/>
                  </a:cubicBezTo>
                  <a:cubicBezTo>
                    <a:pt x="7508" y="1679"/>
                    <a:pt x="7424" y="1535"/>
                    <a:pt x="7479" y="1299"/>
                  </a:cubicBezTo>
                  <a:cubicBezTo>
                    <a:pt x="7301" y="1093"/>
                    <a:pt x="7240" y="1427"/>
                    <a:pt x="7063" y="1450"/>
                  </a:cubicBezTo>
                  <a:close/>
                  <a:moveTo>
                    <a:pt x="3962" y="1715"/>
                  </a:moveTo>
                  <a:cubicBezTo>
                    <a:pt x="3789" y="1743"/>
                    <a:pt x="3681" y="1837"/>
                    <a:pt x="3470" y="1828"/>
                  </a:cubicBezTo>
                  <a:cubicBezTo>
                    <a:pt x="3576" y="1999"/>
                    <a:pt x="3837" y="2016"/>
                    <a:pt x="3848" y="2282"/>
                  </a:cubicBezTo>
                  <a:cubicBezTo>
                    <a:pt x="4068" y="2260"/>
                    <a:pt x="4046" y="1819"/>
                    <a:pt x="3962" y="1715"/>
                  </a:cubicBezTo>
                  <a:close/>
                  <a:moveTo>
                    <a:pt x="4643" y="1563"/>
                  </a:moveTo>
                  <a:cubicBezTo>
                    <a:pt x="4536" y="1622"/>
                    <a:pt x="4352" y="1800"/>
                    <a:pt x="4227" y="1715"/>
                  </a:cubicBezTo>
                  <a:cubicBezTo>
                    <a:pt x="4322" y="1645"/>
                    <a:pt x="4615" y="1576"/>
                    <a:pt x="4529" y="1450"/>
                  </a:cubicBezTo>
                  <a:cubicBezTo>
                    <a:pt x="4451" y="1500"/>
                    <a:pt x="4285" y="1657"/>
                    <a:pt x="4189" y="1563"/>
                  </a:cubicBezTo>
                  <a:cubicBezTo>
                    <a:pt x="4262" y="1496"/>
                    <a:pt x="4560" y="1457"/>
                    <a:pt x="4453" y="1337"/>
                  </a:cubicBezTo>
                  <a:cubicBezTo>
                    <a:pt x="4291" y="1484"/>
                    <a:pt x="4297" y="1256"/>
                    <a:pt x="4227" y="1261"/>
                  </a:cubicBezTo>
                  <a:cubicBezTo>
                    <a:pt x="4130" y="1265"/>
                    <a:pt x="4151" y="1388"/>
                    <a:pt x="4151" y="1488"/>
                  </a:cubicBezTo>
                  <a:cubicBezTo>
                    <a:pt x="4048" y="1491"/>
                    <a:pt x="4075" y="1425"/>
                    <a:pt x="4000" y="1488"/>
                  </a:cubicBezTo>
                  <a:cubicBezTo>
                    <a:pt x="3836" y="2044"/>
                    <a:pt x="4646" y="1878"/>
                    <a:pt x="4643" y="1563"/>
                  </a:cubicBezTo>
                  <a:close/>
                  <a:moveTo>
                    <a:pt x="6345" y="1412"/>
                  </a:moveTo>
                  <a:cubicBezTo>
                    <a:pt x="6464" y="1445"/>
                    <a:pt x="6429" y="1631"/>
                    <a:pt x="6572" y="1639"/>
                  </a:cubicBezTo>
                  <a:cubicBezTo>
                    <a:pt x="6651" y="1542"/>
                    <a:pt x="6762" y="1477"/>
                    <a:pt x="6761" y="1299"/>
                  </a:cubicBezTo>
                  <a:cubicBezTo>
                    <a:pt x="6654" y="1369"/>
                    <a:pt x="6461" y="1352"/>
                    <a:pt x="6345" y="1412"/>
                  </a:cubicBezTo>
                  <a:close/>
                  <a:moveTo>
                    <a:pt x="2903" y="1488"/>
                  </a:moveTo>
                  <a:cubicBezTo>
                    <a:pt x="2911" y="1440"/>
                    <a:pt x="2962" y="1410"/>
                    <a:pt x="2865" y="1412"/>
                  </a:cubicBezTo>
                  <a:cubicBezTo>
                    <a:pt x="2512" y="1740"/>
                    <a:pt x="2068" y="1977"/>
                    <a:pt x="1806" y="2396"/>
                  </a:cubicBezTo>
                  <a:cubicBezTo>
                    <a:pt x="2205" y="2127"/>
                    <a:pt x="2474" y="1728"/>
                    <a:pt x="2903" y="1488"/>
                  </a:cubicBezTo>
                  <a:close/>
                  <a:moveTo>
                    <a:pt x="3016" y="1677"/>
                  </a:moveTo>
                  <a:cubicBezTo>
                    <a:pt x="3194" y="1819"/>
                    <a:pt x="3538" y="1602"/>
                    <a:pt x="3773" y="1563"/>
                  </a:cubicBezTo>
                  <a:cubicBezTo>
                    <a:pt x="3681" y="1351"/>
                    <a:pt x="3066" y="1390"/>
                    <a:pt x="3016" y="1677"/>
                  </a:cubicBezTo>
                  <a:close/>
                  <a:moveTo>
                    <a:pt x="7442" y="2055"/>
                  </a:moveTo>
                  <a:cubicBezTo>
                    <a:pt x="7574" y="2149"/>
                    <a:pt x="7814" y="2128"/>
                    <a:pt x="7933" y="2017"/>
                  </a:cubicBezTo>
                  <a:cubicBezTo>
                    <a:pt x="7873" y="1939"/>
                    <a:pt x="7703" y="1971"/>
                    <a:pt x="7631" y="1904"/>
                  </a:cubicBezTo>
                  <a:cubicBezTo>
                    <a:pt x="7693" y="1714"/>
                    <a:pt x="7863" y="1632"/>
                    <a:pt x="7896" y="1412"/>
                  </a:cubicBezTo>
                  <a:cubicBezTo>
                    <a:pt x="7603" y="1482"/>
                    <a:pt x="7421" y="1789"/>
                    <a:pt x="7442" y="2055"/>
                  </a:cubicBezTo>
                  <a:close/>
                  <a:moveTo>
                    <a:pt x="8349" y="1677"/>
                  </a:moveTo>
                  <a:cubicBezTo>
                    <a:pt x="8338" y="1486"/>
                    <a:pt x="8209" y="1414"/>
                    <a:pt x="8009" y="1412"/>
                  </a:cubicBezTo>
                  <a:cubicBezTo>
                    <a:pt x="7997" y="1625"/>
                    <a:pt x="8199" y="1625"/>
                    <a:pt x="8349" y="1677"/>
                  </a:cubicBezTo>
                  <a:close/>
                  <a:moveTo>
                    <a:pt x="9635" y="2509"/>
                  </a:moveTo>
                  <a:cubicBezTo>
                    <a:pt x="9355" y="2096"/>
                    <a:pt x="8984" y="1773"/>
                    <a:pt x="8576" y="1488"/>
                  </a:cubicBezTo>
                  <a:cubicBezTo>
                    <a:pt x="8921" y="1837"/>
                    <a:pt x="9280" y="2171"/>
                    <a:pt x="9635" y="2509"/>
                  </a:cubicBezTo>
                  <a:close/>
                  <a:moveTo>
                    <a:pt x="5777" y="1677"/>
                  </a:moveTo>
                  <a:cubicBezTo>
                    <a:pt x="5754" y="1914"/>
                    <a:pt x="5918" y="1965"/>
                    <a:pt x="6156" y="1942"/>
                  </a:cubicBezTo>
                  <a:cubicBezTo>
                    <a:pt x="6256" y="1854"/>
                    <a:pt x="6055" y="1840"/>
                    <a:pt x="6156" y="1753"/>
                  </a:cubicBezTo>
                  <a:cubicBezTo>
                    <a:pt x="6286" y="1769"/>
                    <a:pt x="6368" y="1738"/>
                    <a:pt x="6458" y="1715"/>
                  </a:cubicBezTo>
                  <a:cubicBezTo>
                    <a:pt x="6357" y="1380"/>
                    <a:pt x="6056" y="1669"/>
                    <a:pt x="5777" y="1677"/>
                  </a:cubicBezTo>
                  <a:close/>
                  <a:moveTo>
                    <a:pt x="4945" y="1980"/>
                  </a:moveTo>
                  <a:cubicBezTo>
                    <a:pt x="5181" y="1893"/>
                    <a:pt x="5660" y="2048"/>
                    <a:pt x="5550" y="1715"/>
                  </a:cubicBezTo>
                  <a:cubicBezTo>
                    <a:pt x="5342" y="1822"/>
                    <a:pt x="5149" y="1588"/>
                    <a:pt x="4945" y="1563"/>
                  </a:cubicBezTo>
                  <a:cubicBezTo>
                    <a:pt x="4985" y="1739"/>
                    <a:pt x="4876" y="1891"/>
                    <a:pt x="4945" y="1980"/>
                  </a:cubicBezTo>
                  <a:close/>
                  <a:moveTo>
                    <a:pt x="7933" y="1601"/>
                  </a:moveTo>
                  <a:cubicBezTo>
                    <a:pt x="7894" y="1688"/>
                    <a:pt x="7803" y="1723"/>
                    <a:pt x="7820" y="1866"/>
                  </a:cubicBezTo>
                  <a:cubicBezTo>
                    <a:pt x="7960" y="1890"/>
                    <a:pt x="8041" y="1972"/>
                    <a:pt x="8160" y="2017"/>
                  </a:cubicBezTo>
                  <a:cubicBezTo>
                    <a:pt x="8205" y="1961"/>
                    <a:pt x="8207" y="1863"/>
                    <a:pt x="8274" y="1828"/>
                  </a:cubicBezTo>
                  <a:cubicBezTo>
                    <a:pt x="8381" y="1871"/>
                    <a:pt x="8347" y="1995"/>
                    <a:pt x="8312" y="2093"/>
                  </a:cubicBezTo>
                  <a:cubicBezTo>
                    <a:pt x="8493" y="2164"/>
                    <a:pt x="8614" y="2295"/>
                    <a:pt x="8803" y="2358"/>
                  </a:cubicBezTo>
                  <a:cubicBezTo>
                    <a:pt x="9159" y="1867"/>
                    <a:pt x="8207" y="1827"/>
                    <a:pt x="7933" y="1601"/>
                  </a:cubicBezTo>
                  <a:close/>
                  <a:moveTo>
                    <a:pt x="8387" y="1677"/>
                  </a:moveTo>
                  <a:cubicBezTo>
                    <a:pt x="8537" y="1729"/>
                    <a:pt x="8644" y="1823"/>
                    <a:pt x="8803" y="1866"/>
                  </a:cubicBezTo>
                  <a:cubicBezTo>
                    <a:pt x="8781" y="1710"/>
                    <a:pt x="8492" y="1509"/>
                    <a:pt x="8387" y="1677"/>
                  </a:cubicBezTo>
                  <a:close/>
                  <a:moveTo>
                    <a:pt x="6307" y="1942"/>
                  </a:moveTo>
                  <a:cubicBezTo>
                    <a:pt x="6356" y="2093"/>
                    <a:pt x="6626" y="2073"/>
                    <a:pt x="6723" y="1980"/>
                  </a:cubicBezTo>
                  <a:cubicBezTo>
                    <a:pt x="6811" y="2048"/>
                    <a:pt x="6943" y="2215"/>
                    <a:pt x="7101" y="2093"/>
                  </a:cubicBezTo>
                  <a:cubicBezTo>
                    <a:pt x="7023" y="1566"/>
                    <a:pt x="6592" y="1630"/>
                    <a:pt x="6307" y="1942"/>
                  </a:cubicBezTo>
                  <a:close/>
                  <a:moveTo>
                    <a:pt x="4264" y="2055"/>
                  </a:moveTo>
                  <a:cubicBezTo>
                    <a:pt x="4370" y="2120"/>
                    <a:pt x="4600" y="2194"/>
                    <a:pt x="4643" y="2017"/>
                  </a:cubicBezTo>
                  <a:cubicBezTo>
                    <a:pt x="4432" y="1908"/>
                    <a:pt x="4891" y="1981"/>
                    <a:pt x="4794" y="1753"/>
                  </a:cubicBezTo>
                  <a:cubicBezTo>
                    <a:pt x="4625" y="1720"/>
                    <a:pt x="4362" y="1893"/>
                    <a:pt x="4264" y="2055"/>
                  </a:cubicBezTo>
                  <a:close/>
                  <a:moveTo>
                    <a:pt x="2524" y="2396"/>
                  </a:moveTo>
                  <a:cubicBezTo>
                    <a:pt x="2772" y="2328"/>
                    <a:pt x="2862" y="2103"/>
                    <a:pt x="2865" y="1790"/>
                  </a:cubicBezTo>
                  <a:cubicBezTo>
                    <a:pt x="2546" y="1787"/>
                    <a:pt x="2575" y="2131"/>
                    <a:pt x="2524" y="2396"/>
                  </a:cubicBezTo>
                  <a:close/>
                  <a:moveTo>
                    <a:pt x="2978" y="2169"/>
                  </a:moveTo>
                  <a:cubicBezTo>
                    <a:pt x="3095" y="2046"/>
                    <a:pt x="3272" y="1983"/>
                    <a:pt x="3357" y="1828"/>
                  </a:cubicBezTo>
                  <a:cubicBezTo>
                    <a:pt x="3256" y="1828"/>
                    <a:pt x="3155" y="1828"/>
                    <a:pt x="3054" y="1828"/>
                  </a:cubicBezTo>
                  <a:cubicBezTo>
                    <a:pt x="3046" y="1936"/>
                    <a:pt x="2879" y="2079"/>
                    <a:pt x="2978" y="2169"/>
                  </a:cubicBezTo>
                  <a:close/>
                  <a:moveTo>
                    <a:pt x="3016" y="2282"/>
                  </a:moveTo>
                  <a:cubicBezTo>
                    <a:pt x="3183" y="2324"/>
                    <a:pt x="3417" y="2136"/>
                    <a:pt x="3508" y="1980"/>
                  </a:cubicBezTo>
                  <a:cubicBezTo>
                    <a:pt x="3290" y="2026"/>
                    <a:pt x="3158" y="2160"/>
                    <a:pt x="3016" y="2282"/>
                  </a:cubicBezTo>
                  <a:close/>
                  <a:moveTo>
                    <a:pt x="7442" y="2244"/>
                  </a:moveTo>
                  <a:cubicBezTo>
                    <a:pt x="7421" y="2454"/>
                    <a:pt x="7555" y="2510"/>
                    <a:pt x="7744" y="2509"/>
                  </a:cubicBezTo>
                  <a:cubicBezTo>
                    <a:pt x="7837" y="2459"/>
                    <a:pt x="7676" y="2395"/>
                    <a:pt x="7782" y="2358"/>
                  </a:cubicBezTo>
                  <a:cubicBezTo>
                    <a:pt x="7807" y="2409"/>
                    <a:pt x="7863" y="2428"/>
                    <a:pt x="7933" y="2433"/>
                  </a:cubicBezTo>
                  <a:cubicBezTo>
                    <a:pt x="7997" y="2321"/>
                    <a:pt x="8083" y="2230"/>
                    <a:pt x="8122" y="2093"/>
                  </a:cubicBezTo>
                  <a:cubicBezTo>
                    <a:pt x="7918" y="2102"/>
                    <a:pt x="7752" y="2267"/>
                    <a:pt x="7442" y="2244"/>
                  </a:cubicBezTo>
                  <a:close/>
                  <a:moveTo>
                    <a:pt x="5172" y="2131"/>
                  </a:moveTo>
                  <a:cubicBezTo>
                    <a:pt x="5181" y="2248"/>
                    <a:pt x="5277" y="2278"/>
                    <a:pt x="5323" y="2358"/>
                  </a:cubicBezTo>
                  <a:cubicBezTo>
                    <a:pt x="5361" y="2232"/>
                    <a:pt x="5520" y="2227"/>
                    <a:pt x="5550" y="2093"/>
                  </a:cubicBezTo>
                  <a:cubicBezTo>
                    <a:pt x="5385" y="2066"/>
                    <a:pt x="5337" y="2157"/>
                    <a:pt x="5172" y="2131"/>
                  </a:cubicBezTo>
                  <a:close/>
                  <a:moveTo>
                    <a:pt x="5891" y="2282"/>
                  </a:moveTo>
                  <a:cubicBezTo>
                    <a:pt x="6013" y="2253"/>
                    <a:pt x="6114" y="2203"/>
                    <a:pt x="6193" y="2131"/>
                  </a:cubicBezTo>
                  <a:cubicBezTo>
                    <a:pt x="6116" y="2081"/>
                    <a:pt x="5814" y="2059"/>
                    <a:pt x="5740" y="2131"/>
                  </a:cubicBezTo>
                  <a:cubicBezTo>
                    <a:pt x="5815" y="2157"/>
                    <a:pt x="5826" y="2246"/>
                    <a:pt x="5891" y="2282"/>
                  </a:cubicBezTo>
                  <a:close/>
                  <a:moveTo>
                    <a:pt x="3130" y="2509"/>
                  </a:moveTo>
                  <a:cubicBezTo>
                    <a:pt x="3323" y="2578"/>
                    <a:pt x="3619" y="2452"/>
                    <a:pt x="3621" y="2206"/>
                  </a:cubicBezTo>
                  <a:cubicBezTo>
                    <a:pt x="3439" y="2149"/>
                    <a:pt x="3162" y="2294"/>
                    <a:pt x="3130" y="2509"/>
                  </a:cubicBezTo>
                  <a:close/>
                  <a:moveTo>
                    <a:pt x="3810" y="2698"/>
                  </a:moveTo>
                  <a:cubicBezTo>
                    <a:pt x="4096" y="2580"/>
                    <a:pt x="4480" y="2561"/>
                    <a:pt x="4756" y="2433"/>
                  </a:cubicBezTo>
                  <a:cubicBezTo>
                    <a:pt x="5014" y="2447"/>
                    <a:pt x="5077" y="2834"/>
                    <a:pt x="5248" y="2812"/>
                  </a:cubicBezTo>
                  <a:cubicBezTo>
                    <a:pt x="5311" y="2633"/>
                    <a:pt x="4874" y="2470"/>
                    <a:pt x="5021" y="2206"/>
                  </a:cubicBezTo>
                  <a:cubicBezTo>
                    <a:pt x="4525" y="2278"/>
                    <a:pt x="4078" y="2398"/>
                    <a:pt x="3810" y="2698"/>
                  </a:cubicBezTo>
                  <a:close/>
                  <a:moveTo>
                    <a:pt x="5513" y="2471"/>
                  </a:moveTo>
                  <a:cubicBezTo>
                    <a:pt x="5574" y="2588"/>
                    <a:pt x="5545" y="2618"/>
                    <a:pt x="5588" y="2698"/>
                  </a:cubicBezTo>
                  <a:cubicBezTo>
                    <a:pt x="5711" y="2631"/>
                    <a:pt x="5955" y="2487"/>
                    <a:pt x="5853" y="2320"/>
                  </a:cubicBezTo>
                  <a:cubicBezTo>
                    <a:pt x="5749" y="2380"/>
                    <a:pt x="5607" y="2402"/>
                    <a:pt x="5513" y="2471"/>
                  </a:cubicBezTo>
                  <a:close/>
                  <a:moveTo>
                    <a:pt x="5740" y="2244"/>
                  </a:moveTo>
                  <a:cubicBezTo>
                    <a:pt x="5530" y="2176"/>
                    <a:pt x="5382" y="2320"/>
                    <a:pt x="5361" y="2547"/>
                  </a:cubicBezTo>
                  <a:cubicBezTo>
                    <a:pt x="5478" y="2437"/>
                    <a:pt x="5657" y="2389"/>
                    <a:pt x="5740" y="2244"/>
                  </a:cubicBezTo>
                  <a:close/>
                  <a:moveTo>
                    <a:pt x="7253" y="2433"/>
                  </a:moveTo>
                  <a:cubicBezTo>
                    <a:pt x="7003" y="2393"/>
                    <a:pt x="6761" y="2144"/>
                    <a:pt x="6496" y="2244"/>
                  </a:cubicBezTo>
                  <a:cubicBezTo>
                    <a:pt x="6559" y="2497"/>
                    <a:pt x="6996" y="2603"/>
                    <a:pt x="7253" y="2433"/>
                  </a:cubicBezTo>
                  <a:close/>
                  <a:moveTo>
                    <a:pt x="8728" y="2698"/>
                  </a:moveTo>
                  <a:cubicBezTo>
                    <a:pt x="8780" y="2649"/>
                    <a:pt x="8765" y="2534"/>
                    <a:pt x="8765" y="2433"/>
                  </a:cubicBezTo>
                  <a:cubicBezTo>
                    <a:pt x="8549" y="2398"/>
                    <a:pt x="8430" y="2265"/>
                    <a:pt x="8236" y="2206"/>
                  </a:cubicBezTo>
                  <a:cubicBezTo>
                    <a:pt x="8391" y="2380"/>
                    <a:pt x="8518" y="2580"/>
                    <a:pt x="8728" y="2698"/>
                  </a:cubicBezTo>
                  <a:close/>
                  <a:moveTo>
                    <a:pt x="2600" y="2623"/>
                  </a:moveTo>
                  <a:cubicBezTo>
                    <a:pt x="2622" y="2701"/>
                    <a:pt x="2680" y="2745"/>
                    <a:pt x="2714" y="2812"/>
                  </a:cubicBezTo>
                  <a:cubicBezTo>
                    <a:pt x="2963" y="2722"/>
                    <a:pt x="2964" y="2886"/>
                    <a:pt x="3167" y="2925"/>
                  </a:cubicBezTo>
                  <a:cubicBezTo>
                    <a:pt x="3184" y="2853"/>
                    <a:pt x="3276" y="2857"/>
                    <a:pt x="3243" y="2736"/>
                  </a:cubicBezTo>
                  <a:cubicBezTo>
                    <a:pt x="3015" y="2674"/>
                    <a:pt x="3039" y="2361"/>
                    <a:pt x="2865" y="2244"/>
                  </a:cubicBezTo>
                  <a:cubicBezTo>
                    <a:pt x="2826" y="2420"/>
                    <a:pt x="2634" y="2443"/>
                    <a:pt x="2600" y="2623"/>
                  </a:cubicBezTo>
                  <a:close/>
                  <a:moveTo>
                    <a:pt x="5286" y="2623"/>
                  </a:moveTo>
                  <a:cubicBezTo>
                    <a:pt x="5300" y="2407"/>
                    <a:pt x="5221" y="2284"/>
                    <a:pt x="5059" y="2244"/>
                  </a:cubicBezTo>
                  <a:cubicBezTo>
                    <a:pt x="5063" y="2442"/>
                    <a:pt x="5115" y="2591"/>
                    <a:pt x="5286" y="2623"/>
                  </a:cubicBezTo>
                  <a:close/>
                  <a:moveTo>
                    <a:pt x="6004" y="2774"/>
                  </a:moveTo>
                  <a:cubicBezTo>
                    <a:pt x="6050" y="2668"/>
                    <a:pt x="6276" y="2743"/>
                    <a:pt x="6345" y="2660"/>
                  </a:cubicBezTo>
                  <a:cubicBezTo>
                    <a:pt x="6164" y="2537"/>
                    <a:pt x="6450" y="2670"/>
                    <a:pt x="6496" y="2547"/>
                  </a:cubicBezTo>
                  <a:cubicBezTo>
                    <a:pt x="6451" y="1927"/>
                    <a:pt x="5718" y="2394"/>
                    <a:pt x="6004" y="2774"/>
                  </a:cubicBezTo>
                  <a:close/>
                  <a:moveTo>
                    <a:pt x="7933" y="2698"/>
                  </a:moveTo>
                  <a:cubicBezTo>
                    <a:pt x="7987" y="2708"/>
                    <a:pt x="7976" y="2781"/>
                    <a:pt x="8009" y="2812"/>
                  </a:cubicBezTo>
                  <a:cubicBezTo>
                    <a:pt x="8228" y="2750"/>
                    <a:pt x="8244" y="2840"/>
                    <a:pt x="8463" y="2849"/>
                  </a:cubicBezTo>
                  <a:cubicBezTo>
                    <a:pt x="8489" y="2699"/>
                    <a:pt x="8344" y="2422"/>
                    <a:pt x="8198" y="2320"/>
                  </a:cubicBezTo>
                  <a:cubicBezTo>
                    <a:pt x="8140" y="2476"/>
                    <a:pt x="7979" y="2529"/>
                    <a:pt x="7933" y="2698"/>
                  </a:cubicBezTo>
                  <a:close/>
                  <a:moveTo>
                    <a:pt x="3357" y="2698"/>
                  </a:moveTo>
                  <a:cubicBezTo>
                    <a:pt x="3513" y="2754"/>
                    <a:pt x="3980" y="2502"/>
                    <a:pt x="3810" y="2358"/>
                  </a:cubicBezTo>
                  <a:cubicBezTo>
                    <a:pt x="3664" y="2476"/>
                    <a:pt x="3392" y="2469"/>
                    <a:pt x="3357" y="2698"/>
                  </a:cubicBezTo>
                  <a:close/>
                  <a:moveTo>
                    <a:pt x="1541" y="2887"/>
                  </a:moveTo>
                  <a:cubicBezTo>
                    <a:pt x="1721" y="2784"/>
                    <a:pt x="1997" y="2974"/>
                    <a:pt x="2108" y="2774"/>
                  </a:cubicBezTo>
                  <a:cubicBezTo>
                    <a:pt x="2049" y="2619"/>
                    <a:pt x="1898" y="2556"/>
                    <a:pt x="1768" y="2471"/>
                  </a:cubicBezTo>
                  <a:cubicBezTo>
                    <a:pt x="1713" y="2607"/>
                    <a:pt x="1428" y="2710"/>
                    <a:pt x="1541" y="2887"/>
                  </a:cubicBezTo>
                  <a:close/>
                  <a:moveTo>
                    <a:pt x="4680" y="2774"/>
                  </a:moveTo>
                  <a:cubicBezTo>
                    <a:pt x="4784" y="2846"/>
                    <a:pt x="4945" y="2863"/>
                    <a:pt x="5097" y="2887"/>
                  </a:cubicBezTo>
                  <a:cubicBezTo>
                    <a:pt x="5147" y="2628"/>
                    <a:pt x="4639" y="2360"/>
                    <a:pt x="4680" y="2774"/>
                  </a:cubicBezTo>
                  <a:close/>
                  <a:moveTo>
                    <a:pt x="5588" y="2774"/>
                  </a:moveTo>
                  <a:cubicBezTo>
                    <a:pt x="5730" y="2900"/>
                    <a:pt x="6084" y="2637"/>
                    <a:pt x="5891" y="2547"/>
                  </a:cubicBezTo>
                  <a:cubicBezTo>
                    <a:pt x="5850" y="2682"/>
                    <a:pt x="5664" y="2673"/>
                    <a:pt x="5588" y="2774"/>
                  </a:cubicBezTo>
                  <a:close/>
                  <a:moveTo>
                    <a:pt x="6496" y="2774"/>
                  </a:moveTo>
                  <a:cubicBezTo>
                    <a:pt x="6650" y="2822"/>
                    <a:pt x="6678" y="2996"/>
                    <a:pt x="6874" y="3001"/>
                  </a:cubicBezTo>
                  <a:cubicBezTo>
                    <a:pt x="6882" y="2958"/>
                    <a:pt x="6916" y="2942"/>
                    <a:pt x="6950" y="2925"/>
                  </a:cubicBezTo>
                  <a:cubicBezTo>
                    <a:pt x="6959" y="2701"/>
                    <a:pt x="6778" y="2669"/>
                    <a:pt x="6647" y="2585"/>
                  </a:cubicBezTo>
                  <a:cubicBezTo>
                    <a:pt x="6628" y="2679"/>
                    <a:pt x="6555" y="2719"/>
                    <a:pt x="6496" y="2774"/>
                  </a:cubicBezTo>
                  <a:close/>
                  <a:moveTo>
                    <a:pt x="7290" y="2623"/>
                  </a:moveTo>
                  <a:cubicBezTo>
                    <a:pt x="7178" y="2624"/>
                    <a:pt x="6928" y="2561"/>
                    <a:pt x="6799" y="2623"/>
                  </a:cubicBezTo>
                  <a:cubicBezTo>
                    <a:pt x="6905" y="2656"/>
                    <a:pt x="7193" y="2705"/>
                    <a:pt x="7290" y="2623"/>
                  </a:cubicBezTo>
                  <a:close/>
                  <a:moveTo>
                    <a:pt x="9333" y="2887"/>
                  </a:moveTo>
                  <a:cubicBezTo>
                    <a:pt x="9437" y="3023"/>
                    <a:pt x="9789" y="2910"/>
                    <a:pt x="9938" y="3001"/>
                  </a:cubicBezTo>
                  <a:cubicBezTo>
                    <a:pt x="9865" y="2579"/>
                    <a:pt x="9512" y="2510"/>
                    <a:pt x="9333" y="2887"/>
                  </a:cubicBezTo>
                  <a:close/>
                  <a:moveTo>
                    <a:pt x="4037" y="2736"/>
                  </a:moveTo>
                  <a:cubicBezTo>
                    <a:pt x="4161" y="2757"/>
                    <a:pt x="4418" y="2717"/>
                    <a:pt x="4302" y="2623"/>
                  </a:cubicBezTo>
                  <a:cubicBezTo>
                    <a:pt x="4274" y="2720"/>
                    <a:pt x="4022" y="2595"/>
                    <a:pt x="4037" y="2736"/>
                  </a:cubicBezTo>
                  <a:close/>
                  <a:moveTo>
                    <a:pt x="7555" y="2774"/>
                  </a:moveTo>
                  <a:cubicBezTo>
                    <a:pt x="7416" y="2707"/>
                    <a:pt x="7211" y="2741"/>
                    <a:pt x="7063" y="2774"/>
                  </a:cubicBezTo>
                  <a:cubicBezTo>
                    <a:pt x="7239" y="3015"/>
                    <a:pt x="7548" y="3438"/>
                    <a:pt x="7971" y="3190"/>
                  </a:cubicBezTo>
                  <a:cubicBezTo>
                    <a:pt x="8015" y="3091"/>
                    <a:pt x="7854" y="3027"/>
                    <a:pt x="8009" y="3039"/>
                  </a:cubicBezTo>
                  <a:cubicBezTo>
                    <a:pt x="7920" y="2849"/>
                    <a:pt x="7652" y="2640"/>
                    <a:pt x="7479" y="2660"/>
                  </a:cubicBezTo>
                  <a:cubicBezTo>
                    <a:pt x="7533" y="2670"/>
                    <a:pt x="7523" y="2743"/>
                    <a:pt x="7555" y="2774"/>
                  </a:cubicBezTo>
                  <a:close/>
                  <a:moveTo>
                    <a:pt x="3924" y="2774"/>
                  </a:moveTo>
                  <a:cubicBezTo>
                    <a:pt x="3761" y="2874"/>
                    <a:pt x="3454" y="3111"/>
                    <a:pt x="3659" y="3341"/>
                  </a:cubicBezTo>
                  <a:cubicBezTo>
                    <a:pt x="4053" y="3243"/>
                    <a:pt x="4131" y="2829"/>
                    <a:pt x="4643" y="2849"/>
                  </a:cubicBezTo>
                  <a:cubicBezTo>
                    <a:pt x="4565" y="2468"/>
                    <a:pt x="4291" y="2892"/>
                    <a:pt x="3924" y="2774"/>
                  </a:cubicBezTo>
                  <a:close/>
                  <a:moveTo>
                    <a:pt x="3130" y="3228"/>
                  </a:moveTo>
                  <a:cubicBezTo>
                    <a:pt x="3249" y="3260"/>
                    <a:pt x="3289" y="3371"/>
                    <a:pt x="3432" y="3379"/>
                  </a:cubicBezTo>
                  <a:cubicBezTo>
                    <a:pt x="3350" y="2956"/>
                    <a:pt x="3696" y="2962"/>
                    <a:pt x="3810" y="2736"/>
                  </a:cubicBezTo>
                  <a:cubicBezTo>
                    <a:pt x="3470" y="2786"/>
                    <a:pt x="3305" y="3012"/>
                    <a:pt x="3130" y="3228"/>
                  </a:cubicBezTo>
                  <a:close/>
                  <a:moveTo>
                    <a:pt x="5248" y="2887"/>
                  </a:moveTo>
                  <a:cubicBezTo>
                    <a:pt x="5422" y="3142"/>
                    <a:pt x="5661" y="3332"/>
                    <a:pt x="5664" y="3757"/>
                  </a:cubicBezTo>
                  <a:cubicBezTo>
                    <a:pt x="5772" y="3650"/>
                    <a:pt x="5890" y="3354"/>
                    <a:pt x="5777" y="3152"/>
                  </a:cubicBezTo>
                  <a:cubicBezTo>
                    <a:pt x="5560" y="3371"/>
                    <a:pt x="5496" y="2845"/>
                    <a:pt x="5323" y="2774"/>
                  </a:cubicBezTo>
                  <a:cubicBezTo>
                    <a:pt x="5305" y="2819"/>
                    <a:pt x="5283" y="2860"/>
                    <a:pt x="5248" y="2887"/>
                  </a:cubicBezTo>
                  <a:close/>
                  <a:moveTo>
                    <a:pt x="1617" y="3152"/>
                  </a:moveTo>
                  <a:cubicBezTo>
                    <a:pt x="1744" y="3311"/>
                    <a:pt x="1887" y="3085"/>
                    <a:pt x="2146" y="3152"/>
                  </a:cubicBezTo>
                  <a:cubicBezTo>
                    <a:pt x="2424" y="2652"/>
                    <a:pt x="1638" y="2877"/>
                    <a:pt x="1617" y="3152"/>
                  </a:cubicBezTo>
                  <a:close/>
                  <a:moveTo>
                    <a:pt x="5740" y="2849"/>
                  </a:moveTo>
                  <a:cubicBezTo>
                    <a:pt x="5755" y="2922"/>
                    <a:pt x="5753" y="3012"/>
                    <a:pt x="5853" y="3001"/>
                  </a:cubicBezTo>
                  <a:cubicBezTo>
                    <a:pt x="5830" y="2933"/>
                    <a:pt x="5964" y="2844"/>
                    <a:pt x="5853" y="2812"/>
                  </a:cubicBezTo>
                  <a:cubicBezTo>
                    <a:pt x="5847" y="2856"/>
                    <a:pt x="5793" y="2853"/>
                    <a:pt x="5740" y="2849"/>
                  </a:cubicBezTo>
                  <a:close/>
                  <a:moveTo>
                    <a:pt x="2260" y="3039"/>
                  </a:moveTo>
                  <a:cubicBezTo>
                    <a:pt x="2211" y="3179"/>
                    <a:pt x="2484" y="3189"/>
                    <a:pt x="2524" y="3114"/>
                  </a:cubicBezTo>
                  <a:cubicBezTo>
                    <a:pt x="2443" y="3083"/>
                    <a:pt x="2395" y="3016"/>
                    <a:pt x="2260" y="3039"/>
                  </a:cubicBezTo>
                  <a:close/>
                  <a:moveTo>
                    <a:pt x="2487" y="3001"/>
                  </a:moveTo>
                  <a:cubicBezTo>
                    <a:pt x="2397" y="2989"/>
                    <a:pt x="2416" y="2869"/>
                    <a:pt x="2297" y="2887"/>
                  </a:cubicBezTo>
                  <a:cubicBezTo>
                    <a:pt x="2275" y="2989"/>
                    <a:pt x="2453" y="3080"/>
                    <a:pt x="2487" y="3001"/>
                  </a:cubicBezTo>
                  <a:close/>
                  <a:moveTo>
                    <a:pt x="1390" y="3493"/>
                  </a:moveTo>
                  <a:cubicBezTo>
                    <a:pt x="1490" y="3546"/>
                    <a:pt x="1765" y="3505"/>
                    <a:pt x="1730" y="3303"/>
                  </a:cubicBezTo>
                  <a:cubicBezTo>
                    <a:pt x="1544" y="3294"/>
                    <a:pt x="1362" y="3289"/>
                    <a:pt x="1390" y="3493"/>
                  </a:cubicBezTo>
                  <a:close/>
                  <a:moveTo>
                    <a:pt x="1428" y="2963"/>
                  </a:moveTo>
                  <a:cubicBezTo>
                    <a:pt x="1349" y="3086"/>
                    <a:pt x="1271" y="3209"/>
                    <a:pt x="1201" y="3341"/>
                  </a:cubicBezTo>
                  <a:cubicBezTo>
                    <a:pt x="1508" y="3410"/>
                    <a:pt x="1642" y="3095"/>
                    <a:pt x="1428" y="2963"/>
                  </a:cubicBezTo>
                  <a:close/>
                  <a:moveTo>
                    <a:pt x="8803" y="3266"/>
                  </a:moveTo>
                  <a:cubicBezTo>
                    <a:pt x="8917" y="3266"/>
                    <a:pt x="9030" y="3266"/>
                    <a:pt x="9144" y="3266"/>
                  </a:cubicBezTo>
                  <a:cubicBezTo>
                    <a:pt x="9135" y="3194"/>
                    <a:pt x="9186" y="3182"/>
                    <a:pt x="9182" y="3114"/>
                  </a:cubicBezTo>
                  <a:cubicBezTo>
                    <a:pt x="9054" y="3163"/>
                    <a:pt x="8820" y="3106"/>
                    <a:pt x="8803" y="3266"/>
                  </a:cubicBezTo>
                  <a:close/>
                  <a:moveTo>
                    <a:pt x="9182" y="2963"/>
                  </a:moveTo>
                  <a:cubicBezTo>
                    <a:pt x="9039" y="2947"/>
                    <a:pt x="9009" y="3043"/>
                    <a:pt x="8955" y="3114"/>
                  </a:cubicBezTo>
                  <a:cubicBezTo>
                    <a:pt x="9074" y="3108"/>
                    <a:pt x="9180" y="3088"/>
                    <a:pt x="9182" y="2963"/>
                  </a:cubicBezTo>
                  <a:close/>
                  <a:moveTo>
                    <a:pt x="9257" y="3266"/>
                  </a:moveTo>
                  <a:cubicBezTo>
                    <a:pt x="9477" y="3213"/>
                    <a:pt x="9655" y="3351"/>
                    <a:pt x="9749" y="3303"/>
                  </a:cubicBezTo>
                  <a:cubicBezTo>
                    <a:pt x="9804" y="2984"/>
                    <a:pt x="9514" y="3009"/>
                    <a:pt x="9295" y="2963"/>
                  </a:cubicBezTo>
                  <a:cubicBezTo>
                    <a:pt x="9303" y="3085"/>
                    <a:pt x="9228" y="3123"/>
                    <a:pt x="9257" y="3266"/>
                  </a:cubicBezTo>
                  <a:close/>
                  <a:moveTo>
                    <a:pt x="6950" y="3568"/>
                  </a:moveTo>
                  <a:cubicBezTo>
                    <a:pt x="7149" y="3579"/>
                    <a:pt x="7174" y="3528"/>
                    <a:pt x="7328" y="3568"/>
                  </a:cubicBezTo>
                  <a:cubicBezTo>
                    <a:pt x="7251" y="3317"/>
                    <a:pt x="7089" y="3152"/>
                    <a:pt x="6836" y="3076"/>
                  </a:cubicBezTo>
                  <a:cubicBezTo>
                    <a:pt x="6876" y="3238"/>
                    <a:pt x="6965" y="3351"/>
                    <a:pt x="6950" y="3568"/>
                  </a:cubicBezTo>
                  <a:close/>
                  <a:moveTo>
                    <a:pt x="9900" y="3266"/>
                  </a:moveTo>
                  <a:cubicBezTo>
                    <a:pt x="9940" y="3390"/>
                    <a:pt x="10094" y="3399"/>
                    <a:pt x="10203" y="3455"/>
                  </a:cubicBezTo>
                  <a:cubicBezTo>
                    <a:pt x="10192" y="3263"/>
                    <a:pt x="10141" y="3113"/>
                    <a:pt x="9976" y="3076"/>
                  </a:cubicBezTo>
                  <a:cubicBezTo>
                    <a:pt x="9960" y="3149"/>
                    <a:pt x="9868" y="3145"/>
                    <a:pt x="9900" y="3266"/>
                  </a:cubicBezTo>
                  <a:close/>
                  <a:moveTo>
                    <a:pt x="8122" y="3341"/>
                  </a:moveTo>
                  <a:cubicBezTo>
                    <a:pt x="8190" y="3320"/>
                    <a:pt x="8280" y="3322"/>
                    <a:pt x="8312" y="3266"/>
                  </a:cubicBezTo>
                  <a:cubicBezTo>
                    <a:pt x="8212" y="3277"/>
                    <a:pt x="8282" y="3119"/>
                    <a:pt x="8160" y="3152"/>
                  </a:cubicBezTo>
                  <a:cubicBezTo>
                    <a:pt x="8172" y="3240"/>
                    <a:pt x="8154" y="3297"/>
                    <a:pt x="8122" y="3341"/>
                  </a:cubicBezTo>
                  <a:close/>
                  <a:moveTo>
                    <a:pt x="2487" y="3228"/>
                  </a:moveTo>
                  <a:cubicBezTo>
                    <a:pt x="2322" y="3252"/>
                    <a:pt x="2059" y="3178"/>
                    <a:pt x="1957" y="3266"/>
                  </a:cubicBezTo>
                  <a:cubicBezTo>
                    <a:pt x="2115" y="3301"/>
                    <a:pt x="2384" y="3346"/>
                    <a:pt x="2487" y="3228"/>
                  </a:cubicBezTo>
                  <a:close/>
                  <a:moveTo>
                    <a:pt x="2714" y="3455"/>
                  </a:moveTo>
                  <a:cubicBezTo>
                    <a:pt x="2971" y="3538"/>
                    <a:pt x="3203" y="3646"/>
                    <a:pt x="3394" y="3795"/>
                  </a:cubicBezTo>
                  <a:cubicBezTo>
                    <a:pt x="3423" y="3527"/>
                    <a:pt x="3312" y="3399"/>
                    <a:pt x="3167" y="3303"/>
                  </a:cubicBezTo>
                  <a:cubicBezTo>
                    <a:pt x="2917" y="3389"/>
                    <a:pt x="2923" y="3322"/>
                    <a:pt x="2714" y="3228"/>
                  </a:cubicBezTo>
                  <a:cubicBezTo>
                    <a:pt x="2714" y="3303"/>
                    <a:pt x="2714" y="3379"/>
                    <a:pt x="2714" y="3455"/>
                  </a:cubicBezTo>
                  <a:close/>
                  <a:moveTo>
                    <a:pt x="7366" y="3530"/>
                  </a:moveTo>
                  <a:cubicBezTo>
                    <a:pt x="7506" y="3604"/>
                    <a:pt x="7610" y="3715"/>
                    <a:pt x="7744" y="3795"/>
                  </a:cubicBezTo>
                  <a:cubicBezTo>
                    <a:pt x="7713" y="3596"/>
                    <a:pt x="8067" y="3479"/>
                    <a:pt x="7896" y="3379"/>
                  </a:cubicBezTo>
                  <a:cubicBezTo>
                    <a:pt x="7763" y="3435"/>
                    <a:pt x="7493" y="3303"/>
                    <a:pt x="7366" y="3228"/>
                  </a:cubicBezTo>
                  <a:cubicBezTo>
                    <a:pt x="7366" y="3329"/>
                    <a:pt x="7366" y="3429"/>
                    <a:pt x="7366" y="3530"/>
                  </a:cubicBezTo>
                  <a:close/>
                  <a:moveTo>
                    <a:pt x="8047" y="3795"/>
                  </a:moveTo>
                  <a:cubicBezTo>
                    <a:pt x="8233" y="3689"/>
                    <a:pt x="8336" y="3834"/>
                    <a:pt x="8425" y="3719"/>
                  </a:cubicBezTo>
                  <a:cubicBezTo>
                    <a:pt x="8381" y="3714"/>
                    <a:pt x="8318" y="3726"/>
                    <a:pt x="8312" y="3682"/>
                  </a:cubicBezTo>
                  <a:cubicBezTo>
                    <a:pt x="8431" y="3624"/>
                    <a:pt x="8539" y="3556"/>
                    <a:pt x="8690" y="3530"/>
                  </a:cubicBezTo>
                  <a:cubicBezTo>
                    <a:pt x="8668" y="3464"/>
                    <a:pt x="8736" y="3308"/>
                    <a:pt x="8652" y="3303"/>
                  </a:cubicBezTo>
                  <a:cubicBezTo>
                    <a:pt x="8477" y="3437"/>
                    <a:pt x="7882" y="3281"/>
                    <a:pt x="8047" y="3795"/>
                  </a:cubicBezTo>
                  <a:close/>
                  <a:moveTo>
                    <a:pt x="9711" y="3568"/>
                  </a:moveTo>
                  <a:cubicBezTo>
                    <a:pt x="9800" y="3605"/>
                    <a:pt x="9897" y="3634"/>
                    <a:pt x="10014" y="3644"/>
                  </a:cubicBezTo>
                  <a:cubicBezTo>
                    <a:pt x="10014" y="3581"/>
                    <a:pt x="10014" y="3518"/>
                    <a:pt x="10014" y="3455"/>
                  </a:cubicBezTo>
                  <a:cubicBezTo>
                    <a:pt x="9939" y="3403"/>
                    <a:pt x="9798" y="3419"/>
                    <a:pt x="9711" y="3379"/>
                  </a:cubicBezTo>
                  <a:cubicBezTo>
                    <a:pt x="9711" y="3442"/>
                    <a:pt x="9711" y="3505"/>
                    <a:pt x="9711" y="3568"/>
                  </a:cubicBezTo>
                  <a:close/>
                  <a:moveTo>
                    <a:pt x="3508" y="3530"/>
                  </a:moveTo>
                  <a:cubicBezTo>
                    <a:pt x="3635" y="3592"/>
                    <a:pt x="3669" y="3747"/>
                    <a:pt x="3848" y="3757"/>
                  </a:cubicBezTo>
                  <a:cubicBezTo>
                    <a:pt x="3875" y="3617"/>
                    <a:pt x="3784" y="3595"/>
                    <a:pt x="3810" y="3455"/>
                  </a:cubicBezTo>
                  <a:cubicBezTo>
                    <a:pt x="3709" y="3480"/>
                    <a:pt x="3574" y="3471"/>
                    <a:pt x="3508" y="3530"/>
                  </a:cubicBezTo>
                  <a:close/>
                  <a:moveTo>
                    <a:pt x="2562" y="3493"/>
                  </a:moveTo>
                  <a:cubicBezTo>
                    <a:pt x="2347" y="3517"/>
                    <a:pt x="2033" y="3443"/>
                    <a:pt x="1881" y="3530"/>
                  </a:cubicBezTo>
                  <a:cubicBezTo>
                    <a:pt x="2059" y="3559"/>
                    <a:pt x="2448" y="3634"/>
                    <a:pt x="2562" y="3493"/>
                  </a:cubicBezTo>
                  <a:close/>
                  <a:moveTo>
                    <a:pt x="8955" y="3644"/>
                  </a:moveTo>
                  <a:cubicBezTo>
                    <a:pt x="9475" y="3631"/>
                    <a:pt x="9665" y="3648"/>
                    <a:pt x="9182" y="3606"/>
                  </a:cubicBezTo>
                  <a:cubicBezTo>
                    <a:pt x="9080" y="3597"/>
                    <a:pt x="8972" y="3506"/>
                    <a:pt x="8841" y="3606"/>
                  </a:cubicBezTo>
                  <a:cubicBezTo>
                    <a:pt x="8886" y="3612"/>
                    <a:pt x="8948" y="3599"/>
                    <a:pt x="8955" y="3644"/>
                  </a:cubicBezTo>
                  <a:close/>
                  <a:moveTo>
                    <a:pt x="1125" y="4476"/>
                  </a:moveTo>
                  <a:cubicBezTo>
                    <a:pt x="1584" y="4380"/>
                    <a:pt x="1929" y="4171"/>
                    <a:pt x="2071" y="3757"/>
                  </a:cubicBezTo>
                  <a:cubicBezTo>
                    <a:pt x="1611" y="3485"/>
                    <a:pt x="1194" y="4004"/>
                    <a:pt x="1125" y="4476"/>
                  </a:cubicBezTo>
                  <a:close/>
                  <a:moveTo>
                    <a:pt x="2260" y="3833"/>
                  </a:moveTo>
                  <a:cubicBezTo>
                    <a:pt x="2451" y="4171"/>
                    <a:pt x="2899" y="4253"/>
                    <a:pt x="3319" y="4362"/>
                  </a:cubicBezTo>
                  <a:cubicBezTo>
                    <a:pt x="3294" y="4097"/>
                    <a:pt x="3085" y="4017"/>
                    <a:pt x="3054" y="3757"/>
                  </a:cubicBezTo>
                  <a:cubicBezTo>
                    <a:pt x="2718" y="3719"/>
                    <a:pt x="2428" y="3570"/>
                    <a:pt x="2260" y="3833"/>
                  </a:cubicBezTo>
                  <a:close/>
                  <a:moveTo>
                    <a:pt x="8349" y="3946"/>
                  </a:moveTo>
                  <a:cubicBezTo>
                    <a:pt x="8557" y="3930"/>
                    <a:pt x="9043" y="4123"/>
                    <a:pt x="9106" y="3795"/>
                  </a:cubicBezTo>
                  <a:cubicBezTo>
                    <a:pt x="8926" y="3665"/>
                    <a:pt x="8471" y="3706"/>
                    <a:pt x="8349" y="3946"/>
                  </a:cubicBezTo>
                  <a:close/>
                  <a:moveTo>
                    <a:pt x="9295" y="3909"/>
                  </a:moveTo>
                  <a:cubicBezTo>
                    <a:pt x="9394" y="4008"/>
                    <a:pt x="9923" y="4051"/>
                    <a:pt x="10014" y="3909"/>
                  </a:cubicBezTo>
                  <a:cubicBezTo>
                    <a:pt x="9801" y="3794"/>
                    <a:pt x="9443" y="3698"/>
                    <a:pt x="9295" y="3909"/>
                  </a:cubicBezTo>
                  <a:close/>
                  <a:moveTo>
                    <a:pt x="7744" y="3833"/>
                  </a:moveTo>
                  <a:cubicBezTo>
                    <a:pt x="7740" y="3950"/>
                    <a:pt x="7761" y="4043"/>
                    <a:pt x="7820" y="4098"/>
                  </a:cubicBezTo>
                  <a:cubicBezTo>
                    <a:pt x="7858" y="3972"/>
                    <a:pt x="8029" y="3979"/>
                    <a:pt x="8009" y="3795"/>
                  </a:cubicBezTo>
                  <a:cubicBezTo>
                    <a:pt x="7886" y="3773"/>
                    <a:pt x="7833" y="3821"/>
                    <a:pt x="7744" y="3833"/>
                  </a:cubicBezTo>
                  <a:close/>
                  <a:moveTo>
                    <a:pt x="3735" y="4514"/>
                  </a:moveTo>
                  <a:cubicBezTo>
                    <a:pt x="3935" y="4413"/>
                    <a:pt x="4100" y="4016"/>
                    <a:pt x="3886" y="3833"/>
                  </a:cubicBezTo>
                  <a:cubicBezTo>
                    <a:pt x="3823" y="3833"/>
                    <a:pt x="3760" y="3833"/>
                    <a:pt x="3697" y="3833"/>
                  </a:cubicBezTo>
                  <a:cubicBezTo>
                    <a:pt x="3593" y="4038"/>
                    <a:pt x="3697" y="4328"/>
                    <a:pt x="3735" y="4514"/>
                  </a:cubicBezTo>
                  <a:close/>
                  <a:moveTo>
                    <a:pt x="1730" y="4514"/>
                  </a:moveTo>
                  <a:cubicBezTo>
                    <a:pt x="2069" y="4500"/>
                    <a:pt x="2483" y="4560"/>
                    <a:pt x="2714" y="4438"/>
                  </a:cubicBezTo>
                  <a:cubicBezTo>
                    <a:pt x="2424" y="4048"/>
                    <a:pt x="1928" y="4058"/>
                    <a:pt x="1730" y="4514"/>
                  </a:cubicBezTo>
                  <a:close/>
                  <a:moveTo>
                    <a:pt x="8652" y="4249"/>
                  </a:moveTo>
                  <a:cubicBezTo>
                    <a:pt x="8999" y="4205"/>
                    <a:pt x="9538" y="4353"/>
                    <a:pt x="9711" y="4136"/>
                  </a:cubicBezTo>
                  <a:cubicBezTo>
                    <a:pt x="9486" y="4150"/>
                    <a:pt x="8802" y="4033"/>
                    <a:pt x="8652" y="4249"/>
                  </a:cubicBezTo>
                  <a:close/>
                  <a:moveTo>
                    <a:pt x="9825" y="4136"/>
                  </a:moveTo>
                  <a:cubicBezTo>
                    <a:pt x="9711" y="4160"/>
                    <a:pt x="9861" y="4216"/>
                    <a:pt x="9825" y="4287"/>
                  </a:cubicBezTo>
                  <a:cubicBezTo>
                    <a:pt x="9469" y="4266"/>
                    <a:pt x="8858" y="4468"/>
                    <a:pt x="9371" y="4665"/>
                  </a:cubicBezTo>
                  <a:cubicBezTo>
                    <a:pt x="9508" y="4639"/>
                    <a:pt x="9505" y="4472"/>
                    <a:pt x="9635" y="4438"/>
                  </a:cubicBezTo>
                  <a:cubicBezTo>
                    <a:pt x="9678" y="4446"/>
                    <a:pt x="9694" y="4480"/>
                    <a:pt x="9711" y="4514"/>
                  </a:cubicBezTo>
                  <a:cubicBezTo>
                    <a:pt x="9718" y="4647"/>
                    <a:pt x="9583" y="4638"/>
                    <a:pt x="9560" y="4741"/>
                  </a:cubicBezTo>
                  <a:cubicBezTo>
                    <a:pt x="9776" y="4827"/>
                    <a:pt x="9960" y="4945"/>
                    <a:pt x="10278" y="4930"/>
                  </a:cubicBezTo>
                  <a:cubicBezTo>
                    <a:pt x="10460" y="4716"/>
                    <a:pt x="10266" y="4543"/>
                    <a:pt x="10278" y="4249"/>
                  </a:cubicBezTo>
                  <a:cubicBezTo>
                    <a:pt x="10135" y="4245"/>
                    <a:pt x="10222" y="4470"/>
                    <a:pt x="10089" y="4476"/>
                  </a:cubicBezTo>
                  <a:cubicBezTo>
                    <a:pt x="10031" y="4421"/>
                    <a:pt x="10056" y="4282"/>
                    <a:pt x="10052" y="4173"/>
                  </a:cubicBezTo>
                  <a:cubicBezTo>
                    <a:pt x="9972" y="4148"/>
                    <a:pt x="9883" y="4073"/>
                    <a:pt x="9825" y="4136"/>
                  </a:cubicBezTo>
                  <a:close/>
                  <a:moveTo>
                    <a:pt x="5134" y="4362"/>
                  </a:moveTo>
                  <a:cubicBezTo>
                    <a:pt x="5299" y="4374"/>
                    <a:pt x="5350" y="4499"/>
                    <a:pt x="5437" y="4589"/>
                  </a:cubicBezTo>
                  <a:cubicBezTo>
                    <a:pt x="5447" y="4512"/>
                    <a:pt x="5538" y="4514"/>
                    <a:pt x="5588" y="4476"/>
                  </a:cubicBezTo>
                  <a:cubicBezTo>
                    <a:pt x="5556" y="4382"/>
                    <a:pt x="5539" y="4273"/>
                    <a:pt x="5550" y="4136"/>
                  </a:cubicBezTo>
                  <a:cubicBezTo>
                    <a:pt x="5402" y="4201"/>
                    <a:pt x="5257" y="4271"/>
                    <a:pt x="5134" y="4362"/>
                  </a:cubicBezTo>
                  <a:close/>
                  <a:moveTo>
                    <a:pt x="8198" y="4476"/>
                  </a:moveTo>
                  <a:cubicBezTo>
                    <a:pt x="8161" y="4387"/>
                    <a:pt x="8186" y="4236"/>
                    <a:pt x="8047" y="4249"/>
                  </a:cubicBezTo>
                  <a:cubicBezTo>
                    <a:pt x="7912" y="4548"/>
                    <a:pt x="8084" y="4734"/>
                    <a:pt x="7971" y="5081"/>
                  </a:cubicBezTo>
                  <a:cubicBezTo>
                    <a:pt x="8390" y="5278"/>
                    <a:pt x="8915" y="4980"/>
                    <a:pt x="9106" y="4703"/>
                  </a:cubicBezTo>
                  <a:cubicBezTo>
                    <a:pt x="8865" y="4753"/>
                    <a:pt x="8631" y="5009"/>
                    <a:pt x="8349" y="4892"/>
                  </a:cubicBezTo>
                  <a:cubicBezTo>
                    <a:pt x="8565" y="4780"/>
                    <a:pt x="8865" y="4752"/>
                    <a:pt x="8992" y="4552"/>
                  </a:cubicBezTo>
                  <a:cubicBezTo>
                    <a:pt x="8727" y="4514"/>
                    <a:pt x="8549" y="4763"/>
                    <a:pt x="8312" y="4627"/>
                  </a:cubicBezTo>
                  <a:cubicBezTo>
                    <a:pt x="8579" y="4592"/>
                    <a:pt x="8816" y="4526"/>
                    <a:pt x="8917" y="4325"/>
                  </a:cubicBezTo>
                  <a:cubicBezTo>
                    <a:pt x="8727" y="4300"/>
                    <a:pt x="8612" y="4372"/>
                    <a:pt x="8501" y="4325"/>
                  </a:cubicBezTo>
                  <a:cubicBezTo>
                    <a:pt x="8483" y="4252"/>
                    <a:pt x="8617" y="4162"/>
                    <a:pt x="8463" y="4173"/>
                  </a:cubicBezTo>
                  <a:cubicBezTo>
                    <a:pt x="8438" y="4173"/>
                    <a:pt x="8412" y="4173"/>
                    <a:pt x="8387" y="4173"/>
                  </a:cubicBezTo>
                  <a:cubicBezTo>
                    <a:pt x="8329" y="4279"/>
                    <a:pt x="8353" y="4467"/>
                    <a:pt x="8198" y="4476"/>
                  </a:cubicBezTo>
                  <a:close/>
                  <a:moveTo>
                    <a:pt x="2373" y="4741"/>
                  </a:moveTo>
                  <a:cubicBezTo>
                    <a:pt x="2426" y="4852"/>
                    <a:pt x="2736" y="4705"/>
                    <a:pt x="2789" y="4816"/>
                  </a:cubicBezTo>
                  <a:cubicBezTo>
                    <a:pt x="2736" y="4965"/>
                    <a:pt x="2420" y="4851"/>
                    <a:pt x="2373" y="5005"/>
                  </a:cubicBezTo>
                  <a:cubicBezTo>
                    <a:pt x="2589" y="5199"/>
                    <a:pt x="3639" y="5140"/>
                    <a:pt x="3357" y="4589"/>
                  </a:cubicBezTo>
                  <a:cubicBezTo>
                    <a:pt x="3036" y="4627"/>
                    <a:pt x="2595" y="4408"/>
                    <a:pt x="2373" y="4741"/>
                  </a:cubicBezTo>
                  <a:close/>
                  <a:moveTo>
                    <a:pt x="1087" y="4703"/>
                  </a:moveTo>
                  <a:cubicBezTo>
                    <a:pt x="1062" y="4967"/>
                    <a:pt x="1273" y="4996"/>
                    <a:pt x="1314" y="5195"/>
                  </a:cubicBezTo>
                  <a:cubicBezTo>
                    <a:pt x="1534" y="5124"/>
                    <a:pt x="1900" y="5200"/>
                    <a:pt x="2108" y="5119"/>
                  </a:cubicBezTo>
                  <a:cubicBezTo>
                    <a:pt x="2108" y="5056"/>
                    <a:pt x="2108" y="4993"/>
                    <a:pt x="2108" y="4930"/>
                  </a:cubicBezTo>
                  <a:cubicBezTo>
                    <a:pt x="1956" y="4906"/>
                    <a:pt x="1706" y="4979"/>
                    <a:pt x="1617" y="4892"/>
                  </a:cubicBezTo>
                  <a:cubicBezTo>
                    <a:pt x="1647" y="4696"/>
                    <a:pt x="2132" y="4954"/>
                    <a:pt x="2108" y="4703"/>
                  </a:cubicBezTo>
                  <a:cubicBezTo>
                    <a:pt x="1780" y="4606"/>
                    <a:pt x="1431" y="4516"/>
                    <a:pt x="1087" y="4703"/>
                  </a:cubicBezTo>
                  <a:close/>
                  <a:moveTo>
                    <a:pt x="4302" y="4854"/>
                  </a:moveTo>
                  <a:cubicBezTo>
                    <a:pt x="4526" y="4776"/>
                    <a:pt x="4784" y="4731"/>
                    <a:pt x="4945" y="4589"/>
                  </a:cubicBezTo>
                  <a:cubicBezTo>
                    <a:pt x="4641" y="4588"/>
                    <a:pt x="4417" y="4667"/>
                    <a:pt x="4302" y="4854"/>
                  </a:cubicBezTo>
                  <a:close/>
                  <a:moveTo>
                    <a:pt x="7177" y="4779"/>
                  </a:moveTo>
                  <a:cubicBezTo>
                    <a:pt x="7520" y="4842"/>
                    <a:pt x="7470" y="5292"/>
                    <a:pt x="7253" y="5459"/>
                  </a:cubicBezTo>
                  <a:cubicBezTo>
                    <a:pt x="7459" y="5468"/>
                    <a:pt x="7707" y="5433"/>
                    <a:pt x="7858" y="5497"/>
                  </a:cubicBezTo>
                  <a:cubicBezTo>
                    <a:pt x="7753" y="5251"/>
                    <a:pt x="7619" y="4911"/>
                    <a:pt x="7706" y="4589"/>
                  </a:cubicBezTo>
                  <a:cubicBezTo>
                    <a:pt x="7510" y="4632"/>
                    <a:pt x="7336" y="4698"/>
                    <a:pt x="7177" y="4779"/>
                  </a:cubicBezTo>
                  <a:close/>
                  <a:moveTo>
                    <a:pt x="3697" y="4930"/>
                  </a:moveTo>
                  <a:cubicBezTo>
                    <a:pt x="3851" y="4908"/>
                    <a:pt x="3967" y="4847"/>
                    <a:pt x="4000" y="4703"/>
                  </a:cubicBezTo>
                  <a:cubicBezTo>
                    <a:pt x="3868" y="4733"/>
                    <a:pt x="3854" y="4647"/>
                    <a:pt x="3735" y="4665"/>
                  </a:cubicBezTo>
                  <a:cubicBezTo>
                    <a:pt x="3765" y="4796"/>
                    <a:pt x="3678" y="4810"/>
                    <a:pt x="3697" y="4930"/>
                  </a:cubicBezTo>
                  <a:close/>
                  <a:moveTo>
                    <a:pt x="5777" y="4892"/>
                  </a:moveTo>
                  <a:cubicBezTo>
                    <a:pt x="5867" y="4868"/>
                    <a:pt x="5953" y="4841"/>
                    <a:pt x="5966" y="4741"/>
                  </a:cubicBezTo>
                  <a:cubicBezTo>
                    <a:pt x="5860" y="4772"/>
                    <a:pt x="5868" y="4687"/>
                    <a:pt x="5777" y="4703"/>
                  </a:cubicBezTo>
                  <a:cubicBezTo>
                    <a:pt x="5777" y="4766"/>
                    <a:pt x="5777" y="4829"/>
                    <a:pt x="5777" y="4892"/>
                  </a:cubicBezTo>
                  <a:close/>
                  <a:moveTo>
                    <a:pt x="9219" y="5497"/>
                  </a:moveTo>
                  <a:cubicBezTo>
                    <a:pt x="9473" y="5785"/>
                    <a:pt x="9918" y="5504"/>
                    <a:pt x="10127" y="5308"/>
                  </a:cubicBezTo>
                  <a:cubicBezTo>
                    <a:pt x="9833" y="5236"/>
                    <a:pt x="9668" y="5036"/>
                    <a:pt x="9409" y="4930"/>
                  </a:cubicBezTo>
                  <a:cubicBezTo>
                    <a:pt x="9422" y="5196"/>
                    <a:pt x="9342" y="5367"/>
                    <a:pt x="9219" y="5497"/>
                  </a:cubicBezTo>
                  <a:close/>
                  <a:moveTo>
                    <a:pt x="10354" y="5195"/>
                  </a:moveTo>
                  <a:cubicBezTo>
                    <a:pt x="10393" y="5107"/>
                    <a:pt x="10484" y="5073"/>
                    <a:pt x="10468" y="4930"/>
                  </a:cubicBezTo>
                  <a:cubicBezTo>
                    <a:pt x="10368" y="4934"/>
                    <a:pt x="10328" y="5190"/>
                    <a:pt x="10354" y="5195"/>
                  </a:cubicBezTo>
                  <a:close/>
                  <a:moveTo>
                    <a:pt x="10392" y="5535"/>
                  </a:moveTo>
                  <a:cubicBezTo>
                    <a:pt x="10570" y="5429"/>
                    <a:pt x="10616" y="5623"/>
                    <a:pt x="10770" y="5649"/>
                  </a:cubicBezTo>
                  <a:cubicBezTo>
                    <a:pt x="10758" y="5396"/>
                    <a:pt x="10790" y="5100"/>
                    <a:pt x="10657" y="4968"/>
                  </a:cubicBezTo>
                  <a:cubicBezTo>
                    <a:pt x="10626" y="5215"/>
                    <a:pt x="10464" y="5330"/>
                    <a:pt x="10392" y="5535"/>
                  </a:cubicBezTo>
                  <a:close/>
                  <a:moveTo>
                    <a:pt x="8274" y="5346"/>
                  </a:moveTo>
                  <a:cubicBezTo>
                    <a:pt x="8358" y="5400"/>
                    <a:pt x="8456" y="5441"/>
                    <a:pt x="8614" y="5422"/>
                  </a:cubicBezTo>
                  <a:cubicBezTo>
                    <a:pt x="8627" y="5585"/>
                    <a:pt x="8804" y="5585"/>
                    <a:pt x="8917" y="5649"/>
                  </a:cubicBezTo>
                  <a:cubicBezTo>
                    <a:pt x="8928" y="5571"/>
                    <a:pt x="9019" y="5574"/>
                    <a:pt x="9030" y="5497"/>
                  </a:cubicBezTo>
                  <a:cubicBezTo>
                    <a:pt x="8955" y="5459"/>
                    <a:pt x="8869" y="5432"/>
                    <a:pt x="8841" y="5346"/>
                  </a:cubicBezTo>
                  <a:cubicBezTo>
                    <a:pt x="8977" y="5368"/>
                    <a:pt x="9024" y="5302"/>
                    <a:pt x="9106" y="5270"/>
                  </a:cubicBezTo>
                  <a:cubicBezTo>
                    <a:pt x="9087" y="5151"/>
                    <a:pt x="9174" y="5137"/>
                    <a:pt x="9144" y="5005"/>
                  </a:cubicBezTo>
                  <a:cubicBezTo>
                    <a:pt x="8886" y="5151"/>
                    <a:pt x="8554" y="5223"/>
                    <a:pt x="8274" y="5346"/>
                  </a:cubicBezTo>
                  <a:close/>
                  <a:moveTo>
                    <a:pt x="5172" y="5913"/>
                  </a:moveTo>
                  <a:cubicBezTo>
                    <a:pt x="5461" y="5786"/>
                    <a:pt x="5731" y="5640"/>
                    <a:pt x="5891" y="5384"/>
                  </a:cubicBezTo>
                  <a:cubicBezTo>
                    <a:pt x="5853" y="5283"/>
                    <a:pt x="5738" y="5259"/>
                    <a:pt x="5664" y="5195"/>
                  </a:cubicBezTo>
                  <a:cubicBezTo>
                    <a:pt x="5488" y="5422"/>
                    <a:pt x="5315" y="5652"/>
                    <a:pt x="5172" y="5913"/>
                  </a:cubicBezTo>
                  <a:close/>
                  <a:moveTo>
                    <a:pt x="1503" y="5422"/>
                  </a:moveTo>
                  <a:cubicBezTo>
                    <a:pt x="1705" y="5601"/>
                    <a:pt x="2036" y="5573"/>
                    <a:pt x="2260" y="5459"/>
                  </a:cubicBezTo>
                  <a:cubicBezTo>
                    <a:pt x="2485" y="5616"/>
                    <a:pt x="2830" y="5558"/>
                    <a:pt x="2903" y="5270"/>
                  </a:cubicBezTo>
                  <a:cubicBezTo>
                    <a:pt x="2410" y="5295"/>
                    <a:pt x="1867" y="5268"/>
                    <a:pt x="1503" y="5422"/>
                  </a:cubicBezTo>
                  <a:close/>
                  <a:moveTo>
                    <a:pt x="633" y="5800"/>
                  </a:moveTo>
                  <a:cubicBezTo>
                    <a:pt x="700" y="6061"/>
                    <a:pt x="693" y="6395"/>
                    <a:pt x="747" y="6670"/>
                  </a:cubicBezTo>
                  <a:cubicBezTo>
                    <a:pt x="880" y="6548"/>
                    <a:pt x="885" y="6677"/>
                    <a:pt x="1011" y="6745"/>
                  </a:cubicBezTo>
                  <a:cubicBezTo>
                    <a:pt x="864" y="6381"/>
                    <a:pt x="1538" y="5674"/>
                    <a:pt x="860" y="5573"/>
                  </a:cubicBezTo>
                  <a:cubicBezTo>
                    <a:pt x="862" y="5796"/>
                    <a:pt x="695" y="5705"/>
                    <a:pt x="633" y="5800"/>
                  </a:cubicBezTo>
                  <a:close/>
                  <a:moveTo>
                    <a:pt x="1201" y="6140"/>
                  </a:moveTo>
                  <a:cubicBezTo>
                    <a:pt x="1426" y="6104"/>
                    <a:pt x="1464" y="6255"/>
                    <a:pt x="1503" y="6405"/>
                  </a:cubicBezTo>
                  <a:cubicBezTo>
                    <a:pt x="1775" y="6353"/>
                    <a:pt x="1662" y="6016"/>
                    <a:pt x="1654" y="5762"/>
                  </a:cubicBezTo>
                  <a:cubicBezTo>
                    <a:pt x="1462" y="5740"/>
                    <a:pt x="1362" y="5625"/>
                    <a:pt x="1201" y="5573"/>
                  </a:cubicBezTo>
                  <a:cubicBezTo>
                    <a:pt x="1238" y="5733"/>
                    <a:pt x="1268" y="5986"/>
                    <a:pt x="1201" y="6140"/>
                  </a:cubicBezTo>
                  <a:close/>
                  <a:moveTo>
                    <a:pt x="6572" y="5724"/>
                  </a:moveTo>
                  <a:cubicBezTo>
                    <a:pt x="6780" y="5730"/>
                    <a:pt x="6905" y="5654"/>
                    <a:pt x="7026" y="5573"/>
                  </a:cubicBezTo>
                  <a:cubicBezTo>
                    <a:pt x="6831" y="5580"/>
                    <a:pt x="6589" y="5540"/>
                    <a:pt x="6572" y="5724"/>
                  </a:cubicBezTo>
                  <a:close/>
                  <a:moveTo>
                    <a:pt x="9711" y="5838"/>
                  </a:moveTo>
                  <a:cubicBezTo>
                    <a:pt x="9695" y="6131"/>
                    <a:pt x="9619" y="6417"/>
                    <a:pt x="9862" y="6518"/>
                  </a:cubicBezTo>
                  <a:cubicBezTo>
                    <a:pt x="9899" y="6354"/>
                    <a:pt x="9951" y="6203"/>
                    <a:pt x="10203" y="6254"/>
                  </a:cubicBezTo>
                  <a:cubicBezTo>
                    <a:pt x="10061" y="6057"/>
                    <a:pt x="10260" y="5747"/>
                    <a:pt x="10127" y="5649"/>
                  </a:cubicBezTo>
                  <a:cubicBezTo>
                    <a:pt x="10020" y="5743"/>
                    <a:pt x="9874" y="5799"/>
                    <a:pt x="9711" y="5838"/>
                  </a:cubicBezTo>
                  <a:close/>
                  <a:moveTo>
                    <a:pt x="2789" y="6027"/>
                  </a:moveTo>
                  <a:cubicBezTo>
                    <a:pt x="2766" y="5924"/>
                    <a:pt x="2837" y="5727"/>
                    <a:pt x="2751" y="5686"/>
                  </a:cubicBezTo>
                  <a:cubicBezTo>
                    <a:pt x="2701" y="5747"/>
                    <a:pt x="2670" y="6020"/>
                    <a:pt x="2789" y="6027"/>
                  </a:cubicBezTo>
                  <a:close/>
                  <a:moveTo>
                    <a:pt x="10354" y="6821"/>
                  </a:moveTo>
                  <a:cubicBezTo>
                    <a:pt x="10516" y="6787"/>
                    <a:pt x="10479" y="6666"/>
                    <a:pt x="10619" y="6783"/>
                  </a:cubicBezTo>
                  <a:cubicBezTo>
                    <a:pt x="10663" y="6474"/>
                    <a:pt x="10727" y="6185"/>
                    <a:pt x="10770" y="5875"/>
                  </a:cubicBezTo>
                  <a:cubicBezTo>
                    <a:pt x="10703" y="5805"/>
                    <a:pt x="10674" y="5906"/>
                    <a:pt x="10543" y="5875"/>
                  </a:cubicBezTo>
                  <a:cubicBezTo>
                    <a:pt x="10592" y="5826"/>
                    <a:pt x="10592" y="5736"/>
                    <a:pt x="10543" y="5686"/>
                  </a:cubicBezTo>
                  <a:cubicBezTo>
                    <a:pt x="9873" y="5737"/>
                    <a:pt x="10523" y="6486"/>
                    <a:pt x="10354" y="6821"/>
                  </a:cubicBezTo>
                  <a:close/>
                  <a:moveTo>
                    <a:pt x="8539" y="6329"/>
                  </a:moveTo>
                  <a:cubicBezTo>
                    <a:pt x="8570" y="6185"/>
                    <a:pt x="8588" y="6026"/>
                    <a:pt x="8576" y="5838"/>
                  </a:cubicBezTo>
                  <a:cubicBezTo>
                    <a:pt x="8436" y="5814"/>
                    <a:pt x="8339" y="5747"/>
                    <a:pt x="8198" y="5724"/>
                  </a:cubicBezTo>
                  <a:cubicBezTo>
                    <a:pt x="8320" y="5918"/>
                    <a:pt x="8395" y="6158"/>
                    <a:pt x="8539" y="6329"/>
                  </a:cubicBezTo>
                  <a:close/>
                  <a:moveTo>
                    <a:pt x="2487" y="5762"/>
                  </a:moveTo>
                  <a:cubicBezTo>
                    <a:pt x="2297" y="5762"/>
                    <a:pt x="2108" y="5762"/>
                    <a:pt x="1919" y="5762"/>
                  </a:cubicBezTo>
                  <a:cubicBezTo>
                    <a:pt x="1955" y="5894"/>
                    <a:pt x="2447" y="5874"/>
                    <a:pt x="2487" y="5762"/>
                  </a:cubicBezTo>
                  <a:close/>
                  <a:moveTo>
                    <a:pt x="9446" y="5838"/>
                  </a:moveTo>
                  <a:cubicBezTo>
                    <a:pt x="9269" y="5862"/>
                    <a:pt x="8993" y="5788"/>
                    <a:pt x="8879" y="5875"/>
                  </a:cubicBezTo>
                  <a:cubicBezTo>
                    <a:pt x="8996" y="5898"/>
                    <a:pt x="9396" y="5995"/>
                    <a:pt x="9446" y="5838"/>
                  </a:cubicBezTo>
                  <a:close/>
                  <a:moveTo>
                    <a:pt x="2562" y="6102"/>
                  </a:moveTo>
                  <a:cubicBezTo>
                    <a:pt x="2747" y="6090"/>
                    <a:pt x="2526" y="6043"/>
                    <a:pt x="2449" y="6065"/>
                  </a:cubicBezTo>
                  <a:cubicBezTo>
                    <a:pt x="2335" y="6065"/>
                    <a:pt x="2222" y="6065"/>
                    <a:pt x="2108" y="6065"/>
                  </a:cubicBezTo>
                  <a:cubicBezTo>
                    <a:pt x="1989" y="6064"/>
                    <a:pt x="1916" y="5973"/>
                    <a:pt x="1844" y="6102"/>
                  </a:cubicBezTo>
                  <a:cubicBezTo>
                    <a:pt x="2083" y="6102"/>
                    <a:pt x="2323" y="6102"/>
                    <a:pt x="2562" y="6102"/>
                  </a:cubicBezTo>
                  <a:close/>
                  <a:moveTo>
                    <a:pt x="6836" y="6556"/>
                  </a:moveTo>
                  <a:cubicBezTo>
                    <a:pt x="6927" y="6579"/>
                    <a:pt x="7111" y="6509"/>
                    <a:pt x="7139" y="6594"/>
                  </a:cubicBezTo>
                  <a:cubicBezTo>
                    <a:pt x="7139" y="6632"/>
                    <a:pt x="7170" y="6639"/>
                    <a:pt x="7177" y="6670"/>
                  </a:cubicBezTo>
                  <a:cubicBezTo>
                    <a:pt x="7191" y="6989"/>
                    <a:pt x="6645" y="7056"/>
                    <a:pt x="6912" y="7388"/>
                  </a:cubicBezTo>
                  <a:cubicBezTo>
                    <a:pt x="7821" y="7350"/>
                    <a:pt x="7355" y="5448"/>
                    <a:pt x="6836" y="6556"/>
                  </a:cubicBezTo>
                  <a:close/>
                  <a:moveTo>
                    <a:pt x="2638" y="6632"/>
                  </a:moveTo>
                  <a:cubicBezTo>
                    <a:pt x="2660" y="6546"/>
                    <a:pt x="2859" y="6300"/>
                    <a:pt x="2676" y="6254"/>
                  </a:cubicBezTo>
                  <a:cubicBezTo>
                    <a:pt x="2723" y="6416"/>
                    <a:pt x="2528" y="6532"/>
                    <a:pt x="2638" y="6632"/>
                  </a:cubicBezTo>
                  <a:close/>
                  <a:moveTo>
                    <a:pt x="1125" y="6783"/>
                  </a:moveTo>
                  <a:cubicBezTo>
                    <a:pt x="1252" y="6696"/>
                    <a:pt x="1328" y="6557"/>
                    <a:pt x="1428" y="6443"/>
                  </a:cubicBezTo>
                  <a:cubicBezTo>
                    <a:pt x="1408" y="6387"/>
                    <a:pt x="1372" y="6347"/>
                    <a:pt x="1352" y="6292"/>
                  </a:cubicBezTo>
                  <a:cubicBezTo>
                    <a:pt x="1028" y="6234"/>
                    <a:pt x="1007" y="6611"/>
                    <a:pt x="1125" y="6783"/>
                  </a:cubicBezTo>
                  <a:close/>
                  <a:moveTo>
                    <a:pt x="2449" y="6897"/>
                  </a:moveTo>
                  <a:cubicBezTo>
                    <a:pt x="2549" y="6857"/>
                    <a:pt x="2739" y="6826"/>
                    <a:pt x="2789" y="6935"/>
                  </a:cubicBezTo>
                  <a:cubicBezTo>
                    <a:pt x="2850" y="7265"/>
                    <a:pt x="2678" y="7677"/>
                    <a:pt x="2524" y="7918"/>
                  </a:cubicBezTo>
                  <a:cubicBezTo>
                    <a:pt x="2604" y="7940"/>
                    <a:pt x="2632" y="8012"/>
                    <a:pt x="2751" y="7994"/>
                  </a:cubicBezTo>
                  <a:cubicBezTo>
                    <a:pt x="2734" y="7737"/>
                    <a:pt x="2788" y="7551"/>
                    <a:pt x="3016" y="7540"/>
                  </a:cubicBezTo>
                  <a:cubicBezTo>
                    <a:pt x="2997" y="7004"/>
                    <a:pt x="3361" y="6851"/>
                    <a:pt x="3470" y="6443"/>
                  </a:cubicBezTo>
                  <a:cubicBezTo>
                    <a:pt x="3161" y="6487"/>
                    <a:pt x="3003" y="6380"/>
                    <a:pt x="2827" y="6292"/>
                  </a:cubicBezTo>
                  <a:cubicBezTo>
                    <a:pt x="2861" y="6654"/>
                    <a:pt x="2585" y="6705"/>
                    <a:pt x="2449" y="6897"/>
                  </a:cubicBezTo>
                  <a:close/>
                  <a:moveTo>
                    <a:pt x="4870" y="7010"/>
                  </a:moveTo>
                  <a:cubicBezTo>
                    <a:pt x="4811" y="6736"/>
                    <a:pt x="4996" y="6507"/>
                    <a:pt x="4907" y="6329"/>
                  </a:cubicBezTo>
                  <a:cubicBezTo>
                    <a:pt x="4881" y="6513"/>
                    <a:pt x="4685" y="6859"/>
                    <a:pt x="4870" y="7010"/>
                  </a:cubicBezTo>
                  <a:close/>
                  <a:moveTo>
                    <a:pt x="9825" y="6594"/>
                  </a:moveTo>
                  <a:cubicBezTo>
                    <a:pt x="9714" y="6564"/>
                    <a:pt x="9667" y="6275"/>
                    <a:pt x="9560" y="6367"/>
                  </a:cubicBezTo>
                  <a:cubicBezTo>
                    <a:pt x="9633" y="6435"/>
                    <a:pt x="9742" y="6662"/>
                    <a:pt x="9825" y="6594"/>
                  </a:cubicBezTo>
                  <a:close/>
                  <a:moveTo>
                    <a:pt x="6193" y="7426"/>
                  </a:moveTo>
                  <a:cubicBezTo>
                    <a:pt x="6233" y="7122"/>
                    <a:pt x="5873" y="7217"/>
                    <a:pt x="5891" y="6935"/>
                  </a:cubicBezTo>
                  <a:cubicBezTo>
                    <a:pt x="5903" y="6707"/>
                    <a:pt x="6173" y="6737"/>
                    <a:pt x="6118" y="6443"/>
                  </a:cubicBezTo>
                  <a:cubicBezTo>
                    <a:pt x="5406" y="6137"/>
                    <a:pt x="5484" y="7654"/>
                    <a:pt x="6193" y="7426"/>
                  </a:cubicBezTo>
                  <a:close/>
                  <a:moveTo>
                    <a:pt x="9976" y="6405"/>
                  </a:moveTo>
                  <a:cubicBezTo>
                    <a:pt x="9963" y="6670"/>
                    <a:pt x="10167" y="6718"/>
                    <a:pt x="10241" y="6897"/>
                  </a:cubicBezTo>
                  <a:cubicBezTo>
                    <a:pt x="10430" y="6688"/>
                    <a:pt x="10312" y="6259"/>
                    <a:pt x="9976" y="6405"/>
                  </a:cubicBezTo>
                  <a:close/>
                  <a:moveTo>
                    <a:pt x="2297" y="7275"/>
                  </a:moveTo>
                  <a:cubicBezTo>
                    <a:pt x="2272" y="7031"/>
                    <a:pt x="2434" y="7359"/>
                    <a:pt x="2487" y="7161"/>
                  </a:cubicBezTo>
                  <a:cubicBezTo>
                    <a:pt x="2506" y="7272"/>
                    <a:pt x="2558" y="7183"/>
                    <a:pt x="2600" y="7313"/>
                  </a:cubicBezTo>
                  <a:cubicBezTo>
                    <a:pt x="2669" y="7205"/>
                    <a:pt x="2799" y="7158"/>
                    <a:pt x="2751" y="6935"/>
                  </a:cubicBezTo>
                  <a:cubicBezTo>
                    <a:pt x="2538" y="6898"/>
                    <a:pt x="2042" y="6881"/>
                    <a:pt x="2297" y="7275"/>
                  </a:cubicBezTo>
                  <a:close/>
                  <a:moveTo>
                    <a:pt x="2260" y="6859"/>
                  </a:moveTo>
                  <a:cubicBezTo>
                    <a:pt x="2068" y="6748"/>
                    <a:pt x="1810" y="6703"/>
                    <a:pt x="1541" y="6670"/>
                  </a:cubicBezTo>
                  <a:cubicBezTo>
                    <a:pt x="1457" y="6794"/>
                    <a:pt x="1488" y="7291"/>
                    <a:pt x="1654" y="7161"/>
                  </a:cubicBezTo>
                  <a:cubicBezTo>
                    <a:pt x="1593" y="7133"/>
                    <a:pt x="1699" y="6957"/>
                    <a:pt x="1806" y="6972"/>
                  </a:cubicBezTo>
                  <a:cubicBezTo>
                    <a:pt x="1993" y="7000"/>
                    <a:pt x="1959" y="7248"/>
                    <a:pt x="2146" y="7275"/>
                  </a:cubicBezTo>
                  <a:cubicBezTo>
                    <a:pt x="2200" y="7152"/>
                    <a:pt x="2180" y="6956"/>
                    <a:pt x="2260" y="6859"/>
                  </a:cubicBezTo>
                  <a:close/>
                  <a:moveTo>
                    <a:pt x="8765" y="7388"/>
                  </a:moveTo>
                  <a:cubicBezTo>
                    <a:pt x="8751" y="7207"/>
                    <a:pt x="8831" y="7356"/>
                    <a:pt x="8879" y="7237"/>
                  </a:cubicBezTo>
                  <a:cubicBezTo>
                    <a:pt x="8918" y="7418"/>
                    <a:pt x="9038" y="7131"/>
                    <a:pt x="9068" y="7351"/>
                  </a:cubicBezTo>
                  <a:cubicBezTo>
                    <a:pt x="9119" y="7236"/>
                    <a:pt x="9129" y="7039"/>
                    <a:pt x="9030" y="6972"/>
                  </a:cubicBezTo>
                  <a:cubicBezTo>
                    <a:pt x="8867" y="7023"/>
                    <a:pt x="8790" y="6990"/>
                    <a:pt x="8614" y="6972"/>
                  </a:cubicBezTo>
                  <a:cubicBezTo>
                    <a:pt x="8508" y="7136"/>
                    <a:pt x="8641" y="7335"/>
                    <a:pt x="8765" y="7388"/>
                  </a:cubicBezTo>
                  <a:close/>
                  <a:moveTo>
                    <a:pt x="8879" y="6897"/>
                  </a:moveTo>
                  <a:cubicBezTo>
                    <a:pt x="8739" y="6860"/>
                    <a:pt x="8692" y="6731"/>
                    <a:pt x="8576" y="6670"/>
                  </a:cubicBezTo>
                  <a:cubicBezTo>
                    <a:pt x="8571" y="6735"/>
                    <a:pt x="8453" y="6980"/>
                    <a:pt x="8614" y="6972"/>
                  </a:cubicBezTo>
                  <a:cubicBezTo>
                    <a:pt x="8630" y="6797"/>
                    <a:pt x="8816" y="7026"/>
                    <a:pt x="8879" y="6897"/>
                  </a:cubicBezTo>
                  <a:close/>
                  <a:moveTo>
                    <a:pt x="1201" y="6859"/>
                  </a:moveTo>
                  <a:cubicBezTo>
                    <a:pt x="1335" y="7001"/>
                    <a:pt x="1347" y="7268"/>
                    <a:pt x="1579" y="7313"/>
                  </a:cubicBezTo>
                  <a:cubicBezTo>
                    <a:pt x="1498" y="7138"/>
                    <a:pt x="1378" y="6944"/>
                    <a:pt x="1465" y="6708"/>
                  </a:cubicBezTo>
                  <a:cubicBezTo>
                    <a:pt x="1301" y="6682"/>
                    <a:pt x="1256" y="6776"/>
                    <a:pt x="1201" y="6859"/>
                  </a:cubicBezTo>
                  <a:close/>
                  <a:moveTo>
                    <a:pt x="9106" y="6897"/>
                  </a:moveTo>
                  <a:cubicBezTo>
                    <a:pt x="9142" y="7050"/>
                    <a:pt x="9290" y="7163"/>
                    <a:pt x="9182" y="7351"/>
                  </a:cubicBezTo>
                  <a:cubicBezTo>
                    <a:pt x="9424" y="7341"/>
                    <a:pt x="9353" y="7018"/>
                    <a:pt x="9635" y="7048"/>
                  </a:cubicBezTo>
                  <a:cubicBezTo>
                    <a:pt x="9686" y="7111"/>
                    <a:pt x="9736" y="7175"/>
                    <a:pt x="9711" y="7313"/>
                  </a:cubicBezTo>
                  <a:cubicBezTo>
                    <a:pt x="9895" y="7279"/>
                    <a:pt x="9886" y="6948"/>
                    <a:pt x="9825" y="6783"/>
                  </a:cubicBezTo>
                  <a:cubicBezTo>
                    <a:pt x="9521" y="6757"/>
                    <a:pt x="9347" y="6860"/>
                    <a:pt x="9106" y="6897"/>
                  </a:cubicBezTo>
                  <a:close/>
                  <a:moveTo>
                    <a:pt x="9787" y="7388"/>
                  </a:moveTo>
                  <a:cubicBezTo>
                    <a:pt x="10015" y="7339"/>
                    <a:pt x="10036" y="7083"/>
                    <a:pt x="10165" y="6935"/>
                  </a:cubicBezTo>
                  <a:cubicBezTo>
                    <a:pt x="10070" y="6891"/>
                    <a:pt x="10038" y="6784"/>
                    <a:pt x="9900" y="6783"/>
                  </a:cubicBezTo>
                  <a:cubicBezTo>
                    <a:pt x="10003" y="7008"/>
                    <a:pt x="9886" y="7249"/>
                    <a:pt x="9787" y="7388"/>
                  </a:cubicBezTo>
                  <a:close/>
                  <a:moveTo>
                    <a:pt x="10089" y="7351"/>
                  </a:moveTo>
                  <a:cubicBezTo>
                    <a:pt x="10163" y="7247"/>
                    <a:pt x="10422" y="7130"/>
                    <a:pt x="10316" y="6972"/>
                  </a:cubicBezTo>
                  <a:cubicBezTo>
                    <a:pt x="10271" y="7105"/>
                    <a:pt x="10021" y="7231"/>
                    <a:pt x="10089" y="7351"/>
                  </a:cubicBezTo>
                  <a:close/>
                  <a:moveTo>
                    <a:pt x="936" y="7426"/>
                  </a:moveTo>
                  <a:cubicBezTo>
                    <a:pt x="1043" y="7395"/>
                    <a:pt x="1128" y="7341"/>
                    <a:pt x="1163" y="7237"/>
                  </a:cubicBezTo>
                  <a:cubicBezTo>
                    <a:pt x="997" y="7250"/>
                    <a:pt x="943" y="6955"/>
                    <a:pt x="822" y="7048"/>
                  </a:cubicBezTo>
                  <a:cubicBezTo>
                    <a:pt x="882" y="7152"/>
                    <a:pt x="888" y="7310"/>
                    <a:pt x="936" y="7426"/>
                  </a:cubicBezTo>
                  <a:close/>
                  <a:moveTo>
                    <a:pt x="1692" y="7086"/>
                  </a:moveTo>
                  <a:cubicBezTo>
                    <a:pt x="1692" y="7136"/>
                    <a:pt x="1692" y="7187"/>
                    <a:pt x="1692" y="7237"/>
                  </a:cubicBezTo>
                  <a:cubicBezTo>
                    <a:pt x="1741" y="7290"/>
                    <a:pt x="1871" y="7260"/>
                    <a:pt x="1919" y="7313"/>
                  </a:cubicBezTo>
                  <a:cubicBezTo>
                    <a:pt x="1919" y="7212"/>
                    <a:pt x="1934" y="7097"/>
                    <a:pt x="1881" y="7048"/>
                  </a:cubicBezTo>
                  <a:cubicBezTo>
                    <a:pt x="1794" y="7036"/>
                    <a:pt x="1736" y="7054"/>
                    <a:pt x="1692" y="7086"/>
                  </a:cubicBezTo>
                  <a:close/>
                  <a:moveTo>
                    <a:pt x="10203" y="7426"/>
                  </a:moveTo>
                  <a:cubicBezTo>
                    <a:pt x="10322" y="7408"/>
                    <a:pt x="10303" y="7528"/>
                    <a:pt x="10392" y="7540"/>
                  </a:cubicBezTo>
                  <a:cubicBezTo>
                    <a:pt x="10463" y="7409"/>
                    <a:pt x="10529" y="7274"/>
                    <a:pt x="10543" y="7086"/>
                  </a:cubicBezTo>
                  <a:cubicBezTo>
                    <a:pt x="10383" y="7152"/>
                    <a:pt x="10269" y="7266"/>
                    <a:pt x="10203" y="7426"/>
                  </a:cubicBezTo>
                  <a:close/>
                  <a:moveTo>
                    <a:pt x="9446" y="7502"/>
                  </a:moveTo>
                  <a:cubicBezTo>
                    <a:pt x="9529" y="7621"/>
                    <a:pt x="9707" y="7644"/>
                    <a:pt x="9749" y="7805"/>
                  </a:cubicBezTo>
                  <a:cubicBezTo>
                    <a:pt x="9645" y="7862"/>
                    <a:pt x="9707" y="7934"/>
                    <a:pt x="9635" y="8069"/>
                  </a:cubicBezTo>
                  <a:cubicBezTo>
                    <a:pt x="9962" y="8062"/>
                    <a:pt x="9788" y="7789"/>
                    <a:pt x="9976" y="7653"/>
                  </a:cubicBezTo>
                  <a:cubicBezTo>
                    <a:pt x="9822" y="7570"/>
                    <a:pt x="9599" y="7249"/>
                    <a:pt x="9446" y="7502"/>
                  </a:cubicBezTo>
                  <a:close/>
                  <a:moveTo>
                    <a:pt x="9673" y="7313"/>
                  </a:moveTo>
                  <a:cubicBezTo>
                    <a:pt x="9682" y="7178"/>
                    <a:pt x="9619" y="7115"/>
                    <a:pt x="9484" y="7124"/>
                  </a:cubicBezTo>
                  <a:cubicBezTo>
                    <a:pt x="9455" y="7208"/>
                    <a:pt x="9405" y="7271"/>
                    <a:pt x="9409" y="7388"/>
                  </a:cubicBezTo>
                  <a:cubicBezTo>
                    <a:pt x="9489" y="7464"/>
                    <a:pt x="9577" y="7335"/>
                    <a:pt x="9673" y="7313"/>
                  </a:cubicBezTo>
                  <a:close/>
                  <a:moveTo>
                    <a:pt x="8236" y="7578"/>
                  </a:moveTo>
                  <a:cubicBezTo>
                    <a:pt x="8527" y="7534"/>
                    <a:pt x="8639" y="7844"/>
                    <a:pt x="8539" y="8069"/>
                  </a:cubicBezTo>
                  <a:cubicBezTo>
                    <a:pt x="8661" y="8040"/>
                    <a:pt x="8762" y="7990"/>
                    <a:pt x="8841" y="7918"/>
                  </a:cubicBezTo>
                  <a:cubicBezTo>
                    <a:pt x="8591" y="7790"/>
                    <a:pt x="8668" y="7335"/>
                    <a:pt x="8463" y="7161"/>
                  </a:cubicBezTo>
                  <a:cubicBezTo>
                    <a:pt x="8408" y="7321"/>
                    <a:pt x="8267" y="7394"/>
                    <a:pt x="8236" y="7578"/>
                  </a:cubicBezTo>
                  <a:close/>
                  <a:moveTo>
                    <a:pt x="1049" y="7615"/>
                  </a:moveTo>
                  <a:cubicBezTo>
                    <a:pt x="1115" y="7814"/>
                    <a:pt x="1181" y="8013"/>
                    <a:pt x="1314" y="8145"/>
                  </a:cubicBezTo>
                  <a:cubicBezTo>
                    <a:pt x="1556" y="7867"/>
                    <a:pt x="1228" y="7659"/>
                    <a:pt x="1390" y="7351"/>
                  </a:cubicBezTo>
                  <a:cubicBezTo>
                    <a:pt x="1041" y="7207"/>
                    <a:pt x="1214" y="7604"/>
                    <a:pt x="1049" y="7615"/>
                  </a:cubicBezTo>
                  <a:close/>
                  <a:moveTo>
                    <a:pt x="1390" y="7578"/>
                  </a:moveTo>
                  <a:cubicBezTo>
                    <a:pt x="1401" y="7718"/>
                    <a:pt x="1556" y="7714"/>
                    <a:pt x="1503" y="7918"/>
                  </a:cubicBezTo>
                  <a:cubicBezTo>
                    <a:pt x="1529" y="7948"/>
                    <a:pt x="1714" y="8002"/>
                    <a:pt x="1730" y="7918"/>
                  </a:cubicBezTo>
                  <a:cubicBezTo>
                    <a:pt x="1433" y="7707"/>
                    <a:pt x="1831" y="7523"/>
                    <a:pt x="1881" y="7351"/>
                  </a:cubicBezTo>
                  <a:cubicBezTo>
                    <a:pt x="1685" y="7256"/>
                    <a:pt x="1454" y="7418"/>
                    <a:pt x="1390" y="7578"/>
                  </a:cubicBezTo>
                  <a:close/>
                  <a:moveTo>
                    <a:pt x="2184" y="7767"/>
                  </a:moveTo>
                  <a:cubicBezTo>
                    <a:pt x="2169" y="7602"/>
                    <a:pt x="2214" y="7557"/>
                    <a:pt x="2335" y="7615"/>
                  </a:cubicBezTo>
                  <a:cubicBezTo>
                    <a:pt x="2340" y="7421"/>
                    <a:pt x="2242" y="7331"/>
                    <a:pt x="2071" y="7313"/>
                  </a:cubicBezTo>
                  <a:cubicBezTo>
                    <a:pt x="2126" y="7508"/>
                    <a:pt x="2008" y="7669"/>
                    <a:pt x="2184" y="7767"/>
                  </a:cubicBezTo>
                  <a:close/>
                  <a:moveTo>
                    <a:pt x="8992" y="7691"/>
                  </a:moveTo>
                  <a:cubicBezTo>
                    <a:pt x="9050" y="7723"/>
                    <a:pt x="9248" y="7690"/>
                    <a:pt x="9144" y="7842"/>
                  </a:cubicBezTo>
                  <a:cubicBezTo>
                    <a:pt x="9333" y="7830"/>
                    <a:pt x="9237" y="7532"/>
                    <a:pt x="9295" y="7388"/>
                  </a:cubicBezTo>
                  <a:cubicBezTo>
                    <a:pt x="9125" y="7421"/>
                    <a:pt x="9025" y="7521"/>
                    <a:pt x="8992" y="7691"/>
                  </a:cubicBezTo>
                  <a:close/>
                  <a:moveTo>
                    <a:pt x="8803" y="7767"/>
                  </a:moveTo>
                  <a:cubicBezTo>
                    <a:pt x="8807" y="7600"/>
                    <a:pt x="8811" y="7432"/>
                    <a:pt x="8652" y="7426"/>
                  </a:cubicBezTo>
                  <a:cubicBezTo>
                    <a:pt x="8696" y="7546"/>
                    <a:pt x="8682" y="7724"/>
                    <a:pt x="8803" y="7767"/>
                  </a:cubicBezTo>
                  <a:close/>
                  <a:moveTo>
                    <a:pt x="4907" y="8258"/>
                  </a:moveTo>
                  <a:cubicBezTo>
                    <a:pt x="5255" y="8231"/>
                    <a:pt x="5534" y="8457"/>
                    <a:pt x="5702" y="8485"/>
                  </a:cubicBezTo>
                  <a:cubicBezTo>
                    <a:pt x="5674" y="8382"/>
                    <a:pt x="5777" y="8409"/>
                    <a:pt x="5777" y="8334"/>
                  </a:cubicBezTo>
                  <a:cubicBezTo>
                    <a:pt x="5293" y="8238"/>
                    <a:pt x="5172" y="7779"/>
                    <a:pt x="4907" y="7464"/>
                  </a:cubicBezTo>
                  <a:cubicBezTo>
                    <a:pt x="4914" y="7802"/>
                    <a:pt x="4933" y="7936"/>
                    <a:pt x="4907" y="8258"/>
                  </a:cubicBezTo>
                  <a:close/>
                  <a:moveTo>
                    <a:pt x="8879" y="7805"/>
                  </a:moveTo>
                  <a:cubicBezTo>
                    <a:pt x="8993" y="7815"/>
                    <a:pt x="8986" y="7512"/>
                    <a:pt x="8955" y="7502"/>
                  </a:cubicBezTo>
                  <a:cubicBezTo>
                    <a:pt x="8912" y="7585"/>
                    <a:pt x="8857" y="7656"/>
                    <a:pt x="8879" y="7805"/>
                  </a:cubicBezTo>
                  <a:close/>
                  <a:moveTo>
                    <a:pt x="3016" y="7653"/>
                  </a:moveTo>
                  <a:cubicBezTo>
                    <a:pt x="2711" y="7680"/>
                    <a:pt x="2822" y="8195"/>
                    <a:pt x="3016" y="8258"/>
                  </a:cubicBezTo>
                  <a:cubicBezTo>
                    <a:pt x="3146" y="8154"/>
                    <a:pt x="3465" y="8347"/>
                    <a:pt x="3546" y="8296"/>
                  </a:cubicBezTo>
                  <a:cubicBezTo>
                    <a:pt x="3523" y="8135"/>
                    <a:pt x="3573" y="8046"/>
                    <a:pt x="3584" y="7918"/>
                  </a:cubicBezTo>
                  <a:cubicBezTo>
                    <a:pt x="3326" y="7898"/>
                    <a:pt x="3150" y="7797"/>
                    <a:pt x="3016" y="7653"/>
                  </a:cubicBezTo>
                  <a:close/>
                  <a:moveTo>
                    <a:pt x="7744" y="8372"/>
                  </a:moveTo>
                  <a:cubicBezTo>
                    <a:pt x="7925" y="8314"/>
                    <a:pt x="8214" y="8245"/>
                    <a:pt x="8387" y="8296"/>
                  </a:cubicBezTo>
                  <a:cubicBezTo>
                    <a:pt x="8695" y="7820"/>
                    <a:pt x="8292" y="7697"/>
                    <a:pt x="8047" y="7691"/>
                  </a:cubicBezTo>
                  <a:cubicBezTo>
                    <a:pt x="7888" y="7914"/>
                    <a:pt x="7722" y="8049"/>
                    <a:pt x="7744" y="8372"/>
                  </a:cubicBezTo>
                  <a:close/>
                  <a:moveTo>
                    <a:pt x="1806" y="8145"/>
                  </a:moveTo>
                  <a:cubicBezTo>
                    <a:pt x="1941" y="8141"/>
                    <a:pt x="2065" y="8127"/>
                    <a:pt x="2108" y="8031"/>
                  </a:cubicBezTo>
                  <a:cubicBezTo>
                    <a:pt x="1972" y="8018"/>
                    <a:pt x="2135" y="7918"/>
                    <a:pt x="2108" y="7842"/>
                  </a:cubicBezTo>
                  <a:cubicBezTo>
                    <a:pt x="1896" y="7832"/>
                    <a:pt x="1846" y="7983"/>
                    <a:pt x="1806" y="8145"/>
                  </a:cubicBezTo>
                  <a:close/>
                  <a:moveTo>
                    <a:pt x="5134" y="8826"/>
                  </a:moveTo>
                  <a:cubicBezTo>
                    <a:pt x="5538" y="8808"/>
                    <a:pt x="5664" y="8251"/>
                    <a:pt x="5134" y="8410"/>
                  </a:cubicBezTo>
                  <a:cubicBezTo>
                    <a:pt x="4939" y="8203"/>
                    <a:pt x="4669" y="8506"/>
                    <a:pt x="4567" y="8637"/>
                  </a:cubicBezTo>
                  <a:cubicBezTo>
                    <a:pt x="4312" y="8644"/>
                    <a:pt x="4167" y="9000"/>
                    <a:pt x="4340" y="9204"/>
                  </a:cubicBezTo>
                  <a:cubicBezTo>
                    <a:pt x="4458" y="8783"/>
                    <a:pt x="4806" y="8704"/>
                    <a:pt x="5021" y="8637"/>
                  </a:cubicBezTo>
                  <a:cubicBezTo>
                    <a:pt x="5019" y="8685"/>
                    <a:pt x="4972" y="8689"/>
                    <a:pt x="4983" y="8750"/>
                  </a:cubicBezTo>
                  <a:cubicBezTo>
                    <a:pt x="5189" y="8670"/>
                    <a:pt x="5055" y="8681"/>
                    <a:pt x="5134" y="8826"/>
                  </a:cubicBezTo>
                  <a:close/>
                  <a:moveTo>
                    <a:pt x="4680" y="8372"/>
                  </a:moveTo>
                  <a:cubicBezTo>
                    <a:pt x="4243" y="8393"/>
                    <a:pt x="3996" y="8224"/>
                    <a:pt x="3962" y="7842"/>
                  </a:cubicBezTo>
                  <a:cubicBezTo>
                    <a:pt x="3815" y="7822"/>
                    <a:pt x="3777" y="7910"/>
                    <a:pt x="3621" y="7880"/>
                  </a:cubicBezTo>
                  <a:cubicBezTo>
                    <a:pt x="3596" y="8397"/>
                    <a:pt x="4049" y="8436"/>
                    <a:pt x="4189" y="8788"/>
                  </a:cubicBezTo>
                  <a:cubicBezTo>
                    <a:pt x="4312" y="8609"/>
                    <a:pt x="4611" y="8605"/>
                    <a:pt x="4680" y="8372"/>
                  </a:cubicBezTo>
                  <a:close/>
                  <a:moveTo>
                    <a:pt x="9257" y="8183"/>
                  </a:moveTo>
                  <a:cubicBezTo>
                    <a:pt x="9341" y="8212"/>
                    <a:pt x="9405" y="8262"/>
                    <a:pt x="9522" y="8258"/>
                  </a:cubicBezTo>
                  <a:cubicBezTo>
                    <a:pt x="9559" y="8154"/>
                    <a:pt x="9405" y="7960"/>
                    <a:pt x="9257" y="7918"/>
                  </a:cubicBezTo>
                  <a:cubicBezTo>
                    <a:pt x="9247" y="8075"/>
                    <a:pt x="9307" y="8065"/>
                    <a:pt x="9257" y="8183"/>
                  </a:cubicBezTo>
                  <a:close/>
                  <a:moveTo>
                    <a:pt x="1390" y="8069"/>
                  </a:moveTo>
                  <a:cubicBezTo>
                    <a:pt x="1394" y="8166"/>
                    <a:pt x="1445" y="8216"/>
                    <a:pt x="1541" y="8221"/>
                  </a:cubicBezTo>
                  <a:cubicBezTo>
                    <a:pt x="1616" y="8194"/>
                    <a:pt x="1642" y="8120"/>
                    <a:pt x="1654" y="8031"/>
                  </a:cubicBezTo>
                  <a:cubicBezTo>
                    <a:pt x="1565" y="8032"/>
                    <a:pt x="1543" y="7966"/>
                    <a:pt x="1428" y="7994"/>
                  </a:cubicBezTo>
                  <a:cubicBezTo>
                    <a:pt x="1419" y="8023"/>
                    <a:pt x="1426" y="8068"/>
                    <a:pt x="1390" y="8069"/>
                  </a:cubicBezTo>
                  <a:close/>
                  <a:moveTo>
                    <a:pt x="2335" y="8750"/>
                  </a:moveTo>
                  <a:cubicBezTo>
                    <a:pt x="2602" y="8689"/>
                    <a:pt x="2645" y="8404"/>
                    <a:pt x="3016" y="8448"/>
                  </a:cubicBezTo>
                  <a:cubicBezTo>
                    <a:pt x="2921" y="8252"/>
                    <a:pt x="2681" y="8001"/>
                    <a:pt x="2487" y="8031"/>
                  </a:cubicBezTo>
                  <a:cubicBezTo>
                    <a:pt x="2638" y="8323"/>
                    <a:pt x="2313" y="8462"/>
                    <a:pt x="2335" y="8750"/>
                  </a:cubicBezTo>
                  <a:close/>
                  <a:moveTo>
                    <a:pt x="8274" y="8523"/>
                  </a:moveTo>
                  <a:cubicBezTo>
                    <a:pt x="8634" y="8491"/>
                    <a:pt x="8713" y="8740"/>
                    <a:pt x="8955" y="8826"/>
                  </a:cubicBezTo>
                  <a:cubicBezTo>
                    <a:pt x="8898" y="8513"/>
                    <a:pt x="8826" y="8249"/>
                    <a:pt x="8765" y="8031"/>
                  </a:cubicBezTo>
                  <a:cubicBezTo>
                    <a:pt x="8600" y="8194"/>
                    <a:pt x="8363" y="8284"/>
                    <a:pt x="8274" y="8523"/>
                  </a:cubicBezTo>
                  <a:close/>
                  <a:moveTo>
                    <a:pt x="2297" y="8448"/>
                  </a:moveTo>
                  <a:cubicBezTo>
                    <a:pt x="2420" y="8452"/>
                    <a:pt x="2541" y="8110"/>
                    <a:pt x="2373" y="8069"/>
                  </a:cubicBezTo>
                  <a:cubicBezTo>
                    <a:pt x="2357" y="8205"/>
                    <a:pt x="2272" y="8271"/>
                    <a:pt x="2297" y="8448"/>
                  </a:cubicBezTo>
                  <a:close/>
                  <a:moveTo>
                    <a:pt x="9257" y="8258"/>
                  </a:moveTo>
                  <a:cubicBezTo>
                    <a:pt x="9158" y="8219"/>
                    <a:pt x="9130" y="8108"/>
                    <a:pt x="9030" y="8069"/>
                  </a:cubicBezTo>
                  <a:cubicBezTo>
                    <a:pt x="9045" y="8170"/>
                    <a:pt x="9184" y="8341"/>
                    <a:pt x="9257" y="8258"/>
                  </a:cubicBezTo>
                  <a:close/>
                  <a:moveTo>
                    <a:pt x="9673" y="8145"/>
                  </a:moveTo>
                  <a:cubicBezTo>
                    <a:pt x="9695" y="8237"/>
                    <a:pt x="9706" y="8339"/>
                    <a:pt x="9825" y="8334"/>
                  </a:cubicBezTo>
                  <a:cubicBezTo>
                    <a:pt x="9891" y="8299"/>
                    <a:pt x="9956" y="8264"/>
                    <a:pt x="9938" y="8145"/>
                  </a:cubicBezTo>
                  <a:cubicBezTo>
                    <a:pt x="9867" y="8070"/>
                    <a:pt x="9759" y="8127"/>
                    <a:pt x="9673" y="8145"/>
                  </a:cubicBezTo>
                  <a:close/>
                  <a:moveTo>
                    <a:pt x="9030" y="8523"/>
                  </a:moveTo>
                  <a:cubicBezTo>
                    <a:pt x="9022" y="8355"/>
                    <a:pt x="9021" y="8179"/>
                    <a:pt x="8879" y="8145"/>
                  </a:cubicBezTo>
                  <a:cubicBezTo>
                    <a:pt x="8885" y="8316"/>
                    <a:pt x="8866" y="8511"/>
                    <a:pt x="9030" y="8523"/>
                  </a:cubicBezTo>
                  <a:close/>
                  <a:moveTo>
                    <a:pt x="6572" y="8334"/>
                  </a:moveTo>
                  <a:cubicBezTo>
                    <a:pt x="6621" y="8638"/>
                    <a:pt x="7027" y="8584"/>
                    <a:pt x="7101" y="8864"/>
                  </a:cubicBezTo>
                  <a:cubicBezTo>
                    <a:pt x="7168" y="8565"/>
                    <a:pt x="7614" y="8443"/>
                    <a:pt x="7593" y="8183"/>
                  </a:cubicBezTo>
                  <a:cubicBezTo>
                    <a:pt x="7392" y="8367"/>
                    <a:pt x="6925" y="8420"/>
                    <a:pt x="6572" y="8334"/>
                  </a:cubicBezTo>
                  <a:close/>
                  <a:moveTo>
                    <a:pt x="1428" y="8296"/>
                  </a:moveTo>
                  <a:cubicBezTo>
                    <a:pt x="1456" y="8431"/>
                    <a:pt x="1525" y="8527"/>
                    <a:pt x="1617" y="8599"/>
                  </a:cubicBezTo>
                  <a:cubicBezTo>
                    <a:pt x="1593" y="8412"/>
                    <a:pt x="1702" y="8357"/>
                    <a:pt x="1730" y="8221"/>
                  </a:cubicBezTo>
                  <a:cubicBezTo>
                    <a:pt x="1606" y="8223"/>
                    <a:pt x="1586" y="8328"/>
                    <a:pt x="1428" y="8296"/>
                  </a:cubicBezTo>
                  <a:close/>
                  <a:moveTo>
                    <a:pt x="6004" y="8334"/>
                  </a:moveTo>
                  <a:cubicBezTo>
                    <a:pt x="6164" y="8343"/>
                    <a:pt x="6247" y="8275"/>
                    <a:pt x="6345" y="8221"/>
                  </a:cubicBezTo>
                  <a:cubicBezTo>
                    <a:pt x="6200" y="8228"/>
                    <a:pt x="6020" y="8199"/>
                    <a:pt x="6004" y="8334"/>
                  </a:cubicBezTo>
                  <a:close/>
                  <a:moveTo>
                    <a:pt x="1919" y="8637"/>
                  </a:moveTo>
                  <a:cubicBezTo>
                    <a:pt x="1934" y="9060"/>
                    <a:pt x="2397" y="8884"/>
                    <a:pt x="2260" y="8448"/>
                  </a:cubicBezTo>
                  <a:cubicBezTo>
                    <a:pt x="2087" y="8583"/>
                    <a:pt x="2020" y="8368"/>
                    <a:pt x="1881" y="8448"/>
                  </a:cubicBezTo>
                  <a:cubicBezTo>
                    <a:pt x="1952" y="8380"/>
                    <a:pt x="1831" y="8338"/>
                    <a:pt x="1806" y="8258"/>
                  </a:cubicBezTo>
                  <a:cubicBezTo>
                    <a:pt x="1662" y="8336"/>
                    <a:pt x="1622" y="8699"/>
                    <a:pt x="1919" y="8637"/>
                  </a:cubicBezTo>
                  <a:close/>
                  <a:moveTo>
                    <a:pt x="5853" y="8410"/>
                  </a:moveTo>
                  <a:cubicBezTo>
                    <a:pt x="5803" y="8473"/>
                    <a:pt x="5753" y="8536"/>
                    <a:pt x="5777" y="8674"/>
                  </a:cubicBezTo>
                  <a:cubicBezTo>
                    <a:pt x="5994" y="8845"/>
                    <a:pt x="6236" y="8864"/>
                    <a:pt x="6307" y="8674"/>
                  </a:cubicBezTo>
                  <a:cubicBezTo>
                    <a:pt x="6538" y="8784"/>
                    <a:pt x="6810" y="8898"/>
                    <a:pt x="6950" y="9242"/>
                  </a:cubicBezTo>
                  <a:cubicBezTo>
                    <a:pt x="7048" y="8600"/>
                    <a:pt x="6402" y="8323"/>
                    <a:pt x="5853" y="8410"/>
                  </a:cubicBezTo>
                  <a:close/>
                  <a:moveTo>
                    <a:pt x="9409" y="8561"/>
                  </a:moveTo>
                  <a:cubicBezTo>
                    <a:pt x="9258" y="8502"/>
                    <a:pt x="9232" y="8669"/>
                    <a:pt x="9068" y="8523"/>
                  </a:cubicBezTo>
                  <a:cubicBezTo>
                    <a:pt x="9021" y="8743"/>
                    <a:pt x="9003" y="9003"/>
                    <a:pt x="9295" y="8977"/>
                  </a:cubicBezTo>
                  <a:cubicBezTo>
                    <a:pt x="9339" y="8807"/>
                    <a:pt x="9487" y="8740"/>
                    <a:pt x="9635" y="8674"/>
                  </a:cubicBezTo>
                  <a:cubicBezTo>
                    <a:pt x="9660" y="8522"/>
                    <a:pt x="9540" y="8318"/>
                    <a:pt x="9446" y="8410"/>
                  </a:cubicBezTo>
                  <a:cubicBezTo>
                    <a:pt x="9527" y="8467"/>
                    <a:pt x="9392" y="8523"/>
                    <a:pt x="9409" y="8561"/>
                  </a:cubicBezTo>
                  <a:close/>
                  <a:moveTo>
                    <a:pt x="3697" y="8599"/>
                  </a:moveTo>
                  <a:cubicBezTo>
                    <a:pt x="3590" y="8565"/>
                    <a:pt x="3460" y="8359"/>
                    <a:pt x="3357" y="8448"/>
                  </a:cubicBezTo>
                  <a:cubicBezTo>
                    <a:pt x="3463" y="8481"/>
                    <a:pt x="3594" y="8688"/>
                    <a:pt x="3697" y="8599"/>
                  </a:cubicBezTo>
                  <a:close/>
                  <a:moveTo>
                    <a:pt x="7593" y="8674"/>
                  </a:moveTo>
                  <a:cubicBezTo>
                    <a:pt x="7779" y="8659"/>
                    <a:pt x="7882" y="8560"/>
                    <a:pt x="7971" y="8448"/>
                  </a:cubicBezTo>
                  <a:cubicBezTo>
                    <a:pt x="7811" y="8490"/>
                    <a:pt x="7684" y="8564"/>
                    <a:pt x="7593" y="8674"/>
                  </a:cubicBezTo>
                  <a:close/>
                  <a:moveTo>
                    <a:pt x="4075" y="8788"/>
                  </a:moveTo>
                  <a:cubicBezTo>
                    <a:pt x="3949" y="8738"/>
                    <a:pt x="3943" y="8567"/>
                    <a:pt x="3810" y="8523"/>
                  </a:cubicBezTo>
                  <a:cubicBezTo>
                    <a:pt x="3830" y="8656"/>
                    <a:pt x="3974" y="8862"/>
                    <a:pt x="4075" y="8788"/>
                  </a:cubicBezTo>
                  <a:close/>
                  <a:moveTo>
                    <a:pt x="7253" y="8864"/>
                  </a:moveTo>
                  <a:cubicBezTo>
                    <a:pt x="7391" y="8849"/>
                    <a:pt x="7514" y="8622"/>
                    <a:pt x="7479" y="8561"/>
                  </a:cubicBezTo>
                  <a:cubicBezTo>
                    <a:pt x="7431" y="8689"/>
                    <a:pt x="7270" y="8704"/>
                    <a:pt x="7253" y="8864"/>
                  </a:cubicBezTo>
                  <a:close/>
                  <a:moveTo>
                    <a:pt x="2071" y="9166"/>
                  </a:moveTo>
                  <a:cubicBezTo>
                    <a:pt x="2071" y="9103"/>
                    <a:pt x="2071" y="9040"/>
                    <a:pt x="2071" y="8977"/>
                  </a:cubicBezTo>
                  <a:cubicBezTo>
                    <a:pt x="1913" y="8996"/>
                    <a:pt x="1889" y="8881"/>
                    <a:pt x="1881" y="8750"/>
                  </a:cubicBezTo>
                  <a:cubicBezTo>
                    <a:pt x="1831" y="8750"/>
                    <a:pt x="1781" y="8750"/>
                    <a:pt x="1730" y="8750"/>
                  </a:cubicBezTo>
                  <a:cubicBezTo>
                    <a:pt x="1803" y="8930"/>
                    <a:pt x="1926" y="9059"/>
                    <a:pt x="2071" y="9166"/>
                  </a:cubicBezTo>
                  <a:close/>
                  <a:moveTo>
                    <a:pt x="5399" y="8864"/>
                  </a:moveTo>
                  <a:cubicBezTo>
                    <a:pt x="5421" y="8930"/>
                    <a:pt x="5353" y="9086"/>
                    <a:pt x="5437" y="9091"/>
                  </a:cubicBezTo>
                  <a:cubicBezTo>
                    <a:pt x="5549" y="8885"/>
                    <a:pt x="5657" y="9122"/>
                    <a:pt x="5815" y="8977"/>
                  </a:cubicBezTo>
                  <a:cubicBezTo>
                    <a:pt x="5831" y="9049"/>
                    <a:pt x="5829" y="9140"/>
                    <a:pt x="5929" y="9128"/>
                  </a:cubicBezTo>
                  <a:cubicBezTo>
                    <a:pt x="6015" y="8712"/>
                    <a:pt x="5596" y="8699"/>
                    <a:pt x="5399" y="8864"/>
                  </a:cubicBezTo>
                  <a:close/>
                  <a:moveTo>
                    <a:pt x="2335" y="8826"/>
                  </a:moveTo>
                  <a:cubicBezTo>
                    <a:pt x="2278" y="8990"/>
                    <a:pt x="2261" y="8971"/>
                    <a:pt x="2184" y="9128"/>
                  </a:cubicBezTo>
                  <a:cubicBezTo>
                    <a:pt x="2323" y="9430"/>
                    <a:pt x="2857" y="9225"/>
                    <a:pt x="2978" y="9053"/>
                  </a:cubicBezTo>
                  <a:cubicBezTo>
                    <a:pt x="2922" y="9046"/>
                    <a:pt x="2839" y="9066"/>
                    <a:pt x="2827" y="9015"/>
                  </a:cubicBezTo>
                  <a:cubicBezTo>
                    <a:pt x="2873" y="8935"/>
                    <a:pt x="2969" y="8905"/>
                    <a:pt x="2978" y="8788"/>
                  </a:cubicBezTo>
                  <a:cubicBezTo>
                    <a:pt x="2735" y="8772"/>
                    <a:pt x="2538" y="8916"/>
                    <a:pt x="2335" y="8826"/>
                  </a:cubicBezTo>
                  <a:close/>
                  <a:moveTo>
                    <a:pt x="3281" y="8901"/>
                  </a:moveTo>
                  <a:cubicBezTo>
                    <a:pt x="3460" y="8886"/>
                    <a:pt x="3597" y="8914"/>
                    <a:pt x="3735" y="8939"/>
                  </a:cubicBezTo>
                  <a:cubicBezTo>
                    <a:pt x="3670" y="8793"/>
                    <a:pt x="3385" y="8818"/>
                    <a:pt x="3281" y="8901"/>
                  </a:cubicBezTo>
                  <a:close/>
                  <a:moveTo>
                    <a:pt x="8463" y="9091"/>
                  </a:moveTo>
                  <a:cubicBezTo>
                    <a:pt x="8406" y="9097"/>
                    <a:pt x="8323" y="9077"/>
                    <a:pt x="8312" y="9128"/>
                  </a:cubicBezTo>
                  <a:cubicBezTo>
                    <a:pt x="8516" y="9264"/>
                    <a:pt x="8945" y="9497"/>
                    <a:pt x="9144" y="9204"/>
                  </a:cubicBezTo>
                  <a:cubicBezTo>
                    <a:pt x="9112" y="9084"/>
                    <a:pt x="9002" y="9044"/>
                    <a:pt x="8992" y="8901"/>
                  </a:cubicBezTo>
                  <a:cubicBezTo>
                    <a:pt x="8725" y="8930"/>
                    <a:pt x="8556" y="8859"/>
                    <a:pt x="8349" y="8826"/>
                  </a:cubicBezTo>
                  <a:cubicBezTo>
                    <a:pt x="8245" y="8941"/>
                    <a:pt x="8482" y="8944"/>
                    <a:pt x="8463" y="9091"/>
                  </a:cubicBezTo>
                  <a:close/>
                  <a:moveTo>
                    <a:pt x="7555" y="8977"/>
                  </a:moveTo>
                  <a:cubicBezTo>
                    <a:pt x="7716" y="8925"/>
                    <a:pt x="7957" y="8968"/>
                    <a:pt x="8047" y="8939"/>
                  </a:cubicBezTo>
                  <a:cubicBezTo>
                    <a:pt x="7915" y="8878"/>
                    <a:pt x="7624" y="8803"/>
                    <a:pt x="7555" y="8977"/>
                  </a:cubicBezTo>
                  <a:close/>
                  <a:moveTo>
                    <a:pt x="3508" y="9091"/>
                  </a:moveTo>
                  <a:cubicBezTo>
                    <a:pt x="3640" y="9071"/>
                    <a:pt x="3793" y="9074"/>
                    <a:pt x="3886" y="9015"/>
                  </a:cubicBezTo>
                  <a:cubicBezTo>
                    <a:pt x="3829" y="8985"/>
                    <a:pt x="3562" y="8999"/>
                    <a:pt x="3508" y="9091"/>
                  </a:cubicBezTo>
                  <a:close/>
                  <a:moveTo>
                    <a:pt x="5059" y="9431"/>
                  </a:moveTo>
                  <a:cubicBezTo>
                    <a:pt x="5039" y="9487"/>
                    <a:pt x="5003" y="9526"/>
                    <a:pt x="4983" y="9582"/>
                  </a:cubicBezTo>
                  <a:cubicBezTo>
                    <a:pt x="5178" y="9515"/>
                    <a:pt x="5446" y="9239"/>
                    <a:pt x="5248" y="9015"/>
                  </a:cubicBezTo>
                  <a:cubicBezTo>
                    <a:pt x="4815" y="8922"/>
                    <a:pt x="4404" y="9211"/>
                    <a:pt x="4643" y="9620"/>
                  </a:cubicBezTo>
                  <a:cubicBezTo>
                    <a:pt x="4637" y="9501"/>
                    <a:pt x="4641" y="9392"/>
                    <a:pt x="4718" y="9355"/>
                  </a:cubicBezTo>
                  <a:cubicBezTo>
                    <a:pt x="4781" y="9459"/>
                    <a:pt x="4925" y="9298"/>
                    <a:pt x="5021" y="9355"/>
                  </a:cubicBezTo>
                  <a:cubicBezTo>
                    <a:pt x="4968" y="9359"/>
                    <a:pt x="4981" y="9452"/>
                    <a:pt x="5059" y="9431"/>
                  </a:cubicBezTo>
                  <a:close/>
                  <a:moveTo>
                    <a:pt x="6609" y="9393"/>
                  </a:moveTo>
                  <a:cubicBezTo>
                    <a:pt x="6684" y="9419"/>
                    <a:pt x="6600" y="9604"/>
                    <a:pt x="6685" y="9620"/>
                  </a:cubicBezTo>
                  <a:cubicBezTo>
                    <a:pt x="6946" y="9138"/>
                    <a:pt x="6232" y="8848"/>
                    <a:pt x="5966" y="9128"/>
                  </a:cubicBezTo>
                  <a:cubicBezTo>
                    <a:pt x="5988" y="9384"/>
                    <a:pt x="6156" y="9494"/>
                    <a:pt x="6307" y="9620"/>
                  </a:cubicBezTo>
                  <a:cubicBezTo>
                    <a:pt x="6157" y="9351"/>
                    <a:pt x="6422" y="9540"/>
                    <a:pt x="6269" y="9317"/>
                  </a:cubicBezTo>
                  <a:cubicBezTo>
                    <a:pt x="6358" y="9329"/>
                    <a:pt x="6339" y="9449"/>
                    <a:pt x="6458" y="9431"/>
                  </a:cubicBezTo>
                  <a:cubicBezTo>
                    <a:pt x="6473" y="9366"/>
                    <a:pt x="6402" y="9334"/>
                    <a:pt x="6458" y="9317"/>
                  </a:cubicBezTo>
                  <a:cubicBezTo>
                    <a:pt x="6481" y="9395"/>
                    <a:pt x="6531" y="9475"/>
                    <a:pt x="6609" y="9393"/>
                  </a:cubicBezTo>
                  <a:close/>
                  <a:moveTo>
                    <a:pt x="7820" y="9091"/>
                  </a:moveTo>
                  <a:cubicBezTo>
                    <a:pt x="7659" y="9100"/>
                    <a:pt x="7616" y="8992"/>
                    <a:pt x="7442" y="9015"/>
                  </a:cubicBezTo>
                  <a:cubicBezTo>
                    <a:pt x="7461" y="9123"/>
                    <a:pt x="7761" y="9147"/>
                    <a:pt x="7820" y="9091"/>
                  </a:cubicBezTo>
                  <a:close/>
                  <a:moveTo>
                    <a:pt x="2865" y="9582"/>
                  </a:moveTo>
                  <a:cubicBezTo>
                    <a:pt x="2947" y="9654"/>
                    <a:pt x="3100" y="9627"/>
                    <a:pt x="3130" y="9658"/>
                  </a:cubicBezTo>
                  <a:cubicBezTo>
                    <a:pt x="3105" y="9772"/>
                    <a:pt x="2958" y="9763"/>
                    <a:pt x="2903" y="9847"/>
                  </a:cubicBezTo>
                  <a:cubicBezTo>
                    <a:pt x="3112" y="9978"/>
                    <a:pt x="3333" y="10098"/>
                    <a:pt x="3584" y="10187"/>
                  </a:cubicBezTo>
                  <a:cubicBezTo>
                    <a:pt x="3379" y="9927"/>
                    <a:pt x="3411" y="9448"/>
                    <a:pt x="3546" y="9166"/>
                  </a:cubicBezTo>
                  <a:cubicBezTo>
                    <a:pt x="3374" y="9146"/>
                    <a:pt x="3319" y="9242"/>
                    <a:pt x="3205" y="9280"/>
                  </a:cubicBezTo>
                  <a:cubicBezTo>
                    <a:pt x="3205" y="9217"/>
                    <a:pt x="3205" y="9154"/>
                    <a:pt x="3205" y="9091"/>
                  </a:cubicBezTo>
                  <a:cubicBezTo>
                    <a:pt x="2942" y="9098"/>
                    <a:pt x="2796" y="9361"/>
                    <a:pt x="2865" y="9582"/>
                  </a:cubicBezTo>
                  <a:close/>
                  <a:moveTo>
                    <a:pt x="3773" y="9204"/>
                  </a:moveTo>
                  <a:cubicBezTo>
                    <a:pt x="3946" y="9142"/>
                    <a:pt x="4186" y="9246"/>
                    <a:pt x="4227" y="9128"/>
                  </a:cubicBezTo>
                  <a:cubicBezTo>
                    <a:pt x="4125" y="9054"/>
                    <a:pt x="3797" y="9076"/>
                    <a:pt x="3773" y="9204"/>
                  </a:cubicBezTo>
                  <a:close/>
                  <a:moveTo>
                    <a:pt x="7063" y="9242"/>
                  </a:moveTo>
                  <a:cubicBezTo>
                    <a:pt x="7238" y="9080"/>
                    <a:pt x="7410" y="9338"/>
                    <a:pt x="7555" y="9166"/>
                  </a:cubicBezTo>
                  <a:cubicBezTo>
                    <a:pt x="7337" y="9124"/>
                    <a:pt x="7230" y="9120"/>
                    <a:pt x="7063" y="9091"/>
                  </a:cubicBezTo>
                  <a:cubicBezTo>
                    <a:pt x="7063" y="9141"/>
                    <a:pt x="7063" y="9191"/>
                    <a:pt x="7063" y="9242"/>
                  </a:cubicBezTo>
                  <a:close/>
                  <a:moveTo>
                    <a:pt x="8085" y="9317"/>
                  </a:moveTo>
                  <a:cubicBezTo>
                    <a:pt x="7994" y="9257"/>
                    <a:pt x="7907" y="9193"/>
                    <a:pt x="7744" y="9204"/>
                  </a:cubicBezTo>
                  <a:cubicBezTo>
                    <a:pt x="7921" y="9389"/>
                    <a:pt x="7770" y="9673"/>
                    <a:pt x="7896" y="9885"/>
                  </a:cubicBezTo>
                  <a:cubicBezTo>
                    <a:pt x="7835" y="10001"/>
                    <a:pt x="7770" y="10113"/>
                    <a:pt x="7706" y="10225"/>
                  </a:cubicBezTo>
                  <a:cubicBezTo>
                    <a:pt x="7974" y="10165"/>
                    <a:pt x="8147" y="10010"/>
                    <a:pt x="8387" y="9923"/>
                  </a:cubicBezTo>
                  <a:cubicBezTo>
                    <a:pt x="8380" y="9778"/>
                    <a:pt x="8176" y="9831"/>
                    <a:pt x="8160" y="9696"/>
                  </a:cubicBezTo>
                  <a:cubicBezTo>
                    <a:pt x="8308" y="9718"/>
                    <a:pt x="8380" y="9663"/>
                    <a:pt x="8463" y="9620"/>
                  </a:cubicBezTo>
                  <a:cubicBezTo>
                    <a:pt x="8487" y="9319"/>
                    <a:pt x="8356" y="9172"/>
                    <a:pt x="8122" y="9128"/>
                  </a:cubicBezTo>
                  <a:cubicBezTo>
                    <a:pt x="8029" y="9173"/>
                    <a:pt x="8200" y="9271"/>
                    <a:pt x="8085" y="9317"/>
                  </a:cubicBezTo>
                  <a:close/>
                  <a:moveTo>
                    <a:pt x="4529" y="9847"/>
                  </a:moveTo>
                  <a:cubicBezTo>
                    <a:pt x="4275" y="9501"/>
                    <a:pt x="4194" y="9143"/>
                    <a:pt x="3621" y="9280"/>
                  </a:cubicBezTo>
                  <a:cubicBezTo>
                    <a:pt x="3406" y="9481"/>
                    <a:pt x="3636" y="9687"/>
                    <a:pt x="3546" y="9998"/>
                  </a:cubicBezTo>
                  <a:cubicBezTo>
                    <a:pt x="3732" y="10241"/>
                    <a:pt x="4036" y="10365"/>
                    <a:pt x="4453" y="10377"/>
                  </a:cubicBezTo>
                  <a:cubicBezTo>
                    <a:pt x="4424" y="10192"/>
                    <a:pt x="4108" y="10293"/>
                    <a:pt x="4037" y="10150"/>
                  </a:cubicBezTo>
                  <a:cubicBezTo>
                    <a:pt x="4082" y="10144"/>
                    <a:pt x="4145" y="10156"/>
                    <a:pt x="4151" y="10112"/>
                  </a:cubicBezTo>
                  <a:cubicBezTo>
                    <a:pt x="4103" y="10059"/>
                    <a:pt x="3966" y="10095"/>
                    <a:pt x="3962" y="9998"/>
                  </a:cubicBezTo>
                  <a:cubicBezTo>
                    <a:pt x="4028" y="9995"/>
                    <a:pt x="4079" y="10007"/>
                    <a:pt x="4113" y="10036"/>
                  </a:cubicBezTo>
                  <a:cubicBezTo>
                    <a:pt x="4146" y="9915"/>
                    <a:pt x="4015" y="9958"/>
                    <a:pt x="4000" y="9885"/>
                  </a:cubicBezTo>
                  <a:cubicBezTo>
                    <a:pt x="4094" y="9836"/>
                    <a:pt x="4157" y="9996"/>
                    <a:pt x="4189" y="9885"/>
                  </a:cubicBezTo>
                  <a:cubicBezTo>
                    <a:pt x="4167" y="9851"/>
                    <a:pt x="4033" y="9746"/>
                    <a:pt x="4113" y="9734"/>
                  </a:cubicBezTo>
                  <a:cubicBezTo>
                    <a:pt x="4138" y="9784"/>
                    <a:pt x="4194" y="9804"/>
                    <a:pt x="4264" y="9809"/>
                  </a:cubicBezTo>
                  <a:cubicBezTo>
                    <a:pt x="4314" y="9715"/>
                    <a:pt x="4115" y="9691"/>
                    <a:pt x="4227" y="9658"/>
                  </a:cubicBezTo>
                  <a:cubicBezTo>
                    <a:pt x="4330" y="9695"/>
                    <a:pt x="4437" y="9924"/>
                    <a:pt x="4529" y="9847"/>
                  </a:cubicBezTo>
                  <a:close/>
                  <a:moveTo>
                    <a:pt x="6118" y="10225"/>
                  </a:moveTo>
                  <a:cubicBezTo>
                    <a:pt x="6666" y="9892"/>
                    <a:pt x="5952" y="9562"/>
                    <a:pt x="5815" y="9242"/>
                  </a:cubicBezTo>
                  <a:cubicBezTo>
                    <a:pt x="5445" y="9174"/>
                    <a:pt x="5398" y="9429"/>
                    <a:pt x="5248" y="9582"/>
                  </a:cubicBezTo>
                  <a:cubicBezTo>
                    <a:pt x="4835" y="9517"/>
                    <a:pt x="4961" y="10168"/>
                    <a:pt x="5210" y="10187"/>
                  </a:cubicBezTo>
                  <a:cubicBezTo>
                    <a:pt x="5241" y="10081"/>
                    <a:pt x="5157" y="10089"/>
                    <a:pt x="5172" y="9998"/>
                  </a:cubicBezTo>
                  <a:cubicBezTo>
                    <a:pt x="5221" y="10000"/>
                    <a:pt x="5225" y="10047"/>
                    <a:pt x="5286" y="10036"/>
                  </a:cubicBezTo>
                  <a:cubicBezTo>
                    <a:pt x="5317" y="9929"/>
                    <a:pt x="5232" y="9938"/>
                    <a:pt x="5248" y="9847"/>
                  </a:cubicBezTo>
                  <a:cubicBezTo>
                    <a:pt x="5302" y="9856"/>
                    <a:pt x="5312" y="9909"/>
                    <a:pt x="5361" y="9923"/>
                  </a:cubicBezTo>
                  <a:cubicBezTo>
                    <a:pt x="5341" y="9740"/>
                    <a:pt x="5393" y="9779"/>
                    <a:pt x="5475" y="9847"/>
                  </a:cubicBezTo>
                  <a:cubicBezTo>
                    <a:pt x="5472" y="9681"/>
                    <a:pt x="5536" y="9626"/>
                    <a:pt x="5626" y="9734"/>
                  </a:cubicBezTo>
                  <a:cubicBezTo>
                    <a:pt x="5615" y="9647"/>
                    <a:pt x="5635" y="9591"/>
                    <a:pt x="5702" y="9582"/>
                  </a:cubicBezTo>
                  <a:cubicBezTo>
                    <a:pt x="5669" y="9753"/>
                    <a:pt x="5765" y="9757"/>
                    <a:pt x="5815" y="9658"/>
                  </a:cubicBezTo>
                  <a:cubicBezTo>
                    <a:pt x="5815" y="9708"/>
                    <a:pt x="5815" y="9759"/>
                    <a:pt x="5815" y="9809"/>
                  </a:cubicBezTo>
                  <a:cubicBezTo>
                    <a:pt x="5867" y="9811"/>
                    <a:pt x="5898" y="9791"/>
                    <a:pt x="5929" y="9771"/>
                  </a:cubicBezTo>
                  <a:cubicBezTo>
                    <a:pt x="5929" y="9822"/>
                    <a:pt x="5929" y="9872"/>
                    <a:pt x="5929" y="9923"/>
                  </a:cubicBezTo>
                  <a:cubicBezTo>
                    <a:pt x="5981" y="9924"/>
                    <a:pt x="6012" y="9905"/>
                    <a:pt x="6042" y="9885"/>
                  </a:cubicBezTo>
                  <a:cubicBezTo>
                    <a:pt x="5991" y="10083"/>
                    <a:pt x="6132" y="9992"/>
                    <a:pt x="6156" y="10036"/>
                  </a:cubicBezTo>
                  <a:cubicBezTo>
                    <a:pt x="6110" y="10093"/>
                    <a:pt x="5977" y="10194"/>
                    <a:pt x="6118" y="10225"/>
                  </a:cubicBezTo>
                  <a:close/>
                  <a:moveTo>
                    <a:pt x="7290" y="9961"/>
                  </a:moveTo>
                  <a:cubicBezTo>
                    <a:pt x="7225" y="9958"/>
                    <a:pt x="7193" y="9990"/>
                    <a:pt x="7177" y="10036"/>
                  </a:cubicBezTo>
                  <a:cubicBezTo>
                    <a:pt x="7233" y="10043"/>
                    <a:pt x="7316" y="10023"/>
                    <a:pt x="7328" y="10074"/>
                  </a:cubicBezTo>
                  <a:cubicBezTo>
                    <a:pt x="7194" y="10074"/>
                    <a:pt x="7133" y="10170"/>
                    <a:pt x="7253" y="10225"/>
                  </a:cubicBezTo>
                  <a:cubicBezTo>
                    <a:pt x="7103" y="10265"/>
                    <a:pt x="6915" y="10266"/>
                    <a:pt x="6836" y="10377"/>
                  </a:cubicBezTo>
                  <a:cubicBezTo>
                    <a:pt x="7573" y="10445"/>
                    <a:pt x="7817" y="10039"/>
                    <a:pt x="7782" y="9431"/>
                  </a:cubicBezTo>
                  <a:cubicBezTo>
                    <a:pt x="7728" y="9410"/>
                    <a:pt x="7690" y="9372"/>
                    <a:pt x="7669" y="9317"/>
                  </a:cubicBezTo>
                  <a:cubicBezTo>
                    <a:pt x="7449" y="9316"/>
                    <a:pt x="7394" y="9373"/>
                    <a:pt x="7253" y="9280"/>
                  </a:cubicBezTo>
                  <a:cubicBezTo>
                    <a:pt x="7047" y="9415"/>
                    <a:pt x="6836" y="9745"/>
                    <a:pt x="6799" y="9923"/>
                  </a:cubicBezTo>
                  <a:cubicBezTo>
                    <a:pt x="6892" y="9839"/>
                    <a:pt x="6965" y="9736"/>
                    <a:pt x="7101" y="9696"/>
                  </a:cubicBezTo>
                  <a:cubicBezTo>
                    <a:pt x="7082" y="9752"/>
                    <a:pt x="7045" y="9791"/>
                    <a:pt x="7026" y="9847"/>
                  </a:cubicBezTo>
                  <a:cubicBezTo>
                    <a:pt x="7114" y="9879"/>
                    <a:pt x="7189" y="9715"/>
                    <a:pt x="7215" y="9809"/>
                  </a:cubicBezTo>
                  <a:cubicBezTo>
                    <a:pt x="7037" y="9877"/>
                    <a:pt x="7226" y="9923"/>
                    <a:pt x="7290" y="9961"/>
                  </a:cubicBezTo>
                  <a:close/>
                  <a:moveTo>
                    <a:pt x="2335" y="9393"/>
                  </a:moveTo>
                  <a:cubicBezTo>
                    <a:pt x="2466" y="9465"/>
                    <a:pt x="2520" y="9612"/>
                    <a:pt x="2676" y="9658"/>
                  </a:cubicBezTo>
                  <a:cubicBezTo>
                    <a:pt x="2644" y="9564"/>
                    <a:pt x="2626" y="9455"/>
                    <a:pt x="2638" y="9317"/>
                  </a:cubicBezTo>
                  <a:cubicBezTo>
                    <a:pt x="2567" y="9373"/>
                    <a:pt x="2387" y="9319"/>
                    <a:pt x="2335" y="9393"/>
                  </a:cubicBezTo>
                  <a:close/>
                  <a:moveTo>
                    <a:pt x="8652" y="9696"/>
                  </a:moveTo>
                  <a:cubicBezTo>
                    <a:pt x="8805" y="9647"/>
                    <a:pt x="8880" y="9521"/>
                    <a:pt x="8992" y="9431"/>
                  </a:cubicBezTo>
                  <a:cubicBezTo>
                    <a:pt x="8930" y="9368"/>
                    <a:pt x="8770" y="9401"/>
                    <a:pt x="8652" y="9393"/>
                  </a:cubicBezTo>
                  <a:cubicBezTo>
                    <a:pt x="8652" y="9494"/>
                    <a:pt x="8652" y="9595"/>
                    <a:pt x="8652" y="9696"/>
                  </a:cubicBezTo>
                  <a:close/>
                  <a:moveTo>
                    <a:pt x="4529" y="9620"/>
                  </a:moveTo>
                  <a:cubicBezTo>
                    <a:pt x="4456" y="9602"/>
                    <a:pt x="4421" y="9354"/>
                    <a:pt x="4340" y="9469"/>
                  </a:cubicBezTo>
                  <a:cubicBezTo>
                    <a:pt x="4413" y="9487"/>
                    <a:pt x="4448" y="9735"/>
                    <a:pt x="4529" y="9620"/>
                  </a:cubicBezTo>
                  <a:close/>
                  <a:moveTo>
                    <a:pt x="4302" y="10414"/>
                  </a:moveTo>
                  <a:cubicBezTo>
                    <a:pt x="4330" y="10563"/>
                    <a:pt x="4531" y="10539"/>
                    <a:pt x="4680" y="10566"/>
                  </a:cubicBezTo>
                  <a:cubicBezTo>
                    <a:pt x="4720" y="10479"/>
                    <a:pt x="4827" y="10461"/>
                    <a:pt x="4870" y="10377"/>
                  </a:cubicBezTo>
                  <a:cubicBezTo>
                    <a:pt x="4645" y="10354"/>
                    <a:pt x="4532" y="10443"/>
                    <a:pt x="4302" y="10414"/>
                  </a:cubicBezTo>
                  <a:close/>
                  <a:moveTo>
                    <a:pt x="6988" y="10452"/>
                  </a:moveTo>
                  <a:cubicBezTo>
                    <a:pt x="6779" y="10483"/>
                    <a:pt x="6566" y="10321"/>
                    <a:pt x="6420" y="10414"/>
                  </a:cubicBezTo>
                  <a:cubicBezTo>
                    <a:pt x="6492" y="10567"/>
                    <a:pt x="6888" y="10649"/>
                    <a:pt x="6988" y="10452"/>
                  </a:cubicBezTo>
                  <a:close/>
                </a:path>
              </a:pathLst>
            </a:custGeom>
            <a:solidFill>
              <a:srgbClr val="E6001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5" name="Freeform 588"/>
          <p:cNvSpPr/>
          <p:nvPr/>
        </p:nvSpPr>
        <p:spPr bwMode="auto">
          <a:xfrm>
            <a:off x="5387593" y="4240274"/>
            <a:ext cx="193003" cy="241191"/>
          </a:xfrm>
          <a:custGeom>
            <a:avLst/>
            <a:gdLst>
              <a:gd name="T0" fmla="*/ 0 w 44"/>
              <a:gd name="T1" fmla="*/ 48 h 55"/>
              <a:gd name="T2" fmla="*/ 35 w 44"/>
              <a:gd name="T3" fmla="*/ 0 h 55"/>
              <a:gd name="T4" fmla="*/ 44 w 44"/>
              <a:gd name="T5" fmla="*/ 7 h 55"/>
              <a:gd name="T6" fmla="*/ 9 w 44"/>
              <a:gd name="T7" fmla="*/ 55 h 55"/>
              <a:gd name="T8" fmla="*/ 0 w 44"/>
              <a:gd name="T9" fmla="*/ 48 h 55"/>
            </a:gdLst>
            <a:ahLst/>
            <a:cxnLst>
              <a:cxn ang="0">
                <a:pos x="T0" y="T1"/>
              </a:cxn>
              <a:cxn ang="0">
                <a:pos x="T2" y="T3"/>
              </a:cxn>
              <a:cxn ang="0">
                <a:pos x="T4" y="T5"/>
              </a:cxn>
              <a:cxn ang="0">
                <a:pos x="T6" y="T7"/>
              </a:cxn>
              <a:cxn ang="0">
                <a:pos x="T8" y="T9"/>
              </a:cxn>
            </a:cxnLst>
            <a:rect l="0" t="0" r="r" b="b"/>
            <a:pathLst>
              <a:path w="44" h="55">
                <a:moveTo>
                  <a:pt x="0" y="48"/>
                </a:moveTo>
                <a:lnTo>
                  <a:pt x="35" y="0"/>
                </a:lnTo>
                <a:lnTo>
                  <a:pt x="44" y="7"/>
                </a:lnTo>
                <a:lnTo>
                  <a:pt x="9" y="55"/>
                </a:lnTo>
                <a:lnTo>
                  <a:pt x="0" y="48"/>
                </a:lnTo>
                <a:close/>
              </a:path>
            </a:pathLst>
          </a:custGeom>
          <a:solidFill>
            <a:srgbClr val="E60012"/>
          </a:solidFill>
          <a:ln w="9525">
            <a:solidFill>
              <a:srgbClr val="C00000"/>
            </a:solidFill>
            <a:round/>
          </a:ln>
          <a:effectLst>
            <a:outerShdw blurRad="152400" dist="63500" sx="102000" sy="102000" algn="ctr" rotWithShape="0">
              <a:schemeClr val="tx1">
                <a:lumMod val="75000"/>
                <a:lumOff val="25000"/>
                <a:alpha val="30000"/>
              </a:schemeClr>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Segoe UI Light" panose="020B0502040204020203" pitchFamily="34" charset="0"/>
            </a:endParaRPr>
          </a:p>
        </p:txBody>
      </p:sp>
      <p:grpSp>
        <p:nvGrpSpPr>
          <p:cNvPr id="21" name="组合 20"/>
          <p:cNvGrpSpPr/>
          <p:nvPr/>
        </p:nvGrpSpPr>
        <p:grpSpPr>
          <a:xfrm>
            <a:off x="4755947" y="4297283"/>
            <a:ext cx="899217" cy="903364"/>
            <a:chOff x="4755947" y="4297283"/>
            <a:chExt cx="899217" cy="903364"/>
          </a:xfrm>
        </p:grpSpPr>
        <p:sp>
          <p:nvSpPr>
            <p:cNvPr id="14" name="Freeform 587"/>
            <p:cNvSpPr>
              <a:spLocks noEditPoints="1"/>
            </p:cNvSpPr>
            <p:nvPr/>
          </p:nvSpPr>
          <p:spPr bwMode="auto">
            <a:xfrm>
              <a:off x="4755947" y="4297283"/>
              <a:ext cx="899217" cy="903364"/>
            </a:xfrm>
            <a:custGeom>
              <a:avLst/>
              <a:gdLst>
                <a:gd name="T0" fmla="*/ 81 w 338"/>
                <a:gd name="T1" fmla="*/ 290 h 339"/>
                <a:gd name="T2" fmla="*/ 290 w 338"/>
                <a:gd name="T3" fmla="*/ 257 h 339"/>
                <a:gd name="T4" fmla="*/ 257 w 338"/>
                <a:gd name="T5" fmla="*/ 48 h 339"/>
                <a:gd name="T6" fmla="*/ 48 w 338"/>
                <a:gd name="T7" fmla="*/ 81 h 339"/>
                <a:gd name="T8" fmla="*/ 81 w 338"/>
                <a:gd name="T9" fmla="*/ 290 h 339"/>
                <a:gd name="T10" fmla="*/ 246 w 338"/>
                <a:gd name="T11" fmla="*/ 64 h 339"/>
                <a:gd name="T12" fmla="*/ 275 w 338"/>
                <a:gd name="T13" fmla="*/ 246 h 339"/>
                <a:gd name="T14" fmla="*/ 92 w 338"/>
                <a:gd name="T15" fmla="*/ 275 h 339"/>
                <a:gd name="T16" fmla="*/ 64 w 338"/>
                <a:gd name="T17" fmla="*/ 93 h 339"/>
                <a:gd name="T18" fmla="*/ 246 w 338"/>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81" y="290"/>
                  </a:moveTo>
                  <a:cubicBezTo>
                    <a:pt x="148" y="339"/>
                    <a:pt x="241" y="324"/>
                    <a:pt x="290" y="257"/>
                  </a:cubicBezTo>
                  <a:cubicBezTo>
                    <a:pt x="338" y="190"/>
                    <a:pt x="324" y="97"/>
                    <a:pt x="257" y="48"/>
                  </a:cubicBezTo>
                  <a:cubicBezTo>
                    <a:pt x="190" y="0"/>
                    <a:pt x="97" y="15"/>
                    <a:pt x="48" y="81"/>
                  </a:cubicBezTo>
                  <a:cubicBezTo>
                    <a:pt x="0" y="148"/>
                    <a:pt x="15" y="242"/>
                    <a:pt x="81" y="290"/>
                  </a:cubicBezTo>
                  <a:close/>
                  <a:moveTo>
                    <a:pt x="246" y="64"/>
                  </a:moveTo>
                  <a:cubicBezTo>
                    <a:pt x="304" y="106"/>
                    <a:pt x="317" y="188"/>
                    <a:pt x="275" y="246"/>
                  </a:cubicBezTo>
                  <a:cubicBezTo>
                    <a:pt x="232" y="304"/>
                    <a:pt x="151" y="317"/>
                    <a:pt x="92" y="275"/>
                  </a:cubicBezTo>
                  <a:cubicBezTo>
                    <a:pt x="34" y="232"/>
                    <a:pt x="21" y="151"/>
                    <a:pt x="64" y="93"/>
                  </a:cubicBezTo>
                  <a:cubicBezTo>
                    <a:pt x="106" y="34"/>
                    <a:pt x="187" y="21"/>
                    <a:pt x="246" y="64"/>
                  </a:cubicBezTo>
                  <a:close/>
                </a:path>
              </a:pathLst>
            </a:custGeom>
            <a:solidFill>
              <a:srgbClr val="E60012"/>
            </a:solidFill>
            <a:ln w="9525">
              <a:solidFill>
                <a:srgbClr val="C00000"/>
              </a:solidFill>
              <a:round/>
            </a:ln>
            <a:effectLst>
              <a:outerShdw blurRad="152400" dist="63500" sx="102000" sy="102000" algn="ctr" rotWithShape="0">
                <a:schemeClr val="tx1">
                  <a:lumMod val="75000"/>
                  <a:lumOff val="25000"/>
                  <a:alpha val="30000"/>
                </a:schemeClr>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49" name="Freeform 88"/>
            <p:cNvSpPr>
              <a:spLocks noEditPoints="1"/>
            </p:cNvSpPr>
            <p:nvPr/>
          </p:nvSpPr>
          <p:spPr bwMode="auto">
            <a:xfrm>
              <a:off x="4803783" y="4348764"/>
              <a:ext cx="803544" cy="800401"/>
            </a:xfrm>
            <a:custGeom>
              <a:avLst/>
              <a:gdLst>
                <a:gd name="T0" fmla="*/ 10581 w 11367"/>
                <a:gd name="T1" fmla="*/ 3266 h 11329"/>
                <a:gd name="T2" fmla="*/ 10316 w 11367"/>
                <a:gd name="T3" fmla="*/ 8826 h 11329"/>
                <a:gd name="T4" fmla="*/ 5702 w 11367"/>
                <a:gd name="T5" fmla="*/ 11057 h 11329"/>
                <a:gd name="T6" fmla="*/ 860 w 11367"/>
                <a:gd name="T7" fmla="*/ 8069 h 11329"/>
                <a:gd name="T8" fmla="*/ 1049 w 11367"/>
                <a:gd name="T9" fmla="*/ 2812 h 11329"/>
                <a:gd name="T10" fmla="*/ 6118 w 11367"/>
                <a:gd name="T11" fmla="*/ 240 h 11329"/>
                <a:gd name="T12" fmla="*/ 8463 w 11367"/>
                <a:gd name="T13" fmla="*/ 1412 h 11329"/>
                <a:gd name="T14" fmla="*/ 5286 w 11367"/>
                <a:gd name="T15" fmla="*/ 1261 h 11329"/>
                <a:gd name="T16" fmla="*/ 7101 w 11367"/>
                <a:gd name="T17" fmla="*/ 1299 h 11329"/>
                <a:gd name="T18" fmla="*/ 4227 w 11367"/>
                <a:gd name="T19" fmla="*/ 1261 h 11329"/>
                <a:gd name="T20" fmla="*/ 7442 w 11367"/>
                <a:gd name="T21" fmla="*/ 2055 h 11329"/>
                <a:gd name="T22" fmla="*/ 5777 w 11367"/>
                <a:gd name="T23" fmla="*/ 1677 h 11329"/>
                <a:gd name="T24" fmla="*/ 6307 w 11367"/>
                <a:gd name="T25" fmla="*/ 1942 h 11329"/>
                <a:gd name="T26" fmla="*/ 3016 w 11367"/>
                <a:gd name="T27" fmla="*/ 2282 h 11329"/>
                <a:gd name="T28" fmla="*/ 5740 w 11367"/>
                <a:gd name="T29" fmla="*/ 2131 h 11329"/>
                <a:gd name="T30" fmla="*/ 5361 w 11367"/>
                <a:gd name="T31" fmla="*/ 2547 h 11329"/>
                <a:gd name="T32" fmla="*/ 5286 w 11367"/>
                <a:gd name="T33" fmla="*/ 2623 h 11329"/>
                <a:gd name="T34" fmla="*/ 1541 w 11367"/>
                <a:gd name="T35" fmla="*/ 2887 h 11329"/>
                <a:gd name="T36" fmla="*/ 7290 w 11367"/>
                <a:gd name="T37" fmla="*/ 2623 h 11329"/>
                <a:gd name="T38" fmla="*/ 3924 w 11367"/>
                <a:gd name="T39" fmla="*/ 2774 h 11329"/>
                <a:gd name="T40" fmla="*/ 1617 w 11367"/>
                <a:gd name="T41" fmla="*/ 3152 h 11329"/>
                <a:gd name="T42" fmla="*/ 1201 w 11367"/>
                <a:gd name="T43" fmla="*/ 3341 h 11329"/>
                <a:gd name="T44" fmla="*/ 6836 w 11367"/>
                <a:gd name="T45" fmla="*/ 3076 h 11329"/>
                <a:gd name="T46" fmla="*/ 3167 w 11367"/>
                <a:gd name="T47" fmla="*/ 3303 h 11329"/>
                <a:gd name="T48" fmla="*/ 10014 w 11367"/>
                <a:gd name="T49" fmla="*/ 3644 h 11329"/>
                <a:gd name="T50" fmla="*/ 1125 w 11367"/>
                <a:gd name="T51" fmla="*/ 4476 h 11329"/>
                <a:gd name="T52" fmla="*/ 8009 w 11367"/>
                <a:gd name="T53" fmla="*/ 3795 h 11329"/>
                <a:gd name="T54" fmla="*/ 9635 w 11367"/>
                <a:gd name="T55" fmla="*/ 4438 h 11329"/>
                <a:gd name="T56" fmla="*/ 7971 w 11367"/>
                <a:gd name="T57" fmla="*/ 5081 h 11329"/>
                <a:gd name="T58" fmla="*/ 1087 w 11367"/>
                <a:gd name="T59" fmla="*/ 4703 h 11329"/>
                <a:gd name="T60" fmla="*/ 3697 w 11367"/>
                <a:gd name="T61" fmla="*/ 4930 h 11329"/>
                <a:gd name="T62" fmla="*/ 10392 w 11367"/>
                <a:gd name="T63" fmla="*/ 5535 h 11329"/>
                <a:gd name="T64" fmla="*/ 5172 w 11367"/>
                <a:gd name="T65" fmla="*/ 5913 h 11329"/>
                <a:gd name="T66" fmla="*/ 6572 w 11367"/>
                <a:gd name="T67" fmla="*/ 5724 h 11329"/>
                <a:gd name="T68" fmla="*/ 10543 w 11367"/>
                <a:gd name="T69" fmla="*/ 5686 h 11329"/>
                <a:gd name="T70" fmla="*/ 1844 w 11367"/>
                <a:gd name="T71" fmla="*/ 6102 h 11329"/>
                <a:gd name="T72" fmla="*/ 2789 w 11367"/>
                <a:gd name="T73" fmla="*/ 6935 h 11329"/>
                <a:gd name="T74" fmla="*/ 6118 w 11367"/>
                <a:gd name="T75" fmla="*/ 6443 h 11329"/>
                <a:gd name="T76" fmla="*/ 2260 w 11367"/>
                <a:gd name="T77" fmla="*/ 6859 h 11329"/>
                <a:gd name="T78" fmla="*/ 9106 w 11367"/>
                <a:gd name="T79" fmla="*/ 6897 h 11329"/>
                <a:gd name="T80" fmla="*/ 822 w 11367"/>
                <a:gd name="T81" fmla="*/ 7048 h 11329"/>
                <a:gd name="T82" fmla="*/ 9446 w 11367"/>
                <a:gd name="T83" fmla="*/ 7502 h 11329"/>
                <a:gd name="T84" fmla="*/ 1503 w 11367"/>
                <a:gd name="T85" fmla="*/ 7918 h 11329"/>
                <a:gd name="T86" fmla="*/ 4907 w 11367"/>
                <a:gd name="T87" fmla="*/ 8258 h 11329"/>
                <a:gd name="T88" fmla="*/ 8047 w 11367"/>
                <a:gd name="T89" fmla="*/ 7691 h 11329"/>
                <a:gd name="T90" fmla="*/ 3621 w 11367"/>
                <a:gd name="T91" fmla="*/ 7880 h 11329"/>
                <a:gd name="T92" fmla="*/ 2335 w 11367"/>
                <a:gd name="T93" fmla="*/ 8750 h 11329"/>
                <a:gd name="T94" fmla="*/ 9030 w 11367"/>
                <a:gd name="T95" fmla="*/ 8523 h 11329"/>
                <a:gd name="T96" fmla="*/ 2260 w 11367"/>
                <a:gd name="T97" fmla="*/ 8448 h 11329"/>
                <a:gd name="T98" fmla="*/ 3697 w 11367"/>
                <a:gd name="T99" fmla="*/ 8599 h 11329"/>
                <a:gd name="T100" fmla="*/ 1730 w 11367"/>
                <a:gd name="T101" fmla="*/ 8750 h 11329"/>
                <a:gd name="T102" fmla="*/ 3281 w 11367"/>
                <a:gd name="T103" fmla="*/ 8901 h 11329"/>
                <a:gd name="T104" fmla="*/ 5248 w 11367"/>
                <a:gd name="T105" fmla="*/ 9015 h 11329"/>
                <a:gd name="T106" fmla="*/ 7820 w 11367"/>
                <a:gd name="T107" fmla="*/ 9091 h 11329"/>
                <a:gd name="T108" fmla="*/ 7063 w 11367"/>
                <a:gd name="T109" fmla="*/ 9242 h 11329"/>
                <a:gd name="T110" fmla="*/ 4151 w 11367"/>
                <a:gd name="T111" fmla="*/ 10112 h 11329"/>
                <a:gd name="T112" fmla="*/ 5248 w 11367"/>
                <a:gd name="T113" fmla="*/ 9847 h 11329"/>
                <a:gd name="T114" fmla="*/ 7253 w 11367"/>
                <a:gd name="T115" fmla="*/ 10225 h 11329"/>
                <a:gd name="T116" fmla="*/ 8992 w 11367"/>
                <a:gd name="T117" fmla="*/ 9431 h 1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67" h="11329">
                  <a:moveTo>
                    <a:pt x="6118" y="240"/>
                  </a:moveTo>
                  <a:cubicBezTo>
                    <a:pt x="6260" y="128"/>
                    <a:pt x="6611" y="47"/>
                    <a:pt x="6647" y="315"/>
                  </a:cubicBezTo>
                  <a:cubicBezTo>
                    <a:pt x="6790" y="184"/>
                    <a:pt x="7125" y="151"/>
                    <a:pt x="7139" y="429"/>
                  </a:cubicBezTo>
                  <a:cubicBezTo>
                    <a:pt x="7324" y="310"/>
                    <a:pt x="7601" y="344"/>
                    <a:pt x="7631" y="580"/>
                  </a:cubicBezTo>
                  <a:cubicBezTo>
                    <a:pt x="7830" y="493"/>
                    <a:pt x="8114" y="549"/>
                    <a:pt x="8085" y="807"/>
                  </a:cubicBezTo>
                  <a:cubicBezTo>
                    <a:pt x="8298" y="734"/>
                    <a:pt x="8559" y="767"/>
                    <a:pt x="8539" y="1034"/>
                  </a:cubicBezTo>
                  <a:cubicBezTo>
                    <a:pt x="8794" y="1018"/>
                    <a:pt x="8996" y="1056"/>
                    <a:pt x="8955" y="1337"/>
                  </a:cubicBezTo>
                  <a:cubicBezTo>
                    <a:pt x="9043" y="1337"/>
                    <a:pt x="9131" y="1337"/>
                    <a:pt x="9219" y="1337"/>
                  </a:cubicBezTo>
                  <a:cubicBezTo>
                    <a:pt x="9277" y="1443"/>
                    <a:pt x="9399" y="1485"/>
                    <a:pt x="9371" y="1677"/>
                  </a:cubicBezTo>
                  <a:cubicBezTo>
                    <a:pt x="9652" y="1623"/>
                    <a:pt x="9775" y="1841"/>
                    <a:pt x="9711" y="2017"/>
                  </a:cubicBezTo>
                  <a:cubicBezTo>
                    <a:pt x="9783" y="2084"/>
                    <a:pt x="9953" y="2053"/>
                    <a:pt x="10014" y="2131"/>
                  </a:cubicBezTo>
                  <a:cubicBezTo>
                    <a:pt x="10026" y="2220"/>
                    <a:pt x="10073" y="2273"/>
                    <a:pt x="10052" y="2396"/>
                  </a:cubicBezTo>
                  <a:cubicBezTo>
                    <a:pt x="10231" y="2428"/>
                    <a:pt x="10453" y="2585"/>
                    <a:pt x="10316" y="2812"/>
                  </a:cubicBezTo>
                  <a:cubicBezTo>
                    <a:pt x="10421" y="2871"/>
                    <a:pt x="10537" y="2919"/>
                    <a:pt x="10619" y="3001"/>
                  </a:cubicBezTo>
                  <a:cubicBezTo>
                    <a:pt x="10641" y="3124"/>
                    <a:pt x="10593" y="3177"/>
                    <a:pt x="10581" y="3266"/>
                  </a:cubicBezTo>
                  <a:cubicBezTo>
                    <a:pt x="10758" y="3322"/>
                    <a:pt x="10926" y="3549"/>
                    <a:pt x="10770" y="3719"/>
                  </a:cubicBezTo>
                  <a:cubicBezTo>
                    <a:pt x="10933" y="3791"/>
                    <a:pt x="11125" y="3993"/>
                    <a:pt x="10959" y="4173"/>
                  </a:cubicBezTo>
                  <a:cubicBezTo>
                    <a:pt x="10986" y="4298"/>
                    <a:pt x="11135" y="4301"/>
                    <a:pt x="11148" y="4438"/>
                  </a:cubicBezTo>
                  <a:cubicBezTo>
                    <a:pt x="11165" y="4581"/>
                    <a:pt x="11074" y="4616"/>
                    <a:pt x="11035" y="4703"/>
                  </a:cubicBezTo>
                  <a:cubicBezTo>
                    <a:pt x="11092" y="4772"/>
                    <a:pt x="11193" y="4797"/>
                    <a:pt x="11224" y="4892"/>
                  </a:cubicBezTo>
                  <a:cubicBezTo>
                    <a:pt x="11234" y="5041"/>
                    <a:pt x="11210" y="5155"/>
                    <a:pt x="11111" y="5195"/>
                  </a:cubicBezTo>
                  <a:cubicBezTo>
                    <a:pt x="11237" y="5261"/>
                    <a:pt x="11367" y="5611"/>
                    <a:pt x="11148" y="5686"/>
                  </a:cubicBezTo>
                  <a:cubicBezTo>
                    <a:pt x="11260" y="5813"/>
                    <a:pt x="11335" y="6114"/>
                    <a:pt x="11111" y="6178"/>
                  </a:cubicBezTo>
                  <a:cubicBezTo>
                    <a:pt x="11245" y="6321"/>
                    <a:pt x="11269" y="6613"/>
                    <a:pt x="11073" y="6708"/>
                  </a:cubicBezTo>
                  <a:cubicBezTo>
                    <a:pt x="11172" y="6872"/>
                    <a:pt x="11170" y="7151"/>
                    <a:pt x="10922" y="7161"/>
                  </a:cubicBezTo>
                  <a:cubicBezTo>
                    <a:pt x="10897" y="7312"/>
                    <a:pt x="11022" y="7314"/>
                    <a:pt x="10997" y="7464"/>
                  </a:cubicBezTo>
                  <a:cubicBezTo>
                    <a:pt x="10933" y="7538"/>
                    <a:pt x="10881" y="7625"/>
                    <a:pt x="10770" y="7653"/>
                  </a:cubicBezTo>
                  <a:cubicBezTo>
                    <a:pt x="10861" y="7885"/>
                    <a:pt x="10770" y="8087"/>
                    <a:pt x="10543" y="8107"/>
                  </a:cubicBezTo>
                  <a:cubicBezTo>
                    <a:pt x="10621" y="8289"/>
                    <a:pt x="10575" y="8564"/>
                    <a:pt x="10316" y="8523"/>
                  </a:cubicBezTo>
                  <a:cubicBezTo>
                    <a:pt x="10316" y="8624"/>
                    <a:pt x="10316" y="8725"/>
                    <a:pt x="10316" y="8826"/>
                  </a:cubicBezTo>
                  <a:cubicBezTo>
                    <a:pt x="10226" y="8874"/>
                    <a:pt x="10177" y="8964"/>
                    <a:pt x="10014" y="8939"/>
                  </a:cubicBezTo>
                  <a:cubicBezTo>
                    <a:pt x="10014" y="9028"/>
                    <a:pt x="10014" y="9116"/>
                    <a:pt x="10014" y="9204"/>
                  </a:cubicBezTo>
                  <a:cubicBezTo>
                    <a:pt x="9926" y="9255"/>
                    <a:pt x="9888" y="9356"/>
                    <a:pt x="9711" y="9317"/>
                  </a:cubicBezTo>
                  <a:cubicBezTo>
                    <a:pt x="9739" y="9496"/>
                    <a:pt x="9657" y="9566"/>
                    <a:pt x="9598" y="9658"/>
                  </a:cubicBezTo>
                  <a:cubicBezTo>
                    <a:pt x="9509" y="9670"/>
                    <a:pt x="9441" y="9732"/>
                    <a:pt x="9371" y="9658"/>
                  </a:cubicBezTo>
                  <a:cubicBezTo>
                    <a:pt x="9344" y="9869"/>
                    <a:pt x="9211" y="10094"/>
                    <a:pt x="8992" y="9998"/>
                  </a:cubicBezTo>
                  <a:cubicBezTo>
                    <a:pt x="8924" y="10143"/>
                    <a:pt x="8790" y="10387"/>
                    <a:pt x="8576" y="10263"/>
                  </a:cubicBezTo>
                  <a:cubicBezTo>
                    <a:pt x="8514" y="10439"/>
                    <a:pt x="8368" y="10651"/>
                    <a:pt x="8122" y="10528"/>
                  </a:cubicBezTo>
                  <a:cubicBezTo>
                    <a:pt x="8076" y="10699"/>
                    <a:pt x="7875" y="10820"/>
                    <a:pt x="7669" y="10717"/>
                  </a:cubicBezTo>
                  <a:cubicBezTo>
                    <a:pt x="7601" y="10893"/>
                    <a:pt x="7396" y="11007"/>
                    <a:pt x="7215" y="10868"/>
                  </a:cubicBezTo>
                  <a:cubicBezTo>
                    <a:pt x="7135" y="10977"/>
                    <a:pt x="6904" y="11166"/>
                    <a:pt x="6761" y="10982"/>
                  </a:cubicBezTo>
                  <a:cubicBezTo>
                    <a:pt x="6622" y="11007"/>
                    <a:pt x="6585" y="11134"/>
                    <a:pt x="6458" y="11171"/>
                  </a:cubicBezTo>
                  <a:cubicBezTo>
                    <a:pt x="6379" y="11137"/>
                    <a:pt x="6290" y="11112"/>
                    <a:pt x="6231" y="11057"/>
                  </a:cubicBezTo>
                  <a:cubicBezTo>
                    <a:pt x="6123" y="11088"/>
                    <a:pt x="6080" y="11184"/>
                    <a:pt x="5966" y="11209"/>
                  </a:cubicBezTo>
                  <a:cubicBezTo>
                    <a:pt x="5828" y="11208"/>
                    <a:pt x="5797" y="11101"/>
                    <a:pt x="5702" y="11057"/>
                  </a:cubicBezTo>
                  <a:cubicBezTo>
                    <a:pt x="5442" y="11329"/>
                    <a:pt x="5208" y="10959"/>
                    <a:pt x="4870" y="11133"/>
                  </a:cubicBezTo>
                  <a:cubicBezTo>
                    <a:pt x="4832" y="11083"/>
                    <a:pt x="4767" y="11059"/>
                    <a:pt x="4756" y="10982"/>
                  </a:cubicBezTo>
                  <a:cubicBezTo>
                    <a:pt x="4630" y="10994"/>
                    <a:pt x="4588" y="11091"/>
                    <a:pt x="4416" y="11057"/>
                  </a:cubicBezTo>
                  <a:cubicBezTo>
                    <a:pt x="4357" y="11003"/>
                    <a:pt x="4284" y="10962"/>
                    <a:pt x="4264" y="10868"/>
                  </a:cubicBezTo>
                  <a:cubicBezTo>
                    <a:pt x="4057" y="10934"/>
                    <a:pt x="3772" y="10926"/>
                    <a:pt x="3773" y="10679"/>
                  </a:cubicBezTo>
                  <a:cubicBezTo>
                    <a:pt x="3576" y="10781"/>
                    <a:pt x="3348" y="10742"/>
                    <a:pt x="3319" y="10490"/>
                  </a:cubicBezTo>
                  <a:cubicBezTo>
                    <a:pt x="3075" y="10562"/>
                    <a:pt x="2929" y="10465"/>
                    <a:pt x="2865" y="10263"/>
                  </a:cubicBezTo>
                  <a:cubicBezTo>
                    <a:pt x="2777" y="10263"/>
                    <a:pt x="2688" y="10263"/>
                    <a:pt x="2600" y="10263"/>
                  </a:cubicBezTo>
                  <a:cubicBezTo>
                    <a:pt x="2551" y="10161"/>
                    <a:pt x="2432" y="10129"/>
                    <a:pt x="2449" y="9961"/>
                  </a:cubicBezTo>
                  <a:cubicBezTo>
                    <a:pt x="2178" y="9992"/>
                    <a:pt x="2071" y="9859"/>
                    <a:pt x="2071" y="9620"/>
                  </a:cubicBezTo>
                  <a:cubicBezTo>
                    <a:pt x="1909" y="9679"/>
                    <a:pt x="1688" y="9578"/>
                    <a:pt x="1730" y="9317"/>
                  </a:cubicBezTo>
                  <a:cubicBezTo>
                    <a:pt x="1639" y="9270"/>
                    <a:pt x="1501" y="9269"/>
                    <a:pt x="1428" y="9204"/>
                  </a:cubicBezTo>
                  <a:cubicBezTo>
                    <a:pt x="1405" y="9113"/>
                    <a:pt x="1373" y="9031"/>
                    <a:pt x="1390" y="8901"/>
                  </a:cubicBezTo>
                  <a:cubicBezTo>
                    <a:pt x="1021" y="8892"/>
                    <a:pt x="1141" y="8393"/>
                    <a:pt x="822" y="8334"/>
                  </a:cubicBezTo>
                  <a:cubicBezTo>
                    <a:pt x="823" y="8234"/>
                    <a:pt x="808" y="8118"/>
                    <a:pt x="860" y="8069"/>
                  </a:cubicBezTo>
                  <a:cubicBezTo>
                    <a:pt x="770" y="7995"/>
                    <a:pt x="651" y="7951"/>
                    <a:pt x="595" y="7842"/>
                  </a:cubicBezTo>
                  <a:cubicBezTo>
                    <a:pt x="590" y="7748"/>
                    <a:pt x="615" y="7685"/>
                    <a:pt x="671" y="7653"/>
                  </a:cubicBezTo>
                  <a:cubicBezTo>
                    <a:pt x="593" y="7555"/>
                    <a:pt x="469" y="7503"/>
                    <a:pt x="406" y="7388"/>
                  </a:cubicBezTo>
                  <a:cubicBezTo>
                    <a:pt x="388" y="7269"/>
                    <a:pt x="460" y="7241"/>
                    <a:pt x="482" y="7161"/>
                  </a:cubicBezTo>
                  <a:cubicBezTo>
                    <a:pt x="378" y="7039"/>
                    <a:pt x="196" y="6853"/>
                    <a:pt x="368" y="6670"/>
                  </a:cubicBezTo>
                  <a:cubicBezTo>
                    <a:pt x="330" y="6557"/>
                    <a:pt x="210" y="6526"/>
                    <a:pt x="179" y="6405"/>
                  </a:cubicBezTo>
                  <a:cubicBezTo>
                    <a:pt x="189" y="6289"/>
                    <a:pt x="261" y="6235"/>
                    <a:pt x="293" y="6140"/>
                  </a:cubicBezTo>
                  <a:cubicBezTo>
                    <a:pt x="150" y="6078"/>
                    <a:pt x="62" y="5768"/>
                    <a:pt x="255" y="5686"/>
                  </a:cubicBezTo>
                  <a:cubicBezTo>
                    <a:pt x="213" y="5587"/>
                    <a:pt x="145" y="5505"/>
                    <a:pt x="141" y="5384"/>
                  </a:cubicBezTo>
                  <a:cubicBezTo>
                    <a:pt x="139" y="5282"/>
                    <a:pt x="281" y="5279"/>
                    <a:pt x="293" y="5157"/>
                  </a:cubicBezTo>
                  <a:cubicBezTo>
                    <a:pt x="305" y="5029"/>
                    <a:pt x="0" y="4726"/>
                    <a:pt x="368" y="4665"/>
                  </a:cubicBezTo>
                  <a:cubicBezTo>
                    <a:pt x="236" y="4496"/>
                    <a:pt x="247" y="4268"/>
                    <a:pt x="444" y="4173"/>
                  </a:cubicBezTo>
                  <a:cubicBezTo>
                    <a:pt x="349" y="4014"/>
                    <a:pt x="328" y="3711"/>
                    <a:pt x="595" y="3719"/>
                  </a:cubicBezTo>
                  <a:cubicBezTo>
                    <a:pt x="505" y="3480"/>
                    <a:pt x="593" y="3255"/>
                    <a:pt x="822" y="3228"/>
                  </a:cubicBezTo>
                  <a:cubicBezTo>
                    <a:pt x="734" y="3036"/>
                    <a:pt x="807" y="2787"/>
                    <a:pt x="1049" y="2812"/>
                  </a:cubicBezTo>
                  <a:cubicBezTo>
                    <a:pt x="990" y="2575"/>
                    <a:pt x="1043" y="2362"/>
                    <a:pt x="1314" y="2358"/>
                  </a:cubicBezTo>
                  <a:cubicBezTo>
                    <a:pt x="1283" y="2087"/>
                    <a:pt x="1416" y="1980"/>
                    <a:pt x="1654" y="1980"/>
                  </a:cubicBezTo>
                  <a:cubicBezTo>
                    <a:pt x="1638" y="1849"/>
                    <a:pt x="1669" y="1768"/>
                    <a:pt x="1692" y="1677"/>
                  </a:cubicBezTo>
                  <a:cubicBezTo>
                    <a:pt x="1916" y="1583"/>
                    <a:pt x="2068" y="1599"/>
                    <a:pt x="2071" y="1337"/>
                  </a:cubicBezTo>
                  <a:cubicBezTo>
                    <a:pt x="2204" y="1316"/>
                    <a:pt x="2240" y="1226"/>
                    <a:pt x="2373" y="1299"/>
                  </a:cubicBezTo>
                  <a:cubicBezTo>
                    <a:pt x="2432" y="1206"/>
                    <a:pt x="2441" y="1064"/>
                    <a:pt x="2524" y="996"/>
                  </a:cubicBezTo>
                  <a:cubicBezTo>
                    <a:pt x="2613" y="996"/>
                    <a:pt x="2701" y="996"/>
                    <a:pt x="2789" y="996"/>
                  </a:cubicBezTo>
                  <a:cubicBezTo>
                    <a:pt x="2828" y="844"/>
                    <a:pt x="3003" y="632"/>
                    <a:pt x="3205" y="769"/>
                  </a:cubicBezTo>
                  <a:cubicBezTo>
                    <a:pt x="3295" y="620"/>
                    <a:pt x="3443" y="410"/>
                    <a:pt x="3697" y="542"/>
                  </a:cubicBezTo>
                  <a:cubicBezTo>
                    <a:pt x="3750" y="398"/>
                    <a:pt x="3999" y="204"/>
                    <a:pt x="4151" y="391"/>
                  </a:cubicBezTo>
                  <a:cubicBezTo>
                    <a:pt x="4215" y="221"/>
                    <a:pt x="4510" y="122"/>
                    <a:pt x="4680" y="277"/>
                  </a:cubicBezTo>
                  <a:cubicBezTo>
                    <a:pt x="4738" y="184"/>
                    <a:pt x="4823" y="118"/>
                    <a:pt x="4945" y="88"/>
                  </a:cubicBezTo>
                  <a:cubicBezTo>
                    <a:pt x="5060" y="87"/>
                    <a:pt x="5092" y="168"/>
                    <a:pt x="5172" y="202"/>
                  </a:cubicBezTo>
                  <a:cubicBezTo>
                    <a:pt x="5264" y="81"/>
                    <a:pt x="5539" y="44"/>
                    <a:pt x="5664" y="164"/>
                  </a:cubicBezTo>
                  <a:cubicBezTo>
                    <a:pt x="5796" y="51"/>
                    <a:pt x="6076" y="0"/>
                    <a:pt x="6118" y="240"/>
                  </a:cubicBezTo>
                  <a:close/>
                  <a:moveTo>
                    <a:pt x="4567" y="731"/>
                  </a:moveTo>
                  <a:cubicBezTo>
                    <a:pt x="5362" y="599"/>
                    <a:pt x="6333" y="695"/>
                    <a:pt x="6988" y="769"/>
                  </a:cubicBezTo>
                  <a:cubicBezTo>
                    <a:pt x="6322" y="558"/>
                    <a:pt x="5259" y="519"/>
                    <a:pt x="4567" y="731"/>
                  </a:cubicBezTo>
                  <a:close/>
                  <a:moveTo>
                    <a:pt x="3054" y="1337"/>
                  </a:moveTo>
                  <a:cubicBezTo>
                    <a:pt x="3531" y="1183"/>
                    <a:pt x="3900" y="922"/>
                    <a:pt x="4416" y="807"/>
                  </a:cubicBezTo>
                  <a:cubicBezTo>
                    <a:pt x="4046" y="757"/>
                    <a:pt x="3372" y="1120"/>
                    <a:pt x="3054" y="1337"/>
                  </a:cubicBezTo>
                  <a:close/>
                  <a:moveTo>
                    <a:pt x="4756" y="1034"/>
                  </a:moveTo>
                  <a:cubicBezTo>
                    <a:pt x="4895" y="971"/>
                    <a:pt x="5151" y="1026"/>
                    <a:pt x="5210" y="883"/>
                  </a:cubicBezTo>
                  <a:cubicBezTo>
                    <a:pt x="5064" y="715"/>
                    <a:pt x="4658" y="858"/>
                    <a:pt x="4756" y="1034"/>
                  </a:cubicBezTo>
                  <a:close/>
                  <a:moveTo>
                    <a:pt x="6080" y="996"/>
                  </a:moveTo>
                  <a:cubicBezTo>
                    <a:pt x="6224" y="1041"/>
                    <a:pt x="6470" y="984"/>
                    <a:pt x="6534" y="1110"/>
                  </a:cubicBezTo>
                  <a:cubicBezTo>
                    <a:pt x="6492" y="1181"/>
                    <a:pt x="6440" y="1242"/>
                    <a:pt x="6420" y="1337"/>
                  </a:cubicBezTo>
                  <a:cubicBezTo>
                    <a:pt x="6625" y="1277"/>
                    <a:pt x="6720" y="1107"/>
                    <a:pt x="6761" y="883"/>
                  </a:cubicBezTo>
                  <a:cubicBezTo>
                    <a:pt x="6570" y="895"/>
                    <a:pt x="6145" y="670"/>
                    <a:pt x="6080" y="996"/>
                  </a:cubicBezTo>
                  <a:close/>
                  <a:moveTo>
                    <a:pt x="8463" y="1412"/>
                  </a:moveTo>
                  <a:cubicBezTo>
                    <a:pt x="8052" y="1218"/>
                    <a:pt x="7603" y="860"/>
                    <a:pt x="7139" y="845"/>
                  </a:cubicBezTo>
                  <a:cubicBezTo>
                    <a:pt x="7597" y="992"/>
                    <a:pt x="8055" y="1341"/>
                    <a:pt x="8463" y="1412"/>
                  </a:cubicBezTo>
                  <a:close/>
                  <a:moveTo>
                    <a:pt x="4037" y="1374"/>
                  </a:moveTo>
                  <a:cubicBezTo>
                    <a:pt x="3987" y="1009"/>
                    <a:pt x="4556" y="1262"/>
                    <a:pt x="4567" y="958"/>
                  </a:cubicBezTo>
                  <a:cubicBezTo>
                    <a:pt x="4387" y="790"/>
                    <a:pt x="3711" y="1162"/>
                    <a:pt x="4037" y="1374"/>
                  </a:cubicBezTo>
                  <a:close/>
                  <a:moveTo>
                    <a:pt x="5286" y="1261"/>
                  </a:moveTo>
                  <a:cubicBezTo>
                    <a:pt x="5231" y="1190"/>
                    <a:pt x="5230" y="1064"/>
                    <a:pt x="5134" y="1034"/>
                  </a:cubicBezTo>
                  <a:cubicBezTo>
                    <a:pt x="5154" y="1306"/>
                    <a:pt x="4757" y="1160"/>
                    <a:pt x="4718" y="1374"/>
                  </a:cubicBezTo>
                  <a:cubicBezTo>
                    <a:pt x="4743" y="1425"/>
                    <a:pt x="4799" y="1445"/>
                    <a:pt x="4870" y="1450"/>
                  </a:cubicBezTo>
                  <a:cubicBezTo>
                    <a:pt x="4947" y="1401"/>
                    <a:pt x="4938" y="1267"/>
                    <a:pt x="5097" y="1299"/>
                  </a:cubicBezTo>
                  <a:cubicBezTo>
                    <a:pt x="5080" y="1371"/>
                    <a:pt x="4988" y="1367"/>
                    <a:pt x="5021" y="1488"/>
                  </a:cubicBezTo>
                  <a:cubicBezTo>
                    <a:pt x="5234" y="1476"/>
                    <a:pt x="5357" y="1555"/>
                    <a:pt x="5588" y="1526"/>
                  </a:cubicBezTo>
                  <a:cubicBezTo>
                    <a:pt x="5581" y="1339"/>
                    <a:pt x="5620" y="1088"/>
                    <a:pt x="5475" y="920"/>
                  </a:cubicBezTo>
                  <a:cubicBezTo>
                    <a:pt x="5424" y="920"/>
                    <a:pt x="5374" y="920"/>
                    <a:pt x="5323" y="920"/>
                  </a:cubicBezTo>
                  <a:cubicBezTo>
                    <a:pt x="5313" y="1071"/>
                    <a:pt x="5419" y="1187"/>
                    <a:pt x="5286" y="1261"/>
                  </a:cubicBezTo>
                  <a:close/>
                  <a:moveTo>
                    <a:pt x="6874" y="1147"/>
                  </a:moveTo>
                  <a:cubicBezTo>
                    <a:pt x="7039" y="1121"/>
                    <a:pt x="7087" y="1212"/>
                    <a:pt x="7253" y="1185"/>
                  </a:cubicBezTo>
                  <a:cubicBezTo>
                    <a:pt x="7323" y="912"/>
                    <a:pt x="6802" y="781"/>
                    <a:pt x="6874" y="1147"/>
                  </a:cubicBezTo>
                  <a:close/>
                  <a:moveTo>
                    <a:pt x="5777" y="996"/>
                  </a:moveTo>
                  <a:cubicBezTo>
                    <a:pt x="5757" y="1165"/>
                    <a:pt x="5688" y="1285"/>
                    <a:pt x="5664" y="1450"/>
                  </a:cubicBezTo>
                  <a:cubicBezTo>
                    <a:pt x="5750" y="1570"/>
                    <a:pt x="6062" y="1541"/>
                    <a:pt x="6156" y="1450"/>
                  </a:cubicBezTo>
                  <a:cubicBezTo>
                    <a:pt x="6037" y="1208"/>
                    <a:pt x="6059" y="912"/>
                    <a:pt x="5777" y="996"/>
                  </a:cubicBezTo>
                  <a:close/>
                  <a:moveTo>
                    <a:pt x="6118" y="1147"/>
                  </a:moveTo>
                  <a:cubicBezTo>
                    <a:pt x="6227" y="1152"/>
                    <a:pt x="6183" y="1309"/>
                    <a:pt x="6307" y="1299"/>
                  </a:cubicBezTo>
                  <a:cubicBezTo>
                    <a:pt x="6440" y="1160"/>
                    <a:pt x="6181" y="991"/>
                    <a:pt x="6118" y="1147"/>
                  </a:cubicBezTo>
                  <a:close/>
                  <a:moveTo>
                    <a:pt x="4378" y="1299"/>
                  </a:moveTo>
                  <a:cubicBezTo>
                    <a:pt x="4584" y="1241"/>
                    <a:pt x="4831" y="1222"/>
                    <a:pt x="4983" y="1110"/>
                  </a:cubicBezTo>
                  <a:cubicBezTo>
                    <a:pt x="4752" y="1143"/>
                    <a:pt x="4447" y="1103"/>
                    <a:pt x="4378" y="1299"/>
                  </a:cubicBezTo>
                  <a:close/>
                  <a:moveTo>
                    <a:pt x="7063" y="1450"/>
                  </a:moveTo>
                  <a:cubicBezTo>
                    <a:pt x="7055" y="1378"/>
                    <a:pt x="7106" y="1367"/>
                    <a:pt x="7101" y="1299"/>
                  </a:cubicBezTo>
                  <a:cubicBezTo>
                    <a:pt x="6994" y="1330"/>
                    <a:pt x="7003" y="1245"/>
                    <a:pt x="6912" y="1261"/>
                  </a:cubicBezTo>
                  <a:cubicBezTo>
                    <a:pt x="6896" y="1333"/>
                    <a:pt x="6831" y="1356"/>
                    <a:pt x="6836" y="1450"/>
                  </a:cubicBezTo>
                  <a:cubicBezTo>
                    <a:pt x="7017" y="1597"/>
                    <a:pt x="7073" y="1869"/>
                    <a:pt x="7404" y="1866"/>
                  </a:cubicBezTo>
                  <a:cubicBezTo>
                    <a:pt x="7508" y="1679"/>
                    <a:pt x="7424" y="1535"/>
                    <a:pt x="7479" y="1299"/>
                  </a:cubicBezTo>
                  <a:cubicBezTo>
                    <a:pt x="7301" y="1093"/>
                    <a:pt x="7240" y="1427"/>
                    <a:pt x="7063" y="1450"/>
                  </a:cubicBezTo>
                  <a:close/>
                  <a:moveTo>
                    <a:pt x="3962" y="1715"/>
                  </a:moveTo>
                  <a:cubicBezTo>
                    <a:pt x="3789" y="1743"/>
                    <a:pt x="3681" y="1837"/>
                    <a:pt x="3470" y="1828"/>
                  </a:cubicBezTo>
                  <a:cubicBezTo>
                    <a:pt x="3576" y="1999"/>
                    <a:pt x="3837" y="2016"/>
                    <a:pt x="3848" y="2282"/>
                  </a:cubicBezTo>
                  <a:cubicBezTo>
                    <a:pt x="4068" y="2260"/>
                    <a:pt x="4046" y="1819"/>
                    <a:pt x="3962" y="1715"/>
                  </a:cubicBezTo>
                  <a:close/>
                  <a:moveTo>
                    <a:pt x="4643" y="1563"/>
                  </a:moveTo>
                  <a:cubicBezTo>
                    <a:pt x="4536" y="1622"/>
                    <a:pt x="4352" y="1800"/>
                    <a:pt x="4227" y="1715"/>
                  </a:cubicBezTo>
                  <a:cubicBezTo>
                    <a:pt x="4322" y="1645"/>
                    <a:pt x="4615" y="1576"/>
                    <a:pt x="4529" y="1450"/>
                  </a:cubicBezTo>
                  <a:cubicBezTo>
                    <a:pt x="4451" y="1500"/>
                    <a:pt x="4285" y="1657"/>
                    <a:pt x="4189" y="1563"/>
                  </a:cubicBezTo>
                  <a:cubicBezTo>
                    <a:pt x="4262" y="1496"/>
                    <a:pt x="4560" y="1457"/>
                    <a:pt x="4453" y="1337"/>
                  </a:cubicBezTo>
                  <a:cubicBezTo>
                    <a:pt x="4291" y="1484"/>
                    <a:pt x="4297" y="1256"/>
                    <a:pt x="4227" y="1261"/>
                  </a:cubicBezTo>
                  <a:cubicBezTo>
                    <a:pt x="4130" y="1265"/>
                    <a:pt x="4151" y="1388"/>
                    <a:pt x="4151" y="1488"/>
                  </a:cubicBezTo>
                  <a:cubicBezTo>
                    <a:pt x="4048" y="1491"/>
                    <a:pt x="4075" y="1425"/>
                    <a:pt x="4000" y="1488"/>
                  </a:cubicBezTo>
                  <a:cubicBezTo>
                    <a:pt x="3836" y="2044"/>
                    <a:pt x="4646" y="1878"/>
                    <a:pt x="4643" y="1563"/>
                  </a:cubicBezTo>
                  <a:close/>
                  <a:moveTo>
                    <a:pt x="6345" y="1412"/>
                  </a:moveTo>
                  <a:cubicBezTo>
                    <a:pt x="6464" y="1445"/>
                    <a:pt x="6429" y="1631"/>
                    <a:pt x="6572" y="1639"/>
                  </a:cubicBezTo>
                  <a:cubicBezTo>
                    <a:pt x="6651" y="1542"/>
                    <a:pt x="6762" y="1477"/>
                    <a:pt x="6761" y="1299"/>
                  </a:cubicBezTo>
                  <a:cubicBezTo>
                    <a:pt x="6654" y="1369"/>
                    <a:pt x="6461" y="1352"/>
                    <a:pt x="6345" y="1412"/>
                  </a:cubicBezTo>
                  <a:close/>
                  <a:moveTo>
                    <a:pt x="2903" y="1488"/>
                  </a:moveTo>
                  <a:cubicBezTo>
                    <a:pt x="2911" y="1440"/>
                    <a:pt x="2962" y="1410"/>
                    <a:pt x="2865" y="1412"/>
                  </a:cubicBezTo>
                  <a:cubicBezTo>
                    <a:pt x="2512" y="1740"/>
                    <a:pt x="2068" y="1977"/>
                    <a:pt x="1806" y="2396"/>
                  </a:cubicBezTo>
                  <a:cubicBezTo>
                    <a:pt x="2205" y="2127"/>
                    <a:pt x="2474" y="1728"/>
                    <a:pt x="2903" y="1488"/>
                  </a:cubicBezTo>
                  <a:close/>
                  <a:moveTo>
                    <a:pt x="3016" y="1677"/>
                  </a:moveTo>
                  <a:cubicBezTo>
                    <a:pt x="3194" y="1819"/>
                    <a:pt x="3538" y="1602"/>
                    <a:pt x="3773" y="1563"/>
                  </a:cubicBezTo>
                  <a:cubicBezTo>
                    <a:pt x="3681" y="1351"/>
                    <a:pt x="3066" y="1390"/>
                    <a:pt x="3016" y="1677"/>
                  </a:cubicBezTo>
                  <a:close/>
                  <a:moveTo>
                    <a:pt x="7442" y="2055"/>
                  </a:moveTo>
                  <a:cubicBezTo>
                    <a:pt x="7574" y="2149"/>
                    <a:pt x="7814" y="2128"/>
                    <a:pt x="7933" y="2017"/>
                  </a:cubicBezTo>
                  <a:cubicBezTo>
                    <a:pt x="7873" y="1939"/>
                    <a:pt x="7703" y="1971"/>
                    <a:pt x="7631" y="1904"/>
                  </a:cubicBezTo>
                  <a:cubicBezTo>
                    <a:pt x="7693" y="1714"/>
                    <a:pt x="7863" y="1632"/>
                    <a:pt x="7896" y="1412"/>
                  </a:cubicBezTo>
                  <a:cubicBezTo>
                    <a:pt x="7603" y="1482"/>
                    <a:pt x="7421" y="1789"/>
                    <a:pt x="7442" y="2055"/>
                  </a:cubicBezTo>
                  <a:close/>
                  <a:moveTo>
                    <a:pt x="8349" y="1677"/>
                  </a:moveTo>
                  <a:cubicBezTo>
                    <a:pt x="8338" y="1486"/>
                    <a:pt x="8209" y="1414"/>
                    <a:pt x="8009" y="1412"/>
                  </a:cubicBezTo>
                  <a:cubicBezTo>
                    <a:pt x="7997" y="1625"/>
                    <a:pt x="8199" y="1625"/>
                    <a:pt x="8349" y="1677"/>
                  </a:cubicBezTo>
                  <a:close/>
                  <a:moveTo>
                    <a:pt x="9635" y="2509"/>
                  </a:moveTo>
                  <a:cubicBezTo>
                    <a:pt x="9355" y="2096"/>
                    <a:pt x="8984" y="1773"/>
                    <a:pt x="8576" y="1488"/>
                  </a:cubicBezTo>
                  <a:cubicBezTo>
                    <a:pt x="8921" y="1837"/>
                    <a:pt x="9280" y="2171"/>
                    <a:pt x="9635" y="2509"/>
                  </a:cubicBezTo>
                  <a:close/>
                  <a:moveTo>
                    <a:pt x="5777" y="1677"/>
                  </a:moveTo>
                  <a:cubicBezTo>
                    <a:pt x="5754" y="1914"/>
                    <a:pt x="5918" y="1965"/>
                    <a:pt x="6156" y="1942"/>
                  </a:cubicBezTo>
                  <a:cubicBezTo>
                    <a:pt x="6256" y="1854"/>
                    <a:pt x="6055" y="1840"/>
                    <a:pt x="6156" y="1753"/>
                  </a:cubicBezTo>
                  <a:cubicBezTo>
                    <a:pt x="6286" y="1769"/>
                    <a:pt x="6368" y="1738"/>
                    <a:pt x="6458" y="1715"/>
                  </a:cubicBezTo>
                  <a:cubicBezTo>
                    <a:pt x="6357" y="1380"/>
                    <a:pt x="6056" y="1669"/>
                    <a:pt x="5777" y="1677"/>
                  </a:cubicBezTo>
                  <a:close/>
                  <a:moveTo>
                    <a:pt x="4945" y="1980"/>
                  </a:moveTo>
                  <a:cubicBezTo>
                    <a:pt x="5181" y="1893"/>
                    <a:pt x="5660" y="2048"/>
                    <a:pt x="5550" y="1715"/>
                  </a:cubicBezTo>
                  <a:cubicBezTo>
                    <a:pt x="5342" y="1822"/>
                    <a:pt x="5149" y="1588"/>
                    <a:pt x="4945" y="1563"/>
                  </a:cubicBezTo>
                  <a:cubicBezTo>
                    <a:pt x="4985" y="1739"/>
                    <a:pt x="4876" y="1891"/>
                    <a:pt x="4945" y="1980"/>
                  </a:cubicBezTo>
                  <a:close/>
                  <a:moveTo>
                    <a:pt x="7933" y="1601"/>
                  </a:moveTo>
                  <a:cubicBezTo>
                    <a:pt x="7894" y="1688"/>
                    <a:pt x="7803" y="1723"/>
                    <a:pt x="7820" y="1866"/>
                  </a:cubicBezTo>
                  <a:cubicBezTo>
                    <a:pt x="7960" y="1890"/>
                    <a:pt x="8041" y="1972"/>
                    <a:pt x="8160" y="2017"/>
                  </a:cubicBezTo>
                  <a:cubicBezTo>
                    <a:pt x="8205" y="1961"/>
                    <a:pt x="8207" y="1863"/>
                    <a:pt x="8274" y="1828"/>
                  </a:cubicBezTo>
                  <a:cubicBezTo>
                    <a:pt x="8381" y="1871"/>
                    <a:pt x="8347" y="1995"/>
                    <a:pt x="8312" y="2093"/>
                  </a:cubicBezTo>
                  <a:cubicBezTo>
                    <a:pt x="8493" y="2164"/>
                    <a:pt x="8614" y="2295"/>
                    <a:pt x="8803" y="2358"/>
                  </a:cubicBezTo>
                  <a:cubicBezTo>
                    <a:pt x="9159" y="1867"/>
                    <a:pt x="8207" y="1827"/>
                    <a:pt x="7933" y="1601"/>
                  </a:cubicBezTo>
                  <a:close/>
                  <a:moveTo>
                    <a:pt x="8387" y="1677"/>
                  </a:moveTo>
                  <a:cubicBezTo>
                    <a:pt x="8537" y="1729"/>
                    <a:pt x="8644" y="1823"/>
                    <a:pt x="8803" y="1866"/>
                  </a:cubicBezTo>
                  <a:cubicBezTo>
                    <a:pt x="8781" y="1710"/>
                    <a:pt x="8492" y="1509"/>
                    <a:pt x="8387" y="1677"/>
                  </a:cubicBezTo>
                  <a:close/>
                  <a:moveTo>
                    <a:pt x="6307" y="1942"/>
                  </a:moveTo>
                  <a:cubicBezTo>
                    <a:pt x="6356" y="2093"/>
                    <a:pt x="6626" y="2073"/>
                    <a:pt x="6723" y="1980"/>
                  </a:cubicBezTo>
                  <a:cubicBezTo>
                    <a:pt x="6811" y="2048"/>
                    <a:pt x="6943" y="2215"/>
                    <a:pt x="7101" y="2093"/>
                  </a:cubicBezTo>
                  <a:cubicBezTo>
                    <a:pt x="7023" y="1566"/>
                    <a:pt x="6592" y="1630"/>
                    <a:pt x="6307" y="1942"/>
                  </a:cubicBezTo>
                  <a:close/>
                  <a:moveTo>
                    <a:pt x="4264" y="2055"/>
                  </a:moveTo>
                  <a:cubicBezTo>
                    <a:pt x="4370" y="2120"/>
                    <a:pt x="4600" y="2194"/>
                    <a:pt x="4643" y="2017"/>
                  </a:cubicBezTo>
                  <a:cubicBezTo>
                    <a:pt x="4432" y="1908"/>
                    <a:pt x="4891" y="1981"/>
                    <a:pt x="4794" y="1753"/>
                  </a:cubicBezTo>
                  <a:cubicBezTo>
                    <a:pt x="4625" y="1720"/>
                    <a:pt x="4362" y="1893"/>
                    <a:pt x="4264" y="2055"/>
                  </a:cubicBezTo>
                  <a:close/>
                  <a:moveTo>
                    <a:pt x="2524" y="2396"/>
                  </a:moveTo>
                  <a:cubicBezTo>
                    <a:pt x="2772" y="2328"/>
                    <a:pt x="2862" y="2103"/>
                    <a:pt x="2865" y="1790"/>
                  </a:cubicBezTo>
                  <a:cubicBezTo>
                    <a:pt x="2546" y="1787"/>
                    <a:pt x="2575" y="2131"/>
                    <a:pt x="2524" y="2396"/>
                  </a:cubicBezTo>
                  <a:close/>
                  <a:moveTo>
                    <a:pt x="2978" y="2169"/>
                  </a:moveTo>
                  <a:cubicBezTo>
                    <a:pt x="3095" y="2046"/>
                    <a:pt x="3272" y="1983"/>
                    <a:pt x="3357" y="1828"/>
                  </a:cubicBezTo>
                  <a:cubicBezTo>
                    <a:pt x="3256" y="1828"/>
                    <a:pt x="3155" y="1828"/>
                    <a:pt x="3054" y="1828"/>
                  </a:cubicBezTo>
                  <a:cubicBezTo>
                    <a:pt x="3046" y="1936"/>
                    <a:pt x="2879" y="2079"/>
                    <a:pt x="2978" y="2169"/>
                  </a:cubicBezTo>
                  <a:close/>
                  <a:moveTo>
                    <a:pt x="3016" y="2282"/>
                  </a:moveTo>
                  <a:cubicBezTo>
                    <a:pt x="3183" y="2324"/>
                    <a:pt x="3417" y="2136"/>
                    <a:pt x="3508" y="1980"/>
                  </a:cubicBezTo>
                  <a:cubicBezTo>
                    <a:pt x="3290" y="2026"/>
                    <a:pt x="3158" y="2160"/>
                    <a:pt x="3016" y="2282"/>
                  </a:cubicBezTo>
                  <a:close/>
                  <a:moveTo>
                    <a:pt x="7442" y="2244"/>
                  </a:moveTo>
                  <a:cubicBezTo>
                    <a:pt x="7421" y="2454"/>
                    <a:pt x="7555" y="2510"/>
                    <a:pt x="7744" y="2509"/>
                  </a:cubicBezTo>
                  <a:cubicBezTo>
                    <a:pt x="7837" y="2459"/>
                    <a:pt x="7676" y="2395"/>
                    <a:pt x="7782" y="2358"/>
                  </a:cubicBezTo>
                  <a:cubicBezTo>
                    <a:pt x="7807" y="2409"/>
                    <a:pt x="7863" y="2428"/>
                    <a:pt x="7933" y="2433"/>
                  </a:cubicBezTo>
                  <a:cubicBezTo>
                    <a:pt x="7997" y="2321"/>
                    <a:pt x="8083" y="2230"/>
                    <a:pt x="8122" y="2093"/>
                  </a:cubicBezTo>
                  <a:cubicBezTo>
                    <a:pt x="7918" y="2102"/>
                    <a:pt x="7752" y="2267"/>
                    <a:pt x="7442" y="2244"/>
                  </a:cubicBezTo>
                  <a:close/>
                  <a:moveTo>
                    <a:pt x="5172" y="2131"/>
                  </a:moveTo>
                  <a:cubicBezTo>
                    <a:pt x="5181" y="2248"/>
                    <a:pt x="5277" y="2278"/>
                    <a:pt x="5323" y="2358"/>
                  </a:cubicBezTo>
                  <a:cubicBezTo>
                    <a:pt x="5361" y="2232"/>
                    <a:pt x="5520" y="2227"/>
                    <a:pt x="5550" y="2093"/>
                  </a:cubicBezTo>
                  <a:cubicBezTo>
                    <a:pt x="5385" y="2066"/>
                    <a:pt x="5337" y="2157"/>
                    <a:pt x="5172" y="2131"/>
                  </a:cubicBezTo>
                  <a:close/>
                  <a:moveTo>
                    <a:pt x="5891" y="2282"/>
                  </a:moveTo>
                  <a:cubicBezTo>
                    <a:pt x="6013" y="2253"/>
                    <a:pt x="6114" y="2203"/>
                    <a:pt x="6193" y="2131"/>
                  </a:cubicBezTo>
                  <a:cubicBezTo>
                    <a:pt x="6116" y="2081"/>
                    <a:pt x="5814" y="2059"/>
                    <a:pt x="5740" y="2131"/>
                  </a:cubicBezTo>
                  <a:cubicBezTo>
                    <a:pt x="5815" y="2157"/>
                    <a:pt x="5826" y="2246"/>
                    <a:pt x="5891" y="2282"/>
                  </a:cubicBezTo>
                  <a:close/>
                  <a:moveTo>
                    <a:pt x="3130" y="2509"/>
                  </a:moveTo>
                  <a:cubicBezTo>
                    <a:pt x="3323" y="2578"/>
                    <a:pt x="3619" y="2452"/>
                    <a:pt x="3621" y="2206"/>
                  </a:cubicBezTo>
                  <a:cubicBezTo>
                    <a:pt x="3439" y="2149"/>
                    <a:pt x="3162" y="2294"/>
                    <a:pt x="3130" y="2509"/>
                  </a:cubicBezTo>
                  <a:close/>
                  <a:moveTo>
                    <a:pt x="3810" y="2698"/>
                  </a:moveTo>
                  <a:cubicBezTo>
                    <a:pt x="4096" y="2580"/>
                    <a:pt x="4480" y="2561"/>
                    <a:pt x="4756" y="2433"/>
                  </a:cubicBezTo>
                  <a:cubicBezTo>
                    <a:pt x="5014" y="2447"/>
                    <a:pt x="5077" y="2834"/>
                    <a:pt x="5248" y="2812"/>
                  </a:cubicBezTo>
                  <a:cubicBezTo>
                    <a:pt x="5311" y="2633"/>
                    <a:pt x="4874" y="2470"/>
                    <a:pt x="5021" y="2206"/>
                  </a:cubicBezTo>
                  <a:cubicBezTo>
                    <a:pt x="4525" y="2278"/>
                    <a:pt x="4078" y="2398"/>
                    <a:pt x="3810" y="2698"/>
                  </a:cubicBezTo>
                  <a:close/>
                  <a:moveTo>
                    <a:pt x="5513" y="2471"/>
                  </a:moveTo>
                  <a:cubicBezTo>
                    <a:pt x="5574" y="2588"/>
                    <a:pt x="5545" y="2618"/>
                    <a:pt x="5588" y="2698"/>
                  </a:cubicBezTo>
                  <a:cubicBezTo>
                    <a:pt x="5711" y="2631"/>
                    <a:pt x="5955" y="2487"/>
                    <a:pt x="5853" y="2320"/>
                  </a:cubicBezTo>
                  <a:cubicBezTo>
                    <a:pt x="5749" y="2380"/>
                    <a:pt x="5607" y="2402"/>
                    <a:pt x="5513" y="2471"/>
                  </a:cubicBezTo>
                  <a:close/>
                  <a:moveTo>
                    <a:pt x="5740" y="2244"/>
                  </a:moveTo>
                  <a:cubicBezTo>
                    <a:pt x="5530" y="2176"/>
                    <a:pt x="5382" y="2320"/>
                    <a:pt x="5361" y="2547"/>
                  </a:cubicBezTo>
                  <a:cubicBezTo>
                    <a:pt x="5478" y="2437"/>
                    <a:pt x="5657" y="2389"/>
                    <a:pt x="5740" y="2244"/>
                  </a:cubicBezTo>
                  <a:close/>
                  <a:moveTo>
                    <a:pt x="7253" y="2433"/>
                  </a:moveTo>
                  <a:cubicBezTo>
                    <a:pt x="7003" y="2393"/>
                    <a:pt x="6761" y="2144"/>
                    <a:pt x="6496" y="2244"/>
                  </a:cubicBezTo>
                  <a:cubicBezTo>
                    <a:pt x="6559" y="2497"/>
                    <a:pt x="6996" y="2603"/>
                    <a:pt x="7253" y="2433"/>
                  </a:cubicBezTo>
                  <a:close/>
                  <a:moveTo>
                    <a:pt x="8728" y="2698"/>
                  </a:moveTo>
                  <a:cubicBezTo>
                    <a:pt x="8780" y="2649"/>
                    <a:pt x="8765" y="2534"/>
                    <a:pt x="8765" y="2433"/>
                  </a:cubicBezTo>
                  <a:cubicBezTo>
                    <a:pt x="8549" y="2398"/>
                    <a:pt x="8430" y="2265"/>
                    <a:pt x="8236" y="2206"/>
                  </a:cubicBezTo>
                  <a:cubicBezTo>
                    <a:pt x="8391" y="2380"/>
                    <a:pt x="8518" y="2580"/>
                    <a:pt x="8728" y="2698"/>
                  </a:cubicBezTo>
                  <a:close/>
                  <a:moveTo>
                    <a:pt x="2600" y="2623"/>
                  </a:moveTo>
                  <a:cubicBezTo>
                    <a:pt x="2622" y="2701"/>
                    <a:pt x="2680" y="2745"/>
                    <a:pt x="2714" y="2812"/>
                  </a:cubicBezTo>
                  <a:cubicBezTo>
                    <a:pt x="2963" y="2722"/>
                    <a:pt x="2964" y="2886"/>
                    <a:pt x="3167" y="2925"/>
                  </a:cubicBezTo>
                  <a:cubicBezTo>
                    <a:pt x="3184" y="2853"/>
                    <a:pt x="3276" y="2857"/>
                    <a:pt x="3243" y="2736"/>
                  </a:cubicBezTo>
                  <a:cubicBezTo>
                    <a:pt x="3015" y="2674"/>
                    <a:pt x="3039" y="2361"/>
                    <a:pt x="2865" y="2244"/>
                  </a:cubicBezTo>
                  <a:cubicBezTo>
                    <a:pt x="2826" y="2420"/>
                    <a:pt x="2634" y="2443"/>
                    <a:pt x="2600" y="2623"/>
                  </a:cubicBezTo>
                  <a:close/>
                  <a:moveTo>
                    <a:pt x="5286" y="2623"/>
                  </a:moveTo>
                  <a:cubicBezTo>
                    <a:pt x="5300" y="2407"/>
                    <a:pt x="5221" y="2284"/>
                    <a:pt x="5059" y="2244"/>
                  </a:cubicBezTo>
                  <a:cubicBezTo>
                    <a:pt x="5063" y="2442"/>
                    <a:pt x="5115" y="2591"/>
                    <a:pt x="5286" y="2623"/>
                  </a:cubicBezTo>
                  <a:close/>
                  <a:moveTo>
                    <a:pt x="6004" y="2774"/>
                  </a:moveTo>
                  <a:cubicBezTo>
                    <a:pt x="6050" y="2668"/>
                    <a:pt x="6276" y="2743"/>
                    <a:pt x="6345" y="2660"/>
                  </a:cubicBezTo>
                  <a:cubicBezTo>
                    <a:pt x="6164" y="2537"/>
                    <a:pt x="6450" y="2670"/>
                    <a:pt x="6496" y="2547"/>
                  </a:cubicBezTo>
                  <a:cubicBezTo>
                    <a:pt x="6451" y="1927"/>
                    <a:pt x="5718" y="2394"/>
                    <a:pt x="6004" y="2774"/>
                  </a:cubicBezTo>
                  <a:close/>
                  <a:moveTo>
                    <a:pt x="7933" y="2698"/>
                  </a:moveTo>
                  <a:cubicBezTo>
                    <a:pt x="7987" y="2708"/>
                    <a:pt x="7976" y="2781"/>
                    <a:pt x="8009" y="2812"/>
                  </a:cubicBezTo>
                  <a:cubicBezTo>
                    <a:pt x="8228" y="2750"/>
                    <a:pt x="8244" y="2840"/>
                    <a:pt x="8463" y="2849"/>
                  </a:cubicBezTo>
                  <a:cubicBezTo>
                    <a:pt x="8489" y="2699"/>
                    <a:pt x="8344" y="2422"/>
                    <a:pt x="8198" y="2320"/>
                  </a:cubicBezTo>
                  <a:cubicBezTo>
                    <a:pt x="8140" y="2476"/>
                    <a:pt x="7979" y="2529"/>
                    <a:pt x="7933" y="2698"/>
                  </a:cubicBezTo>
                  <a:close/>
                  <a:moveTo>
                    <a:pt x="3357" y="2698"/>
                  </a:moveTo>
                  <a:cubicBezTo>
                    <a:pt x="3513" y="2754"/>
                    <a:pt x="3980" y="2502"/>
                    <a:pt x="3810" y="2358"/>
                  </a:cubicBezTo>
                  <a:cubicBezTo>
                    <a:pt x="3664" y="2476"/>
                    <a:pt x="3392" y="2469"/>
                    <a:pt x="3357" y="2698"/>
                  </a:cubicBezTo>
                  <a:close/>
                  <a:moveTo>
                    <a:pt x="1541" y="2887"/>
                  </a:moveTo>
                  <a:cubicBezTo>
                    <a:pt x="1721" y="2784"/>
                    <a:pt x="1997" y="2974"/>
                    <a:pt x="2108" y="2774"/>
                  </a:cubicBezTo>
                  <a:cubicBezTo>
                    <a:pt x="2049" y="2619"/>
                    <a:pt x="1898" y="2556"/>
                    <a:pt x="1768" y="2471"/>
                  </a:cubicBezTo>
                  <a:cubicBezTo>
                    <a:pt x="1713" y="2607"/>
                    <a:pt x="1428" y="2710"/>
                    <a:pt x="1541" y="2887"/>
                  </a:cubicBezTo>
                  <a:close/>
                  <a:moveTo>
                    <a:pt x="4680" y="2774"/>
                  </a:moveTo>
                  <a:cubicBezTo>
                    <a:pt x="4784" y="2846"/>
                    <a:pt x="4945" y="2863"/>
                    <a:pt x="5097" y="2887"/>
                  </a:cubicBezTo>
                  <a:cubicBezTo>
                    <a:pt x="5147" y="2628"/>
                    <a:pt x="4639" y="2360"/>
                    <a:pt x="4680" y="2774"/>
                  </a:cubicBezTo>
                  <a:close/>
                  <a:moveTo>
                    <a:pt x="5588" y="2774"/>
                  </a:moveTo>
                  <a:cubicBezTo>
                    <a:pt x="5730" y="2900"/>
                    <a:pt x="6084" y="2637"/>
                    <a:pt x="5891" y="2547"/>
                  </a:cubicBezTo>
                  <a:cubicBezTo>
                    <a:pt x="5850" y="2682"/>
                    <a:pt x="5664" y="2673"/>
                    <a:pt x="5588" y="2774"/>
                  </a:cubicBezTo>
                  <a:close/>
                  <a:moveTo>
                    <a:pt x="6496" y="2774"/>
                  </a:moveTo>
                  <a:cubicBezTo>
                    <a:pt x="6650" y="2822"/>
                    <a:pt x="6678" y="2996"/>
                    <a:pt x="6874" y="3001"/>
                  </a:cubicBezTo>
                  <a:cubicBezTo>
                    <a:pt x="6882" y="2958"/>
                    <a:pt x="6916" y="2942"/>
                    <a:pt x="6950" y="2925"/>
                  </a:cubicBezTo>
                  <a:cubicBezTo>
                    <a:pt x="6959" y="2701"/>
                    <a:pt x="6778" y="2669"/>
                    <a:pt x="6647" y="2585"/>
                  </a:cubicBezTo>
                  <a:cubicBezTo>
                    <a:pt x="6628" y="2679"/>
                    <a:pt x="6555" y="2719"/>
                    <a:pt x="6496" y="2774"/>
                  </a:cubicBezTo>
                  <a:close/>
                  <a:moveTo>
                    <a:pt x="7290" y="2623"/>
                  </a:moveTo>
                  <a:cubicBezTo>
                    <a:pt x="7178" y="2624"/>
                    <a:pt x="6928" y="2561"/>
                    <a:pt x="6799" y="2623"/>
                  </a:cubicBezTo>
                  <a:cubicBezTo>
                    <a:pt x="6905" y="2656"/>
                    <a:pt x="7193" y="2705"/>
                    <a:pt x="7290" y="2623"/>
                  </a:cubicBezTo>
                  <a:close/>
                  <a:moveTo>
                    <a:pt x="9333" y="2887"/>
                  </a:moveTo>
                  <a:cubicBezTo>
                    <a:pt x="9437" y="3023"/>
                    <a:pt x="9789" y="2910"/>
                    <a:pt x="9938" y="3001"/>
                  </a:cubicBezTo>
                  <a:cubicBezTo>
                    <a:pt x="9865" y="2579"/>
                    <a:pt x="9512" y="2510"/>
                    <a:pt x="9333" y="2887"/>
                  </a:cubicBezTo>
                  <a:close/>
                  <a:moveTo>
                    <a:pt x="4037" y="2736"/>
                  </a:moveTo>
                  <a:cubicBezTo>
                    <a:pt x="4161" y="2757"/>
                    <a:pt x="4418" y="2717"/>
                    <a:pt x="4302" y="2623"/>
                  </a:cubicBezTo>
                  <a:cubicBezTo>
                    <a:pt x="4274" y="2720"/>
                    <a:pt x="4022" y="2595"/>
                    <a:pt x="4037" y="2736"/>
                  </a:cubicBezTo>
                  <a:close/>
                  <a:moveTo>
                    <a:pt x="7555" y="2774"/>
                  </a:moveTo>
                  <a:cubicBezTo>
                    <a:pt x="7416" y="2707"/>
                    <a:pt x="7211" y="2741"/>
                    <a:pt x="7063" y="2774"/>
                  </a:cubicBezTo>
                  <a:cubicBezTo>
                    <a:pt x="7239" y="3015"/>
                    <a:pt x="7548" y="3438"/>
                    <a:pt x="7971" y="3190"/>
                  </a:cubicBezTo>
                  <a:cubicBezTo>
                    <a:pt x="8015" y="3091"/>
                    <a:pt x="7854" y="3027"/>
                    <a:pt x="8009" y="3039"/>
                  </a:cubicBezTo>
                  <a:cubicBezTo>
                    <a:pt x="7920" y="2849"/>
                    <a:pt x="7652" y="2640"/>
                    <a:pt x="7479" y="2660"/>
                  </a:cubicBezTo>
                  <a:cubicBezTo>
                    <a:pt x="7533" y="2670"/>
                    <a:pt x="7523" y="2743"/>
                    <a:pt x="7555" y="2774"/>
                  </a:cubicBezTo>
                  <a:close/>
                  <a:moveTo>
                    <a:pt x="3924" y="2774"/>
                  </a:moveTo>
                  <a:cubicBezTo>
                    <a:pt x="3761" y="2874"/>
                    <a:pt x="3454" y="3111"/>
                    <a:pt x="3659" y="3341"/>
                  </a:cubicBezTo>
                  <a:cubicBezTo>
                    <a:pt x="4053" y="3243"/>
                    <a:pt x="4131" y="2829"/>
                    <a:pt x="4643" y="2849"/>
                  </a:cubicBezTo>
                  <a:cubicBezTo>
                    <a:pt x="4565" y="2468"/>
                    <a:pt x="4291" y="2892"/>
                    <a:pt x="3924" y="2774"/>
                  </a:cubicBezTo>
                  <a:close/>
                  <a:moveTo>
                    <a:pt x="3130" y="3228"/>
                  </a:moveTo>
                  <a:cubicBezTo>
                    <a:pt x="3249" y="3260"/>
                    <a:pt x="3289" y="3371"/>
                    <a:pt x="3432" y="3379"/>
                  </a:cubicBezTo>
                  <a:cubicBezTo>
                    <a:pt x="3350" y="2956"/>
                    <a:pt x="3696" y="2962"/>
                    <a:pt x="3810" y="2736"/>
                  </a:cubicBezTo>
                  <a:cubicBezTo>
                    <a:pt x="3470" y="2786"/>
                    <a:pt x="3305" y="3012"/>
                    <a:pt x="3130" y="3228"/>
                  </a:cubicBezTo>
                  <a:close/>
                  <a:moveTo>
                    <a:pt x="5248" y="2887"/>
                  </a:moveTo>
                  <a:cubicBezTo>
                    <a:pt x="5422" y="3142"/>
                    <a:pt x="5661" y="3332"/>
                    <a:pt x="5664" y="3757"/>
                  </a:cubicBezTo>
                  <a:cubicBezTo>
                    <a:pt x="5772" y="3650"/>
                    <a:pt x="5890" y="3354"/>
                    <a:pt x="5777" y="3152"/>
                  </a:cubicBezTo>
                  <a:cubicBezTo>
                    <a:pt x="5560" y="3371"/>
                    <a:pt x="5496" y="2845"/>
                    <a:pt x="5323" y="2774"/>
                  </a:cubicBezTo>
                  <a:cubicBezTo>
                    <a:pt x="5305" y="2819"/>
                    <a:pt x="5283" y="2860"/>
                    <a:pt x="5248" y="2887"/>
                  </a:cubicBezTo>
                  <a:close/>
                  <a:moveTo>
                    <a:pt x="1617" y="3152"/>
                  </a:moveTo>
                  <a:cubicBezTo>
                    <a:pt x="1744" y="3311"/>
                    <a:pt x="1887" y="3085"/>
                    <a:pt x="2146" y="3152"/>
                  </a:cubicBezTo>
                  <a:cubicBezTo>
                    <a:pt x="2424" y="2652"/>
                    <a:pt x="1638" y="2877"/>
                    <a:pt x="1617" y="3152"/>
                  </a:cubicBezTo>
                  <a:close/>
                  <a:moveTo>
                    <a:pt x="5740" y="2849"/>
                  </a:moveTo>
                  <a:cubicBezTo>
                    <a:pt x="5755" y="2922"/>
                    <a:pt x="5753" y="3012"/>
                    <a:pt x="5853" y="3001"/>
                  </a:cubicBezTo>
                  <a:cubicBezTo>
                    <a:pt x="5830" y="2933"/>
                    <a:pt x="5964" y="2844"/>
                    <a:pt x="5853" y="2812"/>
                  </a:cubicBezTo>
                  <a:cubicBezTo>
                    <a:pt x="5847" y="2856"/>
                    <a:pt x="5793" y="2853"/>
                    <a:pt x="5740" y="2849"/>
                  </a:cubicBezTo>
                  <a:close/>
                  <a:moveTo>
                    <a:pt x="2260" y="3039"/>
                  </a:moveTo>
                  <a:cubicBezTo>
                    <a:pt x="2211" y="3179"/>
                    <a:pt x="2484" y="3189"/>
                    <a:pt x="2524" y="3114"/>
                  </a:cubicBezTo>
                  <a:cubicBezTo>
                    <a:pt x="2443" y="3083"/>
                    <a:pt x="2395" y="3016"/>
                    <a:pt x="2260" y="3039"/>
                  </a:cubicBezTo>
                  <a:close/>
                  <a:moveTo>
                    <a:pt x="2487" y="3001"/>
                  </a:moveTo>
                  <a:cubicBezTo>
                    <a:pt x="2397" y="2989"/>
                    <a:pt x="2416" y="2869"/>
                    <a:pt x="2297" y="2887"/>
                  </a:cubicBezTo>
                  <a:cubicBezTo>
                    <a:pt x="2275" y="2989"/>
                    <a:pt x="2453" y="3080"/>
                    <a:pt x="2487" y="3001"/>
                  </a:cubicBezTo>
                  <a:close/>
                  <a:moveTo>
                    <a:pt x="1390" y="3493"/>
                  </a:moveTo>
                  <a:cubicBezTo>
                    <a:pt x="1490" y="3546"/>
                    <a:pt x="1765" y="3505"/>
                    <a:pt x="1730" y="3303"/>
                  </a:cubicBezTo>
                  <a:cubicBezTo>
                    <a:pt x="1544" y="3294"/>
                    <a:pt x="1362" y="3289"/>
                    <a:pt x="1390" y="3493"/>
                  </a:cubicBezTo>
                  <a:close/>
                  <a:moveTo>
                    <a:pt x="1428" y="2963"/>
                  </a:moveTo>
                  <a:cubicBezTo>
                    <a:pt x="1349" y="3086"/>
                    <a:pt x="1271" y="3209"/>
                    <a:pt x="1201" y="3341"/>
                  </a:cubicBezTo>
                  <a:cubicBezTo>
                    <a:pt x="1508" y="3410"/>
                    <a:pt x="1642" y="3095"/>
                    <a:pt x="1428" y="2963"/>
                  </a:cubicBezTo>
                  <a:close/>
                  <a:moveTo>
                    <a:pt x="8803" y="3266"/>
                  </a:moveTo>
                  <a:cubicBezTo>
                    <a:pt x="8917" y="3266"/>
                    <a:pt x="9030" y="3266"/>
                    <a:pt x="9144" y="3266"/>
                  </a:cubicBezTo>
                  <a:cubicBezTo>
                    <a:pt x="9135" y="3194"/>
                    <a:pt x="9186" y="3182"/>
                    <a:pt x="9182" y="3114"/>
                  </a:cubicBezTo>
                  <a:cubicBezTo>
                    <a:pt x="9054" y="3163"/>
                    <a:pt x="8820" y="3106"/>
                    <a:pt x="8803" y="3266"/>
                  </a:cubicBezTo>
                  <a:close/>
                  <a:moveTo>
                    <a:pt x="9182" y="2963"/>
                  </a:moveTo>
                  <a:cubicBezTo>
                    <a:pt x="9039" y="2947"/>
                    <a:pt x="9009" y="3043"/>
                    <a:pt x="8955" y="3114"/>
                  </a:cubicBezTo>
                  <a:cubicBezTo>
                    <a:pt x="9074" y="3108"/>
                    <a:pt x="9180" y="3088"/>
                    <a:pt x="9182" y="2963"/>
                  </a:cubicBezTo>
                  <a:close/>
                  <a:moveTo>
                    <a:pt x="9257" y="3266"/>
                  </a:moveTo>
                  <a:cubicBezTo>
                    <a:pt x="9477" y="3213"/>
                    <a:pt x="9655" y="3351"/>
                    <a:pt x="9749" y="3303"/>
                  </a:cubicBezTo>
                  <a:cubicBezTo>
                    <a:pt x="9804" y="2984"/>
                    <a:pt x="9514" y="3009"/>
                    <a:pt x="9295" y="2963"/>
                  </a:cubicBezTo>
                  <a:cubicBezTo>
                    <a:pt x="9303" y="3085"/>
                    <a:pt x="9228" y="3123"/>
                    <a:pt x="9257" y="3266"/>
                  </a:cubicBezTo>
                  <a:close/>
                  <a:moveTo>
                    <a:pt x="6950" y="3568"/>
                  </a:moveTo>
                  <a:cubicBezTo>
                    <a:pt x="7149" y="3579"/>
                    <a:pt x="7174" y="3528"/>
                    <a:pt x="7328" y="3568"/>
                  </a:cubicBezTo>
                  <a:cubicBezTo>
                    <a:pt x="7251" y="3317"/>
                    <a:pt x="7089" y="3152"/>
                    <a:pt x="6836" y="3076"/>
                  </a:cubicBezTo>
                  <a:cubicBezTo>
                    <a:pt x="6876" y="3238"/>
                    <a:pt x="6965" y="3351"/>
                    <a:pt x="6950" y="3568"/>
                  </a:cubicBezTo>
                  <a:close/>
                  <a:moveTo>
                    <a:pt x="9900" y="3266"/>
                  </a:moveTo>
                  <a:cubicBezTo>
                    <a:pt x="9940" y="3390"/>
                    <a:pt x="10094" y="3399"/>
                    <a:pt x="10203" y="3455"/>
                  </a:cubicBezTo>
                  <a:cubicBezTo>
                    <a:pt x="10192" y="3263"/>
                    <a:pt x="10141" y="3113"/>
                    <a:pt x="9976" y="3076"/>
                  </a:cubicBezTo>
                  <a:cubicBezTo>
                    <a:pt x="9960" y="3149"/>
                    <a:pt x="9868" y="3145"/>
                    <a:pt x="9900" y="3266"/>
                  </a:cubicBezTo>
                  <a:close/>
                  <a:moveTo>
                    <a:pt x="8122" y="3341"/>
                  </a:moveTo>
                  <a:cubicBezTo>
                    <a:pt x="8190" y="3320"/>
                    <a:pt x="8280" y="3322"/>
                    <a:pt x="8312" y="3266"/>
                  </a:cubicBezTo>
                  <a:cubicBezTo>
                    <a:pt x="8212" y="3277"/>
                    <a:pt x="8282" y="3119"/>
                    <a:pt x="8160" y="3152"/>
                  </a:cubicBezTo>
                  <a:cubicBezTo>
                    <a:pt x="8172" y="3240"/>
                    <a:pt x="8154" y="3297"/>
                    <a:pt x="8122" y="3341"/>
                  </a:cubicBezTo>
                  <a:close/>
                  <a:moveTo>
                    <a:pt x="2487" y="3228"/>
                  </a:moveTo>
                  <a:cubicBezTo>
                    <a:pt x="2322" y="3252"/>
                    <a:pt x="2059" y="3178"/>
                    <a:pt x="1957" y="3266"/>
                  </a:cubicBezTo>
                  <a:cubicBezTo>
                    <a:pt x="2115" y="3301"/>
                    <a:pt x="2384" y="3346"/>
                    <a:pt x="2487" y="3228"/>
                  </a:cubicBezTo>
                  <a:close/>
                  <a:moveTo>
                    <a:pt x="2714" y="3455"/>
                  </a:moveTo>
                  <a:cubicBezTo>
                    <a:pt x="2971" y="3538"/>
                    <a:pt x="3203" y="3646"/>
                    <a:pt x="3394" y="3795"/>
                  </a:cubicBezTo>
                  <a:cubicBezTo>
                    <a:pt x="3423" y="3527"/>
                    <a:pt x="3312" y="3399"/>
                    <a:pt x="3167" y="3303"/>
                  </a:cubicBezTo>
                  <a:cubicBezTo>
                    <a:pt x="2917" y="3389"/>
                    <a:pt x="2923" y="3322"/>
                    <a:pt x="2714" y="3228"/>
                  </a:cubicBezTo>
                  <a:cubicBezTo>
                    <a:pt x="2714" y="3303"/>
                    <a:pt x="2714" y="3379"/>
                    <a:pt x="2714" y="3455"/>
                  </a:cubicBezTo>
                  <a:close/>
                  <a:moveTo>
                    <a:pt x="7366" y="3530"/>
                  </a:moveTo>
                  <a:cubicBezTo>
                    <a:pt x="7506" y="3604"/>
                    <a:pt x="7610" y="3715"/>
                    <a:pt x="7744" y="3795"/>
                  </a:cubicBezTo>
                  <a:cubicBezTo>
                    <a:pt x="7713" y="3596"/>
                    <a:pt x="8067" y="3479"/>
                    <a:pt x="7896" y="3379"/>
                  </a:cubicBezTo>
                  <a:cubicBezTo>
                    <a:pt x="7763" y="3435"/>
                    <a:pt x="7493" y="3303"/>
                    <a:pt x="7366" y="3228"/>
                  </a:cubicBezTo>
                  <a:cubicBezTo>
                    <a:pt x="7366" y="3329"/>
                    <a:pt x="7366" y="3429"/>
                    <a:pt x="7366" y="3530"/>
                  </a:cubicBezTo>
                  <a:close/>
                  <a:moveTo>
                    <a:pt x="8047" y="3795"/>
                  </a:moveTo>
                  <a:cubicBezTo>
                    <a:pt x="8233" y="3689"/>
                    <a:pt x="8336" y="3834"/>
                    <a:pt x="8425" y="3719"/>
                  </a:cubicBezTo>
                  <a:cubicBezTo>
                    <a:pt x="8381" y="3714"/>
                    <a:pt x="8318" y="3726"/>
                    <a:pt x="8312" y="3682"/>
                  </a:cubicBezTo>
                  <a:cubicBezTo>
                    <a:pt x="8431" y="3624"/>
                    <a:pt x="8539" y="3556"/>
                    <a:pt x="8690" y="3530"/>
                  </a:cubicBezTo>
                  <a:cubicBezTo>
                    <a:pt x="8668" y="3464"/>
                    <a:pt x="8736" y="3308"/>
                    <a:pt x="8652" y="3303"/>
                  </a:cubicBezTo>
                  <a:cubicBezTo>
                    <a:pt x="8477" y="3437"/>
                    <a:pt x="7882" y="3281"/>
                    <a:pt x="8047" y="3795"/>
                  </a:cubicBezTo>
                  <a:close/>
                  <a:moveTo>
                    <a:pt x="9711" y="3568"/>
                  </a:moveTo>
                  <a:cubicBezTo>
                    <a:pt x="9800" y="3605"/>
                    <a:pt x="9897" y="3634"/>
                    <a:pt x="10014" y="3644"/>
                  </a:cubicBezTo>
                  <a:cubicBezTo>
                    <a:pt x="10014" y="3581"/>
                    <a:pt x="10014" y="3518"/>
                    <a:pt x="10014" y="3455"/>
                  </a:cubicBezTo>
                  <a:cubicBezTo>
                    <a:pt x="9939" y="3403"/>
                    <a:pt x="9798" y="3419"/>
                    <a:pt x="9711" y="3379"/>
                  </a:cubicBezTo>
                  <a:cubicBezTo>
                    <a:pt x="9711" y="3442"/>
                    <a:pt x="9711" y="3505"/>
                    <a:pt x="9711" y="3568"/>
                  </a:cubicBezTo>
                  <a:close/>
                  <a:moveTo>
                    <a:pt x="3508" y="3530"/>
                  </a:moveTo>
                  <a:cubicBezTo>
                    <a:pt x="3635" y="3592"/>
                    <a:pt x="3669" y="3747"/>
                    <a:pt x="3848" y="3757"/>
                  </a:cubicBezTo>
                  <a:cubicBezTo>
                    <a:pt x="3875" y="3617"/>
                    <a:pt x="3784" y="3595"/>
                    <a:pt x="3810" y="3455"/>
                  </a:cubicBezTo>
                  <a:cubicBezTo>
                    <a:pt x="3709" y="3480"/>
                    <a:pt x="3574" y="3471"/>
                    <a:pt x="3508" y="3530"/>
                  </a:cubicBezTo>
                  <a:close/>
                  <a:moveTo>
                    <a:pt x="2562" y="3493"/>
                  </a:moveTo>
                  <a:cubicBezTo>
                    <a:pt x="2347" y="3517"/>
                    <a:pt x="2033" y="3443"/>
                    <a:pt x="1881" y="3530"/>
                  </a:cubicBezTo>
                  <a:cubicBezTo>
                    <a:pt x="2059" y="3559"/>
                    <a:pt x="2448" y="3634"/>
                    <a:pt x="2562" y="3493"/>
                  </a:cubicBezTo>
                  <a:close/>
                  <a:moveTo>
                    <a:pt x="8955" y="3644"/>
                  </a:moveTo>
                  <a:cubicBezTo>
                    <a:pt x="9475" y="3631"/>
                    <a:pt x="9665" y="3648"/>
                    <a:pt x="9182" y="3606"/>
                  </a:cubicBezTo>
                  <a:cubicBezTo>
                    <a:pt x="9080" y="3597"/>
                    <a:pt x="8972" y="3506"/>
                    <a:pt x="8841" y="3606"/>
                  </a:cubicBezTo>
                  <a:cubicBezTo>
                    <a:pt x="8886" y="3612"/>
                    <a:pt x="8948" y="3599"/>
                    <a:pt x="8955" y="3644"/>
                  </a:cubicBezTo>
                  <a:close/>
                  <a:moveTo>
                    <a:pt x="1125" y="4476"/>
                  </a:moveTo>
                  <a:cubicBezTo>
                    <a:pt x="1584" y="4380"/>
                    <a:pt x="1929" y="4171"/>
                    <a:pt x="2071" y="3757"/>
                  </a:cubicBezTo>
                  <a:cubicBezTo>
                    <a:pt x="1611" y="3485"/>
                    <a:pt x="1194" y="4004"/>
                    <a:pt x="1125" y="4476"/>
                  </a:cubicBezTo>
                  <a:close/>
                  <a:moveTo>
                    <a:pt x="2260" y="3833"/>
                  </a:moveTo>
                  <a:cubicBezTo>
                    <a:pt x="2451" y="4171"/>
                    <a:pt x="2899" y="4253"/>
                    <a:pt x="3319" y="4362"/>
                  </a:cubicBezTo>
                  <a:cubicBezTo>
                    <a:pt x="3294" y="4097"/>
                    <a:pt x="3085" y="4017"/>
                    <a:pt x="3054" y="3757"/>
                  </a:cubicBezTo>
                  <a:cubicBezTo>
                    <a:pt x="2718" y="3719"/>
                    <a:pt x="2428" y="3570"/>
                    <a:pt x="2260" y="3833"/>
                  </a:cubicBezTo>
                  <a:close/>
                  <a:moveTo>
                    <a:pt x="8349" y="3946"/>
                  </a:moveTo>
                  <a:cubicBezTo>
                    <a:pt x="8557" y="3930"/>
                    <a:pt x="9043" y="4123"/>
                    <a:pt x="9106" y="3795"/>
                  </a:cubicBezTo>
                  <a:cubicBezTo>
                    <a:pt x="8926" y="3665"/>
                    <a:pt x="8471" y="3706"/>
                    <a:pt x="8349" y="3946"/>
                  </a:cubicBezTo>
                  <a:close/>
                  <a:moveTo>
                    <a:pt x="9295" y="3909"/>
                  </a:moveTo>
                  <a:cubicBezTo>
                    <a:pt x="9394" y="4008"/>
                    <a:pt x="9923" y="4051"/>
                    <a:pt x="10014" y="3909"/>
                  </a:cubicBezTo>
                  <a:cubicBezTo>
                    <a:pt x="9801" y="3794"/>
                    <a:pt x="9443" y="3698"/>
                    <a:pt x="9295" y="3909"/>
                  </a:cubicBezTo>
                  <a:close/>
                  <a:moveTo>
                    <a:pt x="7744" y="3833"/>
                  </a:moveTo>
                  <a:cubicBezTo>
                    <a:pt x="7740" y="3950"/>
                    <a:pt x="7761" y="4043"/>
                    <a:pt x="7820" y="4098"/>
                  </a:cubicBezTo>
                  <a:cubicBezTo>
                    <a:pt x="7858" y="3972"/>
                    <a:pt x="8029" y="3979"/>
                    <a:pt x="8009" y="3795"/>
                  </a:cubicBezTo>
                  <a:cubicBezTo>
                    <a:pt x="7886" y="3773"/>
                    <a:pt x="7833" y="3821"/>
                    <a:pt x="7744" y="3833"/>
                  </a:cubicBezTo>
                  <a:close/>
                  <a:moveTo>
                    <a:pt x="3735" y="4514"/>
                  </a:moveTo>
                  <a:cubicBezTo>
                    <a:pt x="3935" y="4413"/>
                    <a:pt x="4100" y="4016"/>
                    <a:pt x="3886" y="3833"/>
                  </a:cubicBezTo>
                  <a:cubicBezTo>
                    <a:pt x="3823" y="3833"/>
                    <a:pt x="3760" y="3833"/>
                    <a:pt x="3697" y="3833"/>
                  </a:cubicBezTo>
                  <a:cubicBezTo>
                    <a:pt x="3593" y="4038"/>
                    <a:pt x="3697" y="4328"/>
                    <a:pt x="3735" y="4514"/>
                  </a:cubicBezTo>
                  <a:close/>
                  <a:moveTo>
                    <a:pt x="1730" y="4514"/>
                  </a:moveTo>
                  <a:cubicBezTo>
                    <a:pt x="2069" y="4500"/>
                    <a:pt x="2483" y="4560"/>
                    <a:pt x="2714" y="4438"/>
                  </a:cubicBezTo>
                  <a:cubicBezTo>
                    <a:pt x="2424" y="4048"/>
                    <a:pt x="1928" y="4058"/>
                    <a:pt x="1730" y="4514"/>
                  </a:cubicBezTo>
                  <a:close/>
                  <a:moveTo>
                    <a:pt x="8652" y="4249"/>
                  </a:moveTo>
                  <a:cubicBezTo>
                    <a:pt x="8999" y="4205"/>
                    <a:pt x="9538" y="4353"/>
                    <a:pt x="9711" y="4136"/>
                  </a:cubicBezTo>
                  <a:cubicBezTo>
                    <a:pt x="9486" y="4150"/>
                    <a:pt x="8802" y="4033"/>
                    <a:pt x="8652" y="4249"/>
                  </a:cubicBezTo>
                  <a:close/>
                  <a:moveTo>
                    <a:pt x="9825" y="4136"/>
                  </a:moveTo>
                  <a:cubicBezTo>
                    <a:pt x="9711" y="4160"/>
                    <a:pt x="9861" y="4216"/>
                    <a:pt x="9825" y="4287"/>
                  </a:cubicBezTo>
                  <a:cubicBezTo>
                    <a:pt x="9469" y="4266"/>
                    <a:pt x="8858" y="4468"/>
                    <a:pt x="9371" y="4665"/>
                  </a:cubicBezTo>
                  <a:cubicBezTo>
                    <a:pt x="9508" y="4639"/>
                    <a:pt x="9505" y="4472"/>
                    <a:pt x="9635" y="4438"/>
                  </a:cubicBezTo>
                  <a:cubicBezTo>
                    <a:pt x="9678" y="4446"/>
                    <a:pt x="9694" y="4480"/>
                    <a:pt x="9711" y="4514"/>
                  </a:cubicBezTo>
                  <a:cubicBezTo>
                    <a:pt x="9718" y="4647"/>
                    <a:pt x="9583" y="4638"/>
                    <a:pt x="9560" y="4741"/>
                  </a:cubicBezTo>
                  <a:cubicBezTo>
                    <a:pt x="9776" y="4827"/>
                    <a:pt x="9960" y="4945"/>
                    <a:pt x="10278" y="4930"/>
                  </a:cubicBezTo>
                  <a:cubicBezTo>
                    <a:pt x="10460" y="4716"/>
                    <a:pt x="10266" y="4543"/>
                    <a:pt x="10278" y="4249"/>
                  </a:cubicBezTo>
                  <a:cubicBezTo>
                    <a:pt x="10135" y="4245"/>
                    <a:pt x="10222" y="4470"/>
                    <a:pt x="10089" y="4476"/>
                  </a:cubicBezTo>
                  <a:cubicBezTo>
                    <a:pt x="10031" y="4421"/>
                    <a:pt x="10056" y="4282"/>
                    <a:pt x="10052" y="4173"/>
                  </a:cubicBezTo>
                  <a:cubicBezTo>
                    <a:pt x="9972" y="4148"/>
                    <a:pt x="9883" y="4073"/>
                    <a:pt x="9825" y="4136"/>
                  </a:cubicBezTo>
                  <a:close/>
                  <a:moveTo>
                    <a:pt x="5134" y="4362"/>
                  </a:moveTo>
                  <a:cubicBezTo>
                    <a:pt x="5299" y="4374"/>
                    <a:pt x="5350" y="4499"/>
                    <a:pt x="5437" y="4589"/>
                  </a:cubicBezTo>
                  <a:cubicBezTo>
                    <a:pt x="5447" y="4512"/>
                    <a:pt x="5538" y="4514"/>
                    <a:pt x="5588" y="4476"/>
                  </a:cubicBezTo>
                  <a:cubicBezTo>
                    <a:pt x="5556" y="4382"/>
                    <a:pt x="5539" y="4273"/>
                    <a:pt x="5550" y="4136"/>
                  </a:cubicBezTo>
                  <a:cubicBezTo>
                    <a:pt x="5402" y="4201"/>
                    <a:pt x="5257" y="4271"/>
                    <a:pt x="5134" y="4362"/>
                  </a:cubicBezTo>
                  <a:close/>
                  <a:moveTo>
                    <a:pt x="8198" y="4476"/>
                  </a:moveTo>
                  <a:cubicBezTo>
                    <a:pt x="8161" y="4387"/>
                    <a:pt x="8186" y="4236"/>
                    <a:pt x="8047" y="4249"/>
                  </a:cubicBezTo>
                  <a:cubicBezTo>
                    <a:pt x="7912" y="4548"/>
                    <a:pt x="8084" y="4734"/>
                    <a:pt x="7971" y="5081"/>
                  </a:cubicBezTo>
                  <a:cubicBezTo>
                    <a:pt x="8390" y="5278"/>
                    <a:pt x="8915" y="4980"/>
                    <a:pt x="9106" y="4703"/>
                  </a:cubicBezTo>
                  <a:cubicBezTo>
                    <a:pt x="8865" y="4753"/>
                    <a:pt x="8631" y="5009"/>
                    <a:pt x="8349" y="4892"/>
                  </a:cubicBezTo>
                  <a:cubicBezTo>
                    <a:pt x="8565" y="4780"/>
                    <a:pt x="8865" y="4752"/>
                    <a:pt x="8992" y="4552"/>
                  </a:cubicBezTo>
                  <a:cubicBezTo>
                    <a:pt x="8727" y="4514"/>
                    <a:pt x="8549" y="4763"/>
                    <a:pt x="8312" y="4627"/>
                  </a:cubicBezTo>
                  <a:cubicBezTo>
                    <a:pt x="8579" y="4592"/>
                    <a:pt x="8816" y="4526"/>
                    <a:pt x="8917" y="4325"/>
                  </a:cubicBezTo>
                  <a:cubicBezTo>
                    <a:pt x="8727" y="4300"/>
                    <a:pt x="8612" y="4372"/>
                    <a:pt x="8501" y="4325"/>
                  </a:cubicBezTo>
                  <a:cubicBezTo>
                    <a:pt x="8483" y="4252"/>
                    <a:pt x="8617" y="4162"/>
                    <a:pt x="8463" y="4173"/>
                  </a:cubicBezTo>
                  <a:cubicBezTo>
                    <a:pt x="8438" y="4173"/>
                    <a:pt x="8412" y="4173"/>
                    <a:pt x="8387" y="4173"/>
                  </a:cubicBezTo>
                  <a:cubicBezTo>
                    <a:pt x="8329" y="4279"/>
                    <a:pt x="8353" y="4467"/>
                    <a:pt x="8198" y="4476"/>
                  </a:cubicBezTo>
                  <a:close/>
                  <a:moveTo>
                    <a:pt x="2373" y="4741"/>
                  </a:moveTo>
                  <a:cubicBezTo>
                    <a:pt x="2426" y="4852"/>
                    <a:pt x="2736" y="4705"/>
                    <a:pt x="2789" y="4816"/>
                  </a:cubicBezTo>
                  <a:cubicBezTo>
                    <a:pt x="2736" y="4965"/>
                    <a:pt x="2420" y="4851"/>
                    <a:pt x="2373" y="5005"/>
                  </a:cubicBezTo>
                  <a:cubicBezTo>
                    <a:pt x="2589" y="5199"/>
                    <a:pt x="3639" y="5140"/>
                    <a:pt x="3357" y="4589"/>
                  </a:cubicBezTo>
                  <a:cubicBezTo>
                    <a:pt x="3036" y="4627"/>
                    <a:pt x="2595" y="4408"/>
                    <a:pt x="2373" y="4741"/>
                  </a:cubicBezTo>
                  <a:close/>
                  <a:moveTo>
                    <a:pt x="1087" y="4703"/>
                  </a:moveTo>
                  <a:cubicBezTo>
                    <a:pt x="1062" y="4967"/>
                    <a:pt x="1273" y="4996"/>
                    <a:pt x="1314" y="5195"/>
                  </a:cubicBezTo>
                  <a:cubicBezTo>
                    <a:pt x="1534" y="5124"/>
                    <a:pt x="1900" y="5200"/>
                    <a:pt x="2108" y="5119"/>
                  </a:cubicBezTo>
                  <a:cubicBezTo>
                    <a:pt x="2108" y="5056"/>
                    <a:pt x="2108" y="4993"/>
                    <a:pt x="2108" y="4930"/>
                  </a:cubicBezTo>
                  <a:cubicBezTo>
                    <a:pt x="1956" y="4906"/>
                    <a:pt x="1706" y="4979"/>
                    <a:pt x="1617" y="4892"/>
                  </a:cubicBezTo>
                  <a:cubicBezTo>
                    <a:pt x="1647" y="4696"/>
                    <a:pt x="2132" y="4954"/>
                    <a:pt x="2108" y="4703"/>
                  </a:cubicBezTo>
                  <a:cubicBezTo>
                    <a:pt x="1780" y="4606"/>
                    <a:pt x="1431" y="4516"/>
                    <a:pt x="1087" y="4703"/>
                  </a:cubicBezTo>
                  <a:close/>
                  <a:moveTo>
                    <a:pt x="4302" y="4854"/>
                  </a:moveTo>
                  <a:cubicBezTo>
                    <a:pt x="4526" y="4776"/>
                    <a:pt x="4784" y="4731"/>
                    <a:pt x="4945" y="4589"/>
                  </a:cubicBezTo>
                  <a:cubicBezTo>
                    <a:pt x="4641" y="4588"/>
                    <a:pt x="4417" y="4667"/>
                    <a:pt x="4302" y="4854"/>
                  </a:cubicBezTo>
                  <a:close/>
                  <a:moveTo>
                    <a:pt x="7177" y="4779"/>
                  </a:moveTo>
                  <a:cubicBezTo>
                    <a:pt x="7520" y="4842"/>
                    <a:pt x="7470" y="5292"/>
                    <a:pt x="7253" y="5459"/>
                  </a:cubicBezTo>
                  <a:cubicBezTo>
                    <a:pt x="7459" y="5468"/>
                    <a:pt x="7707" y="5433"/>
                    <a:pt x="7858" y="5497"/>
                  </a:cubicBezTo>
                  <a:cubicBezTo>
                    <a:pt x="7753" y="5251"/>
                    <a:pt x="7619" y="4911"/>
                    <a:pt x="7706" y="4589"/>
                  </a:cubicBezTo>
                  <a:cubicBezTo>
                    <a:pt x="7510" y="4632"/>
                    <a:pt x="7336" y="4698"/>
                    <a:pt x="7177" y="4779"/>
                  </a:cubicBezTo>
                  <a:close/>
                  <a:moveTo>
                    <a:pt x="3697" y="4930"/>
                  </a:moveTo>
                  <a:cubicBezTo>
                    <a:pt x="3851" y="4908"/>
                    <a:pt x="3967" y="4847"/>
                    <a:pt x="4000" y="4703"/>
                  </a:cubicBezTo>
                  <a:cubicBezTo>
                    <a:pt x="3868" y="4733"/>
                    <a:pt x="3854" y="4647"/>
                    <a:pt x="3735" y="4665"/>
                  </a:cubicBezTo>
                  <a:cubicBezTo>
                    <a:pt x="3765" y="4796"/>
                    <a:pt x="3678" y="4810"/>
                    <a:pt x="3697" y="4930"/>
                  </a:cubicBezTo>
                  <a:close/>
                  <a:moveTo>
                    <a:pt x="5777" y="4892"/>
                  </a:moveTo>
                  <a:cubicBezTo>
                    <a:pt x="5867" y="4868"/>
                    <a:pt x="5953" y="4841"/>
                    <a:pt x="5966" y="4741"/>
                  </a:cubicBezTo>
                  <a:cubicBezTo>
                    <a:pt x="5860" y="4772"/>
                    <a:pt x="5868" y="4687"/>
                    <a:pt x="5777" y="4703"/>
                  </a:cubicBezTo>
                  <a:cubicBezTo>
                    <a:pt x="5777" y="4766"/>
                    <a:pt x="5777" y="4829"/>
                    <a:pt x="5777" y="4892"/>
                  </a:cubicBezTo>
                  <a:close/>
                  <a:moveTo>
                    <a:pt x="9219" y="5497"/>
                  </a:moveTo>
                  <a:cubicBezTo>
                    <a:pt x="9473" y="5785"/>
                    <a:pt x="9918" y="5504"/>
                    <a:pt x="10127" y="5308"/>
                  </a:cubicBezTo>
                  <a:cubicBezTo>
                    <a:pt x="9833" y="5236"/>
                    <a:pt x="9668" y="5036"/>
                    <a:pt x="9409" y="4930"/>
                  </a:cubicBezTo>
                  <a:cubicBezTo>
                    <a:pt x="9422" y="5196"/>
                    <a:pt x="9342" y="5367"/>
                    <a:pt x="9219" y="5497"/>
                  </a:cubicBezTo>
                  <a:close/>
                  <a:moveTo>
                    <a:pt x="10354" y="5195"/>
                  </a:moveTo>
                  <a:cubicBezTo>
                    <a:pt x="10393" y="5107"/>
                    <a:pt x="10484" y="5073"/>
                    <a:pt x="10468" y="4930"/>
                  </a:cubicBezTo>
                  <a:cubicBezTo>
                    <a:pt x="10368" y="4934"/>
                    <a:pt x="10328" y="5190"/>
                    <a:pt x="10354" y="5195"/>
                  </a:cubicBezTo>
                  <a:close/>
                  <a:moveTo>
                    <a:pt x="10392" y="5535"/>
                  </a:moveTo>
                  <a:cubicBezTo>
                    <a:pt x="10570" y="5429"/>
                    <a:pt x="10616" y="5623"/>
                    <a:pt x="10770" y="5649"/>
                  </a:cubicBezTo>
                  <a:cubicBezTo>
                    <a:pt x="10758" y="5396"/>
                    <a:pt x="10790" y="5100"/>
                    <a:pt x="10657" y="4968"/>
                  </a:cubicBezTo>
                  <a:cubicBezTo>
                    <a:pt x="10626" y="5215"/>
                    <a:pt x="10464" y="5330"/>
                    <a:pt x="10392" y="5535"/>
                  </a:cubicBezTo>
                  <a:close/>
                  <a:moveTo>
                    <a:pt x="8274" y="5346"/>
                  </a:moveTo>
                  <a:cubicBezTo>
                    <a:pt x="8358" y="5400"/>
                    <a:pt x="8456" y="5441"/>
                    <a:pt x="8614" y="5422"/>
                  </a:cubicBezTo>
                  <a:cubicBezTo>
                    <a:pt x="8627" y="5585"/>
                    <a:pt x="8804" y="5585"/>
                    <a:pt x="8917" y="5649"/>
                  </a:cubicBezTo>
                  <a:cubicBezTo>
                    <a:pt x="8928" y="5571"/>
                    <a:pt x="9019" y="5574"/>
                    <a:pt x="9030" y="5497"/>
                  </a:cubicBezTo>
                  <a:cubicBezTo>
                    <a:pt x="8955" y="5459"/>
                    <a:pt x="8869" y="5432"/>
                    <a:pt x="8841" y="5346"/>
                  </a:cubicBezTo>
                  <a:cubicBezTo>
                    <a:pt x="8977" y="5368"/>
                    <a:pt x="9024" y="5302"/>
                    <a:pt x="9106" y="5270"/>
                  </a:cubicBezTo>
                  <a:cubicBezTo>
                    <a:pt x="9087" y="5151"/>
                    <a:pt x="9174" y="5137"/>
                    <a:pt x="9144" y="5005"/>
                  </a:cubicBezTo>
                  <a:cubicBezTo>
                    <a:pt x="8886" y="5151"/>
                    <a:pt x="8554" y="5223"/>
                    <a:pt x="8274" y="5346"/>
                  </a:cubicBezTo>
                  <a:close/>
                  <a:moveTo>
                    <a:pt x="5172" y="5913"/>
                  </a:moveTo>
                  <a:cubicBezTo>
                    <a:pt x="5461" y="5786"/>
                    <a:pt x="5731" y="5640"/>
                    <a:pt x="5891" y="5384"/>
                  </a:cubicBezTo>
                  <a:cubicBezTo>
                    <a:pt x="5853" y="5283"/>
                    <a:pt x="5738" y="5259"/>
                    <a:pt x="5664" y="5195"/>
                  </a:cubicBezTo>
                  <a:cubicBezTo>
                    <a:pt x="5488" y="5422"/>
                    <a:pt x="5315" y="5652"/>
                    <a:pt x="5172" y="5913"/>
                  </a:cubicBezTo>
                  <a:close/>
                  <a:moveTo>
                    <a:pt x="1503" y="5422"/>
                  </a:moveTo>
                  <a:cubicBezTo>
                    <a:pt x="1705" y="5601"/>
                    <a:pt x="2036" y="5573"/>
                    <a:pt x="2260" y="5459"/>
                  </a:cubicBezTo>
                  <a:cubicBezTo>
                    <a:pt x="2485" y="5616"/>
                    <a:pt x="2830" y="5558"/>
                    <a:pt x="2903" y="5270"/>
                  </a:cubicBezTo>
                  <a:cubicBezTo>
                    <a:pt x="2410" y="5295"/>
                    <a:pt x="1867" y="5268"/>
                    <a:pt x="1503" y="5422"/>
                  </a:cubicBezTo>
                  <a:close/>
                  <a:moveTo>
                    <a:pt x="633" y="5800"/>
                  </a:moveTo>
                  <a:cubicBezTo>
                    <a:pt x="700" y="6061"/>
                    <a:pt x="693" y="6395"/>
                    <a:pt x="747" y="6670"/>
                  </a:cubicBezTo>
                  <a:cubicBezTo>
                    <a:pt x="880" y="6548"/>
                    <a:pt x="885" y="6677"/>
                    <a:pt x="1011" y="6745"/>
                  </a:cubicBezTo>
                  <a:cubicBezTo>
                    <a:pt x="864" y="6381"/>
                    <a:pt x="1538" y="5674"/>
                    <a:pt x="860" y="5573"/>
                  </a:cubicBezTo>
                  <a:cubicBezTo>
                    <a:pt x="862" y="5796"/>
                    <a:pt x="695" y="5705"/>
                    <a:pt x="633" y="5800"/>
                  </a:cubicBezTo>
                  <a:close/>
                  <a:moveTo>
                    <a:pt x="1201" y="6140"/>
                  </a:moveTo>
                  <a:cubicBezTo>
                    <a:pt x="1426" y="6104"/>
                    <a:pt x="1464" y="6255"/>
                    <a:pt x="1503" y="6405"/>
                  </a:cubicBezTo>
                  <a:cubicBezTo>
                    <a:pt x="1775" y="6353"/>
                    <a:pt x="1662" y="6016"/>
                    <a:pt x="1654" y="5762"/>
                  </a:cubicBezTo>
                  <a:cubicBezTo>
                    <a:pt x="1462" y="5740"/>
                    <a:pt x="1362" y="5625"/>
                    <a:pt x="1201" y="5573"/>
                  </a:cubicBezTo>
                  <a:cubicBezTo>
                    <a:pt x="1238" y="5733"/>
                    <a:pt x="1268" y="5986"/>
                    <a:pt x="1201" y="6140"/>
                  </a:cubicBezTo>
                  <a:close/>
                  <a:moveTo>
                    <a:pt x="6572" y="5724"/>
                  </a:moveTo>
                  <a:cubicBezTo>
                    <a:pt x="6780" y="5730"/>
                    <a:pt x="6905" y="5654"/>
                    <a:pt x="7026" y="5573"/>
                  </a:cubicBezTo>
                  <a:cubicBezTo>
                    <a:pt x="6831" y="5580"/>
                    <a:pt x="6589" y="5540"/>
                    <a:pt x="6572" y="5724"/>
                  </a:cubicBezTo>
                  <a:close/>
                  <a:moveTo>
                    <a:pt x="9711" y="5838"/>
                  </a:moveTo>
                  <a:cubicBezTo>
                    <a:pt x="9695" y="6131"/>
                    <a:pt x="9619" y="6417"/>
                    <a:pt x="9862" y="6518"/>
                  </a:cubicBezTo>
                  <a:cubicBezTo>
                    <a:pt x="9899" y="6354"/>
                    <a:pt x="9951" y="6203"/>
                    <a:pt x="10203" y="6254"/>
                  </a:cubicBezTo>
                  <a:cubicBezTo>
                    <a:pt x="10061" y="6057"/>
                    <a:pt x="10260" y="5747"/>
                    <a:pt x="10127" y="5649"/>
                  </a:cubicBezTo>
                  <a:cubicBezTo>
                    <a:pt x="10020" y="5743"/>
                    <a:pt x="9874" y="5799"/>
                    <a:pt x="9711" y="5838"/>
                  </a:cubicBezTo>
                  <a:close/>
                  <a:moveTo>
                    <a:pt x="2789" y="6027"/>
                  </a:moveTo>
                  <a:cubicBezTo>
                    <a:pt x="2766" y="5924"/>
                    <a:pt x="2837" y="5727"/>
                    <a:pt x="2751" y="5686"/>
                  </a:cubicBezTo>
                  <a:cubicBezTo>
                    <a:pt x="2701" y="5747"/>
                    <a:pt x="2670" y="6020"/>
                    <a:pt x="2789" y="6027"/>
                  </a:cubicBezTo>
                  <a:close/>
                  <a:moveTo>
                    <a:pt x="10354" y="6821"/>
                  </a:moveTo>
                  <a:cubicBezTo>
                    <a:pt x="10516" y="6787"/>
                    <a:pt x="10479" y="6666"/>
                    <a:pt x="10619" y="6783"/>
                  </a:cubicBezTo>
                  <a:cubicBezTo>
                    <a:pt x="10663" y="6474"/>
                    <a:pt x="10727" y="6185"/>
                    <a:pt x="10770" y="5875"/>
                  </a:cubicBezTo>
                  <a:cubicBezTo>
                    <a:pt x="10703" y="5805"/>
                    <a:pt x="10674" y="5906"/>
                    <a:pt x="10543" y="5875"/>
                  </a:cubicBezTo>
                  <a:cubicBezTo>
                    <a:pt x="10592" y="5826"/>
                    <a:pt x="10592" y="5736"/>
                    <a:pt x="10543" y="5686"/>
                  </a:cubicBezTo>
                  <a:cubicBezTo>
                    <a:pt x="9873" y="5737"/>
                    <a:pt x="10523" y="6486"/>
                    <a:pt x="10354" y="6821"/>
                  </a:cubicBezTo>
                  <a:close/>
                  <a:moveTo>
                    <a:pt x="8539" y="6329"/>
                  </a:moveTo>
                  <a:cubicBezTo>
                    <a:pt x="8570" y="6185"/>
                    <a:pt x="8588" y="6026"/>
                    <a:pt x="8576" y="5838"/>
                  </a:cubicBezTo>
                  <a:cubicBezTo>
                    <a:pt x="8436" y="5814"/>
                    <a:pt x="8339" y="5747"/>
                    <a:pt x="8198" y="5724"/>
                  </a:cubicBezTo>
                  <a:cubicBezTo>
                    <a:pt x="8320" y="5918"/>
                    <a:pt x="8395" y="6158"/>
                    <a:pt x="8539" y="6329"/>
                  </a:cubicBezTo>
                  <a:close/>
                  <a:moveTo>
                    <a:pt x="2487" y="5762"/>
                  </a:moveTo>
                  <a:cubicBezTo>
                    <a:pt x="2297" y="5762"/>
                    <a:pt x="2108" y="5762"/>
                    <a:pt x="1919" y="5762"/>
                  </a:cubicBezTo>
                  <a:cubicBezTo>
                    <a:pt x="1955" y="5894"/>
                    <a:pt x="2447" y="5874"/>
                    <a:pt x="2487" y="5762"/>
                  </a:cubicBezTo>
                  <a:close/>
                  <a:moveTo>
                    <a:pt x="9446" y="5838"/>
                  </a:moveTo>
                  <a:cubicBezTo>
                    <a:pt x="9269" y="5862"/>
                    <a:pt x="8993" y="5788"/>
                    <a:pt x="8879" y="5875"/>
                  </a:cubicBezTo>
                  <a:cubicBezTo>
                    <a:pt x="8996" y="5898"/>
                    <a:pt x="9396" y="5995"/>
                    <a:pt x="9446" y="5838"/>
                  </a:cubicBezTo>
                  <a:close/>
                  <a:moveTo>
                    <a:pt x="2562" y="6102"/>
                  </a:moveTo>
                  <a:cubicBezTo>
                    <a:pt x="2747" y="6090"/>
                    <a:pt x="2526" y="6043"/>
                    <a:pt x="2449" y="6065"/>
                  </a:cubicBezTo>
                  <a:cubicBezTo>
                    <a:pt x="2335" y="6065"/>
                    <a:pt x="2222" y="6065"/>
                    <a:pt x="2108" y="6065"/>
                  </a:cubicBezTo>
                  <a:cubicBezTo>
                    <a:pt x="1989" y="6064"/>
                    <a:pt x="1916" y="5973"/>
                    <a:pt x="1844" y="6102"/>
                  </a:cubicBezTo>
                  <a:cubicBezTo>
                    <a:pt x="2083" y="6102"/>
                    <a:pt x="2323" y="6102"/>
                    <a:pt x="2562" y="6102"/>
                  </a:cubicBezTo>
                  <a:close/>
                  <a:moveTo>
                    <a:pt x="6836" y="6556"/>
                  </a:moveTo>
                  <a:cubicBezTo>
                    <a:pt x="6927" y="6579"/>
                    <a:pt x="7111" y="6509"/>
                    <a:pt x="7139" y="6594"/>
                  </a:cubicBezTo>
                  <a:cubicBezTo>
                    <a:pt x="7139" y="6632"/>
                    <a:pt x="7170" y="6639"/>
                    <a:pt x="7177" y="6670"/>
                  </a:cubicBezTo>
                  <a:cubicBezTo>
                    <a:pt x="7191" y="6989"/>
                    <a:pt x="6645" y="7056"/>
                    <a:pt x="6912" y="7388"/>
                  </a:cubicBezTo>
                  <a:cubicBezTo>
                    <a:pt x="7821" y="7350"/>
                    <a:pt x="7355" y="5448"/>
                    <a:pt x="6836" y="6556"/>
                  </a:cubicBezTo>
                  <a:close/>
                  <a:moveTo>
                    <a:pt x="2638" y="6632"/>
                  </a:moveTo>
                  <a:cubicBezTo>
                    <a:pt x="2660" y="6546"/>
                    <a:pt x="2859" y="6300"/>
                    <a:pt x="2676" y="6254"/>
                  </a:cubicBezTo>
                  <a:cubicBezTo>
                    <a:pt x="2723" y="6416"/>
                    <a:pt x="2528" y="6532"/>
                    <a:pt x="2638" y="6632"/>
                  </a:cubicBezTo>
                  <a:close/>
                  <a:moveTo>
                    <a:pt x="1125" y="6783"/>
                  </a:moveTo>
                  <a:cubicBezTo>
                    <a:pt x="1252" y="6696"/>
                    <a:pt x="1328" y="6557"/>
                    <a:pt x="1428" y="6443"/>
                  </a:cubicBezTo>
                  <a:cubicBezTo>
                    <a:pt x="1408" y="6387"/>
                    <a:pt x="1372" y="6347"/>
                    <a:pt x="1352" y="6292"/>
                  </a:cubicBezTo>
                  <a:cubicBezTo>
                    <a:pt x="1028" y="6234"/>
                    <a:pt x="1007" y="6611"/>
                    <a:pt x="1125" y="6783"/>
                  </a:cubicBezTo>
                  <a:close/>
                  <a:moveTo>
                    <a:pt x="2449" y="6897"/>
                  </a:moveTo>
                  <a:cubicBezTo>
                    <a:pt x="2549" y="6857"/>
                    <a:pt x="2739" y="6826"/>
                    <a:pt x="2789" y="6935"/>
                  </a:cubicBezTo>
                  <a:cubicBezTo>
                    <a:pt x="2850" y="7265"/>
                    <a:pt x="2678" y="7677"/>
                    <a:pt x="2524" y="7918"/>
                  </a:cubicBezTo>
                  <a:cubicBezTo>
                    <a:pt x="2604" y="7940"/>
                    <a:pt x="2632" y="8012"/>
                    <a:pt x="2751" y="7994"/>
                  </a:cubicBezTo>
                  <a:cubicBezTo>
                    <a:pt x="2734" y="7737"/>
                    <a:pt x="2788" y="7551"/>
                    <a:pt x="3016" y="7540"/>
                  </a:cubicBezTo>
                  <a:cubicBezTo>
                    <a:pt x="2997" y="7004"/>
                    <a:pt x="3361" y="6851"/>
                    <a:pt x="3470" y="6443"/>
                  </a:cubicBezTo>
                  <a:cubicBezTo>
                    <a:pt x="3161" y="6487"/>
                    <a:pt x="3003" y="6380"/>
                    <a:pt x="2827" y="6292"/>
                  </a:cubicBezTo>
                  <a:cubicBezTo>
                    <a:pt x="2861" y="6654"/>
                    <a:pt x="2585" y="6705"/>
                    <a:pt x="2449" y="6897"/>
                  </a:cubicBezTo>
                  <a:close/>
                  <a:moveTo>
                    <a:pt x="4870" y="7010"/>
                  </a:moveTo>
                  <a:cubicBezTo>
                    <a:pt x="4811" y="6736"/>
                    <a:pt x="4996" y="6507"/>
                    <a:pt x="4907" y="6329"/>
                  </a:cubicBezTo>
                  <a:cubicBezTo>
                    <a:pt x="4881" y="6513"/>
                    <a:pt x="4685" y="6859"/>
                    <a:pt x="4870" y="7010"/>
                  </a:cubicBezTo>
                  <a:close/>
                  <a:moveTo>
                    <a:pt x="9825" y="6594"/>
                  </a:moveTo>
                  <a:cubicBezTo>
                    <a:pt x="9714" y="6564"/>
                    <a:pt x="9667" y="6275"/>
                    <a:pt x="9560" y="6367"/>
                  </a:cubicBezTo>
                  <a:cubicBezTo>
                    <a:pt x="9633" y="6435"/>
                    <a:pt x="9742" y="6662"/>
                    <a:pt x="9825" y="6594"/>
                  </a:cubicBezTo>
                  <a:close/>
                  <a:moveTo>
                    <a:pt x="6193" y="7426"/>
                  </a:moveTo>
                  <a:cubicBezTo>
                    <a:pt x="6233" y="7122"/>
                    <a:pt x="5873" y="7217"/>
                    <a:pt x="5891" y="6935"/>
                  </a:cubicBezTo>
                  <a:cubicBezTo>
                    <a:pt x="5903" y="6707"/>
                    <a:pt x="6173" y="6737"/>
                    <a:pt x="6118" y="6443"/>
                  </a:cubicBezTo>
                  <a:cubicBezTo>
                    <a:pt x="5406" y="6137"/>
                    <a:pt x="5484" y="7654"/>
                    <a:pt x="6193" y="7426"/>
                  </a:cubicBezTo>
                  <a:close/>
                  <a:moveTo>
                    <a:pt x="9976" y="6405"/>
                  </a:moveTo>
                  <a:cubicBezTo>
                    <a:pt x="9963" y="6670"/>
                    <a:pt x="10167" y="6718"/>
                    <a:pt x="10241" y="6897"/>
                  </a:cubicBezTo>
                  <a:cubicBezTo>
                    <a:pt x="10430" y="6688"/>
                    <a:pt x="10312" y="6259"/>
                    <a:pt x="9976" y="6405"/>
                  </a:cubicBezTo>
                  <a:close/>
                  <a:moveTo>
                    <a:pt x="2297" y="7275"/>
                  </a:moveTo>
                  <a:cubicBezTo>
                    <a:pt x="2272" y="7031"/>
                    <a:pt x="2434" y="7359"/>
                    <a:pt x="2487" y="7161"/>
                  </a:cubicBezTo>
                  <a:cubicBezTo>
                    <a:pt x="2506" y="7272"/>
                    <a:pt x="2558" y="7183"/>
                    <a:pt x="2600" y="7313"/>
                  </a:cubicBezTo>
                  <a:cubicBezTo>
                    <a:pt x="2669" y="7205"/>
                    <a:pt x="2799" y="7158"/>
                    <a:pt x="2751" y="6935"/>
                  </a:cubicBezTo>
                  <a:cubicBezTo>
                    <a:pt x="2538" y="6898"/>
                    <a:pt x="2042" y="6881"/>
                    <a:pt x="2297" y="7275"/>
                  </a:cubicBezTo>
                  <a:close/>
                  <a:moveTo>
                    <a:pt x="2260" y="6859"/>
                  </a:moveTo>
                  <a:cubicBezTo>
                    <a:pt x="2068" y="6748"/>
                    <a:pt x="1810" y="6703"/>
                    <a:pt x="1541" y="6670"/>
                  </a:cubicBezTo>
                  <a:cubicBezTo>
                    <a:pt x="1457" y="6794"/>
                    <a:pt x="1488" y="7291"/>
                    <a:pt x="1654" y="7161"/>
                  </a:cubicBezTo>
                  <a:cubicBezTo>
                    <a:pt x="1593" y="7133"/>
                    <a:pt x="1699" y="6957"/>
                    <a:pt x="1806" y="6972"/>
                  </a:cubicBezTo>
                  <a:cubicBezTo>
                    <a:pt x="1993" y="7000"/>
                    <a:pt x="1959" y="7248"/>
                    <a:pt x="2146" y="7275"/>
                  </a:cubicBezTo>
                  <a:cubicBezTo>
                    <a:pt x="2200" y="7152"/>
                    <a:pt x="2180" y="6956"/>
                    <a:pt x="2260" y="6859"/>
                  </a:cubicBezTo>
                  <a:close/>
                  <a:moveTo>
                    <a:pt x="8765" y="7388"/>
                  </a:moveTo>
                  <a:cubicBezTo>
                    <a:pt x="8751" y="7207"/>
                    <a:pt x="8831" y="7356"/>
                    <a:pt x="8879" y="7237"/>
                  </a:cubicBezTo>
                  <a:cubicBezTo>
                    <a:pt x="8918" y="7418"/>
                    <a:pt x="9038" y="7131"/>
                    <a:pt x="9068" y="7351"/>
                  </a:cubicBezTo>
                  <a:cubicBezTo>
                    <a:pt x="9119" y="7236"/>
                    <a:pt x="9129" y="7039"/>
                    <a:pt x="9030" y="6972"/>
                  </a:cubicBezTo>
                  <a:cubicBezTo>
                    <a:pt x="8867" y="7023"/>
                    <a:pt x="8790" y="6990"/>
                    <a:pt x="8614" y="6972"/>
                  </a:cubicBezTo>
                  <a:cubicBezTo>
                    <a:pt x="8508" y="7136"/>
                    <a:pt x="8641" y="7335"/>
                    <a:pt x="8765" y="7388"/>
                  </a:cubicBezTo>
                  <a:close/>
                  <a:moveTo>
                    <a:pt x="8879" y="6897"/>
                  </a:moveTo>
                  <a:cubicBezTo>
                    <a:pt x="8739" y="6860"/>
                    <a:pt x="8692" y="6731"/>
                    <a:pt x="8576" y="6670"/>
                  </a:cubicBezTo>
                  <a:cubicBezTo>
                    <a:pt x="8571" y="6735"/>
                    <a:pt x="8453" y="6980"/>
                    <a:pt x="8614" y="6972"/>
                  </a:cubicBezTo>
                  <a:cubicBezTo>
                    <a:pt x="8630" y="6797"/>
                    <a:pt x="8816" y="7026"/>
                    <a:pt x="8879" y="6897"/>
                  </a:cubicBezTo>
                  <a:close/>
                  <a:moveTo>
                    <a:pt x="1201" y="6859"/>
                  </a:moveTo>
                  <a:cubicBezTo>
                    <a:pt x="1335" y="7001"/>
                    <a:pt x="1347" y="7268"/>
                    <a:pt x="1579" y="7313"/>
                  </a:cubicBezTo>
                  <a:cubicBezTo>
                    <a:pt x="1498" y="7138"/>
                    <a:pt x="1378" y="6944"/>
                    <a:pt x="1465" y="6708"/>
                  </a:cubicBezTo>
                  <a:cubicBezTo>
                    <a:pt x="1301" y="6682"/>
                    <a:pt x="1256" y="6776"/>
                    <a:pt x="1201" y="6859"/>
                  </a:cubicBezTo>
                  <a:close/>
                  <a:moveTo>
                    <a:pt x="9106" y="6897"/>
                  </a:moveTo>
                  <a:cubicBezTo>
                    <a:pt x="9142" y="7050"/>
                    <a:pt x="9290" y="7163"/>
                    <a:pt x="9182" y="7351"/>
                  </a:cubicBezTo>
                  <a:cubicBezTo>
                    <a:pt x="9424" y="7341"/>
                    <a:pt x="9353" y="7018"/>
                    <a:pt x="9635" y="7048"/>
                  </a:cubicBezTo>
                  <a:cubicBezTo>
                    <a:pt x="9686" y="7111"/>
                    <a:pt x="9736" y="7175"/>
                    <a:pt x="9711" y="7313"/>
                  </a:cubicBezTo>
                  <a:cubicBezTo>
                    <a:pt x="9895" y="7279"/>
                    <a:pt x="9886" y="6948"/>
                    <a:pt x="9825" y="6783"/>
                  </a:cubicBezTo>
                  <a:cubicBezTo>
                    <a:pt x="9521" y="6757"/>
                    <a:pt x="9347" y="6860"/>
                    <a:pt x="9106" y="6897"/>
                  </a:cubicBezTo>
                  <a:close/>
                  <a:moveTo>
                    <a:pt x="9787" y="7388"/>
                  </a:moveTo>
                  <a:cubicBezTo>
                    <a:pt x="10015" y="7339"/>
                    <a:pt x="10036" y="7083"/>
                    <a:pt x="10165" y="6935"/>
                  </a:cubicBezTo>
                  <a:cubicBezTo>
                    <a:pt x="10070" y="6891"/>
                    <a:pt x="10038" y="6784"/>
                    <a:pt x="9900" y="6783"/>
                  </a:cubicBezTo>
                  <a:cubicBezTo>
                    <a:pt x="10003" y="7008"/>
                    <a:pt x="9886" y="7249"/>
                    <a:pt x="9787" y="7388"/>
                  </a:cubicBezTo>
                  <a:close/>
                  <a:moveTo>
                    <a:pt x="10089" y="7351"/>
                  </a:moveTo>
                  <a:cubicBezTo>
                    <a:pt x="10163" y="7247"/>
                    <a:pt x="10422" y="7130"/>
                    <a:pt x="10316" y="6972"/>
                  </a:cubicBezTo>
                  <a:cubicBezTo>
                    <a:pt x="10271" y="7105"/>
                    <a:pt x="10021" y="7231"/>
                    <a:pt x="10089" y="7351"/>
                  </a:cubicBezTo>
                  <a:close/>
                  <a:moveTo>
                    <a:pt x="936" y="7426"/>
                  </a:moveTo>
                  <a:cubicBezTo>
                    <a:pt x="1043" y="7395"/>
                    <a:pt x="1128" y="7341"/>
                    <a:pt x="1163" y="7237"/>
                  </a:cubicBezTo>
                  <a:cubicBezTo>
                    <a:pt x="997" y="7250"/>
                    <a:pt x="943" y="6955"/>
                    <a:pt x="822" y="7048"/>
                  </a:cubicBezTo>
                  <a:cubicBezTo>
                    <a:pt x="882" y="7152"/>
                    <a:pt x="888" y="7310"/>
                    <a:pt x="936" y="7426"/>
                  </a:cubicBezTo>
                  <a:close/>
                  <a:moveTo>
                    <a:pt x="1692" y="7086"/>
                  </a:moveTo>
                  <a:cubicBezTo>
                    <a:pt x="1692" y="7136"/>
                    <a:pt x="1692" y="7187"/>
                    <a:pt x="1692" y="7237"/>
                  </a:cubicBezTo>
                  <a:cubicBezTo>
                    <a:pt x="1741" y="7290"/>
                    <a:pt x="1871" y="7260"/>
                    <a:pt x="1919" y="7313"/>
                  </a:cubicBezTo>
                  <a:cubicBezTo>
                    <a:pt x="1919" y="7212"/>
                    <a:pt x="1934" y="7097"/>
                    <a:pt x="1881" y="7048"/>
                  </a:cubicBezTo>
                  <a:cubicBezTo>
                    <a:pt x="1794" y="7036"/>
                    <a:pt x="1736" y="7054"/>
                    <a:pt x="1692" y="7086"/>
                  </a:cubicBezTo>
                  <a:close/>
                  <a:moveTo>
                    <a:pt x="10203" y="7426"/>
                  </a:moveTo>
                  <a:cubicBezTo>
                    <a:pt x="10322" y="7408"/>
                    <a:pt x="10303" y="7528"/>
                    <a:pt x="10392" y="7540"/>
                  </a:cubicBezTo>
                  <a:cubicBezTo>
                    <a:pt x="10463" y="7409"/>
                    <a:pt x="10529" y="7274"/>
                    <a:pt x="10543" y="7086"/>
                  </a:cubicBezTo>
                  <a:cubicBezTo>
                    <a:pt x="10383" y="7152"/>
                    <a:pt x="10269" y="7266"/>
                    <a:pt x="10203" y="7426"/>
                  </a:cubicBezTo>
                  <a:close/>
                  <a:moveTo>
                    <a:pt x="9446" y="7502"/>
                  </a:moveTo>
                  <a:cubicBezTo>
                    <a:pt x="9529" y="7621"/>
                    <a:pt x="9707" y="7644"/>
                    <a:pt x="9749" y="7805"/>
                  </a:cubicBezTo>
                  <a:cubicBezTo>
                    <a:pt x="9645" y="7862"/>
                    <a:pt x="9707" y="7934"/>
                    <a:pt x="9635" y="8069"/>
                  </a:cubicBezTo>
                  <a:cubicBezTo>
                    <a:pt x="9962" y="8062"/>
                    <a:pt x="9788" y="7789"/>
                    <a:pt x="9976" y="7653"/>
                  </a:cubicBezTo>
                  <a:cubicBezTo>
                    <a:pt x="9822" y="7570"/>
                    <a:pt x="9599" y="7249"/>
                    <a:pt x="9446" y="7502"/>
                  </a:cubicBezTo>
                  <a:close/>
                  <a:moveTo>
                    <a:pt x="9673" y="7313"/>
                  </a:moveTo>
                  <a:cubicBezTo>
                    <a:pt x="9682" y="7178"/>
                    <a:pt x="9619" y="7115"/>
                    <a:pt x="9484" y="7124"/>
                  </a:cubicBezTo>
                  <a:cubicBezTo>
                    <a:pt x="9455" y="7208"/>
                    <a:pt x="9405" y="7271"/>
                    <a:pt x="9409" y="7388"/>
                  </a:cubicBezTo>
                  <a:cubicBezTo>
                    <a:pt x="9489" y="7464"/>
                    <a:pt x="9577" y="7335"/>
                    <a:pt x="9673" y="7313"/>
                  </a:cubicBezTo>
                  <a:close/>
                  <a:moveTo>
                    <a:pt x="8236" y="7578"/>
                  </a:moveTo>
                  <a:cubicBezTo>
                    <a:pt x="8527" y="7534"/>
                    <a:pt x="8639" y="7844"/>
                    <a:pt x="8539" y="8069"/>
                  </a:cubicBezTo>
                  <a:cubicBezTo>
                    <a:pt x="8661" y="8040"/>
                    <a:pt x="8762" y="7990"/>
                    <a:pt x="8841" y="7918"/>
                  </a:cubicBezTo>
                  <a:cubicBezTo>
                    <a:pt x="8591" y="7790"/>
                    <a:pt x="8668" y="7335"/>
                    <a:pt x="8463" y="7161"/>
                  </a:cubicBezTo>
                  <a:cubicBezTo>
                    <a:pt x="8408" y="7321"/>
                    <a:pt x="8267" y="7394"/>
                    <a:pt x="8236" y="7578"/>
                  </a:cubicBezTo>
                  <a:close/>
                  <a:moveTo>
                    <a:pt x="1049" y="7615"/>
                  </a:moveTo>
                  <a:cubicBezTo>
                    <a:pt x="1115" y="7814"/>
                    <a:pt x="1181" y="8013"/>
                    <a:pt x="1314" y="8145"/>
                  </a:cubicBezTo>
                  <a:cubicBezTo>
                    <a:pt x="1556" y="7867"/>
                    <a:pt x="1228" y="7659"/>
                    <a:pt x="1390" y="7351"/>
                  </a:cubicBezTo>
                  <a:cubicBezTo>
                    <a:pt x="1041" y="7207"/>
                    <a:pt x="1214" y="7604"/>
                    <a:pt x="1049" y="7615"/>
                  </a:cubicBezTo>
                  <a:close/>
                  <a:moveTo>
                    <a:pt x="1390" y="7578"/>
                  </a:moveTo>
                  <a:cubicBezTo>
                    <a:pt x="1401" y="7718"/>
                    <a:pt x="1556" y="7714"/>
                    <a:pt x="1503" y="7918"/>
                  </a:cubicBezTo>
                  <a:cubicBezTo>
                    <a:pt x="1529" y="7948"/>
                    <a:pt x="1714" y="8002"/>
                    <a:pt x="1730" y="7918"/>
                  </a:cubicBezTo>
                  <a:cubicBezTo>
                    <a:pt x="1433" y="7707"/>
                    <a:pt x="1831" y="7523"/>
                    <a:pt x="1881" y="7351"/>
                  </a:cubicBezTo>
                  <a:cubicBezTo>
                    <a:pt x="1685" y="7256"/>
                    <a:pt x="1454" y="7418"/>
                    <a:pt x="1390" y="7578"/>
                  </a:cubicBezTo>
                  <a:close/>
                  <a:moveTo>
                    <a:pt x="2184" y="7767"/>
                  </a:moveTo>
                  <a:cubicBezTo>
                    <a:pt x="2169" y="7602"/>
                    <a:pt x="2214" y="7557"/>
                    <a:pt x="2335" y="7615"/>
                  </a:cubicBezTo>
                  <a:cubicBezTo>
                    <a:pt x="2340" y="7421"/>
                    <a:pt x="2242" y="7331"/>
                    <a:pt x="2071" y="7313"/>
                  </a:cubicBezTo>
                  <a:cubicBezTo>
                    <a:pt x="2126" y="7508"/>
                    <a:pt x="2008" y="7669"/>
                    <a:pt x="2184" y="7767"/>
                  </a:cubicBezTo>
                  <a:close/>
                  <a:moveTo>
                    <a:pt x="8992" y="7691"/>
                  </a:moveTo>
                  <a:cubicBezTo>
                    <a:pt x="9050" y="7723"/>
                    <a:pt x="9248" y="7690"/>
                    <a:pt x="9144" y="7842"/>
                  </a:cubicBezTo>
                  <a:cubicBezTo>
                    <a:pt x="9333" y="7830"/>
                    <a:pt x="9237" y="7532"/>
                    <a:pt x="9295" y="7388"/>
                  </a:cubicBezTo>
                  <a:cubicBezTo>
                    <a:pt x="9125" y="7421"/>
                    <a:pt x="9025" y="7521"/>
                    <a:pt x="8992" y="7691"/>
                  </a:cubicBezTo>
                  <a:close/>
                  <a:moveTo>
                    <a:pt x="8803" y="7767"/>
                  </a:moveTo>
                  <a:cubicBezTo>
                    <a:pt x="8807" y="7600"/>
                    <a:pt x="8811" y="7432"/>
                    <a:pt x="8652" y="7426"/>
                  </a:cubicBezTo>
                  <a:cubicBezTo>
                    <a:pt x="8696" y="7546"/>
                    <a:pt x="8682" y="7724"/>
                    <a:pt x="8803" y="7767"/>
                  </a:cubicBezTo>
                  <a:close/>
                  <a:moveTo>
                    <a:pt x="4907" y="8258"/>
                  </a:moveTo>
                  <a:cubicBezTo>
                    <a:pt x="5255" y="8231"/>
                    <a:pt x="5534" y="8457"/>
                    <a:pt x="5702" y="8485"/>
                  </a:cubicBezTo>
                  <a:cubicBezTo>
                    <a:pt x="5674" y="8382"/>
                    <a:pt x="5777" y="8409"/>
                    <a:pt x="5777" y="8334"/>
                  </a:cubicBezTo>
                  <a:cubicBezTo>
                    <a:pt x="5293" y="8238"/>
                    <a:pt x="5172" y="7779"/>
                    <a:pt x="4907" y="7464"/>
                  </a:cubicBezTo>
                  <a:cubicBezTo>
                    <a:pt x="4914" y="7802"/>
                    <a:pt x="4933" y="7936"/>
                    <a:pt x="4907" y="8258"/>
                  </a:cubicBezTo>
                  <a:close/>
                  <a:moveTo>
                    <a:pt x="8879" y="7805"/>
                  </a:moveTo>
                  <a:cubicBezTo>
                    <a:pt x="8993" y="7815"/>
                    <a:pt x="8986" y="7512"/>
                    <a:pt x="8955" y="7502"/>
                  </a:cubicBezTo>
                  <a:cubicBezTo>
                    <a:pt x="8912" y="7585"/>
                    <a:pt x="8857" y="7656"/>
                    <a:pt x="8879" y="7805"/>
                  </a:cubicBezTo>
                  <a:close/>
                  <a:moveTo>
                    <a:pt x="3016" y="7653"/>
                  </a:moveTo>
                  <a:cubicBezTo>
                    <a:pt x="2711" y="7680"/>
                    <a:pt x="2822" y="8195"/>
                    <a:pt x="3016" y="8258"/>
                  </a:cubicBezTo>
                  <a:cubicBezTo>
                    <a:pt x="3146" y="8154"/>
                    <a:pt x="3465" y="8347"/>
                    <a:pt x="3546" y="8296"/>
                  </a:cubicBezTo>
                  <a:cubicBezTo>
                    <a:pt x="3523" y="8135"/>
                    <a:pt x="3573" y="8046"/>
                    <a:pt x="3584" y="7918"/>
                  </a:cubicBezTo>
                  <a:cubicBezTo>
                    <a:pt x="3326" y="7898"/>
                    <a:pt x="3150" y="7797"/>
                    <a:pt x="3016" y="7653"/>
                  </a:cubicBezTo>
                  <a:close/>
                  <a:moveTo>
                    <a:pt x="7744" y="8372"/>
                  </a:moveTo>
                  <a:cubicBezTo>
                    <a:pt x="7925" y="8314"/>
                    <a:pt x="8214" y="8245"/>
                    <a:pt x="8387" y="8296"/>
                  </a:cubicBezTo>
                  <a:cubicBezTo>
                    <a:pt x="8695" y="7820"/>
                    <a:pt x="8292" y="7697"/>
                    <a:pt x="8047" y="7691"/>
                  </a:cubicBezTo>
                  <a:cubicBezTo>
                    <a:pt x="7888" y="7914"/>
                    <a:pt x="7722" y="8049"/>
                    <a:pt x="7744" y="8372"/>
                  </a:cubicBezTo>
                  <a:close/>
                  <a:moveTo>
                    <a:pt x="1806" y="8145"/>
                  </a:moveTo>
                  <a:cubicBezTo>
                    <a:pt x="1941" y="8141"/>
                    <a:pt x="2065" y="8127"/>
                    <a:pt x="2108" y="8031"/>
                  </a:cubicBezTo>
                  <a:cubicBezTo>
                    <a:pt x="1972" y="8018"/>
                    <a:pt x="2135" y="7918"/>
                    <a:pt x="2108" y="7842"/>
                  </a:cubicBezTo>
                  <a:cubicBezTo>
                    <a:pt x="1896" y="7832"/>
                    <a:pt x="1846" y="7983"/>
                    <a:pt x="1806" y="8145"/>
                  </a:cubicBezTo>
                  <a:close/>
                  <a:moveTo>
                    <a:pt x="5134" y="8826"/>
                  </a:moveTo>
                  <a:cubicBezTo>
                    <a:pt x="5538" y="8808"/>
                    <a:pt x="5664" y="8251"/>
                    <a:pt x="5134" y="8410"/>
                  </a:cubicBezTo>
                  <a:cubicBezTo>
                    <a:pt x="4939" y="8203"/>
                    <a:pt x="4669" y="8506"/>
                    <a:pt x="4567" y="8637"/>
                  </a:cubicBezTo>
                  <a:cubicBezTo>
                    <a:pt x="4312" y="8644"/>
                    <a:pt x="4167" y="9000"/>
                    <a:pt x="4340" y="9204"/>
                  </a:cubicBezTo>
                  <a:cubicBezTo>
                    <a:pt x="4458" y="8783"/>
                    <a:pt x="4806" y="8704"/>
                    <a:pt x="5021" y="8637"/>
                  </a:cubicBezTo>
                  <a:cubicBezTo>
                    <a:pt x="5019" y="8685"/>
                    <a:pt x="4972" y="8689"/>
                    <a:pt x="4983" y="8750"/>
                  </a:cubicBezTo>
                  <a:cubicBezTo>
                    <a:pt x="5189" y="8670"/>
                    <a:pt x="5055" y="8681"/>
                    <a:pt x="5134" y="8826"/>
                  </a:cubicBezTo>
                  <a:close/>
                  <a:moveTo>
                    <a:pt x="4680" y="8372"/>
                  </a:moveTo>
                  <a:cubicBezTo>
                    <a:pt x="4243" y="8393"/>
                    <a:pt x="3996" y="8224"/>
                    <a:pt x="3962" y="7842"/>
                  </a:cubicBezTo>
                  <a:cubicBezTo>
                    <a:pt x="3815" y="7822"/>
                    <a:pt x="3777" y="7910"/>
                    <a:pt x="3621" y="7880"/>
                  </a:cubicBezTo>
                  <a:cubicBezTo>
                    <a:pt x="3596" y="8397"/>
                    <a:pt x="4049" y="8436"/>
                    <a:pt x="4189" y="8788"/>
                  </a:cubicBezTo>
                  <a:cubicBezTo>
                    <a:pt x="4312" y="8609"/>
                    <a:pt x="4611" y="8605"/>
                    <a:pt x="4680" y="8372"/>
                  </a:cubicBezTo>
                  <a:close/>
                  <a:moveTo>
                    <a:pt x="9257" y="8183"/>
                  </a:moveTo>
                  <a:cubicBezTo>
                    <a:pt x="9341" y="8212"/>
                    <a:pt x="9405" y="8262"/>
                    <a:pt x="9522" y="8258"/>
                  </a:cubicBezTo>
                  <a:cubicBezTo>
                    <a:pt x="9559" y="8154"/>
                    <a:pt x="9405" y="7960"/>
                    <a:pt x="9257" y="7918"/>
                  </a:cubicBezTo>
                  <a:cubicBezTo>
                    <a:pt x="9247" y="8075"/>
                    <a:pt x="9307" y="8065"/>
                    <a:pt x="9257" y="8183"/>
                  </a:cubicBezTo>
                  <a:close/>
                  <a:moveTo>
                    <a:pt x="1390" y="8069"/>
                  </a:moveTo>
                  <a:cubicBezTo>
                    <a:pt x="1394" y="8166"/>
                    <a:pt x="1445" y="8216"/>
                    <a:pt x="1541" y="8221"/>
                  </a:cubicBezTo>
                  <a:cubicBezTo>
                    <a:pt x="1616" y="8194"/>
                    <a:pt x="1642" y="8120"/>
                    <a:pt x="1654" y="8031"/>
                  </a:cubicBezTo>
                  <a:cubicBezTo>
                    <a:pt x="1565" y="8032"/>
                    <a:pt x="1543" y="7966"/>
                    <a:pt x="1428" y="7994"/>
                  </a:cubicBezTo>
                  <a:cubicBezTo>
                    <a:pt x="1419" y="8023"/>
                    <a:pt x="1426" y="8068"/>
                    <a:pt x="1390" y="8069"/>
                  </a:cubicBezTo>
                  <a:close/>
                  <a:moveTo>
                    <a:pt x="2335" y="8750"/>
                  </a:moveTo>
                  <a:cubicBezTo>
                    <a:pt x="2602" y="8689"/>
                    <a:pt x="2645" y="8404"/>
                    <a:pt x="3016" y="8448"/>
                  </a:cubicBezTo>
                  <a:cubicBezTo>
                    <a:pt x="2921" y="8252"/>
                    <a:pt x="2681" y="8001"/>
                    <a:pt x="2487" y="8031"/>
                  </a:cubicBezTo>
                  <a:cubicBezTo>
                    <a:pt x="2638" y="8323"/>
                    <a:pt x="2313" y="8462"/>
                    <a:pt x="2335" y="8750"/>
                  </a:cubicBezTo>
                  <a:close/>
                  <a:moveTo>
                    <a:pt x="8274" y="8523"/>
                  </a:moveTo>
                  <a:cubicBezTo>
                    <a:pt x="8634" y="8491"/>
                    <a:pt x="8713" y="8740"/>
                    <a:pt x="8955" y="8826"/>
                  </a:cubicBezTo>
                  <a:cubicBezTo>
                    <a:pt x="8898" y="8513"/>
                    <a:pt x="8826" y="8249"/>
                    <a:pt x="8765" y="8031"/>
                  </a:cubicBezTo>
                  <a:cubicBezTo>
                    <a:pt x="8600" y="8194"/>
                    <a:pt x="8363" y="8284"/>
                    <a:pt x="8274" y="8523"/>
                  </a:cubicBezTo>
                  <a:close/>
                  <a:moveTo>
                    <a:pt x="2297" y="8448"/>
                  </a:moveTo>
                  <a:cubicBezTo>
                    <a:pt x="2420" y="8452"/>
                    <a:pt x="2541" y="8110"/>
                    <a:pt x="2373" y="8069"/>
                  </a:cubicBezTo>
                  <a:cubicBezTo>
                    <a:pt x="2357" y="8205"/>
                    <a:pt x="2272" y="8271"/>
                    <a:pt x="2297" y="8448"/>
                  </a:cubicBezTo>
                  <a:close/>
                  <a:moveTo>
                    <a:pt x="9257" y="8258"/>
                  </a:moveTo>
                  <a:cubicBezTo>
                    <a:pt x="9158" y="8219"/>
                    <a:pt x="9130" y="8108"/>
                    <a:pt x="9030" y="8069"/>
                  </a:cubicBezTo>
                  <a:cubicBezTo>
                    <a:pt x="9045" y="8170"/>
                    <a:pt x="9184" y="8341"/>
                    <a:pt x="9257" y="8258"/>
                  </a:cubicBezTo>
                  <a:close/>
                  <a:moveTo>
                    <a:pt x="9673" y="8145"/>
                  </a:moveTo>
                  <a:cubicBezTo>
                    <a:pt x="9695" y="8237"/>
                    <a:pt x="9706" y="8339"/>
                    <a:pt x="9825" y="8334"/>
                  </a:cubicBezTo>
                  <a:cubicBezTo>
                    <a:pt x="9891" y="8299"/>
                    <a:pt x="9956" y="8264"/>
                    <a:pt x="9938" y="8145"/>
                  </a:cubicBezTo>
                  <a:cubicBezTo>
                    <a:pt x="9867" y="8070"/>
                    <a:pt x="9759" y="8127"/>
                    <a:pt x="9673" y="8145"/>
                  </a:cubicBezTo>
                  <a:close/>
                  <a:moveTo>
                    <a:pt x="9030" y="8523"/>
                  </a:moveTo>
                  <a:cubicBezTo>
                    <a:pt x="9022" y="8355"/>
                    <a:pt x="9021" y="8179"/>
                    <a:pt x="8879" y="8145"/>
                  </a:cubicBezTo>
                  <a:cubicBezTo>
                    <a:pt x="8885" y="8316"/>
                    <a:pt x="8866" y="8511"/>
                    <a:pt x="9030" y="8523"/>
                  </a:cubicBezTo>
                  <a:close/>
                  <a:moveTo>
                    <a:pt x="6572" y="8334"/>
                  </a:moveTo>
                  <a:cubicBezTo>
                    <a:pt x="6621" y="8638"/>
                    <a:pt x="7027" y="8584"/>
                    <a:pt x="7101" y="8864"/>
                  </a:cubicBezTo>
                  <a:cubicBezTo>
                    <a:pt x="7168" y="8565"/>
                    <a:pt x="7614" y="8443"/>
                    <a:pt x="7593" y="8183"/>
                  </a:cubicBezTo>
                  <a:cubicBezTo>
                    <a:pt x="7392" y="8367"/>
                    <a:pt x="6925" y="8420"/>
                    <a:pt x="6572" y="8334"/>
                  </a:cubicBezTo>
                  <a:close/>
                  <a:moveTo>
                    <a:pt x="1428" y="8296"/>
                  </a:moveTo>
                  <a:cubicBezTo>
                    <a:pt x="1456" y="8431"/>
                    <a:pt x="1525" y="8527"/>
                    <a:pt x="1617" y="8599"/>
                  </a:cubicBezTo>
                  <a:cubicBezTo>
                    <a:pt x="1593" y="8412"/>
                    <a:pt x="1702" y="8357"/>
                    <a:pt x="1730" y="8221"/>
                  </a:cubicBezTo>
                  <a:cubicBezTo>
                    <a:pt x="1606" y="8223"/>
                    <a:pt x="1586" y="8328"/>
                    <a:pt x="1428" y="8296"/>
                  </a:cubicBezTo>
                  <a:close/>
                  <a:moveTo>
                    <a:pt x="6004" y="8334"/>
                  </a:moveTo>
                  <a:cubicBezTo>
                    <a:pt x="6164" y="8343"/>
                    <a:pt x="6247" y="8275"/>
                    <a:pt x="6345" y="8221"/>
                  </a:cubicBezTo>
                  <a:cubicBezTo>
                    <a:pt x="6200" y="8228"/>
                    <a:pt x="6020" y="8199"/>
                    <a:pt x="6004" y="8334"/>
                  </a:cubicBezTo>
                  <a:close/>
                  <a:moveTo>
                    <a:pt x="1919" y="8637"/>
                  </a:moveTo>
                  <a:cubicBezTo>
                    <a:pt x="1934" y="9060"/>
                    <a:pt x="2397" y="8884"/>
                    <a:pt x="2260" y="8448"/>
                  </a:cubicBezTo>
                  <a:cubicBezTo>
                    <a:pt x="2087" y="8583"/>
                    <a:pt x="2020" y="8368"/>
                    <a:pt x="1881" y="8448"/>
                  </a:cubicBezTo>
                  <a:cubicBezTo>
                    <a:pt x="1952" y="8380"/>
                    <a:pt x="1831" y="8338"/>
                    <a:pt x="1806" y="8258"/>
                  </a:cubicBezTo>
                  <a:cubicBezTo>
                    <a:pt x="1662" y="8336"/>
                    <a:pt x="1622" y="8699"/>
                    <a:pt x="1919" y="8637"/>
                  </a:cubicBezTo>
                  <a:close/>
                  <a:moveTo>
                    <a:pt x="5853" y="8410"/>
                  </a:moveTo>
                  <a:cubicBezTo>
                    <a:pt x="5803" y="8473"/>
                    <a:pt x="5753" y="8536"/>
                    <a:pt x="5777" y="8674"/>
                  </a:cubicBezTo>
                  <a:cubicBezTo>
                    <a:pt x="5994" y="8845"/>
                    <a:pt x="6236" y="8864"/>
                    <a:pt x="6307" y="8674"/>
                  </a:cubicBezTo>
                  <a:cubicBezTo>
                    <a:pt x="6538" y="8784"/>
                    <a:pt x="6810" y="8898"/>
                    <a:pt x="6950" y="9242"/>
                  </a:cubicBezTo>
                  <a:cubicBezTo>
                    <a:pt x="7048" y="8600"/>
                    <a:pt x="6402" y="8323"/>
                    <a:pt x="5853" y="8410"/>
                  </a:cubicBezTo>
                  <a:close/>
                  <a:moveTo>
                    <a:pt x="9409" y="8561"/>
                  </a:moveTo>
                  <a:cubicBezTo>
                    <a:pt x="9258" y="8502"/>
                    <a:pt x="9232" y="8669"/>
                    <a:pt x="9068" y="8523"/>
                  </a:cubicBezTo>
                  <a:cubicBezTo>
                    <a:pt x="9021" y="8743"/>
                    <a:pt x="9003" y="9003"/>
                    <a:pt x="9295" y="8977"/>
                  </a:cubicBezTo>
                  <a:cubicBezTo>
                    <a:pt x="9339" y="8807"/>
                    <a:pt x="9487" y="8740"/>
                    <a:pt x="9635" y="8674"/>
                  </a:cubicBezTo>
                  <a:cubicBezTo>
                    <a:pt x="9660" y="8522"/>
                    <a:pt x="9540" y="8318"/>
                    <a:pt x="9446" y="8410"/>
                  </a:cubicBezTo>
                  <a:cubicBezTo>
                    <a:pt x="9527" y="8467"/>
                    <a:pt x="9392" y="8523"/>
                    <a:pt x="9409" y="8561"/>
                  </a:cubicBezTo>
                  <a:close/>
                  <a:moveTo>
                    <a:pt x="3697" y="8599"/>
                  </a:moveTo>
                  <a:cubicBezTo>
                    <a:pt x="3590" y="8565"/>
                    <a:pt x="3460" y="8359"/>
                    <a:pt x="3357" y="8448"/>
                  </a:cubicBezTo>
                  <a:cubicBezTo>
                    <a:pt x="3463" y="8481"/>
                    <a:pt x="3594" y="8688"/>
                    <a:pt x="3697" y="8599"/>
                  </a:cubicBezTo>
                  <a:close/>
                  <a:moveTo>
                    <a:pt x="7593" y="8674"/>
                  </a:moveTo>
                  <a:cubicBezTo>
                    <a:pt x="7779" y="8659"/>
                    <a:pt x="7882" y="8560"/>
                    <a:pt x="7971" y="8448"/>
                  </a:cubicBezTo>
                  <a:cubicBezTo>
                    <a:pt x="7811" y="8490"/>
                    <a:pt x="7684" y="8564"/>
                    <a:pt x="7593" y="8674"/>
                  </a:cubicBezTo>
                  <a:close/>
                  <a:moveTo>
                    <a:pt x="4075" y="8788"/>
                  </a:moveTo>
                  <a:cubicBezTo>
                    <a:pt x="3949" y="8738"/>
                    <a:pt x="3943" y="8567"/>
                    <a:pt x="3810" y="8523"/>
                  </a:cubicBezTo>
                  <a:cubicBezTo>
                    <a:pt x="3830" y="8656"/>
                    <a:pt x="3974" y="8862"/>
                    <a:pt x="4075" y="8788"/>
                  </a:cubicBezTo>
                  <a:close/>
                  <a:moveTo>
                    <a:pt x="7253" y="8864"/>
                  </a:moveTo>
                  <a:cubicBezTo>
                    <a:pt x="7391" y="8849"/>
                    <a:pt x="7514" y="8622"/>
                    <a:pt x="7479" y="8561"/>
                  </a:cubicBezTo>
                  <a:cubicBezTo>
                    <a:pt x="7431" y="8689"/>
                    <a:pt x="7270" y="8704"/>
                    <a:pt x="7253" y="8864"/>
                  </a:cubicBezTo>
                  <a:close/>
                  <a:moveTo>
                    <a:pt x="2071" y="9166"/>
                  </a:moveTo>
                  <a:cubicBezTo>
                    <a:pt x="2071" y="9103"/>
                    <a:pt x="2071" y="9040"/>
                    <a:pt x="2071" y="8977"/>
                  </a:cubicBezTo>
                  <a:cubicBezTo>
                    <a:pt x="1913" y="8996"/>
                    <a:pt x="1889" y="8881"/>
                    <a:pt x="1881" y="8750"/>
                  </a:cubicBezTo>
                  <a:cubicBezTo>
                    <a:pt x="1831" y="8750"/>
                    <a:pt x="1781" y="8750"/>
                    <a:pt x="1730" y="8750"/>
                  </a:cubicBezTo>
                  <a:cubicBezTo>
                    <a:pt x="1803" y="8930"/>
                    <a:pt x="1926" y="9059"/>
                    <a:pt x="2071" y="9166"/>
                  </a:cubicBezTo>
                  <a:close/>
                  <a:moveTo>
                    <a:pt x="5399" y="8864"/>
                  </a:moveTo>
                  <a:cubicBezTo>
                    <a:pt x="5421" y="8930"/>
                    <a:pt x="5353" y="9086"/>
                    <a:pt x="5437" y="9091"/>
                  </a:cubicBezTo>
                  <a:cubicBezTo>
                    <a:pt x="5549" y="8885"/>
                    <a:pt x="5657" y="9122"/>
                    <a:pt x="5815" y="8977"/>
                  </a:cubicBezTo>
                  <a:cubicBezTo>
                    <a:pt x="5831" y="9049"/>
                    <a:pt x="5829" y="9140"/>
                    <a:pt x="5929" y="9128"/>
                  </a:cubicBezTo>
                  <a:cubicBezTo>
                    <a:pt x="6015" y="8712"/>
                    <a:pt x="5596" y="8699"/>
                    <a:pt x="5399" y="8864"/>
                  </a:cubicBezTo>
                  <a:close/>
                  <a:moveTo>
                    <a:pt x="2335" y="8826"/>
                  </a:moveTo>
                  <a:cubicBezTo>
                    <a:pt x="2278" y="8990"/>
                    <a:pt x="2261" y="8971"/>
                    <a:pt x="2184" y="9128"/>
                  </a:cubicBezTo>
                  <a:cubicBezTo>
                    <a:pt x="2323" y="9430"/>
                    <a:pt x="2857" y="9225"/>
                    <a:pt x="2978" y="9053"/>
                  </a:cubicBezTo>
                  <a:cubicBezTo>
                    <a:pt x="2922" y="9046"/>
                    <a:pt x="2839" y="9066"/>
                    <a:pt x="2827" y="9015"/>
                  </a:cubicBezTo>
                  <a:cubicBezTo>
                    <a:pt x="2873" y="8935"/>
                    <a:pt x="2969" y="8905"/>
                    <a:pt x="2978" y="8788"/>
                  </a:cubicBezTo>
                  <a:cubicBezTo>
                    <a:pt x="2735" y="8772"/>
                    <a:pt x="2538" y="8916"/>
                    <a:pt x="2335" y="8826"/>
                  </a:cubicBezTo>
                  <a:close/>
                  <a:moveTo>
                    <a:pt x="3281" y="8901"/>
                  </a:moveTo>
                  <a:cubicBezTo>
                    <a:pt x="3460" y="8886"/>
                    <a:pt x="3597" y="8914"/>
                    <a:pt x="3735" y="8939"/>
                  </a:cubicBezTo>
                  <a:cubicBezTo>
                    <a:pt x="3670" y="8793"/>
                    <a:pt x="3385" y="8818"/>
                    <a:pt x="3281" y="8901"/>
                  </a:cubicBezTo>
                  <a:close/>
                  <a:moveTo>
                    <a:pt x="8463" y="9091"/>
                  </a:moveTo>
                  <a:cubicBezTo>
                    <a:pt x="8406" y="9097"/>
                    <a:pt x="8323" y="9077"/>
                    <a:pt x="8312" y="9128"/>
                  </a:cubicBezTo>
                  <a:cubicBezTo>
                    <a:pt x="8516" y="9264"/>
                    <a:pt x="8945" y="9497"/>
                    <a:pt x="9144" y="9204"/>
                  </a:cubicBezTo>
                  <a:cubicBezTo>
                    <a:pt x="9112" y="9084"/>
                    <a:pt x="9002" y="9044"/>
                    <a:pt x="8992" y="8901"/>
                  </a:cubicBezTo>
                  <a:cubicBezTo>
                    <a:pt x="8725" y="8930"/>
                    <a:pt x="8556" y="8859"/>
                    <a:pt x="8349" y="8826"/>
                  </a:cubicBezTo>
                  <a:cubicBezTo>
                    <a:pt x="8245" y="8941"/>
                    <a:pt x="8482" y="8944"/>
                    <a:pt x="8463" y="9091"/>
                  </a:cubicBezTo>
                  <a:close/>
                  <a:moveTo>
                    <a:pt x="7555" y="8977"/>
                  </a:moveTo>
                  <a:cubicBezTo>
                    <a:pt x="7716" y="8925"/>
                    <a:pt x="7957" y="8968"/>
                    <a:pt x="8047" y="8939"/>
                  </a:cubicBezTo>
                  <a:cubicBezTo>
                    <a:pt x="7915" y="8878"/>
                    <a:pt x="7624" y="8803"/>
                    <a:pt x="7555" y="8977"/>
                  </a:cubicBezTo>
                  <a:close/>
                  <a:moveTo>
                    <a:pt x="3508" y="9091"/>
                  </a:moveTo>
                  <a:cubicBezTo>
                    <a:pt x="3640" y="9071"/>
                    <a:pt x="3793" y="9074"/>
                    <a:pt x="3886" y="9015"/>
                  </a:cubicBezTo>
                  <a:cubicBezTo>
                    <a:pt x="3829" y="8985"/>
                    <a:pt x="3562" y="8999"/>
                    <a:pt x="3508" y="9091"/>
                  </a:cubicBezTo>
                  <a:close/>
                  <a:moveTo>
                    <a:pt x="5059" y="9431"/>
                  </a:moveTo>
                  <a:cubicBezTo>
                    <a:pt x="5039" y="9487"/>
                    <a:pt x="5003" y="9526"/>
                    <a:pt x="4983" y="9582"/>
                  </a:cubicBezTo>
                  <a:cubicBezTo>
                    <a:pt x="5178" y="9515"/>
                    <a:pt x="5446" y="9239"/>
                    <a:pt x="5248" y="9015"/>
                  </a:cubicBezTo>
                  <a:cubicBezTo>
                    <a:pt x="4815" y="8922"/>
                    <a:pt x="4404" y="9211"/>
                    <a:pt x="4643" y="9620"/>
                  </a:cubicBezTo>
                  <a:cubicBezTo>
                    <a:pt x="4637" y="9501"/>
                    <a:pt x="4641" y="9392"/>
                    <a:pt x="4718" y="9355"/>
                  </a:cubicBezTo>
                  <a:cubicBezTo>
                    <a:pt x="4781" y="9459"/>
                    <a:pt x="4925" y="9298"/>
                    <a:pt x="5021" y="9355"/>
                  </a:cubicBezTo>
                  <a:cubicBezTo>
                    <a:pt x="4968" y="9359"/>
                    <a:pt x="4981" y="9452"/>
                    <a:pt x="5059" y="9431"/>
                  </a:cubicBezTo>
                  <a:close/>
                  <a:moveTo>
                    <a:pt x="6609" y="9393"/>
                  </a:moveTo>
                  <a:cubicBezTo>
                    <a:pt x="6684" y="9419"/>
                    <a:pt x="6600" y="9604"/>
                    <a:pt x="6685" y="9620"/>
                  </a:cubicBezTo>
                  <a:cubicBezTo>
                    <a:pt x="6946" y="9138"/>
                    <a:pt x="6232" y="8848"/>
                    <a:pt x="5966" y="9128"/>
                  </a:cubicBezTo>
                  <a:cubicBezTo>
                    <a:pt x="5988" y="9384"/>
                    <a:pt x="6156" y="9494"/>
                    <a:pt x="6307" y="9620"/>
                  </a:cubicBezTo>
                  <a:cubicBezTo>
                    <a:pt x="6157" y="9351"/>
                    <a:pt x="6422" y="9540"/>
                    <a:pt x="6269" y="9317"/>
                  </a:cubicBezTo>
                  <a:cubicBezTo>
                    <a:pt x="6358" y="9329"/>
                    <a:pt x="6339" y="9449"/>
                    <a:pt x="6458" y="9431"/>
                  </a:cubicBezTo>
                  <a:cubicBezTo>
                    <a:pt x="6473" y="9366"/>
                    <a:pt x="6402" y="9334"/>
                    <a:pt x="6458" y="9317"/>
                  </a:cubicBezTo>
                  <a:cubicBezTo>
                    <a:pt x="6481" y="9395"/>
                    <a:pt x="6531" y="9475"/>
                    <a:pt x="6609" y="9393"/>
                  </a:cubicBezTo>
                  <a:close/>
                  <a:moveTo>
                    <a:pt x="7820" y="9091"/>
                  </a:moveTo>
                  <a:cubicBezTo>
                    <a:pt x="7659" y="9100"/>
                    <a:pt x="7616" y="8992"/>
                    <a:pt x="7442" y="9015"/>
                  </a:cubicBezTo>
                  <a:cubicBezTo>
                    <a:pt x="7461" y="9123"/>
                    <a:pt x="7761" y="9147"/>
                    <a:pt x="7820" y="9091"/>
                  </a:cubicBezTo>
                  <a:close/>
                  <a:moveTo>
                    <a:pt x="2865" y="9582"/>
                  </a:moveTo>
                  <a:cubicBezTo>
                    <a:pt x="2947" y="9654"/>
                    <a:pt x="3100" y="9627"/>
                    <a:pt x="3130" y="9658"/>
                  </a:cubicBezTo>
                  <a:cubicBezTo>
                    <a:pt x="3105" y="9772"/>
                    <a:pt x="2958" y="9763"/>
                    <a:pt x="2903" y="9847"/>
                  </a:cubicBezTo>
                  <a:cubicBezTo>
                    <a:pt x="3112" y="9978"/>
                    <a:pt x="3333" y="10098"/>
                    <a:pt x="3584" y="10187"/>
                  </a:cubicBezTo>
                  <a:cubicBezTo>
                    <a:pt x="3379" y="9927"/>
                    <a:pt x="3411" y="9448"/>
                    <a:pt x="3546" y="9166"/>
                  </a:cubicBezTo>
                  <a:cubicBezTo>
                    <a:pt x="3374" y="9146"/>
                    <a:pt x="3319" y="9242"/>
                    <a:pt x="3205" y="9280"/>
                  </a:cubicBezTo>
                  <a:cubicBezTo>
                    <a:pt x="3205" y="9217"/>
                    <a:pt x="3205" y="9154"/>
                    <a:pt x="3205" y="9091"/>
                  </a:cubicBezTo>
                  <a:cubicBezTo>
                    <a:pt x="2942" y="9098"/>
                    <a:pt x="2796" y="9361"/>
                    <a:pt x="2865" y="9582"/>
                  </a:cubicBezTo>
                  <a:close/>
                  <a:moveTo>
                    <a:pt x="3773" y="9204"/>
                  </a:moveTo>
                  <a:cubicBezTo>
                    <a:pt x="3946" y="9142"/>
                    <a:pt x="4186" y="9246"/>
                    <a:pt x="4227" y="9128"/>
                  </a:cubicBezTo>
                  <a:cubicBezTo>
                    <a:pt x="4125" y="9054"/>
                    <a:pt x="3797" y="9076"/>
                    <a:pt x="3773" y="9204"/>
                  </a:cubicBezTo>
                  <a:close/>
                  <a:moveTo>
                    <a:pt x="7063" y="9242"/>
                  </a:moveTo>
                  <a:cubicBezTo>
                    <a:pt x="7238" y="9080"/>
                    <a:pt x="7410" y="9338"/>
                    <a:pt x="7555" y="9166"/>
                  </a:cubicBezTo>
                  <a:cubicBezTo>
                    <a:pt x="7337" y="9124"/>
                    <a:pt x="7230" y="9120"/>
                    <a:pt x="7063" y="9091"/>
                  </a:cubicBezTo>
                  <a:cubicBezTo>
                    <a:pt x="7063" y="9141"/>
                    <a:pt x="7063" y="9191"/>
                    <a:pt x="7063" y="9242"/>
                  </a:cubicBezTo>
                  <a:close/>
                  <a:moveTo>
                    <a:pt x="8085" y="9317"/>
                  </a:moveTo>
                  <a:cubicBezTo>
                    <a:pt x="7994" y="9257"/>
                    <a:pt x="7907" y="9193"/>
                    <a:pt x="7744" y="9204"/>
                  </a:cubicBezTo>
                  <a:cubicBezTo>
                    <a:pt x="7921" y="9389"/>
                    <a:pt x="7770" y="9673"/>
                    <a:pt x="7896" y="9885"/>
                  </a:cubicBezTo>
                  <a:cubicBezTo>
                    <a:pt x="7835" y="10001"/>
                    <a:pt x="7770" y="10113"/>
                    <a:pt x="7706" y="10225"/>
                  </a:cubicBezTo>
                  <a:cubicBezTo>
                    <a:pt x="7974" y="10165"/>
                    <a:pt x="8147" y="10010"/>
                    <a:pt x="8387" y="9923"/>
                  </a:cubicBezTo>
                  <a:cubicBezTo>
                    <a:pt x="8380" y="9778"/>
                    <a:pt x="8176" y="9831"/>
                    <a:pt x="8160" y="9696"/>
                  </a:cubicBezTo>
                  <a:cubicBezTo>
                    <a:pt x="8308" y="9718"/>
                    <a:pt x="8380" y="9663"/>
                    <a:pt x="8463" y="9620"/>
                  </a:cubicBezTo>
                  <a:cubicBezTo>
                    <a:pt x="8487" y="9319"/>
                    <a:pt x="8356" y="9172"/>
                    <a:pt x="8122" y="9128"/>
                  </a:cubicBezTo>
                  <a:cubicBezTo>
                    <a:pt x="8029" y="9173"/>
                    <a:pt x="8200" y="9271"/>
                    <a:pt x="8085" y="9317"/>
                  </a:cubicBezTo>
                  <a:close/>
                  <a:moveTo>
                    <a:pt x="4529" y="9847"/>
                  </a:moveTo>
                  <a:cubicBezTo>
                    <a:pt x="4275" y="9501"/>
                    <a:pt x="4194" y="9143"/>
                    <a:pt x="3621" y="9280"/>
                  </a:cubicBezTo>
                  <a:cubicBezTo>
                    <a:pt x="3406" y="9481"/>
                    <a:pt x="3636" y="9687"/>
                    <a:pt x="3546" y="9998"/>
                  </a:cubicBezTo>
                  <a:cubicBezTo>
                    <a:pt x="3732" y="10241"/>
                    <a:pt x="4036" y="10365"/>
                    <a:pt x="4453" y="10377"/>
                  </a:cubicBezTo>
                  <a:cubicBezTo>
                    <a:pt x="4424" y="10192"/>
                    <a:pt x="4108" y="10293"/>
                    <a:pt x="4037" y="10150"/>
                  </a:cubicBezTo>
                  <a:cubicBezTo>
                    <a:pt x="4082" y="10144"/>
                    <a:pt x="4145" y="10156"/>
                    <a:pt x="4151" y="10112"/>
                  </a:cubicBezTo>
                  <a:cubicBezTo>
                    <a:pt x="4103" y="10059"/>
                    <a:pt x="3966" y="10095"/>
                    <a:pt x="3962" y="9998"/>
                  </a:cubicBezTo>
                  <a:cubicBezTo>
                    <a:pt x="4028" y="9995"/>
                    <a:pt x="4079" y="10007"/>
                    <a:pt x="4113" y="10036"/>
                  </a:cubicBezTo>
                  <a:cubicBezTo>
                    <a:pt x="4146" y="9915"/>
                    <a:pt x="4015" y="9958"/>
                    <a:pt x="4000" y="9885"/>
                  </a:cubicBezTo>
                  <a:cubicBezTo>
                    <a:pt x="4094" y="9836"/>
                    <a:pt x="4157" y="9996"/>
                    <a:pt x="4189" y="9885"/>
                  </a:cubicBezTo>
                  <a:cubicBezTo>
                    <a:pt x="4167" y="9851"/>
                    <a:pt x="4033" y="9746"/>
                    <a:pt x="4113" y="9734"/>
                  </a:cubicBezTo>
                  <a:cubicBezTo>
                    <a:pt x="4138" y="9784"/>
                    <a:pt x="4194" y="9804"/>
                    <a:pt x="4264" y="9809"/>
                  </a:cubicBezTo>
                  <a:cubicBezTo>
                    <a:pt x="4314" y="9715"/>
                    <a:pt x="4115" y="9691"/>
                    <a:pt x="4227" y="9658"/>
                  </a:cubicBezTo>
                  <a:cubicBezTo>
                    <a:pt x="4330" y="9695"/>
                    <a:pt x="4437" y="9924"/>
                    <a:pt x="4529" y="9847"/>
                  </a:cubicBezTo>
                  <a:close/>
                  <a:moveTo>
                    <a:pt x="6118" y="10225"/>
                  </a:moveTo>
                  <a:cubicBezTo>
                    <a:pt x="6666" y="9892"/>
                    <a:pt x="5952" y="9562"/>
                    <a:pt x="5815" y="9242"/>
                  </a:cubicBezTo>
                  <a:cubicBezTo>
                    <a:pt x="5445" y="9174"/>
                    <a:pt x="5398" y="9429"/>
                    <a:pt x="5248" y="9582"/>
                  </a:cubicBezTo>
                  <a:cubicBezTo>
                    <a:pt x="4835" y="9517"/>
                    <a:pt x="4961" y="10168"/>
                    <a:pt x="5210" y="10187"/>
                  </a:cubicBezTo>
                  <a:cubicBezTo>
                    <a:pt x="5241" y="10081"/>
                    <a:pt x="5157" y="10089"/>
                    <a:pt x="5172" y="9998"/>
                  </a:cubicBezTo>
                  <a:cubicBezTo>
                    <a:pt x="5221" y="10000"/>
                    <a:pt x="5225" y="10047"/>
                    <a:pt x="5286" y="10036"/>
                  </a:cubicBezTo>
                  <a:cubicBezTo>
                    <a:pt x="5317" y="9929"/>
                    <a:pt x="5232" y="9938"/>
                    <a:pt x="5248" y="9847"/>
                  </a:cubicBezTo>
                  <a:cubicBezTo>
                    <a:pt x="5302" y="9856"/>
                    <a:pt x="5312" y="9909"/>
                    <a:pt x="5361" y="9923"/>
                  </a:cubicBezTo>
                  <a:cubicBezTo>
                    <a:pt x="5341" y="9740"/>
                    <a:pt x="5393" y="9779"/>
                    <a:pt x="5475" y="9847"/>
                  </a:cubicBezTo>
                  <a:cubicBezTo>
                    <a:pt x="5472" y="9681"/>
                    <a:pt x="5536" y="9626"/>
                    <a:pt x="5626" y="9734"/>
                  </a:cubicBezTo>
                  <a:cubicBezTo>
                    <a:pt x="5615" y="9647"/>
                    <a:pt x="5635" y="9591"/>
                    <a:pt x="5702" y="9582"/>
                  </a:cubicBezTo>
                  <a:cubicBezTo>
                    <a:pt x="5669" y="9753"/>
                    <a:pt x="5765" y="9757"/>
                    <a:pt x="5815" y="9658"/>
                  </a:cubicBezTo>
                  <a:cubicBezTo>
                    <a:pt x="5815" y="9708"/>
                    <a:pt x="5815" y="9759"/>
                    <a:pt x="5815" y="9809"/>
                  </a:cubicBezTo>
                  <a:cubicBezTo>
                    <a:pt x="5867" y="9811"/>
                    <a:pt x="5898" y="9791"/>
                    <a:pt x="5929" y="9771"/>
                  </a:cubicBezTo>
                  <a:cubicBezTo>
                    <a:pt x="5929" y="9822"/>
                    <a:pt x="5929" y="9872"/>
                    <a:pt x="5929" y="9923"/>
                  </a:cubicBezTo>
                  <a:cubicBezTo>
                    <a:pt x="5981" y="9924"/>
                    <a:pt x="6012" y="9905"/>
                    <a:pt x="6042" y="9885"/>
                  </a:cubicBezTo>
                  <a:cubicBezTo>
                    <a:pt x="5991" y="10083"/>
                    <a:pt x="6132" y="9992"/>
                    <a:pt x="6156" y="10036"/>
                  </a:cubicBezTo>
                  <a:cubicBezTo>
                    <a:pt x="6110" y="10093"/>
                    <a:pt x="5977" y="10194"/>
                    <a:pt x="6118" y="10225"/>
                  </a:cubicBezTo>
                  <a:close/>
                  <a:moveTo>
                    <a:pt x="7290" y="9961"/>
                  </a:moveTo>
                  <a:cubicBezTo>
                    <a:pt x="7225" y="9958"/>
                    <a:pt x="7193" y="9990"/>
                    <a:pt x="7177" y="10036"/>
                  </a:cubicBezTo>
                  <a:cubicBezTo>
                    <a:pt x="7233" y="10043"/>
                    <a:pt x="7316" y="10023"/>
                    <a:pt x="7328" y="10074"/>
                  </a:cubicBezTo>
                  <a:cubicBezTo>
                    <a:pt x="7194" y="10074"/>
                    <a:pt x="7133" y="10170"/>
                    <a:pt x="7253" y="10225"/>
                  </a:cubicBezTo>
                  <a:cubicBezTo>
                    <a:pt x="7103" y="10265"/>
                    <a:pt x="6915" y="10266"/>
                    <a:pt x="6836" y="10377"/>
                  </a:cubicBezTo>
                  <a:cubicBezTo>
                    <a:pt x="7573" y="10445"/>
                    <a:pt x="7817" y="10039"/>
                    <a:pt x="7782" y="9431"/>
                  </a:cubicBezTo>
                  <a:cubicBezTo>
                    <a:pt x="7728" y="9410"/>
                    <a:pt x="7690" y="9372"/>
                    <a:pt x="7669" y="9317"/>
                  </a:cubicBezTo>
                  <a:cubicBezTo>
                    <a:pt x="7449" y="9316"/>
                    <a:pt x="7394" y="9373"/>
                    <a:pt x="7253" y="9280"/>
                  </a:cubicBezTo>
                  <a:cubicBezTo>
                    <a:pt x="7047" y="9415"/>
                    <a:pt x="6836" y="9745"/>
                    <a:pt x="6799" y="9923"/>
                  </a:cubicBezTo>
                  <a:cubicBezTo>
                    <a:pt x="6892" y="9839"/>
                    <a:pt x="6965" y="9736"/>
                    <a:pt x="7101" y="9696"/>
                  </a:cubicBezTo>
                  <a:cubicBezTo>
                    <a:pt x="7082" y="9752"/>
                    <a:pt x="7045" y="9791"/>
                    <a:pt x="7026" y="9847"/>
                  </a:cubicBezTo>
                  <a:cubicBezTo>
                    <a:pt x="7114" y="9879"/>
                    <a:pt x="7189" y="9715"/>
                    <a:pt x="7215" y="9809"/>
                  </a:cubicBezTo>
                  <a:cubicBezTo>
                    <a:pt x="7037" y="9877"/>
                    <a:pt x="7226" y="9923"/>
                    <a:pt x="7290" y="9961"/>
                  </a:cubicBezTo>
                  <a:close/>
                  <a:moveTo>
                    <a:pt x="2335" y="9393"/>
                  </a:moveTo>
                  <a:cubicBezTo>
                    <a:pt x="2466" y="9465"/>
                    <a:pt x="2520" y="9612"/>
                    <a:pt x="2676" y="9658"/>
                  </a:cubicBezTo>
                  <a:cubicBezTo>
                    <a:pt x="2644" y="9564"/>
                    <a:pt x="2626" y="9455"/>
                    <a:pt x="2638" y="9317"/>
                  </a:cubicBezTo>
                  <a:cubicBezTo>
                    <a:pt x="2567" y="9373"/>
                    <a:pt x="2387" y="9319"/>
                    <a:pt x="2335" y="9393"/>
                  </a:cubicBezTo>
                  <a:close/>
                  <a:moveTo>
                    <a:pt x="8652" y="9696"/>
                  </a:moveTo>
                  <a:cubicBezTo>
                    <a:pt x="8805" y="9647"/>
                    <a:pt x="8880" y="9521"/>
                    <a:pt x="8992" y="9431"/>
                  </a:cubicBezTo>
                  <a:cubicBezTo>
                    <a:pt x="8930" y="9368"/>
                    <a:pt x="8770" y="9401"/>
                    <a:pt x="8652" y="9393"/>
                  </a:cubicBezTo>
                  <a:cubicBezTo>
                    <a:pt x="8652" y="9494"/>
                    <a:pt x="8652" y="9595"/>
                    <a:pt x="8652" y="9696"/>
                  </a:cubicBezTo>
                  <a:close/>
                  <a:moveTo>
                    <a:pt x="4529" y="9620"/>
                  </a:moveTo>
                  <a:cubicBezTo>
                    <a:pt x="4456" y="9602"/>
                    <a:pt x="4421" y="9354"/>
                    <a:pt x="4340" y="9469"/>
                  </a:cubicBezTo>
                  <a:cubicBezTo>
                    <a:pt x="4413" y="9487"/>
                    <a:pt x="4448" y="9735"/>
                    <a:pt x="4529" y="9620"/>
                  </a:cubicBezTo>
                  <a:close/>
                  <a:moveTo>
                    <a:pt x="4302" y="10414"/>
                  </a:moveTo>
                  <a:cubicBezTo>
                    <a:pt x="4330" y="10563"/>
                    <a:pt x="4531" y="10539"/>
                    <a:pt x="4680" y="10566"/>
                  </a:cubicBezTo>
                  <a:cubicBezTo>
                    <a:pt x="4720" y="10479"/>
                    <a:pt x="4827" y="10461"/>
                    <a:pt x="4870" y="10377"/>
                  </a:cubicBezTo>
                  <a:cubicBezTo>
                    <a:pt x="4645" y="10354"/>
                    <a:pt x="4532" y="10443"/>
                    <a:pt x="4302" y="10414"/>
                  </a:cubicBezTo>
                  <a:close/>
                  <a:moveTo>
                    <a:pt x="6988" y="10452"/>
                  </a:moveTo>
                  <a:cubicBezTo>
                    <a:pt x="6779" y="10483"/>
                    <a:pt x="6566" y="10321"/>
                    <a:pt x="6420" y="10414"/>
                  </a:cubicBezTo>
                  <a:cubicBezTo>
                    <a:pt x="6492" y="10567"/>
                    <a:pt x="6888" y="10649"/>
                    <a:pt x="6988" y="10452"/>
                  </a:cubicBezTo>
                  <a:close/>
                </a:path>
              </a:pathLst>
            </a:custGeom>
            <a:solidFill>
              <a:srgbClr val="E6001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1" name="Freeform 584"/>
          <p:cNvSpPr/>
          <p:nvPr/>
        </p:nvSpPr>
        <p:spPr bwMode="auto">
          <a:xfrm>
            <a:off x="4984043" y="3200964"/>
            <a:ext cx="263184" cy="131559"/>
          </a:xfrm>
          <a:custGeom>
            <a:avLst/>
            <a:gdLst>
              <a:gd name="T0" fmla="*/ 4 w 60"/>
              <a:gd name="T1" fmla="*/ 0 h 30"/>
              <a:gd name="T2" fmla="*/ 60 w 60"/>
              <a:gd name="T3" fmla="*/ 19 h 30"/>
              <a:gd name="T4" fmla="*/ 56 w 60"/>
              <a:gd name="T5" fmla="*/ 30 h 30"/>
              <a:gd name="T6" fmla="*/ 0 w 60"/>
              <a:gd name="T7" fmla="*/ 12 h 30"/>
              <a:gd name="T8" fmla="*/ 4 w 60"/>
              <a:gd name="T9" fmla="*/ 0 h 30"/>
            </a:gdLst>
            <a:ahLst/>
            <a:cxnLst>
              <a:cxn ang="0">
                <a:pos x="T0" y="T1"/>
              </a:cxn>
              <a:cxn ang="0">
                <a:pos x="T2" y="T3"/>
              </a:cxn>
              <a:cxn ang="0">
                <a:pos x="T4" y="T5"/>
              </a:cxn>
              <a:cxn ang="0">
                <a:pos x="T6" y="T7"/>
              </a:cxn>
              <a:cxn ang="0">
                <a:pos x="T8" y="T9"/>
              </a:cxn>
            </a:cxnLst>
            <a:rect l="0" t="0" r="r" b="b"/>
            <a:pathLst>
              <a:path w="60" h="30">
                <a:moveTo>
                  <a:pt x="4" y="0"/>
                </a:moveTo>
                <a:lnTo>
                  <a:pt x="60" y="19"/>
                </a:lnTo>
                <a:lnTo>
                  <a:pt x="56" y="30"/>
                </a:lnTo>
                <a:lnTo>
                  <a:pt x="0" y="12"/>
                </a:lnTo>
                <a:lnTo>
                  <a:pt x="4" y="0"/>
                </a:lnTo>
                <a:close/>
              </a:path>
            </a:pathLst>
          </a:custGeom>
          <a:solidFill>
            <a:srgbClr val="E60012"/>
          </a:solidFill>
          <a:ln w="9525">
            <a:solidFill>
              <a:srgbClr val="C00000"/>
            </a:solidFill>
            <a:round/>
          </a:ln>
          <a:effectLst>
            <a:outerShdw blurRad="152400" dist="63500" sx="102000" sy="102000" algn="ctr" rotWithShape="0">
              <a:schemeClr val="tx1">
                <a:lumMod val="75000"/>
                <a:lumOff val="25000"/>
                <a:alpha val="30000"/>
              </a:schemeClr>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Segoe UI Light" panose="020B0502040204020203" pitchFamily="34" charset="0"/>
            </a:endParaRPr>
          </a:p>
        </p:txBody>
      </p:sp>
      <p:grpSp>
        <p:nvGrpSpPr>
          <p:cNvPr id="22" name="组合 21"/>
          <p:cNvGrpSpPr/>
          <p:nvPr/>
        </p:nvGrpSpPr>
        <p:grpSpPr>
          <a:xfrm>
            <a:off x="4216421" y="2674734"/>
            <a:ext cx="890441" cy="894597"/>
            <a:chOff x="4216421" y="2674734"/>
            <a:chExt cx="890441" cy="894597"/>
          </a:xfrm>
        </p:grpSpPr>
        <p:sp>
          <p:nvSpPr>
            <p:cNvPr id="10" name="Freeform 583"/>
            <p:cNvSpPr>
              <a:spLocks noEditPoints="1"/>
            </p:cNvSpPr>
            <p:nvPr/>
          </p:nvSpPr>
          <p:spPr bwMode="auto">
            <a:xfrm>
              <a:off x="4216421" y="2674734"/>
              <a:ext cx="890441" cy="894597"/>
            </a:xfrm>
            <a:custGeom>
              <a:avLst/>
              <a:gdLst>
                <a:gd name="T0" fmla="*/ 26 w 335"/>
                <a:gd name="T1" fmla="*/ 121 h 335"/>
                <a:gd name="T2" fmla="*/ 121 w 335"/>
                <a:gd name="T3" fmla="*/ 309 h 335"/>
                <a:gd name="T4" fmla="*/ 310 w 335"/>
                <a:gd name="T5" fmla="*/ 213 h 335"/>
                <a:gd name="T6" fmla="*/ 214 w 335"/>
                <a:gd name="T7" fmla="*/ 25 h 335"/>
                <a:gd name="T8" fmla="*/ 26 w 335"/>
                <a:gd name="T9" fmla="*/ 121 h 335"/>
                <a:gd name="T10" fmla="*/ 292 w 335"/>
                <a:gd name="T11" fmla="*/ 208 h 335"/>
                <a:gd name="T12" fmla="*/ 127 w 335"/>
                <a:gd name="T13" fmla="*/ 291 h 335"/>
                <a:gd name="T14" fmla="*/ 44 w 335"/>
                <a:gd name="T15" fmla="*/ 127 h 335"/>
                <a:gd name="T16" fmla="*/ 208 w 335"/>
                <a:gd name="T17" fmla="*/ 43 h 335"/>
                <a:gd name="T18" fmla="*/ 292 w 335"/>
                <a:gd name="T19" fmla="*/ 20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26" y="121"/>
                  </a:moveTo>
                  <a:cubicBezTo>
                    <a:pt x="0" y="200"/>
                    <a:pt x="43" y="284"/>
                    <a:pt x="121" y="309"/>
                  </a:cubicBezTo>
                  <a:cubicBezTo>
                    <a:pt x="200" y="335"/>
                    <a:pt x="284" y="292"/>
                    <a:pt x="310" y="213"/>
                  </a:cubicBezTo>
                  <a:cubicBezTo>
                    <a:pt x="335" y="135"/>
                    <a:pt x="292" y="51"/>
                    <a:pt x="214" y="25"/>
                  </a:cubicBezTo>
                  <a:cubicBezTo>
                    <a:pt x="135" y="0"/>
                    <a:pt x="51" y="43"/>
                    <a:pt x="26" y="121"/>
                  </a:cubicBezTo>
                  <a:close/>
                  <a:moveTo>
                    <a:pt x="292" y="208"/>
                  </a:moveTo>
                  <a:cubicBezTo>
                    <a:pt x="269" y="276"/>
                    <a:pt x="196" y="314"/>
                    <a:pt x="127" y="291"/>
                  </a:cubicBezTo>
                  <a:cubicBezTo>
                    <a:pt x="59" y="269"/>
                    <a:pt x="21" y="195"/>
                    <a:pt x="44" y="127"/>
                  </a:cubicBezTo>
                  <a:cubicBezTo>
                    <a:pt x="66" y="58"/>
                    <a:pt x="139" y="21"/>
                    <a:pt x="208" y="43"/>
                  </a:cubicBezTo>
                  <a:cubicBezTo>
                    <a:pt x="276" y="65"/>
                    <a:pt x="314" y="139"/>
                    <a:pt x="292" y="208"/>
                  </a:cubicBezTo>
                  <a:close/>
                </a:path>
              </a:pathLst>
            </a:custGeom>
            <a:solidFill>
              <a:srgbClr val="E60012"/>
            </a:solidFill>
            <a:ln w="9525">
              <a:solidFill>
                <a:srgbClr val="C00000"/>
              </a:solidFill>
              <a:round/>
            </a:ln>
            <a:effectLst>
              <a:outerShdw blurRad="152400" dist="63500" sx="102000" sy="102000" algn="ctr" rotWithShape="0">
                <a:schemeClr val="tx1">
                  <a:lumMod val="75000"/>
                  <a:lumOff val="25000"/>
                  <a:alpha val="30000"/>
                </a:schemeClr>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Segoe UI Light" panose="020B0502040204020203" pitchFamily="34" charset="0"/>
              </a:endParaRPr>
            </a:p>
          </p:txBody>
        </p:sp>
        <p:sp>
          <p:nvSpPr>
            <p:cNvPr id="50" name="Freeform 88"/>
            <p:cNvSpPr>
              <a:spLocks noEditPoints="1"/>
            </p:cNvSpPr>
            <p:nvPr/>
          </p:nvSpPr>
          <p:spPr bwMode="auto">
            <a:xfrm>
              <a:off x="4265973" y="2721831"/>
              <a:ext cx="803544" cy="800401"/>
            </a:xfrm>
            <a:custGeom>
              <a:avLst/>
              <a:gdLst>
                <a:gd name="T0" fmla="*/ 10581 w 11367"/>
                <a:gd name="T1" fmla="*/ 3266 h 11329"/>
                <a:gd name="T2" fmla="*/ 10316 w 11367"/>
                <a:gd name="T3" fmla="*/ 8826 h 11329"/>
                <a:gd name="T4" fmla="*/ 5702 w 11367"/>
                <a:gd name="T5" fmla="*/ 11057 h 11329"/>
                <a:gd name="T6" fmla="*/ 860 w 11367"/>
                <a:gd name="T7" fmla="*/ 8069 h 11329"/>
                <a:gd name="T8" fmla="*/ 1049 w 11367"/>
                <a:gd name="T9" fmla="*/ 2812 h 11329"/>
                <a:gd name="T10" fmla="*/ 6118 w 11367"/>
                <a:gd name="T11" fmla="*/ 240 h 11329"/>
                <a:gd name="T12" fmla="*/ 8463 w 11367"/>
                <a:gd name="T13" fmla="*/ 1412 h 11329"/>
                <a:gd name="T14" fmla="*/ 5286 w 11367"/>
                <a:gd name="T15" fmla="*/ 1261 h 11329"/>
                <a:gd name="T16" fmla="*/ 7101 w 11367"/>
                <a:gd name="T17" fmla="*/ 1299 h 11329"/>
                <a:gd name="T18" fmla="*/ 4227 w 11367"/>
                <a:gd name="T19" fmla="*/ 1261 h 11329"/>
                <a:gd name="T20" fmla="*/ 7442 w 11367"/>
                <a:gd name="T21" fmla="*/ 2055 h 11329"/>
                <a:gd name="T22" fmla="*/ 5777 w 11367"/>
                <a:gd name="T23" fmla="*/ 1677 h 11329"/>
                <a:gd name="T24" fmla="*/ 6307 w 11367"/>
                <a:gd name="T25" fmla="*/ 1942 h 11329"/>
                <a:gd name="T26" fmla="*/ 3016 w 11367"/>
                <a:gd name="T27" fmla="*/ 2282 h 11329"/>
                <a:gd name="T28" fmla="*/ 5740 w 11367"/>
                <a:gd name="T29" fmla="*/ 2131 h 11329"/>
                <a:gd name="T30" fmla="*/ 5361 w 11367"/>
                <a:gd name="T31" fmla="*/ 2547 h 11329"/>
                <a:gd name="T32" fmla="*/ 5286 w 11367"/>
                <a:gd name="T33" fmla="*/ 2623 h 11329"/>
                <a:gd name="T34" fmla="*/ 1541 w 11367"/>
                <a:gd name="T35" fmla="*/ 2887 h 11329"/>
                <a:gd name="T36" fmla="*/ 7290 w 11367"/>
                <a:gd name="T37" fmla="*/ 2623 h 11329"/>
                <a:gd name="T38" fmla="*/ 3924 w 11367"/>
                <a:gd name="T39" fmla="*/ 2774 h 11329"/>
                <a:gd name="T40" fmla="*/ 1617 w 11367"/>
                <a:gd name="T41" fmla="*/ 3152 h 11329"/>
                <a:gd name="T42" fmla="*/ 1201 w 11367"/>
                <a:gd name="T43" fmla="*/ 3341 h 11329"/>
                <a:gd name="T44" fmla="*/ 6836 w 11367"/>
                <a:gd name="T45" fmla="*/ 3076 h 11329"/>
                <a:gd name="T46" fmla="*/ 3167 w 11367"/>
                <a:gd name="T47" fmla="*/ 3303 h 11329"/>
                <a:gd name="T48" fmla="*/ 10014 w 11367"/>
                <a:gd name="T49" fmla="*/ 3644 h 11329"/>
                <a:gd name="T50" fmla="*/ 1125 w 11367"/>
                <a:gd name="T51" fmla="*/ 4476 h 11329"/>
                <a:gd name="T52" fmla="*/ 8009 w 11367"/>
                <a:gd name="T53" fmla="*/ 3795 h 11329"/>
                <a:gd name="T54" fmla="*/ 9635 w 11367"/>
                <a:gd name="T55" fmla="*/ 4438 h 11329"/>
                <a:gd name="T56" fmla="*/ 7971 w 11367"/>
                <a:gd name="T57" fmla="*/ 5081 h 11329"/>
                <a:gd name="T58" fmla="*/ 1087 w 11367"/>
                <a:gd name="T59" fmla="*/ 4703 h 11329"/>
                <a:gd name="T60" fmla="*/ 3697 w 11367"/>
                <a:gd name="T61" fmla="*/ 4930 h 11329"/>
                <a:gd name="T62" fmla="*/ 10392 w 11367"/>
                <a:gd name="T63" fmla="*/ 5535 h 11329"/>
                <a:gd name="T64" fmla="*/ 5172 w 11367"/>
                <a:gd name="T65" fmla="*/ 5913 h 11329"/>
                <a:gd name="T66" fmla="*/ 6572 w 11367"/>
                <a:gd name="T67" fmla="*/ 5724 h 11329"/>
                <a:gd name="T68" fmla="*/ 10543 w 11367"/>
                <a:gd name="T69" fmla="*/ 5686 h 11329"/>
                <a:gd name="T70" fmla="*/ 1844 w 11367"/>
                <a:gd name="T71" fmla="*/ 6102 h 11329"/>
                <a:gd name="T72" fmla="*/ 2789 w 11367"/>
                <a:gd name="T73" fmla="*/ 6935 h 11329"/>
                <a:gd name="T74" fmla="*/ 6118 w 11367"/>
                <a:gd name="T75" fmla="*/ 6443 h 11329"/>
                <a:gd name="T76" fmla="*/ 2260 w 11367"/>
                <a:gd name="T77" fmla="*/ 6859 h 11329"/>
                <a:gd name="T78" fmla="*/ 9106 w 11367"/>
                <a:gd name="T79" fmla="*/ 6897 h 11329"/>
                <a:gd name="T80" fmla="*/ 822 w 11367"/>
                <a:gd name="T81" fmla="*/ 7048 h 11329"/>
                <a:gd name="T82" fmla="*/ 9446 w 11367"/>
                <a:gd name="T83" fmla="*/ 7502 h 11329"/>
                <a:gd name="T84" fmla="*/ 1503 w 11367"/>
                <a:gd name="T85" fmla="*/ 7918 h 11329"/>
                <a:gd name="T86" fmla="*/ 4907 w 11367"/>
                <a:gd name="T87" fmla="*/ 8258 h 11329"/>
                <a:gd name="T88" fmla="*/ 8047 w 11367"/>
                <a:gd name="T89" fmla="*/ 7691 h 11329"/>
                <a:gd name="T90" fmla="*/ 3621 w 11367"/>
                <a:gd name="T91" fmla="*/ 7880 h 11329"/>
                <a:gd name="T92" fmla="*/ 2335 w 11367"/>
                <a:gd name="T93" fmla="*/ 8750 h 11329"/>
                <a:gd name="T94" fmla="*/ 9030 w 11367"/>
                <a:gd name="T95" fmla="*/ 8523 h 11329"/>
                <a:gd name="T96" fmla="*/ 2260 w 11367"/>
                <a:gd name="T97" fmla="*/ 8448 h 11329"/>
                <a:gd name="T98" fmla="*/ 3697 w 11367"/>
                <a:gd name="T99" fmla="*/ 8599 h 11329"/>
                <a:gd name="T100" fmla="*/ 1730 w 11367"/>
                <a:gd name="T101" fmla="*/ 8750 h 11329"/>
                <a:gd name="T102" fmla="*/ 3281 w 11367"/>
                <a:gd name="T103" fmla="*/ 8901 h 11329"/>
                <a:gd name="T104" fmla="*/ 5248 w 11367"/>
                <a:gd name="T105" fmla="*/ 9015 h 11329"/>
                <a:gd name="T106" fmla="*/ 7820 w 11367"/>
                <a:gd name="T107" fmla="*/ 9091 h 11329"/>
                <a:gd name="T108" fmla="*/ 7063 w 11367"/>
                <a:gd name="T109" fmla="*/ 9242 h 11329"/>
                <a:gd name="T110" fmla="*/ 4151 w 11367"/>
                <a:gd name="T111" fmla="*/ 10112 h 11329"/>
                <a:gd name="T112" fmla="*/ 5248 w 11367"/>
                <a:gd name="T113" fmla="*/ 9847 h 11329"/>
                <a:gd name="T114" fmla="*/ 7253 w 11367"/>
                <a:gd name="T115" fmla="*/ 10225 h 11329"/>
                <a:gd name="T116" fmla="*/ 8992 w 11367"/>
                <a:gd name="T117" fmla="*/ 9431 h 1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67" h="11329">
                  <a:moveTo>
                    <a:pt x="6118" y="240"/>
                  </a:moveTo>
                  <a:cubicBezTo>
                    <a:pt x="6260" y="128"/>
                    <a:pt x="6611" y="47"/>
                    <a:pt x="6647" y="315"/>
                  </a:cubicBezTo>
                  <a:cubicBezTo>
                    <a:pt x="6790" y="184"/>
                    <a:pt x="7125" y="151"/>
                    <a:pt x="7139" y="429"/>
                  </a:cubicBezTo>
                  <a:cubicBezTo>
                    <a:pt x="7324" y="310"/>
                    <a:pt x="7601" y="344"/>
                    <a:pt x="7631" y="580"/>
                  </a:cubicBezTo>
                  <a:cubicBezTo>
                    <a:pt x="7830" y="493"/>
                    <a:pt x="8114" y="549"/>
                    <a:pt x="8085" y="807"/>
                  </a:cubicBezTo>
                  <a:cubicBezTo>
                    <a:pt x="8298" y="734"/>
                    <a:pt x="8559" y="767"/>
                    <a:pt x="8539" y="1034"/>
                  </a:cubicBezTo>
                  <a:cubicBezTo>
                    <a:pt x="8794" y="1018"/>
                    <a:pt x="8996" y="1056"/>
                    <a:pt x="8955" y="1337"/>
                  </a:cubicBezTo>
                  <a:cubicBezTo>
                    <a:pt x="9043" y="1337"/>
                    <a:pt x="9131" y="1337"/>
                    <a:pt x="9219" y="1337"/>
                  </a:cubicBezTo>
                  <a:cubicBezTo>
                    <a:pt x="9277" y="1443"/>
                    <a:pt x="9399" y="1485"/>
                    <a:pt x="9371" y="1677"/>
                  </a:cubicBezTo>
                  <a:cubicBezTo>
                    <a:pt x="9652" y="1623"/>
                    <a:pt x="9775" y="1841"/>
                    <a:pt x="9711" y="2017"/>
                  </a:cubicBezTo>
                  <a:cubicBezTo>
                    <a:pt x="9783" y="2084"/>
                    <a:pt x="9953" y="2053"/>
                    <a:pt x="10014" y="2131"/>
                  </a:cubicBezTo>
                  <a:cubicBezTo>
                    <a:pt x="10026" y="2220"/>
                    <a:pt x="10073" y="2273"/>
                    <a:pt x="10052" y="2396"/>
                  </a:cubicBezTo>
                  <a:cubicBezTo>
                    <a:pt x="10231" y="2428"/>
                    <a:pt x="10453" y="2585"/>
                    <a:pt x="10316" y="2812"/>
                  </a:cubicBezTo>
                  <a:cubicBezTo>
                    <a:pt x="10421" y="2871"/>
                    <a:pt x="10537" y="2919"/>
                    <a:pt x="10619" y="3001"/>
                  </a:cubicBezTo>
                  <a:cubicBezTo>
                    <a:pt x="10641" y="3124"/>
                    <a:pt x="10593" y="3177"/>
                    <a:pt x="10581" y="3266"/>
                  </a:cubicBezTo>
                  <a:cubicBezTo>
                    <a:pt x="10758" y="3322"/>
                    <a:pt x="10926" y="3549"/>
                    <a:pt x="10770" y="3719"/>
                  </a:cubicBezTo>
                  <a:cubicBezTo>
                    <a:pt x="10933" y="3791"/>
                    <a:pt x="11125" y="3993"/>
                    <a:pt x="10959" y="4173"/>
                  </a:cubicBezTo>
                  <a:cubicBezTo>
                    <a:pt x="10986" y="4298"/>
                    <a:pt x="11135" y="4301"/>
                    <a:pt x="11148" y="4438"/>
                  </a:cubicBezTo>
                  <a:cubicBezTo>
                    <a:pt x="11165" y="4581"/>
                    <a:pt x="11074" y="4616"/>
                    <a:pt x="11035" y="4703"/>
                  </a:cubicBezTo>
                  <a:cubicBezTo>
                    <a:pt x="11092" y="4772"/>
                    <a:pt x="11193" y="4797"/>
                    <a:pt x="11224" y="4892"/>
                  </a:cubicBezTo>
                  <a:cubicBezTo>
                    <a:pt x="11234" y="5041"/>
                    <a:pt x="11210" y="5155"/>
                    <a:pt x="11111" y="5195"/>
                  </a:cubicBezTo>
                  <a:cubicBezTo>
                    <a:pt x="11237" y="5261"/>
                    <a:pt x="11367" y="5611"/>
                    <a:pt x="11148" y="5686"/>
                  </a:cubicBezTo>
                  <a:cubicBezTo>
                    <a:pt x="11260" y="5813"/>
                    <a:pt x="11335" y="6114"/>
                    <a:pt x="11111" y="6178"/>
                  </a:cubicBezTo>
                  <a:cubicBezTo>
                    <a:pt x="11245" y="6321"/>
                    <a:pt x="11269" y="6613"/>
                    <a:pt x="11073" y="6708"/>
                  </a:cubicBezTo>
                  <a:cubicBezTo>
                    <a:pt x="11172" y="6872"/>
                    <a:pt x="11170" y="7151"/>
                    <a:pt x="10922" y="7161"/>
                  </a:cubicBezTo>
                  <a:cubicBezTo>
                    <a:pt x="10897" y="7312"/>
                    <a:pt x="11022" y="7314"/>
                    <a:pt x="10997" y="7464"/>
                  </a:cubicBezTo>
                  <a:cubicBezTo>
                    <a:pt x="10933" y="7538"/>
                    <a:pt x="10881" y="7625"/>
                    <a:pt x="10770" y="7653"/>
                  </a:cubicBezTo>
                  <a:cubicBezTo>
                    <a:pt x="10861" y="7885"/>
                    <a:pt x="10770" y="8087"/>
                    <a:pt x="10543" y="8107"/>
                  </a:cubicBezTo>
                  <a:cubicBezTo>
                    <a:pt x="10621" y="8289"/>
                    <a:pt x="10575" y="8564"/>
                    <a:pt x="10316" y="8523"/>
                  </a:cubicBezTo>
                  <a:cubicBezTo>
                    <a:pt x="10316" y="8624"/>
                    <a:pt x="10316" y="8725"/>
                    <a:pt x="10316" y="8826"/>
                  </a:cubicBezTo>
                  <a:cubicBezTo>
                    <a:pt x="10226" y="8874"/>
                    <a:pt x="10177" y="8964"/>
                    <a:pt x="10014" y="8939"/>
                  </a:cubicBezTo>
                  <a:cubicBezTo>
                    <a:pt x="10014" y="9028"/>
                    <a:pt x="10014" y="9116"/>
                    <a:pt x="10014" y="9204"/>
                  </a:cubicBezTo>
                  <a:cubicBezTo>
                    <a:pt x="9926" y="9255"/>
                    <a:pt x="9888" y="9356"/>
                    <a:pt x="9711" y="9317"/>
                  </a:cubicBezTo>
                  <a:cubicBezTo>
                    <a:pt x="9739" y="9496"/>
                    <a:pt x="9657" y="9566"/>
                    <a:pt x="9598" y="9658"/>
                  </a:cubicBezTo>
                  <a:cubicBezTo>
                    <a:pt x="9509" y="9670"/>
                    <a:pt x="9441" y="9732"/>
                    <a:pt x="9371" y="9658"/>
                  </a:cubicBezTo>
                  <a:cubicBezTo>
                    <a:pt x="9344" y="9869"/>
                    <a:pt x="9211" y="10094"/>
                    <a:pt x="8992" y="9998"/>
                  </a:cubicBezTo>
                  <a:cubicBezTo>
                    <a:pt x="8924" y="10143"/>
                    <a:pt x="8790" y="10387"/>
                    <a:pt x="8576" y="10263"/>
                  </a:cubicBezTo>
                  <a:cubicBezTo>
                    <a:pt x="8514" y="10439"/>
                    <a:pt x="8368" y="10651"/>
                    <a:pt x="8122" y="10528"/>
                  </a:cubicBezTo>
                  <a:cubicBezTo>
                    <a:pt x="8076" y="10699"/>
                    <a:pt x="7875" y="10820"/>
                    <a:pt x="7669" y="10717"/>
                  </a:cubicBezTo>
                  <a:cubicBezTo>
                    <a:pt x="7601" y="10893"/>
                    <a:pt x="7396" y="11007"/>
                    <a:pt x="7215" y="10868"/>
                  </a:cubicBezTo>
                  <a:cubicBezTo>
                    <a:pt x="7135" y="10977"/>
                    <a:pt x="6904" y="11166"/>
                    <a:pt x="6761" y="10982"/>
                  </a:cubicBezTo>
                  <a:cubicBezTo>
                    <a:pt x="6622" y="11007"/>
                    <a:pt x="6585" y="11134"/>
                    <a:pt x="6458" y="11171"/>
                  </a:cubicBezTo>
                  <a:cubicBezTo>
                    <a:pt x="6379" y="11137"/>
                    <a:pt x="6290" y="11112"/>
                    <a:pt x="6231" y="11057"/>
                  </a:cubicBezTo>
                  <a:cubicBezTo>
                    <a:pt x="6123" y="11088"/>
                    <a:pt x="6080" y="11184"/>
                    <a:pt x="5966" y="11209"/>
                  </a:cubicBezTo>
                  <a:cubicBezTo>
                    <a:pt x="5828" y="11208"/>
                    <a:pt x="5797" y="11101"/>
                    <a:pt x="5702" y="11057"/>
                  </a:cubicBezTo>
                  <a:cubicBezTo>
                    <a:pt x="5442" y="11329"/>
                    <a:pt x="5208" y="10959"/>
                    <a:pt x="4870" y="11133"/>
                  </a:cubicBezTo>
                  <a:cubicBezTo>
                    <a:pt x="4832" y="11083"/>
                    <a:pt x="4767" y="11059"/>
                    <a:pt x="4756" y="10982"/>
                  </a:cubicBezTo>
                  <a:cubicBezTo>
                    <a:pt x="4630" y="10994"/>
                    <a:pt x="4588" y="11091"/>
                    <a:pt x="4416" y="11057"/>
                  </a:cubicBezTo>
                  <a:cubicBezTo>
                    <a:pt x="4357" y="11003"/>
                    <a:pt x="4284" y="10962"/>
                    <a:pt x="4264" y="10868"/>
                  </a:cubicBezTo>
                  <a:cubicBezTo>
                    <a:pt x="4057" y="10934"/>
                    <a:pt x="3772" y="10926"/>
                    <a:pt x="3773" y="10679"/>
                  </a:cubicBezTo>
                  <a:cubicBezTo>
                    <a:pt x="3576" y="10781"/>
                    <a:pt x="3348" y="10742"/>
                    <a:pt x="3319" y="10490"/>
                  </a:cubicBezTo>
                  <a:cubicBezTo>
                    <a:pt x="3075" y="10562"/>
                    <a:pt x="2929" y="10465"/>
                    <a:pt x="2865" y="10263"/>
                  </a:cubicBezTo>
                  <a:cubicBezTo>
                    <a:pt x="2777" y="10263"/>
                    <a:pt x="2688" y="10263"/>
                    <a:pt x="2600" y="10263"/>
                  </a:cubicBezTo>
                  <a:cubicBezTo>
                    <a:pt x="2551" y="10161"/>
                    <a:pt x="2432" y="10129"/>
                    <a:pt x="2449" y="9961"/>
                  </a:cubicBezTo>
                  <a:cubicBezTo>
                    <a:pt x="2178" y="9992"/>
                    <a:pt x="2071" y="9859"/>
                    <a:pt x="2071" y="9620"/>
                  </a:cubicBezTo>
                  <a:cubicBezTo>
                    <a:pt x="1909" y="9679"/>
                    <a:pt x="1688" y="9578"/>
                    <a:pt x="1730" y="9317"/>
                  </a:cubicBezTo>
                  <a:cubicBezTo>
                    <a:pt x="1639" y="9270"/>
                    <a:pt x="1501" y="9269"/>
                    <a:pt x="1428" y="9204"/>
                  </a:cubicBezTo>
                  <a:cubicBezTo>
                    <a:pt x="1405" y="9113"/>
                    <a:pt x="1373" y="9031"/>
                    <a:pt x="1390" y="8901"/>
                  </a:cubicBezTo>
                  <a:cubicBezTo>
                    <a:pt x="1021" y="8892"/>
                    <a:pt x="1141" y="8393"/>
                    <a:pt x="822" y="8334"/>
                  </a:cubicBezTo>
                  <a:cubicBezTo>
                    <a:pt x="823" y="8234"/>
                    <a:pt x="808" y="8118"/>
                    <a:pt x="860" y="8069"/>
                  </a:cubicBezTo>
                  <a:cubicBezTo>
                    <a:pt x="770" y="7995"/>
                    <a:pt x="651" y="7951"/>
                    <a:pt x="595" y="7842"/>
                  </a:cubicBezTo>
                  <a:cubicBezTo>
                    <a:pt x="590" y="7748"/>
                    <a:pt x="615" y="7685"/>
                    <a:pt x="671" y="7653"/>
                  </a:cubicBezTo>
                  <a:cubicBezTo>
                    <a:pt x="593" y="7555"/>
                    <a:pt x="469" y="7503"/>
                    <a:pt x="406" y="7388"/>
                  </a:cubicBezTo>
                  <a:cubicBezTo>
                    <a:pt x="388" y="7269"/>
                    <a:pt x="460" y="7241"/>
                    <a:pt x="482" y="7161"/>
                  </a:cubicBezTo>
                  <a:cubicBezTo>
                    <a:pt x="378" y="7039"/>
                    <a:pt x="196" y="6853"/>
                    <a:pt x="368" y="6670"/>
                  </a:cubicBezTo>
                  <a:cubicBezTo>
                    <a:pt x="330" y="6557"/>
                    <a:pt x="210" y="6526"/>
                    <a:pt x="179" y="6405"/>
                  </a:cubicBezTo>
                  <a:cubicBezTo>
                    <a:pt x="189" y="6289"/>
                    <a:pt x="261" y="6235"/>
                    <a:pt x="293" y="6140"/>
                  </a:cubicBezTo>
                  <a:cubicBezTo>
                    <a:pt x="150" y="6078"/>
                    <a:pt x="62" y="5768"/>
                    <a:pt x="255" y="5686"/>
                  </a:cubicBezTo>
                  <a:cubicBezTo>
                    <a:pt x="213" y="5587"/>
                    <a:pt x="145" y="5505"/>
                    <a:pt x="141" y="5384"/>
                  </a:cubicBezTo>
                  <a:cubicBezTo>
                    <a:pt x="139" y="5282"/>
                    <a:pt x="281" y="5279"/>
                    <a:pt x="293" y="5157"/>
                  </a:cubicBezTo>
                  <a:cubicBezTo>
                    <a:pt x="305" y="5029"/>
                    <a:pt x="0" y="4726"/>
                    <a:pt x="368" y="4665"/>
                  </a:cubicBezTo>
                  <a:cubicBezTo>
                    <a:pt x="236" y="4496"/>
                    <a:pt x="247" y="4268"/>
                    <a:pt x="444" y="4173"/>
                  </a:cubicBezTo>
                  <a:cubicBezTo>
                    <a:pt x="349" y="4014"/>
                    <a:pt x="328" y="3711"/>
                    <a:pt x="595" y="3719"/>
                  </a:cubicBezTo>
                  <a:cubicBezTo>
                    <a:pt x="505" y="3480"/>
                    <a:pt x="593" y="3255"/>
                    <a:pt x="822" y="3228"/>
                  </a:cubicBezTo>
                  <a:cubicBezTo>
                    <a:pt x="734" y="3036"/>
                    <a:pt x="807" y="2787"/>
                    <a:pt x="1049" y="2812"/>
                  </a:cubicBezTo>
                  <a:cubicBezTo>
                    <a:pt x="990" y="2575"/>
                    <a:pt x="1043" y="2362"/>
                    <a:pt x="1314" y="2358"/>
                  </a:cubicBezTo>
                  <a:cubicBezTo>
                    <a:pt x="1283" y="2087"/>
                    <a:pt x="1416" y="1980"/>
                    <a:pt x="1654" y="1980"/>
                  </a:cubicBezTo>
                  <a:cubicBezTo>
                    <a:pt x="1638" y="1849"/>
                    <a:pt x="1669" y="1768"/>
                    <a:pt x="1692" y="1677"/>
                  </a:cubicBezTo>
                  <a:cubicBezTo>
                    <a:pt x="1916" y="1583"/>
                    <a:pt x="2068" y="1599"/>
                    <a:pt x="2071" y="1337"/>
                  </a:cubicBezTo>
                  <a:cubicBezTo>
                    <a:pt x="2204" y="1316"/>
                    <a:pt x="2240" y="1226"/>
                    <a:pt x="2373" y="1299"/>
                  </a:cubicBezTo>
                  <a:cubicBezTo>
                    <a:pt x="2432" y="1206"/>
                    <a:pt x="2441" y="1064"/>
                    <a:pt x="2524" y="996"/>
                  </a:cubicBezTo>
                  <a:cubicBezTo>
                    <a:pt x="2613" y="996"/>
                    <a:pt x="2701" y="996"/>
                    <a:pt x="2789" y="996"/>
                  </a:cubicBezTo>
                  <a:cubicBezTo>
                    <a:pt x="2828" y="844"/>
                    <a:pt x="3003" y="632"/>
                    <a:pt x="3205" y="769"/>
                  </a:cubicBezTo>
                  <a:cubicBezTo>
                    <a:pt x="3295" y="620"/>
                    <a:pt x="3443" y="410"/>
                    <a:pt x="3697" y="542"/>
                  </a:cubicBezTo>
                  <a:cubicBezTo>
                    <a:pt x="3750" y="398"/>
                    <a:pt x="3999" y="204"/>
                    <a:pt x="4151" y="391"/>
                  </a:cubicBezTo>
                  <a:cubicBezTo>
                    <a:pt x="4215" y="221"/>
                    <a:pt x="4510" y="122"/>
                    <a:pt x="4680" y="277"/>
                  </a:cubicBezTo>
                  <a:cubicBezTo>
                    <a:pt x="4738" y="184"/>
                    <a:pt x="4823" y="118"/>
                    <a:pt x="4945" y="88"/>
                  </a:cubicBezTo>
                  <a:cubicBezTo>
                    <a:pt x="5060" y="87"/>
                    <a:pt x="5092" y="168"/>
                    <a:pt x="5172" y="202"/>
                  </a:cubicBezTo>
                  <a:cubicBezTo>
                    <a:pt x="5264" y="81"/>
                    <a:pt x="5539" y="44"/>
                    <a:pt x="5664" y="164"/>
                  </a:cubicBezTo>
                  <a:cubicBezTo>
                    <a:pt x="5796" y="51"/>
                    <a:pt x="6076" y="0"/>
                    <a:pt x="6118" y="240"/>
                  </a:cubicBezTo>
                  <a:close/>
                  <a:moveTo>
                    <a:pt x="4567" y="731"/>
                  </a:moveTo>
                  <a:cubicBezTo>
                    <a:pt x="5362" y="599"/>
                    <a:pt x="6333" y="695"/>
                    <a:pt x="6988" y="769"/>
                  </a:cubicBezTo>
                  <a:cubicBezTo>
                    <a:pt x="6322" y="558"/>
                    <a:pt x="5259" y="519"/>
                    <a:pt x="4567" y="731"/>
                  </a:cubicBezTo>
                  <a:close/>
                  <a:moveTo>
                    <a:pt x="3054" y="1337"/>
                  </a:moveTo>
                  <a:cubicBezTo>
                    <a:pt x="3531" y="1183"/>
                    <a:pt x="3900" y="922"/>
                    <a:pt x="4416" y="807"/>
                  </a:cubicBezTo>
                  <a:cubicBezTo>
                    <a:pt x="4046" y="757"/>
                    <a:pt x="3372" y="1120"/>
                    <a:pt x="3054" y="1337"/>
                  </a:cubicBezTo>
                  <a:close/>
                  <a:moveTo>
                    <a:pt x="4756" y="1034"/>
                  </a:moveTo>
                  <a:cubicBezTo>
                    <a:pt x="4895" y="971"/>
                    <a:pt x="5151" y="1026"/>
                    <a:pt x="5210" y="883"/>
                  </a:cubicBezTo>
                  <a:cubicBezTo>
                    <a:pt x="5064" y="715"/>
                    <a:pt x="4658" y="858"/>
                    <a:pt x="4756" y="1034"/>
                  </a:cubicBezTo>
                  <a:close/>
                  <a:moveTo>
                    <a:pt x="6080" y="996"/>
                  </a:moveTo>
                  <a:cubicBezTo>
                    <a:pt x="6224" y="1041"/>
                    <a:pt x="6470" y="984"/>
                    <a:pt x="6534" y="1110"/>
                  </a:cubicBezTo>
                  <a:cubicBezTo>
                    <a:pt x="6492" y="1181"/>
                    <a:pt x="6440" y="1242"/>
                    <a:pt x="6420" y="1337"/>
                  </a:cubicBezTo>
                  <a:cubicBezTo>
                    <a:pt x="6625" y="1277"/>
                    <a:pt x="6720" y="1107"/>
                    <a:pt x="6761" y="883"/>
                  </a:cubicBezTo>
                  <a:cubicBezTo>
                    <a:pt x="6570" y="895"/>
                    <a:pt x="6145" y="670"/>
                    <a:pt x="6080" y="996"/>
                  </a:cubicBezTo>
                  <a:close/>
                  <a:moveTo>
                    <a:pt x="8463" y="1412"/>
                  </a:moveTo>
                  <a:cubicBezTo>
                    <a:pt x="8052" y="1218"/>
                    <a:pt x="7603" y="860"/>
                    <a:pt x="7139" y="845"/>
                  </a:cubicBezTo>
                  <a:cubicBezTo>
                    <a:pt x="7597" y="992"/>
                    <a:pt x="8055" y="1341"/>
                    <a:pt x="8463" y="1412"/>
                  </a:cubicBezTo>
                  <a:close/>
                  <a:moveTo>
                    <a:pt x="4037" y="1374"/>
                  </a:moveTo>
                  <a:cubicBezTo>
                    <a:pt x="3987" y="1009"/>
                    <a:pt x="4556" y="1262"/>
                    <a:pt x="4567" y="958"/>
                  </a:cubicBezTo>
                  <a:cubicBezTo>
                    <a:pt x="4387" y="790"/>
                    <a:pt x="3711" y="1162"/>
                    <a:pt x="4037" y="1374"/>
                  </a:cubicBezTo>
                  <a:close/>
                  <a:moveTo>
                    <a:pt x="5286" y="1261"/>
                  </a:moveTo>
                  <a:cubicBezTo>
                    <a:pt x="5231" y="1190"/>
                    <a:pt x="5230" y="1064"/>
                    <a:pt x="5134" y="1034"/>
                  </a:cubicBezTo>
                  <a:cubicBezTo>
                    <a:pt x="5154" y="1306"/>
                    <a:pt x="4757" y="1160"/>
                    <a:pt x="4718" y="1374"/>
                  </a:cubicBezTo>
                  <a:cubicBezTo>
                    <a:pt x="4743" y="1425"/>
                    <a:pt x="4799" y="1445"/>
                    <a:pt x="4870" y="1450"/>
                  </a:cubicBezTo>
                  <a:cubicBezTo>
                    <a:pt x="4947" y="1401"/>
                    <a:pt x="4938" y="1267"/>
                    <a:pt x="5097" y="1299"/>
                  </a:cubicBezTo>
                  <a:cubicBezTo>
                    <a:pt x="5080" y="1371"/>
                    <a:pt x="4988" y="1367"/>
                    <a:pt x="5021" y="1488"/>
                  </a:cubicBezTo>
                  <a:cubicBezTo>
                    <a:pt x="5234" y="1476"/>
                    <a:pt x="5357" y="1555"/>
                    <a:pt x="5588" y="1526"/>
                  </a:cubicBezTo>
                  <a:cubicBezTo>
                    <a:pt x="5581" y="1339"/>
                    <a:pt x="5620" y="1088"/>
                    <a:pt x="5475" y="920"/>
                  </a:cubicBezTo>
                  <a:cubicBezTo>
                    <a:pt x="5424" y="920"/>
                    <a:pt x="5374" y="920"/>
                    <a:pt x="5323" y="920"/>
                  </a:cubicBezTo>
                  <a:cubicBezTo>
                    <a:pt x="5313" y="1071"/>
                    <a:pt x="5419" y="1187"/>
                    <a:pt x="5286" y="1261"/>
                  </a:cubicBezTo>
                  <a:close/>
                  <a:moveTo>
                    <a:pt x="6874" y="1147"/>
                  </a:moveTo>
                  <a:cubicBezTo>
                    <a:pt x="7039" y="1121"/>
                    <a:pt x="7087" y="1212"/>
                    <a:pt x="7253" y="1185"/>
                  </a:cubicBezTo>
                  <a:cubicBezTo>
                    <a:pt x="7323" y="912"/>
                    <a:pt x="6802" y="781"/>
                    <a:pt x="6874" y="1147"/>
                  </a:cubicBezTo>
                  <a:close/>
                  <a:moveTo>
                    <a:pt x="5777" y="996"/>
                  </a:moveTo>
                  <a:cubicBezTo>
                    <a:pt x="5757" y="1165"/>
                    <a:pt x="5688" y="1285"/>
                    <a:pt x="5664" y="1450"/>
                  </a:cubicBezTo>
                  <a:cubicBezTo>
                    <a:pt x="5750" y="1570"/>
                    <a:pt x="6062" y="1541"/>
                    <a:pt x="6156" y="1450"/>
                  </a:cubicBezTo>
                  <a:cubicBezTo>
                    <a:pt x="6037" y="1208"/>
                    <a:pt x="6059" y="912"/>
                    <a:pt x="5777" y="996"/>
                  </a:cubicBezTo>
                  <a:close/>
                  <a:moveTo>
                    <a:pt x="6118" y="1147"/>
                  </a:moveTo>
                  <a:cubicBezTo>
                    <a:pt x="6227" y="1152"/>
                    <a:pt x="6183" y="1309"/>
                    <a:pt x="6307" y="1299"/>
                  </a:cubicBezTo>
                  <a:cubicBezTo>
                    <a:pt x="6440" y="1160"/>
                    <a:pt x="6181" y="991"/>
                    <a:pt x="6118" y="1147"/>
                  </a:cubicBezTo>
                  <a:close/>
                  <a:moveTo>
                    <a:pt x="4378" y="1299"/>
                  </a:moveTo>
                  <a:cubicBezTo>
                    <a:pt x="4584" y="1241"/>
                    <a:pt x="4831" y="1222"/>
                    <a:pt x="4983" y="1110"/>
                  </a:cubicBezTo>
                  <a:cubicBezTo>
                    <a:pt x="4752" y="1143"/>
                    <a:pt x="4447" y="1103"/>
                    <a:pt x="4378" y="1299"/>
                  </a:cubicBezTo>
                  <a:close/>
                  <a:moveTo>
                    <a:pt x="7063" y="1450"/>
                  </a:moveTo>
                  <a:cubicBezTo>
                    <a:pt x="7055" y="1378"/>
                    <a:pt x="7106" y="1367"/>
                    <a:pt x="7101" y="1299"/>
                  </a:cubicBezTo>
                  <a:cubicBezTo>
                    <a:pt x="6994" y="1330"/>
                    <a:pt x="7003" y="1245"/>
                    <a:pt x="6912" y="1261"/>
                  </a:cubicBezTo>
                  <a:cubicBezTo>
                    <a:pt x="6896" y="1333"/>
                    <a:pt x="6831" y="1356"/>
                    <a:pt x="6836" y="1450"/>
                  </a:cubicBezTo>
                  <a:cubicBezTo>
                    <a:pt x="7017" y="1597"/>
                    <a:pt x="7073" y="1869"/>
                    <a:pt x="7404" y="1866"/>
                  </a:cubicBezTo>
                  <a:cubicBezTo>
                    <a:pt x="7508" y="1679"/>
                    <a:pt x="7424" y="1535"/>
                    <a:pt x="7479" y="1299"/>
                  </a:cubicBezTo>
                  <a:cubicBezTo>
                    <a:pt x="7301" y="1093"/>
                    <a:pt x="7240" y="1427"/>
                    <a:pt x="7063" y="1450"/>
                  </a:cubicBezTo>
                  <a:close/>
                  <a:moveTo>
                    <a:pt x="3962" y="1715"/>
                  </a:moveTo>
                  <a:cubicBezTo>
                    <a:pt x="3789" y="1743"/>
                    <a:pt x="3681" y="1837"/>
                    <a:pt x="3470" y="1828"/>
                  </a:cubicBezTo>
                  <a:cubicBezTo>
                    <a:pt x="3576" y="1999"/>
                    <a:pt x="3837" y="2016"/>
                    <a:pt x="3848" y="2282"/>
                  </a:cubicBezTo>
                  <a:cubicBezTo>
                    <a:pt x="4068" y="2260"/>
                    <a:pt x="4046" y="1819"/>
                    <a:pt x="3962" y="1715"/>
                  </a:cubicBezTo>
                  <a:close/>
                  <a:moveTo>
                    <a:pt x="4643" y="1563"/>
                  </a:moveTo>
                  <a:cubicBezTo>
                    <a:pt x="4536" y="1622"/>
                    <a:pt x="4352" y="1800"/>
                    <a:pt x="4227" y="1715"/>
                  </a:cubicBezTo>
                  <a:cubicBezTo>
                    <a:pt x="4322" y="1645"/>
                    <a:pt x="4615" y="1576"/>
                    <a:pt x="4529" y="1450"/>
                  </a:cubicBezTo>
                  <a:cubicBezTo>
                    <a:pt x="4451" y="1500"/>
                    <a:pt x="4285" y="1657"/>
                    <a:pt x="4189" y="1563"/>
                  </a:cubicBezTo>
                  <a:cubicBezTo>
                    <a:pt x="4262" y="1496"/>
                    <a:pt x="4560" y="1457"/>
                    <a:pt x="4453" y="1337"/>
                  </a:cubicBezTo>
                  <a:cubicBezTo>
                    <a:pt x="4291" y="1484"/>
                    <a:pt x="4297" y="1256"/>
                    <a:pt x="4227" y="1261"/>
                  </a:cubicBezTo>
                  <a:cubicBezTo>
                    <a:pt x="4130" y="1265"/>
                    <a:pt x="4151" y="1388"/>
                    <a:pt x="4151" y="1488"/>
                  </a:cubicBezTo>
                  <a:cubicBezTo>
                    <a:pt x="4048" y="1491"/>
                    <a:pt x="4075" y="1425"/>
                    <a:pt x="4000" y="1488"/>
                  </a:cubicBezTo>
                  <a:cubicBezTo>
                    <a:pt x="3836" y="2044"/>
                    <a:pt x="4646" y="1878"/>
                    <a:pt x="4643" y="1563"/>
                  </a:cubicBezTo>
                  <a:close/>
                  <a:moveTo>
                    <a:pt x="6345" y="1412"/>
                  </a:moveTo>
                  <a:cubicBezTo>
                    <a:pt x="6464" y="1445"/>
                    <a:pt x="6429" y="1631"/>
                    <a:pt x="6572" y="1639"/>
                  </a:cubicBezTo>
                  <a:cubicBezTo>
                    <a:pt x="6651" y="1542"/>
                    <a:pt x="6762" y="1477"/>
                    <a:pt x="6761" y="1299"/>
                  </a:cubicBezTo>
                  <a:cubicBezTo>
                    <a:pt x="6654" y="1369"/>
                    <a:pt x="6461" y="1352"/>
                    <a:pt x="6345" y="1412"/>
                  </a:cubicBezTo>
                  <a:close/>
                  <a:moveTo>
                    <a:pt x="2903" y="1488"/>
                  </a:moveTo>
                  <a:cubicBezTo>
                    <a:pt x="2911" y="1440"/>
                    <a:pt x="2962" y="1410"/>
                    <a:pt x="2865" y="1412"/>
                  </a:cubicBezTo>
                  <a:cubicBezTo>
                    <a:pt x="2512" y="1740"/>
                    <a:pt x="2068" y="1977"/>
                    <a:pt x="1806" y="2396"/>
                  </a:cubicBezTo>
                  <a:cubicBezTo>
                    <a:pt x="2205" y="2127"/>
                    <a:pt x="2474" y="1728"/>
                    <a:pt x="2903" y="1488"/>
                  </a:cubicBezTo>
                  <a:close/>
                  <a:moveTo>
                    <a:pt x="3016" y="1677"/>
                  </a:moveTo>
                  <a:cubicBezTo>
                    <a:pt x="3194" y="1819"/>
                    <a:pt x="3538" y="1602"/>
                    <a:pt x="3773" y="1563"/>
                  </a:cubicBezTo>
                  <a:cubicBezTo>
                    <a:pt x="3681" y="1351"/>
                    <a:pt x="3066" y="1390"/>
                    <a:pt x="3016" y="1677"/>
                  </a:cubicBezTo>
                  <a:close/>
                  <a:moveTo>
                    <a:pt x="7442" y="2055"/>
                  </a:moveTo>
                  <a:cubicBezTo>
                    <a:pt x="7574" y="2149"/>
                    <a:pt x="7814" y="2128"/>
                    <a:pt x="7933" y="2017"/>
                  </a:cubicBezTo>
                  <a:cubicBezTo>
                    <a:pt x="7873" y="1939"/>
                    <a:pt x="7703" y="1971"/>
                    <a:pt x="7631" y="1904"/>
                  </a:cubicBezTo>
                  <a:cubicBezTo>
                    <a:pt x="7693" y="1714"/>
                    <a:pt x="7863" y="1632"/>
                    <a:pt x="7896" y="1412"/>
                  </a:cubicBezTo>
                  <a:cubicBezTo>
                    <a:pt x="7603" y="1482"/>
                    <a:pt x="7421" y="1789"/>
                    <a:pt x="7442" y="2055"/>
                  </a:cubicBezTo>
                  <a:close/>
                  <a:moveTo>
                    <a:pt x="8349" y="1677"/>
                  </a:moveTo>
                  <a:cubicBezTo>
                    <a:pt x="8338" y="1486"/>
                    <a:pt x="8209" y="1414"/>
                    <a:pt x="8009" y="1412"/>
                  </a:cubicBezTo>
                  <a:cubicBezTo>
                    <a:pt x="7997" y="1625"/>
                    <a:pt x="8199" y="1625"/>
                    <a:pt x="8349" y="1677"/>
                  </a:cubicBezTo>
                  <a:close/>
                  <a:moveTo>
                    <a:pt x="9635" y="2509"/>
                  </a:moveTo>
                  <a:cubicBezTo>
                    <a:pt x="9355" y="2096"/>
                    <a:pt x="8984" y="1773"/>
                    <a:pt x="8576" y="1488"/>
                  </a:cubicBezTo>
                  <a:cubicBezTo>
                    <a:pt x="8921" y="1837"/>
                    <a:pt x="9280" y="2171"/>
                    <a:pt x="9635" y="2509"/>
                  </a:cubicBezTo>
                  <a:close/>
                  <a:moveTo>
                    <a:pt x="5777" y="1677"/>
                  </a:moveTo>
                  <a:cubicBezTo>
                    <a:pt x="5754" y="1914"/>
                    <a:pt x="5918" y="1965"/>
                    <a:pt x="6156" y="1942"/>
                  </a:cubicBezTo>
                  <a:cubicBezTo>
                    <a:pt x="6256" y="1854"/>
                    <a:pt x="6055" y="1840"/>
                    <a:pt x="6156" y="1753"/>
                  </a:cubicBezTo>
                  <a:cubicBezTo>
                    <a:pt x="6286" y="1769"/>
                    <a:pt x="6368" y="1738"/>
                    <a:pt x="6458" y="1715"/>
                  </a:cubicBezTo>
                  <a:cubicBezTo>
                    <a:pt x="6357" y="1380"/>
                    <a:pt x="6056" y="1669"/>
                    <a:pt x="5777" y="1677"/>
                  </a:cubicBezTo>
                  <a:close/>
                  <a:moveTo>
                    <a:pt x="4945" y="1980"/>
                  </a:moveTo>
                  <a:cubicBezTo>
                    <a:pt x="5181" y="1893"/>
                    <a:pt x="5660" y="2048"/>
                    <a:pt x="5550" y="1715"/>
                  </a:cubicBezTo>
                  <a:cubicBezTo>
                    <a:pt x="5342" y="1822"/>
                    <a:pt x="5149" y="1588"/>
                    <a:pt x="4945" y="1563"/>
                  </a:cubicBezTo>
                  <a:cubicBezTo>
                    <a:pt x="4985" y="1739"/>
                    <a:pt x="4876" y="1891"/>
                    <a:pt x="4945" y="1980"/>
                  </a:cubicBezTo>
                  <a:close/>
                  <a:moveTo>
                    <a:pt x="7933" y="1601"/>
                  </a:moveTo>
                  <a:cubicBezTo>
                    <a:pt x="7894" y="1688"/>
                    <a:pt x="7803" y="1723"/>
                    <a:pt x="7820" y="1866"/>
                  </a:cubicBezTo>
                  <a:cubicBezTo>
                    <a:pt x="7960" y="1890"/>
                    <a:pt x="8041" y="1972"/>
                    <a:pt x="8160" y="2017"/>
                  </a:cubicBezTo>
                  <a:cubicBezTo>
                    <a:pt x="8205" y="1961"/>
                    <a:pt x="8207" y="1863"/>
                    <a:pt x="8274" y="1828"/>
                  </a:cubicBezTo>
                  <a:cubicBezTo>
                    <a:pt x="8381" y="1871"/>
                    <a:pt x="8347" y="1995"/>
                    <a:pt x="8312" y="2093"/>
                  </a:cubicBezTo>
                  <a:cubicBezTo>
                    <a:pt x="8493" y="2164"/>
                    <a:pt x="8614" y="2295"/>
                    <a:pt x="8803" y="2358"/>
                  </a:cubicBezTo>
                  <a:cubicBezTo>
                    <a:pt x="9159" y="1867"/>
                    <a:pt x="8207" y="1827"/>
                    <a:pt x="7933" y="1601"/>
                  </a:cubicBezTo>
                  <a:close/>
                  <a:moveTo>
                    <a:pt x="8387" y="1677"/>
                  </a:moveTo>
                  <a:cubicBezTo>
                    <a:pt x="8537" y="1729"/>
                    <a:pt x="8644" y="1823"/>
                    <a:pt x="8803" y="1866"/>
                  </a:cubicBezTo>
                  <a:cubicBezTo>
                    <a:pt x="8781" y="1710"/>
                    <a:pt x="8492" y="1509"/>
                    <a:pt x="8387" y="1677"/>
                  </a:cubicBezTo>
                  <a:close/>
                  <a:moveTo>
                    <a:pt x="6307" y="1942"/>
                  </a:moveTo>
                  <a:cubicBezTo>
                    <a:pt x="6356" y="2093"/>
                    <a:pt x="6626" y="2073"/>
                    <a:pt x="6723" y="1980"/>
                  </a:cubicBezTo>
                  <a:cubicBezTo>
                    <a:pt x="6811" y="2048"/>
                    <a:pt x="6943" y="2215"/>
                    <a:pt x="7101" y="2093"/>
                  </a:cubicBezTo>
                  <a:cubicBezTo>
                    <a:pt x="7023" y="1566"/>
                    <a:pt x="6592" y="1630"/>
                    <a:pt x="6307" y="1942"/>
                  </a:cubicBezTo>
                  <a:close/>
                  <a:moveTo>
                    <a:pt x="4264" y="2055"/>
                  </a:moveTo>
                  <a:cubicBezTo>
                    <a:pt x="4370" y="2120"/>
                    <a:pt x="4600" y="2194"/>
                    <a:pt x="4643" y="2017"/>
                  </a:cubicBezTo>
                  <a:cubicBezTo>
                    <a:pt x="4432" y="1908"/>
                    <a:pt x="4891" y="1981"/>
                    <a:pt x="4794" y="1753"/>
                  </a:cubicBezTo>
                  <a:cubicBezTo>
                    <a:pt x="4625" y="1720"/>
                    <a:pt x="4362" y="1893"/>
                    <a:pt x="4264" y="2055"/>
                  </a:cubicBezTo>
                  <a:close/>
                  <a:moveTo>
                    <a:pt x="2524" y="2396"/>
                  </a:moveTo>
                  <a:cubicBezTo>
                    <a:pt x="2772" y="2328"/>
                    <a:pt x="2862" y="2103"/>
                    <a:pt x="2865" y="1790"/>
                  </a:cubicBezTo>
                  <a:cubicBezTo>
                    <a:pt x="2546" y="1787"/>
                    <a:pt x="2575" y="2131"/>
                    <a:pt x="2524" y="2396"/>
                  </a:cubicBezTo>
                  <a:close/>
                  <a:moveTo>
                    <a:pt x="2978" y="2169"/>
                  </a:moveTo>
                  <a:cubicBezTo>
                    <a:pt x="3095" y="2046"/>
                    <a:pt x="3272" y="1983"/>
                    <a:pt x="3357" y="1828"/>
                  </a:cubicBezTo>
                  <a:cubicBezTo>
                    <a:pt x="3256" y="1828"/>
                    <a:pt x="3155" y="1828"/>
                    <a:pt x="3054" y="1828"/>
                  </a:cubicBezTo>
                  <a:cubicBezTo>
                    <a:pt x="3046" y="1936"/>
                    <a:pt x="2879" y="2079"/>
                    <a:pt x="2978" y="2169"/>
                  </a:cubicBezTo>
                  <a:close/>
                  <a:moveTo>
                    <a:pt x="3016" y="2282"/>
                  </a:moveTo>
                  <a:cubicBezTo>
                    <a:pt x="3183" y="2324"/>
                    <a:pt x="3417" y="2136"/>
                    <a:pt x="3508" y="1980"/>
                  </a:cubicBezTo>
                  <a:cubicBezTo>
                    <a:pt x="3290" y="2026"/>
                    <a:pt x="3158" y="2160"/>
                    <a:pt x="3016" y="2282"/>
                  </a:cubicBezTo>
                  <a:close/>
                  <a:moveTo>
                    <a:pt x="7442" y="2244"/>
                  </a:moveTo>
                  <a:cubicBezTo>
                    <a:pt x="7421" y="2454"/>
                    <a:pt x="7555" y="2510"/>
                    <a:pt x="7744" y="2509"/>
                  </a:cubicBezTo>
                  <a:cubicBezTo>
                    <a:pt x="7837" y="2459"/>
                    <a:pt x="7676" y="2395"/>
                    <a:pt x="7782" y="2358"/>
                  </a:cubicBezTo>
                  <a:cubicBezTo>
                    <a:pt x="7807" y="2409"/>
                    <a:pt x="7863" y="2428"/>
                    <a:pt x="7933" y="2433"/>
                  </a:cubicBezTo>
                  <a:cubicBezTo>
                    <a:pt x="7997" y="2321"/>
                    <a:pt x="8083" y="2230"/>
                    <a:pt x="8122" y="2093"/>
                  </a:cubicBezTo>
                  <a:cubicBezTo>
                    <a:pt x="7918" y="2102"/>
                    <a:pt x="7752" y="2267"/>
                    <a:pt x="7442" y="2244"/>
                  </a:cubicBezTo>
                  <a:close/>
                  <a:moveTo>
                    <a:pt x="5172" y="2131"/>
                  </a:moveTo>
                  <a:cubicBezTo>
                    <a:pt x="5181" y="2248"/>
                    <a:pt x="5277" y="2278"/>
                    <a:pt x="5323" y="2358"/>
                  </a:cubicBezTo>
                  <a:cubicBezTo>
                    <a:pt x="5361" y="2232"/>
                    <a:pt x="5520" y="2227"/>
                    <a:pt x="5550" y="2093"/>
                  </a:cubicBezTo>
                  <a:cubicBezTo>
                    <a:pt x="5385" y="2066"/>
                    <a:pt x="5337" y="2157"/>
                    <a:pt x="5172" y="2131"/>
                  </a:cubicBezTo>
                  <a:close/>
                  <a:moveTo>
                    <a:pt x="5891" y="2282"/>
                  </a:moveTo>
                  <a:cubicBezTo>
                    <a:pt x="6013" y="2253"/>
                    <a:pt x="6114" y="2203"/>
                    <a:pt x="6193" y="2131"/>
                  </a:cubicBezTo>
                  <a:cubicBezTo>
                    <a:pt x="6116" y="2081"/>
                    <a:pt x="5814" y="2059"/>
                    <a:pt x="5740" y="2131"/>
                  </a:cubicBezTo>
                  <a:cubicBezTo>
                    <a:pt x="5815" y="2157"/>
                    <a:pt x="5826" y="2246"/>
                    <a:pt x="5891" y="2282"/>
                  </a:cubicBezTo>
                  <a:close/>
                  <a:moveTo>
                    <a:pt x="3130" y="2509"/>
                  </a:moveTo>
                  <a:cubicBezTo>
                    <a:pt x="3323" y="2578"/>
                    <a:pt x="3619" y="2452"/>
                    <a:pt x="3621" y="2206"/>
                  </a:cubicBezTo>
                  <a:cubicBezTo>
                    <a:pt x="3439" y="2149"/>
                    <a:pt x="3162" y="2294"/>
                    <a:pt x="3130" y="2509"/>
                  </a:cubicBezTo>
                  <a:close/>
                  <a:moveTo>
                    <a:pt x="3810" y="2698"/>
                  </a:moveTo>
                  <a:cubicBezTo>
                    <a:pt x="4096" y="2580"/>
                    <a:pt x="4480" y="2561"/>
                    <a:pt x="4756" y="2433"/>
                  </a:cubicBezTo>
                  <a:cubicBezTo>
                    <a:pt x="5014" y="2447"/>
                    <a:pt x="5077" y="2834"/>
                    <a:pt x="5248" y="2812"/>
                  </a:cubicBezTo>
                  <a:cubicBezTo>
                    <a:pt x="5311" y="2633"/>
                    <a:pt x="4874" y="2470"/>
                    <a:pt x="5021" y="2206"/>
                  </a:cubicBezTo>
                  <a:cubicBezTo>
                    <a:pt x="4525" y="2278"/>
                    <a:pt x="4078" y="2398"/>
                    <a:pt x="3810" y="2698"/>
                  </a:cubicBezTo>
                  <a:close/>
                  <a:moveTo>
                    <a:pt x="5513" y="2471"/>
                  </a:moveTo>
                  <a:cubicBezTo>
                    <a:pt x="5574" y="2588"/>
                    <a:pt x="5545" y="2618"/>
                    <a:pt x="5588" y="2698"/>
                  </a:cubicBezTo>
                  <a:cubicBezTo>
                    <a:pt x="5711" y="2631"/>
                    <a:pt x="5955" y="2487"/>
                    <a:pt x="5853" y="2320"/>
                  </a:cubicBezTo>
                  <a:cubicBezTo>
                    <a:pt x="5749" y="2380"/>
                    <a:pt x="5607" y="2402"/>
                    <a:pt x="5513" y="2471"/>
                  </a:cubicBezTo>
                  <a:close/>
                  <a:moveTo>
                    <a:pt x="5740" y="2244"/>
                  </a:moveTo>
                  <a:cubicBezTo>
                    <a:pt x="5530" y="2176"/>
                    <a:pt x="5382" y="2320"/>
                    <a:pt x="5361" y="2547"/>
                  </a:cubicBezTo>
                  <a:cubicBezTo>
                    <a:pt x="5478" y="2437"/>
                    <a:pt x="5657" y="2389"/>
                    <a:pt x="5740" y="2244"/>
                  </a:cubicBezTo>
                  <a:close/>
                  <a:moveTo>
                    <a:pt x="7253" y="2433"/>
                  </a:moveTo>
                  <a:cubicBezTo>
                    <a:pt x="7003" y="2393"/>
                    <a:pt x="6761" y="2144"/>
                    <a:pt x="6496" y="2244"/>
                  </a:cubicBezTo>
                  <a:cubicBezTo>
                    <a:pt x="6559" y="2497"/>
                    <a:pt x="6996" y="2603"/>
                    <a:pt x="7253" y="2433"/>
                  </a:cubicBezTo>
                  <a:close/>
                  <a:moveTo>
                    <a:pt x="8728" y="2698"/>
                  </a:moveTo>
                  <a:cubicBezTo>
                    <a:pt x="8780" y="2649"/>
                    <a:pt x="8765" y="2534"/>
                    <a:pt x="8765" y="2433"/>
                  </a:cubicBezTo>
                  <a:cubicBezTo>
                    <a:pt x="8549" y="2398"/>
                    <a:pt x="8430" y="2265"/>
                    <a:pt x="8236" y="2206"/>
                  </a:cubicBezTo>
                  <a:cubicBezTo>
                    <a:pt x="8391" y="2380"/>
                    <a:pt x="8518" y="2580"/>
                    <a:pt x="8728" y="2698"/>
                  </a:cubicBezTo>
                  <a:close/>
                  <a:moveTo>
                    <a:pt x="2600" y="2623"/>
                  </a:moveTo>
                  <a:cubicBezTo>
                    <a:pt x="2622" y="2701"/>
                    <a:pt x="2680" y="2745"/>
                    <a:pt x="2714" y="2812"/>
                  </a:cubicBezTo>
                  <a:cubicBezTo>
                    <a:pt x="2963" y="2722"/>
                    <a:pt x="2964" y="2886"/>
                    <a:pt x="3167" y="2925"/>
                  </a:cubicBezTo>
                  <a:cubicBezTo>
                    <a:pt x="3184" y="2853"/>
                    <a:pt x="3276" y="2857"/>
                    <a:pt x="3243" y="2736"/>
                  </a:cubicBezTo>
                  <a:cubicBezTo>
                    <a:pt x="3015" y="2674"/>
                    <a:pt x="3039" y="2361"/>
                    <a:pt x="2865" y="2244"/>
                  </a:cubicBezTo>
                  <a:cubicBezTo>
                    <a:pt x="2826" y="2420"/>
                    <a:pt x="2634" y="2443"/>
                    <a:pt x="2600" y="2623"/>
                  </a:cubicBezTo>
                  <a:close/>
                  <a:moveTo>
                    <a:pt x="5286" y="2623"/>
                  </a:moveTo>
                  <a:cubicBezTo>
                    <a:pt x="5300" y="2407"/>
                    <a:pt x="5221" y="2284"/>
                    <a:pt x="5059" y="2244"/>
                  </a:cubicBezTo>
                  <a:cubicBezTo>
                    <a:pt x="5063" y="2442"/>
                    <a:pt x="5115" y="2591"/>
                    <a:pt x="5286" y="2623"/>
                  </a:cubicBezTo>
                  <a:close/>
                  <a:moveTo>
                    <a:pt x="6004" y="2774"/>
                  </a:moveTo>
                  <a:cubicBezTo>
                    <a:pt x="6050" y="2668"/>
                    <a:pt x="6276" y="2743"/>
                    <a:pt x="6345" y="2660"/>
                  </a:cubicBezTo>
                  <a:cubicBezTo>
                    <a:pt x="6164" y="2537"/>
                    <a:pt x="6450" y="2670"/>
                    <a:pt x="6496" y="2547"/>
                  </a:cubicBezTo>
                  <a:cubicBezTo>
                    <a:pt x="6451" y="1927"/>
                    <a:pt x="5718" y="2394"/>
                    <a:pt x="6004" y="2774"/>
                  </a:cubicBezTo>
                  <a:close/>
                  <a:moveTo>
                    <a:pt x="7933" y="2698"/>
                  </a:moveTo>
                  <a:cubicBezTo>
                    <a:pt x="7987" y="2708"/>
                    <a:pt x="7976" y="2781"/>
                    <a:pt x="8009" y="2812"/>
                  </a:cubicBezTo>
                  <a:cubicBezTo>
                    <a:pt x="8228" y="2750"/>
                    <a:pt x="8244" y="2840"/>
                    <a:pt x="8463" y="2849"/>
                  </a:cubicBezTo>
                  <a:cubicBezTo>
                    <a:pt x="8489" y="2699"/>
                    <a:pt x="8344" y="2422"/>
                    <a:pt x="8198" y="2320"/>
                  </a:cubicBezTo>
                  <a:cubicBezTo>
                    <a:pt x="8140" y="2476"/>
                    <a:pt x="7979" y="2529"/>
                    <a:pt x="7933" y="2698"/>
                  </a:cubicBezTo>
                  <a:close/>
                  <a:moveTo>
                    <a:pt x="3357" y="2698"/>
                  </a:moveTo>
                  <a:cubicBezTo>
                    <a:pt x="3513" y="2754"/>
                    <a:pt x="3980" y="2502"/>
                    <a:pt x="3810" y="2358"/>
                  </a:cubicBezTo>
                  <a:cubicBezTo>
                    <a:pt x="3664" y="2476"/>
                    <a:pt x="3392" y="2469"/>
                    <a:pt x="3357" y="2698"/>
                  </a:cubicBezTo>
                  <a:close/>
                  <a:moveTo>
                    <a:pt x="1541" y="2887"/>
                  </a:moveTo>
                  <a:cubicBezTo>
                    <a:pt x="1721" y="2784"/>
                    <a:pt x="1997" y="2974"/>
                    <a:pt x="2108" y="2774"/>
                  </a:cubicBezTo>
                  <a:cubicBezTo>
                    <a:pt x="2049" y="2619"/>
                    <a:pt x="1898" y="2556"/>
                    <a:pt x="1768" y="2471"/>
                  </a:cubicBezTo>
                  <a:cubicBezTo>
                    <a:pt x="1713" y="2607"/>
                    <a:pt x="1428" y="2710"/>
                    <a:pt x="1541" y="2887"/>
                  </a:cubicBezTo>
                  <a:close/>
                  <a:moveTo>
                    <a:pt x="4680" y="2774"/>
                  </a:moveTo>
                  <a:cubicBezTo>
                    <a:pt x="4784" y="2846"/>
                    <a:pt x="4945" y="2863"/>
                    <a:pt x="5097" y="2887"/>
                  </a:cubicBezTo>
                  <a:cubicBezTo>
                    <a:pt x="5147" y="2628"/>
                    <a:pt x="4639" y="2360"/>
                    <a:pt x="4680" y="2774"/>
                  </a:cubicBezTo>
                  <a:close/>
                  <a:moveTo>
                    <a:pt x="5588" y="2774"/>
                  </a:moveTo>
                  <a:cubicBezTo>
                    <a:pt x="5730" y="2900"/>
                    <a:pt x="6084" y="2637"/>
                    <a:pt x="5891" y="2547"/>
                  </a:cubicBezTo>
                  <a:cubicBezTo>
                    <a:pt x="5850" y="2682"/>
                    <a:pt x="5664" y="2673"/>
                    <a:pt x="5588" y="2774"/>
                  </a:cubicBezTo>
                  <a:close/>
                  <a:moveTo>
                    <a:pt x="6496" y="2774"/>
                  </a:moveTo>
                  <a:cubicBezTo>
                    <a:pt x="6650" y="2822"/>
                    <a:pt x="6678" y="2996"/>
                    <a:pt x="6874" y="3001"/>
                  </a:cubicBezTo>
                  <a:cubicBezTo>
                    <a:pt x="6882" y="2958"/>
                    <a:pt x="6916" y="2942"/>
                    <a:pt x="6950" y="2925"/>
                  </a:cubicBezTo>
                  <a:cubicBezTo>
                    <a:pt x="6959" y="2701"/>
                    <a:pt x="6778" y="2669"/>
                    <a:pt x="6647" y="2585"/>
                  </a:cubicBezTo>
                  <a:cubicBezTo>
                    <a:pt x="6628" y="2679"/>
                    <a:pt x="6555" y="2719"/>
                    <a:pt x="6496" y="2774"/>
                  </a:cubicBezTo>
                  <a:close/>
                  <a:moveTo>
                    <a:pt x="7290" y="2623"/>
                  </a:moveTo>
                  <a:cubicBezTo>
                    <a:pt x="7178" y="2624"/>
                    <a:pt x="6928" y="2561"/>
                    <a:pt x="6799" y="2623"/>
                  </a:cubicBezTo>
                  <a:cubicBezTo>
                    <a:pt x="6905" y="2656"/>
                    <a:pt x="7193" y="2705"/>
                    <a:pt x="7290" y="2623"/>
                  </a:cubicBezTo>
                  <a:close/>
                  <a:moveTo>
                    <a:pt x="9333" y="2887"/>
                  </a:moveTo>
                  <a:cubicBezTo>
                    <a:pt x="9437" y="3023"/>
                    <a:pt x="9789" y="2910"/>
                    <a:pt x="9938" y="3001"/>
                  </a:cubicBezTo>
                  <a:cubicBezTo>
                    <a:pt x="9865" y="2579"/>
                    <a:pt x="9512" y="2510"/>
                    <a:pt x="9333" y="2887"/>
                  </a:cubicBezTo>
                  <a:close/>
                  <a:moveTo>
                    <a:pt x="4037" y="2736"/>
                  </a:moveTo>
                  <a:cubicBezTo>
                    <a:pt x="4161" y="2757"/>
                    <a:pt x="4418" y="2717"/>
                    <a:pt x="4302" y="2623"/>
                  </a:cubicBezTo>
                  <a:cubicBezTo>
                    <a:pt x="4274" y="2720"/>
                    <a:pt x="4022" y="2595"/>
                    <a:pt x="4037" y="2736"/>
                  </a:cubicBezTo>
                  <a:close/>
                  <a:moveTo>
                    <a:pt x="7555" y="2774"/>
                  </a:moveTo>
                  <a:cubicBezTo>
                    <a:pt x="7416" y="2707"/>
                    <a:pt x="7211" y="2741"/>
                    <a:pt x="7063" y="2774"/>
                  </a:cubicBezTo>
                  <a:cubicBezTo>
                    <a:pt x="7239" y="3015"/>
                    <a:pt x="7548" y="3438"/>
                    <a:pt x="7971" y="3190"/>
                  </a:cubicBezTo>
                  <a:cubicBezTo>
                    <a:pt x="8015" y="3091"/>
                    <a:pt x="7854" y="3027"/>
                    <a:pt x="8009" y="3039"/>
                  </a:cubicBezTo>
                  <a:cubicBezTo>
                    <a:pt x="7920" y="2849"/>
                    <a:pt x="7652" y="2640"/>
                    <a:pt x="7479" y="2660"/>
                  </a:cubicBezTo>
                  <a:cubicBezTo>
                    <a:pt x="7533" y="2670"/>
                    <a:pt x="7523" y="2743"/>
                    <a:pt x="7555" y="2774"/>
                  </a:cubicBezTo>
                  <a:close/>
                  <a:moveTo>
                    <a:pt x="3924" y="2774"/>
                  </a:moveTo>
                  <a:cubicBezTo>
                    <a:pt x="3761" y="2874"/>
                    <a:pt x="3454" y="3111"/>
                    <a:pt x="3659" y="3341"/>
                  </a:cubicBezTo>
                  <a:cubicBezTo>
                    <a:pt x="4053" y="3243"/>
                    <a:pt x="4131" y="2829"/>
                    <a:pt x="4643" y="2849"/>
                  </a:cubicBezTo>
                  <a:cubicBezTo>
                    <a:pt x="4565" y="2468"/>
                    <a:pt x="4291" y="2892"/>
                    <a:pt x="3924" y="2774"/>
                  </a:cubicBezTo>
                  <a:close/>
                  <a:moveTo>
                    <a:pt x="3130" y="3228"/>
                  </a:moveTo>
                  <a:cubicBezTo>
                    <a:pt x="3249" y="3260"/>
                    <a:pt x="3289" y="3371"/>
                    <a:pt x="3432" y="3379"/>
                  </a:cubicBezTo>
                  <a:cubicBezTo>
                    <a:pt x="3350" y="2956"/>
                    <a:pt x="3696" y="2962"/>
                    <a:pt x="3810" y="2736"/>
                  </a:cubicBezTo>
                  <a:cubicBezTo>
                    <a:pt x="3470" y="2786"/>
                    <a:pt x="3305" y="3012"/>
                    <a:pt x="3130" y="3228"/>
                  </a:cubicBezTo>
                  <a:close/>
                  <a:moveTo>
                    <a:pt x="5248" y="2887"/>
                  </a:moveTo>
                  <a:cubicBezTo>
                    <a:pt x="5422" y="3142"/>
                    <a:pt x="5661" y="3332"/>
                    <a:pt x="5664" y="3757"/>
                  </a:cubicBezTo>
                  <a:cubicBezTo>
                    <a:pt x="5772" y="3650"/>
                    <a:pt x="5890" y="3354"/>
                    <a:pt x="5777" y="3152"/>
                  </a:cubicBezTo>
                  <a:cubicBezTo>
                    <a:pt x="5560" y="3371"/>
                    <a:pt x="5496" y="2845"/>
                    <a:pt x="5323" y="2774"/>
                  </a:cubicBezTo>
                  <a:cubicBezTo>
                    <a:pt x="5305" y="2819"/>
                    <a:pt x="5283" y="2860"/>
                    <a:pt x="5248" y="2887"/>
                  </a:cubicBezTo>
                  <a:close/>
                  <a:moveTo>
                    <a:pt x="1617" y="3152"/>
                  </a:moveTo>
                  <a:cubicBezTo>
                    <a:pt x="1744" y="3311"/>
                    <a:pt x="1887" y="3085"/>
                    <a:pt x="2146" y="3152"/>
                  </a:cubicBezTo>
                  <a:cubicBezTo>
                    <a:pt x="2424" y="2652"/>
                    <a:pt x="1638" y="2877"/>
                    <a:pt x="1617" y="3152"/>
                  </a:cubicBezTo>
                  <a:close/>
                  <a:moveTo>
                    <a:pt x="5740" y="2849"/>
                  </a:moveTo>
                  <a:cubicBezTo>
                    <a:pt x="5755" y="2922"/>
                    <a:pt x="5753" y="3012"/>
                    <a:pt x="5853" y="3001"/>
                  </a:cubicBezTo>
                  <a:cubicBezTo>
                    <a:pt x="5830" y="2933"/>
                    <a:pt x="5964" y="2844"/>
                    <a:pt x="5853" y="2812"/>
                  </a:cubicBezTo>
                  <a:cubicBezTo>
                    <a:pt x="5847" y="2856"/>
                    <a:pt x="5793" y="2853"/>
                    <a:pt x="5740" y="2849"/>
                  </a:cubicBezTo>
                  <a:close/>
                  <a:moveTo>
                    <a:pt x="2260" y="3039"/>
                  </a:moveTo>
                  <a:cubicBezTo>
                    <a:pt x="2211" y="3179"/>
                    <a:pt x="2484" y="3189"/>
                    <a:pt x="2524" y="3114"/>
                  </a:cubicBezTo>
                  <a:cubicBezTo>
                    <a:pt x="2443" y="3083"/>
                    <a:pt x="2395" y="3016"/>
                    <a:pt x="2260" y="3039"/>
                  </a:cubicBezTo>
                  <a:close/>
                  <a:moveTo>
                    <a:pt x="2487" y="3001"/>
                  </a:moveTo>
                  <a:cubicBezTo>
                    <a:pt x="2397" y="2989"/>
                    <a:pt x="2416" y="2869"/>
                    <a:pt x="2297" y="2887"/>
                  </a:cubicBezTo>
                  <a:cubicBezTo>
                    <a:pt x="2275" y="2989"/>
                    <a:pt x="2453" y="3080"/>
                    <a:pt x="2487" y="3001"/>
                  </a:cubicBezTo>
                  <a:close/>
                  <a:moveTo>
                    <a:pt x="1390" y="3493"/>
                  </a:moveTo>
                  <a:cubicBezTo>
                    <a:pt x="1490" y="3546"/>
                    <a:pt x="1765" y="3505"/>
                    <a:pt x="1730" y="3303"/>
                  </a:cubicBezTo>
                  <a:cubicBezTo>
                    <a:pt x="1544" y="3294"/>
                    <a:pt x="1362" y="3289"/>
                    <a:pt x="1390" y="3493"/>
                  </a:cubicBezTo>
                  <a:close/>
                  <a:moveTo>
                    <a:pt x="1428" y="2963"/>
                  </a:moveTo>
                  <a:cubicBezTo>
                    <a:pt x="1349" y="3086"/>
                    <a:pt x="1271" y="3209"/>
                    <a:pt x="1201" y="3341"/>
                  </a:cubicBezTo>
                  <a:cubicBezTo>
                    <a:pt x="1508" y="3410"/>
                    <a:pt x="1642" y="3095"/>
                    <a:pt x="1428" y="2963"/>
                  </a:cubicBezTo>
                  <a:close/>
                  <a:moveTo>
                    <a:pt x="8803" y="3266"/>
                  </a:moveTo>
                  <a:cubicBezTo>
                    <a:pt x="8917" y="3266"/>
                    <a:pt x="9030" y="3266"/>
                    <a:pt x="9144" y="3266"/>
                  </a:cubicBezTo>
                  <a:cubicBezTo>
                    <a:pt x="9135" y="3194"/>
                    <a:pt x="9186" y="3182"/>
                    <a:pt x="9182" y="3114"/>
                  </a:cubicBezTo>
                  <a:cubicBezTo>
                    <a:pt x="9054" y="3163"/>
                    <a:pt x="8820" y="3106"/>
                    <a:pt x="8803" y="3266"/>
                  </a:cubicBezTo>
                  <a:close/>
                  <a:moveTo>
                    <a:pt x="9182" y="2963"/>
                  </a:moveTo>
                  <a:cubicBezTo>
                    <a:pt x="9039" y="2947"/>
                    <a:pt x="9009" y="3043"/>
                    <a:pt x="8955" y="3114"/>
                  </a:cubicBezTo>
                  <a:cubicBezTo>
                    <a:pt x="9074" y="3108"/>
                    <a:pt x="9180" y="3088"/>
                    <a:pt x="9182" y="2963"/>
                  </a:cubicBezTo>
                  <a:close/>
                  <a:moveTo>
                    <a:pt x="9257" y="3266"/>
                  </a:moveTo>
                  <a:cubicBezTo>
                    <a:pt x="9477" y="3213"/>
                    <a:pt x="9655" y="3351"/>
                    <a:pt x="9749" y="3303"/>
                  </a:cubicBezTo>
                  <a:cubicBezTo>
                    <a:pt x="9804" y="2984"/>
                    <a:pt x="9514" y="3009"/>
                    <a:pt x="9295" y="2963"/>
                  </a:cubicBezTo>
                  <a:cubicBezTo>
                    <a:pt x="9303" y="3085"/>
                    <a:pt x="9228" y="3123"/>
                    <a:pt x="9257" y="3266"/>
                  </a:cubicBezTo>
                  <a:close/>
                  <a:moveTo>
                    <a:pt x="6950" y="3568"/>
                  </a:moveTo>
                  <a:cubicBezTo>
                    <a:pt x="7149" y="3579"/>
                    <a:pt x="7174" y="3528"/>
                    <a:pt x="7328" y="3568"/>
                  </a:cubicBezTo>
                  <a:cubicBezTo>
                    <a:pt x="7251" y="3317"/>
                    <a:pt x="7089" y="3152"/>
                    <a:pt x="6836" y="3076"/>
                  </a:cubicBezTo>
                  <a:cubicBezTo>
                    <a:pt x="6876" y="3238"/>
                    <a:pt x="6965" y="3351"/>
                    <a:pt x="6950" y="3568"/>
                  </a:cubicBezTo>
                  <a:close/>
                  <a:moveTo>
                    <a:pt x="9900" y="3266"/>
                  </a:moveTo>
                  <a:cubicBezTo>
                    <a:pt x="9940" y="3390"/>
                    <a:pt x="10094" y="3399"/>
                    <a:pt x="10203" y="3455"/>
                  </a:cubicBezTo>
                  <a:cubicBezTo>
                    <a:pt x="10192" y="3263"/>
                    <a:pt x="10141" y="3113"/>
                    <a:pt x="9976" y="3076"/>
                  </a:cubicBezTo>
                  <a:cubicBezTo>
                    <a:pt x="9960" y="3149"/>
                    <a:pt x="9868" y="3145"/>
                    <a:pt x="9900" y="3266"/>
                  </a:cubicBezTo>
                  <a:close/>
                  <a:moveTo>
                    <a:pt x="8122" y="3341"/>
                  </a:moveTo>
                  <a:cubicBezTo>
                    <a:pt x="8190" y="3320"/>
                    <a:pt x="8280" y="3322"/>
                    <a:pt x="8312" y="3266"/>
                  </a:cubicBezTo>
                  <a:cubicBezTo>
                    <a:pt x="8212" y="3277"/>
                    <a:pt x="8282" y="3119"/>
                    <a:pt x="8160" y="3152"/>
                  </a:cubicBezTo>
                  <a:cubicBezTo>
                    <a:pt x="8172" y="3240"/>
                    <a:pt x="8154" y="3297"/>
                    <a:pt x="8122" y="3341"/>
                  </a:cubicBezTo>
                  <a:close/>
                  <a:moveTo>
                    <a:pt x="2487" y="3228"/>
                  </a:moveTo>
                  <a:cubicBezTo>
                    <a:pt x="2322" y="3252"/>
                    <a:pt x="2059" y="3178"/>
                    <a:pt x="1957" y="3266"/>
                  </a:cubicBezTo>
                  <a:cubicBezTo>
                    <a:pt x="2115" y="3301"/>
                    <a:pt x="2384" y="3346"/>
                    <a:pt x="2487" y="3228"/>
                  </a:cubicBezTo>
                  <a:close/>
                  <a:moveTo>
                    <a:pt x="2714" y="3455"/>
                  </a:moveTo>
                  <a:cubicBezTo>
                    <a:pt x="2971" y="3538"/>
                    <a:pt x="3203" y="3646"/>
                    <a:pt x="3394" y="3795"/>
                  </a:cubicBezTo>
                  <a:cubicBezTo>
                    <a:pt x="3423" y="3527"/>
                    <a:pt x="3312" y="3399"/>
                    <a:pt x="3167" y="3303"/>
                  </a:cubicBezTo>
                  <a:cubicBezTo>
                    <a:pt x="2917" y="3389"/>
                    <a:pt x="2923" y="3322"/>
                    <a:pt x="2714" y="3228"/>
                  </a:cubicBezTo>
                  <a:cubicBezTo>
                    <a:pt x="2714" y="3303"/>
                    <a:pt x="2714" y="3379"/>
                    <a:pt x="2714" y="3455"/>
                  </a:cubicBezTo>
                  <a:close/>
                  <a:moveTo>
                    <a:pt x="7366" y="3530"/>
                  </a:moveTo>
                  <a:cubicBezTo>
                    <a:pt x="7506" y="3604"/>
                    <a:pt x="7610" y="3715"/>
                    <a:pt x="7744" y="3795"/>
                  </a:cubicBezTo>
                  <a:cubicBezTo>
                    <a:pt x="7713" y="3596"/>
                    <a:pt x="8067" y="3479"/>
                    <a:pt x="7896" y="3379"/>
                  </a:cubicBezTo>
                  <a:cubicBezTo>
                    <a:pt x="7763" y="3435"/>
                    <a:pt x="7493" y="3303"/>
                    <a:pt x="7366" y="3228"/>
                  </a:cubicBezTo>
                  <a:cubicBezTo>
                    <a:pt x="7366" y="3329"/>
                    <a:pt x="7366" y="3429"/>
                    <a:pt x="7366" y="3530"/>
                  </a:cubicBezTo>
                  <a:close/>
                  <a:moveTo>
                    <a:pt x="8047" y="3795"/>
                  </a:moveTo>
                  <a:cubicBezTo>
                    <a:pt x="8233" y="3689"/>
                    <a:pt x="8336" y="3834"/>
                    <a:pt x="8425" y="3719"/>
                  </a:cubicBezTo>
                  <a:cubicBezTo>
                    <a:pt x="8381" y="3714"/>
                    <a:pt x="8318" y="3726"/>
                    <a:pt x="8312" y="3682"/>
                  </a:cubicBezTo>
                  <a:cubicBezTo>
                    <a:pt x="8431" y="3624"/>
                    <a:pt x="8539" y="3556"/>
                    <a:pt x="8690" y="3530"/>
                  </a:cubicBezTo>
                  <a:cubicBezTo>
                    <a:pt x="8668" y="3464"/>
                    <a:pt x="8736" y="3308"/>
                    <a:pt x="8652" y="3303"/>
                  </a:cubicBezTo>
                  <a:cubicBezTo>
                    <a:pt x="8477" y="3437"/>
                    <a:pt x="7882" y="3281"/>
                    <a:pt x="8047" y="3795"/>
                  </a:cubicBezTo>
                  <a:close/>
                  <a:moveTo>
                    <a:pt x="9711" y="3568"/>
                  </a:moveTo>
                  <a:cubicBezTo>
                    <a:pt x="9800" y="3605"/>
                    <a:pt x="9897" y="3634"/>
                    <a:pt x="10014" y="3644"/>
                  </a:cubicBezTo>
                  <a:cubicBezTo>
                    <a:pt x="10014" y="3581"/>
                    <a:pt x="10014" y="3518"/>
                    <a:pt x="10014" y="3455"/>
                  </a:cubicBezTo>
                  <a:cubicBezTo>
                    <a:pt x="9939" y="3403"/>
                    <a:pt x="9798" y="3419"/>
                    <a:pt x="9711" y="3379"/>
                  </a:cubicBezTo>
                  <a:cubicBezTo>
                    <a:pt x="9711" y="3442"/>
                    <a:pt x="9711" y="3505"/>
                    <a:pt x="9711" y="3568"/>
                  </a:cubicBezTo>
                  <a:close/>
                  <a:moveTo>
                    <a:pt x="3508" y="3530"/>
                  </a:moveTo>
                  <a:cubicBezTo>
                    <a:pt x="3635" y="3592"/>
                    <a:pt x="3669" y="3747"/>
                    <a:pt x="3848" y="3757"/>
                  </a:cubicBezTo>
                  <a:cubicBezTo>
                    <a:pt x="3875" y="3617"/>
                    <a:pt x="3784" y="3595"/>
                    <a:pt x="3810" y="3455"/>
                  </a:cubicBezTo>
                  <a:cubicBezTo>
                    <a:pt x="3709" y="3480"/>
                    <a:pt x="3574" y="3471"/>
                    <a:pt x="3508" y="3530"/>
                  </a:cubicBezTo>
                  <a:close/>
                  <a:moveTo>
                    <a:pt x="2562" y="3493"/>
                  </a:moveTo>
                  <a:cubicBezTo>
                    <a:pt x="2347" y="3517"/>
                    <a:pt x="2033" y="3443"/>
                    <a:pt x="1881" y="3530"/>
                  </a:cubicBezTo>
                  <a:cubicBezTo>
                    <a:pt x="2059" y="3559"/>
                    <a:pt x="2448" y="3634"/>
                    <a:pt x="2562" y="3493"/>
                  </a:cubicBezTo>
                  <a:close/>
                  <a:moveTo>
                    <a:pt x="8955" y="3644"/>
                  </a:moveTo>
                  <a:cubicBezTo>
                    <a:pt x="9475" y="3631"/>
                    <a:pt x="9665" y="3648"/>
                    <a:pt x="9182" y="3606"/>
                  </a:cubicBezTo>
                  <a:cubicBezTo>
                    <a:pt x="9080" y="3597"/>
                    <a:pt x="8972" y="3506"/>
                    <a:pt x="8841" y="3606"/>
                  </a:cubicBezTo>
                  <a:cubicBezTo>
                    <a:pt x="8886" y="3612"/>
                    <a:pt x="8948" y="3599"/>
                    <a:pt x="8955" y="3644"/>
                  </a:cubicBezTo>
                  <a:close/>
                  <a:moveTo>
                    <a:pt x="1125" y="4476"/>
                  </a:moveTo>
                  <a:cubicBezTo>
                    <a:pt x="1584" y="4380"/>
                    <a:pt x="1929" y="4171"/>
                    <a:pt x="2071" y="3757"/>
                  </a:cubicBezTo>
                  <a:cubicBezTo>
                    <a:pt x="1611" y="3485"/>
                    <a:pt x="1194" y="4004"/>
                    <a:pt x="1125" y="4476"/>
                  </a:cubicBezTo>
                  <a:close/>
                  <a:moveTo>
                    <a:pt x="2260" y="3833"/>
                  </a:moveTo>
                  <a:cubicBezTo>
                    <a:pt x="2451" y="4171"/>
                    <a:pt x="2899" y="4253"/>
                    <a:pt x="3319" y="4362"/>
                  </a:cubicBezTo>
                  <a:cubicBezTo>
                    <a:pt x="3294" y="4097"/>
                    <a:pt x="3085" y="4017"/>
                    <a:pt x="3054" y="3757"/>
                  </a:cubicBezTo>
                  <a:cubicBezTo>
                    <a:pt x="2718" y="3719"/>
                    <a:pt x="2428" y="3570"/>
                    <a:pt x="2260" y="3833"/>
                  </a:cubicBezTo>
                  <a:close/>
                  <a:moveTo>
                    <a:pt x="8349" y="3946"/>
                  </a:moveTo>
                  <a:cubicBezTo>
                    <a:pt x="8557" y="3930"/>
                    <a:pt x="9043" y="4123"/>
                    <a:pt x="9106" y="3795"/>
                  </a:cubicBezTo>
                  <a:cubicBezTo>
                    <a:pt x="8926" y="3665"/>
                    <a:pt x="8471" y="3706"/>
                    <a:pt x="8349" y="3946"/>
                  </a:cubicBezTo>
                  <a:close/>
                  <a:moveTo>
                    <a:pt x="9295" y="3909"/>
                  </a:moveTo>
                  <a:cubicBezTo>
                    <a:pt x="9394" y="4008"/>
                    <a:pt x="9923" y="4051"/>
                    <a:pt x="10014" y="3909"/>
                  </a:cubicBezTo>
                  <a:cubicBezTo>
                    <a:pt x="9801" y="3794"/>
                    <a:pt x="9443" y="3698"/>
                    <a:pt x="9295" y="3909"/>
                  </a:cubicBezTo>
                  <a:close/>
                  <a:moveTo>
                    <a:pt x="7744" y="3833"/>
                  </a:moveTo>
                  <a:cubicBezTo>
                    <a:pt x="7740" y="3950"/>
                    <a:pt x="7761" y="4043"/>
                    <a:pt x="7820" y="4098"/>
                  </a:cubicBezTo>
                  <a:cubicBezTo>
                    <a:pt x="7858" y="3972"/>
                    <a:pt x="8029" y="3979"/>
                    <a:pt x="8009" y="3795"/>
                  </a:cubicBezTo>
                  <a:cubicBezTo>
                    <a:pt x="7886" y="3773"/>
                    <a:pt x="7833" y="3821"/>
                    <a:pt x="7744" y="3833"/>
                  </a:cubicBezTo>
                  <a:close/>
                  <a:moveTo>
                    <a:pt x="3735" y="4514"/>
                  </a:moveTo>
                  <a:cubicBezTo>
                    <a:pt x="3935" y="4413"/>
                    <a:pt x="4100" y="4016"/>
                    <a:pt x="3886" y="3833"/>
                  </a:cubicBezTo>
                  <a:cubicBezTo>
                    <a:pt x="3823" y="3833"/>
                    <a:pt x="3760" y="3833"/>
                    <a:pt x="3697" y="3833"/>
                  </a:cubicBezTo>
                  <a:cubicBezTo>
                    <a:pt x="3593" y="4038"/>
                    <a:pt x="3697" y="4328"/>
                    <a:pt x="3735" y="4514"/>
                  </a:cubicBezTo>
                  <a:close/>
                  <a:moveTo>
                    <a:pt x="1730" y="4514"/>
                  </a:moveTo>
                  <a:cubicBezTo>
                    <a:pt x="2069" y="4500"/>
                    <a:pt x="2483" y="4560"/>
                    <a:pt x="2714" y="4438"/>
                  </a:cubicBezTo>
                  <a:cubicBezTo>
                    <a:pt x="2424" y="4048"/>
                    <a:pt x="1928" y="4058"/>
                    <a:pt x="1730" y="4514"/>
                  </a:cubicBezTo>
                  <a:close/>
                  <a:moveTo>
                    <a:pt x="8652" y="4249"/>
                  </a:moveTo>
                  <a:cubicBezTo>
                    <a:pt x="8999" y="4205"/>
                    <a:pt x="9538" y="4353"/>
                    <a:pt x="9711" y="4136"/>
                  </a:cubicBezTo>
                  <a:cubicBezTo>
                    <a:pt x="9486" y="4150"/>
                    <a:pt x="8802" y="4033"/>
                    <a:pt x="8652" y="4249"/>
                  </a:cubicBezTo>
                  <a:close/>
                  <a:moveTo>
                    <a:pt x="9825" y="4136"/>
                  </a:moveTo>
                  <a:cubicBezTo>
                    <a:pt x="9711" y="4160"/>
                    <a:pt x="9861" y="4216"/>
                    <a:pt x="9825" y="4287"/>
                  </a:cubicBezTo>
                  <a:cubicBezTo>
                    <a:pt x="9469" y="4266"/>
                    <a:pt x="8858" y="4468"/>
                    <a:pt x="9371" y="4665"/>
                  </a:cubicBezTo>
                  <a:cubicBezTo>
                    <a:pt x="9508" y="4639"/>
                    <a:pt x="9505" y="4472"/>
                    <a:pt x="9635" y="4438"/>
                  </a:cubicBezTo>
                  <a:cubicBezTo>
                    <a:pt x="9678" y="4446"/>
                    <a:pt x="9694" y="4480"/>
                    <a:pt x="9711" y="4514"/>
                  </a:cubicBezTo>
                  <a:cubicBezTo>
                    <a:pt x="9718" y="4647"/>
                    <a:pt x="9583" y="4638"/>
                    <a:pt x="9560" y="4741"/>
                  </a:cubicBezTo>
                  <a:cubicBezTo>
                    <a:pt x="9776" y="4827"/>
                    <a:pt x="9960" y="4945"/>
                    <a:pt x="10278" y="4930"/>
                  </a:cubicBezTo>
                  <a:cubicBezTo>
                    <a:pt x="10460" y="4716"/>
                    <a:pt x="10266" y="4543"/>
                    <a:pt x="10278" y="4249"/>
                  </a:cubicBezTo>
                  <a:cubicBezTo>
                    <a:pt x="10135" y="4245"/>
                    <a:pt x="10222" y="4470"/>
                    <a:pt x="10089" y="4476"/>
                  </a:cubicBezTo>
                  <a:cubicBezTo>
                    <a:pt x="10031" y="4421"/>
                    <a:pt x="10056" y="4282"/>
                    <a:pt x="10052" y="4173"/>
                  </a:cubicBezTo>
                  <a:cubicBezTo>
                    <a:pt x="9972" y="4148"/>
                    <a:pt x="9883" y="4073"/>
                    <a:pt x="9825" y="4136"/>
                  </a:cubicBezTo>
                  <a:close/>
                  <a:moveTo>
                    <a:pt x="5134" y="4362"/>
                  </a:moveTo>
                  <a:cubicBezTo>
                    <a:pt x="5299" y="4374"/>
                    <a:pt x="5350" y="4499"/>
                    <a:pt x="5437" y="4589"/>
                  </a:cubicBezTo>
                  <a:cubicBezTo>
                    <a:pt x="5447" y="4512"/>
                    <a:pt x="5538" y="4514"/>
                    <a:pt x="5588" y="4476"/>
                  </a:cubicBezTo>
                  <a:cubicBezTo>
                    <a:pt x="5556" y="4382"/>
                    <a:pt x="5539" y="4273"/>
                    <a:pt x="5550" y="4136"/>
                  </a:cubicBezTo>
                  <a:cubicBezTo>
                    <a:pt x="5402" y="4201"/>
                    <a:pt x="5257" y="4271"/>
                    <a:pt x="5134" y="4362"/>
                  </a:cubicBezTo>
                  <a:close/>
                  <a:moveTo>
                    <a:pt x="8198" y="4476"/>
                  </a:moveTo>
                  <a:cubicBezTo>
                    <a:pt x="8161" y="4387"/>
                    <a:pt x="8186" y="4236"/>
                    <a:pt x="8047" y="4249"/>
                  </a:cubicBezTo>
                  <a:cubicBezTo>
                    <a:pt x="7912" y="4548"/>
                    <a:pt x="8084" y="4734"/>
                    <a:pt x="7971" y="5081"/>
                  </a:cubicBezTo>
                  <a:cubicBezTo>
                    <a:pt x="8390" y="5278"/>
                    <a:pt x="8915" y="4980"/>
                    <a:pt x="9106" y="4703"/>
                  </a:cubicBezTo>
                  <a:cubicBezTo>
                    <a:pt x="8865" y="4753"/>
                    <a:pt x="8631" y="5009"/>
                    <a:pt x="8349" y="4892"/>
                  </a:cubicBezTo>
                  <a:cubicBezTo>
                    <a:pt x="8565" y="4780"/>
                    <a:pt x="8865" y="4752"/>
                    <a:pt x="8992" y="4552"/>
                  </a:cubicBezTo>
                  <a:cubicBezTo>
                    <a:pt x="8727" y="4514"/>
                    <a:pt x="8549" y="4763"/>
                    <a:pt x="8312" y="4627"/>
                  </a:cubicBezTo>
                  <a:cubicBezTo>
                    <a:pt x="8579" y="4592"/>
                    <a:pt x="8816" y="4526"/>
                    <a:pt x="8917" y="4325"/>
                  </a:cubicBezTo>
                  <a:cubicBezTo>
                    <a:pt x="8727" y="4300"/>
                    <a:pt x="8612" y="4372"/>
                    <a:pt x="8501" y="4325"/>
                  </a:cubicBezTo>
                  <a:cubicBezTo>
                    <a:pt x="8483" y="4252"/>
                    <a:pt x="8617" y="4162"/>
                    <a:pt x="8463" y="4173"/>
                  </a:cubicBezTo>
                  <a:cubicBezTo>
                    <a:pt x="8438" y="4173"/>
                    <a:pt x="8412" y="4173"/>
                    <a:pt x="8387" y="4173"/>
                  </a:cubicBezTo>
                  <a:cubicBezTo>
                    <a:pt x="8329" y="4279"/>
                    <a:pt x="8353" y="4467"/>
                    <a:pt x="8198" y="4476"/>
                  </a:cubicBezTo>
                  <a:close/>
                  <a:moveTo>
                    <a:pt x="2373" y="4741"/>
                  </a:moveTo>
                  <a:cubicBezTo>
                    <a:pt x="2426" y="4852"/>
                    <a:pt x="2736" y="4705"/>
                    <a:pt x="2789" y="4816"/>
                  </a:cubicBezTo>
                  <a:cubicBezTo>
                    <a:pt x="2736" y="4965"/>
                    <a:pt x="2420" y="4851"/>
                    <a:pt x="2373" y="5005"/>
                  </a:cubicBezTo>
                  <a:cubicBezTo>
                    <a:pt x="2589" y="5199"/>
                    <a:pt x="3639" y="5140"/>
                    <a:pt x="3357" y="4589"/>
                  </a:cubicBezTo>
                  <a:cubicBezTo>
                    <a:pt x="3036" y="4627"/>
                    <a:pt x="2595" y="4408"/>
                    <a:pt x="2373" y="4741"/>
                  </a:cubicBezTo>
                  <a:close/>
                  <a:moveTo>
                    <a:pt x="1087" y="4703"/>
                  </a:moveTo>
                  <a:cubicBezTo>
                    <a:pt x="1062" y="4967"/>
                    <a:pt x="1273" y="4996"/>
                    <a:pt x="1314" y="5195"/>
                  </a:cubicBezTo>
                  <a:cubicBezTo>
                    <a:pt x="1534" y="5124"/>
                    <a:pt x="1900" y="5200"/>
                    <a:pt x="2108" y="5119"/>
                  </a:cubicBezTo>
                  <a:cubicBezTo>
                    <a:pt x="2108" y="5056"/>
                    <a:pt x="2108" y="4993"/>
                    <a:pt x="2108" y="4930"/>
                  </a:cubicBezTo>
                  <a:cubicBezTo>
                    <a:pt x="1956" y="4906"/>
                    <a:pt x="1706" y="4979"/>
                    <a:pt x="1617" y="4892"/>
                  </a:cubicBezTo>
                  <a:cubicBezTo>
                    <a:pt x="1647" y="4696"/>
                    <a:pt x="2132" y="4954"/>
                    <a:pt x="2108" y="4703"/>
                  </a:cubicBezTo>
                  <a:cubicBezTo>
                    <a:pt x="1780" y="4606"/>
                    <a:pt x="1431" y="4516"/>
                    <a:pt x="1087" y="4703"/>
                  </a:cubicBezTo>
                  <a:close/>
                  <a:moveTo>
                    <a:pt x="4302" y="4854"/>
                  </a:moveTo>
                  <a:cubicBezTo>
                    <a:pt x="4526" y="4776"/>
                    <a:pt x="4784" y="4731"/>
                    <a:pt x="4945" y="4589"/>
                  </a:cubicBezTo>
                  <a:cubicBezTo>
                    <a:pt x="4641" y="4588"/>
                    <a:pt x="4417" y="4667"/>
                    <a:pt x="4302" y="4854"/>
                  </a:cubicBezTo>
                  <a:close/>
                  <a:moveTo>
                    <a:pt x="7177" y="4779"/>
                  </a:moveTo>
                  <a:cubicBezTo>
                    <a:pt x="7520" y="4842"/>
                    <a:pt x="7470" y="5292"/>
                    <a:pt x="7253" y="5459"/>
                  </a:cubicBezTo>
                  <a:cubicBezTo>
                    <a:pt x="7459" y="5468"/>
                    <a:pt x="7707" y="5433"/>
                    <a:pt x="7858" y="5497"/>
                  </a:cubicBezTo>
                  <a:cubicBezTo>
                    <a:pt x="7753" y="5251"/>
                    <a:pt x="7619" y="4911"/>
                    <a:pt x="7706" y="4589"/>
                  </a:cubicBezTo>
                  <a:cubicBezTo>
                    <a:pt x="7510" y="4632"/>
                    <a:pt x="7336" y="4698"/>
                    <a:pt x="7177" y="4779"/>
                  </a:cubicBezTo>
                  <a:close/>
                  <a:moveTo>
                    <a:pt x="3697" y="4930"/>
                  </a:moveTo>
                  <a:cubicBezTo>
                    <a:pt x="3851" y="4908"/>
                    <a:pt x="3967" y="4847"/>
                    <a:pt x="4000" y="4703"/>
                  </a:cubicBezTo>
                  <a:cubicBezTo>
                    <a:pt x="3868" y="4733"/>
                    <a:pt x="3854" y="4647"/>
                    <a:pt x="3735" y="4665"/>
                  </a:cubicBezTo>
                  <a:cubicBezTo>
                    <a:pt x="3765" y="4796"/>
                    <a:pt x="3678" y="4810"/>
                    <a:pt x="3697" y="4930"/>
                  </a:cubicBezTo>
                  <a:close/>
                  <a:moveTo>
                    <a:pt x="5777" y="4892"/>
                  </a:moveTo>
                  <a:cubicBezTo>
                    <a:pt x="5867" y="4868"/>
                    <a:pt x="5953" y="4841"/>
                    <a:pt x="5966" y="4741"/>
                  </a:cubicBezTo>
                  <a:cubicBezTo>
                    <a:pt x="5860" y="4772"/>
                    <a:pt x="5868" y="4687"/>
                    <a:pt x="5777" y="4703"/>
                  </a:cubicBezTo>
                  <a:cubicBezTo>
                    <a:pt x="5777" y="4766"/>
                    <a:pt x="5777" y="4829"/>
                    <a:pt x="5777" y="4892"/>
                  </a:cubicBezTo>
                  <a:close/>
                  <a:moveTo>
                    <a:pt x="9219" y="5497"/>
                  </a:moveTo>
                  <a:cubicBezTo>
                    <a:pt x="9473" y="5785"/>
                    <a:pt x="9918" y="5504"/>
                    <a:pt x="10127" y="5308"/>
                  </a:cubicBezTo>
                  <a:cubicBezTo>
                    <a:pt x="9833" y="5236"/>
                    <a:pt x="9668" y="5036"/>
                    <a:pt x="9409" y="4930"/>
                  </a:cubicBezTo>
                  <a:cubicBezTo>
                    <a:pt x="9422" y="5196"/>
                    <a:pt x="9342" y="5367"/>
                    <a:pt x="9219" y="5497"/>
                  </a:cubicBezTo>
                  <a:close/>
                  <a:moveTo>
                    <a:pt x="10354" y="5195"/>
                  </a:moveTo>
                  <a:cubicBezTo>
                    <a:pt x="10393" y="5107"/>
                    <a:pt x="10484" y="5073"/>
                    <a:pt x="10468" y="4930"/>
                  </a:cubicBezTo>
                  <a:cubicBezTo>
                    <a:pt x="10368" y="4934"/>
                    <a:pt x="10328" y="5190"/>
                    <a:pt x="10354" y="5195"/>
                  </a:cubicBezTo>
                  <a:close/>
                  <a:moveTo>
                    <a:pt x="10392" y="5535"/>
                  </a:moveTo>
                  <a:cubicBezTo>
                    <a:pt x="10570" y="5429"/>
                    <a:pt x="10616" y="5623"/>
                    <a:pt x="10770" y="5649"/>
                  </a:cubicBezTo>
                  <a:cubicBezTo>
                    <a:pt x="10758" y="5396"/>
                    <a:pt x="10790" y="5100"/>
                    <a:pt x="10657" y="4968"/>
                  </a:cubicBezTo>
                  <a:cubicBezTo>
                    <a:pt x="10626" y="5215"/>
                    <a:pt x="10464" y="5330"/>
                    <a:pt x="10392" y="5535"/>
                  </a:cubicBezTo>
                  <a:close/>
                  <a:moveTo>
                    <a:pt x="8274" y="5346"/>
                  </a:moveTo>
                  <a:cubicBezTo>
                    <a:pt x="8358" y="5400"/>
                    <a:pt x="8456" y="5441"/>
                    <a:pt x="8614" y="5422"/>
                  </a:cubicBezTo>
                  <a:cubicBezTo>
                    <a:pt x="8627" y="5585"/>
                    <a:pt x="8804" y="5585"/>
                    <a:pt x="8917" y="5649"/>
                  </a:cubicBezTo>
                  <a:cubicBezTo>
                    <a:pt x="8928" y="5571"/>
                    <a:pt x="9019" y="5574"/>
                    <a:pt x="9030" y="5497"/>
                  </a:cubicBezTo>
                  <a:cubicBezTo>
                    <a:pt x="8955" y="5459"/>
                    <a:pt x="8869" y="5432"/>
                    <a:pt x="8841" y="5346"/>
                  </a:cubicBezTo>
                  <a:cubicBezTo>
                    <a:pt x="8977" y="5368"/>
                    <a:pt x="9024" y="5302"/>
                    <a:pt x="9106" y="5270"/>
                  </a:cubicBezTo>
                  <a:cubicBezTo>
                    <a:pt x="9087" y="5151"/>
                    <a:pt x="9174" y="5137"/>
                    <a:pt x="9144" y="5005"/>
                  </a:cubicBezTo>
                  <a:cubicBezTo>
                    <a:pt x="8886" y="5151"/>
                    <a:pt x="8554" y="5223"/>
                    <a:pt x="8274" y="5346"/>
                  </a:cubicBezTo>
                  <a:close/>
                  <a:moveTo>
                    <a:pt x="5172" y="5913"/>
                  </a:moveTo>
                  <a:cubicBezTo>
                    <a:pt x="5461" y="5786"/>
                    <a:pt x="5731" y="5640"/>
                    <a:pt x="5891" y="5384"/>
                  </a:cubicBezTo>
                  <a:cubicBezTo>
                    <a:pt x="5853" y="5283"/>
                    <a:pt x="5738" y="5259"/>
                    <a:pt x="5664" y="5195"/>
                  </a:cubicBezTo>
                  <a:cubicBezTo>
                    <a:pt x="5488" y="5422"/>
                    <a:pt x="5315" y="5652"/>
                    <a:pt x="5172" y="5913"/>
                  </a:cubicBezTo>
                  <a:close/>
                  <a:moveTo>
                    <a:pt x="1503" y="5422"/>
                  </a:moveTo>
                  <a:cubicBezTo>
                    <a:pt x="1705" y="5601"/>
                    <a:pt x="2036" y="5573"/>
                    <a:pt x="2260" y="5459"/>
                  </a:cubicBezTo>
                  <a:cubicBezTo>
                    <a:pt x="2485" y="5616"/>
                    <a:pt x="2830" y="5558"/>
                    <a:pt x="2903" y="5270"/>
                  </a:cubicBezTo>
                  <a:cubicBezTo>
                    <a:pt x="2410" y="5295"/>
                    <a:pt x="1867" y="5268"/>
                    <a:pt x="1503" y="5422"/>
                  </a:cubicBezTo>
                  <a:close/>
                  <a:moveTo>
                    <a:pt x="633" y="5800"/>
                  </a:moveTo>
                  <a:cubicBezTo>
                    <a:pt x="700" y="6061"/>
                    <a:pt x="693" y="6395"/>
                    <a:pt x="747" y="6670"/>
                  </a:cubicBezTo>
                  <a:cubicBezTo>
                    <a:pt x="880" y="6548"/>
                    <a:pt x="885" y="6677"/>
                    <a:pt x="1011" y="6745"/>
                  </a:cubicBezTo>
                  <a:cubicBezTo>
                    <a:pt x="864" y="6381"/>
                    <a:pt x="1538" y="5674"/>
                    <a:pt x="860" y="5573"/>
                  </a:cubicBezTo>
                  <a:cubicBezTo>
                    <a:pt x="862" y="5796"/>
                    <a:pt x="695" y="5705"/>
                    <a:pt x="633" y="5800"/>
                  </a:cubicBezTo>
                  <a:close/>
                  <a:moveTo>
                    <a:pt x="1201" y="6140"/>
                  </a:moveTo>
                  <a:cubicBezTo>
                    <a:pt x="1426" y="6104"/>
                    <a:pt x="1464" y="6255"/>
                    <a:pt x="1503" y="6405"/>
                  </a:cubicBezTo>
                  <a:cubicBezTo>
                    <a:pt x="1775" y="6353"/>
                    <a:pt x="1662" y="6016"/>
                    <a:pt x="1654" y="5762"/>
                  </a:cubicBezTo>
                  <a:cubicBezTo>
                    <a:pt x="1462" y="5740"/>
                    <a:pt x="1362" y="5625"/>
                    <a:pt x="1201" y="5573"/>
                  </a:cubicBezTo>
                  <a:cubicBezTo>
                    <a:pt x="1238" y="5733"/>
                    <a:pt x="1268" y="5986"/>
                    <a:pt x="1201" y="6140"/>
                  </a:cubicBezTo>
                  <a:close/>
                  <a:moveTo>
                    <a:pt x="6572" y="5724"/>
                  </a:moveTo>
                  <a:cubicBezTo>
                    <a:pt x="6780" y="5730"/>
                    <a:pt x="6905" y="5654"/>
                    <a:pt x="7026" y="5573"/>
                  </a:cubicBezTo>
                  <a:cubicBezTo>
                    <a:pt x="6831" y="5580"/>
                    <a:pt x="6589" y="5540"/>
                    <a:pt x="6572" y="5724"/>
                  </a:cubicBezTo>
                  <a:close/>
                  <a:moveTo>
                    <a:pt x="9711" y="5838"/>
                  </a:moveTo>
                  <a:cubicBezTo>
                    <a:pt x="9695" y="6131"/>
                    <a:pt x="9619" y="6417"/>
                    <a:pt x="9862" y="6518"/>
                  </a:cubicBezTo>
                  <a:cubicBezTo>
                    <a:pt x="9899" y="6354"/>
                    <a:pt x="9951" y="6203"/>
                    <a:pt x="10203" y="6254"/>
                  </a:cubicBezTo>
                  <a:cubicBezTo>
                    <a:pt x="10061" y="6057"/>
                    <a:pt x="10260" y="5747"/>
                    <a:pt x="10127" y="5649"/>
                  </a:cubicBezTo>
                  <a:cubicBezTo>
                    <a:pt x="10020" y="5743"/>
                    <a:pt x="9874" y="5799"/>
                    <a:pt x="9711" y="5838"/>
                  </a:cubicBezTo>
                  <a:close/>
                  <a:moveTo>
                    <a:pt x="2789" y="6027"/>
                  </a:moveTo>
                  <a:cubicBezTo>
                    <a:pt x="2766" y="5924"/>
                    <a:pt x="2837" y="5727"/>
                    <a:pt x="2751" y="5686"/>
                  </a:cubicBezTo>
                  <a:cubicBezTo>
                    <a:pt x="2701" y="5747"/>
                    <a:pt x="2670" y="6020"/>
                    <a:pt x="2789" y="6027"/>
                  </a:cubicBezTo>
                  <a:close/>
                  <a:moveTo>
                    <a:pt x="10354" y="6821"/>
                  </a:moveTo>
                  <a:cubicBezTo>
                    <a:pt x="10516" y="6787"/>
                    <a:pt x="10479" y="6666"/>
                    <a:pt x="10619" y="6783"/>
                  </a:cubicBezTo>
                  <a:cubicBezTo>
                    <a:pt x="10663" y="6474"/>
                    <a:pt x="10727" y="6185"/>
                    <a:pt x="10770" y="5875"/>
                  </a:cubicBezTo>
                  <a:cubicBezTo>
                    <a:pt x="10703" y="5805"/>
                    <a:pt x="10674" y="5906"/>
                    <a:pt x="10543" y="5875"/>
                  </a:cubicBezTo>
                  <a:cubicBezTo>
                    <a:pt x="10592" y="5826"/>
                    <a:pt x="10592" y="5736"/>
                    <a:pt x="10543" y="5686"/>
                  </a:cubicBezTo>
                  <a:cubicBezTo>
                    <a:pt x="9873" y="5737"/>
                    <a:pt x="10523" y="6486"/>
                    <a:pt x="10354" y="6821"/>
                  </a:cubicBezTo>
                  <a:close/>
                  <a:moveTo>
                    <a:pt x="8539" y="6329"/>
                  </a:moveTo>
                  <a:cubicBezTo>
                    <a:pt x="8570" y="6185"/>
                    <a:pt x="8588" y="6026"/>
                    <a:pt x="8576" y="5838"/>
                  </a:cubicBezTo>
                  <a:cubicBezTo>
                    <a:pt x="8436" y="5814"/>
                    <a:pt x="8339" y="5747"/>
                    <a:pt x="8198" y="5724"/>
                  </a:cubicBezTo>
                  <a:cubicBezTo>
                    <a:pt x="8320" y="5918"/>
                    <a:pt x="8395" y="6158"/>
                    <a:pt x="8539" y="6329"/>
                  </a:cubicBezTo>
                  <a:close/>
                  <a:moveTo>
                    <a:pt x="2487" y="5762"/>
                  </a:moveTo>
                  <a:cubicBezTo>
                    <a:pt x="2297" y="5762"/>
                    <a:pt x="2108" y="5762"/>
                    <a:pt x="1919" y="5762"/>
                  </a:cubicBezTo>
                  <a:cubicBezTo>
                    <a:pt x="1955" y="5894"/>
                    <a:pt x="2447" y="5874"/>
                    <a:pt x="2487" y="5762"/>
                  </a:cubicBezTo>
                  <a:close/>
                  <a:moveTo>
                    <a:pt x="9446" y="5838"/>
                  </a:moveTo>
                  <a:cubicBezTo>
                    <a:pt x="9269" y="5862"/>
                    <a:pt x="8993" y="5788"/>
                    <a:pt x="8879" y="5875"/>
                  </a:cubicBezTo>
                  <a:cubicBezTo>
                    <a:pt x="8996" y="5898"/>
                    <a:pt x="9396" y="5995"/>
                    <a:pt x="9446" y="5838"/>
                  </a:cubicBezTo>
                  <a:close/>
                  <a:moveTo>
                    <a:pt x="2562" y="6102"/>
                  </a:moveTo>
                  <a:cubicBezTo>
                    <a:pt x="2747" y="6090"/>
                    <a:pt x="2526" y="6043"/>
                    <a:pt x="2449" y="6065"/>
                  </a:cubicBezTo>
                  <a:cubicBezTo>
                    <a:pt x="2335" y="6065"/>
                    <a:pt x="2222" y="6065"/>
                    <a:pt x="2108" y="6065"/>
                  </a:cubicBezTo>
                  <a:cubicBezTo>
                    <a:pt x="1989" y="6064"/>
                    <a:pt x="1916" y="5973"/>
                    <a:pt x="1844" y="6102"/>
                  </a:cubicBezTo>
                  <a:cubicBezTo>
                    <a:pt x="2083" y="6102"/>
                    <a:pt x="2323" y="6102"/>
                    <a:pt x="2562" y="6102"/>
                  </a:cubicBezTo>
                  <a:close/>
                  <a:moveTo>
                    <a:pt x="6836" y="6556"/>
                  </a:moveTo>
                  <a:cubicBezTo>
                    <a:pt x="6927" y="6579"/>
                    <a:pt x="7111" y="6509"/>
                    <a:pt x="7139" y="6594"/>
                  </a:cubicBezTo>
                  <a:cubicBezTo>
                    <a:pt x="7139" y="6632"/>
                    <a:pt x="7170" y="6639"/>
                    <a:pt x="7177" y="6670"/>
                  </a:cubicBezTo>
                  <a:cubicBezTo>
                    <a:pt x="7191" y="6989"/>
                    <a:pt x="6645" y="7056"/>
                    <a:pt x="6912" y="7388"/>
                  </a:cubicBezTo>
                  <a:cubicBezTo>
                    <a:pt x="7821" y="7350"/>
                    <a:pt x="7355" y="5448"/>
                    <a:pt x="6836" y="6556"/>
                  </a:cubicBezTo>
                  <a:close/>
                  <a:moveTo>
                    <a:pt x="2638" y="6632"/>
                  </a:moveTo>
                  <a:cubicBezTo>
                    <a:pt x="2660" y="6546"/>
                    <a:pt x="2859" y="6300"/>
                    <a:pt x="2676" y="6254"/>
                  </a:cubicBezTo>
                  <a:cubicBezTo>
                    <a:pt x="2723" y="6416"/>
                    <a:pt x="2528" y="6532"/>
                    <a:pt x="2638" y="6632"/>
                  </a:cubicBezTo>
                  <a:close/>
                  <a:moveTo>
                    <a:pt x="1125" y="6783"/>
                  </a:moveTo>
                  <a:cubicBezTo>
                    <a:pt x="1252" y="6696"/>
                    <a:pt x="1328" y="6557"/>
                    <a:pt x="1428" y="6443"/>
                  </a:cubicBezTo>
                  <a:cubicBezTo>
                    <a:pt x="1408" y="6387"/>
                    <a:pt x="1372" y="6347"/>
                    <a:pt x="1352" y="6292"/>
                  </a:cubicBezTo>
                  <a:cubicBezTo>
                    <a:pt x="1028" y="6234"/>
                    <a:pt x="1007" y="6611"/>
                    <a:pt x="1125" y="6783"/>
                  </a:cubicBezTo>
                  <a:close/>
                  <a:moveTo>
                    <a:pt x="2449" y="6897"/>
                  </a:moveTo>
                  <a:cubicBezTo>
                    <a:pt x="2549" y="6857"/>
                    <a:pt x="2739" y="6826"/>
                    <a:pt x="2789" y="6935"/>
                  </a:cubicBezTo>
                  <a:cubicBezTo>
                    <a:pt x="2850" y="7265"/>
                    <a:pt x="2678" y="7677"/>
                    <a:pt x="2524" y="7918"/>
                  </a:cubicBezTo>
                  <a:cubicBezTo>
                    <a:pt x="2604" y="7940"/>
                    <a:pt x="2632" y="8012"/>
                    <a:pt x="2751" y="7994"/>
                  </a:cubicBezTo>
                  <a:cubicBezTo>
                    <a:pt x="2734" y="7737"/>
                    <a:pt x="2788" y="7551"/>
                    <a:pt x="3016" y="7540"/>
                  </a:cubicBezTo>
                  <a:cubicBezTo>
                    <a:pt x="2997" y="7004"/>
                    <a:pt x="3361" y="6851"/>
                    <a:pt x="3470" y="6443"/>
                  </a:cubicBezTo>
                  <a:cubicBezTo>
                    <a:pt x="3161" y="6487"/>
                    <a:pt x="3003" y="6380"/>
                    <a:pt x="2827" y="6292"/>
                  </a:cubicBezTo>
                  <a:cubicBezTo>
                    <a:pt x="2861" y="6654"/>
                    <a:pt x="2585" y="6705"/>
                    <a:pt x="2449" y="6897"/>
                  </a:cubicBezTo>
                  <a:close/>
                  <a:moveTo>
                    <a:pt x="4870" y="7010"/>
                  </a:moveTo>
                  <a:cubicBezTo>
                    <a:pt x="4811" y="6736"/>
                    <a:pt x="4996" y="6507"/>
                    <a:pt x="4907" y="6329"/>
                  </a:cubicBezTo>
                  <a:cubicBezTo>
                    <a:pt x="4881" y="6513"/>
                    <a:pt x="4685" y="6859"/>
                    <a:pt x="4870" y="7010"/>
                  </a:cubicBezTo>
                  <a:close/>
                  <a:moveTo>
                    <a:pt x="9825" y="6594"/>
                  </a:moveTo>
                  <a:cubicBezTo>
                    <a:pt x="9714" y="6564"/>
                    <a:pt x="9667" y="6275"/>
                    <a:pt x="9560" y="6367"/>
                  </a:cubicBezTo>
                  <a:cubicBezTo>
                    <a:pt x="9633" y="6435"/>
                    <a:pt x="9742" y="6662"/>
                    <a:pt x="9825" y="6594"/>
                  </a:cubicBezTo>
                  <a:close/>
                  <a:moveTo>
                    <a:pt x="6193" y="7426"/>
                  </a:moveTo>
                  <a:cubicBezTo>
                    <a:pt x="6233" y="7122"/>
                    <a:pt x="5873" y="7217"/>
                    <a:pt x="5891" y="6935"/>
                  </a:cubicBezTo>
                  <a:cubicBezTo>
                    <a:pt x="5903" y="6707"/>
                    <a:pt x="6173" y="6737"/>
                    <a:pt x="6118" y="6443"/>
                  </a:cubicBezTo>
                  <a:cubicBezTo>
                    <a:pt x="5406" y="6137"/>
                    <a:pt x="5484" y="7654"/>
                    <a:pt x="6193" y="7426"/>
                  </a:cubicBezTo>
                  <a:close/>
                  <a:moveTo>
                    <a:pt x="9976" y="6405"/>
                  </a:moveTo>
                  <a:cubicBezTo>
                    <a:pt x="9963" y="6670"/>
                    <a:pt x="10167" y="6718"/>
                    <a:pt x="10241" y="6897"/>
                  </a:cubicBezTo>
                  <a:cubicBezTo>
                    <a:pt x="10430" y="6688"/>
                    <a:pt x="10312" y="6259"/>
                    <a:pt x="9976" y="6405"/>
                  </a:cubicBezTo>
                  <a:close/>
                  <a:moveTo>
                    <a:pt x="2297" y="7275"/>
                  </a:moveTo>
                  <a:cubicBezTo>
                    <a:pt x="2272" y="7031"/>
                    <a:pt x="2434" y="7359"/>
                    <a:pt x="2487" y="7161"/>
                  </a:cubicBezTo>
                  <a:cubicBezTo>
                    <a:pt x="2506" y="7272"/>
                    <a:pt x="2558" y="7183"/>
                    <a:pt x="2600" y="7313"/>
                  </a:cubicBezTo>
                  <a:cubicBezTo>
                    <a:pt x="2669" y="7205"/>
                    <a:pt x="2799" y="7158"/>
                    <a:pt x="2751" y="6935"/>
                  </a:cubicBezTo>
                  <a:cubicBezTo>
                    <a:pt x="2538" y="6898"/>
                    <a:pt x="2042" y="6881"/>
                    <a:pt x="2297" y="7275"/>
                  </a:cubicBezTo>
                  <a:close/>
                  <a:moveTo>
                    <a:pt x="2260" y="6859"/>
                  </a:moveTo>
                  <a:cubicBezTo>
                    <a:pt x="2068" y="6748"/>
                    <a:pt x="1810" y="6703"/>
                    <a:pt x="1541" y="6670"/>
                  </a:cubicBezTo>
                  <a:cubicBezTo>
                    <a:pt x="1457" y="6794"/>
                    <a:pt x="1488" y="7291"/>
                    <a:pt x="1654" y="7161"/>
                  </a:cubicBezTo>
                  <a:cubicBezTo>
                    <a:pt x="1593" y="7133"/>
                    <a:pt x="1699" y="6957"/>
                    <a:pt x="1806" y="6972"/>
                  </a:cubicBezTo>
                  <a:cubicBezTo>
                    <a:pt x="1993" y="7000"/>
                    <a:pt x="1959" y="7248"/>
                    <a:pt x="2146" y="7275"/>
                  </a:cubicBezTo>
                  <a:cubicBezTo>
                    <a:pt x="2200" y="7152"/>
                    <a:pt x="2180" y="6956"/>
                    <a:pt x="2260" y="6859"/>
                  </a:cubicBezTo>
                  <a:close/>
                  <a:moveTo>
                    <a:pt x="8765" y="7388"/>
                  </a:moveTo>
                  <a:cubicBezTo>
                    <a:pt x="8751" y="7207"/>
                    <a:pt x="8831" y="7356"/>
                    <a:pt x="8879" y="7237"/>
                  </a:cubicBezTo>
                  <a:cubicBezTo>
                    <a:pt x="8918" y="7418"/>
                    <a:pt x="9038" y="7131"/>
                    <a:pt x="9068" y="7351"/>
                  </a:cubicBezTo>
                  <a:cubicBezTo>
                    <a:pt x="9119" y="7236"/>
                    <a:pt x="9129" y="7039"/>
                    <a:pt x="9030" y="6972"/>
                  </a:cubicBezTo>
                  <a:cubicBezTo>
                    <a:pt x="8867" y="7023"/>
                    <a:pt x="8790" y="6990"/>
                    <a:pt x="8614" y="6972"/>
                  </a:cubicBezTo>
                  <a:cubicBezTo>
                    <a:pt x="8508" y="7136"/>
                    <a:pt x="8641" y="7335"/>
                    <a:pt x="8765" y="7388"/>
                  </a:cubicBezTo>
                  <a:close/>
                  <a:moveTo>
                    <a:pt x="8879" y="6897"/>
                  </a:moveTo>
                  <a:cubicBezTo>
                    <a:pt x="8739" y="6860"/>
                    <a:pt x="8692" y="6731"/>
                    <a:pt x="8576" y="6670"/>
                  </a:cubicBezTo>
                  <a:cubicBezTo>
                    <a:pt x="8571" y="6735"/>
                    <a:pt x="8453" y="6980"/>
                    <a:pt x="8614" y="6972"/>
                  </a:cubicBezTo>
                  <a:cubicBezTo>
                    <a:pt x="8630" y="6797"/>
                    <a:pt x="8816" y="7026"/>
                    <a:pt x="8879" y="6897"/>
                  </a:cubicBezTo>
                  <a:close/>
                  <a:moveTo>
                    <a:pt x="1201" y="6859"/>
                  </a:moveTo>
                  <a:cubicBezTo>
                    <a:pt x="1335" y="7001"/>
                    <a:pt x="1347" y="7268"/>
                    <a:pt x="1579" y="7313"/>
                  </a:cubicBezTo>
                  <a:cubicBezTo>
                    <a:pt x="1498" y="7138"/>
                    <a:pt x="1378" y="6944"/>
                    <a:pt x="1465" y="6708"/>
                  </a:cubicBezTo>
                  <a:cubicBezTo>
                    <a:pt x="1301" y="6682"/>
                    <a:pt x="1256" y="6776"/>
                    <a:pt x="1201" y="6859"/>
                  </a:cubicBezTo>
                  <a:close/>
                  <a:moveTo>
                    <a:pt x="9106" y="6897"/>
                  </a:moveTo>
                  <a:cubicBezTo>
                    <a:pt x="9142" y="7050"/>
                    <a:pt x="9290" y="7163"/>
                    <a:pt x="9182" y="7351"/>
                  </a:cubicBezTo>
                  <a:cubicBezTo>
                    <a:pt x="9424" y="7341"/>
                    <a:pt x="9353" y="7018"/>
                    <a:pt x="9635" y="7048"/>
                  </a:cubicBezTo>
                  <a:cubicBezTo>
                    <a:pt x="9686" y="7111"/>
                    <a:pt x="9736" y="7175"/>
                    <a:pt x="9711" y="7313"/>
                  </a:cubicBezTo>
                  <a:cubicBezTo>
                    <a:pt x="9895" y="7279"/>
                    <a:pt x="9886" y="6948"/>
                    <a:pt x="9825" y="6783"/>
                  </a:cubicBezTo>
                  <a:cubicBezTo>
                    <a:pt x="9521" y="6757"/>
                    <a:pt x="9347" y="6860"/>
                    <a:pt x="9106" y="6897"/>
                  </a:cubicBezTo>
                  <a:close/>
                  <a:moveTo>
                    <a:pt x="9787" y="7388"/>
                  </a:moveTo>
                  <a:cubicBezTo>
                    <a:pt x="10015" y="7339"/>
                    <a:pt x="10036" y="7083"/>
                    <a:pt x="10165" y="6935"/>
                  </a:cubicBezTo>
                  <a:cubicBezTo>
                    <a:pt x="10070" y="6891"/>
                    <a:pt x="10038" y="6784"/>
                    <a:pt x="9900" y="6783"/>
                  </a:cubicBezTo>
                  <a:cubicBezTo>
                    <a:pt x="10003" y="7008"/>
                    <a:pt x="9886" y="7249"/>
                    <a:pt x="9787" y="7388"/>
                  </a:cubicBezTo>
                  <a:close/>
                  <a:moveTo>
                    <a:pt x="10089" y="7351"/>
                  </a:moveTo>
                  <a:cubicBezTo>
                    <a:pt x="10163" y="7247"/>
                    <a:pt x="10422" y="7130"/>
                    <a:pt x="10316" y="6972"/>
                  </a:cubicBezTo>
                  <a:cubicBezTo>
                    <a:pt x="10271" y="7105"/>
                    <a:pt x="10021" y="7231"/>
                    <a:pt x="10089" y="7351"/>
                  </a:cubicBezTo>
                  <a:close/>
                  <a:moveTo>
                    <a:pt x="936" y="7426"/>
                  </a:moveTo>
                  <a:cubicBezTo>
                    <a:pt x="1043" y="7395"/>
                    <a:pt x="1128" y="7341"/>
                    <a:pt x="1163" y="7237"/>
                  </a:cubicBezTo>
                  <a:cubicBezTo>
                    <a:pt x="997" y="7250"/>
                    <a:pt x="943" y="6955"/>
                    <a:pt x="822" y="7048"/>
                  </a:cubicBezTo>
                  <a:cubicBezTo>
                    <a:pt x="882" y="7152"/>
                    <a:pt x="888" y="7310"/>
                    <a:pt x="936" y="7426"/>
                  </a:cubicBezTo>
                  <a:close/>
                  <a:moveTo>
                    <a:pt x="1692" y="7086"/>
                  </a:moveTo>
                  <a:cubicBezTo>
                    <a:pt x="1692" y="7136"/>
                    <a:pt x="1692" y="7187"/>
                    <a:pt x="1692" y="7237"/>
                  </a:cubicBezTo>
                  <a:cubicBezTo>
                    <a:pt x="1741" y="7290"/>
                    <a:pt x="1871" y="7260"/>
                    <a:pt x="1919" y="7313"/>
                  </a:cubicBezTo>
                  <a:cubicBezTo>
                    <a:pt x="1919" y="7212"/>
                    <a:pt x="1934" y="7097"/>
                    <a:pt x="1881" y="7048"/>
                  </a:cubicBezTo>
                  <a:cubicBezTo>
                    <a:pt x="1794" y="7036"/>
                    <a:pt x="1736" y="7054"/>
                    <a:pt x="1692" y="7086"/>
                  </a:cubicBezTo>
                  <a:close/>
                  <a:moveTo>
                    <a:pt x="10203" y="7426"/>
                  </a:moveTo>
                  <a:cubicBezTo>
                    <a:pt x="10322" y="7408"/>
                    <a:pt x="10303" y="7528"/>
                    <a:pt x="10392" y="7540"/>
                  </a:cubicBezTo>
                  <a:cubicBezTo>
                    <a:pt x="10463" y="7409"/>
                    <a:pt x="10529" y="7274"/>
                    <a:pt x="10543" y="7086"/>
                  </a:cubicBezTo>
                  <a:cubicBezTo>
                    <a:pt x="10383" y="7152"/>
                    <a:pt x="10269" y="7266"/>
                    <a:pt x="10203" y="7426"/>
                  </a:cubicBezTo>
                  <a:close/>
                  <a:moveTo>
                    <a:pt x="9446" y="7502"/>
                  </a:moveTo>
                  <a:cubicBezTo>
                    <a:pt x="9529" y="7621"/>
                    <a:pt x="9707" y="7644"/>
                    <a:pt x="9749" y="7805"/>
                  </a:cubicBezTo>
                  <a:cubicBezTo>
                    <a:pt x="9645" y="7862"/>
                    <a:pt x="9707" y="7934"/>
                    <a:pt x="9635" y="8069"/>
                  </a:cubicBezTo>
                  <a:cubicBezTo>
                    <a:pt x="9962" y="8062"/>
                    <a:pt x="9788" y="7789"/>
                    <a:pt x="9976" y="7653"/>
                  </a:cubicBezTo>
                  <a:cubicBezTo>
                    <a:pt x="9822" y="7570"/>
                    <a:pt x="9599" y="7249"/>
                    <a:pt x="9446" y="7502"/>
                  </a:cubicBezTo>
                  <a:close/>
                  <a:moveTo>
                    <a:pt x="9673" y="7313"/>
                  </a:moveTo>
                  <a:cubicBezTo>
                    <a:pt x="9682" y="7178"/>
                    <a:pt x="9619" y="7115"/>
                    <a:pt x="9484" y="7124"/>
                  </a:cubicBezTo>
                  <a:cubicBezTo>
                    <a:pt x="9455" y="7208"/>
                    <a:pt x="9405" y="7271"/>
                    <a:pt x="9409" y="7388"/>
                  </a:cubicBezTo>
                  <a:cubicBezTo>
                    <a:pt x="9489" y="7464"/>
                    <a:pt x="9577" y="7335"/>
                    <a:pt x="9673" y="7313"/>
                  </a:cubicBezTo>
                  <a:close/>
                  <a:moveTo>
                    <a:pt x="8236" y="7578"/>
                  </a:moveTo>
                  <a:cubicBezTo>
                    <a:pt x="8527" y="7534"/>
                    <a:pt x="8639" y="7844"/>
                    <a:pt x="8539" y="8069"/>
                  </a:cubicBezTo>
                  <a:cubicBezTo>
                    <a:pt x="8661" y="8040"/>
                    <a:pt x="8762" y="7990"/>
                    <a:pt x="8841" y="7918"/>
                  </a:cubicBezTo>
                  <a:cubicBezTo>
                    <a:pt x="8591" y="7790"/>
                    <a:pt x="8668" y="7335"/>
                    <a:pt x="8463" y="7161"/>
                  </a:cubicBezTo>
                  <a:cubicBezTo>
                    <a:pt x="8408" y="7321"/>
                    <a:pt x="8267" y="7394"/>
                    <a:pt x="8236" y="7578"/>
                  </a:cubicBezTo>
                  <a:close/>
                  <a:moveTo>
                    <a:pt x="1049" y="7615"/>
                  </a:moveTo>
                  <a:cubicBezTo>
                    <a:pt x="1115" y="7814"/>
                    <a:pt x="1181" y="8013"/>
                    <a:pt x="1314" y="8145"/>
                  </a:cubicBezTo>
                  <a:cubicBezTo>
                    <a:pt x="1556" y="7867"/>
                    <a:pt x="1228" y="7659"/>
                    <a:pt x="1390" y="7351"/>
                  </a:cubicBezTo>
                  <a:cubicBezTo>
                    <a:pt x="1041" y="7207"/>
                    <a:pt x="1214" y="7604"/>
                    <a:pt x="1049" y="7615"/>
                  </a:cubicBezTo>
                  <a:close/>
                  <a:moveTo>
                    <a:pt x="1390" y="7578"/>
                  </a:moveTo>
                  <a:cubicBezTo>
                    <a:pt x="1401" y="7718"/>
                    <a:pt x="1556" y="7714"/>
                    <a:pt x="1503" y="7918"/>
                  </a:cubicBezTo>
                  <a:cubicBezTo>
                    <a:pt x="1529" y="7948"/>
                    <a:pt x="1714" y="8002"/>
                    <a:pt x="1730" y="7918"/>
                  </a:cubicBezTo>
                  <a:cubicBezTo>
                    <a:pt x="1433" y="7707"/>
                    <a:pt x="1831" y="7523"/>
                    <a:pt x="1881" y="7351"/>
                  </a:cubicBezTo>
                  <a:cubicBezTo>
                    <a:pt x="1685" y="7256"/>
                    <a:pt x="1454" y="7418"/>
                    <a:pt x="1390" y="7578"/>
                  </a:cubicBezTo>
                  <a:close/>
                  <a:moveTo>
                    <a:pt x="2184" y="7767"/>
                  </a:moveTo>
                  <a:cubicBezTo>
                    <a:pt x="2169" y="7602"/>
                    <a:pt x="2214" y="7557"/>
                    <a:pt x="2335" y="7615"/>
                  </a:cubicBezTo>
                  <a:cubicBezTo>
                    <a:pt x="2340" y="7421"/>
                    <a:pt x="2242" y="7331"/>
                    <a:pt x="2071" y="7313"/>
                  </a:cubicBezTo>
                  <a:cubicBezTo>
                    <a:pt x="2126" y="7508"/>
                    <a:pt x="2008" y="7669"/>
                    <a:pt x="2184" y="7767"/>
                  </a:cubicBezTo>
                  <a:close/>
                  <a:moveTo>
                    <a:pt x="8992" y="7691"/>
                  </a:moveTo>
                  <a:cubicBezTo>
                    <a:pt x="9050" y="7723"/>
                    <a:pt x="9248" y="7690"/>
                    <a:pt x="9144" y="7842"/>
                  </a:cubicBezTo>
                  <a:cubicBezTo>
                    <a:pt x="9333" y="7830"/>
                    <a:pt x="9237" y="7532"/>
                    <a:pt x="9295" y="7388"/>
                  </a:cubicBezTo>
                  <a:cubicBezTo>
                    <a:pt x="9125" y="7421"/>
                    <a:pt x="9025" y="7521"/>
                    <a:pt x="8992" y="7691"/>
                  </a:cubicBezTo>
                  <a:close/>
                  <a:moveTo>
                    <a:pt x="8803" y="7767"/>
                  </a:moveTo>
                  <a:cubicBezTo>
                    <a:pt x="8807" y="7600"/>
                    <a:pt x="8811" y="7432"/>
                    <a:pt x="8652" y="7426"/>
                  </a:cubicBezTo>
                  <a:cubicBezTo>
                    <a:pt x="8696" y="7546"/>
                    <a:pt x="8682" y="7724"/>
                    <a:pt x="8803" y="7767"/>
                  </a:cubicBezTo>
                  <a:close/>
                  <a:moveTo>
                    <a:pt x="4907" y="8258"/>
                  </a:moveTo>
                  <a:cubicBezTo>
                    <a:pt x="5255" y="8231"/>
                    <a:pt x="5534" y="8457"/>
                    <a:pt x="5702" y="8485"/>
                  </a:cubicBezTo>
                  <a:cubicBezTo>
                    <a:pt x="5674" y="8382"/>
                    <a:pt x="5777" y="8409"/>
                    <a:pt x="5777" y="8334"/>
                  </a:cubicBezTo>
                  <a:cubicBezTo>
                    <a:pt x="5293" y="8238"/>
                    <a:pt x="5172" y="7779"/>
                    <a:pt x="4907" y="7464"/>
                  </a:cubicBezTo>
                  <a:cubicBezTo>
                    <a:pt x="4914" y="7802"/>
                    <a:pt x="4933" y="7936"/>
                    <a:pt x="4907" y="8258"/>
                  </a:cubicBezTo>
                  <a:close/>
                  <a:moveTo>
                    <a:pt x="8879" y="7805"/>
                  </a:moveTo>
                  <a:cubicBezTo>
                    <a:pt x="8993" y="7815"/>
                    <a:pt x="8986" y="7512"/>
                    <a:pt x="8955" y="7502"/>
                  </a:cubicBezTo>
                  <a:cubicBezTo>
                    <a:pt x="8912" y="7585"/>
                    <a:pt x="8857" y="7656"/>
                    <a:pt x="8879" y="7805"/>
                  </a:cubicBezTo>
                  <a:close/>
                  <a:moveTo>
                    <a:pt x="3016" y="7653"/>
                  </a:moveTo>
                  <a:cubicBezTo>
                    <a:pt x="2711" y="7680"/>
                    <a:pt x="2822" y="8195"/>
                    <a:pt x="3016" y="8258"/>
                  </a:cubicBezTo>
                  <a:cubicBezTo>
                    <a:pt x="3146" y="8154"/>
                    <a:pt x="3465" y="8347"/>
                    <a:pt x="3546" y="8296"/>
                  </a:cubicBezTo>
                  <a:cubicBezTo>
                    <a:pt x="3523" y="8135"/>
                    <a:pt x="3573" y="8046"/>
                    <a:pt x="3584" y="7918"/>
                  </a:cubicBezTo>
                  <a:cubicBezTo>
                    <a:pt x="3326" y="7898"/>
                    <a:pt x="3150" y="7797"/>
                    <a:pt x="3016" y="7653"/>
                  </a:cubicBezTo>
                  <a:close/>
                  <a:moveTo>
                    <a:pt x="7744" y="8372"/>
                  </a:moveTo>
                  <a:cubicBezTo>
                    <a:pt x="7925" y="8314"/>
                    <a:pt x="8214" y="8245"/>
                    <a:pt x="8387" y="8296"/>
                  </a:cubicBezTo>
                  <a:cubicBezTo>
                    <a:pt x="8695" y="7820"/>
                    <a:pt x="8292" y="7697"/>
                    <a:pt x="8047" y="7691"/>
                  </a:cubicBezTo>
                  <a:cubicBezTo>
                    <a:pt x="7888" y="7914"/>
                    <a:pt x="7722" y="8049"/>
                    <a:pt x="7744" y="8372"/>
                  </a:cubicBezTo>
                  <a:close/>
                  <a:moveTo>
                    <a:pt x="1806" y="8145"/>
                  </a:moveTo>
                  <a:cubicBezTo>
                    <a:pt x="1941" y="8141"/>
                    <a:pt x="2065" y="8127"/>
                    <a:pt x="2108" y="8031"/>
                  </a:cubicBezTo>
                  <a:cubicBezTo>
                    <a:pt x="1972" y="8018"/>
                    <a:pt x="2135" y="7918"/>
                    <a:pt x="2108" y="7842"/>
                  </a:cubicBezTo>
                  <a:cubicBezTo>
                    <a:pt x="1896" y="7832"/>
                    <a:pt x="1846" y="7983"/>
                    <a:pt x="1806" y="8145"/>
                  </a:cubicBezTo>
                  <a:close/>
                  <a:moveTo>
                    <a:pt x="5134" y="8826"/>
                  </a:moveTo>
                  <a:cubicBezTo>
                    <a:pt x="5538" y="8808"/>
                    <a:pt x="5664" y="8251"/>
                    <a:pt x="5134" y="8410"/>
                  </a:cubicBezTo>
                  <a:cubicBezTo>
                    <a:pt x="4939" y="8203"/>
                    <a:pt x="4669" y="8506"/>
                    <a:pt x="4567" y="8637"/>
                  </a:cubicBezTo>
                  <a:cubicBezTo>
                    <a:pt x="4312" y="8644"/>
                    <a:pt x="4167" y="9000"/>
                    <a:pt x="4340" y="9204"/>
                  </a:cubicBezTo>
                  <a:cubicBezTo>
                    <a:pt x="4458" y="8783"/>
                    <a:pt x="4806" y="8704"/>
                    <a:pt x="5021" y="8637"/>
                  </a:cubicBezTo>
                  <a:cubicBezTo>
                    <a:pt x="5019" y="8685"/>
                    <a:pt x="4972" y="8689"/>
                    <a:pt x="4983" y="8750"/>
                  </a:cubicBezTo>
                  <a:cubicBezTo>
                    <a:pt x="5189" y="8670"/>
                    <a:pt x="5055" y="8681"/>
                    <a:pt x="5134" y="8826"/>
                  </a:cubicBezTo>
                  <a:close/>
                  <a:moveTo>
                    <a:pt x="4680" y="8372"/>
                  </a:moveTo>
                  <a:cubicBezTo>
                    <a:pt x="4243" y="8393"/>
                    <a:pt x="3996" y="8224"/>
                    <a:pt x="3962" y="7842"/>
                  </a:cubicBezTo>
                  <a:cubicBezTo>
                    <a:pt x="3815" y="7822"/>
                    <a:pt x="3777" y="7910"/>
                    <a:pt x="3621" y="7880"/>
                  </a:cubicBezTo>
                  <a:cubicBezTo>
                    <a:pt x="3596" y="8397"/>
                    <a:pt x="4049" y="8436"/>
                    <a:pt x="4189" y="8788"/>
                  </a:cubicBezTo>
                  <a:cubicBezTo>
                    <a:pt x="4312" y="8609"/>
                    <a:pt x="4611" y="8605"/>
                    <a:pt x="4680" y="8372"/>
                  </a:cubicBezTo>
                  <a:close/>
                  <a:moveTo>
                    <a:pt x="9257" y="8183"/>
                  </a:moveTo>
                  <a:cubicBezTo>
                    <a:pt x="9341" y="8212"/>
                    <a:pt x="9405" y="8262"/>
                    <a:pt x="9522" y="8258"/>
                  </a:cubicBezTo>
                  <a:cubicBezTo>
                    <a:pt x="9559" y="8154"/>
                    <a:pt x="9405" y="7960"/>
                    <a:pt x="9257" y="7918"/>
                  </a:cubicBezTo>
                  <a:cubicBezTo>
                    <a:pt x="9247" y="8075"/>
                    <a:pt x="9307" y="8065"/>
                    <a:pt x="9257" y="8183"/>
                  </a:cubicBezTo>
                  <a:close/>
                  <a:moveTo>
                    <a:pt x="1390" y="8069"/>
                  </a:moveTo>
                  <a:cubicBezTo>
                    <a:pt x="1394" y="8166"/>
                    <a:pt x="1445" y="8216"/>
                    <a:pt x="1541" y="8221"/>
                  </a:cubicBezTo>
                  <a:cubicBezTo>
                    <a:pt x="1616" y="8194"/>
                    <a:pt x="1642" y="8120"/>
                    <a:pt x="1654" y="8031"/>
                  </a:cubicBezTo>
                  <a:cubicBezTo>
                    <a:pt x="1565" y="8032"/>
                    <a:pt x="1543" y="7966"/>
                    <a:pt x="1428" y="7994"/>
                  </a:cubicBezTo>
                  <a:cubicBezTo>
                    <a:pt x="1419" y="8023"/>
                    <a:pt x="1426" y="8068"/>
                    <a:pt x="1390" y="8069"/>
                  </a:cubicBezTo>
                  <a:close/>
                  <a:moveTo>
                    <a:pt x="2335" y="8750"/>
                  </a:moveTo>
                  <a:cubicBezTo>
                    <a:pt x="2602" y="8689"/>
                    <a:pt x="2645" y="8404"/>
                    <a:pt x="3016" y="8448"/>
                  </a:cubicBezTo>
                  <a:cubicBezTo>
                    <a:pt x="2921" y="8252"/>
                    <a:pt x="2681" y="8001"/>
                    <a:pt x="2487" y="8031"/>
                  </a:cubicBezTo>
                  <a:cubicBezTo>
                    <a:pt x="2638" y="8323"/>
                    <a:pt x="2313" y="8462"/>
                    <a:pt x="2335" y="8750"/>
                  </a:cubicBezTo>
                  <a:close/>
                  <a:moveTo>
                    <a:pt x="8274" y="8523"/>
                  </a:moveTo>
                  <a:cubicBezTo>
                    <a:pt x="8634" y="8491"/>
                    <a:pt x="8713" y="8740"/>
                    <a:pt x="8955" y="8826"/>
                  </a:cubicBezTo>
                  <a:cubicBezTo>
                    <a:pt x="8898" y="8513"/>
                    <a:pt x="8826" y="8249"/>
                    <a:pt x="8765" y="8031"/>
                  </a:cubicBezTo>
                  <a:cubicBezTo>
                    <a:pt x="8600" y="8194"/>
                    <a:pt x="8363" y="8284"/>
                    <a:pt x="8274" y="8523"/>
                  </a:cubicBezTo>
                  <a:close/>
                  <a:moveTo>
                    <a:pt x="2297" y="8448"/>
                  </a:moveTo>
                  <a:cubicBezTo>
                    <a:pt x="2420" y="8452"/>
                    <a:pt x="2541" y="8110"/>
                    <a:pt x="2373" y="8069"/>
                  </a:cubicBezTo>
                  <a:cubicBezTo>
                    <a:pt x="2357" y="8205"/>
                    <a:pt x="2272" y="8271"/>
                    <a:pt x="2297" y="8448"/>
                  </a:cubicBezTo>
                  <a:close/>
                  <a:moveTo>
                    <a:pt x="9257" y="8258"/>
                  </a:moveTo>
                  <a:cubicBezTo>
                    <a:pt x="9158" y="8219"/>
                    <a:pt x="9130" y="8108"/>
                    <a:pt x="9030" y="8069"/>
                  </a:cubicBezTo>
                  <a:cubicBezTo>
                    <a:pt x="9045" y="8170"/>
                    <a:pt x="9184" y="8341"/>
                    <a:pt x="9257" y="8258"/>
                  </a:cubicBezTo>
                  <a:close/>
                  <a:moveTo>
                    <a:pt x="9673" y="8145"/>
                  </a:moveTo>
                  <a:cubicBezTo>
                    <a:pt x="9695" y="8237"/>
                    <a:pt x="9706" y="8339"/>
                    <a:pt x="9825" y="8334"/>
                  </a:cubicBezTo>
                  <a:cubicBezTo>
                    <a:pt x="9891" y="8299"/>
                    <a:pt x="9956" y="8264"/>
                    <a:pt x="9938" y="8145"/>
                  </a:cubicBezTo>
                  <a:cubicBezTo>
                    <a:pt x="9867" y="8070"/>
                    <a:pt x="9759" y="8127"/>
                    <a:pt x="9673" y="8145"/>
                  </a:cubicBezTo>
                  <a:close/>
                  <a:moveTo>
                    <a:pt x="9030" y="8523"/>
                  </a:moveTo>
                  <a:cubicBezTo>
                    <a:pt x="9022" y="8355"/>
                    <a:pt x="9021" y="8179"/>
                    <a:pt x="8879" y="8145"/>
                  </a:cubicBezTo>
                  <a:cubicBezTo>
                    <a:pt x="8885" y="8316"/>
                    <a:pt x="8866" y="8511"/>
                    <a:pt x="9030" y="8523"/>
                  </a:cubicBezTo>
                  <a:close/>
                  <a:moveTo>
                    <a:pt x="6572" y="8334"/>
                  </a:moveTo>
                  <a:cubicBezTo>
                    <a:pt x="6621" y="8638"/>
                    <a:pt x="7027" y="8584"/>
                    <a:pt x="7101" y="8864"/>
                  </a:cubicBezTo>
                  <a:cubicBezTo>
                    <a:pt x="7168" y="8565"/>
                    <a:pt x="7614" y="8443"/>
                    <a:pt x="7593" y="8183"/>
                  </a:cubicBezTo>
                  <a:cubicBezTo>
                    <a:pt x="7392" y="8367"/>
                    <a:pt x="6925" y="8420"/>
                    <a:pt x="6572" y="8334"/>
                  </a:cubicBezTo>
                  <a:close/>
                  <a:moveTo>
                    <a:pt x="1428" y="8296"/>
                  </a:moveTo>
                  <a:cubicBezTo>
                    <a:pt x="1456" y="8431"/>
                    <a:pt x="1525" y="8527"/>
                    <a:pt x="1617" y="8599"/>
                  </a:cubicBezTo>
                  <a:cubicBezTo>
                    <a:pt x="1593" y="8412"/>
                    <a:pt x="1702" y="8357"/>
                    <a:pt x="1730" y="8221"/>
                  </a:cubicBezTo>
                  <a:cubicBezTo>
                    <a:pt x="1606" y="8223"/>
                    <a:pt x="1586" y="8328"/>
                    <a:pt x="1428" y="8296"/>
                  </a:cubicBezTo>
                  <a:close/>
                  <a:moveTo>
                    <a:pt x="6004" y="8334"/>
                  </a:moveTo>
                  <a:cubicBezTo>
                    <a:pt x="6164" y="8343"/>
                    <a:pt x="6247" y="8275"/>
                    <a:pt x="6345" y="8221"/>
                  </a:cubicBezTo>
                  <a:cubicBezTo>
                    <a:pt x="6200" y="8228"/>
                    <a:pt x="6020" y="8199"/>
                    <a:pt x="6004" y="8334"/>
                  </a:cubicBezTo>
                  <a:close/>
                  <a:moveTo>
                    <a:pt x="1919" y="8637"/>
                  </a:moveTo>
                  <a:cubicBezTo>
                    <a:pt x="1934" y="9060"/>
                    <a:pt x="2397" y="8884"/>
                    <a:pt x="2260" y="8448"/>
                  </a:cubicBezTo>
                  <a:cubicBezTo>
                    <a:pt x="2087" y="8583"/>
                    <a:pt x="2020" y="8368"/>
                    <a:pt x="1881" y="8448"/>
                  </a:cubicBezTo>
                  <a:cubicBezTo>
                    <a:pt x="1952" y="8380"/>
                    <a:pt x="1831" y="8338"/>
                    <a:pt x="1806" y="8258"/>
                  </a:cubicBezTo>
                  <a:cubicBezTo>
                    <a:pt x="1662" y="8336"/>
                    <a:pt x="1622" y="8699"/>
                    <a:pt x="1919" y="8637"/>
                  </a:cubicBezTo>
                  <a:close/>
                  <a:moveTo>
                    <a:pt x="5853" y="8410"/>
                  </a:moveTo>
                  <a:cubicBezTo>
                    <a:pt x="5803" y="8473"/>
                    <a:pt x="5753" y="8536"/>
                    <a:pt x="5777" y="8674"/>
                  </a:cubicBezTo>
                  <a:cubicBezTo>
                    <a:pt x="5994" y="8845"/>
                    <a:pt x="6236" y="8864"/>
                    <a:pt x="6307" y="8674"/>
                  </a:cubicBezTo>
                  <a:cubicBezTo>
                    <a:pt x="6538" y="8784"/>
                    <a:pt x="6810" y="8898"/>
                    <a:pt x="6950" y="9242"/>
                  </a:cubicBezTo>
                  <a:cubicBezTo>
                    <a:pt x="7048" y="8600"/>
                    <a:pt x="6402" y="8323"/>
                    <a:pt x="5853" y="8410"/>
                  </a:cubicBezTo>
                  <a:close/>
                  <a:moveTo>
                    <a:pt x="9409" y="8561"/>
                  </a:moveTo>
                  <a:cubicBezTo>
                    <a:pt x="9258" y="8502"/>
                    <a:pt x="9232" y="8669"/>
                    <a:pt x="9068" y="8523"/>
                  </a:cubicBezTo>
                  <a:cubicBezTo>
                    <a:pt x="9021" y="8743"/>
                    <a:pt x="9003" y="9003"/>
                    <a:pt x="9295" y="8977"/>
                  </a:cubicBezTo>
                  <a:cubicBezTo>
                    <a:pt x="9339" y="8807"/>
                    <a:pt x="9487" y="8740"/>
                    <a:pt x="9635" y="8674"/>
                  </a:cubicBezTo>
                  <a:cubicBezTo>
                    <a:pt x="9660" y="8522"/>
                    <a:pt x="9540" y="8318"/>
                    <a:pt x="9446" y="8410"/>
                  </a:cubicBezTo>
                  <a:cubicBezTo>
                    <a:pt x="9527" y="8467"/>
                    <a:pt x="9392" y="8523"/>
                    <a:pt x="9409" y="8561"/>
                  </a:cubicBezTo>
                  <a:close/>
                  <a:moveTo>
                    <a:pt x="3697" y="8599"/>
                  </a:moveTo>
                  <a:cubicBezTo>
                    <a:pt x="3590" y="8565"/>
                    <a:pt x="3460" y="8359"/>
                    <a:pt x="3357" y="8448"/>
                  </a:cubicBezTo>
                  <a:cubicBezTo>
                    <a:pt x="3463" y="8481"/>
                    <a:pt x="3594" y="8688"/>
                    <a:pt x="3697" y="8599"/>
                  </a:cubicBezTo>
                  <a:close/>
                  <a:moveTo>
                    <a:pt x="7593" y="8674"/>
                  </a:moveTo>
                  <a:cubicBezTo>
                    <a:pt x="7779" y="8659"/>
                    <a:pt x="7882" y="8560"/>
                    <a:pt x="7971" y="8448"/>
                  </a:cubicBezTo>
                  <a:cubicBezTo>
                    <a:pt x="7811" y="8490"/>
                    <a:pt x="7684" y="8564"/>
                    <a:pt x="7593" y="8674"/>
                  </a:cubicBezTo>
                  <a:close/>
                  <a:moveTo>
                    <a:pt x="4075" y="8788"/>
                  </a:moveTo>
                  <a:cubicBezTo>
                    <a:pt x="3949" y="8738"/>
                    <a:pt x="3943" y="8567"/>
                    <a:pt x="3810" y="8523"/>
                  </a:cubicBezTo>
                  <a:cubicBezTo>
                    <a:pt x="3830" y="8656"/>
                    <a:pt x="3974" y="8862"/>
                    <a:pt x="4075" y="8788"/>
                  </a:cubicBezTo>
                  <a:close/>
                  <a:moveTo>
                    <a:pt x="7253" y="8864"/>
                  </a:moveTo>
                  <a:cubicBezTo>
                    <a:pt x="7391" y="8849"/>
                    <a:pt x="7514" y="8622"/>
                    <a:pt x="7479" y="8561"/>
                  </a:cubicBezTo>
                  <a:cubicBezTo>
                    <a:pt x="7431" y="8689"/>
                    <a:pt x="7270" y="8704"/>
                    <a:pt x="7253" y="8864"/>
                  </a:cubicBezTo>
                  <a:close/>
                  <a:moveTo>
                    <a:pt x="2071" y="9166"/>
                  </a:moveTo>
                  <a:cubicBezTo>
                    <a:pt x="2071" y="9103"/>
                    <a:pt x="2071" y="9040"/>
                    <a:pt x="2071" y="8977"/>
                  </a:cubicBezTo>
                  <a:cubicBezTo>
                    <a:pt x="1913" y="8996"/>
                    <a:pt x="1889" y="8881"/>
                    <a:pt x="1881" y="8750"/>
                  </a:cubicBezTo>
                  <a:cubicBezTo>
                    <a:pt x="1831" y="8750"/>
                    <a:pt x="1781" y="8750"/>
                    <a:pt x="1730" y="8750"/>
                  </a:cubicBezTo>
                  <a:cubicBezTo>
                    <a:pt x="1803" y="8930"/>
                    <a:pt x="1926" y="9059"/>
                    <a:pt x="2071" y="9166"/>
                  </a:cubicBezTo>
                  <a:close/>
                  <a:moveTo>
                    <a:pt x="5399" y="8864"/>
                  </a:moveTo>
                  <a:cubicBezTo>
                    <a:pt x="5421" y="8930"/>
                    <a:pt x="5353" y="9086"/>
                    <a:pt x="5437" y="9091"/>
                  </a:cubicBezTo>
                  <a:cubicBezTo>
                    <a:pt x="5549" y="8885"/>
                    <a:pt x="5657" y="9122"/>
                    <a:pt x="5815" y="8977"/>
                  </a:cubicBezTo>
                  <a:cubicBezTo>
                    <a:pt x="5831" y="9049"/>
                    <a:pt x="5829" y="9140"/>
                    <a:pt x="5929" y="9128"/>
                  </a:cubicBezTo>
                  <a:cubicBezTo>
                    <a:pt x="6015" y="8712"/>
                    <a:pt x="5596" y="8699"/>
                    <a:pt x="5399" y="8864"/>
                  </a:cubicBezTo>
                  <a:close/>
                  <a:moveTo>
                    <a:pt x="2335" y="8826"/>
                  </a:moveTo>
                  <a:cubicBezTo>
                    <a:pt x="2278" y="8990"/>
                    <a:pt x="2261" y="8971"/>
                    <a:pt x="2184" y="9128"/>
                  </a:cubicBezTo>
                  <a:cubicBezTo>
                    <a:pt x="2323" y="9430"/>
                    <a:pt x="2857" y="9225"/>
                    <a:pt x="2978" y="9053"/>
                  </a:cubicBezTo>
                  <a:cubicBezTo>
                    <a:pt x="2922" y="9046"/>
                    <a:pt x="2839" y="9066"/>
                    <a:pt x="2827" y="9015"/>
                  </a:cubicBezTo>
                  <a:cubicBezTo>
                    <a:pt x="2873" y="8935"/>
                    <a:pt x="2969" y="8905"/>
                    <a:pt x="2978" y="8788"/>
                  </a:cubicBezTo>
                  <a:cubicBezTo>
                    <a:pt x="2735" y="8772"/>
                    <a:pt x="2538" y="8916"/>
                    <a:pt x="2335" y="8826"/>
                  </a:cubicBezTo>
                  <a:close/>
                  <a:moveTo>
                    <a:pt x="3281" y="8901"/>
                  </a:moveTo>
                  <a:cubicBezTo>
                    <a:pt x="3460" y="8886"/>
                    <a:pt x="3597" y="8914"/>
                    <a:pt x="3735" y="8939"/>
                  </a:cubicBezTo>
                  <a:cubicBezTo>
                    <a:pt x="3670" y="8793"/>
                    <a:pt x="3385" y="8818"/>
                    <a:pt x="3281" y="8901"/>
                  </a:cubicBezTo>
                  <a:close/>
                  <a:moveTo>
                    <a:pt x="8463" y="9091"/>
                  </a:moveTo>
                  <a:cubicBezTo>
                    <a:pt x="8406" y="9097"/>
                    <a:pt x="8323" y="9077"/>
                    <a:pt x="8312" y="9128"/>
                  </a:cubicBezTo>
                  <a:cubicBezTo>
                    <a:pt x="8516" y="9264"/>
                    <a:pt x="8945" y="9497"/>
                    <a:pt x="9144" y="9204"/>
                  </a:cubicBezTo>
                  <a:cubicBezTo>
                    <a:pt x="9112" y="9084"/>
                    <a:pt x="9002" y="9044"/>
                    <a:pt x="8992" y="8901"/>
                  </a:cubicBezTo>
                  <a:cubicBezTo>
                    <a:pt x="8725" y="8930"/>
                    <a:pt x="8556" y="8859"/>
                    <a:pt x="8349" y="8826"/>
                  </a:cubicBezTo>
                  <a:cubicBezTo>
                    <a:pt x="8245" y="8941"/>
                    <a:pt x="8482" y="8944"/>
                    <a:pt x="8463" y="9091"/>
                  </a:cubicBezTo>
                  <a:close/>
                  <a:moveTo>
                    <a:pt x="7555" y="8977"/>
                  </a:moveTo>
                  <a:cubicBezTo>
                    <a:pt x="7716" y="8925"/>
                    <a:pt x="7957" y="8968"/>
                    <a:pt x="8047" y="8939"/>
                  </a:cubicBezTo>
                  <a:cubicBezTo>
                    <a:pt x="7915" y="8878"/>
                    <a:pt x="7624" y="8803"/>
                    <a:pt x="7555" y="8977"/>
                  </a:cubicBezTo>
                  <a:close/>
                  <a:moveTo>
                    <a:pt x="3508" y="9091"/>
                  </a:moveTo>
                  <a:cubicBezTo>
                    <a:pt x="3640" y="9071"/>
                    <a:pt x="3793" y="9074"/>
                    <a:pt x="3886" y="9015"/>
                  </a:cubicBezTo>
                  <a:cubicBezTo>
                    <a:pt x="3829" y="8985"/>
                    <a:pt x="3562" y="8999"/>
                    <a:pt x="3508" y="9091"/>
                  </a:cubicBezTo>
                  <a:close/>
                  <a:moveTo>
                    <a:pt x="5059" y="9431"/>
                  </a:moveTo>
                  <a:cubicBezTo>
                    <a:pt x="5039" y="9487"/>
                    <a:pt x="5003" y="9526"/>
                    <a:pt x="4983" y="9582"/>
                  </a:cubicBezTo>
                  <a:cubicBezTo>
                    <a:pt x="5178" y="9515"/>
                    <a:pt x="5446" y="9239"/>
                    <a:pt x="5248" y="9015"/>
                  </a:cubicBezTo>
                  <a:cubicBezTo>
                    <a:pt x="4815" y="8922"/>
                    <a:pt x="4404" y="9211"/>
                    <a:pt x="4643" y="9620"/>
                  </a:cubicBezTo>
                  <a:cubicBezTo>
                    <a:pt x="4637" y="9501"/>
                    <a:pt x="4641" y="9392"/>
                    <a:pt x="4718" y="9355"/>
                  </a:cubicBezTo>
                  <a:cubicBezTo>
                    <a:pt x="4781" y="9459"/>
                    <a:pt x="4925" y="9298"/>
                    <a:pt x="5021" y="9355"/>
                  </a:cubicBezTo>
                  <a:cubicBezTo>
                    <a:pt x="4968" y="9359"/>
                    <a:pt x="4981" y="9452"/>
                    <a:pt x="5059" y="9431"/>
                  </a:cubicBezTo>
                  <a:close/>
                  <a:moveTo>
                    <a:pt x="6609" y="9393"/>
                  </a:moveTo>
                  <a:cubicBezTo>
                    <a:pt x="6684" y="9419"/>
                    <a:pt x="6600" y="9604"/>
                    <a:pt x="6685" y="9620"/>
                  </a:cubicBezTo>
                  <a:cubicBezTo>
                    <a:pt x="6946" y="9138"/>
                    <a:pt x="6232" y="8848"/>
                    <a:pt x="5966" y="9128"/>
                  </a:cubicBezTo>
                  <a:cubicBezTo>
                    <a:pt x="5988" y="9384"/>
                    <a:pt x="6156" y="9494"/>
                    <a:pt x="6307" y="9620"/>
                  </a:cubicBezTo>
                  <a:cubicBezTo>
                    <a:pt x="6157" y="9351"/>
                    <a:pt x="6422" y="9540"/>
                    <a:pt x="6269" y="9317"/>
                  </a:cubicBezTo>
                  <a:cubicBezTo>
                    <a:pt x="6358" y="9329"/>
                    <a:pt x="6339" y="9449"/>
                    <a:pt x="6458" y="9431"/>
                  </a:cubicBezTo>
                  <a:cubicBezTo>
                    <a:pt x="6473" y="9366"/>
                    <a:pt x="6402" y="9334"/>
                    <a:pt x="6458" y="9317"/>
                  </a:cubicBezTo>
                  <a:cubicBezTo>
                    <a:pt x="6481" y="9395"/>
                    <a:pt x="6531" y="9475"/>
                    <a:pt x="6609" y="9393"/>
                  </a:cubicBezTo>
                  <a:close/>
                  <a:moveTo>
                    <a:pt x="7820" y="9091"/>
                  </a:moveTo>
                  <a:cubicBezTo>
                    <a:pt x="7659" y="9100"/>
                    <a:pt x="7616" y="8992"/>
                    <a:pt x="7442" y="9015"/>
                  </a:cubicBezTo>
                  <a:cubicBezTo>
                    <a:pt x="7461" y="9123"/>
                    <a:pt x="7761" y="9147"/>
                    <a:pt x="7820" y="9091"/>
                  </a:cubicBezTo>
                  <a:close/>
                  <a:moveTo>
                    <a:pt x="2865" y="9582"/>
                  </a:moveTo>
                  <a:cubicBezTo>
                    <a:pt x="2947" y="9654"/>
                    <a:pt x="3100" y="9627"/>
                    <a:pt x="3130" y="9658"/>
                  </a:cubicBezTo>
                  <a:cubicBezTo>
                    <a:pt x="3105" y="9772"/>
                    <a:pt x="2958" y="9763"/>
                    <a:pt x="2903" y="9847"/>
                  </a:cubicBezTo>
                  <a:cubicBezTo>
                    <a:pt x="3112" y="9978"/>
                    <a:pt x="3333" y="10098"/>
                    <a:pt x="3584" y="10187"/>
                  </a:cubicBezTo>
                  <a:cubicBezTo>
                    <a:pt x="3379" y="9927"/>
                    <a:pt x="3411" y="9448"/>
                    <a:pt x="3546" y="9166"/>
                  </a:cubicBezTo>
                  <a:cubicBezTo>
                    <a:pt x="3374" y="9146"/>
                    <a:pt x="3319" y="9242"/>
                    <a:pt x="3205" y="9280"/>
                  </a:cubicBezTo>
                  <a:cubicBezTo>
                    <a:pt x="3205" y="9217"/>
                    <a:pt x="3205" y="9154"/>
                    <a:pt x="3205" y="9091"/>
                  </a:cubicBezTo>
                  <a:cubicBezTo>
                    <a:pt x="2942" y="9098"/>
                    <a:pt x="2796" y="9361"/>
                    <a:pt x="2865" y="9582"/>
                  </a:cubicBezTo>
                  <a:close/>
                  <a:moveTo>
                    <a:pt x="3773" y="9204"/>
                  </a:moveTo>
                  <a:cubicBezTo>
                    <a:pt x="3946" y="9142"/>
                    <a:pt x="4186" y="9246"/>
                    <a:pt x="4227" y="9128"/>
                  </a:cubicBezTo>
                  <a:cubicBezTo>
                    <a:pt x="4125" y="9054"/>
                    <a:pt x="3797" y="9076"/>
                    <a:pt x="3773" y="9204"/>
                  </a:cubicBezTo>
                  <a:close/>
                  <a:moveTo>
                    <a:pt x="7063" y="9242"/>
                  </a:moveTo>
                  <a:cubicBezTo>
                    <a:pt x="7238" y="9080"/>
                    <a:pt x="7410" y="9338"/>
                    <a:pt x="7555" y="9166"/>
                  </a:cubicBezTo>
                  <a:cubicBezTo>
                    <a:pt x="7337" y="9124"/>
                    <a:pt x="7230" y="9120"/>
                    <a:pt x="7063" y="9091"/>
                  </a:cubicBezTo>
                  <a:cubicBezTo>
                    <a:pt x="7063" y="9141"/>
                    <a:pt x="7063" y="9191"/>
                    <a:pt x="7063" y="9242"/>
                  </a:cubicBezTo>
                  <a:close/>
                  <a:moveTo>
                    <a:pt x="8085" y="9317"/>
                  </a:moveTo>
                  <a:cubicBezTo>
                    <a:pt x="7994" y="9257"/>
                    <a:pt x="7907" y="9193"/>
                    <a:pt x="7744" y="9204"/>
                  </a:cubicBezTo>
                  <a:cubicBezTo>
                    <a:pt x="7921" y="9389"/>
                    <a:pt x="7770" y="9673"/>
                    <a:pt x="7896" y="9885"/>
                  </a:cubicBezTo>
                  <a:cubicBezTo>
                    <a:pt x="7835" y="10001"/>
                    <a:pt x="7770" y="10113"/>
                    <a:pt x="7706" y="10225"/>
                  </a:cubicBezTo>
                  <a:cubicBezTo>
                    <a:pt x="7974" y="10165"/>
                    <a:pt x="8147" y="10010"/>
                    <a:pt x="8387" y="9923"/>
                  </a:cubicBezTo>
                  <a:cubicBezTo>
                    <a:pt x="8380" y="9778"/>
                    <a:pt x="8176" y="9831"/>
                    <a:pt x="8160" y="9696"/>
                  </a:cubicBezTo>
                  <a:cubicBezTo>
                    <a:pt x="8308" y="9718"/>
                    <a:pt x="8380" y="9663"/>
                    <a:pt x="8463" y="9620"/>
                  </a:cubicBezTo>
                  <a:cubicBezTo>
                    <a:pt x="8487" y="9319"/>
                    <a:pt x="8356" y="9172"/>
                    <a:pt x="8122" y="9128"/>
                  </a:cubicBezTo>
                  <a:cubicBezTo>
                    <a:pt x="8029" y="9173"/>
                    <a:pt x="8200" y="9271"/>
                    <a:pt x="8085" y="9317"/>
                  </a:cubicBezTo>
                  <a:close/>
                  <a:moveTo>
                    <a:pt x="4529" y="9847"/>
                  </a:moveTo>
                  <a:cubicBezTo>
                    <a:pt x="4275" y="9501"/>
                    <a:pt x="4194" y="9143"/>
                    <a:pt x="3621" y="9280"/>
                  </a:cubicBezTo>
                  <a:cubicBezTo>
                    <a:pt x="3406" y="9481"/>
                    <a:pt x="3636" y="9687"/>
                    <a:pt x="3546" y="9998"/>
                  </a:cubicBezTo>
                  <a:cubicBezTo>
                    <a:pt x="3732" y="10241"/>
                    <a:pt x="4036" y="10365"/>
                    <a:pt x="4453" y="10377"/>
                  </a:cubicBezTo>
                  <a:cubicBezTo>
                    <a:pt x="4424" y="10192"/>
                    <a:pt x="4108" y="10293"/>
                    <a:pt x="4037" y="10150"/>
                  </a:cubicBezTo>
                  <a:cubicBezTo>
                    <a:pt x="4082" y="10144"/>
                    <a:pt x="4145" y="10156"/>
                    <a:pt x="4151" y="10112"/>
                  </a:cubicBezTo>
                  <a:cubicBezTo>
                    <a:pt x="4103" y="10059"/>
                    <a:pt x="3966" y="10095"/>
                    <a:pt x="3962" y="9998"/>
                  </a:cubicBezTo>
                  <a:cubicBezTo>
                    <a:pt x="4028" y="9995"/>
                    <a:pt x="4079" y="10007"/>
                    <a:pt x="4113" y="10036"/>
                  </a:cubicBezTo>
                  <a:cubicBezTo>
                    <a:pt x="4146" y="9915"/>
                    <a:pt x="4015" y="9958"/>
                    <a:pt x="4000" y="9885"/>
                  </a:cubicBezTo>
                  <a:cubicBezTo>
                    <a:pt x="4094" y="9836"/>
                    <a:pt x="4157" y="9996"/>
                    <a:pt x="4189" y="9885"/>
                  </a:cubicBezTo>
                  <a:cubicBezTo>
                    <a:pt x="4167" y="9851"/>
                    <a:pt x="4033" y="9746"/>
                    <a:pt x="4113" y="9734"/>
                  </a:cubicBezTo>
                  <a:cubicBezTo>
                    <a:pt x="4138" y="9784"/>
                    <a:pt x="4194" y="9804"/>
                    <a:pt x="4264" y="9809"/>
                  </a:cubicBezTo>
                  <a:cubicBezTo>
                    <a:pt x="4314" y="9715"/>
                    <a:pt x="4115" y="9691"/>
                    <a:pt x="4227" y="9658"/>
                  </a:cubicBezTo>
                  <a:cubicBezTo>
                    <a:pt x="4330" y="9695"/>
                    <a:pt x="4437" y="9924"/>
                    <a:pt x="4529" y="9847"/>
                  </a:cubicBezTo>
                  <a:close/>
                  <a:moveTo>
                    <a:pt x="6118" y="10225"/>
                  </a:moveTo>
                  <a:cubicBezTo>
                    <a:pt x="6666" y="9892"/>
                    <a:pt x="5952" y="9562"/>
                    <a:pt x="5815" y="9242"/>
                  </a:cubicBezTo>
                  <a:cubicBezTo>
                    <a:pt x="5445" y="9174"/>
                    <a:pt x="5398" y="9429"/>
                    <a:pt x="5248" y="9582"/>
                  </a:cubicBezTo>
                  <a:cubicBezTo>
                    <a:pt x="4835" y="9517"/>
                    <a:pt x="4961" y="10168"/>
                    <a:pt x="5210" y="10187"/>
                  </a:cubicBezTo>
                  <a:cubicBezTo>
                    <a:pt x="5241" y="10081"/>
                    <a:pt x="5157" y="10089"/>
                    <a:pt x="5172" y="9998"/>
                  </a:cubicBezTo>
                  <a:cubicBezTo>
                    <a:pt x="5221" y="10000"/>
                    <a:pt x="5225" y="10047"/>
                    <a:pt x="5286" y="10036"/>
                  </a:cubicBezTo>
                  <a:cubicBezTo>
                    <a:pt x="5317" y="9929"/>
                    <a:pt x="5232" y="9938"/>
                    <a:pt x="5248" y="9847"/>
                  </a:cubicBezTo>
                  <a:cubicBezTo>
                    <a:pt x="5302" y="9856"/>
                    <a:pt x="5312" y="9909"/>
                    <a:pt x="5361" y="9923"/>
                  </a:cubicBezTo>
                  <a:cubicBezTo>
                    <a:pt x="5341" y="9740"/>
                    <a:pt x="5393" y="9779"/>
                    <a:pt x="5475" y="9847"/>
                  </a:cubicBezTo>
                  <a:cubicBezTo>
                    <a:pt x="5472" y="9681"/>
                    <a:pt x="5536" y="9626"/>
                    <a:pt x="5626" y="9734"/>
                  </a:cubicBezTo>
                  <a:cubicBezTo>
                    <a:pt x="5615" y="9647"/>
                    <a:pt x="5635" y="9591"/>
                    <a:pt x="5702" y="9582"/>
                  </a:cubicBezTo>
                  <a:cubicBezTo>
                    <a:pt x="5669" y="9753"/>
                    <a:pt x="5765" y="9757"/>
                    <a:pt x="5815" y="9658"/>
                  </a:cubicBezTo>
                  <a:cubicBezTo>
                    <a:pt x="5815" y="9708"/>
                    <a:pt x="5815" y="9759"/>
                    <a:pt x="5815" y="9809"/>
                  </a:cubicBezTo>
                  <a:cubicBezTo>
                    <a:pt x="5867" y="9811"/>
                    <a:pt x="5898" y="9791"/>
                    <a:pt x="5929" y="9771"/>
                  </a:cubicBezTo>
                  <a:cubicBezTo>
                    <a:pt x="5929" y="9822"/>
                    <a:pt x="5929" y="9872"/>
                    <a:pt x="5929" y="9923"/>
                  </a:cubicBezTo>
                  <a:cubicBezTo>
                    <a:pt x="5981" y="9924"/>
                    <a:pt x="6012" y="9905"/>
                    <a:pt x="6042" y="9885"/>
                  </a:cubicBezTo>
                  <a:cubicBezTo>
                    <a:pt x="5991" y="10083"/>
                    <a:pt x="6132" y="9992"/>
                    <a:pt x="6156" y="10036"/>
                  </a:cubicBezTo>
                  <a:cubicBezTo>
                    <a:pt x="6110" y="10093"/>
                    <a:pt x="5977" y="10194"/>
                    <a:pt x="6118" y="10225"/>
                  </a:cubicBezTo>
                  <a:close/>
                  <a:moveTo>
                    <a:pt x="7290" y="9961"/>
                  </a:moveTo>
                  <a:cubicBezTo>
                    <a:pt x="7225" y="9958"/>
                    <a:pt x="7193" y="9990"/>
                    <a:pt x="7177" y="10036"/>
                  </a:cubicBezTo>
                  <a:cubicBezTo>
                    <a:pt x="7233" y="10043"/>
                    <a:pt x="7316" y="10023"/>
                    <a:pt x="7328" y="10074"/>
                  </a:cubicBezTo>
                  <a:cubicBezTo>
                    <a:pt x="7194" y="10074"/>
                    <a:pt x="7133" y="10170"/>
                    <a:pt x="7253" y="10225"/>
                  </a:cubicBezTo>
                  <a:cubicBezTo>
                    <a:pt x="7103" y="10265"/>
                    <a:pt x="6915" y="10266"/>
                    <a:pt x="6836" y="10377"/>
                  </a:cubicBezTo>
                  <a:cubicBezTo>
                    <a:pt x="7573" y="10445"/>
                    <a:pt x="7817" y="10039"/>
                    <a:pt x="7782" y="9431"/>
                  </a:cubicBezTo>
                  <a:cubicBezTo>
                    <a:pt x="7728" y="9410"/>
                    <a:pt x="7690" y="9372"/>
                    <a:pt x="7669" y="9317"/>
                  </a:cubicBezTo>
                  <a:cubicBezTo>
                    <a:pt x="7449" y="9316"/>
                    <a:pt x="7394" y="9373"/>
                    <a:pt x="7253" y="9280"/>
                  </a:cubicBezTo>
                  <a:cubicBezTo>
                    <a:pt x="7047" y="9415"/>
                    <a:pt x="6836" y="9745"/>
                    <a:pt x="6799" y="9923"/>
                  </a:cubicBezTo>
                  <a:cubicBezTo>
                    <a:pt x="6892" y="9839"/>
                    <a:pt x="6965" y="9736"/>
                    <a:pt x="7101" y="9696"/>
                  </a:cubicBezTo>
                  <a:cubicBezTo>
                    <a:pt x="7082" y="9752"/>
                    <a:pt x="7045" y="9791"/>
                    <a:pt x="7026" y="9847"/>
                  </a:cubicBezTo>
                  <a:cubicBezTo>
                    <a:pt x="7114" y="9879"/>
                    <a:pt x="7189" y="9715"/>
                    <a:pt x="7215" y="9809"/>
                  </a:cubicBezTo>
                  <a:cubicBezTo>
                    <a:pt x="7037" y="9877"/>
                    <a:pt x="7226" y="9923"/>
                    <a:pt x="7290" y="9961"/>
                  </a:cubicBezTo>
                  <a:close/>
                  <a:moveTo>
                    <a:pt x="2335" y="9393"/>
                  </a:moveTo>
                  <a:cubicBezTo>
                    <a:pt x="2466" y="9465"/>
                    <a:pt x="2520" y="9612"/>
                    <a:pt x="2676" y="9658"/>
                  </a:cubicBezTo>
                  <a:cubicBezTo>
                    <a:pt x="2644" y="9564"/>
                    <a:pt x="2626" y="9455"/>
                    <a:pt x="2638" y="9317"/>
                  </a:cubicBezTo>
                  <a:cubicBezTo>
                    <a:pt x="2567" y="9373"/>
                    <a:pt x="2387" y="9319"/>
                    <a:pt x="2335" y="9393"/>
                  </a:cubicBezTo>
                  <a:close/>
                  <a:moveTo>
                    <a:pt x="8652" y="9696"/>
                  </a:moveTo>
                  <a:cubicBezTo>
                    <a:pt x="8805" y="9647"/>
                    <a:pt x="8880" y="9521"/>
                    <a:pt x="8992" y="9431"/>
                  </a:cubicBezTo>
                  <a:cubicBezTo>
                    <a:pt x="8930" y="9368"/>
                    <a:pt x="8770" y="9401"/>
                    <a:pt x="8652" y="9393"/>
                  </a:cubicBezTo>
                  <a:cubicBezTo>
                    <a:pt x="8652" y="9494"/>
                    <a:pt x="8652" y="9595"/>
                    <a:pt x="8652" y="9696"/>
                  </a:cubicBezTo>
                  <a:close/>
                  <a:moveTo>
                    <a:pt x="4529" y="9620"/>
                  </a:moveTo>
                  <a:cubicBezTo>
                    <a:pt x="4456" y="9602"/>
                    <a:pt x="4421" y="9354"/>
                    <a:pt x="4340" y="9469"/>
                  </a:cubicBezTo>
                  <a:cubicBezTo>
                    <a:pt x="4413" y="9487"/>
                    <a:pt x="4448" y="9735"/>
                    <a:pt x="4529" y="9620"/>
                  </a:cubicBezTo>
                  <a:close/>
                  <a:moveTo>
                    <a:pt x="4302" y="10414"/>
                  </a:moveTo>
                  <a:cubicBezTo>
                    <a:pt x="4330" y="10563"/>
                    <a:pt x="4531" y="10539"/>
                    <a:pt x="4680" y="10566"/>
                  </a:cubicBezTo>
                  <a:cubicBezTo>
                    <a:pt x="4720" y="10479"/>
                    <a:pt x="4827" y="10461"/>
                    <a:pt x="4870" y="10377"/>
                  </a:cubicBezTo>
                  <a:cubicBezTo>
                    <a:pt x="4645" y="10354"/>
                    <a:pt x="4532" y="10443"/>
                    <a:pt x="4302" y="10414"/>
                  </a:cubicBezTo>
                  <a:close/>
                  <a:moveTo>
                    <a:pt x="6988" y="10452"/>
                  </a:moveTo>
                  <a:cubicBezTo>
                    <a:pt x="6779" y="10483"/>
                    <a:pt x="6566" y="10321"/>
                    <a:pt x="6420" y="10414"/>
                  </a:cubicBezTo>
                  <a:cubicBezTo>
                    <a:pt x="6492" y="10567"/>
                    <a:pt x="6888" y="10649"/>
                    <a:pt x="6988" y="10452"/>
                  </a:cubicBezTo>
                  <a:close/>
                </a:path>
              </a:pathLst>
            </a:custGeom>
            <a:solidFill>
              <a:srgbClr val="E6001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52" name="文本框 51"/>
          <p:cNvSpPr txBox="1"/>
          <p:nvPr/>
        </p:nvSpPr>
        <p:spPr>
          <a:xfrm>
            <a:off x="6577083" y="1734717"/>
            <a:ext cx="1398496"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p>
        </p:txBody>
      </p:sp>
      <p:sp>
        <p:nvSpPr>
          <p:cNvPr id="53" name="文本框 52"/>
          <p:cNvSpPr txBox="1"/>
          <p:nvPr/>
        </p:nvSpPr>
        <p:spPr>
          <a:xfrm>
            <a:off x="7344911" y="4534999"/>
            <a:ext cx="1398496"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p>
        </p:txBody>
      </p:sp>
      <p:sp>
        <p:nvSpPr>
          <p:cNvPr id="54" name="文本框 53"/>
          <p:cNvSpPr txBox="1"/>
          <p:nvPr/>
        </p:nvSpPr>
        <p:spPr>
          <a:xfrm>
            <a:off x="7916758" y="2871297"/>
            <a:ext cx="1398496"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p>
        </p:txBody>
      </p:sp>
      <p:sp>
        <p:nvSpPr>
          <p:cNvPr id="55" name="文本框 54"/>
          <p:cNvSpPr txBox="1"/>
          <p:nvPr/>
        </p:nvSpPr>
        <p:spPr>
          <a:xfrm>
            <a:off x="3001638" y="2871297"/>
            <a:ext cx="1398496"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p>
        </p:txBody>
      </p:sp>
      <p:sp>
        <p:nvSpPr>
          <p:cNvPr id="56" name="文本框 55"/>
          <p:cNvSpPr txBox="1"/>
          <p:nvPr/>
        </p:nvSpPr>
        <p:spPr>
          <a:xfrm>
            <a:off x="3405833" y="4506692"/>
            <a:ext cx="1398496"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53" presetClass="entr" presetSubtype="16" fill="hold" nodeType="withEffect">
                                  <p:stCondLst>
                                    <p:cond delay="75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53" presetClass="entr" presetSubtype="16" fill="hold" nodeType="withEffect">
                                  <p:stCondLst>
                                    <p:cond delay="75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nodeType="withEffect">
                                  <p:stCondLst>
                                    <p:cond delay="75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53" presetClass="entr" presetSubtype="16" fill="hold" nodeType="withEffect">
                                  <p:stCondLst>
                                    <p:cond delay="75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par>
                                <p:cTn id="48" presetID="53" presetClass="entr" presetSubtype="16" fill="hold" nodeType="withEffect">
                                  <p:stCondLst>
                                    <p:cond delay="75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42" presetClass="entr" presetSubtype="0" fill="hold" grpId="0" nodeType="withEffect">
                                  <p:stCondLst>
                                    <p:cond delay="100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1000"/>
                                        <p:tgtEl>
                                          <p:spTgt spid="52"/>
                                        </p:tgtEl>
                                      </p:cBhvr>
                                    </p:animEffect>
                                    <p:anim calcmode="lin" valueType="num">
                                      <p:cBhvr>
                                        <p:cTn id="56" dur="1000" fill="hold"/>
                                        <p:tgtEl>
                                          <p:spTgt spid="52"/>
                                        </p:tgtEl>
                                        <p:attrNameLst>
                                          <p:attrName>ppt_x</p:attrName>
                                        </p:attrNameLst>
                                      </p:cBhvr>
                                      <p:tavLst>
                                        <p:tav tm="0">
                                          <p:val>
                                            <p:strVal val="#ppt_x"/>
                                          </p:val>
                                        </p:tav>
                                        <p:tav tm="100000">
                                          <p:val>
                                            <p:strVal val="#ppt_x"/>
                                          </p:val>
                                        </p:tav>
                                      </p:tavLst>
                                    </p:anim>
                                    <p:anim calcmode="lin" valueType="num">
                                      <p:cBhvr>
                                        <p:cTn id="57" dur="1000" fill="hold"/>
                                        <p:tgtEl>
                                          <p:spTgt spid="5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00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1000"/>
                                        <p:tgtEl>
                                          <p:spTgt spid="54"/>
                                        </p:tgtEl>
                                      </p:cBhvr>
                                    </p:animEffect>
                                    <p:anim calcmode="lin" valueType="num">
                                      <p:cBhvr>
                                        <p:cTn id="61" dur="1000" fill="hold"/>
                                        <p:tgtEl>
                                          <p:spTgt spid="54"/>
                                        </p:tgtEl>
                                        <p:attrNameLst>
                                          <p:attrName>ppt_x</p:attrName>
                                        </p:attrNameLst>
                                      </p:cBhvr>
                                      <p:tavLst>
                                        <p:tav tm="0">
                                          <p:val>
                                            <p:strVal val="#ppt_x"/>
                                          </p:val>
                                        </p:tav>
                                        <p:tav tm="100000">
                                          <p:val>
                                            <p:strVal val="#ppt_x"/>
                                          </p:val>
                                        </p:tav>
                                      </p:tavLst>
                                    </p:anim>
                                    <p:anim calcmode="lin" valueType="num">
                                      <p:cBhvr>
                                        <p:cTn id="62" dur="1000" fill="hold"/>
                                        <p:tgtEl>
                                          <p:spTgt spid="5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00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1000"/>
                                        <p:tgtEl>
                                          <p:spTgt spid="53"/>
                                        </p:tgtEl>
                                      </p:cBhvr>
                                    </p:animEffect>
                                    <p:anim calcmode="lin" valueType="num">
                                      <p:cBhvr>
                                        <p:cTn id="66" dur="1000" fill="hold"/>
                                        <p:tgtEl>
                                          <p:spTgt spid="53"/>
                                        </p:tgtEl>
                                        <p:attrNameLst>
                                          <p:attrName>ppt_x</p:attrName>
                                        </p:attrNameLst>
                                      </p:cBhvr>
                                      <p:tavLst>
                                        <p:tav tm="0">
                                          <p:val>
                                            <p:strVal val="#ppt_x"/>
                                          </p:val>
                                        </p:tav>
                                        <p:tav tm="100000">
                                          <p:val>
                                            <p:strVal val="#ppt_x"/>
                                          </p:val>
                                        </p:tav>
                                      </p:tavLst>
                                    </p:anim>
                                    <p:anim calcmode="lin" valueType="num">
                                      <p:cBhvr>
                                        <p:cTn id="67" dur="1000" fill="hold"/>
                                        <p:tgtEl>
                                          <p:spTgt spid="5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100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1000"/>
                                        <p:tgtEl>
                                          <p:spTgt spid="56"/>
                                        </p:tgtEl>
                                      </p:cBhvr>
                                    </p:animEffect>
                                    <p:anim calcmode="lin" valueType="num">
                                      <p:cBhvr>
                                        <p:cTn id="71" dur="1000" fill="hold"/>
                                        <p:tgtEl>
                                          <p:spTgt spid="56"/>
                                        </p:tgtEl>
                                        <p:attrNameLst>
                                          <p:attrName>ppt_x</p:attrName>
                                        </p:attrNameLst>
                                      </p:cBhvr>
                                      <p:tavLst>
                                        <p:tav tm="0">
                                          <p:val>
                                            <p:strVal val="#ppt_x"/>
                                          </p:val>
                                        </p:tav>
                                        <p:tav tm="100000">
                                          <p:val>
                                            <p:strVal val="#ppt_x"/>
                                          </p:val>
                                        </p:tav>
                                      </p:tavLst>
                                    </p:anim>
                                    <p:anim calcmode="lin" valueType="num">
                                      <p:cBhvr>
                                        <p:cTn id="72" dur="1000" fill="hold"/>
                                        <p:tgtEl>
                                          <p:spTgt spid="5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100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1000"/>
                                        <p:tgtEl>
                                          <p:spTgt spid="55"/>
                                        </p:tgtEl>
                                      </p:cBhvr>
                                    </p:animEffect>
                                    <p:anim calcmode="lin" valueType="num">
                                      <p:cBhvr>
                                        <p:cTn id="76" dur="1000" fill="hold"/>
                                        <p:tgtEl>
                                          <p:spTgt spid="55"/>
                                        </p:tgtEl>
                                        <p:attrNameLst>
                                          <p:attrName>ppt_x</p:attrName>
                                        </p:attrNameLst>
                                      </p:cBhvr>
                                      <p:tavLst>
                                        <p:tav tm="0">
                                          <p:val>
                                            <p:strVal val="#ppt_x"/>
                                          </p:val>
                                        </p:tav>
                                        <p:tav tm="100000">
                                          <p:val>
                                            <p:strVal val="#ppt_x"/>
                                          </p:val>
                                        </p:tav>
                                      </p:tavLst>
                                    </p:anim>
                                    <p:anim calcmode="lin" valueType="num">
                                      <p:cBhvr>
                                        <p:cTn id="7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44" grpId="0"/>
      <p:bldP spid="17" grpId="0" animBg="1"/>
      <p:bldP spid="15" grpId="0" animBg="1"/>
      <p:bldP spid="11" grpId="0" animBg="1"/>
      <p:bldP spid="52" grpId="0"/>
      <p:bldP spid="53" grpId="0"/>
      <p:bldP spid="54" grpId="0"/>
      <p:bldP spid="55"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3" name="图文框 2"/>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grpSp>
        <p:nvGrpSpPr>
          <p:cNvPr id="5" name="组合 4"/>
          <p:cNvGrpSpPr/>
          <p:nvPr/>
        </p:nvGrpSpPr>
        <p:grpSpPr>
          <a:xfrm>
            <a:off x="4249507" y="1566182"/>
            <a:ext cx="3692986" cy="3725636"/>
            <a:chOff x="4249507" y="1566182"/>
            <a:chExt cx="3692986" cy="3725636"/>
          </a:xfrm>
        </p:grpSpPr>
        <p:sp>
          <p:nvSpPr>
            <p:cNvPr id="6" name="Freeform 45"/>
            <p:cNvSpPr/>
            <p:nvPr/>
          </p:nvSpPr>
          <p:spPr bwMode="auto">
            <a:xfrm>
              <a:off x="4249507" y="2816768"/>
              <a:ext cx="303667" cy="597538"/>
            </a:xfrm>
            <a:custGeom>
              <a:avLst/>
              <a:gdLst>
                <a:gd name="T0" fmla="*/ 20 w 39"/>
                <a:gd name="T1" fmla="*/ 75 h 77"/>
                <a:gd name="T2" fmla="*/ 27 w 39"/>
                <a:gd name="T3" fmla="*/ 67 h 77"/>
                <a:gd name="T4" fmla="*/ 32 w 39"/>
                <a:gd name="T5" fmla="*/ 53 h 77"/>
                <a:gd name="T6" fmla="*/ 39 w 39"/>
                <a:gd name="T7" fmla="*/ 0 h 77"/>
                <a:gd name="T8" fmla="*/ 12 w 39"/>
                <a:gd name="T9" fmla="*/ 0 h 77"/>
                <a:gd name="T10" fmla="*/ 8 w 39"/>
                <a:gd name="T11" fmla="*/ 33 h 77"/>
                <a:gd name="T12" fmla="*/ 5 w 39"/>
                <a:gd name="T13" fmla="*/ 47 h 77"/>
                <a:gd name="T14" fmla="*/ 2 w 39"/>
                <a:gd name="T15" fmla="*/ 51 h 77"/>
                <a:gd name="T16" fmla="*/ 0 w 39"/>
                <a:gd name="T17" fmla="*/ 51 h 77"/>
                <a:gd name="T18" fmla="*/ 0 w 39"/>
                <a:gd name="T19" fmla="*/ 77 h 77"/>
                <a:gd name="T20" fmla="*/ 12 w 39"/>
                <a:gd name="T21" fmla="*/ 77 h 77"/>
                <a:gd name="T22" fmla="*/ 20 w 39"/>
                <a:gd name="T23"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77">
                  <a:moveTo>
                    <a:pt x="20" y="75"/>
                  </a:moveTo>
                  <a:cubicBezTo>
                    <a:pt x="23" y="74"/>
                    <a:pt x="25" y="71"/>
                    <a:pt x="27" y="67"/>
                  </a:cubicBezTo>
                  <a:cubicBezTo>
                    <a:pt x="30" y="62"/>
                    <a:pt x="31" y="58"/>
                    <a:pt x="32" y="53"/>
                  </a:cubicBezTo>
                  <a:cubicBezTo>
                    <a:pt x="39" y="0"/>
                    <a:pt x="39" y="0"/>
                    <a:pt x="39" y="0"/>
                  </a:cubicBezTo>
                  <a:cubicBezTo>
                    <a:pt x="12" y="0"/>
                    <a:pt x="12" y="0"/>
                    <a:pt x="12" y="0"/>
                  </a:cubicBezTo>
                  <a:cubicBezTo>
                    <a:pt x="8" y="33"/>
                    <a:pt x="8" y="33"/>
                    <a:pt x="8" y="33"/>
                  </a:cubicBezTo>
                  <a:cubicBezTo>
                    <a:pt x="7" y="41"/>
                    <a:pt x="6" y="45"/>
                    <a:pt x="5" y="47"/>
                  </a:cubicBezTo>
                  <a:cubicBezTo>
                    <a:pt x="4" y="50"/>
                    <a:pt x="3" y="51"/>
                    <a:pt x="2" y="51"/>
                  </a:cubicBezTo>
                  <a:cubicBezTo>
                    <a:pt x="0" y="51"/>
                    <a:pt x="0" y="51"/>
                    <a:pt x="0" y="51"/>
                  </a:cubicBezTo>
                  <a:cubicBezTo>
                    <a:pt x="0" y="77"/>
                    <a:pt x="0" y="77"/>
                    <a:pt x="0" y="77"/>
                  </a:cubicBezTo>
                  <a:cubicBezTo>
                    <a:pt x="12" y="77"/>
                    <a:pt x="12" y="77"/>
                    <a:pt x="12" y="77"/>
                  </a:cubicBezTo>
                  <a:cubicBezTo>
                    <a:pt x="15" y="77"/>
                    <a:pt x="17" y="77"/>
                    <a:pt x="20" y="75"/>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7" name="组合 6"/>
            <p:cNvGrpSpPr/>
            <p:nvPr/>
          </p:nvGrpSpPr>
          <p:grpSpPr>
            <a:xfrm>
              <a:off x="4249507" y="1566182"/>
              <a:ext cx="3692986" cy="3725636"/>
              <a:chOff x="4249507" y="1566182"/>
              <a:chExt cx="3692986" cy="3725636"/>
            </a:xfrm>
          </p:grpSpPr>
          <p:sp>
            <p:nvSpPr>
              <p:cNvPr id="8" name="Freeform 41"/>
              <p:cNvSpPr>
                <a:spLocks noEditPoints="1"/>
              </p:cNvSpPr>
              <p:nvPr/>
            </p:nvSpPr>
            <p:spPr bwMode="auto">
              <a:xfrm>
                <a:off x="4847046" y="1683731"/>
                <a:ext cx="2971368" cy="3608087"/>
              </a:xfrm>
              <a:custGeom>
                <a:avLst/>
                <a:gdLst>
                  <a:gd name="T0" fmla="*/ 296 w 383"/>
                  <a:gd name="T1" fmla="*/ 342 h 465"/>
                  <a:gd name="T2" fmla="*/ 351 w 383"/>
                  <a:gd name="T3" fmla="*/ 299 h 465"/>
                  <a:gd name="T4" fmla="*/ 379 w 383"/>
                  <a:gd name="T5" fmla="*/ 276 h 465"/>
                  <a:gd name="T6" fmla="*/ 293 w 383"/>
                  <a:gd name="T7" fmla="*/ 174 h 465"/>
                  <a:gd name="T8" fmla="*/ 381 w 383"/>
                  <a:gd name="T9" fmla="*/ 106 h 465"/>
                  <a:gd name="T10" fmla="*/ 293 w 383"/>
                  <a:gd name="T11" fmla="*/ 78 h 465"/>
                  <a:gd name="T12" fmla="*/ 383 w 383"/>
                  <a:gd name="T13" fmla="*/ 36 h 465"/>
                  <a:gd name="T14" fmla="*/ 227 w 383"/>
                  <a:gd name="T15" fmla="*/ 8 h 465"/>
                  <a:gd name="T16" fmla="*/ 196 w 383"/>
                  <a:gd name="T17" fmla="*/ 0 h 465"/>
                  <a:gd name="T18" fmla="*/ 181 w 383"/>
                  <a:gd name="T19" fmla="*/ 27 h 465"/>
                  <a:gd name="T20" fmla="*/ 168 w 383"/>
                  <a:gd name="T21" fmla="*/ 26 h 465"/>
                  <a:gd name="T22" fmla="*/ 168 w 383"/>
                  <a:gd name="T23" fmla="*/ 61 h 465"/>
                  <a:gd name="T24" fmla="*/ 179 w 383"/>
                  <a:gd name="T25" fmla="*/ 57 h 465"/>
                  <a:gd name="T26" fmla="*/ 211 w 383"/>
                  <a:gd name="T27" fmla="*/ 45 h 465"/>
                  <a:gd name="T28" fmla="*/ 259 w 383"/>
                  <a:gd name="T29" fmla="*/ 36 h 465"/>
                  <a:gd name="T30" fmla="*/ 175 w 383"/>
                  <a:gd name="T31" fmla="*/ 78 h 465"/>
                  <a:gd name="T32" fmla="*/ 130 w 383"/>
                  <a:gd name="T33" fmla="*/ 174 h 465"/>
                  <a:gd name="T34" fmla="*/ 141 w 383"/>
                  <a:gd name="T35" fmla="*/ 87 h 465"/>
                  <a:gd name="T36" fmla="*/ 75 w 383"/>
                  <a:gd name="T37" fmla="*/ 61 h 465"/>
                  <a:gd name="T38" fmla="*/ 110 w 383"/>
                  <a:gd name="T39" fmla="*/ 36 h 465"/>
                  <a:gd name="T40" fmla="*/ 140 w 383"/>
                  <a:gd name="T41" fmla="*/ 14 h 465"/>
                  <a:gd name="T42" fmla="*/ 110 w 383"/>
                  <a:gd name="T43" fmla="*/ 0 h 465"/>
                  <a:gd name="T44" fmla="*/ 104 w 383"/>
                  <a:gd name="T45" fmla="*/ 9 h 465"/>
                  <a:gd name="T46" fmla="*/ 45 w 383"/>
                  <a:gd name="T47" fmla="*/ 188 h 465"/>
                  <a:gd name="T48" fmla="*/ 39 w 383"/>
                  <a:gd name="T49" fmla="*/ 197 h 465"/>
                  <a:gd name="T50" fmla="*/ 33 w 383"/>
                  <a:gd name="T51" fmla="*/ 194 h 465"/>
                  <a:gd name="T52" fmla="*/ 27 w 383"/>
                  <a:gd name="T53" fmla="*/ 146 h 465"/>
                  <a:gd name="T54" fmla="*/ 6 w 383"/>
                  <a:gd name="T55" fmla="*/ 201 h 465"/>
                  <a:gd name="T56" fmla="*/ 31 w 383"/>
                  <a:gd name="T57" fmla="*/ 223 h 465"/>
                  <a:gd name="T58" fmla="*/ 66 w 383"/>
                  <a:gd name="T59" fmla="*/ 221 h 465"/>
                  <a:gd name="T60" fmla="*/ 75 w 383"/>
                  <a:gd name="T61" fmla="*/ 196 h 465"/>
                  <a:gd name="T62" fmla="*/ 101 w 383"/>
                  <a:gd name="T63" fmla="*/ 87 h 465"/>
                  <a:gd name="T64" fmla="*/ 259 w 383"/>
                  <a:gd name="T65" fmla="*/ 201 h 465"/>
                  <a:gd name="T66" fmla="*/ 293 w 383"/>
                  <a:gd name="T67" fmla="*/ 222 h 465"/>
                  <a:gd name="T68" fmla="*/ 345 w 383"/>
                  <a:gd name="T69" fmla="*/ 201 h 465"/>
                  <a:gd name="T70" fmla="*/ 344 w 383"/>
                  <a:gd name="T71" fmla="*/ 268 h 465"/>
                  <a:gd name="T72" fmla="*/ 167 w 383"/>
                  <a:gd name="T73" fmla="*/ 270 h 465"/>
                  <a:gd name="T74" fmla="*/ 168 w 383"/>
                  <a:gd name="T75" fmla="*/ 351 h 465"/>
                  <a:gd name="T76" fmla="*/ 182 w 383"/>
                  <a:gd name="T77" fmla="*/ 369 h 465"/>
                  <a:gd name="T78" fmla="*/ 261 w 383"/>
                  <a:gd name="T79" fmla="*/ 371 h 465"/>
                  <a:gd name="T80" fmla="*/ 259 w 383"/>
                  <a:gd name="T81" fmla="*/ 435 h 465"/>
                  <a:gd name="T82" fmla="*/ 229 w 383"/>
                  <a:gd name="T83" fmla="*/ 436 h 465"/>
                  <a:gd name="T84" fmla="*/ 270 w 383"/>
                  <a:gd name="T85" fmla="*/ 465 h 465"/>
                  <a:gd name="T86" fmla="*/ 298 w 383"/>
                  <a:gd name="T87" fmla="*/ 435 h 465"/>
                  <a:gd name="T88" fmla="*/ 383 w 383"/>
                  <a:gd name="T89" fmla="*/ 371 h 465"/>
                  <a:gd name="T90" fmla="*/ 259 w 383"/>
                  <a:gd name="T91" fmla="*/ 174 h 465"/>
                  <a:gd name="T92" fmla="*/ 208 w 383"/>
                  <a:gd name="T93" fmla="*/ 106 h 465"/>
                  <a:gd name="T94" fmla="*/ 259 w 383"/>
                  <a:gd name="T95" fmla="*/ 174 h 465"/>
                  <a:gd name="T96" fmla="*/ 212 w 383"/>
                  <a:gd name="T97" fmla="*/ 342 h 465"/>
                  <a:gd name="T98" fmla="*/ 200 w 383"/>
                  <a:gd name="T99" fmla="*/ 330 h 465"/>
                  <a:gd name="T100" fmla="*/ 261 w 383"/>
                  <a:gd name="T101" fmla="*/ 29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3" h="465">
                    <a:moveTo>
                      <a:pt x="383" y="342"/>
                    </a:moveTo>
                    <a:cubicBezTo>
                      <a:pt x="296" y="342"/>
                      <a:pt x="296" y="342"/>
                      <a:pt x="296" y="342"/>
                    </a:cubicBezTo>
                    <a:cubicBezTo>
                      <a:pt x="296" y="299"/>
                      <a:pt x="296" y="299"/>
                      <a:pt x="296" y="299"/>
                    </a:cubicBezTo>
                    <a:cubicBezTo>
                      <a:pt x="351" y="299"/>
                      <a:pt x="351" y="299"/>
                      <a:pt x="351" y="299"/>
                    </a:cubicBezTo>
                    <a:cubicBezTo>
                      <a:pt x="361" y="299"/>
                      <a:pt x="368" y="297"/>
                      <a:pt x="373" y="294"/>
                    </a:cubicBezTo>
                    <a:cubicBezTo>
                      <a:pt x="377" y="290"/>
                      <a:pt x="379" y="284"/>
                      <a:pt x="379" y="276"/>
                    </a:cubicBezTo>
                    <a:cubicBezTo>
                      <a:pt x="380" y="174"/>
                      <a:pt x="380" y="174"/>
                      <a:pt x="380" y="174"/>
                    </a:cubicBezTo>
                    <a:cubicBezTo>
                      <a:pt x="293" y="174"/>
                      <a:pt x="293" y="174"/>
                      <a:pt x="293" y="174"/>
                    </a:cubicBezTo>
                    <a:cubicBezTo>
                      <a:pt x="293" y="106"/>
                      <a:pt x="293" y="106"/>
                      <a:pt x="293" y="106"/>
                    </a:cubicBezTo>
                    <a:cubicBezTo>
                      <a:pt x="381" y="106"/>
                      <a:pt x="381" y="106"/>
                      <a:pt x="381" y="106"/>
                    </a:cubicBezTo>
                    <a:cubicBezTo>
                      <a:pt x="381" y="78"/>
                      <a:pt x="381" y="78"/>
                      <a:pt x="381" y="78"/>
                    </a:cubicBezTo>
                    <a:cubicBezTo>
                      <a:pt x="293" y="78"/>
                      <a:pt x="293" y="78"/>
                      <a:pt x="293" y="78"/>
                    </a:cubicBezTo>
                    <a:cubicBezTo>
                      <a:pt x="293" y="36"/>
                      <a:pt x="293" y="36"/>
                      <a:pt x="293" y="36"/>
                    </a:cubicBezTo>
                    <a:cubicBezTo>
                      <a:pt x="383" y="36"/>
                      <a:pt x="383" y="36"/>
                      <a:pt x="383" y="36"/>
                    </a:cubicBezTo>
                    <a:cubicBezTo>
                      <a:pt x="383" y="8"/>
                      <a:pt x="383" y="8"/>
                      <a:pt x="383" y="8"/>
                    </a:cubicBezTo>
                    <a:cubicBezTo>
                      <a:pt x="227" y="8"/>
                      <a:pt x="227" y="8"/>
                      <a:pt x="227" y="8"/>
                    </a:cubicBezTo>
                    <a:cubicBezTo>
                      <a:pt x="232" y="0"/>
                      <a:pt x="232" y="0"/>
                      <a:pt x="232" y="0"/>
                    </a:cubicBezTo>
                    <a:cubicBezTo>
                      <a:pt x="196" y="0"/>
                      <a:pt x="196" y="0"/>
                      <a:pt x="196" y="0"/>
                    </a:cubicBezTo>
                    <a:cubicBezTo>
                      <a:pt x="188" y="18"/>
                      <a:pt x="188" y="18"/>
                      <a:pt x="188" y="18"/>
                    </a:cubicBezTo>
                    <a:cubicBezTo>
                      <a:pt x="186" y="22"/>
                      <a:pt x="183" y="25"/>
                      <a:pt x="181" y="27"/>
                    </a:cubicBezTo>
                    <a:cubicBezTo>
                      <a:pt x="180" y="28"/>
                      <a:pt x="179" y="29"/>
                      <a:pt x="178" y="29"/>
                    </a:cubicBezTo>
                    <a:cubicBezTo>
                      <a:pt x="175" y="27"/>
                      <a:pt x="171" y="26"/>
                      <a:pt x="168" y="26"/>
                    </a:cubicBezTo>
                    <a:cubicBezTo>
                      <a:pt x="158" y="26"/>
                      <a:pt x="150" y="34"/>
                      <a:pt x="150" y="43"/>
                    </a:cubicBezTo>
                    <a:cubicBezTo>
                      <a:pt x="150" y="53"/>
                      <a:pt x="158" y="61"/>
                      <a:pt x="168" y="61"/>
                    </a:cubicBezTo>
                    <a:cubicBezTo>
                      <a:pt x="172" y="61"/>
                      <a:pt x="175" y="59"/>
                      <a:pt x="178" y="57"/>
                    </a:cubicBezTo>
                    <a:cubicBezTo>
                      <a:pt x="179" y="57"/>
                      <a:pt x="179" y="57"/>
                      <a:pt x="179" y="57"/>
                    </a:cubicBezTo>
                    <a:cubicBezTo>
                      <a:pt x="186" y="57"/>
                      <a:pt x="193" y="56"/>
                      <a:pt x="198" y="55"/>
                    </a:cubicBezTo>
                    <a:cubicBezTo>
                      <a:pt x="203" y="54"/>
                      <a:pt x="207" y="50"/>
                      <a:pt x="211" y="45"/>
                    </a:cubicBezTo>
                    <a:cubicBezTo>
                      <a:pt x="217" y="36"/>
                      <a:pt x="217" y="36"/>
                      <a:pt x="217" y="36"/>
                    </a:cubicBezTo>
                    <a:cubicBezTo>
                      <a:pt x="259" y="36"/>
                      <a:pt x="259" y="36"/>
                      <a:pt x="259" y="36"/>
                    </a:cubicBezTo>
                    <a:cubicBezTo>
                      <a:pt x="259" y="78"/>
                      <a:pt x="259" y="78"/>
                      <a:pt x="259" y="78"/>
                    </a:cubicBezTo>
                    <a:cubicBezTo>
                      <a:pt x="175" y="78"/>
                      <a:pt x="175" y="78"/>
                      <a:pt x="175" y="78"/>
                    </a:cubicBezTo>
                    <a:cubicBezTo>
                      <a:pt x="175" y="174"/>
                      <a:pt x="175" y="174"/>
                      <a:pt x="175" y="174"/>
                    </a:cubicBezTo>
                    <a:cubicBezTo>
                      <a:pt x="130" y="174"/>
                      <a:pt x="130" y="174"/>
                      <a:pt x="130" y="174"/>
                    </a:cubicBezTo>
                    <a:cubicBezTo>
                      <a:pt x="130" y="87"/>
                      <a:pt x="130" y="87"/>
                      <a:pt x="130" y="87"/>
                    </a:cubicBezTo>
                    <a:cubicBezTo>
                      <a:pt x="141" y="87"/>
                      <a:pt x="141" y="87"/>
                      <a:pt x="141" y="87"/>
                    </a:cubicBezTo>
                    <a:cubicBezTo>
                      <a:pt x="141" y="61"/>
                      <a:pt x="141" y="61"/>
                      <a:pt x="141" y="61"/>
                    </a:cubicBezTo>
                    <a:cubicBezTo>
                      <a:pt x="75" y="61"/>
                      <a:pt x="75" y="61"/>
                      <a:pt x="75" y="61"/>
                    </a:cubicBezTo>
                    <a:cubicBezTo>
                      <a:pt x="75" y="36"/>
                      <a:pt x="75" y="36"/>
                      <a:pt x="75" y="36"/>
                    </a:cubicBezTo>
                    <a:cubicBezTo>
                      <a:pt x="110" y="36"/>
                      <a:pt x="110" y="36"/>
                      <a:pt x="110" y="36"/>
                    </a:cubicBezTo>
                    <a:cubicBezTo>
                      <a:pt x="124" y="36"/>
                      <a:pt x="133" y="34"/>
                      <a:pt x="136" y="29"/>
                    </a:cubicBezTo>
                    <a:cubicBezTo>
                      <a:pt x="138" y="25"/>
                      <a:pt x="140" y="20"/>
                      <a:pt x="140" y="14"/>
                    </a:cubicBezTo>
                    <a:cubicBezTo>
                      <a:pt x="140" y="0"/>
                      <a:pt x="140" y="0"/>
                      <a:pt x="140" y="0"/>
                    </a:cubicBezTo>
                    <a:cubicBezTo>
                      <a:pt x="110" y="0"/>
                      <a:pt x="110" y="0"/>
                      <a:pt x="110" y="0"/>
                    </a:cubicBezTo>
                    <a:cubicBezTo>
                      <a:pt x="110" y="5"/>
                      <a:pt x="110" y="5"/>
                      <a:pt x="110" y="5"/>
                    </a:cubicBezTo>
                    <a:cubicBezTo>
                      <a:pt x="110" y="8"/>
                      <a:pt x="108" y="9"/>
                      <a:pt x="104" y="9"/>
                    </a:cubicBezTo>
                    <a:cubicBezTo>
                      <a:pt x="45" y="9"/>
                      <a:pt x="45" y="9"/>
                      <a:pt x="45" y="9"/>
                    </a:cubicBezTo>
                    <a:cubicBezTo>
                      <a:pt x="45" y="188"/>
                      <a:pt x="45" y="188"/>
                      <a:pt x="45" y="188"/>
                    </a:cubicBezTo>
                    <a:cubicBezTo>
                      <a:pt x="45" y="191"/>
                      <a:pt x="45" y="194"/>
                      <a:pt x="44" y="195"/>
                    </a:cubicBezTo>
                    <a:cubicBezTo>
                      <a:pt x="43" y="196"/>
                      <a:pt x="41" y="197"/>
                      <a:pt x="39" y="197"/>
                    </a:cubicBezTo>
                    <a:cubicBezTo>
                      <a:pt x="37" y="197"/>
                      <a:pt x="37" y="197"/>
                      <a:pt x="37" y="197"/>
                    </a:cubicBezTo>
                    <a:cubicBezTo>
                      <a:pt x="35" y="196"/>
                      <a:pt x="34" y="195"/>
                      <a:pt x="33" y="194"/>
                    </a:cubicBezTo>
                    <a:cubicBezTo>
                      <a:pt x="32" y="193"/>
                      <a:pt x="32" y="190"/>
                      <a:pt x="31" y="183"/>
                    </a:cubicBezTo>
                    <a:cubicBezTo>
                      <a:pt x="27" y="146"/>
                      <a:pt x="27" y="146"/>
                      <a:pt x="27" y="146"/>
                    </a:cubicBezTo>
                    <a:cubicBezTo>
                      <a:pt x="0" y="146"/>
                      <a:pt x="0" y="146"/>
                      <a:pt x="0" y="146"/>
                    </a:cubicBezTo>
                    <a:cubicBezTo>
                      <a:pt x="6" y="201"/>
                      <a:pt x="6" y="201"/>
                      <a:pt x="6" y="201"/>
                    </a:cubicBezTo>
                    <a:cubicBezTo>
                      <a:pt x="7" y="213"/>
                      <a:pt x="10" y="220"/>
                      <a:pt x="15" y="221"/>
                    </a:cubicBezTo>
                    <a:cubicBezTo>
                      <a:pt x="20" y="222"/>
                      <a:pt x="25" y="222"/>
                      <a:pt x="31" y="223"/>
                    </a:cubicBezTo>
                    <a:cubicBezTo>
                      <a:pt x="56" y="223"/>
                      <a:pt x="56" y="223"/>
                      <a:pt x="56" y="223"/>
                    </a:cubicBezTo>
                    <a:cubicBezTo>
                      <a:pt x="60" y="223"/>
                      <a:pt x="63" y="222"/>
                      <a:pt x="66" y="221"/>
                    </a:cubicBezTo>
                    <a:cubicBezTo>
                      <a:pt x="70" y="219"/>
                      <a:pt x="72" y="217"/>
                      <a:pt x="73" y="212"/>
                    </a:cubicBezTo>
                    <a:cubicBezTo>
                      <a:pt x="75" y="208"/>
                      <a:pt x="75" y="203"/>
                      <a:pt x="75" y="196"/>
                    </a:cubicBezTo>
                    <a:cubicBezTo>
                      <a:pt x="75" y="87"/>
                      <a:pt x="75" y="87"/>
                      <a:pt x="75" y="87"/>
                    </a:cubicBezTo>
                    <a:cubicBezTo>
                      <a:pt x="101" y="87"/>
                      <a:pt x="101" y="87"/>
                      <a:pt x="101" y="87"/>
                    </a:cubicBezTo>
                    <a:cubicBezTo>
                      <a:pt x="101" y="202"/>
                      <a:pt x="101" y="202"/>
                      <a:pt x="101" y="202"/>
                    </a:cubicBezTo>
                    <a:cubicBezTo>
                      <a:pt x="259" y="201"/>
                      <a:pt x="259" y="201"/>
                      <a:pt x="259" y="201"/>
                    </a:cubicBezTo>
                    <a:cubicBezTo>
                      <a:pt x="259" y="222"/>
                      <a:pt x="259" y="222"/>
                      <a:pt x="259" y="222"/>
                    </a:cubicBezTo>
                    <a:cubicBezTo>
                      <a:pt x="293" y="222"/>
                      <a:pt x="293" y="222"/>
                      <a:pt x="293" y="222"/>
                    </a:cubicBezTo>
                    <a:cubicBezTo>
                      <a:pt x="293" y="201"/>
                      <a:pt x="293" y="201"/>
                      <a:pt x="293" y="201"/>
                    </a:cubicBezTo>
                    <a:cubicBezTo>
                      <a:pt x="345" y="201"/>
                      <a:pt x="345" y="201"/>
                      <a:pt x="345" y="201"/>
                    </a:cubicBezTo>
                    <a:cubicBezTo>
                      <a:pt x="345" y="262"/>
                      <a:pt x="345" y="262"/>
                      <a:pt x="345" y="262"/>
                    </a:cubicBezTo>
                    <a:cubicBezTo>
                      <a:pt x="345" y="265"/>
                      <a:pt x="345" y="267"/>
                      <a:pt x="344" y="268"/>
                    </a:cubicBezTo>
                    <a:cubicBezTo>
                      <a:pt x="342" y="269"/>
                      <a:pt x="339" y="270"/>
                      <a:pt x="335" y="270"/>
                    </a:cubicBezTo>
                    <a:cubicBezTo>
                      <a:pt x="167" y="270"/>
                      <a:pt x="167" y="270"/>
                      <a:pt x="167" y="270"/>
                    </a:cubicBezTo>
                    <a:cubicBezTo>
                      <a:pt x="167" y="340"/>
                      <a:pt x="167" y="340"/>
                      <a:pt x="167" y="340"/>
                    </a:cubicBezTo>
                    <a:cubicBezTo>
                      <a:pt x="167" y="344"/>
                      <a:pt x="167" y="347"/>
                      <a:pt x="168" y="351"/>
                    </a:cubicBezTo>
                    <a:cubicBezTo>
                      <a:pt x="169" y="356"/>
                      <a:pt x="170" y="359"/>
                      <a:pt x="173" y="362"/>
                    </a:cubicBezTo>
                    <a:cubicBezTo>
                      <a:pt x="175" y="365"/>
                      <a:pt x="178" y="367"/>
                      <a:pt x="182" y="369"/>
                    </a:cubicBezTo>
                    <a:cubicBezTo>
                      <a:pt x="187" y="370"/>
                      <a:pt x="191" y="371"/>
                      <a:pt x="196" y="371"/>
                    </a:cubicBezTo>
                    <a:cubicBezTo>
                      <a:pt x="261" y="371"/>
                      <a:pt x="261" y="371"/>
                      <a:pt x="261" y="371"/>
                    </a:cubicBezTo>
                    <a:cubicBezTo>
                      <a:pt x="261" y="430"/>
                      <a:pt x="261" y="430"/>
                      <a:pt x="261" y="430"/>
                    </a:cubicBezTo>
                    <a:cubicBezTo>
                      <a:pt x="261" y="432"/>
                      <a:pt x="260" y="434"/>
                      <a:pt x="259" y="435"/>
                    </a:cubicBezTo>
                    <a:cubicBezTo>
                      <a:pt x="258" y="435"/>
                      <a:pt x="256" y="436"/>
                      <a:pt x="253" y="436"/>
                    </a:cubicBezTo>
                    <a:cubicBezTo>
                      <a:pt x="229" y="436"/>
                      <a:pt x="229" y="436"/>
                      <a:pt x="229" y="436"/>
                    </a:cubicBezTo>
                    <a:cubicBezTo>
                      <a:pt x="229" y="465"/>
                      <a:pt x="229" y="465"/>
                      <a:pt x="229" y="465"/>
                    </a:cubicBezTo>
                    <a:cubicBezTo>
                      <a:pt x="270" y="465"/>
                      <a:pt x="270" y="465"/>
                      <a:pt x="270" y="465"/>
                    </a:cubicBezTo>
                    <a:cubicBezTo>
                      <a:pt x="279" y="465"/>
                      <a:pt x="286" y="462"/>
                      <a:pt x="290" y="457"/>
                    </a:cubicBezTo>
                    <a:cubicBezTo>
                      <a:pt x="295" y="452"/>
                      <a:pt x="298" y="445"/>
                      <a:pt x="298" y="435"/>
                    </a:cubicBezTo>
                    <a:cubicBezTo>
                      <a:pt x="298" y="371"/>
                      <a:pt x="298" y="371"/>
                      <a:pt x="298" y="371"/>
                    </a:cubicBezTo>
                    <a:cubicBezTo>
                      <a:pt x="383" y="371"/>
                      <a:pt x="383" y="371"/>
                      <a:pt x="383" y="371"/>
                    </a:cubicBezTo>
                    <a:lnTo>
                      <a:pt x="383" y="342"/>
                    </a:lnTo>
                    <a:close/>
                    <a:moveTo>
                      <a:pt x="259" y="174"/>
                    </a:moveTo>
                    <a:cubicBezTo>
                      <a:pt x="208" y="174"/>
                      <a:pt x="208" y="174"/>
                      <a:pt x="208" y="174"/>
                    </a:cubicBezTo>
                    <a:cubicBezTo>
                      <a:pt x="208" y="106"/>
                      <a:pt x="208" y="106"/>
                      <a:pt x="208" y="106"/>
                    </a:cubicBezTo>
                    <a:cubicBezTo>
                      <a:pt x="259" y="106"/>
                      <a:pt x="259" y="106"/>
                      <a:pt x="259" y="106"/>
                    </a:cubicBezTo>
                    <a:lnTo>
                      <a:pt x="259" y="174"/>
                    </a:lnTo>
                    <a:close/>
                    <a:moveTo>
                      <a:pt x="261" y="342"/>
                    </a:moveTo>
                    <a:cubicBezTo>
                      <a:pt x="212" y="342"/>
                      <a:pt x="212" y="342"/>
                      <a:pt x="212" y="342"/>
                    </a:cubicBezTo>
                    <a:cubicBezTo>
                      <a:pt x="207" y="342"/>
                      <a:pt x="204" y="341"/>
                      <a:pt x="203" y="340"/>
                    </a:cubicBezTo>
                    <a:cubicBezTo>
                      <a:pt x="201" y="339"/>
                      <a:pt x="200" y="335"/>
                      <a:pt x="200" y="330"/>
                    </a:cubicBezTo>
                    <a:cubicBezTo>
                      <a:pt x="200" y="299"/>
                      <a:pt x="200" y="299"/>
                      <a:pt x="200" y="299"/>
                    </a:cubicBezTo>
                    <a:cubicBezTo>
                      <a:pt x="261" y="299"/>
                      <a:pt x="261" y="299"/>
                      <a:pt x="261" y="299"/>
                    </a:cubicBezTo>
                    <a:lnTo>
                      <a:pt x="261" y="342"/>
                    </a:lnTo>
                    <a:close/>
                  </a:path>
                </a:pathLst>
              </a:custGeom>
              <a:solidFill>
                <a:srgbClr val="E60012"/>
              </a:solidFill>
              <a:ln>
                <a:noFill/>
              </a:ln>
              <a:effectLst>
                <a:outerShdw blurRad="152400" dist="63500" sx="102000" sy="102000" algn="ctr" rotWithShape="0">
                  <a:schemeClr val="tx1">
                    <a:lumMod val="85000"/>
                    <a:lumOff val="15000"/>
                    <a:alpha val="27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 name="Freeform 42"/>
              <p:cNvSpPr/>
              <p:nvPr/>
            </p:nvSpPr>
            <p:spPr bwMode="auto">
              <a:xfrm>
                <a:off x="7299241" y="4677953"/>
                <a:ext cx="643252" cy="591008"/>
              </a:xfrm>
              <a:custGeom>
                <a:avLst/>
                <a:gdLst>
                  <a:gd name="T0" fmla="*/ 67 w 83"/>
                  <a:gd name="T1" fmla="*/ 44 h 76"/>
                  <a:gd name="T2" fmla="*/ 58 w 83"/>
                  <a:gd name="T3" fmla="*/ 47 h 76"/>
                  <a:gd name="T4" fmla="*/ 56 w 83"/>
                  <a:gd name="T5" fmla="*/ 46 h 76"/>
                  <a:gd name="T6" fmla="*/ 52 w 83"/>
                  <a:gd name="T7" fmla="*/ 41 h 76"/>
                  <a:gd name="T8" fmla="*/ 36 w 83"/>
                  <a:gd name="T9" fmla="*/ 0 h 76"/>
                  <a:gd name="T10" fmla="*/ 0 w 83"/>
                  <a:gd name="T11" fmla="*/ 0 h 76"/>
                  <a:gd name="T12" fmla="*/ 23 w 83"/>
                  <a:gd name="T13" fmla="*/ 57 h 76"/>
                  <a:gd name="T14" fmla="*/ 29 w 83"/>
                  <a:gd name="T15" fmla="*/ 68 h 76"/>
                  <a:gd name="T16" fmla="*/ 43 w 83"/>
                  <a:gd name="T17" fmla="*/ 74 h 76"/>
                  <a:gd name="T18" fmla="*/ 59 w 83"/>
                  <a:gd name="T19" fmla="*/ 74 h 76"/>
                  <a:gd name="T20" fmla="*/ 67 w 83"/>
                  <a:gd name="T21" fmla="*/ 76 h 76"/>
                  <a:gd name="T22" fmla="*/ 83 w 83"/>
                  <a:gd name="T23" fmla="*/ 60 h 76"/>
                  <a:gd name="T24" fmla="*/ 67 w 83"/>
                  <a:gd name="T25"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6">
                    <a:moveTo>
                      <a:pt x="67" y="44"/>
                    </a:moveTo>
                    <a:cubicBezTo>
                      <a:pt x="64" y="44"/>
                      <a:pt x="60" y="45"/>
                      <a:pt x="58" y="47"/>
                    </a:cubicBezTo>
                    <a:cubicBezTo>
                      <a:pt x="57" y="46"/>
                      <a:pt x="56" y="46"/>
                      <a:pt x="56" y="46"/>
                    </a:cubicBezTo>
                    <a:cubicBezTo>
                      <a:pt x="54" y="45"/>
                      <a:pt x="53" y="43"/>
                      <a:pt x="52" y="41"/>
                    </a:cubicBezTo>
                    <a:cubicBezTo>
                      <a:pt x="36" y="0"/>
                      <a:pt x="36" y="0"/>
                      <a:pt x="36" y="0"/>
                    </a:cubicBezTo>
                    <a:cubicBezTo>
                      <a:pt x="0" y="0"/>
                      <a:pt x="0" y="0"/>
                      <a:pt x="0" y="0"/>
                    </a:cubicBezTo>
                    <a:cubicBezTo>
                      <a:pt x="23" y="57"/>
                      <a:pt x="23" y="57"/>
                      <a:pt x="23" y="57"/>
                    </a:cubicBezTo>
                    <a:cubicBezTo>
                      <a:pt x="24" y="61"/>
                      <a:pt x="26" y="65"/>
                      <a:pt x="29" y="68"/>
                    </a:cubicBezTo>
                    <a:cubicBezTo>
                      <a:pt x="31" y="72"/>
                      <a:pt x="36" y="74"/>
                      <a:pt x="43" y="74"/>
                    </a:cubicBezTo>
                    <a:cubicBezTo>
                      <a:pt x="59" y="74"/>
                      <a:pt x="59" y="74"/>
                      <a:pt x="59" y="74"/>
                    </a:cubicBezTo>
                    <a:cubicBezTo>
                      <a:pt x="62" y="75"/>
                      <a:pt x="64" y="76"/>
                      <a:pt x="67" y="76"/>
                    </a:cubicBezTo>
                    <a:cubicBezTo>
                      <a:pt x="76" y="76"/>
                      <a:pt x="83" y="69"/>
                      <a:pt x="83" y="60"/>
                    </a:cubicBezTo>
                    <a:cubicBezTo>
                      <a:pt x="83" y="51"/>
                      <a:pt x="76" y="44"/>
                      <a:pt x="67" y="44"/>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43"/>
              <p:cNvSpPr>
                <a:spLocks noEditPoints="1"/>
              </p:cNvSpPr>
              <p:nvPr/>
            </p:nvSpPr>
            <p:spPr bwMode="auto">
              <a:xfrm>
                <a:off x="4249507" y="2421674"/>
                <a:ext cx="2497908" cy="2870144"/>
              </a:xfrm>
              <a:custGeom>
                <a:avLst/>
                <a:gdLst>
                  <a:gd name="T0" fmla="*/ 267 w 322"/>
                  <a:gd name="T1" fmla="*/ 336 h 370"/>
                  <a:gd name="T2" fmla="*/ 256 w 322"/>
                  <a:gd name="T3" fmla="*/ 342 h 370"/>
                  <a:gd name="T4" fmla="*/ 200 w 322"/>
                  <a:gd name="T5" fmla="*/ 339 h 370"/>
                  <a:gd name="T6" fmla="*/ 166 w 322"/>
                  <a:gd name="T7" fmla="*/ 286 h 370"/>
                  <a:gd name="T8" fmla="*/ 220 w 322"/>
                  <a:gd name="T9" fmla="*/ 258 h 370"/>
                  <a:gd name="T10" fmla="*/ 213 w 322"/>
                  <a:gd name="T11" fmla="*/ 175 h 370"/>
                  <a:gd name="T12" fmla="*/ 160 w 322"/>
                  <a:gd name="T13" fmla="*/ 146 h 370"/>
                  <a:gd name="T14" fmla="*/ 131 w 322"/>
                  <a:gd name="T15" fmla="*/ 175 h 370"/>
                  <a:gd name="T16" fmla="*/ 85 w 322"/>
                  <a:gd name="T17" fmla="*/ 203 h 370"/>
                  <a:gd name="T18" fmla="*/ 131 w 322"/>
                  <a:gd name="T19" fmla="*/ 258 h 370"/>
                  <a:gd name="T20" fmla="*/ 80 w 322"/>
                  <a:gd name="T21" fmla="*/ 286 h 370"/>
                  <a:gd name="T22" fmla="*/ 102 w 322"/>
                  <a:gd name="T23" fmla="*/ 329 h 370"/>
                  <a:gd name="T24" fmla="*/ 85 w 322"/>
                  <a:gd name="T25" fmla="*/ 342 h 370"/>
                  <a:gd name="T26" fmla="*/ 70 w 322"/>
                  <a:gd name="T27" fmla="*/ 221 h 370"/>
                  <a:gd name="T28" fmla="*/ 73 w 322"/>
                  <a:gd name="T29" fmla="*/ 176 h 370"/>
                  <a:gd name="T30" fmla="*/ 114 w 322"/>
                  <a:gd name="T31" fmla="*/ 38 h 370"/>
                  <a:gd name="T32" fmla="*/ 72 w 322"/>
                  <a:gd name="T33" fmla="*/ 13 h 370"/>
                  <a:gd name="T34" fmla="*/ 44 w 322"/>
                  <a:gd name="T35" fmla="*/ 0 h 370"/>
                  <a:gd name="T36" fmla="*/ 0 w 322"/>
                  <a:gd name="T37" fmla="*/ 13 h 370"/>
                  <a:gd name="T38" fmla="*/ 44 w 322"/>
                  <a:gd name="T39" fmla="*/ 38 h 370"/>
                  <a:gd name="T40" fmla="*/ 32 w 322"/>
                  <a:gd name="T41" fmla="*/ 185 h 370"/>
                  <a:gd name="T42" fmla="*/ 30 w 322"/>
                  <a:gd name="T43" fmla="*/ 153 h 370"/>
                  <a:gd name="T44" fmla="*/ 1 w 322"/>
                  <a:gd name="T45" fmla="*/ 354 h 370"/>
                  <a:gd name="T46" fmla="*/ 30 w 322"/>
                  <a:gd name="T47" fmla="*/ 214 h 370"/>
                  <a:gd name="T48" fmla="*/ 41 w 322"/>
                  <a:gd name="T49" fmla="*/ 220 h 370"/>
                  <a:gd name="T50" fmla="*/ 70 w 322"/>
                  <a:gd name="T51" fmla="*/ 370 h 370"/>
                  <a:gd name="T52" fmla="*/ 90 w 322"/>
                  <a:gd name="T53" fmla="*/ 369 h 370"/>
                  <a:gd name="T54" fmla="*/ 127 w 322"/>
                  <a:gd name="T55" fmla="*/ 349 h 370"/>
                  <a:gd name="T56" fmla="*/ 168 w 322"/>
                  <a:gd name="T57" fmla="*/ 349 h 370"/>
                  <a:gd name="T58" fmla="*/ 201 w 322"/>
                  <a:gd name="T59" fmla="*/ 369 h 370"/>
                  <a:gd name="T60" fmla="*/ 286 w 322"/>
                  <a:gd name="T61" fmla="*/ 365 h 370"/>
                  <a:gd name="T62" fmla="*/ 322 w 322"/>
                  <a:gd name="T63" fmla="*/ 291 h 370"/>
                  <a:gd name="T64" fmla="*/ 160 w 322"/>
                  <a:gd name="T65" fmla="*/ 203 h 370"/>
                  <a:gd name="T66" fmla="*/ 184 w 322"/>
                  <a:gd name="T67" fmla="*/ 258 h 370"/>
                  <a:gd name="T68" fmla="*/ 160 w 322"/>
                  <a:gd name="T69" fmla="*/ 2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2" h="370">
                    <a:moveTo>
                      <a:pt x="285" y="291"/>
                    </a:moveTo>
                    <a:cubicBezTo>
                      <a:pt x="267" y="336"/>
                      <a:pt x="267" y="336"/>
                      <a:pt x="267" y="336"/>
                    </a:cubicBezTo>
                    <a:cubicBezTo>
                      <a:pt x="266" y="338"/>
                      <a:pt x="264" y="340"/>
                      <a:pt x="263" y="341"/>
                    </a:cubicBezTo>
                    <a:cubicBezTo>
                      <a:pt x="261" y="341"/>
                      <a:pt x="259" y="342"/>
                      <a:pt x="256" y="342"/>
                    </a:cubicBezTo>
                    <a:cubicBezTo>
                      <a:pt x="212" y="341"/>
                      <a:pt x="212" y="341"/>
                      <a:pt x="212" y="341"/>
                    </a:cubicBezTo>
                    <a:cubicBezTo>
                      <a:pt x="207" y="341"/>
                      <a:pt x="203" y="340"/>
                      <a:pt x="200" y="339"/>
                    </a:cubicBezTo>
                    <a:cubicBezTo>
                      <a:pt x="197" y="337"/>
                      <a:pt x="194" y="333"/>
                      <a:pt x="191" y="328"/>
                    </a:cubicBezTo>
                    <a:cubicBezTo>
                      <a:pt x="166" y="286"/>
                      <a:pt x="166" y="286"/>
                      <a:pt x="166" y="286"/>
                    </a:cubicBezTo>
                    <a:cubicBezTo>
                      <a:pt x="220" y="286"/>
                      <a:pt x="220" y="286"/>
                      <a:pt x="220" y="286"/>
                    </a:cubicBezTo>
                    <a:cubicBezTo>
                      <a:pt x="220" y="258"/>
                      <a:pt x="220" y="258"/>
                      <a:pt x="220" y="258"/>
                    </a:cubicBezTo>
                    <a:cubicBezTo>
                      <a:pt x="213" y="258"/>
                      <a:pt x="213" y="258"/>
                      <a:pt x="213" y="258"/>
                    </a:cubicBezTo>
                    <a:cubicBezTo>
                      <a:pt x="213" y="175"/>
                      <a:pt x="213" y="175"/>
                      <a:pt x="213" y="175"/>
                    </a:cubicBezTo>
                    <a:cubicBezTo>
                      <a:pt x="160" y="175"/>
                      <a:pt x="160" y="175"/>
                      <a:pt x="160" y="175"/>
                    </a:cubicBezTo>
                    <a:cubicBezTo>
                      <a:pt x="160" y="146"/>
                      <a:pt x="160" y="146"/>
                      <a:pt x="160" y="146"/>
                    </a:cubicBezTo>
                    <a:cubicBezTo>
                      <a:pt x="131" y="146"/>
                      <a:pt x="131" y="146"/>
                      <a:pt x="131" y="146"/>
                    </a:cubicBezTo>
                    <a:cubicBezTo>
                      <a:pt x="131" y="175"/>
                      <a:pt x="131" y="175"/>
                      <a:pt x="131" y="175"/>
                    </a:cubicBezTo>
                    <a:cubicBezTo>
                      <a:pt x="85" y="175"/>
                      <a:pt x="85" y="175"/>
                      <a:pt x="85" y="175"/>
                    </a:cubicBezTo>
                    <a:cubicBezTo>
                      <a:pt x="85" y="203"/>
                      <a:pt x="85" y="203"/>
                      <a:pt x="85" y="203"/>
                    </a:cubicBezTo>
                    <a:cubicBezTo>
                      <a:pt x="131" y="203"/>
                      <a:pt x="131" y="203"/>
                      <a:pt x="131" y="203"/>
                    </a:cubicBezTo>
                    <a:cubicBezTo>
                      <a:pt x="131" y="258"/>
                      <a:pt x="131" y="258"/>
                      <a:pt x="131" y="258"/>
                    </a:cubicBezTo>
                    <a:cubicBezTo>
                      <a:pt x="80" y="258"/>
                      <a:pt x="80" y="258"/>
                      <a:pt x="80" y="258"/>
                    </a:cubicBezTo>
                    <a:cubicBezTo>
                      <a:pt x="80" y="286"/>
                      <a:pt x="80" y="286"/>
                      <a:pt x="80" y="286"/>
                    </a:cubicBezTo>
                    <a:cubicBezTo>
                      <a:pt x="126" y="286"/>
                      <a:pt x="126" y="286"/>
                      <a:pt x="126" y="286"/>
                    </a:cubicBezTo>
                    <a:cubicBezTo>
                      <a:pt x="102" y="329"/>
                      <a:pt x="102" y="329"/>
                      <a:pt x="102" y="329"/>
                    </a:cubicBezTo>
                    <a:cubicBezTo>
                      <a:pt x="98" y="335"/>
                      <a:pt x="95" y="339"/>
                      <a:pt x="93" y="340"/>
                    </a:cubicBezTo>
                    <a:cubicBezTo>
                      <a:pt x="90" y="342"/>
                      <a:pt x="88" y="342"/>
                      <a:pt x="85" y="342"/>
                    </a:cubicBezTo>
                    <a:cubicBezTo>
                      <a:pt x="70" y="343"/>
                      <a:pt x="70" y="343"/>
                      <a:pt x="70" y="343"/>
                    </a:cubicBezTo>
                    <a:cubicBezTo>
                      <a:pt x="70" y="221"/>
                      <a:pt x="70" y="221"/>
                      <a:pt x="70" y="221"/>
                    </a:cubicBezTo>
                    <a:cubicBezTo>
                      <a:pt x="78" y="216"/>
                      <a:pt x="84" y="208"/>
                      <a:pt x="84" y="198"/>
                    </a:cubicBezTo>
                    <a:cubicBezTo>
                      <a:pt x="84" y="189"/>
                      <a:pt x="79" y="181"/>
                      <a:pt x="73" y="176"/>
                    </a:cubicBezTo>
                    <a:cubicBezTo>
                      <a:pt x="72" y="38"/>
                      <a:pt x="72" y="38"/>
                      <a:pt x="72" y="38"/>
                    </a:cubicBezTo>
                    <a:cubicBezTo>
                      <a:pt x="114" y="38"/>
                      <a:pt x="114" y="38"/>
                      <a:pt x="114" y="38"/>
                    </a:cubicBezTo>
                    <a:cubicBezTo>
                      <a:pt x="114" y="13"/>
                      <a:pt x="114" y="13"/>
                      <a:pt x="114" y="13"/>
                    </a:cubicBezTo>
                    <a:cubicBezTo>
                      <a:pt x="72" y="13"/>
                      <a:pt x="72" y="13"/>
                      <a:pt x="72" y="13"/>
                    </a:cubicBezTo>
                    <a:cubicBezTo>
                      <a:pt x="72" y="0"/>
                      <a:pt x="72" y="0"/>
                      <a:pt x="72" y="0"/>
                    </a:cubicBezTo>
                    <a:cubicBezTo>
                      <a:pt x="44" y="0"/>
                      <a:pt x="44" y="0"/>
                      <a:pt x="44" y="0"/>
                    </a:cubicBezTo>
                    <a:cubicBezTo>
                      <a:pt x="44" y="13"/>
                      <a:pt x="44" y="13"/>
                      <a:pt x="44" y="13"/>
                    </a:cubicBezTo>
                    <a:cubicBezTo>
                      <a:pt x="0" y="13"/>
                      <a:pt x="0" y="13"/>
                      <a:pt x="0" y="13"/>
                    </a:cubicBezTo>
                    <a:cubicBezTo>
                      <a:pt x="0" y="38"/>
                      <a:pt x="0" y="38"/>
                      <a:pt x="0" y="38"/>
                    </a:cubicBezTo>
                    <a:cubicBezTo>
                      <a:pt x="44" y="38"/>
                      <a:pt x="44" y="38"/>
                      <a:pt x="44" y="38"/>
                    </a:cubicBezTo>
                    <a:cubicBezTo>
                      <a:pt x="45" y="173"/>
                      <a:pt x="45" y="173"/>
                      <a:pt x="45" y="173"/>
                    </a:cubicBezTo>
                    <a:cubicBezTo>
                      <a:pt x="39" y="175"/>
                      <a:pt x="35" y="180"/>
                      <a:pt x="32" y="185"/>
                    </a:cubicBezTo>
                    <a:cubicBezTo>
                      <a:pt x="30" y="185"/>
                      <a:pt x="30" y="185"/>
                      <a:pt x="30" y="185"/>
                    </a:cubicBezTo>
                    <a:cubicBezTo>
                      <a:pt x="30" y="153"/>
                      <a:pt x="30" y="153"/>
                      <a:pt x="30" y="153"/>
                    </a:cubicBezTo>
                    <a:cubicBezTo>
                      <a:pt x="1" y="153"/>
                      <a:pt x="1" y="153"/>
                      <a:pt x="1" y="153"/>
                    </a:cubicBezTo>
                    <a:cubicBezTo>
                      <a:pt x="1" y="354"/>
                      <a:pt x="1" y="354"/>
                      <a:pt x="1" y="354"/>
                    </a:cubicBezTo>
                    <a:cubicBezTo>
                      <a:pt x="30" y="354"/>
                      <a:pt x="30" y="354"/>
                      <a:pt x="30" y="354"/>
                    </a:cubicBezTo>
                    <a:cubicBezTo>
                      <a:pt x="30" y="214"/>
                      <a:pt x="30" y="214"/>
                      <a:pt x="30" y="214"/>
                    </a:cubicBezTo>
                    <a:cubicBezTo>
                      <a:pt x="35" y="214"/>
                      <a:pt x="35" y="214"/>
                      <a:pt x="35" y="214"/>
                    </a:cubicBezTo>
                    <a:cubicBezTo>
                      <a:pt x="37" y="217"/>
                      <a:pt x="39" y="219"/>
                      <a:pt x="41" y="220"/>
                    </a:cubicBezTo>
                    <a:cubicBezTo>
                      <a:pt x="41" y="370"/>
                      <a:pt x="41" y="370"/>
                      <a:pt x="41" y="370"/>
                    </a:cubicBezTo>
                    <a:cubicBezTo>
                      <a:pt x="70" y="370"/>
                      <a:pt x="70" y="370"/>
                      <a:pt x="70" y="370"/>
                    </a:cubicBezTo>
                    <a:cubicBezTo>
                      <a:pt x="70" y="370"/>
                      <a:pt x="70" y="370"/>
                      <a:pt x="70" y="370"/>
                    </a:cubicBezTo>
                    <a:cubicBezTo>
                      <a:pt x="90" y="369"/>
                      <a:pt x="90" y="369"/>
                      <a:pt x="90" y="369"/>
                    </a:cubicBezTo>
                    <a:cubicBezTo>
                      <a:pt x="98" y="369"/>
                      <a:pt x="104" y="368"/>
                      <a:pt x="110" y="366"/>
                    </a:cubicBezTo>
                    <a:cubicBezTo>
                      <a:pt x="116" y="364"/>
                      <a:pt x="122" y="359"/>
                      <a:pt x="127" y="349"/>
                    </a:cubicBezTo>
                    <a:cubicBezTo>
                      <a:pt x="147" y="316"/>
                      <a:pt x="147" y="316"/>
                      <a:pt x="147" y="316"/>
                    </a:cubicBezTo>
                    <a:cubicBezTo>
                      <a:pt x="168" y="349"/>
                      <a:pt x="168" y="349"/>
                      <a:pt x="168" y="349"/>
                    </a:cubicBezTo>
                    <a:cubicBezTo>
                      <a:pt x="175" y="359"/>
                      <a:pt x="181" y="365"/>
                      <a:pt x="187" y="367"/>
                    </a:cubicBezTo>
                    <a:cubicBezTo>
                      <a:pt x="192" y="368"/>
                      <a:pt x="197" y="369"/>
                      <a:pt x="201" y="369"/>
                    </a:cubicBezTo>
                    <a:cubicBezTo>
                      <a:pt x="264" y="369"/>
                      <a:pt x="264" y="369"/>
                      <a:pt x="264" y="369"/>
                    </a:cubicBezTo>
                    <a:cubicBezTo>
                      <a:pt x="275" y="369"/>
                      <a:pt x="282" y="368"/>
                      <a:pt x="286" y="365"/>
                    </a:cubicBezTo>
                    <a:cubicBezTo>
                      <a:pt x="289" y="362"/>
                      <a:pt x="292" y="358"/>
                      <a:pt x="295" y="353"/>
                    </a:cubicBezTo>
                    <a:cubicBezTo>
                      <a:pt x="322" y="291"/>
                      <a:pt x="322" y="291"/>
                      <a:pt x="322" y="291"/>
                    </a:cubicBezTo>
                    <a:lnTo>
                      <a:pt x="285" y="291"/>
                    </a:lnTo>
                    <a:close/>
                    <a:moveTo>
                      <a:pt x="160" y="203"/>
                    </a:moveTo>
                    <a:cubicBezTo>
                      <a:pt x="184" y="203"/>
                      <a:pt x="184" y="203"/>
                      <a:pt x="184" y="203"/>
                    </a:cubicBezTo>
                    <a:cubicBezTo>
                      <a:pt x="184" y="258"/>
                      <a:pt x="184" y="258"/>
                      <a:pt x="184" y="258"/>
                    </a:cubicBezTo>
                    <a:cubicBezTo>
                      <a:pt x="160" y="258"/>
                      <a:pt x="160" y="258"/>
                      <a:pt x="160" y="258"/>
                    </a:cubicBezTo>
                    <a:lnTo>
                      <a:pt x="160" y="203"/>
                    </a:lnTo>
                    <a:close/>
                  </a:path>
                </a:pathLst>
              </a:custGeom>
              <a:solidFill>
                <a:srgbClr val="E60012"/>
              </a:solidFill>
              <a:ln>
                <a:noFill/>
              </a:ln>
              <a:effectLst>
                <a:outerShdw blurRad="152400" dist="63500" sx="102000" sy="102000" algn="ctr" rotWithShape="0">
                  <a:schemeClr val="tx1">
                    <a:lumMod val="85000"/>
                    <a:lumOff val="15000"/>
                    <a:alpha val="27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1" name="Freeform 44"/>
              <p:cNvSpPr/>
              <p:nvPr/>
            </p:nvSpPr>
            <p:spPr bwMode="auto">
              <a:xfrm>
                <a:off x="4249507" y="1566182"/>
                <a:ext cx="884880" cy="388563"/>
              </a:xfrm>
              <a:custGeom>
                <a:avLst/>
                <a:gdLst>
                  <a:gd name="T0" fmla="*/ 114 w 114"/>
                  <a:gd name="T1" fmla="*/ 25 h 50"/>
                  <a:gd name="T2" fmla="*/ 77 w 114"/>
                  <a:gd name="T3" fmla="*/ 25 h 50"/>
                  <a:gd name="T4" fmla="*/ 78 w 114"/>
                  <a:gd name="T5" fmla="*/ 20 h 50"/>
                  <a:gd name="T6" fmla="*/ 58 w 114"/>
                  <a:gd name="T7" fmla="*/ 0 h 50"/>
                  <a:gd name="T8" fmla="*/ 38 w 114"/>
                  <a:gd name="T9" fmla="*/ 20 h 50"/>
                  <a:gd name="T10" fmla="*/ 38 w 114"/>
                  <a:gd name="T11" fmla="*/ 23 h 50"/>
                  <a:gd name="T12" fmla="*/ 36 w 114"/>
                  <a:gd name="T13" fmla="*/ 25 h 50"/>
                  <a:gd name="T14" fmla="*/ 0 w 114"/>
                  <a:gd name="T15" fmla="*/ 25 h 50"/>
                  <a:gd name="T16" fmla="*/ 0 w 114"/>
                  <a:gd name="T17" fmla="*/ 50 h 50"/>
                  <a:gd name="T18" fmla="*/ 114 w 114"/>
                  <a:gd name="T19" fmla="*/ 50 h 50"/>
                  <a:gd name="T20" fmla="*/ 114 w 114"/>
                  <a:gd name="T21"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50">
                    <a:moveTo>
                      <a:pt x="114" y="25"/>
                    </a:moveTo>
                    <a:cubicBezTo>
                      <a:pt x="77" y="25"/>
                      <a:pt x="77" y="25"/>
                      <a:pt x="77" y="25"/>
                    </a:cubicBezTo>
                    <a:cubicBezTo>
                      <a:pt x="78" y="23"/>
                      <a:pt x="78" y="22"/>
                      <a:pt x="78" y="20"/>
                    </a:cubicBezTo>
                    <a:cubicBezTo>
                      <a:pt x="78" y="9"/>
                      <a:pt x="69" y="0"/>
                      <a:pt x="58" y="0"/>
                    </a:cubicBezTo>
                    <a:cubicBezTo>
                      <a:pt x="47" y="0"/>
                      <a:pt x="38" y="9"/>
                      <a:pt x="38" y="20"/>
                    </a:cubicBezTo>
                    <a:cubicBezTo>
                      <a:pt x="38" y="21"/>
                      <a:pt x="38" y="22"/>
                      <a:pt x="38" y="23"/>
                    </a:cubicBezTo>
                    <a:cubicBezTo>
                      <a:pt x="36" y="25"/>
                      <a:pt x="36" y="25"/>
                      <a:pt x="36" y="25"/>
                    </a:cubicBezTo>
                    <a:cubicBezTo>
                      <a:pt x="0" y="25"/>
                      <a:pt x="0" y="25"/>
                      <a:pt x="0" y="25"/>
                    </a:cubicBezTo>
                    <a:cubicBezTo>
                      <a:pt x="0" y="50"/>
                      <a:pt x="0" y="50"/>
                      <a:pt x="0" y="50"/>
                    </a:cubicBezTo>
                    <a:cubicBezTo>
                      <a:pt x="114" y="50"/>
                      <a:pt x="114" y="50"/>
                      <a:pt x="114" y="50"/>
                    </a:cubicBezTo>
                    <a:lnTo>
                      <a:pt x="114" y="25"/>
                    </a:lnTo>
                    <a:close/>
                  </a:path>
                </a:pathLst>
              </a:custGeom>
              <a:solidFill>
                <a:srgbClr val="E60012"/>
              </a:solidFill>
              <a:ln>
                <a:noFill/>
              </a:ln>
              <a:effectLst>
                <a:outerShdw blurRad="152400" dist="63500" sx="102000" sy="102000" algn="ctr" rotWithShape="0">
                  <a:schemeClr val="tx1">
                    <a:lumMod val="85000"/>
                    <a:lumOff val="15000"/>
                    <a:alpha val="27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Freeform 46"/>
              <p:cNvSpPr/>
              <p:nvPr/>
            </p:nvSpPr>
            <p:spPr bwMode="auto">
              <a:xfrm>
                <a:off x="4249507" y="2023315"/>
                <a:ext cx="884880" cy="349380"/>
              </a:xfrm>
              <a:custGeom>
                <a:avLst/>
                <a:gdLst>
                  <a:gd name="T0" fmla="*/ 271 w 271"/>
                  <a:gd name="T1" fmla="*/ 48 h 107"/>
                  <a:gd name="T2" fmla="*/ 248 w 271"/>
                  <a:gd name="T3" fmla="*/ 48 h 107"/>
                  <a:gd name="T4" fmla="*/ 248 w 271"/>
                  <a:gd name="T5" fmla="*/ 0 h 107"/>
                  <a:gd name="T6" fmla="*/ 195 w 271"/>
                  <a:gd name="T7" fmla="*/ 0 h 107"/>
                  <a:gd name="T8" fmla="*/ 164 w 271"/>
                  <a:gd name="T9" fmla="*/ 48 h 107"/>
                  <a:gd name="T10" fmla="*/ 96 w 271"/>
                  <a:gd name="T11" fmla="*/ 48 h 107"/>
                  <a:gd name="T12" fmla="*/ 74 w 271"/>
                  <a:gd name="T13" fmla="*/ 0 h 107"/>
                  <a:gd name="T14" fmla="*/ 20 w 271"/>
                  <a:gd name="T15" fmla="*/ 0 h 107"/>
                  <a:gd name="T16" fmla="*/ 20 w 271"/>
                  <a:gd name="T17" fmla="*/ 48 h 107"/>
                  <a:gd name="T18" fmla="*/ 0 w 271"/>
                  <a:gd name="T19" fmla="*/ 48 h 107"/>
                  <a:gd name="T20" fmla="*/ 0 w 271"/>
                  <a:gd name="T21" fmla="*/ 107 h 107"/>
                  <a:gd name="T22" fmla="*/ 271 w 271"/>
                  <a:gd name="T23" fmla="*/ 107 h 107"/>
                  <a:gd name="T24" fmla="*/ 271 w 271"/>
                  <a:gd name="T25"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107">
                    <a:moveTo>
                      <a:pt x="271" y="48"/>
                    </a:moveTo>
                    <a:lnTo>
                      <a:pt x="248" y="48"/>
                    </a:lnTo>
                    <a:lnTo>
                      <a:pt x="248" y="0"/>
                    </a:lnTo>
                    <a:lnTo>
                      <a:pt x="195" y="0"/>
                    </a:lnTo>
                    <a:lnTo>
                      <a:pt x="164" y="48"/>
                    </a:lnTo>
                    <a:lnTo>
                      <a:pt x="96" y="48"/>
                    </a:lnTo>
                    <a:lnTo>
                      <a:pt x="74" y="0"/>
                    </a:lnTo>
                    <a:lnTo>
                      <a:pt x="20" y="0"/>
                    </a:lnTo>
                    <a:lnTo>
                      <a:pt x="20" y="48"/>
                    </a:lnTo>
                    <a:lnTo>
                      <a:pt x="0" y="48"/>
                    </a:lnTo>
                    <a:lnTo>
                      <a:pt x="0" y="107"/>
                    </a:lnTo>
                    <a:lnTo>
                      <a:pt x="271" y="107"/>
                    </a:lnTo>
                    <a:lnTo>
                      <a:pt x="271" y="48"/>
                    </a:lnTo>
                    <a:close/>
                  </a:path>
                </a:pathLst>
              </a:custGeom>
              <a:solidFill>
                <a:srgbClr val="E60012"/>
              </a:solidFill>
              <a:ln>
                <a:noFill/>
              </a:ln>
              <a:effectLst>
                <a:outerShdw blurRad="152400" dist="63500" sx="102000" sy="102000" algn="ctr" rotWithShape="0">
                  <a:schemeClr val="tx1">
                    <a:lumMod val="85000"/>
                    <a:lumOff val="15000"/>
                    <a:alpha val="27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sp>
        <p:nvSpPr>
          <p:cNvPr id="13" name="文本框 12"/>
          <p:cNvSpPr txBox="1"/>
          <p:nvPr/>
        </p:nvSpPr>
        <p:spPr>
          <a:xfrm>
            <a:off x="1384633" y="2133600"/>
            <a:ext cx="2408321" cy="461665"/>
          </a:xfrm>
          <a:prstGeom prst="rect">
            <a:avLst/>
          </a:prstGeom>
          <a:noFill/>
          <a:effectLst>
            <a:outerShdw blurRad="63500" dist="25400" sx="102000" sy="102000" algn="ctr" rotWithShape="0">
              <a:schemeClr val="tx1">
                <a:lumMod val="95000"/>
                <a:lumOff val="5000"/>
                <a:alpha val="40000"/>
              </a:schemeClr>
            </a:outerShdw>
          </a:effectLst>
        </p:spPr>
        <p:txBody>
          <a:bodyPr wrap="square" rtlCol="0">
            <a:spAutoFit/>
          </a:bodyPr>
          <a:lstStyle/>
          <a:p>
            <a:r>
              <a:rPr lang="zh-CN" altLang="en-US" sz="2400" b="1" dirty="0">
                <a:solidFill>
                  <a:srgbClr val="DB1318"/>
                </a:solidFill>
                <a:latin typeface="微软雅黑" panose="020B0503020204020204" pitchFamily="34" charset="-122"/>
                <a:ea typeface="微软雅黑" panose="020B0503020204020204" pitchFamily="34" charset="-122"/>
              </a:rPr>
              <a:t>点击添加标题</a:t>
            </a:r>
          </a:p>
        </p:txBody>
      </p:sp>
      <p:sp>
        <p:nvSpPr>
          <p:cNvPr id="14" name="文本框 13"/>
          <p:cNvSpPr txBox="1"/>
          <p:nvPr/>
        </p:nvSpPr>
        <p:spPr>
          <a:xfrm>
            <a:off x="1384633" y="2612174"/>
            <a:ext cx="2008271" cy="156966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击添加文本点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击添加文本点击添加文本</a:t>
            </a:r>
          </a:p>
        </p:txBody>
      </p:sp>
      <p:sp>
        <p:nvSpPr>
          <p:cNvPr id="15" name="文本框 14"/>
          <p:cNvSpPr txBox="1"/>
          <p:nvPr/>
        </p:nvSpPr>
        <p:spPr>
          <a:xfrm>
            <a:off x="8494319" y="5097602"/>
            <a:ext cx="2555714" cy="707886"/>
          </a:xfrm>
          <a:prstGeom prst="rect">
            <a:avLst/>
          </a:prstGeom>
          <a:noFill/>
          <a:effectLst>
            <a:outerShdw blurRad="101600" dist="38100" dir="13500000" algn="br" rotWithShape="0">
              <a:schemeClr val="tx1">
                <a:lumMod val="85000"/>
                <a:lumOff val="15000"/>
                <a:alpha val="28000"/>
              </a:schemeClr>
            </a:outerShdw>
          </a:effectLst>
        </p:spPr>
        <p:txBody>
          <a:bodyPr wrap="square" rtlCol="0">
            <a:spAutoFit/>
          </a:bodyPr>
          <a:lstStyle/>
          <a:p>
            <a:r>
              <a:rPr lang="zh-CN" altLang="en-US" sz="2000" b="1" dirty="0">
                <a:solidFill>
                  <a:srgbClr val="C00000"/>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点击添加文本点击添加文本点击添加文本</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55" presetClass="entr" presetSubtype="0" fill="hold" grpId="0" nodeType="withEffect">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37" presetClass="entr" presetSubtype="0" fill="hold" grpId="0" nodeType="withEffect">
                                  <p:stCondLst>
                                    <p:cond delay="7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900" decel="100000" fill="hold"/>
                                        <p:tgtEl>
                                          <p:spTgt spid="1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16" name="图文框 15"/>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grpSp>
        <p:nvGrpSpPr>
          <p:cNvPr id="10" name="组合 9"/>
          <p:cNvGrpSpPr/>
          <p:nvPr/>
        </p:nvGrpSpPr>
        <p:grpSpPr>
          <a:xfrm>
            <a:off x="4554848" y="2078900"/>
            <a:ext cx="1620000" cy="1620000"/>
            <a:chOff x="4554848" y="2078900"/>
            <a:chExt cx="1620000" cy="1620000"/>
          </a:xfrm>
        </p:grpSpPr>
        <p:sp>
          <p:nvSpPr>
            <p:cNvPr id="2" name="矩形 1"/>
            <p:cNvSpPr>
              <a:spLocks noChangeAspect="1"/>
            </p:cNvSpPr>
            <p:nvPr/>
          </p:nvSpPr>
          <p:spPr>
            <a:xfrm>
              <a:off x="4644768" y="2168820"/>
              <a:ext cx="1440160" cy="1440160"/>
            </a:xfrm>
            <a:prstGeom prst="rect">
              <a:avLst/>
            </a:prstGeom>
            <a:solidFill>
              <a:srgbClr val="DB1318"/>
            </a:solidFill>
            <a:ln>
              <a:noFill/>
            </a:ln>
            <a:effectLst>
              <a:outerShdw blurRad="101600" dist="25400" sx="102000" sy="102000" algn="ctr" rotWithShape="0">
                <a:schemeClr val="tx1">
                  <a:lumMod val="85000"/>
                  <a:lumOff val="1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4554848" y="2078900"/>
              <a:ext cx="1620000" cy="1620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Freeform 21"/>
            <p:cNvSpPr>
              <a:spLocks noEditPoints="1"/>
            </p:cNvSpPr>
            <p:nvPr/>
          </p:nvSpPr>
          <p:spPr bwMode="auto">
            <a:xfrm>
              <a:off x="4896383" y="2416572"/>
              <a:ext cx="936930" cy="944655"/>
            </a:xfrm>
            <a:custGeom>
              <a:avLst/>
              <a:gdLst>
                <a:gd name="T0" fmla="*/ 337 w 562"/>
                <a:gd name="T1" fmla="*/ 205 h 566"/>
                <a:gd name="T2" fmla="*/ 464 w 562"/>
                <a:gd name="T3" fmla="*/ 171 h 566"/>
                <a:gd name="T4" fmla="*/ 478 w 562"/>
                <a:gd name="T5" fmla="*/ 196 h 566"/>
                <a:gd name="T6" fmla="*/ 392 w 562"/>
                <a:gd name="T7" fmla="*/ 273 h 566"/>
                <a:gd name="T8" fmla="*/ 489 w 562"/>
                <a:gd name="T9" fmla="*/ 249 h 566"/>
                <a:gd name="T10" fmla="*/ 513 w 562"/>
                <a:gd name="T11" fmla="*/ 262 h 566"/>
                <a:gd name="T12" fmla="*/ 509 w 562"/>
                <a:gd name="T13" fmla="*/ 323 h 566"/>
                <a:gd name="T14" fmla="*/ 473 w 562"/>
                <a:gd name="T15" fmla="*/ 338 h 566"/>
                <a:gd name="T16" fmla="*/ 438 w 562"/>
                <a:gd name="T17" fmla="*/ 328 h 566"/>
                <a:gd name="T18" fmla="*/ 496 w 562"/>
                <a:gd name="T19" fmla="*/ 380 h 566"/>
                <a:gd name="T20" fmla="*/ 453 w 562"/>
                <a:gd name="T21" fmla="*/ 433 h 566"/>
                <a:gd name="T22" fmla="*/ 379 w 562"/>
                <a:gd name="T23" fmla="*/ 388 h 566"/>
                <a:gd name="T24" fmla="*/ 425 w 562"/>
                <a:gd name="T25" fmla="*/ 440 h 566"/>
                <a:gd name="T26" fmla="*/ 439 w 562"/>
                <a:gd name="T27" fmla="*/ 475 h 566"/>
                <a:gd name="T28" fmla="*/ 359 w 562"/>
                <a:gd name="T29" fmla="*/ 521 h 566"/>
                <a:gd name="T30" fmla="*/ 336 w 562"/>
                <a:gd name="T31" fmla="*/ 493 h 566"/>
                <a:gd name="T32" fmla="*/ 334 w 562"/>
                <a:gd name="T33" fmla="*/ 420 h 566"/>
                <a:gd name="T34" fmla="*/ 323 w 562"/>
                <a:gd name="T35" fmla="*/ 517 h 566"/>
                <a:gd name="T36" fmla="*/ 248 w 562"/>
                <a:gd name="T37" fmla="*/ 527 h 566"/>
                <a:gd name="T38" fmla="*/ 228 w 562"/>
                <a:gd name="T39" fmla="*/ 436 h 566"/>
                <a:gd name="T40" fmla="*/ 236 w 562"/>
                <a:gd name="T41" fmla="*/ 486 h 566"/>
                <a:gd name="T42" fmla="*/ 209 w 562"/>
                <a:gd name="T43" fmla="*/ 506 h 566"/>
                <a:gd name="T44" fmla="*/ 135 w 562"/>
                <a:gd name="T45" fmla="*/ 471 h 566"/>
                <a:gd name="T46" fmla="*/ 147 w 562"/>
                <a:gd name="T47" fmla="*/ 436 h 566"/>
                <a:gd name="T48" fmla="*/ 200 w 562"/>
                <a:gd name="T49" fmla="*/ 391 h 566"/>
                <a:gd name="T50" fmla="*/ 116 w 562"/>
                <a:gd name="T51" fmla="*/ 419 h 566"/>
                <a:gd name="T52" fmla="*/ 79 w 562"/>
                <a:gd name="T53" fmla="*/ 388 h 566"/>
                <a:gd name="T54" fmla="*/ 133 w 562"/>
                <a:gd name="T55" fmla="*/ 336 h 566"/>
                <a:gd name="T56" fmla="*/ 95 w 562"/>
                <a:gd name="T57" fmla="*/ 346 h 566"/>
                <a:gd name="T58" fmla="*/ 60 w 562"/>
                <a:gd name="T59" fmla="*/ 315 h 566"/>
                <a:gd name="T60" fmla="*/ 20 w 562"/>
                <a:gd name="T61" fmla="*/ 249 h 566"/>
                <a:gd name="T62" fmla="*/ 79 w 562"/>
                <a:gd name="T63" fmla="*/ 261 h 566"/>
                <a:gd name="T64" fmla="*/ 117 w 562"/>
                <a:gd name="T65" fmla="*/ 245 h 566"/>
                <a:gd name="T66" fmla="*/ 153 w 562"/>
                <a:gd name="T67" fmla="*/ 226 h 566"/>
                <a:gd name="T68" fmla="*/ 55 w 562"/>
                <a:gd name="T69" fmla="*/ 135 h 566"/>
                <a:gd name="T70" fmla="*/ 144 w 562"/>
                <a:gd name="T71" fmla="*/ 189 h 566"/>
                <a:gd name="T72" fmla="*/ 154 w 562"/>
                <a:gd name="T73" fmla="*/ 163 h 566"/>
                <a:gd name="T74" fmla="*/ 165 w 562"/>
                <a:gd name="T75" fmla="*/ 139 h 566"/>
                <a:gd name="T76" fmla="*/ 226 w 562"/>
                <a:gd name="T77" fmla="*/ 188 h 566"/>
                <a:gd name="T78" fmla="*/ 214 w 562"/>
                <a:gd name="T79" fmla="*/ 111 h 566"/>
                <a:gd name="T80" fmla="*/ 240 w 562"/>
                <a:gd name="T81" fmla="*/ 114 h 566"/>
                <a:gd name="T82" fmla="*/ 267 w 562"/>
                <a:gd name="T83" fmla="*/ 118 h 566"/>
                <a:gd name="T84" fmla="*/ 257 w 562"/>
                <a:gd name="T85" fmla="*/ 14 h 566"/>
                <a:gd name="T86" fmla="*/ 295 w 562"/>
                <a:gd name="T87" fmla="*/ 144 h 566"/>
                <a:gd name="T88" fmla="*/ 329 w 562"/>
                <a:gd name="T89" fmla="*/ 123 h 566"/>
                <a:gd name="T90" fmla="*/ 362 w 562"/>
                <a:gd name="T91" fmla="*/ 97 h 566"/>
                <a:gd name="T92" fmla="*/ 381 w 562"/>
                <a:gd name="T93" fmla="*/ 41 h 566"/>
                <a:gd name="T94" fmla="*/ 419 w 562"/>
                <a:gd name="T95" fmla="*/ 108 h 566"/>
                <a:gd name="T96" fmla="*/ 428 w 562"/>
                <a:gd name="T97" fmla="*/ 154 h 566"/>
                <a:gd name="T98" fmla="*/ 400 w 562"/>
                <a:gd name="T99" fmla="*/ 181 h 566"/>
                <a:gd name="T100" fmla="*/ 387 w 562"/>
                <a:gd name="T101" fmla="*/ 243 h 566"/>
                <a:gd name="T102" fmla="*/ 393 w 562"/>
                <a:gd name="T103" fmla="*/ 341 h 566"/>
                <a:gd name="T104" fmla="*/ 351 w 562"/>
                <a:gd name="T105" fmla="*/ 354 h 566"/>
                <a:gd name="T106" fmla="*/ 292 w 562"/>
                <a:gd name="T107" fmla="*/ 355 h 566"/>
                <a:gd name="T108" fmla="*/ 289 w 562"/>
                <a:gd name="T109" fmla="*/ 379 h 566"/>
                <a:gd name="T110" fmla="*/ 270 w 562"/>
                <a:gd name="T111" fmla="*/ 369 h 566"/>
                <a:gd name="T112" fmla="*/ 228 w 562"/>
                <a:gd name="T113" fmla="*/ 349 h 566"/>
                <a:gd name="T114" fmla="*/ 154 w 562"/>
                <a:gd name="T115" fmla="*/ 328 h 566"/>
                <a:gd name="T116" fmla="*/ 170 w 562"/>
                <a:gd name="T117" fmla="*/ 237 h 566"/>
                <a:gd name="T118" fmla="*/ 217 w 562"/>
                <a:gd name="T119" fmla="*/ 220 h 566"/>
                <a:gd name="T120" fmla="*/ 271 w 562"/>
                <a:gd name="T121" fmla="*/ 252 h 566"/>
                <a:gd name="T122" fmla="*/ 287 w 562"/>
                <a:gd name="T123" fmla="*/ 15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2" h="566">
                  <a:moveTo>
                    <a:pt x="287" y="251"/>
                  </a:moveTo>
                  <a:cubicBezTo>
                    <a:pt x="289" y="252"/>
                    <a:pt x="290" y="252"/>
                    <a:pt x="291" y="253"/>
                  </a:cubicBezTo>
                  <a:cubicBezTo>
                    <a:pt x="303" y="230"/>
                    <a:pt x="303" y="230"/>
                    <a:pt x="303" y="230"/>
                  </a:cubicBezTo>
                  <a:cubicBezTo>
                    <a:pt x="297" y="210"/>
                    <a:pt x="297" y="210"/>
                    <a:pt x="297" y="210"/>
                  </a:cubicBezTo>
                  <a:cubicBezTo>
                    <a:pt x="292" y="212"/>
                    <a:pt x="292" y="212"/>
                    <a:pt x="292" y="212"/>
                  </a:cubicBezTo>
                  <a:cubicBezTo>
                    <a:pt x="290" y="212"/>
                    <a:pt x="289" y="212"/>
                    <a:pt x="287" y="211"/>
                  </a:cubicBezTo>
                  <a:cubicBezTo>
                    <a:pt x="287" y="251"/>
                    <a:pt x="287" y="251"/>
                    <a:pt x="287" y="251"/>
                  </a:cubicBezTo>
                  <a:close/>
                  <a:moveTo>
                    <a:pt x="303" y="259"/>
                  </a:moveTo>
                  <a:cubicBezTo>
                    <a:pt x="316" y="237"/>
                    <a:pt x="316" y="237"/>
                    <a:pt x="316" y="237"/>
                  </a:cubicBezTo>
                  <a:cubicBezTo>
                    <a:pt x="337" y="233"/>
                    <a:pt x="337" y="233"/>
                    <a:pt x="337" y="233"/>
                  </a:cubicBezTo>
                  <a:cubicBezTo>
                    <a:pt x="338" y="238"/>
                    <a:pt x="338" y="238"/>
                    <a:pt x="338" y="238"/>
                  </a:cubicBezTo>
                  <a:cubicBezTo>
                    <a:pt x="338" y="240"/>
                    <a:pt x="339" y="241"/>
                    <a:pt x="341" y="242"/>
                  </a:cubicBezTo>
                  <a:cubicBezTo>
                    <a:pt x="306" y="262"/>
                    <a:pt x="306" y="262"/>
                    <a:pt x="306" y="262"/>
                  </a:cubicBezTo>
                  <a:cubicBezTo>
                    <a:pt x="305" y="261"/>
                    <a:pt x="304" y="260"/>
                    <a:pt x="303" y="259"/>
                  </a:cubicBezTo>
                  <a:close/>
                  <a:moveTo>
                    <a:pt x="348" y="238"/>
                  </a:moveTo>
                  <a:cubicBezTo>
                    <a:pt x="352" y="235"/>
                    <a:pt x="352" y="235"/>
                    <a:pt x="352" y="235"/>
                  </a:cubicBezTo>
                  <a:cubicBezTo>
                    <a:pt x="351" y="235"/>
                    <a:pt x="350" y="233"/>
                    <a:pt x="349" y="232"/>
                  </a:cubicBezTo>
                  <a:cubicBezTo>
                    <a:pt x="349" y="231"/>
                    <a:pt x="349" y="231"/>
                    <a:pt x="349" y="231"/>
                  </a:cubicBezTo>
                  <a:cubicBezTo>
                    <a:pt x="347" y="231"/>
                    <a:pt x="347" y="231"/>
                    <a:pt x="347" y="231"/>
                  </a:cubicBezTo>
                  <a:cubicBezTo>
                    <a:pt x="348" y="236"/>
                    <a:pt x="348" y="236"/>
                    <a:pt x="348" y="236"/>
                  </a:cubicBezTo>
                  <a:cubicBezTo>
                    <a:pt x="348" y="236"/>
                    <a:pt x="348" y="237"/>
                    <a:pt x="348" y="238"/>
                  </a:cubicBezTo>
                  <a:close/>
                  <a:moveTo>
                    <a:pt x="360" y="231"/>
                  </a:moveTo>
                  <a:cubicBezTo>
                    <a:pt x="360" y="230"/>
                    <a:pt x="360" y="230"/>
                    <a:pt x="360" y="229"/>
                  </a:cubicBezTo>
                  <a:cubicBezTo>
                    <a:pt x="360" y="228"/>
                    <a:pt x="360" y="228"/>
                    <a:pt x="360" y="228"/>
                  </a:cubicBezTo>
                  <a:cubicBezTo>
                    <a:pt x="361" y="228"/>
                    <a:pt x="361" y="228"/>
                    <a:pt x="361" y="228"/>
                  </a:cubicBezTo>
                  <a:cubicBezTo>
                    <a:pt x="364" y="228"/>
                    <a:pt x="366" y="225"/>
                    <a:pt x="365" y="222"/>
                  </a:cubicBezTo>
                  <a:cubicBezTo>
                    <a:pt x="365" y="219"/>
                    <a:pt x="362" y="217"/>
                    <a:pt x="359" y="218"/>
                  </a:cubicBezTo>
                  <a:cubicBezTo>
                    <a:pt x="357" y="218"/>
                    <a:pt x="357" y="218"/>
                    <a:pt x="357" y="218"/>
                  </a:cubicBezTo>
                  <a:cubicBezTo>
                    <a:pt x="357" y="217"/>
                    <a:pt x="357" y="217"/>
                    <a:pt x="357" y="217"/>
                  </a:cubicBezTo>
                  <a:cubicBezTo>
                    <a:pt x="357" y="214"/>
                    <a:pt x="354" y="212"/>
                    <a:pt x="351" y="213"/>
                  </a:cubicBezTo>
                  <a:cubicBezTo>
                    <a:pt x="348" y="213"/>
                    <a:pt x="346" y="216"/>
                    <a:pt x="347" y="219"/>
                  </a:cubicBezTo>
                  <a:cubicBezTo>
                    <a:pt x="347" y="220"/>
                    <a:pt x="347" y="220"/>
                    <a:pt x="347" y="220"/>
                  </a:cubicBezTo>
                  <a:cubicBezTo>
                    <a:pt x="345" y="221"/>
                    <a:pt x="345" y="221"/>
                    <a:pt x="345" y="221"/>
                  </a:cubicBezTo>
                  <a:cubicBezTo>
                    <a:pt x="344" y="216"/>
                    <a:pt x="344" y="216"/>
                    <a:pt x="344" y="216"/>
                  </a:cubicBezTo>
                  <a:cubicBezTo>
                    <a:pt x="343" y="213"/>
                    <a:pt x="340" y="211"/>
                    <a:pt x="337" y="212"/>
                  </a:cubicBezTo>
                  <a:cubicBezTo>
                    <a:pt x="335" y="212"/>
                    <a:pt x="333" y="215"/>
                    <a:pt x="333" y="218"/>
                  </a:cubicBezTo>
                  <a:cubicBezTo>
                    <a:pt x="334" y="223"/>
                    <a:pt x="334" y="223"/>
                    <a:pt x="334" y="223"/>
                  </a:cubicBezTo>
                  <a:cubicBezTo>
                    <a:pt x="325" y="225"/>
                    <a:pt x="325" y="225"/>
                    <a:pt x="325" y="225"/>
                  </a:cubicBezTo>
                  <a:cubicBezTo>
                    <a:pt x="337" y="205"/>
                    <a:pt x="337" y="205"/>
                    <a:pt x="337" y="205"/>
                  </a:cubicBezTo>
                  <a:cubicBezTo>
                    <a:pt x="361" y="201"/>
                    <a:pt x="361" y="201"/>
                    <a:pt x="361" y="201"/>
                  </a:cubicBezTo>
                  <a:cubicBezTo>
                    <a:pt x="362" y="208"/>
                    <a:pt x="362" y="208"/>
                    <a:pt x="362" y="208"/>
                  </a:cubicBezTo>
                  <a:cubicBezTo>
                    <a:pt x="363" y="211"/>
                    <a:pt x="366" y="212"/>
                    <a:pt x="369" y="212"/>
                  </a:cubicBezTo>
                  <a:cubicBezTo>
                    <a:pt x="371" y="211"/>
                    <a:pt x="373" y="208"/>
                    <a:pt x="373" y="205"/>
                  </a:cubicBezTo>
                  <a:cubicBezTo>
                    <a:pt x="371" y="198"/>
                    <a:pt x="371" y="198"/>
                    <a:pt x="371" y="198"/>
                  </a:cubicBezTo>
                  <a:cubicBezTo>
                    <a:pt x="383" y="196"/>
                    <a:pt x="383" y="196"/>
                    <a:pt x="383" y="196"/>
                  </a:cubicBezTo>
                  <a:cubicBezTo>
                    <a:pt x="384" y="203"/>
                    <a:pt x="384" y="203"/>
                    <a:pt x="384" y="203"/>
                  </a:cubicBezTo>
                  <a:cubicBezTo>
                    <a:pt x="380" y="204"/>
                    <a:pt x="380" y="204"/>
                    <a:pt x="380" y="204"/>
                  </a:cubicBezTo>
                  <a:cubicBezTo>
                    <a:pt x="377" y="205"/>
                    <a:pt x="375" y="208"/>
                    <a:pt x="376" y="211"/>
                  </a:cubicBezTo>
                  <a:cubicBezTo>
                    <a:pt x="377" y="213"/>
                    <a:pt x="379" y="215"/>
                    <a:pt x="382" y="215"/>
                  </a:cubicBezTo>
                  <a:cubicBezTo>
                    <a:pt x="387" y="214"/>
                    <a:pt x="387" y="214"/>
                    <a:pt x="387" y="214"/>
                  </a:cubicBezTo>
                  <a:cubicBezTo>
                    <a:pt x="387" y="215"/>
                    <a:pt x="387" y="215"/>
                    <a:pt x="387" y="215"/>
                  </a:cubicBezTo>
                  <a:cubicBezTo>
                    <a:pt x="360" y="231"/>
                    <a:pt x="360" y="231"/>
                    <a:pt x="360" y="231"/>
                  </a:cubicBezTo>
                  <a:close/>
                  <a:moveTo>
                    <a:pt x="405" y="205"/>
                  </a:moveTo>
                  <a:cubicBezTo>
                    <a:pt x="447" y="180"/>
                    <a:pt x="447" y="180"/>
                    <a:pt x="447" y="180"/>
                  </a:cubicBezTo>
                  <a:cubicBezTo>
                    <a:pt x="455" y="156"/>
                    <a:pt x="455" y="156"/>
                    <a:pt x="455" y="156"/>
                  </a:cubicBezTo>
                  <a:cubicBezTo>
                    <a:pt x="450" y="155"/>
                    <a:pt x="450" y="155"/>
                    <a:pt x="450" y="155"/>
                  </a:cubicBezTo>
                  <a:cubicBezTo>
                    <a:pt x="446" y="154"/>
                    <a:pt x="445" y="151"/>
                    <a:pt x="445" y="147"/>
                  </a:cubicBezTo>
                  <a:cubicBezTo>
                    <a:pt x="446" y="144"/>
                    <a:pt x="450" y="142"/>
                    <a:pt x="453" y="143"/>
                  </a:cubicBezTo>
                  <a:cubicBezTo>
                    <a:pt x="458" y="144"/>
                    <a:pt x="458" y="144"/>
                    <a:pt x="458" y="144"/>
                  </a:cubicBezTo>
                  <a:cubicBezTo>
                    <a:pt x="459" y="142"/>
                    <a:pt x="459" y="142"/>
                    <a:pt x="459" y="142"/>
                  </a:cubicBezTo>
                  <a:cubicBezTo>
                    <a:pt x="458" y="142"/>
                    <a:pt x="458" y="142"/>
                    <a:pt x="458" y="142"/>
                  </a:cubicBezTo>
                  <a:cubicBezTo>
                    <a:pt x="455" y="141"/>
                    <a:pt x="453" y="137"/>
                    <a:pt x="454" y="134"/>
                  </a:cubicBezTo>
                  <a:cubicBezTo>
                    <a:pt x="454" y="131"/>
                    <a:pt x="458" y="129"/>
                    <a:pt x="461" y="130"/>
                  </a:cubicBezTo>
                  <a:cubicBezTo>
                    <a:pt x="462" y="130"/>
                    <a:pt x="462" y="130"/>
                    <a:pt x="462" y="130"/>
                  </a:cubicBezTo>
                  <a:cubicBezTo>
                    <a:pt x="463" y="128"/>
                    <a:pt x="463" y="128"/>
                    <a:pt x="463" y="128"/>
                  </a:cubicBezTo>
                  <a:cubicBezTo>
                    <a:pt x="464" y="125"/>
                    <a:pt x="467" y="123"/>
                    <a:pt x="470" y="124"/>
                  </a:cubicBezTo>
                  <a:cubicBezTo>
                    <a:pt x="474" y="125"/>
                    <a:pt x="476" y="128"/>
                    <a:pt x="475" y="132"/>
                  </a:cubicBezTo>
                  <a:cubicBezTo>
                    <a:pt x="474" y="133"/>
                    <a:pt x="474" y="133"/>
                    <a:pt x="474" y="133"/>
                  </a:cubicBezTo>
                  <a:cubicBezTo>
                    <a:pt x="475" y="133"/>
                    <a:pt x="475" y="133"/>
                    <a:pt x="475" y="133"/>
                  </a:cubicBezTo>
                  <a:cubicBezTo>
                    <a:pt x="479" y="134"/>
                    <a:pt x="481" y="138"/>
                    <a:pt x="480" y="141"/>
                  </a:cubicBezTo>
                  <a:cubicBezTo>
                    <a:pt x="479" y="144"/>
                    <a:pt x="475" y="146"/>
                    <a:pt x="472" y="145"/>
                  </a:cubicBezTo>
                  <a:cubicBezTo>
                    <a:pt x="471" y="145"/>
                    <a:pt x="471" y="145"/>
                    <a:pt x="471" y="145"/>
                  </a:cubicBezTo>
                  <a:cubicBezTo>
                    <a:pt x="470" y="148"/>
                    <a:pt x="470" y="148"/>
                    <a:pt x="470" y="148"/>
                  </a:cubicBezTo>
                  <a:cubicBezTo>
                    <a:pt x="476" y="149"/>
                    <a:pt x="476" y="149"/>
                    <a:pt x="476" y="149"/>
                  </a:cubicBezTo>
                  <a:cubicBezTo>
                    <a:pt x="479" y="150"/>
                    <a:pt x="481" y="153"/>
                    <a:pt x="480" y="157"/>
                  </a:cubicBezTo>
                  <a:cubicBezTo>
                    <a:pt x="479" y="160"/>
                    <a:pt x="476" y="162"/>
                    <a:pt x="473" y="161"/>
                  </a:cubicBezTo>
                  <a:cubicBezTo>
                    <a:pt x="467" y="160"/>
                    <a:pt x="467" y="160"/>
                    <a:pt x="467" y="160"/>
                  </a:cubicBezTo>
                  <a:cubicBezTo>
                    <a:pt x="464" y="171"/>
                    <a:pt x="464" y="171"/>
                    <a:pt x="464" y="171"/>
                  </a:cubicBezTo>
                  <a:cubicBezTo>
                    <a:pt x="476" y="164"/>
                    <a:pt x="476" y="164"/>
                    <a:pt x="476" y="164"/>
                  </a:cubicBezTo>
                  <a:cubicBezTo>
                    <a:pt x="488" y="157"/>
                    <a:pt x="488" y="157"/>
                    <a:pt x="488" y="157"/>
                  </a:cubicBezTo>
                  <a:cubicBezTo>
                    <a:pt x="495" y="133"/>
                    <a:pt x="495" y="133"/>
                    <a:pt x="495" y="133"/>
                  </a:cubicBezTo>
                  <a:cubicBezTo>
                    <a:pt x="496" y="129"/>
                    <a:pt x="499" y="127"/>
                    <a:pt x="502" y="128"/>
                  </a:cubicBezTo>
                  <a:cubicBezTo>
                    <a:pt x="506" y="129"/>
                    <a:pt x="508" y="132"/>
                    <a:pt x="507" y="136"/>
                  </a:cubicBezTo>
                  <a:cubicBezTo>
                    <a:pt x="503" y="148"/>
                    <a:pt x="503" y="148"/>
                    <a:pt x="503" y="148"/>
                  </a:cubicBezTo>
                  <a:cubicBezTo>
                    <a:pt x="518" y="140"/>
                    <a:pt x="518" y="140"/>
                    <a:pt x="518" y="140"/>
                  </a:cubicBezTo>
                  <a:cubicBezTo>
                    <a:pt x="520" y="138"/>
                    <a:pt x="524" y="139"/>
                    <a:pt x="526" y="142"/>
                  </a:cubicBezTo>
                  <a:cubicBezTo>
                    <a:pt x="528" y="145"/>
                    <a:pt x="527" y="149"/>
                    <a:pt x="524" y="151"/>
                  </a:cubicBezTo>
                  <a:cubicBezTo>
                    <a:pt x="510" y="159"/>
                    <a:pt x="510" y="159"/>
                    <a:pt x="510" y="159"/>
                  </a:cubicBezTo>
                  <a:cubicBezTo>
                    <a:pt x="522" y="162"/>
                    <a:pt x="522" y="162"/>
                    <a:pt x="522" y="162"/>
                  </a:cubicBezTo>
                  <a:cubicBezTo>
                    <a:pt x="525" y="163"/>
                    <a:pt x="527" y="166"/>
                    <a:pt x="526" y="170"/>
                  </a:cubicBezTo>
                  <a:cubicBezTo>
                    <a:pt x="525" y="173"/>
                    <a:pt x="522" y="175"/>
                    <a:pt x="519" y="174"/>
                  </a:cubicBezTo>
                  <a:cubicBezTo>
                    <a:pt x="494" y="168"/>
                    <a:pt x="494" y="168"/>
                    <a:pt x="494" y="168"/>
                  </a:cubicBezTo>
                  <a:cubicBezTo>
                    <a:pt x="482" y="174"/>
                    <a:pt x="482" y="174"/>
                    <a:pt x="482" y="174"/>
                  </a:cubicBezTo>
                  <a:cubicBezTo>
                    <a:pt x="470" y="181"/>
                    <a:pt x="470" y="181"/>
                    <a:pt x="470" y="181"/>
                  </a:cubicBezTo>
                  <a:cubicBezTo>
                    <a:pt x="481" y="184"/>
                    <a:pt x="481" y="184"/>
                    <a:pt x="481" y="184"/>
                  </a:cubicBezTo>
                  <a:cubicBezTo>
                    <a:pt x="483" y="179"/>
                    <a:pt x="483" y="179"/>
                    <a:pt x="483" y="179"/>
                  </a:cubicBezTo>
                  <a:cubicBezTo>
                    <a:pt x="484" y="176"/>
                    <a:pt x="487" y="174"/>
                    <a:pt x="491" y="175"/>
                  </a:cubicBezTo>
                  <a:cubicBezTo>
                    <a:pt x="494" y="175"/>
                    <a:pt x="496" y="179"/>
                    <a:pt x="495" y="182"/>
                  </a:cubicBezTo>
                  <a:cubicBezTo>
                    <a:pt x="493" y="188"/>
                    <a:pt x="493" y="188"/>
                    <a:pt x="493" y="188"/>
                  </a:cubicBezTo>
                  <a:cubicBezTo>
                    <a:pt x="496" y="188"/>
                    <a:pt x="496" y="188"/>
                    <a:pt x="496" y="188"/>
                  </a:cubicBezTo>
                  <a:cubicBezTo>
                    <a:pt x="496" y="187"/>
                    <a:pt x="496" y="187"/>
                    <a:pt x="496" y="187"/>
                  </a:cubicBezTo>
                  <a:cubicBezTo>
                    <a:pt x="497" y="184"/>
                    <a:pt x="501" y="182"/>
                    <a:pt x="504" y="183"/>
                  </a:cubicBezTo>
                  <a:cubicBezTo>
                    <a:pt x="507" y="184"/>
                    <a:pt x="509" y="187"/>
                    <a:pt x="508" y="190"/>
                  </a:cubicBezTo>
                  <a:cubicBezTo>
                    <a:pt x="508" y="191"/>
                    <a:pt x="508" y="191"/>
                    <a:pt x="508" y="191"/>
                  </a:cubicBezTo>
                  <a:cubicBezTo>
                    <a:pt x="509" y="192"/>
                    <a:pt x="509" y="192"/>
                    <a:pt x="509" y="192"/>
                  </a:cubicBezTo>
                  <a:cubicBezTo>
                    <a:pt x="513" y="193"/>
                    <a:pt x="515" y="196"/>
                    <a:pt x="514" y="199"/>
                  </a:cubicBezTo>
                  <a:cubicBezTo>
                    <a:pt x="513" y="203"/>
                    <a:pt x="510" y="205"/>
                    <a:pt x="506" y="204"/>
                  </a:cubicBezTo>
                  <a:cubicBezTo>
                    <a:pt x="505" y="203"/>
                    <a:pt x="505" y="203"/>
                    <a:pt x="505" y="203"/>
                  </a:cubicBezTo>
                  <a:cubicBezTo>
                    <a:pt x="504" y="205"/>
                    <a:pt x="504" y="205"/>
                    <a:pt x="504" y="205"/>
                  </a:cubicBezTo>
                  <a:cubicBezTo>
                    <a:pt x="504" y="208"/>
                    <a:pt x="500" y="210"/>
                    <a:pt x="497" y="209"/>
                  </a:cubicBezTo>
                  <a:cubicBezTo>
                    <a:pt x="494" y="208"/>
                    <a:pt x="492" y="205"/>
                    <a:pt x="492" y="201"/>
                  </a:cubicBezTo>
                  <a:cubicBezTo>
                    <a:pt x="493" y="200"/>
                    <a:pt x="493" y="200"/>
                    <a:pt x="493" y="200"/>
                  </a:cubicBezTo>
                  <a:cubicBezTo>
                    <a:pt x="490" y="200"/>
                    <a:pt x="490" y="200"/>
                    <a:pt x="490" y="200"/>
                  </a:cubicBezTo>
                  <a:cubicBezTo>
                    <a:pt x="489" y="205"/>
                    <a:pt x="489" y="205"/>
                    <a:pt x="489" y="205"/>
                  </a:cubicBezTo>
                  <a:cubicBezTo>
                    <a:pt x="488" y="208"/>
                    <a:pt x="484" y="210"/>
                    <a:pt x="481" y="209"/>
                  </a:cubicBezTo>
                  <a:cubicBezTo>
                    <a:pt x="478" y="208"/>
                    <a:pt x="476" y="205"/>
                    <a:pt x="477" y="202"/>
                  </a:cubicBezTo>
                  <a:cubicBezTo>
                    <a:pt x="478" y="196"/>
                    <a:pt x="478" y="196"/>
                    <a:pt x="478" y="196"/>
                  </a:cubicBezTo>
                  <a:cubicBezTo>
                    <a:pt x="455" y="190"/>
                    <a:pt x="455" y="190"/>
                    <a:pt x="455" y="190"/>
                  </a:cubicBezTo>
                  <a:cubicBezTo>
                    <a:pt x="412" y="215"/>
                    <a:pt x="412" y="215"/>
                    <a:pt x="412" y="215"/>
                  </a:cubicBezTo>
                  <a:cubicBezTo>
                    <a:pt x="414" y="217"/>
                    <a:pt x="414" y="221"/>
                    <a:pt x="412" y="223"/>
                  </a:cubicBezTo>
                  <a:cubicBezTo>
                    <a:pt x="409" y="226"/>
                    <a:pt x="409" y="226"/>
                    <a:pt x="409" y="226"/>
                  </a:cubicBezTo>
                  <a:cubicBezTo>
                    <a:pt x="415" y="231"/>
                    <a:pt x="415" y="231"/>
                    <a:pt x="415" y="231"/>
                  </a:cubicBezTo>
                  <a:cubicBezTo>
                    <a:pt x="421" y="224"/>
                    <a:pt x="421" y="224"/>
                    <a:pt x="421" y="224"/>
                  </a:cubicBezTo>
                  <a:cubicBezTo>
                    <a:pt x="419" y="223"/>
                    <a:pt x="419" y="223"/>
                    <a:pt x="419" y="223"/>
                  </a:cubicBezTo>
                  <a:cubicBezTo>
                    <a:pt x="417" y="221"/>
                    <a:pt x="417" y="217"/>
                    <a:pt x="419" y="215"/>
                  </a:cubicBezTo>
                  <a:cubicBezTo>
                    <a:pt x="421" y="213"/>
                    <a:pt x="424" y="213"/>
                    <a:pt x="427" y="215"/>
                  </a:cubicBezTo>
                  <a:cubicBezTo>
                    <a:pt x="428" y="216"/>
                    <a:pt x="428" y="216"/>
                    <a:pt x="428" y="216"/>
                  </a:cubicBezTo>
                  <a:cubicBezTo>
                    <a:pt x="431" y="212"/>
                    <a:pt x="431" y="212"/>
                    <a:pt x="431" y="212"/>
                  </a:cubicBezTo>
                  <a:cubicBezTo>
                    <a:pt x="433" y="210"/>
                    <a:pt x="436" y="210"/>
                    <a:pt x="439" y="212"/>
                  </a:cubicBezTo>
                  <a:cubicBezTo>
                    <a:pt x="441" y="214"/>
                    <a:pt x="441" y="217"/>
                    <a:pt x="439" y="220"/>
                  </a:cubicBezTo>
                  <a:cubicBezTo>
                    <a:pt x="436" y="223"/>
                    <a:pt x="436" y="223"/>
                    <a:pt x="436" y="223"/>
                  </a:cubicBezTo>
                  <a:cubicBezTo>
                    <a:pt x="437" y="225"/>
                    <a:pt x="437" y="225"/>
                    <a:pt x="437" y="225"/>
                  </a:cubicBezTo>
                  <a:cubicBezTo>
                    <a:pt x="440" y="227"/>
                    <a:pt x="440" y="230"/>
                    <a:pt x="438" y="232"/>
                  </a:cubicBezTo>
                  <a:cubicBezTo>
                    <a:pt x="436" y="234"/>
                    <a:pt x="433" y="235"/>
                    <a:pt x="430" y="233"/>
                  </a:cubicBezTo>
                  <a:cubicBezTo>
                    <a:pt x="429" y="231"/>
                    <a:pt x="429" y="231"/>
                    <a:pt x="429" y="231"/>
                  </a:cubicBezTo>
                  <a:cubicBezTo>
                    <a:pt x="423" y="238"/>
                    <a:pt x="423" y="238"/>
                    <a:pt x="423" y="238"/>
                  </a:cubicBezTo>
                  <a:cubicBezTo>
                    <a:pt x="428" y="243"/>
                    <a:pt x="428" y="243"/>
                    <a:pt x="428" y="243"/>
                  </a:cubicBezTo>
                  <a:cubicBezTo>
                    <a:pt x="431" y="239"/>
                    <a:pt x="431" y="239"/>
                    <a:pt x="431" y="239"/>
                  </a:cubicBezTo>
                  <a:cubicBezTo>
                    <a:pt x="433" y="237"/>
                    <a:pt x="436" y="237"/>
                    <a:pt x="438" y="239"/>
                  </a:cubicBezTo>
                  <a:cubicBezTo>
                    <a:pt x="440" y="241"/>
                    <a:pt x="441" y="244"/>
                    <a:pt x="439" y="247"/>
                  </a:cubicBezTo>
                  <a:cubicBezTo>
                    <a:pt x="436" y="250"/>
                    <a:pt x="436" y="250"/>
                    <a:pt x="436" y="250"/>
                  </a:cubicBezTo>
                  <a:cubicBezTo>
                    <a:pt x="439" y="253"/>
                    <a:pt x="439" y="253"/>
                    <a:pt x="439" y="253"/>
                  </a:cubicBezTo>
                  <a:cubicBezTo>
                    <a:pt x="441" y="255"/>
                    <a:pt x="442" y="258"/>
                    <a:pt x="440" y="260"/>
                  </a:cubicBezTo>
                  <a:cubicBezTo>
                    <a:pt x="438" y="263"/>
                    <a:pt x="434" y="263"/>
                    <a:pt x="432" y="261"/>
                  </a:cubicBezTo>
                  <a:cubicBezTo>
                    <a:pt x="429" y="258"/>
                    <a:pt x="429" y="258"/>
                    <a:pt x="429" y="258"/>
                  </a:cubicBezTo>
                  <a:cubicBezTo>
                    <a:pt x="426" y="261"/>
                    <a:pt x="426" y="261"/>
                    <a:pt x="426" y="261"/>
                  </a:cubicBezTo>
                  <a:cubicBezTo>
                    <a:pt x="424" y="263"/>
                    <a:pt x="420" y="263"/>
                    <a:pt x="418" y="261"/>
                  </a:cubicBezTo>
                  <a:cubicBezTo>
                    <a:pt x="416" y="259"/>
                    <a:pt x="416" y="256"/>
                    <a:pt x="418" y="254"/>
                  </a:cubicBezTo>
                  <a:cubicBezTo>
                    <a:pt x="421" y="251"/>
                    <a:pt x="421" y="251"/>
                    <a:pt x="421" y="251"/>
                  </a:cubicBezTo>
                  <a:cubicBezTo>
                    <a:pt x="416" y="246"/>
                    <a:pt x="416" y="246"/>
                    <a:pt x="416" y="246"/>
                  </a:cubicBezTo>
                  <a:cubicBezTo>
                    <a:pt x="408" y="255"/>
                    <a:pt x="408" y="255"/>
                    <a:pt x="408" y="255"/>
                  </a:cubicBezTo>
                  <a:cubicBezTo>
                    <a:pt x="413" y="260"/>
                    <a:pt x="413" y="260"/>
                    <a:pt x="413" y="260"/>
                  </a:cubicBezTo>
                  <a:cubicBezTo>
                    <a:pt x="416" y="262"/>
                    <a:pt x="416" y="265"/>
                    <a:pt x="414" y="268"/>
                  </a:cubicBezTo>
                  <a:cubicBezTo>
                    <a:pt x="412" y="270"/>
                    <a:pt x="408" y="270"/>
                    <a:pt x="406" y="268"/>
                  </a:cubicBezTo>
                  <a:cubicBezTo>
                    <a:pt x="400" y="263"/>
                    <a:pt x="400" y="263"/>
                    <a:pt x="400" y="263"/>
                  </a:cubicBezTo>
                  <a:cubicBezTo>
                    <a:pt x="392" y="273"/>
                    <a:pt x="392" y="273"/>
                    <a:pt x="392" y="273"/>
                  </a:cubicBezTo>
                  <a:cubicBezTo>
                    <a:pt x="436" y="270"/>
                    <a:pt x="436" y="270"/>
                    <a:pt x="436" y="270"/>
                  </a:cubicBezTo>
                  <a:cubicBezTo>
                    <a:pt x="449" y="256"/>
                    <a:pt x="449" y="256"/>
                    <a:pt x="449" y="256"/>
                  </a:cubicBezTo>
                  <a:cubicBezTo>
                    <a:pt x="445" y="253"/>
                    <a:pt x="445" y="253"/>
                    <a:pt x="445" y="253"/>
                  </a:cubicBezTo>
                  <a:cubicBezTo>
                    <a:pt x="443" y="251"/>
                    <a:pt x="442" y="247"/>
                    <a:pt x="444" y="245"/>
                  </a:cubicBezTo>
                  <a:cubicBezTo>
                    <a:pt x="446" y="243"/>
                    <a:pt x="450" y="243"/>
                    <a:pt x="452" y="245"/>
                  </a:cubicBezTo>
                  <a:cubicBezTo>
                    <a:pt x="456" y="248"/>
                    <a:pt x="456" y="248"/>
                    <a:pt x="456" y="248"/>
                  </a:cubicBezTo>
                  <a:cubicBezTo>
                    <a:pt x="461" y="242"/>
                    <a:pt x="461" y="242"/>
                    <a:pt x="461" y="242"/>
                  </a:cubicBezTo>
                  <a:cubicBezTo>
                    <a:pt x="458" y="239"/>
                    <a:pt x="458" y="239"/>
                    <a:pt x="458" y="239"/>
                  </a:cubicBezTo>
                  <a:cubicBezTo>
                    <a:pt x="456" y="241"/>
                    <a:pt x="456" y="241"/>
                    <a:pt x="456" y="241"/>
                  </a:cubicBezTo>
                  <a:cubicBezTo>
                    <a:pt x="454" y="243"/>
                    <a:pt x="451" y="243"/>
                    <a:pt x="448" y="241"/>
                  </a:cubicBezTo>
                  <a:cubicBezTo>
                    <a:pt x="446" y="239"/>
                    <a:pt x="446" y="236"/>
                    <a:pt x="448" y="234"/>
                  </a:cubicBezTo>
                  <a:cubicBezTo>
                    <a:pt x="450" y="232"/>
                    <a:pt x="450" y="232"/>
                    <a:pt x="450" y="232"/>
                  </a:cubicBezTo>
                  <a:cubicBezTo>
                    <a:pt x="448" y="230"/>
                    <a:pt x="448" y="230"/>
                    <a:pt x="448" y="230"/>
                  </a:cubicBezTo>
                  <a:cubicBezTo>
                    <a:pt x="445" y="228"/>
                    <a:pt x="445" y="224"/>
                    <a:pt x="447" y="222"/>
                  </a:cubicBezTo>
                  <a:cubicBezTo>
                    <a:pt x="449" y="220"/>
                    <a:pt x="453" y="220"/>
                    <a:pt x="455" y="222"/>
                  </a:cubicBezTo>
                  <a:cubicBezTo>
                    <a:pt x="457" y="224"/>
                    <a:pt x="457" y="224"/>
                    <a:pt x="457" y="224"/>
                  </a:cubicBezTo>
                  <a:cubicBezTo>
                    <a:pt x="459" y="221"/>
                    <a:pt x="459" y="221"/>
                    <a:pt x="459" y="221"/>
                  </a:cubicBezTo>
                  <a:cubicBezTo>
                    <a:pt x="461" y="219"/>
                    <a:pt x="464" y="219"/>
                    <a:pt x="466" y="221"/>
                  </a:cubicBezTo>
                  <a:cubicBezTo>
                    <a:pt x="469" y="223"/>
                    <a:pt x="469" y="226"/>
                    <a:pt x="467" y="229"/>
                  </a:cubicBezTo>
                  <a:cubicBezTo>
                    <a:pt x="465" y="231"/>
                    <a:pt x="465" y="231"/>
                    <a:pt x="465" y="231"/>
                  </a:cubicBezTo>
                  <a:cubicBezTo>
                    <a:pt x="468" y="234"/>
                    <a:pt x="468" y="234"/>
                    <a:pt x="468" y="234"/>
                  </a:cubicBezTo>
                  <a:cubicBezTo>
                    <a:pt x="473" y="229"/>
                    <a:pt x="473" y="229"/>
                    <a:pt x="473" y="229"/>
                  </a:cubicBezTo>
                  <a:cubicBezTo>
                    <a:pt x="472" y="229"/>
                    <a:pt x="472" y="229"/>
                    <a:pt x="472" y="229"/>
                  </a:cubicBezTo>
                  <a:cubicBezTo>
                    <a:pt x="470" y="227"/>
                    <a:pt x="470" y="224"/>
                    <a:pt x="472" y="221"/>
                  </a:cubicBezTo>
                  <a:cubicBezTo>
                    <a:pt x="474" y="219"/>
                    <a:pt x="477" y="219"/>
                    <a:pt x="479" y="221"/>
                  </a:cubicBezTo>
                  <a:cubicBezTo>
                    <a:pt x="480" y="221"/>
                    <a:pt x="480" y="221"/>
                    <a:pt x="480" y="221"/>
                  </a:cubicBezTo>
                  <a:cubicBezTo>
                    <a:pt x="482" y="219"/>
                    <a:pt x="482" y="219"/>
                    <a:pt x="482" y="219"/>
                  </a:cubicBezTo>
                  <a:cubicBezTo>
                    <a:pt x="484" y="217"/>
                    <a:pt x="487" y="217"/>
                    <a:pt x="489" y="219"/>
                  </a:cubicBezTo>
                  <a:cubicBezTo>
                    <a:pt x="492" y="220"/>
                    <a:pt x="492" y="224"/>
                    <a:pt x="490" y="226"/>
                  </a:cubicBezTo>
                  <a:cubicBezTo>
                    <a:pt x="488" y="228"/>
                    <a:pt x="488" y="228"/>
                    <a:pt x="488" y="228"/>
                  </a:cubicBezTo>
                  <a:cubicBezTo>
                    <a:pt x="488" y="229"/>
                    <a:pt x="488" y="229"/>
                    <a:pt x="488" y="229"/>
                  </a:cubicBezTo>
                  <a:cubicBezTo>
                    <a:pt x="491" y="231"/>
                    <a:pt x="491" y="234"/>
                    <a:pt x="489" y="237"/>
                  </a:cubicBezTo>
                  <a:cubicBezTo>
                    <a:pt x="487" y="239"/>
                    <a:pt x="483" y="239"/>
                    <a:pt x="481" y="237"/>
                  </a:cubicBezTo>
                  <a:cubicBezTo>
                    <a:pt x="481" y="236"/>
                    <a:pt x="481" y="236"/>
                    <a:pt x="481" y="236"/>
                  </a:cubicBezTo>
                  <a:cubicBezTo>
                    <a:pt x="476" y="241"/>
                    <a:pt x="476" y="241"/>
                    <a:pt x="476" y="241"/>
                  </a:cubicBezTo>
                  <a:cubicBezTo>
                    <a:pt x="480" y="244"/>
                    <a:pt x="480" y="244"/>
                    <a:pt x="480" y="244"/>
                  </a:cubicBezTo>
                  <a:cubicBezTo>
                    <a:pt x="481" y="242"/>
                    <a:pt x="481" y="242"/>
                    <a:pt x="481" y="242"/>
                  </a:cubicBezTo>
                  <a:cubicBezTo>
                    <a:pt x="483" y="239"/>
                    <a:pt x="487" y="239"/>
                    <a:pt x="489" y="241"/>
                  </a:cubicBezTo>
                  <a:cubicBezTo>
                    <a:pt x="491" y="243"/>
                    <a:pt x="491" y="247"/>
                    <a:pt x="489" y="249"/>
                  </a:cubicBezTo>
                  <a:cubicBezTo>
                    <a:pt x="488" y="251"/>
                    <a:pt x="488" y="251"/>
                    <a:pt x="488" y="251"/>
                  </a:cubicBezTo>
                  <a:cubicBezTo>
                    <a:pt x="490" y="253"/>
                    <a:pt x="490" y="253"/>
                    <a:pt x="490" y="253"/>
                  </a:cubicBezTo>
                  <a:cubicBezTo>
                    <a:pt x="492" y="255"/>
                    <a:pt x="492" y="258"/>
                    <a:pt x="490" y="260"/>
                  </a:cubicBezTo>
                  <a:cubicBezTo>
                    <a:pt x="488" y="263"/>
                    <a:pt x="485" y="263"/>
                    <a:pt x="483" y="261"/>
                  </a:cubicBezTo>
                  <a:cubicBezTo>
                    <a:pt x="480" y="259"/>
                    <a:pt x="480" y="259"/>
                    <a:pt x="480" y="259"/>
                  </a:cubicBezTo>
                  <a:cubicBezTo>
                    <a:pt x="478" y="261"/>
                    <a:pt x="478" y="261"/>
                    <a:pt x="478" y="261"/>
                  </a:cubicBezTo>
                  <a:cubicBezTo>
                    <a:pt x="477" y="263"/>
                    <a:pt x="473" y="263"/>
                    <a:pt x="471" y="261"/>
                  </a:cubicBezTo>
                  <a:cubicBezTo>
                    <a:pt x="469" y="259"/>
                    <a:pt x="469" y="256"/>
                    <a:pt x="471" y="254"/>
                  </a:cubicBezTo>
                  <a:cubicBezTo>
                    <a:pt x="472" y="252"/>
                    <a:pt x="472" y="252"/>
                    <a:pt x="472" y="252"/>
                  </a:cubicBezTo>
                  <a:cubicBezTo>
                    <a:pt x="469" y="249"/>
                    <a:pt x="469" y="249"/>
                    <a:pt x="469" y="249"/>
                  </a:cubicBezTo>
                  <a:cubicBezTo>
                    <a:pt x="464" y="255"/>
                    <a:pt x="464" y="255"/>
                    <a:pt x="464" y="255"/>
                  </a:cubicBezTo>
                  <a:cubicBezTo>
                    <a:pt x="468" y="259"/>
                    <a:pt x="468" y="259"/>
                    <a:pt x="468" y="259"/>
                  </a:cubicBezTo>
                  <a:cubicBezTo>
                    <a:pt x="470" y="261"/>
                    <a:pt x="470" y="264"/>
                    <a:pt x="468" y="267"/>
                  </a:cubicBezTo>
                  <a:cubicBezTo>
                    <a:pt x="467" y="269"/>
                    <a:pt x="463" y="269"/>
                    <a:pt x="461" y="267"/>
                  </a:cubicBezTo>
                  <a:cubicBezTo>
                    <a:pt x="457" y="263"/>
                    <a:pt x="457" y="263"/>
                    <a:pt x="457" y="263"/>
                  </a:cubicBezTo>
                  <a:cubicBezTo>
                    <a:pt x="451" y="269"/>
                    <a:pt x="451" y="269"/>
                    <a:pt x="451" y="269"/>
                  </a:cubicBezTo>
                  <a:cubicBezTo>
                    <a:pt x="488" y="267"/>
                    <a:pt x="488" y="267"/>
                    <a:pt x="488" y="267"/>
                  </a:cubicBezTo>
                  <a:cubicBezTo>
                    <a:pt x="502" y="252"/>
                    <a:pt x="502" y="252"/>
                    <a:pt x="502" y="252"/>
                  </a:cubicBezTo>
                  <a:cubicBezTo>
                    <a:pt x="498" y="249"/>
                    <a:pt x="498" y="249"/>
                    <a:pt x="498" y="249"/>
                  </a:cubicBezTo>
                  <a:cubicBezTo>
                    <a:pt x="496" y="247"/>
                    <a:pt x="496" y="243"/>
                    <a:pt x="498" y="241"/>
                  </a:cubicBezTo>
                  <a:cubicBezTo>
                    <a:pt x="500" y="239"/>
                    <a:pt x="503" y="239"/>
                    <a:pt x="505" y="241"/>
                  </a:cubicBezTo>
                  <a:cubicBezTo>
                    <a:pt x="509" y="244"/>
                    <a:pt x="509" y="244"/>
                    <a:pt x="509" y="244"/>
                  </a:cubicBezTo>
                  <a:cubicBezTo>
                    <a:pt x="510" y="242"/>
                    <a:pt x="510" y="242"/>
                    <a:pt x="510" y="242"/>
                  </a:cubicBezTo>
                  <a:cubicBezTo>
                    <a:pt x="509" y="242"/>
                    <a:pt x="509" y="242"/>
                    <a:pt x="509" y="242"/>
                  </a:cubicBezTo>
                  <a:cubicBezTo>
                    <a:pt x="507" y="240"/>
                    <a:pt x="507" y="236"/>
                    <a:pt x="509" y="234"/>
                  </a:cubicBezTo>
                  <a:cubicBezTo>
                    <a:pt x="511" y="232"/>
                    <a:pt x="514" y="232"/>
                    <a:pt x="517" y="234"/>
                  </a:cubicBezTo>
                  <a:cubicBezTo>
                    <a:pt x="517" y="234"/>
                    <a:pt x="517" y="234"/>
                    <a:pt x="517" y="234"/>
                  </a:cubicBezTo>
                  <a:cubicBezTo>
                    <a:pt x="518" y="233"/>
                    <a:pt x="518" y="233"/>
                    <a:pt x="518" y="233"/>
                  </a:cubicBezTo>
                  <a:cubicBezTo>
                    <a:pt x="520" y="231"/>
                    <a:pt x="524" y="231"/>
                    <a:pt x="526" y="233"/>
                  </a:cubicBezTo>
                  <a:cubicBezTo>
                    <a:pt x="528" y="235"/>
                    <a:pt x="528" y="238"/>
                    <a:pt x="526" y="240"/>
                  </a:cubicBezTo>
                  <a:cubicBezTo>
                    <a:pt x="525" y="242"/>
                    <a:pt x="525" y="242"/>
                    <a:pt x="525" y="242"/>
                  </a:cubicBezTo>
                  <a:cubicBezTo>
                    <a:pt x="526" y="242"/>
                    <a:pt x="526" y="242"/>
                    <a:pt x="526" y="242"/>
                  </a:cubicBezTo>
                  <a:cubicBezTo>
                    <a:pt x="528" y="244"/>
                    <a:pt x="528" y="248"/>
                    <a:pt x="527" y="250"/>
                  </a:cubicBezTo>
                  <a:cubicBezTo>
                    <a:pt x="525" y="252"/>
                    <a:pt x="521" y="252"/>
                    <a:pt x="519" y="250"/>
                  </a:cubicBezTo>
                  <a:cubicBezTo>
                    <a:pt x="518" y="249"/>
                    <a:pt x="518" y="249"/>
                    <a:pt x="518" y="249"/>
                  </a:cubicBezTo>
                  <a:cubicBezTo>
                    <a:pt x="517" y="251"/>
                    <a:pt x="517" y="251"/>
                    <a:pt x="517" y="251"/>
                  </a:cubicBezTo>
                  <a:cubicBezTo>
                    <a:pt x="520" y="254"/>
                    <a:pt x="520" y="254"/>
                    <a:pt x="520" y="254"/>
                  </a:cubicBezTo>
                  <a:cubicBezTo>
                    <a:pt x="523" y="256"/>
                    <a:pt x="523" y="260"/>
                    <a:pt x="521" y="262"/>
                  </a:cubicBezTo>
                  <a:cubicBezTo>
                    <a:pt x="519" y="264"/>
                    <a:pt x="515" y="264"/>
                    <a:pt x="513" y="262"/>
                  </a:cubicBezTo>
                  <a:cubicBezTo>
                    <a:pt x="510" y="259"/>
                    <a:pt x="510" y="259"/>
                    <a:pt x="510" y="259"/>
                  </a:cubicBezTo>
                  <a:cubicBezTo>
                    <a:pt x="503" y="266"/>
                    <a:pt x="503" y="266"/>
                    <a:pt x="503" y="266"/>
                  </a:cubicBezTo>
                  <a:cubicBezTo>
                    <a:pt x="527" y="265"/>
                    <a:pt x="527" y="265"/>
                    <a:pt x="527" y="265"/>
                  </a:cubicBezTo>
                  <a:cubicBezTo>
                    <a:pt x="541" y="249"/>
                    <a:pt x="541" y="249"/>
                    <a:pt x="541" y="249"/>
                  </a:cubicBezTo>
                  <a:cubicBezTo>
                    <a:pt x="543" y="247"/>
                    <a:pt x="547" y="247"/>
                    <a:pt x="549" y="249"/>
                  </a:cubicBezTo>
                  <a:cubicBezTo>
                    <a:pt x="551" y="251"/>
                    <a:pt x="551" y="254"/>
                    <a:pt x="549" y="256"/>
                  </a:cubicBezTo>
                  <a:cubicBezTo>
                    <a:pt x="542" y="264"/>
                    <a:pt x="542" y="264"/>
                    <a:pt x="542" y="264"/>
                  </a:cubicBezTo>
                  <a:cubicBezTo>
                    <a:pt x="556" y="264"/>
                    <a:pt x="556" y="264"/>
                    <a:pt x="556" y="264"/>
                  </a:cubicBezTo>
                  <a:cubicBezTo>
                    <a:pt x="559" y="263"/>
                    <a:pt x="562" y="266"/>
                    <a:pt x="562" y="269"/>
                  </a:cubicBezTo>
                  <a:cubicBezTo>
                    <a:pt x="562" y="271"/>
                    <a:pt x="560" y="274"/>
                    <a:pt x="557" y="274"/>
                  </a:cubicBezTo>
                  <a:cubicBezTo>
                    <a:pt x="333" y="287"/>
                    <a:pt x="429" y="281"/>
                    <a:pt x="391" y="283"/>
                  </a:cubicBezTo>
                  <a:cubicBezTo>
                    <a:pt x="429" y="286"/>
                    <a:pt x="333" y="280"/>
                    <a:pt x="557" y="293"/>
                  </a:cubicBezTo>
                  <a:cubicBezTo>
                    <a:pt x="560" y="293"/>
                    <a:pt x="562" y="295"/>
                    <a:pt x="562" y="298"/>
                  </a:cubicBezTo>
                  <a:cubicBezTo>
                    <a:pt x="562" y="301"/>
                    <a:pt x="559" y="304"/>
                    <a:pt x="556" y="303"/>
                  </a:cubicBezTo>
                  <a:cubicBezTo>
                    <a:pt x="542" y="303"/>
                    <a:pt x="542" y="303"/>
                    <a:pt x="542" y="303"/>
                  </a:cubicBezTo>
                  <a:cubicBezTo>
                    <a:pt x="549" y="311"/>
                    <a:pt x="549" y="311"/>
                    <a:pt x="549" y="311"/>
                  </a:cubicBezTo>
                  <a:cubicBezTo>
                    <a:pt x="551" y="313"/>
                    <a:pt x="551" y="316"/>
                    <a:pt x="549" y="318"/>
                  </a:cubicBezTo>
                  <a:cubicBezTo>
                    <a:pt x="547" y="320"/>
                    <a:pt x="543" y="320"/>
                    <a:pt x="541" y="318"/>
                  </a:cubicBezTo>
                  <a:cubicBezTo>
                    <a:pt x="527" y="302"/>
                    <a:pt x="527" y="302"/>
                    <a:pt x="527" y="302"/>
                  </a:cubicBezTo>
                  <a:cubicBezTo>
                    <a:pt x="503" y="300"/>
                    <a:pt x="503" y="300"/>
                    <a:pt x="503" y="300"/>
                  </a:cubicBezTo>
                  <a:cubicBezTo>
                    <a:pt x="510" y="308"/>
                    <a:pt x="510" y="308"/>
                    <a:pt x="510" y="308"/>
                  </a:cubicBezTo>
                  <a:cubicBezTo>
                    <a:pt x="513" y="305"/>
                    <a:pt x="513" y="305"/>
                    <a:pt x="513" y="305"/>
                  </a:cubicBezTo>
                  <a:cubicBezTo>
                    <a:pt x="515" y="303"/>
                    <a:pt x="519" y="303"/>
                    <a:pt x="521" y="305"/>
                  </a:cubicBezTo>
                  <a:cubicBezTo>
                    <a:pt x="523" y="307"/>
                    <a:pt x="523" y="311"/>
                    <a:pt x="520" y="313"/>
                  </a:cubicBezTo>
                  <a:cubicBezTo>
                    <a:pt x="517" y="316"/>
                    <a:pt x="517" y="316"/>
                    <a:pt x="517" y="316"/>
                  </a:cubicBezTo>
                  <a:cubicBezTo>
                    <a:pt x="518" y="317"/>
                    <a:pt x="518" y="317"/>
                    <a:pt x="518" y="317"/>
                  </a:cubicBezTo>
                  <a:cubicBezTo>
                    <a:pt x="519" y="317"/>
                    <a:pt x="519" y="317"/>
                    <a:pt x="519" y="317"/>
                  </a:cubicBezTo>
                  <a:cubicBezTo>
                    <a:pt x="521" y="315"/>
                    <a:pt x="525" y="315"/>
                    <a:pt x="527" y="317"/>
                  </a:cubicBezTo>
                  <a:cubicBezTo>
                    <a:pt x="528" y="319"/>
                    <a:pt x="528" y="323"/>
                    <a:pt x="526" y="325"/>
                  </a:cubicBezTo>
                  <a:cubicBezTo>
                    <a:pt x="525" y="325"/>
                    <a:pt x="525" y="325"/>
                    <a:pt x="525" y="325"/>
                  </a:cubicBezTo>
                  <a:cubicBezTo>
                    <a:pt x="526" y="326"/>
                    <a:pt x="526" y="326"/>
                    <a:pt x="526" y="326"/>
                  </a:cubicBezTo>
                  <a:cubicBezTo>
                    <a:pt x="528" y="329"/>
                    <a:pt x="528" y="332"/>
                    <a:pt x="526" y="334"/>
                  </a:cubicBezTo>
                  <a:cubicBezTo>
                    <a:pt x="524" y="336"/>
                    <a:pt x="520" y="336"/>
                    <a:pt x="518" y="334"/>
                  </a:cubicBezTo>
                  <a:cubicBezTo>
                    <a:pt x="517" y="333"/>
                    <a:pt x="517" y="333"/>
                    <a:pt x="517" y="333"/>
                  </a:cubicBezTo>
                  <a:cubicBezTo>
                    <a:pt x="517" y="333"/>
                    <a:pt x="517" y="333"/>
                    <a:pt x="517" y="333"/>
                  </a:cubicBezTo>
                  <a:cubicBezTo>
                    <a:pt x="514" y="335"/>
                    <a:pt x="511" y="335"/>
                    <a:pt x="509" y="333"/>
                  </a:cubicBezTo>
                  <a:cubicBezTo>
                    <a:pt x="507" y="331"/>
                    <a:pt x="507" y="327"/>
                    <a:pt x="509" y="325"/>
                  </a:cubicBezTo>
                  <a:cubicBezTo>
                    <a:pt x="510" y="325"/>
                    <a:pt x="510" y="325"/>
                    <a:pt x="510" y="325"/>
                  </a:cubicBezTo>
                  <a:cubicBezTo>
                    <a:pt x="509" y="323"/>
                    <a:pt x="509" y="323"/>
                    <a:pt x="509" y="323"/>
                  </a:cubicBezTo>
                  <a:cubicBezTo>
                    <a:pt x="505" y="326"/>
                    <a:pt x="505" y="326"/>
                    <a:pt x="505" y="326"/>
                  </a:cubicBezTo>
                  <a:cubicBezTo>
                    <a:pt x="503" y="328"/>
                    <a:pt x="500" y="328"/>
                    <a:pt x="498" y="326"/>
                  </a:cubicBezTo>
                  <a:cubicBezTo>
                    <a:pt x="496" y="324"/>
                    <a:pt x="496" y="320"/>
                    <a:pt x="498" y="318"/>
                  </a:cubicBezTo>
                  <a:cubicBezTo>
                    <a:pt x="502" y="315"/>
                    <a:pt x="502" y="315"/>
                    <a:pt x="502" y="315"/>
                  </a:cubicBezTo>
                  <a:cubicBezTo>
                    <a:pt x="488" y="300"/>
                    <a:pt x="488" y="300"/>
                    <a:pt x="488" y="300"/>
                  </a:cubicBezTo>
                  <a:cubicBezTo>
                    <a:pt x="451" y="298"/>
                    <a:pt x="451" y="298"/>
                    <a:pt x="451" y="298"/>
                  </a:cubicBezTo>
                  <a:cubicBezTo>
                    <a:pt x="457" y="304"/>
                    <a:pt x="457" y="304"/>
                    <a:pt x="457" y="304"/>
                  </a:cubicBezTo>
                  <a:cubicBezTo>
                    <a:pt x="461" y="300"/>
                    <a:pt x="461" y="300"/>
                    <a:pt x="461" y="300"/>
                  </a:cubicBezTo>
                  <a:cubicBezTo>
                    <a:pt x="463" y="298"/>
                    <a:pt x="467" y="298"/>
                    <a:pt x="468" y="300"/>
                  </a:cubicBezTo>
                  <a:cubicBezTo>
                    <a:pt x="470" y="303"/>
                    <a:pt x="470" y="306"/>
                    <a:pt x="468" y="308"/>
                  </a:cubicBezTo>
                  <a:cubicBezTo>
                    <a:pt x="464" y="312"/>
                    <a:pt x="464" y="312"/>
                    <a:pt x="464" y="312"/>
                  </a:cubicBezTo>
                  <a:cubicBezTo>
                    <a:pt x="469" y="318"/>
                    <a:pt x="469" y="318"/>
                    <a:pt x="469" y="318"/>
                  </a:cubicBezTo>
                  <a:cubicBezTo>
                    <a:pt x="472" y="315"/>
                    <a:pt x="472" y="315"/>
                    <a:pt x="472" y="315"/>
                  </a:cubicBezTo>
                  <a:cubicBezTo>
                    <a:pt x="471" y="313"/>
                    <a:pt x="471" y="313"/>
                    <a:pt x="471" y="313"/>
                  </a:cubicBezTo>
                  <a:cubicBezTo>
                    <a:pt x="469" y="311"/>
                    <a:pt x="469" y="307"/>
                    <a:pt x="471" y="305"/>
                  </a:cubicBezTo>
                  <a:cubicBezTo>
                    <a:pt x="473" y="304"/>
                    <a:pt x="477" y="304"/>
                    <a:pt x="478" y="306"/>
                  </a:cubicBezTo>
                  <a:cubicBezTo>
                    <a:pt x="480" y="308"/>
                    <a:pt x="480" y="308"/>
                    <a:pt x="480" y="308"/>
                  </a:cubicBezTo>
                  <a:cubicBezTo>
                    <a:pt x="483" y="306"/>
                    <a:pt x="483" y="306"/>
                    <a:pt x="483" y="306"/>
                  </a:cubicBezTo>
                  <a:cubicBezTo>
                    <a:pt x="485" y="304"/>
                    <a:pt x="488" y="304"/>
                    <a:pt x="490" y="306"/>
                  </a:cubicBezTo>
                  <a:cubicBezTo>
                    <a:pt x="492" y="309"/>
                    <a:pt x="492" y="312"/>
                    <a:pt x="490" y="314"/>
                  </a:cubicBezTo>
                  <a:cubicBezTo>
                    <a:pt x="488" y="316"/>
                    <a:pt x="488" y="316"/>
                    <a:pt x="488" y="316"/>
                  </a:cubicBezTo>
                  <a:cubicBezTo>
                    <a:pt x="489" y="318"/>
                    <a:pt x="489" y="318"/>
                    <a:pt x="489" y="318"/>
                  </a:cubicBezTo>
                  <a:cubicBezTo>
                    <a:pt x="491" y="320"/>
                    <a:pt x="491" y="324"/>
                    <a:pt x="489" y="326"/>
                  </a:cubicBezTo>
                  <a:cubicBezTo>
                    <a:pt x="487" y="328"/>
                    <a:pt x="483" y="327"/>
                    <a:pt x="481" y="325"/>
                  </a:cubicBezTo>
                  <a:cubicBezTo>
                    <a:pt x="480" y="323"/>
                    <a:pt x="480" y="323"/>
                    <a:pt x="480" y="323"/>
                  </a:cubicBezTo>
                  <a:cubicBezTo>
                    <a:pt x="476" y="326"/>
                    <a:pt x="476" y="326"/>
                    <a:pt x="476" y="326"/>
                  </a:cubicBezTo>
                  <a:cubicBezTo>
                    <a:pt x="481" y="330"/>
                    <a:pt x="481" y="330"/>
                    <a:pt x="481" y="330"/>
                  </a:cubicBezTo>
                  <a:cubicBezTo>
                    <a:pt x="481" y="330"/>
                    <a:pt x="481" y="330"/>
                    <a:pt x="481" y="330"/>
                  </a:cubicBezTo>
                  <a:cubicBezTo>
                    <a:pt x="483" y="328"/>
                    <a:pt x="487" y="328"/>
                    <a:pt x="489" y="330"/>
                  </a:cubicBezTo>
                  <a:cubicBezTo>
                    <a:pt x="491" y="333"/>
                    <a:pt x="491" y="336"/>
                    <a:pt x="488" y="338"/>
                  </a:cubicBezTo>
                  <a:cubicBezTo>
                    <a:pt x="488" y="338"/>
                    <a:pt x="488" y="338"/>
                    <a:pt x="488" y="338"/>
                  </a:cubicBezTo>
                  <a:cubicBezTo>
                    <a:pt x="490" y="341"/>
                    <a:pt x="490" y="341"/>
                    <a:pt x="490" y="341"/>
                  </a:cubicBezTo>
                  <a:cubicBezTo>
                    <a:pt x="492" y="343"/>
                    <a:pt x="492" y="346"/>
                    <a:pt x="489" y="348"/>
                  </a:cubicBezTo>
                  <a:cubicBezTo>
                    <a:pt x="487" y="350"/>
                    <a:pt x="484" y="350"/>
                    <a:pt x="482" y="348"/>
                  </a:cubicBezTo>
                  <a:cubicBezTo>
                    <a:pt x="480" y="346"/>
                    <a:pt x="480" y="346"/>
                    <a:pt x="480" y="346"/>
                  </a:cubicBezTo>
                  <a:cubicBezTo>
                    <a:pt x="479" y="346"/>
                    <a:pt x="479" y="346"/>
                    <a:pt x="479" y="346"/>
                  </a:cubicBezTo>
                  <a:cubicBezTo>
                    <a:pt x="477" y="348"/>
                    <a:pt x="474" y="348"/>
                    <a:pt x="472" y="346"/>
                  </a:cubicBezTo>
                  <a:cubicBezTo>
                    <a:pt x="470" y="343"/>
                    <a:pt x="470" y="340"/>
                    <a:pt x="472" y="338"/>
                  </a:cubicBezTo>
                  <a:cubicBezTo>
                    <a:pt x="473" y="338"/>
                    <a:pt x="473" y="338"/>
                    <a:pt x="473" y="338"/>
                  </a:cubicBezTo>
                  <a:cubicBezTo>
                    <a:pt x="468" y="333"/>
                    <a:pt x="468" y="333"/>
                    <a:pt x="468" y="333"/>
                  </a:cubicBezTo>
                  <a:cubicBezTo>
                    <a:pt x="465" y="336"/>
                    <a:pt x="465" y="336"/>
                    <a:pt x="465" y="336"/>
                  </a:cubicBezTo>
                  <a:cubicBezTo>
                    <a:pt x="467" y="338"/>
                    <a:pt x="467" y="338"/>
                    <a:pt x="467" y="338"/>
                  </a:cubicBezTo>
                  <a:cubicBezTo>
                    <a:pt x="469" y="340"/>
                    <a:pt x="469" y="344"/>
                    <a:pt x="466" y="346"/>
                  </a:cubicBezTo>
                  <a:cubicBezTo>
                    <a:pt x="464" y="348"/>
                    <a:pt x="461" y="348"/>
                    <a:pt x="459" y="345"/>
                  </a:cubicBezTo>
                  <a:cubicBezTo>
                    <a:pt x="457" y="343"/>
                    <a:pt x="457" y="343"/>
                    <a:pt x="457" y="343"/>
                  </a:cubicBezTo>
                  <a:cubicBezTo>
                    <a:pt x="455" y="345"/>
                    <a:pt x="455" y="345"/>
                    <a:pt x="455" y="345"/>
                  </a:cubicBezTo>
                  <a:cubicBezTo>
                    <a:pt x="453" y="347"/>
                    <a:pt x="449" y="347"/>
                    <a:pt x="447" y="345"/>
                  </a:cubicBezTo>
                  <a:cubicBezTo>
                    <a:pt x="445" y="343"/>
                    <a:pt x="445" y="339"/>
                    <a:pt x="448" y="337"/>
                  </a:cubicBezTo>
                  <a:cubicBezTo>
                    <a:pt x="450" y="335"/>
                    <a:pt x="450" y="335"/>
                    <a:pt x="450" y="335"/>
                  </a:cubicBezTo>
                  <a:cubicBezTo>
                    <a:pt x="448" y="333"/>
                    <a:pt x="448" y="333"/>
                    <a:pt x="448" y="333"/>
                  </a:cubicBezTo>
                  <a:cubicBezTo>
                    <a:pt x="446" y="331"/>
                    <a:pt x="446" y="328"/>
                    <a:pt x="448" y="326"/>
                  </a:cubicBezTo>
                  <a:cubicBezTo>
                    <a:pt x="451" y="324"/>
                    <a:pt x="454" y="324"/>
                    <a:pt x="456" y="326"/>
                  </a:cubicBezTo>
                  <a:cubicBezTo>
                    <a:pt x="458" y="328"/>
                    <a:pt x="458" y="328"/>
                    <a:pt x="458" y="328"/>
                  </a:cubicBezTo>
                  <a:cubicBezTo>
                    <a:pt x="461" y="325"/>
                    <a:pt x="461" y="325"/>
                    <a:pt x="461" y="325"/>
                  </a:cubicBezTo>
                  <a:cubicBezTo>
                    <a:pt x="456" y="319"/>
                    <a:pt x="456" y="319"/>
                    <a:pt x="456" y="319"/>
                  </a:cubicBezTo>
                  <a:cubicBezTo>
                    <a:pt x="452" y="322"/>
                    <a:pt x="452" y="322"/>
                    <a:pt x="452" y="322"/>
                  </a:cubicBezTo>
                  <a:cubicBezTo>
                    <a:pt x="450" y="324"/>
                    <a:pt x="446" y="324"/>
                    <a:pt x="444" y="322"/>
                  </a:cubicBezTo>
                  <a:cubicBezTo>
                    <a:pt x="442" y="320"/>
                    <a:pt x="443" y="316"/>
                    <a:pt x="445" y="314"/>
                  </a:cubicBezTo>
                  <a:cubicBezTo>
                    <a:pt x="449" y="311"/>
                    <a:pt x="449" y="311"/>
                    <a:pt x="449" y="311"/>
                  </a:cubicBezTo>
                  <a:cubicBezTo>
                    <a:pt x="436" y="297"/>
                    <a:pt x="436" y="297"/>
                    <a:pt x="436" y="297"/>
                  </a:cubicBezTo>
                  <a:cubicBezTo>
                    <a:pt x="392" y="294"/>
                    <a:pt x="392" y="294"/>
                    <a:pt x="392" y="294"/>
                  </a:cubicBezTo>
                  <a:cubicBezTo>
                    <a:pt x="400" y="304"/>
                    <a:pt x="400" y="304"/>
                    <a:pt x="400" y="304"/>
                  </a:cubicBezTo>
                  <a:cubicBezTo>
                    <a:pt x="406" y="299"/>
                    <a:pt x="406" y="299"/>
                    <a:pt x="406" y="299"/>
                  </a:cubicBezTo>
                  <a:cubicBezTo>
                    <a:pt x="408" y="297"/>
                    <a:pt x="412" y="297"/>
                    <a:pt x="414" y="299"/>
                  </a:cubicBezTo>
                  <a:cubicBezTo>
                    <a:pt x="416" y="302"/>
                    <a:pt x="416" y="305"/>
                    <a:pt x="413" y="307"/>
                  </a:cubicBezTo>
                  <a:cubicBezTo>
                    <a:pt x="408" y="312"/>
                    <a:pt x="408" y="312"/>
                    <a:pt x="408" y="312"/>
                  </a:cubicBezTo>
                  <a:cubicBezTo>
                    <a:pt x="416" y="321"/>
                    <a:pt x="416" y="321"/>
                    <a:pt x="416" y="321"/>
                  </a:cubicBezTo>
                  <a:cubicBezTo>
                    <a:pt x="421" y="316"/>
                    <a:pt x="421" y="316"/>
                    <a:pt x="421" y="316"/>
                  </a:cubicBezTo>
                  <a:cubicBezTo>
                    <a:pt x="418" y="313"/>
                    <a:pt x="418" y="313"/>
                    <a:pt x="418" y="313"/>
                  </a:cubicBezTo>
                  <a:cubicBezTo>
                    <a:pt x="416" y="311"/>
                    <a:pt x="416" y="307"/>
                    <a:pt x="418" y="305"/>
                  </a:cubicBezTo>
                  <a:cubicBezTo>
                    <a:pt x="420" y="303"/>
                    <a:pt x="424" y="304"/>
                    <a:pt x="426" y="306"/>
                  </a:cubicBezTo>
                  <a:cubicBezTo>
                    <a:pt x="429" y="309"/>
                    <a:pt x="429" y="309"/>
                    <a:pt x="429" y="309"/>
                  </a:cubicBezTo>
                  <a:cubicBezTo>
                    <a:pt x="432" y="306"/>
                    <a:pt x="432" y="306"/>
                    <a:pt x="432" y="306"/>
                  </a:cubicBezTo>
                  <a:cubicBezTo>
                    <a:pt x="434" y="304"/>
                    <a:pt x="438" y="304"/>
                    <a:pt x="440" y="307"/>
                  </a:cubicBezTo>
                  <a:cubicBezTo>
                    <a:pt x="442" y="309"/>
                    <a:pt x="441" y="312"/>
                    <a:pt x="439" y="314"/>
                  </a:cubicBezTo>
                  <a:cubicBezTo>
                    <a:pt x="436" y="317"/>
                    <a:pt x="436" y="317"/>
                    <a:pt x="436" y="317"/>
                  </a:cubicBezTo>
                  <a:cubicBezTo>
                    <a:pt x="439" y="320"/>
                    <a:pt x="439" y="320"/>
                    <a:pt x="439" y="320"/>
                  </a:cubicBezTo>
                  <a:cubicBezTo>
                    <a:pt x="441" y="323"/>
                    <a:pt x="440" y="326"/>
                    <a:pt x="438" y="328"/>
                  </a:cubicBezTo>
                  <a:cubicBezTo>
                    <a:pt x="436" y="330"/>
                    <a:pt x="433" y="330"/>
                    <a:pt x="431" y="327"/>
                  </a:cubicBezTo>
                  <a:cubicBezTo>
                    <a:pt x="428" y="324"/>
                    <a:pt x="428" y="324"/>
                    <a:pt x="428" y="324"/>
                  </a:cubicBezTo>
                  <a:cubicBezTo>
                    <a:pt x="423" y="329"/>
                    <a:pt x="423" y="329"/>
                    <a:pt x="423" y="329"/>
                  </a:cubicBezTo>
                  <a:cubicBezTo>
                    <a:pt x="429" y="336"/>
                    <a:pt x="429" y="336"/>
                    <a:pt x="429" y="336"/>
                  </a:cubicBezTo>
                  <a:cubicBezTo>
                    <a:pt x="430" y="334"/>
                    <a:pt x="430" y="334"/>
                    <a:pt x="430" y="334"/>
                  </a:cubicBezTo>
                  <a:cubicBezTo>
                    <a:pt x="433" y="332"/>
                    <a:pt x="436" y="333"/>
                    <a:pt x="438" y="335"/>
                  </a:cubicBezTo>
                  <a:cubicBezTo>
                    <a:pt x="440" y="337"/>
                    <a:pt x="440" y="340"/>
                    <a:pt x="437" y="342"/>
                  </a:cubicBezTo>
                  <a:cubicBezTo>
                    <a:pt x="436" y="344"/>
                    <a:pt x="436" y="344"/>
                    <a:pt x="436" y="344"/>
                  </a:cubicBezTo>
                  <a:cubicBezTo>
                    <a:pt x="439" y="347"/>
                    <a:pt x="439" y="347"/>
                    <a:pt x="439" y="347"/>
                  </a:cubicBezTo>
                  <a:cubicBezTo>
                    <a:pt x="441" y="349"/>
                    <a:pt x="441" y="353"/>
                    <a:pt x="439" y="355"/>
                  </a:cubicBezTo>
                  <a:cubicBezTo>
                    <a:pt x="436" y="357"/>
                    <a:pt x="433" y="357"/>
                    <a:pt x="431" y="354"/>
                  </a:cubicBezTo>
                  <a:cubicBezTo>
                    <a:pt x="428" y="351"/>
                    <a:pt x="428" y="351"/>
                    <a:pt x="428" y="351"/>
                  </a:cubicBezTo>
                  <a:cubicBezTo>
                    <a:pt x="427" y="352"/>
                    <a:pt x="427" y="352"/>
                    <a:pt x="427" y="352"/>
                  </a:cubicBezTo>
                  <a:cubicBezTo>
                    <a:pt x="424" y="354"/>
                    <a:pt x="421" y="354"/>
                    <a:pt x="419" y="352"/>
                  </a:cubicBezTo>
                  <a:cubicBezTo>
                    <a:pt x="417" y="349"/>
                    <a:pt x="417" y="346"/>
                    <a:pt x="419" y="344"/>
                  </a:cubicBezTo>
                  <a:cubicBezTo>
                    <a:pt x="421" y="343"/>
                    <a:pt x="421" y="343"/>
                    <a:pt x="421" y="343"/>
                  </a:cubicBezTo>
                  <a:cubicBezTo>
                    <a:pt x="415" y="336"/>
                    <a:pt x="415" y="336"/>
                    <a:pt x="415" y="336"/>
                  </a:cubicBezTo>
                  <a:cubicBezTo>
                    <a:pt x="409" y="341"/>
                    <a:pt x="409" y="341"/>
                    <a:pt x="409" y="341"/>
                  </a:cubicBezTo>
                  <a:cubicBezTo>
                    <a:pt x="412" y="344"/>
                    <a:pt x="412" y="344"/>
                    <a:pt x="412" y="344"/>
                  </a:cubicBezTo>
                  <a:cubicBezTo>
                    <a:pt x="414" y="346"/>
                    <a:pt x="414" y="350"/>
                    <a:pt x="412" y="352"/>
                  </a:cubicBezTo>
                  <a:cubicBezTo>
                    <a:pt x="411" y="352"/>
                    <a:pt x="411" y="352"/>
                    <a:pt x="411" y="352"/>
                  </a:cubicBezTo>
                  <a:cubicBezTo>
                    <a:pt x="453" y="376"/>
                    <a:pt x="453" y="376"/>
                    <a:pt x="453" y="376"/>
                  </a:cubicBezTo>
                  <a:cubicBezTo>
                    <a:pt x="478" y="371"/>
                    <a:pt x="478" y="371"/>
                    <a:pt x="478" y="371"/>
                  </a:cubicBezTo>
                  <a:cubicBezTo>
                    <a:pt x="477" y="365"/>
                    <a:pt x="477" y="365"/>
                    <a:pt x="477" y="365"/>
                  </a:cubicBezTo>
                  <a:cubicBezTo>
                    <a:pt x="476" y="362"/>
                    <a:pt x="478" y="359"/>
                    <a:pt x="481" y="358"/>
                  </a:cubicBezTo>
                  <a:cubicBezTo>
                    <a:pt x="484" y="357"/>
                    <a:pt x="488" y="359"/>
                    <a:pt x="488" y="362"/>
                  </a:cubicBezTo>
                  <a:cubicBezTo>
                    <a:pt x="490" y="368"/>
                    <a:pt x="490" y="368"/>
                    <a:pt x="490" y="368"/>
                  </a:cubicBezTo>
                  <a:cubicBezTo>
                    <a:pt x="492" y="367"/>
                    <a:pt x="492" y="367"/>
                    <a:pt x="492" y="367"/>
                  </a:cubicBezTo>
                  <a:cubicBezTo>
                    <a:pt x="492" y="366"/>
                    <a:pt x="492" y="366"/>
                    <a:pt x="492" y="366"/>
                  </a:cubicBezTo>
                  <a:cubicBezTo>
                    <a:pt x="491" y="363"/>
                    <a:pt x="493" y="359"/>
                    <a:pt x="497" y="358"/>
                  </a:cubicBezTo>
                  <a:cubicBezTo>
                    <a:pt x="500" y="357"/>
                    <a:pt x="503" y="359"/>
                    <a:pt x="504" y="363"/>
                  </a:cubicBezTo>
                  <a:cubicBezTo>
                    <a:pt x="504" y="364"/>
                    <a:pt x="504" y="364"/>
                    <a:pt x="504" y="364"/>
                  </a:cubicBezTo>
                  <a:cubicBezTo>
                    <a:pt x="506" y="363"/>
                    <a:pt x="506" y="363"/>
                    <a:pt x="506" y="363"/>
                  </a:cubicBezTo>
                  <a:cubicBezTo>
                    <a:pt x="509" y="362"/>
                    <a:pt x="513" y="364"/>
                    <a:pt x="514" y="368"/>
                  </a:cubicBezTo>
                  <a:cubicBezTo>
                    <a:pt x="514" y="371"/>
                    <a:pt x="512" y="374"/>
                    <a:pt x="509" y="375"/>
                  </a:cubicBezTo>
                  <a:cubicBezTo>
                    <a:pt x="508" y="376"/>
                    <a:pt x="508" y="376"/>
                    <a:pt x="508" y="376"/>
                  </a:cubicBezTo>
                  <a:cubicBezTo>
                    <a:pt x="508" y="377"/>
                    <a:pt x="508" y="377"/>
                    <a:pt x="508" y="377"/>
                  </a:cubicBezTo>
                  <a:cubicBezTo>
                    <a:pt x="509" y="380"/>
                    <a:pt x="507" y="384"/>
                    <a:pt x="504" y="384"/>
                  </a:cubicBezTo>
                  <a:cubicBezTo>
                    <a:pt x="500" y="385"/>
                    <a:pt x="497" y="383"/>
                    <a:pt x="496" y="380"/>
                  </a:cubicBezTo>
                  <a:cubicBezTo>
                    <a:pt x="496" y="379"/>
                    <a:pt x="496" y="379"/>
                    <a:pt x="496" y="379"/>
                  </a:cubicBezTo>
                  <a:cubicBezTo>
                    <a:pt x="493" y="380"/>
                    <a:pt x="493" y="380"/>
                    <a:pt x="493" y="380"/>
                  </a:cubicBezTo>
                  <a:cubicBezTo>
                    <a:pt x="495" y="385"/>
                    <a:pt x="495" y="385"/>
                    <a:pt x="495" y="385"/>
                  </a:cubicBezTo>
                  <a:cubicBezTo>
                    <a:pt x="496" y="388"/>
                    <a:pt x="494" y="392"/>
                    <a:pt x="490" y="393"/>
                  </a:cubicBezTo>
                  <a:cubicBezTo>
                    <a:pt x="487" y="394"/>
                    <a:pt x="484" y="392"/>
                    <a:pt x="483" y="388"/>
                  </a:cubicBezTo>
                  <a:cubicBezTo>
                    <a:pt x="481" y="383"/>
                    <a:pt x="481" y="383"/>
                    <a:pt x="481" y="383"/>
                  </a:cubicBezTo>
                  <a:cubicBezTo>
                    <a:pt x="470" y="386"/>
                    <a:pt x="470" y="386"/>
                    <a:pt x="470" y="386"/>
                  </a:cubicBezTo>
                  <a:cubicBezTo>
                    <a:pt x="482" y="393"/>
                    <a:pt x="482" y="393"/>
                    <a:pt x="482" y="393"/>
                  </a:cubicBezTo>
                  <a:cubicBezTo>
                    <a:pt x="494" y="400"/>
                    <a:pt x="494" y="400"/>
                    <a:pt x="494" y="400"/>
                  </a:cubicBezTo>
                  <a:cubicBezTo>
                    <a:pt x="518" y="393"/>
                    <a:pt x="518" y="393"/>
                    <a:pt x="518" y="393"/>
                  </a:cubicBezTo>
                  <a:cubicBezTo>
                    <a:pt x="522" y="392"/>
                    <a:pt x="525" y="394"/>
                    <a:pt x="526" y="398"/>
                  </a:cubicBezTo>
                  <a:cubicBezTo>
                    <a:pt x="527" y="401"/>
                    <a:pt x="525" y="404"/>
                    <a:pt x="522" y="405"/>
                  </a:cubicBezTo>
                  <a:cubicBezTo>
                    <a:pt x="509" y="408"/>
                    <a:pt x="509" y="408"/>
                    <a:pt x="509" y="408"/>
                  </a:cubicBezTo>
                  <a:cubicBezTo>
                    <a:pt x="523" y="417"/>
                    <a:pt x="523" y="417"/>
                    <a:pt x="523" y="417"/>
                  </a:cubicBezTo>
                  <a:cubicBezTo>
                    <a:pt x="526" y="418"/>
                    <a:pt x="527" y="422"/>
                    <a:pt x="526" y="425"/>
                  </a:cubicBezTo>
                  <a:cubicBezTo>
                    <a:pt x="524" y="428"/>
                    <a:pt x="520" y="429"/>
                    <a:pt x="517" y="427"/>
                  </a:cubicBezTo>
                  <a:cubicBezTo>
                    <a:pt x="503" y="419"/>
                    <a:pt x="503" y="419"/>
                    <a:pt x="503" y="419"/>
                  </a:cubicBezTo>
                  <a:cubicBezTo>
                    <a:pt x="506" y="431"/>
                    <a:pt x="506" y="431"/>
                    <a:pt x="506" y="431"/>
                  </a:cubicBezTo>
                  <a:cubicBezTo>
                    <a:pt x="507" y="435"/>
                    <a:pt x="505" y="438"/>
                    <a:pt x="502" y="439"/>
                  </a:cubicBezTo>
                  <a:cubicBezTo>
                    <a:pt x="499" y="440"/>
                    <a:pt x="495" y="438"/>
                    <a:pt x="494" y="435"/>
                  </a:cubicBezTo>
                  <a:cubicBezTo>
                    <a:pt x="488" y="410"/>
                    <a:pt x="488" y="410"/>
                    <a:pt x="488" y="410"/>
                  </a:cubicBezTo>
                  <a:cubicBezTo>
                    <a:pt x="476" y="403"/>
                    <a:pt x="476" y="403"/>
                    <a:pt x="476" y="403"/>
                  </a:cubicBezTo>
                  <a:cubicBezTo>
                    <a:pt x="464" y="397"/>
                    <a:pt x="464" y="397"/>
                    <a:pt x="464" y="397"/>
                  </a:cubicBezTo>
                  <a:cubicBezTo>
                    <a:pt x="467" y="408"/>
                    <a:pt x="467" y="408"/>
                    <a:pt x="467" y="408"/>
                  </a:cubicBezTo>
                  <a:cubicBezTo>
                    <a:pt x="472" y="406"/>
                    <a:pt x="472" y="406"/>
                    <a:pt x="472" y="406"/>
                  </a:cubicBezTo>
                  <a:cubicBezTo>
                    <a:pt x="476" y="405"/>
                    <a:pt x="479" y="407"/>
                    <a:pt x="480" y="411"/>
                  </a:cubicBezTo>
                  <a:cubicBezTo>
                    <a:pt x="481" y="414"/>
                    <a:pt x="479" y="417"/>
                    <a:pt x="476" y="418"/>
                  </a:cubicBezTo>
                  <a:cubicBezTo>
                    <a:pt x="470" y="420"/>
                    <a:pt x="470" y="420"/>
                    <a:pt x="470" y="420"/>
                  </a:cubicBezTo>
                  <a:cubicBezTo>
                    <a:pt x="471" y="422"/>
                    <a:pt x="471" y="422"/>
                    <a:pt x="471" y="422"/>
                  </a:cubicBezTo>
                  <a:cubicBezTo>
                    <a:pt x="472" y="422"/>
                    <a:pt x="472" y="422"/>
                    <a:pt x="472" y="422"/>
                  </a:cubicBezTo>
                  <a:cubicBezTo>
                    <a:pt x="475" y="421"/>
                    <a:pt x="479" y="423"/>
                    <a:pt x="480" y="426"/>
                  </a:cubicBezTo>
                  <a:cubicBezTo>
                    <a:pt x="480" y="429"/>
                    <a:pt x="478" y="433"/>
                    <a:pt x="475" y="434"/>
                  </a:cubicBezTo>
                  <a:cubicBezTo>
                    <a:pt x="474" y="434"/>
                    <a:pt x="474" y="434"/>
                    <a:pt x="474" y="434"/>
                  </a:cubicBezTo>
                  <a:cubicBezTo>
                    <a:pt x="474" y="436"/>
                    <a:pt x="474" y="436"/>
                    <a:pt x="474" y="436"/>
                  </a:cubicBezTo>
                  <a:cubicBezTo>
                    <a:pt x="475" y="439"/>
                    <a:pt x="473" y="442"/>
                    <a:pt x="470" y="443"/>
                  </a:cubicBezTo>
                  <a:cubicBezTo>
                    <a:pt x="467" y="444"/>
                    <a:pt x="463" y="442"/>
                    <a:pt x="462" y="439"/>
                  </a:cubicBezTo>
                  <a:cubicBezTo>
                    <a:pt x="462" y="437"/>
                    <a:pt x="462" y="437"/>
                    <a:pt x="462" y="437"/>
                  </a:cubicBezTo>
                  <a:cubicBezTo>
                    <a:pt x="461" y="438"/>
                    <a:pt x="461" y="438"/>
                    <a:pt x="461" y="438"/>
                  </a:cubicBezTo>
                  <a:cubicBezTo>
                    <a:pt x="458" y="438"/>
                    <a:pt x="454" y="436"/>
                    <a:pt x="453" y="433"/>
                  </a:cubicBezTo>
                  <a:cubicBezTo>
                    <a:pt x="452" y="430"/>
                    <a:pt x="454" y="426"/>
                    <a:pt x="458" y="426"/>
                  </a:cubicBezTo>
                  <a:cubicBezTo>
                    <a:pt x="459" y="425"/>
                    <a:pt x="459" y="425"/>
                    <a:pt x="459" y="425"/>
                  </a:cubicBezTo>
                  <a:cubicBezTo>
                    <a:pt x="458" y="423"/>
                    <a:pt x="458" y="423"/>
                    <a:pt x="458" y="423"/>
                  </a:cubicBezTo>
                  <a:cubicBezTo>
                    <a:pt x="453" y="424"/>
                    <a:pt x="453" y="424"/>
                    <a:pt x="453" y="424"/>
                  </a:cubicBezTo>
                  <a:cubicBezTo>
                    <a:pt x="449" y="425"/>
                    <a:pt x="446" y="423"/>
                    <a:pt x="445" y="420"/>
                  </a:cubicBezTo>
                  <a:cubicBezTo>
                    <a:pt x="444" y="417"/>
                    <a:pt x="446" y="413"/>
                    <a:pt x="450" y="412"/>
                  </a:cubicBezTo>
                  <a:cubicBezTo>
                    <a:pt x="455" y="411"/>
                    <a:pt x="455" y="411"/>
                    <a:pt x="455" y="411"/>
                  </a:cubicBezTo>
                  <a:cubicBezTo>
                    <a:pt x="448" y="388"/>
                    <a:pt x="448" y="388"/>
                    <a:pt x="448" y="388"/>
                  </a:cubicBezTo>
                  <a:cubicBezTo>
                    <a:pt x="405" y="363"/>
                    <a:pt x="405" y="363"/>
                    <a:pt x="405" y="363"/>
                  </a:cubicBezTo>
                  <a:cubicBezTo>
                    <a:pt x="405" y="365"/>
                    <a:pt x="402" y="367"/>
                    <a:pt x="399" y="367"/>
                  </a:cubicBezTo>
                  <a:cubicBezTo>
                    <a:pt x="395" y="366"/>
                    <a:pt x="395" y="366"/>
                    <a:pt x="395" y="366"/>
                  </a:cubicBezTo>
                  <a:cubicBezTo>
                    <a:pt x="393" y="373"/>
                    <a:pt x="393" y="373"/>
                    <a:pt x="393" y="373"/>
                  </a:cubicBezTo>
                  <a:cubicBezTo>
                    <a:pt x="402" y="375"/>
                    <a:pt x="402" y="375"/>
                    <a:pt x="402" y="375"/>
                  </a:cubicBezTo>
                  <a:cubicBezTo>
                    <a:pt x="403" y="373"/>
                    <a:pt x="403" y="373"/>
                    <a:pt x="403" y="373"/>
                  </a:cubicBezTo>
                  <a:cubicBezTo>
                    <a:pt x="403" y="370"/>
                    <a:pt x="406" y="368"/>
                    <a:pt x="409" y="369"/>
                  </a:cubicBezTo>
                  <a:cubicBezTo>
                    <a:pt x="412" y="370"/>
                    <a:pt x="414" y="372"/>
                    <a:pt x="413" y="375"/>
                  </a:cubicBezTo>
                  <a:cubicBezTo>
                    <a:pt x="413" y="377"/>
                    <a:pt x="413" y="377"/>
                    <a:pt x="413" y="377"/>
                  </a:cubicBezTo>
                  <a:cubicBezTo>
                    <a:pt x="417" y="378"/>
                    <a:pt x="417" y="378"/>
                    <a:pt x="417" y="378"/>
                  </a:cubicBezTo>
                  <a:cubicBezTo>
                    <a:pt x="420" y="379"/>
                    <a:pt x="422" y="382"/>
                    <a:pt x="421" y="384"/>
                  </a:cubicBezTo>
                  <a:cubicBezTo>
                    <a:pt x="421" y="387"/>
                    <a:pt x="418" y="389"/>
                    <a:pt x="415" y="389"/>
                  </a:cubicBezTo>
                  <a:cubicBezTo>
                    <a:pt x="410" y="388"/>
                    <a:pt x="410" y="388"/>
                    <a:pt x="410" y="388"/>
                  </a:cubicBezTo>
                  <a:cubicBezTo>
                    <a:pt x="410" y="390"/>
                    <a:pt x="410" y="390"/>
                    <a:pt x="410" y="390"/>
                  </a:cubicBezTo>
                  <a:cubicBezTo>
                    <a:pt x="409" y="392"/>
                    <a:pt x="407" y="394"/>
                    <a:pt x="404" y="394"/>
                  </a:cubicBezTo>
                  <a:cubicBezTo>
                    <a:pt x="401" y="393"/>
                    <a:pt x="399" y="390"/>
                    <a:pt x="400" y="387"/>
                  </a:cubicBezTo>
                  <a:cubicBezTo>
                    <a:pt x="400" y="385"/>
                    <a:pt x="400" y="385"/>
                    <a:pt x="400" y="385"/>
                  </a:cubicBezTo>
                  <a:cubicBezTo>
                    <a:pt x="391" y="384"/>
                    <a:pt x="391" y="384"/>
                    <a:pt x="391" y="384"/>
                  </a:cubicBezTo>
                  <a:cubicBezTo>
                    <a:pt x="390" y="390"/>
                    <a:pt x="390" y="390"/>
                    <a:pt x="390" y="390"/>
                  </a:cubicBezTo>
                  <a:cubicBezTo>
                    <a:pt x="394" y="391"/>
                    <a:pt x="394" y="391"/>
                    <a:pt x="394" y="391"/>
                  </a:cubicBezTo>
                  <a:cubicBezTo>
                    <a:pt x="397" y="392"/>
                    <a:pt x="399" y="395"/>
                    <a:pt x="398" y="398"/>
                  </a:cubicBezTo>
                  <a:cubicBezTo>
                    <a:pt x="397" y="400"/>
                    <a:pt x="395" y="402"/>
                    <a:pt x="392" y="402"/>
                  </a:cubicBezTo>
                  <a:cubicBezTo>
                    <a:pt x="387" y="401"/>
                    <a:pt x="387" y="401"/>
                    <a:pt x="387" y="401"/>
                  </a:cubicBezTo>
                  <a:cubicBezTo>
                    <a:pt x="386" y="405"/>
                    <a:pt x="386" y="405"/>
                    <a:pt x="386" y="405"/>
                  </a:cubicBezTo>
                  <a:cubicBezTo>
                    <a:pt x="386" y="408"/>
                    <a:pt x="383" y="410"/>
                    <a:pt x="380" y="409"/>
                  </a:cubicBezTo>
                  <a:cubicBezTo>
                    <a:pt x="377" y="409"/>
                    <a:pt x="375" y="406"/>
                    <a:pt x="376" y="403"/>
                  </a:cubicBezTo>
                  <a:cubicBezTo>
                    <a:pt x="377" y="399"/>
                    <a:pt x="377" y="399"/>
                    <a:pt x="377" y="399"/>
                  </a:cubicBezTo>
                  <a:cubicBezTo>
                    <a:pt x="373" y="398"/>
                    <a:pt x="373" y="398"/>
                    <a:pt x="373" y="398"/>
                  </a:cubicBezTo>
                  <a:cubicBezTo>
                    <a:pt x="370" y="397"/>
                    <a:pt x="368" y="394"/>
                    <a:pt x="368" y="391"/>
                  </a:cubicBezTo>
                  <a:cubicBezTo>
                    <a:pt x="369" y="388"/>
                    <a:pt x="372" y="387"/>
                    <a:pt x="375" y="387"/>
                  </a:cubicBezTo>
                  <a:cubicBezTo>
                    <a:pt x="379" y="388"/>
                    <a:pt x="379" y="388"/>
                    <a:pt x="379" y="388"/>
                  </a:cubicBezTo>
                  <a:cubicBezTo>
                    <a:pt x="380" y="381"/>
                    <a:pt x="380" y="381"/>
                    <a:pt x="380" y="381"/>
                  </a:cubicBezTo>
                  <a:cubicBezTo>
                    <a:pt x="369" y="379"/>
                    <a:pt x="369" y="379"/>
                    <a:pt x="369" y="379"/>
                  </a:cubicBezTo>
                  <a:cubicBezTo>
                    <a:pt x="367" y="387"/>
                    <a:pt x="367" y="387"/>
                    <a:pt x="367" y="387"/>
                  </a:cubicBezTo>
                  <a:cubicBezTo>
                    <a:pt x="367" y="389"/>
                    <a:pt x="364" y="391"/>
                    <a:pt x="361" y="391"/>
                  </a:cubicBezTo>
                  <a:cubicBezTo>
                    <a:pt x="358" y="390"/>
                    <a:pt x="356" y="387"/>
                    <a:pt x="357" y="384"/>
                  </a:cubicBezTo>
                  <a:cubicBezTo>
                    <a:pt x="358" y="377"/>
                    <a:pt x="358" y="377"/>
                    <a:pt x="358" y="377"/>
                  </a:cubicBezTo>
                  <a:cubicBezTo>
                    <a:pt x="345" y="374"/>
                    <a:pt x="345" y="374"/>
                    <a:pt x="345" y="374"/>
                  </a:cubicBezTo>
                  <a:cubicBezTo>
                    <a:pt x="370" y="411"/>
                    <a:pt x="370" y="411"/>
                    <a:pt x="370" y="411"/>
                  </a:cubicBezTo>
                  <a:cubicBezTo>
                    <a:pt x="388" y="415"/>
                    <a:pt x="388" y="415"/>
                    <a:pt x="388" y="415"/>
                  </a:cubicBezTo>
                  <a:cubicBezTo>
                    <a:pt x="389" y="410"/>
                    <a:pt x="389" y="410"/>
                    <a:pt x="389" y="410"/>
                  </a:cubicBezTo>
                  <a:cubicBezTo>
                    <a:pt x="390" y="407"/>
                    <a:pt x="393" y="405"/>
                    <a:pt x="396" y="406"/>
                  </a:cubicBezTo>
                  <a:cubicBezTo>
                    <a:pt x="399" y="406"/>
                    <a:pt x="401" y="409"/>
                    <a:pt x="400" y="412"/>
                  </a:cubicBezTo>
                  <a:cubicBezTo>
                    <a:pt x="399" y="417"/>
                    <a:pt x="399" y="417"/>
                    <a:pt x="399" y="417"/>
                  </a:cubicBezTo>
                  <a:cubicBezTo>
                    <a:pt x="407" y="419"/>
                    <a:pt x="407" y="419"/>
                    <a:pt x="407" y="419"/>
                  </a:cubicBezTo>
                  <a:cubicBezTo>
                    <a:pt x="408" y="414"/>
                    <a:pt x="408" y="414"/>
                    <a:pt x="408" y="414"/>
                  </a:cubicBezTo>
                  <a:cubicBezTo>
                    <a:pt x="405" y="414"/>
                    <a:pt x="405" y="414"/>
                    <a:pt x="405" y="414"/>
                  </a:cubicBezTo>
                  <a:cubicBezTo>
                    <a:pt x="402" y="413"/>
                    <a:pt x="400" y="410"/>
                    <a:pt x="401" y="407"/>
                  </a:cubicBezTo>
                  <a:cubicBezTo>
                    <a:pt x="402" y="405"/>
                    <a:pt x="404" y="403"/>
                    <a:pt x="407" y="403"/>
                  </a:cubicBezTo>
                  <a:cubicBezTo>
                    <a:pt x="410" y="404"/>
                    <a:pt x="410" y="404"/>
                    <a:pt x="410" y="404"/>
                  </a:cubicBezTo>
                  <a:cubicBezTo>
                    <a:pt x="411" y="401"/>
                    <a:pt x="411" y="401"/>
                    <a:pt x="411" y="401"/>
                  </a:cubicBezTo>
                  <a:cubicBezTo>
                    <a:pt x="411" y="398"/>
                    <a:pt x="414" y="396"/>
                    <a:pt x="417" y="397"/>
                  </a:cubicBezTo>
                  <a:cubicBezTo>
                    <a:pt x="420" y="397"/>
                    <a:pt x="422" y="400"/>
                    <a:pt x="421" y="403"/>
                  </a:cubicBezTo>
                  <a:cubicBezTo>
                    <a:pt x="421" y="406"/>
                    <a:pt x="421" y="406"/>
                    <a:pt x="421" y="406"/>
                  </a:cubicBezTo>
                  <a:cubicBezTo>
                    <a:pt x="423" y="407"/>
                    <a:pt x="423" y="407"/>
                    <a:pt x="423" y="407"/>
                  </a:cubicBezTo>
                  <a:cubicBezTo>
                    <a:pt x="426" y="407"/>
                    <a:pt x="428" y="410"/>
                    <a:pt x="428" y="413"/>
                  </a:cubicBezTo>
                  <a:cubicBezTo>
                    <a:pt x="427" y="416"/>
                    <a:pt x="424" y="418"/>
                    <a:pt x="421" y="417"/>
                  </a:cubicBezTo>
                  <a:cubicBezTo>
                    <a:pt x="418" y="417"/>
                    <a:pt x="418" y="417"/>
                    <a:pt x="418" y="417"/>
                  </a:cubicBezTo>
                  <a:cubicBezTo>
                    <a:pt x="417" y="421"/>
                    <a:pt x="417" y="421"/>
                    <a:pt x="417" y="421"/>
                  </a:cubicBezTo>
                  <a:cubicBezTo>
                    <a:pt x="424" y="422"/>
                    <a:pt x="424" y="422"/>
                    <a:pt x="424" y="422"/>
                  </a:cubicBezTo>
                  <a:cubicBezTo>
                    <a:pt x="424" y="422"/>
                    <a:pt x="424" y="422"/>
                    <a:pt x="424" y="422"/>
                  </a:cubicBezTo>
                  <a:cubicBezTo>
                    <a:pt x="424" y="419"/>
                    <a:pt x="427" y="417"/>
                    <a:pt x="430" y="418"/>
                  </a:cubicBezTo>
                  <a:cubicBezTo>
                    <a:pt x="433" y="418"/>
                    <a:pt x="435" y="421"/>
                    <a:pt x="434" y="424"/>
                  </a:cubicBezTo>
                  <a:cubicBezTo>
                    <a:pt x="434" y="425"/>
                    <a:pt x="434" y="425"/>
                    <a:pt x="434" y="425"/>
                  </a:cubicBezTo>
                  <a:cubicBezTo>
                    <a:pt x="437" y="425"/>
                    <a:pt x="437" y="425"/>
                    <a:pt x="437" y="425"/>
                  </a:cubicBezTo>
                  <a:cubicBezTo>
                    <a:pt x="440" y="426"/>
                    <a:pt x="442" y="429"/>
                    <a:pt x="441" y="432"/>
                  </a:cubicBezTo>
                  <a:cubicBezTo>
                    <a:pt x="441" y="434"/>
                    <a:pt x="438" y="436"/>
                    <a:pt x="435" y="436"/>
                  </a:cubicBezTo>
                  <a:cubicBezTo>
                    <a:pt x="432" y="435"/>
                    <a:pt x="432" y="435"/>
                    <a:pt x="432" y="435"/>
                  </a:cubicBezTo>
                  <a:cubicBezTo>
                    <a:pt x="432" y="436"/>
                    <a:pt x="432" y="436"/>
                    <a:pt x="432" y="436"/>
                  </a:cubicBezTo>
                  <a:cubicBezTo>
                    <a:pt x="431" y="439"/>
                    <a:pt x="428" y="441"/>
                    <a:pt x="425" y="440"/>
                  </a:cubicBezTo>
                  <a:cubicBezTo>
                    <a:pt x="422" y="439"/>
                    <a:pt x="421" y="437"/>
                    <a:pt x="421" y="434"/>
                  </a:cubicBezTo>
                  <a:cubicBezTo>
                    <a:pt x="421" y="433"/>
                    <a:pt x="421" y="433"/>
                    <a:pt x="421" y="433"/>
                  </a:cubicBezTo>
                  <a:cubicBezTo>
                    <a:pt x="415" y="432"/>
                    <a:pt x="415" y="432"/>
                    <a:pt x="415" y="432"/>
                  </a:cubicBezTo>
                  <a:cubicBezTo>
                    <a:pt x="414" y="436"/>
                    <a:pt x="414" y="436"/>
                    <a:pt x="414" y="436"/>
                  </a:cubicBezTo>
                  <a:cubicBezTo>
                    <a:pt x="417" y="436"/>
                    <a:pt x="417" y="436"/>
                    <a:pt x="417" y="436"/>
                  </a:cubicBezTo>
                  <a:cubicBezTo>
                    <a:pt x="420" y="437"/>
                    <a:pt x="422" y="440"/>
                    <a:pt x="421" y="443"/>
                  </a:cubicBezTo>
                  <a:cubicBezTo>
                    <a:pt x="421" y="445"/>
                    <a:pt x="418" y="447"/>
                    <a:pt x="415" y="447"/>
                  </a:cubicBezTo>
                  <a:cubicBezTo>
                    <a:pt x="412" y="446"/>
                    <a:pt x="412" y="446"/>
                    <a:pt x="412" y="446"/>
                  </a:cubicBezTo>
                  <a:cubicBezTo>
                    <a:pt x="412" y="449"/>
                    <a:pt x="412" y="449"/>
                    <a:pt x="412" y="449"/>
                  </a:cubicBezTo>
                  <a:cubicBezTo>
                    <a:pt x="411" y="452"/>
                    <a:pt x="408" y="454"/>
                    <a:pt x="405" y="453"/>
                  </a:cubicBezTo>
                  <a:cubicBezTo>
                    <a:pt x="402" y="453"/>
                    <a:pt x="401" y="450"/>
                    <a:pt x="401" y="447"/>
                  </a:cubicBezTo>
                  <a:cubicBezTo>
                    <a:pt x="402" y="444"/>
                    <a:pt x="402" y="444"/>
                    <a:pt x="402" y="444"/>
                  </a:cubicBezTo>
                  <a:cubicBezTo>
                    <a:pt x="399" y="443"/>
                    <a:pt x="399" y="443"/>
                    <a:pt x="399" y="443"/>
                  </a:cubicBezTo>
                  <a:cubicBezTo>
                    <a:pt x="396" y="443"/>
                    <a:pt x="394" y="440"/>
                    <a:pt x="395" y="437"/>
                  </a:cubicBezTo>
                  <a:cubicBezTo>
                    <a:pt x="395" y="434"/>
                    <a:pt x="398" y="432"/>
                    <a:pt x="401" y="433"/>
                  </a:cubicBezTo>
                  <a:cubicBezTo>
                    <a:pt x="404" y="434"/>
                    <a:pt x="404" y="434"/>
                    <a:pt x="404" y="434"/>
                  </a:cubicBezTo>
                  <a:cubicBezTo>
                    <a:pt x="405" y="429"/>
                    <a:pt x="405" y="429"/>
                    <a:pt x="405" y="429"/>
                  </a:cubicBezTo>
                  <a:cubicBezTo>
                    <a:pt x="397" y="428"/>
                    <a:pt x="397" y="428"/>
                    <a:pt x="397" y="428"/>
                  </a:cubicBezTo>
                  <a:cubicBezTo>
                    <a:pt x="396" y="433"/>
                    <a:pt x="396" y="433"/>
                    <a:pt x="396" y="433"/>
                  </a:cubicBezTo>
                  <a:cubicBezTo>
                    <a:pt x="395" y="436"/>
                    <a:pt x="392" y="438"/>
                    <a:pt x="389" y="437"/>
                  </a:cubicBezTo>
                  <a:cubicBezTo>
                    <a:pt x="386" y="437"/>
                    <a:pt x="384" y="434"/>
                    <a:pt x="385" y="431"/>
                  </a:cubicBezTo>
                  <a:cubicBezTo>
                    <a:pt x="386" y="426"/>
                    <a:pt x="386" y="426"/>
                    <a:pt x="386" y="426"/>
                  </a:cubicBezTo>
                  <a:cubicBezTo>
                    <a:pt x="378" y="424"/>
                    <a:pt x="378" y="424"/>
                    <a:pt x="378" y="424"/>
                  </a:cubicBezTo>
                  <a:cubicBezTo>
                    <a:pt x="398" y="455"/>
                    <a:pt x="398" y="455"/>
                    <a:pt x="398" y="455"/>
                  </a:cubicBezTo>
                  <a:cubicBezTo>
                    <a:pt x="418" y="459"/>
                    <a:pt x="418" y="459"/>
                    <a:pt x="418" y="459"/>
                  </a:cubicBezTo>
                  <a:cubicBezTo>
                    <a:pt x="419" y="454"/>
                    <a:pt x="419" y="454"/>
                    <a:pt x="419" y="454"/>
                  </a:cubicBezTo>
                  <a:cubicBezTo>
                    <a:pt x="420" y="451"/>
                    <a:pt x="423" y="449"/>
                    <a:pt x="426" y="450"/>
                  </a:cubicBezTo>
                  <a:cubicBezTo>
                    <a:pt x="429" y="451"/>
                    <a:pt x="430" y="453"/>
                    <a:pt x="430" y="456"/>
                  </a:cubicBezTo>
                  <a:cubicBezTo>
                    <a:pt x="429" y="461"/>
                    <a:pt x="429" y="461"/>
                    <a:pt x="429" y="461"/>
                  </a:cubicBezTo>
                  <a:cubicBezTo>
                    <a:pt x="431" y="462"/>
                    <a:pt x="431" y="462"/>
                    <a:pt x="431" y="462"/>
                  </a:cubicBezTo>
                  <a:cubicBezTo>
                    <a:pt x="431" y="461"/>
                    <a:pt x="431" y="461"/>
                    <a:pt x="431" y="461"/>
                  </a:cubicBezTo>
                  <a:cubicBezTo>
                    <a:pt x="432" y="458"/>
                    <a:pt x="435" y="456"/>
                    <a:pt x="438" y="456"/>
                  </a:cubicBezTo>
                  <a:cubicBezTo>
                    <a:pt x="440" y="457"/>
                    <a:pt x="442" y="460"/>
                    <a:pt x="442" y="463"/>
                  </a:cubicBezTo>
                  <a:cubicBezTo>
                    <a:pt x="442" y="464"/>
                    <a:pt x="442" y="464"/>
                    <a:pt x="442" y="464"/>
                  </a:cubicBezTo>
                  <a:cubicBezTo>
                    <a:pt x="443" y="464"/>
                    <a:pt x="443" y="464"/>
                    <a:pt x="443" y="464"/>
                  </a:cubicBezTo>
                  <a:cubicBezTo>
                    <a:pt x="446" y="465"/>
                    <a:pt x="448" y="467"/>
                    <a:pt x="447" y="470"/>
                  </a:cubicBezTo>
                  <a:cubicBezTo>
                    <a:pt x="446" y="473"/>
                    <a:pt x="444" y="475"/>
                    <a:pt x="441" y="474"/>
                  </a:cubicBezTo>
                  <a:cubicBezTo>
                    <a:pt x="439" y="474"/>
                    <a:pt x="439" y="474"/>
                    <a:pt x="439" y="474"/>
                  </a:cubicBezTo>
                  <a:cubicBezTo>
                    <a:pt x="439" y="475"/>
                    <a:pt x="439" y="475"/>
                    <a:pt x="439" y="475"/>
                  </a:cubicBezTo>
                  <a:cubicBezTo>
                    <a:pt x="439" y="478"/>
                    <a:pt x="436" y="480"/>
                    <a:pt x="433" y="479"/>
                  </a:cubicBezTo>
                  <a:cubicBezTo>
                    <a:pt x="430" y="479"/>
                    <a:pt x="428" y="476"/>
                    <a:pt x="429" y="473"/>
                  </a:cubicBezTo>
                  <a:cubicBezTo>
                    <a:pt x="429" y="472"/>
                    <a:pt x="429" y="472"/>
                    <a:pt x="429" y="472"/>
                  </a:cubicBezTo>
                  <a:cubicBezTo>
                    <a:pt x="427" y="472"/>
                    <a:pt x="427" y="472"/>
                    <a:pt x="427" y="472"/>
                  </a:cubicBezTo>
                  <a:cubicBezTo>
                    <a:pt x="426" y="476"/>
                    <a:pt x="426" y="476"/>
                    <a:pt x="426" y="476"/>
                  </a:cubicBezTo>
                  <a:cubicBezTo>
                    <a:pt x="425" y="479"/>
                    <a:pt x="422" y="481"/>
                    <a:pt x="419" y="480"/>
                  </a:cubicBezTo>
                  <a:cubicBezTo>
                    <a:pt x="416" y="480"/>
                    <a:pt x="415" y="477"/>
                    <a:pt x="415" y="474"/>
                  </a:cubicBezTo>
                  <a:cubicBezTo>
                    <a:pt x="416" y="469"/>
                    <a:pt x="416" y="469"/>
                    <a:pt x="416" y="469"/>
                  </a:cubicBezTo>
                  <a:cubicBezTo>
                    <a:pt x="407" y="467"/>
                    <a:pt x="407" y="467"/>
                    <a:pt x="407" y="467"/>
                  </a:cubicBezTo>
                  <a:cubicBezTo>
                    <a:pt x="420" y="487"/>
                    <a:pt x="420" y="487"/>
                    <a:pt x="420" y="487"/>
                  </a:cubicBezTo>
                  <a:cubicBezTo>
                    <a:pt x="441" y="492"/>
                    <a:pt x="441" y="492"/>
                    <a:pt x="441" y="492"/>
                  </a:cubicBezTo>
                  <a:cubicBezTo>
                    <a:pt x="444" y="492"/>
                    <a:pt x="446" y="495"/>
                    <a:pt x="445" y="498"/>
                  </a:cubicBezTo>
                  <a:cubicBezTo>
                    <a:pt x="444" y="501"/>
                    <a:pt x="442" y="503"/>
                    <a:pt x="439" y="502"/>
                  </a:cubicBezTo>
                  <a:cubicBezTo>
                    <a:pt x="428" y="500"/>
                    <a:pt x="428" y="500"/>
                    <a:pt x="428" y="500"/>
                  </a:cubicBezTo>
                  <a:cubicBezTo>
                    <a:pt x="436" y="512"/>
                    <a:pt x="436" y="512"/>
                    <a:pt x="436" y="512"/>
                  </a:cubicBezTo>
                  <a:cubicBezTo>
                    <a:pt x="437" y="514"/>
                    <a:pt x="437" y="518"/>
                    <a:pt x="434" y="519"/>
                  </a:cubicBezTo>
                  <a:cubicBezTo>
                    <a:pt x="432" y="521"/>
                    <a:pt x="428" y="520"/>
                    <a:pt x="427" y="518"/>
                  </a:cubicBezTo>
                  <a:cubicBezTo>
                    <a:pt x="304" y="330"/>
                    <a:pt x="356" y="410"/>
                    <a:pt x="336" y="379"/>
                  </a:cubicBezTo>
                  <a:cubicBezTo>
                    <a:pt x="353" y="412"/>
                    <a:pt x="310" y="327"/>
                    <a:pt x="411" y="527"/>
                  </a:cubicBezTo>
                  <a:cubicBezTo>
                    <a:pt x="412" y="530"/>
                    <a:pt x="411" y="533"/>
                    <a:pt x="408" y="534"/>
                  </a:cubicBezTo>
                  <a:cubicBezTo>
                    <a:pt x="406" y="535"/>
                    <a:pt x="402" y="534"/>
                    <a:pt x="401" y="532"/>
                  </a:cubicBezTo>
                  <a:cubicBezTo>
                    <a:pt x="395" y="519"/>
                    <a:pt x="395" y="519"/>
                    <a:pt x="395" y="519"/>
                  </a:cubicBezTo>
                  <a:cubicBezTo>
                    <a:pt x="391" y="530"/>
                    <a:pt x="391" y="530"/>
                    <a:pt x="391" y="530"/>
                  </a:cubicBezTo>
                  <a:cubicBezTo>
                    <a:pt x="390" y="532"/>
                    <a:pt x="387" y="534"/>
                    <a:pt x="385" y="533"/>
                  </a:cubicBezTo>
                  <a:cubicBezTo>
                    <a:pt x="382" y="532"/>
                    <a:pt x="380" y="529"/>
                    <a:pt x="381" y="526"/>
                  </a:cubicBezTo>
                  <a:cubicBezTo>
                    <a:pt x="388" y="506"/>
                    <a:pt x="388" y="506"/>
                    <a:pt x="388" y="506"/>
                  </a:cubicBezTo>
                  <a:cubicBezTo>
                    <a:pt x="377" y="484"/>
                    <a:pt x="377" y="484"/>
                    <a:pt x="377" y="484"/>
                  </a:cubicBezTo>
                  <a:cubicBezTo>
                    <a:pt x="374" y="494"/>
                    <a:pt x="374" y="494"/>
                    <a:pt x="374" y="494"/>
                  </a:cubicBezTo>
                  <a:cubicBezTo>
                    <a:pt x="379" y="495"/>
                    <a:pt x="379" y="495"/>
                    <a:pt x="379" y="495"/>
                  </a:cubicBezTo>
                  <a:cubicBezTo>
                    <a:pt x="381" y="496"/>
                    <a:pt x="383" y="499"/>
                    <a:pt x="382" y="502"/>
                  </a:cubicBezTo>
                  <a:cubicBezTo>
                    <a:pt x="381" y="505"/>
                    <a:pt x="378" y="506"/>
                    <a:pt x="375" y="505"/>
                  </a:cubicBezTo>
                  <a:cubicBezTo>
                    <a:pt x="371" y="504"/>
                    <a:pt x="371" y="504"/>
                    <a:pt x="371" y="504"/>
                  </a:cubicBezTo>
                  <a:cubicBezTo>
                    <a:pt x="370" y="506"/>
                    <a:pt x="370" y="506"/>
                    <a:pt x="370" y="506"/>
                  </a:cubicBezTo>
                  <a:cubicBezTo>
                    <a:pt x="371" y="506"/>
                    <a:pt x="371" y="506"/>
                    <a:pt x="371" y="506"/>
                  </a:cubicBezTo>
                  <a:cubicBezTo>
                    <a:pt x="374" y="507"/>
                    <a:pt x="375" y="510"/>
                    <a:pt x="374" y="513"/>
                  </a:cubicBezTo>
                  <a:cubicBezTo>
                    <a:pt x="373" y="516"/>
                    <a:pt x="370" y="517"/>
                    <a:pt x="368" y="516"/>
                  </a:cubicBezTo>
                  <a:cubicBezTo>
                    <a:pt x="367" y="516"/>
                    <a:pt x="367" y="516"/>
                    <a:pt x="367" y="516"/>
                  </a:cubicBezTo>
                  <a:cubicBezTo>
                    <a:pt x="366" y="517"/>
                    <a:pt x="366" y="517"/>
                    <a:pt x="366" y="517"/>
                  </a:cubicBezTo>
                  <a:cubicBezTo>
                    <a:pt x="365" y="520"/>
                    <a:pt x="362" y="522"/>
                    <a:pt x="359" y="521"/>
                  </a:cubicBezTo>
                  <a:cubicBezTo>
                    <a:pt x="357" y="520"/>
                    <a:pt x="355" y="517"/>
                    <a:pt x="356" y="514"/>
                  </a:cubicBezTo>
                  <a:cubicBezTo>
                    <a:pt x="356" y="513"/>
                    <a:pt x="356" y="513"/>
                    <a:pt x="356" y="513"/>
                  </a:cubicBezTo>
                  <a:cubicBezTo>
                    <a:pt x="356" y="512"/>
                    <a:pt x="356" y="512"/>
                    <a:pt x="356" y="512"/>
                  </a:cubicBezTo>
                  <a:cubicBezTo>
                    <a:pt x="353" y="512"/>
                    <a:pt x="351" y="509"/>
                    <a:pt x="352" y="506"/>
                  </a:cubicBezTo>
                  <a:cubicBezTo>
                    <a:pt x="353" y="503"/>
                    <a:pt x="356" y="501"/>
                    <a:pt x="359" y="502"/>
                  </a:cubicBezTo>
                  <a:cubicBezTo>
                    <a:pt x="360" y="503"/>
                    <a:pt x="360" y="503"/>
                    <a:pt x="360" y="503"/>
                  </a:cubicBezTo>
                  <a:cubicBezTo>
                    <a:pt x="361" y="500"/>
                    <a:pt x="361" y="500"/>
                    <a:pt x="361" y="500"/>
                  </a:cubicBezTo>
                  <a:cubicBezTo>
                    <a:pt x="356" y="499"/>
                    <a:pt x="356" y="499"/>
                    <a:pt x="356" y="499"/>
                  </a:cubicBezTo>
                  <a:cubicBezTo>
                    <a:pt x="353" y="498"/>
                    <a:pt x="352" y="495"/>
                    <a:pt x="352" y="492"/>
                  </a:cubicBezTo>
                  <a:cubicBezTo>
                    <a:pt x="353" y="489"/>
                    <a:pt x="356" y="488"/>
                    <a:pt x="359" y="489"/>
                  </a:cubicBezTo>
                  <a:cubicBezTo>
                    <a:pt x="364" y="490"/>
                    <a:pt x="364" y="490"/>
                    <a:pt x="364" y="490"/>
                  </a:cubicBezTo>
                  <a:cubicBezTo>
                    <a:pt x="370" y="471"/>
                    <a:pt x="370" y="471"/>
                    <a:pt x="370" y="471"/>
                  </a:cubicBezTo>
                  <a:cubicBezTo>
                    <a:pt x="354" y="438"/>
                    <a:pt x="354" y="438"/>
                    <a:pt x="354" y="438"/>
                  </a:cubicBezTo>
                  <a:cubicBezTo>
                    <a:pt x="351" y="446"/>
                    <a:pt x="351" y="446"/>
                    <a:pt x="351" y="446"/>
                  </a:cubicBezTo>
                  <a:cubicBezTo>
                    <a:pt x="357" y="448"/>
                    <a:pt x="357" y="448"/>
                    <a:pt x="357" y="448"/>
                  </a:cubicBezTo>
                  <a:cubicBezTo>
                    <a:pt x="359" y="449"/>
                    <a:pt x="361" y="452"/>
                    <a:pt x="360" y="454"/>
                  </a:cubicBezTo>
                  <a:cubicBezTo>
                    <a:pt x="359" y="457"/>
                    <a:pt x="356" y="459"/>
                    <a:pt x="353" y="458"/>
                  </a:cubicBezTo>
                  <a:cubicBezTo>
                    <a:pt x="348" y="456"/>
                    <a:pt x="348" y="456"/>
                    <a:pt x="348" y="456"/>
                  </a:cubicBezTo>
                  <a:cubicBezTo>
                    <a:pt x="345" y="464"/>
                    <a:pt x="345" y="464"/>
                    <a:pt x="345" y="464"/>
                  </a:cubicBezTo>
                  <a:cubicBezTo>
                    <a:pt x="349" y="465"/>
                    <a:pt x="349" y="465"/>
                    <a:pt x="349" y="465"/>
                  </a:cubicBezTo>
                  <a:cubicBezTo>
                    <a:pt x="350" y="462"/>
                    <a:pt x="350" y="462"/>
                    <a:pt x="350" y="462"/>
                  </a:cubicBezTo>
                  <a:cubicBezTo>
                    <a:pt x="351" y="460"/>
                    <a:pt x="354" y="458"/>
                    <a:pt x="357" y="459"/>
                  </a:cubicBezTo>
                  <a:cubicBezTo>
                    <a:pt x="360" y="460"/>
                    <a:pt x="361" y="463"/>
                    <a:pt x="360" y="466"/>
                  </a:cubicBezTo>
                  <a:cubicBezTo>
                    <a:pt x="359" y="469"/>
                    <a:pt x="359" y="469"/>
                    <a:pt x="359" y="469"/>
                  </a:cubicBezTo>
                  <a:cubicBezTo>
                    <a:pt x="362" y="469"/>
                    <a:pt x="362" y="469"/>
                    <a:pt x="362" y="469"/>
                  </a:cubicBezTo>
                  <a:cubicBezTo>
                    <a:pt x="365" y="470"/>
                    <a:pt x="366" y="473"/>
                    <a:pt x="365" y="476"/>
                  </a:cubicBezTo>
                  <a:cubicBezTo>
                    <a:pt x="365" y="479"/>
                    <a:pt x="362" y="481"/>
                    <a:pt x="359" y="480"/>
                  </a:cubicBezTo>
                  <a:cubicBezTo>
                    <a:pt x="356" y="479"/>
                    <a:pt x="356" y="479"/>
                    <a:pt x="356" y="479"/>
                  </a:cubicBezTo>
                  <a:cubicBezTo>
                    <a:pt x="355" y="481"/>
                    <a:pt x="355" y="481"/>
                    <a:pt x="355" y="481"/>
                  </a:cubicBezTo>
                  <a:cubicBezTo>
                    <a:pt x="354" y="484"/>
                    <a:pt x="351" y="486"/>
                    <a:pt x="348" y="485"/>
                  </a:cubicBezTo>
                  <a:cubicBezTo>
                    <a:pt x="345" y="484"/>
                    <a:pt x="344" y="481"/>
                    <a:pt x="345" y="478"/>
                  </a:cubicBezTo>
                  <a:cubicBezTo>
                    <a:pt x="346" y="475"/>
                    <a:pt x="346" y="475"/>
                    <a:pt x="346" y="475"/>
                  </a:cubicBezTo>
                  <a:cubicBezTo>
                    <a:pt x="342" y="474"/>
                    <a:pt x="342" y="474"/>
                    <a:pt x="342" y="474"/>
                  </a:cubicBezTo>
                  <a:cubicBezTo>
                    <a:pt x="340" y="480"/>
                    <a:pt x="340" y="480"/>
                    <a:pt x="340" y="480"/>
                  </a:cubicBezTo>
                  <a:cubicBezTo>
                    <a:pt x="341" y="480"/>
                    <a:pt x="341" y="480"/>
                    <a:pt x="341" y="480"/>
                  </a:cubicBezTo>
                  <a:cubicBezTo>
                    <a:pt x="344" y="481"/>
                    <a:pt x="345" y="484"/>
                    <a:pt x="344" y="487"/>
                  </a:cubicBezTo>
                  <a:cubicBezTo>
                    <a:pt x="343" y="490"/>
                    <a:pt x="340" y="491"/>
                    <a:pt x="337" y="490"/>
                  </a:cubicBezTo>
                  <a:cubicBezTo>
                    <a:pt x="337" y="490"/>
                    <a:pt x="337" y="490"/>
                    <a:pt x="337" y="490"/>
                  </a:cubicBezTo>
                  <a:cubicBezTo>
                    <a:pt x="336" y="493"/>
                    <a:pt x="336" y="493"/>
                    <a:pt x="336" y="493"/>
                  </a:cubicBezTo>
                  <a:cubicBezTo>
                    <a:pt x="335" y="496"/>
                    <a:pt x="332" y="497"/>
                    <a:pt x="329" y="496"/>
                  </a:cubicBezTo>
                  <a:cubicBezTo>
                    <a:pt x="326" y="496"/>
                    <a:pt x="324" y="493"/>
                    <a:pt x="325" y="490"/>
                  </a:cubicBezTo>
                  <a:cubicBezTo>
                    <a:pt x="326" y="487"/>
                    <a:pt x="326" y="487"/>
                    <a:pt x="326" y="487"/>
                  </a:cubicBezTo>
                  <a:cubicBezTo>
                    <a:pt x="326" y="486"/>
                    <a:pt x="326" y="486"/>
                    <a:pt x="326" y="486"/>
                  </a:cubicBezTo>
                  <a:cubicBezTo>
                    <a:pt x="323" y="486"/>
                    <a:pt x="321" y="483"/>
                    <a:pt x="322" y="480"/>
                  </a:cubicBezTo>
                  <a:cubicBezTo>
                    <a:pt x="323" y="477"/>
                    <a:pt x="326" y="475"/>
                    <a:pt x="329" y="476"/>
                  </a:cubicBezTo>
                  <a:cubicBezTo>
                    <a:pt x="330" y="477"/>
                    <a:pt x="330" y="477"/>
                    <a:pt x="330" y="477"/>
                  </a:cubicBezTo>
                  <a:cubicBezTo>
                    <a:pt x="332" y="471"/>
                    <a:pt x="332" y="471"/>
                    <a:pt x="332" y="471"/>
                  </a:cubicBezTo>
                  <a:cubicBezTo>
                    <a:pt x="327" y="469"/>
                    <a:pt x="327" y="469"/>
                    <a:pt x="327" y="469"/>
                  </a:cubicBezTo>
                  <a:cubicBezTo>
                    <a:pt x="326" y="472"/>
                    <a:pt x="326" y="472"/>
                    <a:pt x="326" y="472"/>
                  </a:cubicBezTo>
                  <a:cubicBezTo>
                    <a:pt x="325" y="475"/>
                    <a:pt x="322" y="476"/>
                    <a:pt x="320" y="475"/>
                  </a:cubicBezTo>
                  <a:cubicBezTo>
                    <a:pt x="317" y="474"/>
                    <a:pt x="315" y="471"/>
                    <a:pt x="316" y="469"/>
                  </a:cubicBezTo>
                  <a:cubicBezTo>
                    <a:pt x="317" y="466"/>
                    <a:pt x="317" y="466"/>
                    <a:pt x="317" y="466"/>
                  </a:cubicBezTo>
                  <a:cubicBezTo>
                    <a:pt x="314" y="465"/>
                    <a:pt x="314" y="465"/>
                    <a:pt x="314" y="465"/>
                  </a:cubicBezTo>
                  <a:cubicBezTo>
                    <a:pt x="311" y="464"/>
                    <a:pt x="310" y="461"/>
                    <a:pt x="311" y="458"/>
                  </a:cubicBezTo>
                  <a:cubicBezTo>
                    <a:pt x="312" y="455"/>
                    <a:pt x="315" y="454"/>
                    <a:pt x="317" y="455"/>
                  </a:cubicBezTo>
                  <a:cubicBezTo>
                    <a:pt x="320" y="456"/>
                    <a:pt x="320" y="456"/>
                    <a:pt x="320" y="456"/>
                  </a:cubicBezTo>
                  <a:cubicBezTo>
                    <a:pt x="321" y="453"/>
                    <a:pt x="321" y="453"/>
                    <a:pt x="321" y="453"/>
                  </a:cubicBezTo>
                  <a:cubicBezTo>
                    <a:pt x="322" y="450"/>
                    <a:pt x="325" y="449"/>
                    <a:pt x="328" y="450"/>
                  </a:cubicBezTo>
                  <a:cubicBezTo>
                    <a:pt x="331" y="451"/>
                    <a:pt x="332" y="454"/>
                    <a:pt x="331" y="456"/>
                  </a:cubicBezTo>
                  <a:cubicBezTo>
                    <a:pt x="331" y="459"/>
                    <a:pt x="331" y="459"/>
                    <a:pt x="331" y="459"/>
                  </a:cubicBezTo>
                  <a:cubicBezTo>
                    <a:pt x="335" y="461"/>
                    <a:pt x="335" y="461"/>
                    <a:pt x="335" y="461"/>
                  </a:cubicBezTo>
                  <a:cubicBezTo>
                    <a:pt x="338" y="453"/>
                    <a:pt x="338" y="453"/>
                    <a:pt x="338" y="453"/>
                  </a:cubicBezTo>
                  <a:cubicBezTo>
                    <a:pt x="333" y="451"/>
                    <a:pt x="333" y="451"/>
                    <a:pt x="333" y="451"/>
                  </a:cubicBezTo>
                  <a:cubicBezTo>
                    <a:pt x="330" y="450"/>
                    <a:pt x="328" y="447"/>
                    <a:pt x="329" y="444"/>
                  </a:cubicBezTo>
                  <a:cubicBezTo>
                    <a:pt x="330" y="441"/>
                    <a:pt x="333" y="440"/>
                    <a:pt x="336" y="441"/>
                  </a:cubicBezTo>
                  <a:cubicBezTo>
                    <a:pt x="341" y="442"/>
                    <a:pt x="341" y="442"/>
                    <a:pt x="341" y="442"/>
                  </a:cubicBezTo>
                  <a:cubicBezTo>
                    <a:pt x="347" y="424"/>
                    <a:pt x="347" y="424"/>
                    <a:pt x="347" y="424"/>
                  </a:cubicBezTo>
                  <a:cubicBezTo>
                    <a:pt x="327" y="385"/>
                    <a:pt x="327" y="385"/>
                    <a:pt x="327" y="385"/>
                  </a:cubicBezTo>
                  <a:cubicBezTo>
                    <a:pt x="323" y="397"/>
                    <a:pt x="323" y="397"/>
                    <a:pt x="323" y="397"/>
                  </a:cubicBezTo>
                  <a:cubicBezTo>
                    <a:pt x="330" y="400"/>
                    <a:pt x="330" y="400"/>
                    <a:pt x="330" y="400"/>
                  </a:cubicBezTo>
                  <a:cubicBezTo>
                    <a:pt x="333" y="401"/>
                    <a:pt x="334" y="404"/>
                    <a:pt x="334" y="407"/>
                  </a:cubicBezTo>
                  <a:cubicBezTo>
                    <a:pt x="333" y="409"/>
                    <a:pt x="330" y="411"/>
                    <a:pt x="327" y="410"/>
                  </a:cubicBezTo>
                  <a:cubicBezTo>
                    <a:pt x="319" y="408"/>
                    <a:pt x="319" y="408"/>
                    <a:pt x="319" y="408"/>
                  </a:cubicBezTo>
                  <a:cubicBezTo>
                    <a:pt x="316" y="419"/>
                    <a:pt x="316" y="419"/>
                    <a:pt x="316" y="419"/>
                  </a:cubicBezTo>
                  <a:cubicBezTo>
                    <a:pt x="322" y="421"/>
                    <a:pt x="322" y="421"/>
                    <a:pt x="322" y="421"/>
                  </a:cubicBezTo>
                  <a:cubicBezTo>
                    <a:pt x="324" y="417"/>
                    <a:pt x="324" y="417"/>
                    <a:pt x="324" y="417"/>
                  </a:cubicBezTo>
                  <a:cubicBezTo>
                    <a:pt x="325" y="414"/>
                    <a:pt x="328" y="412"/>
                    <a:pt x="330" y="413"/>
                  </a:cubicBezTo>
                  <a:cubicBezTo>
                    <a:pt x="333" y="414"/>
                    <a:pt x="335" y="417"/>
                    <a:pt x="334" y="420"/>
                  </a:cubicBezTo>
                  <a:cubicBezTo>
                    <a:pt x="332" y="424"/>
                    <a:pt x="332" y="424"/>
                    <a:pt x="332" y="424"/>
                  </a:cubicBezTo>
                  <a:cubicBezTo>
                    <a:pt x="337" y="426"/>
                    <a:pt x="337" y="426"/>
                    <a:pt x="337" y="426"/>
                  </a:cubicBezTo>
                  <a:cubicBezTo>
                    <a:pt x="339" y="427"/>
                    <a:pt x="341" y="430"/>
                    <a:pt x="340" y="432"/>
                  </a:cubicBezTo>
                  <a:cubicBezTo>
                    <a:pt x="339" y="435"/>
                    <a:pt x="336" y="437"/>
                    <a:pt x="333" y="436"/>
                  </a:cubicBezTo>
                  <a:cubicBezTo>
                    <a:pt x="329" y="434"/>
                    <a:pt x="329" y="434"/>
                    <a:pt x="329" y="434"/>
                  </a:cubicBezTo>
                  <a:cubicBezTo>
                    <a:pt x="328" y="439"/>
                    <a:pt x="328" y="439"/>
                    <a:pt x="328" y="439"/>
                  </a:cubicBezTo>
                  <a:cubicBezTo>
                    <a:pt x="327" y="441"/>
                    <a:pt x="324" y="443"/>
                    <a:pt x="321" y="442"/>
                  </a:cubicBezTo>
                  <a:cubicBezTo>
                    <a:pt x="318" y="441"/>
                    <a:pt x="317" y="438"/>
                    <a:pt x="318" y="435"/>
                  </a:cubicBezTo>
                  <a:cubicBezTo>
                    <a:pt x="319" y="431"/>
                    <a:pt x="319" y="431"/>
                    <a:pt x="319" y="431"/>
                  </a:cubicBezTo>
                  <a:cubicBezTo>
                    <a:pt x="312" y="429"/>
                    <a:pt x="312" y="429"/>
                    <a:pt x="312" y="429"/>
                  </a:cubicBezTo>
                  <a:cubicBezTo>
                    <a:pt x="309" y="438"/>
                    <a:pt x="309" y="438"/>
                    <a:pt x="309" y="438"/>
                  </a:cubicBezTo>
                  <a:cubicBezTo>
                    <a:pt x="311" y="438"/>
                    <a:pt x="311" y="438"/>
                    <a:pt x="311" y="438"/>
                  </a:cubicBezTo>
                  <a:cubicBezTo>
                    <a:pt x="314" y="439"/>
                    <a:pt x="316" y="442"/>
                    <a:pt x="315" y="445"/>
                  </a:cubicBezTo>
                  <a:cubicBezTo>
                    <a:pt x="314" y="448"/>
                    <a:pt x="311" y="449"/>
                    <a:pt x="308" y="448"/>
                  </a:cubicBezTo>
                  <a:cubicBezTo>
                    <a:pt x="306" y="448"/>
                    <a:pt x="306" y="448"/>
                    <a:pt x="306" y="448"/>
                  </a:cubicBezTo>
                  <a:cubicBezTo>
                    <a:pt x="305" y="452"/>
                    <a:pt x="305" y="452"/>
                    <a:pt x="305" y="452"/>
                  </a:cubicBezTo>
                  <a:cubicBezTo>
                    <a:pt x="304" y="455"/>
                    <a:pt x="301" y="457"/>
                    <a:pt x="298" y="456"/>
                  </a:cubicBezTo>
                  <a:cubicBezTo>
                    <a:pt x="295" y="455"/>
                    <a:pt x="294" y="452"/>
                    <a:pt x="294" y="449"/>
                  </a:cubicBezTo>
                  <a:cubicBezTo>
                    <a:pt x="296" y="445"/>
                    <a:pt x="296" y="445"/>
                    <a:pt x="296" y="445"/>
                  </a:cubicBezTo>
                  <a:cubicBezTo>
                    <a:pt x="294" y="444"/>
                    <a:pt x="294" y="444"/>
                    <a:pt x="294" y="444"/>
                  </a:cubicBezTo>
                  <a:cubicBezTo>
                    <a:pt x="291" y="443"/>
                    <a:pt x="290" y="440"/>
                    <a:pt x="291" y="437"/>
                  </a:cubicBezTo>
                  <a:cubicBezTo>
                    <a:pt x="292" y="434"/>
                    <a:pt x="295" y="433"/>
                    <a:pt x="298" y="434"/>
                  </a:cubicBezTo>
                  <a:cubicBezTo>
                    <a:pt x="299" y="434"/>
                    <a:pt x="299" y="434"/>
                    <a:pt x="299" y="434"/>
                  </a:cubicBezTo>
                  <a:cubicBezTo>
                    <a:pt x="302" y="426"/>
                    <a:pt x="302" y="426"/>
                    <a:pt x="302" y="426"/>
                  </a:cubicBezTo>
                  <a:cubicBezTo>
                    <a:pt x="295" y="423"/>
                    <a:pt x="295" y="423"/>
                    <a:pt x="295" y="423"/>
                  </a:cubicBezTo>
                  <a:cubicBezTo>
                    <a:pt x="294" y="427"/>
                    <a:pt x="294" y="427"/>
                    <a:pt x="294" y="427"/>
                  </a:cubicBezTo>
                  <a:cubicBezTo>
                    <a:pt x="293" y="430"/>
                    <a:pt x="290" y="432"/>
                    <a:pt x="287" y="431"/>
                  </a:cubicBezTo>
                  <a:cubicBezTo>
                    <a:pt x="287" y="431"/>
                    <a:pt x="287" y="431"/>
                    <a:pt x="287" y="431"/>
                  </a:cubicBezTo>
                  <a:cubicBezTo>
                    <a:pt x="287" y="479"/>
                    <a:pt x="287" y="479"/>
                    <a:pt x="287" y="479"/>
                  </a:cubicBezTo>
                  <a:cubicBezTo>
                    <a:pt x="304" y="498"/>
                    <a:pt x="304" y="498"/>
                    <a:pt x="304" y="498"/>
                  </a:cubicBezTo>
                  <a:cubicBezTo>
                    <a:pt x="308" y="494"/>
                    <a:pt x="308" y="494"/>
                    <a:pt x="308" y="494"/>
                  </a:cubicBezTo>
                  <a:cubicBezTo>
                    <a:pt x="310" y="491"/>
                    <a:pt x="314" y="491"/>
                    <a:pt x="316" y="494"/>
                  </a:cubicBezTo>
                  <a:cubicBezTo>
                    <a:pt x="319" y="496"/>
                    <a:pt x="319" y="500"/>
                    <a:pt x="316" y="503"/>
                  </a:cubicBezTo>
                  <a:cubicBezTo>
                    <a:pt x="312" y="507"/>
                    <a:pt x="312" y="507"/>
                    <a:pt x="312" y="507"/>
                  </a:cubicBezTo>
                  <a:cubicBezTo>
                    <a:pt x="314" y="508"/>
                    <a:pt x="314" y="508"/>
                    <a:pt x="314" y="508"/>
                  </a:cubicBezTo>
                  <a:cubicBezTo>
                    <a:pt x="315" y="508"/>
                    <a:pt x="315" y="508"/>
                    <a:pt x="315" y="508"/>
                  </a:cubicBezTo>
                  <a:cubicBezTo>
                    <a:pt x="317" y="505"/>
                    <a:pt x="321" y="505"/>
                    <a:pt x="324" y="508"/>
                  </a:cubicBezTo>
                  <a:cubicBezTo>
                    <a:pt x="326" y="510"/>
                    <a:pt x="326" y="514"/>
                    <a:pt x="324" y="516"/>
                  </a:cubicBezTo>
                  <a:cubicBezTo>
                    <a:pt x="323" y="517"/>
                    <a:pt x="323" y="517"/>
                    <a:pt x="323" y="517"/>
                  </a:cubicBezTo>
                  <a:cubicBezTo>
                    <a:pt x="324" y="518"/>
                    <a:pt x="324" y="518"/>
                    <a:pt x="324" y="518"/>
                  </a:cubicBezTo>
                  <a:cubicBezTo>
                    <a:pt x="327" y="521"/>
                    <a:pt x="327" y="525"/>
                    <a:pt x="324" y="527"/>
                  </a:cubicBezTo>
                  <a:cubicBezTo>
                    <a:pt x="322" y="530"/>
                    <a:pt x="318" y="530"/>
                    <a:pt x="315" y="527"/>
                  </a:cubicBezTo>
                  <a:cubicBezTo>
                    <a:pt x="314" y="526"/>
                    <a:pt x="314" y="526"/>
                    <a:pt x="314" y="526"/>
                  </a:cubicBezTo>
                  <a:cubicBezTo>
                    <a:pt x="313" y="527"/>
                    <a:pt x="313" y="527"/>
                    <a:pt x="313" y="527"/>
                  </a:cubicBezTo>
                  <a:cubicBezTo>
                    <a:pt x="311" y="529"/>
                    <a:pt x="307" y="529"/>
                    <a:pt x="305" y="527"/>
                  </a:cubicBezTo>
                  <a:cubicBezTo>
                    <a:pt x="302" y="524"/>
                    <a:pt x="302" y="520"/>
                    <a:pt x="305" y="518"/>
                  </a:cubicBezTo>
                  <a:cubicBezTo>
                    <a:pt x="305" y="517"/>
                    <a:pt x="305" y="517"/>
                    <a:pt x="305" y="517"/>
                  </a:cubicBezTo>
                  <a:cubicBezTo>
                    <a:pt x="304" y="515"/>
                    <a:pt x="304" y="515"/>
                    <a:pt x="304" y="515"/>
                  </a:cubicBezTo>
                  <a:cubicBezTo>
                    <a:pt x="300" y="519"/>
                    <a:pt x="300" y="519"/>
                    <a:pt x="300" y="519"/>
                  </a:cubicBezTo>
                  <a:cubicBezTo>
                    <a:pt x="297" y="522"/>
                    <a:pt x="293" y="522"/>
                    <a:pt x="291" y="519"/>
                  </a:cubicBezTo>
                  <a:cubicBezTo>
                    <a:pt x="288" y="517"/>
                    <a:pt x="288" y="513"/>
                    <a:pt x="291" y="511"/>
                  </a:cubicBezTo>
                  <a:cubicBezTo>
                    <a:pt x="295" y="507"/>
                    <a:pt x="295" y="507"/>
                    <a:pt x="295" y="507"/>
                  </a:cubicBezTo>
                  <a:cubicBezTo>
                    <a:pt x="287" y="499"/>
                    <a:pt x="287" y="499"/>
                    <a:pt x="287" y="499"/>
                  </a:cubicBezTo>
                  <a:cubicBezTo>
                    <a:pt x="287" y="512"/>
                    <a:pt x="287" y="512"/>
                    <a:pt x="287" y="512"/>
                  </a:cubicBezTo>
                  <a:cubicBezTo>
                    <a:pt x="287" y="526"/>
                    <a:pt x="287" y="526"/>
                    <a:pt x="287" y="526"/>
                  </a:cubicBezTo>
                  <a:cubicBezTo>
                    <a:pt x="305" y="544"/>
                    <a:pt x="305" y="544"/>
                    <a:pt x="305" y="544"/>
                  </a:cubicBezTo>
                  <a:cubicBezTo>
                    <a:pt x="307" y="546"/>
                    <a:pt x="307" y="550"/>
                    <a:pt x="305" y="553"/>
                  </a:cubicBezTo>
                  <a:cubicBezTo>
                    <a:pt x="302" y="555"/>
                    <a:pt x="298" y="555"/>
                    <a:pt x="296" y="553"/>
                  </a:cubicBezTo>
                  <a:cubicBezTo>
                    <a:pt x="287" y="544"/>
                    <a:pt x="287" y="544"/>
                    <a:pt x="287" y="544"/>
                  </a:cubicBezTo>
                  <a:cubicBezTo>
                    <a:pt x="287" y="560"/>
                    <a:pt x="287" y="560"/>
                    <a:pt x="287" y="560"/>
                  </a:cubicBezTo>
                  <a:cubicBezTo>
                    <a:pt x="287" y="564"/>
                    <a:pt x="284" y="566"/>
                    <a:pt x="281" y="566"/>
                  </a:cubicBezTo>
                  <a:cubicBezTo>
                    <a:pt x="277" y="566"/>
                    <a:pt x="274" y="564"/>
                    <a:pt x="274" y="560"/>
                  </a:cubicBezTo>
                  <a:cubicBezTo>
                    <a:pt x="274" y="544"/>
                    <a:pt x="274" y="544"/>
                    <a:pt x="274" y="544"/>
                  </a:cubicBezTo>
                  <a:cubicBezTo>
                    <a:pt x="265" y="553"/>
                    <a:pt x="265" y="553"/>
                    <a:pt x="265" y="553"/>
                  </a:cubicBezTo>
                  <a:cubicBezTo>
                    <a:pt x="263" y="555"/>
                    <a:pt x="259" y="555"/>
                    <a:pt x="257" y="553"/>
                  </a:cubicBezTo>
                  <a:cubicBezTo>
                    <a:pt x="254" y="550"/>
                    <a:pt x="254" y="546"/>
                    <a:pt x="257" y="544"/>
                  </a:cubicBezTo>
                  <a:cubicBezTo>
                    <a:pt x="274" y="526"/>
                    <a:pt x="274" y="526"/>
                    <a:pt x="274" y="526"/>
                  </a:cubicBezTo>
                  <a:cubicBezTo>
                    <a:pt x="274" y="512"/>
                    <a:pt x="274" y="512"/>
                    <a:pt x="274" y="512"/>
                  </a:cubicBezTo>
                  <a:cubicBezTo>
                    <a:pt x="274" y="499"/>
                    <a:pt x="274" y="499"/>
                    <a:pt x="274" y="499"/>
                  </a:cubicBezTo>
                  <a:cubicBezTo>
                    <a:pt x="266" y="507"/>
                    <a:pt x="266" y="507"/>
                    <a:pt x="266" y="507"/>
                  </a:cubicBezTo>
                  <a:cubicBezTo>
                    <a:pt x="270" y="511"/>
                    <a:pt x="270" y="511"/>
                    <a:pt x="270" y="511"/>
                  </a:cubicBezTo>
                  <a:cubicBezTo>
                    <a:pt x="273" y="513"/>
                    <a:pt x="273" y="517"/>
                    <a:pt x="270" y="519"/>
                  </a:cubicBezTo>
                  <a:cubicBezTo>
                    <a:pt x="268" y="522"/>
                    <a:pt x="264" y="522"/>
                    <a:pt x="262" y="519"/>
                  </a:cubicBezTo>
                  <a:cubicBezTo>
                    <a:pt x="258" y="515"/>
                    <a:pt x="258" y="515"/>
                    <a:pt x="258" y="515"/>
                  </a:cubicBezTo>
                  <a:cubicBezTo>
                    <a:pt x="256" y="517"/>
                    <a:pt x="256" y="517"/>
                    <a:pt x="256" y="517"/>
                  </a:cubicBezTo>
                  <a:cubicBezTo>
                    <a:pt x="257" y="518"/>
                    <a:pt x="257" y="518"/>
                    <a:pt x="257" y="518"/>
                  </a:cubicBezTo>
                  <a:cubicBezTo>
                    <a:pt x="259" y="520"/>
                    <a:pt x="259" y="524"/>
                    <a:pt x="257" y="527"/>
                  </a:cubicBezTo>
                  <a:cubicBezTo>
                    <a:pt x="254" y="529"/>
                    <a:pt x="250" y="529"/>
                    <a:pt x="248" y="527"/>
                  </a:cubicBezTo>
                  <a:cubicBezTo>
                    <a:pt x="247" y="526"/>
                    <a:pt x="247" y="526"/>
                    <a:pt x="247" y="526"/>
                  </a:cubicBezTo>
                  <a:cubicBezTo>
                    <a:pt x="246" y="527"/>
                    <a:pt x="246" y="527"/>
                    <a:pt x="246" y="527"/>
                  </a:cubicBezTo>
                  <a:cubicBezTo>
                    <a:pt x="243" y="530"/>
                    <a:pt x="239" y="530"/>
                    <a:pt x="237" y="527"/>
                  </a:cubicBezTo>
                  <a:cubicBezTo>
                    <a:pt x="235" y="525"/>
                    <a:pt x="235" y="521"/>
                    <a:pt x="237" y="518"/>
                  </a:cubicBezTo>
                  <a:cubicBezTo>
                    <a:pt x="238" y="517"/>
                    <a:pt x="238" y="517"/>
                    <a:pt x="238" y="517"/>
                  </a:cubicBezTo>
                  <a:cubicBezTo>
                    <a:pt x="237" y="516"/>
                    <a:pt x="237" y="516"/>
                    <a:pt x="237" y="516"/>
                  </a:cubicBezTo>
                  <a:cubicBezTo>
                    <a:pt x="235" y="514"/>
                    <a:pt x="235" y="510"/>
                    <a:pt x="237" y="508"/>
                  </a:cubicBezTo>
                  <a:cubicBezTo>
                    <a:pt x="240" y="505"/>
                    <a:pt x="244" y="505"/>
                    <a:pt x="246" y="508"/>
                  </a:cubicBezTo>
                  <a:cubicBezTo>
                    <a:pt x="247" y="508"/>
                    <a:pt x="247" y="508"/>
                    <a:pt x="247" y="508"/>
                  </a:cubicBezTo>
                  <a:cubicBezTo>
                    <a:pt x="249" y="507"/>
                    <a:pt x="249" y="507"/>
                    <a:pt x="249" y="507"/>
                  </a:cubicBezTo>
                  <a:cubicBezTo>
                    <a:pt x="245" y="503"/>
                    <a:pt x="245" y="503"/>
                    <a:pt x="245" y="503"/>
                  </a:cubicBezTo>
                  <a:cubicBezTo>
                    <a:pt x="242" y="500"/>
                    <a:pt x="242" y="496"/>
                    <a:pt x="245" y="494"/>
                  </a:cubicBezTo>
                  <a:cubicBezTo>
                    <a:pt x="247" y="491"/>
                    <a:pt x="251" y="491"/>
                    <a:pt x="254" y="494"/>
                  </a:cubicBezTo>
                  <a:cubicBezTo>
                    <a:pt x="258" y="498"/>
                    <a:pt x="258" y="498"/>
                    <a:pt x="258" y="498"/>
                  </a:cubicBezTo>
                  <a:cubicBezTo>
                    <a:pt x="274" y="480"/>
                    <a:pt x="274" y="480"/>
                    <a:pt x="274" y="480"/>
                  </a:cubicBezTo>
                  <a:cubicBezTo>
                    <a:pt x="274" y="431"/>
                    <a:pt x="274" y="431"/>
                    <a:pt x="274" y="431"/>
                  </a:cubicBezTo>
                  <a:cubicBezTo>
                    <a:pt x="272" y="432"/>
                    <a:pt x="269" y="430"/>
                    <a:pt x="268" y="427"/>
                  </a:cubicBezTo>
                  <a:cubicBezTo>
                    <a:pt x="266" y="423"/>
                    <a:pt x="266" y="423"/>
                    <a:pt x="266" y="423"/>
                  </a:cubicBezTo>
                  <a:cubicBezTo>
                    <a:pt x="259" y="425"/>
                    <a:pt x="259" y="425"/>
                    <a:pt x="259" y="425"/>
                  </a:cubicBezTo>
                  <a:cubicBezTo>
                    <a:pt x="262" y="434"/>
                    <a:pt x="262" y="434"/>
                    <a:pt x="262" y="434"/>
                  </a:cubicBezTo>
                  <a:cubicBezTo>
                    <a:pt x="264" y="434"/>
                    <a:pt x="264" y="434"/>
                    <a:pt x="264" y="434"/>
                  </a:cubicBezTo>
                  <a:cubicBezTo>
                    <a:pt x="267" y="433"/>
                    <a:pt x="270" y="434"/>
                    <a:pt x="271" y="437"/>
                  </a:cubicBezTo>
                  <a:cubicBezTo>
                    <a:pt x="272" y="440"/>
                    <a:pt x="270" y="443"/>
                    <a:pt x="267" y="444"/>
                  </a:cubicBezTo>
                  <a:cubicBezTo>
                    <a:pt x="266" y="444"/>
                    <a:pt x="266" y="444"/>
                    <a:pt x="266" y="444"/>
                  </a:cubicBezTo>
                  <a:cubicBezTo>
                    <a:pt x="267" y="449"/>
                    <a:pt x="267" y="449"/>
                    <a:pt x="267" y="449"/>
                  </a:cubicBezTo>
                  <a:cubicBezTo>
                    <a:pt x="268" y="452"/>
                    <a:pt x="266" y="455"/>
                    <a:pt x="264" y="456"/>
                  </a:cubicBezTo>
                  <a:cubicBezTo>
                    <a:pt x="261" y="457"/>
                    <a:pt x="258" y="455"/>
                    <a:pt x="257" y="452"/>
                  </a:cubicBezTo>
                  <a:cubicBezTo>
                    <a:pt x="255" y="448"/>
                    <a:pt x="255" y="448"/>
                    <a:pt x="255" y="448"/>
                  </a:cubicBezTo>
                  <a:cubicBezTo>
                    <a:pt x="253" y="448"/>
                    <a:pt x="253" y="448"/>
                    <a:pt x="253" y="448"/>
                  </a:cubicBezTo>
                  <a:cubicBezTo>
                    <a:pt x="251" y="449"/>
                    <a:pt x="248" y="448"/>
                    <a:pt x="247" y="445"/>
                  </a:cubicBezTo>
                  <a:cubicBezTo>
                    <a:pt x="246" y="442"/>
                    <a:pt x="247" y="439"/>
                    <a:pt x="250" y="438"/>
                  </a:cubicBezTo>
                  <a:cubicBezTo>
                    <a:pt x="252" y="438"/>
                    <a:pt x="252" y="438"/>
                    <a:pt x="252" y="438"/>
                  </a:cubicBezTo>
                  <a:cubicBezTo>
                    <a:pt x="249" y="429"/>
                    <a:pt x="249" y="429"/>
                    <a:pt x="249" y="429"/>
                  </a:cubicBezTo>
                  <a:cubicBezTo>
                    <a:pt x="243" y="431"/>
                    <a:pt x="243" y="431"/>
                    <a:pt x="243" y="431"/>
                  </a:cubicBezTo>
                  <a:cubicBezTo>
                    <a:pt x="244" y="435"/>
                    <a:pt x="244" y="435"/>
                    <a:pt x="244" y="435"/>
                  </a:cubicBezTo>
                  <a:cubicBezTo>
                    <a:pt x="245" y="438"/>
                    <a:pt x="243" y="441"/>
                    <a:pt x="241" y="442"/>
                  </a:cubicBezTo>
                  <a:cubicBezTo>
                    <a:pt x="238" y="443"/>
                    <a:pt x="235" y="441"/>
                    <a:pt x="234" y="438"/>
                  </a:cubicBezTo>
                  <a:cubicBezTo>
                    <a:pt x="232" y="434"/>
                    <a:pt x="232" y="434"/>
                    <a:pt x="232" y="434"/>
                  </a:cubicBezTo>
                  <a:cubicBezTo>
                    <a:pt x="228" y="436"/>
                    <a:pt x="228" y="436"/>
                    <a:pt x="228" y="436"/>
                  </a:cubicBezTo>
                  <a:cubicBezTo>
                    <a:pt x="225" y="437"/>
                    <a:pt x="222" y="435"/>
                    <a:pt x="221" y="432"/>
                  </a:cubicBezTo>
                  <a:cubicBezTo>
                    <a:pt x="220" y="430"/>
                    <a:pt x="222" y="426"/>
                    <a:pt x="225" y="426"/>
                  </a:cubicBezTo>
                  <a:cubicBezTo>
                    <a:pt x="229" y="424"/>
                    <a:pt x="229" y="424"/>
                    <a:pt x="229" y="424"/>
                  </a:cubicBezTo>
                  <a:cubicBezTo>
                    <a:pt x="228" y="420"/>
                    <a:pt x="228" y="420"/>
                    <a:pt x="228" y="420"/>
                  </a:cubicBezTo>
                  <a:cubicBezTo>
                    <a:pt x="227" y="417"/>
                    <a:pt x="228" y="414"/>
                    <a:pt x="231" y="413"/>
                  </a:cubicBezTo>
                  <a:cubicBezTo>
                    <a:pt x="234" y="412"/>
                    <a:pt x="237" y="414"/>
                    <a:pt x="238" y="417"/>
                  </a:cubicBezTo>
                  <a:cubicBezTo>
                    <a:pt x="239" y="421"/>
                    <a:pt x="239" y="421"/>
                    <a:pt x="239" y="421"/>
                  </a:cubicBezTo>
                  <a:cubicBezTo>
                    <a:pt x="246" y="419"/>
                    <a:pt x="246" y="419"/>
                    <a:pt x="246" y="419"/>
                  </a:cubicBezTo>
                  <a:cubicBezTo>
                    <a:pt x="242" y="407"/>
                    <a:pt x="242" y="407"/>
                    <a:pt x="242" y="407"/>
                  </a:cubicBezTo>
                  <a:cubicBezTo>
                    <a:pt x="235" y="410"/>
                    <a:pt x="235" y="410"/>
                    <a:pt x="235" y="410"/>
                  </a:cubicBezTo>
                  <a:cubicBezTo>
                    <a:pt x="232" y="411"/>
                    <a:pt x="229" y="409"/>
                    <a:pt x="228" y="406"/>
                  </a:cubicBezTo>
                  <a:cubicBezTo>
                    <a:pt x="227" y="404"/>
                    <a:pt x="229" y="401"/>
                    <a:pt x="231" y="400"/>
                  </a:cubicBezTo>
                  <a:cubicBezTo>
                    <a:pt x="239" y="397"/>
                    <a:pt x="239" y="397"/>
                    <a:pt x="239" y="397"/>
                  </a:cubicBezTo>
                  <a:cubicBezTo>
                    <a:pt x="235" y="385"/>
                    <a:pt x="235" y="385"/>
                    <a:pt x="235" y="385"/>
                  </a:cubicBezTo>
                  <a:cubicBezTo>
                    <a:pt x="215" y="424"/>
                    <a:pt x="215" y="424"/>
                    <a:pt x="215" y="424"/>
                  </a:cubicBezTo>
                  <a:cubicBezTo>
                    <a:pt x="221" y="442"/>
                    <a:pt x="221" y="442"/>
                    <a:pt x="221" y="442"/>
                  </a:cubicBezTo>
                  <a:cubicBezTo>
                    <a:pt x="226" y="441"/>
                    <a:pt x="226" y="441"/>
                    <a:pt x="226" y="441"/>
                  </a:cubicBezTo>
                  <a:cubicBezTo>
                    <a:pt x="228" y="440"/>
                    <a:pt x="231" y="441"/>
                    <a:pt x="232" y="444"/>
                  </a:cubicBezTo>
                  <a:cubicBezTo>
                    <a:pt x="233" y="447"/>
                    <a:pt x="232" y="450"/>
                    <a:pt x="229" y="451"/>
                  </a:cubicBezTo>
                  <a:cubicBezTo>
                    <a:pt x="224" y="453"/>
                    <a:pt x="224" y="453"/>
                    <a:pt x="224" y="453"/>
                  </a:cubicBezTo>
                  <a:cubicBezTo>
                    <a:pt x="227" y="460"/>
                    <a:pt x="227" y="460"/>
                    <a:pt x="227" y="460"/>
                  </a:cubicBezTo>
                  <a:cubicBezTo>
                    <a:pt x="231" y="459"/>
                    <a:pt x="231" y="459"/>
                    <a:pt x="231" y="459"/>
                  </a:cubicBezTo>
                  <a:cubicBezTo>
                    <a:pt x="230" y="456"/>
                    <a:pt x="230" y="456"/>
                    <a:pt x="230" y="456"/>
                  </a:cubicBezTo>
                  <a:cubicBezTo>
                    <a:pt x="229" y="453"/>
                    <a:pt x="231" y="450"/>
                    <a:pt x="233" y="450"/>
                  </a:cubicBezTo>
                  <a:cubicBezTo>
                    <a:pt x="236" y="449"/>
                    <a:pt x="239" y="450"/>
                    <a:pt x="240" y="453"/>
                  </a:cubicBezTo>
                  <a:cubicBezTo>
                    <a:pt x="241" y="456"/>
                    <a:pt x="241" y="456"/>
                    <a:pt x="241" y="456"/>
                  </a:cubicBezTo>
                  <a:cubicBezTo>
                    <a:pt x="244" y="455"/>
                    <a:pt x="244" y="455"/>
                    <a:pt x="244" y="455"/>
                  </a:cubicBezTo>
                  <a:cubicBezTo>
                    <a:pt x="247" y="454"/>
                    <a:pt x="250" y="455"/>
                    <a:pt x="251" y="458"/>
                  </a:cubicBezTo>
                  <a:cubicBezTo>
                    <a:pt x="252" y="461"/>
                    <a:pt x="250" y="464"/>
                    <a:pt x="247" y="465"/>
                  </a:cubicBezTo>
                  <a:cubicBezTo>
                    <a:pt x="244" y="466"/>
                    <a:pt x="244" y="466"/>
                    <a:pt x="244" y="466"/>
                  </a:cubicBezTo>
                  <a:cubicBezTo>
                    <a:pt x="245" y="468"/>
                    <a:pt x="245" y="468"/>
                    <a:pt x="245" y="468"/>
                  </a:cubicBezTo>
                  <a:cubicBezTo>
                    <a:pt x="246" y="471"/>
                    <a:pt x="245" y="474"/>
                    <a:pt x="242" y="475"/>
                  </a:cubicBezTo>
                  <a:cubicBezTo>
                    <a:pt x="239" y="476"/>
                    <a:pt x="236" y="475"/>
                    <a:pt x="235" y="472"/>
                  </a:cubicBezTo>
                  <a:cubicBezTo>
                    <a:pt x="234" y="469"/>
                    <a:pt x="234" y="469"/>
                    <a:pt x="234" y="469"/>
                  </a:cubicBezTo>
                  <a:cubicBezTo>
                    <a:pt x="230" y="471"/>
                    <a:pt x="230" y="471"/>
                    <a:pt x="230" y="471"/>
                  </a:cubicBezTo>
                  <a:cubicBezTo>
                    <a:pt x="232" y="476"/>
                    <a:pt x="232" y="476"/>
                    <a:pt x="232" y="476"/>
                  </a:cubicBezTo>
                  <a:cubicBezTo>
                    <a:pt x="232" y="476"/>
                    <a:pt x="232" y="476"/>
                    <a:pt x="232" y="476"/>
                  </a:cubicBezTo>
                  <a:cubicBezTo>
                    <a:pt x="235" y="475"/>
                    <a:pt x="238" y="477"/>
                    <a:pt x="239" y="480"/>
                  </a:cubicBezTo>
                  <a:cubicBezTo>
                    <a:pt x="240" y="482"/>
                    <a:pt x="239" y="485"/>
                    <a:pt x="236" y="486"/>
                  </a:cubicBezTo>
                  <a:cubicBezTo>
                    <a:pt x="235" y="487"/>
                    <a:pt x="235" y="487"/>
                    <a:pt x="235" y="487"/>
                  </a:cubicBezTo>
                  <a:cubicBezTo>
                    <a:pt x="236" y="490"/>
                    <a:pt x="236" y="490"/>
                    <a:pt x="236" y="490"/>
                  </a:cubicBezTo>
                  <a:cubicBezTo>
                    <a:pt x="237" y="492"/>
                    <a:pt x="236" y="495"/>
                    <a:pt x="233" y="496"/>
                  </a:cubicBezTo>
                  <a:cubicBezTo>
                    <a:pt x="230" y="497"/>
                    <a:pt x="227" y="496"/>
                    <a:pt x="226" y="493"/>
                  </a:cubicBezTo>
                  <a:cubicBezTo>
                    <a:pt x="225" y="490"/>
                    <a:pt x="225" y="490"/>
                    <a:pt x="225" y="490"/>
                  </a:cubicBezTo>
                  <a:cubicBezTo>
                    <a:pt x="224" y="490"/>
                    <a:pt x="224" y="490"/>
                    <a:pt x="224" y="490"/>
                  </a:cubicBezTo>
                  <a:cubicBezTo>
                    <a:pt x="221" y="491"/>
                    <a:pt x="218" y="490"/>
                    <a:pt x="217" y="487"/>
                  </a:cubicBezTo>
                  <a:cubicBezTo>
                    <a:pt x="216" y="484"/>
                    <a:pt x="218" y="481"/>
                    <a:pt x="221" y="480"/>
                  </a:cubicBezTo>
                  <a:cubicBezTo>
                    <a:pt x="222" y="480"/>
                    <a:pt x="222" y="480"/>
                    <a:pt x="222" y="480"/>
                  </a:cubicBezTo>
                  <a:cubicBezTo>
                    <a:pt x="220" y="474"/>
                    <a:pt x="220" y="474"/>
                    <a:pt x="220" y="474"/>
                  </a:cubicBezTo>
                  <a:cubicBezTo>
                    <a:pt x="216" y="475"/>
                    <a:pt x="216" y="475"/>
                    <a:pt x="216" y="475"/>
                  </a:cubicBezTo>
                  <a:cubicBezTo>
                    <a:pt x="217" y="478"/>
                    <a:pt x="217" y="478"/>
                    <a:pt x="217" y="478"/>
                  </a:cubicBezTo>
                  <a:cubicBezTo>
                    <a:pt x="218" y="481"/>
                    <a:pt x="216" y="484"/>
                    <a:pt x="213" y="485"/>
                  </a:cubicBezTo>
                  <a:cubicBezTo>
                    <a:pt x="210" y="486"/>
                    <a:pt x="207" y="484"/>
                    <a:pt x="206" y="481"/>
                  </a:cubicBezTo>
                  <a:cubicBezTo>
                    <a:pt x="206" y="479"/>
                    <a:pt x="206" y="479"/>
                    <a:pt x="206" y="479"/>
                  </a:cubicBezTo>
                  <a:cubicBezTo>
                    <a:pt x="203" y="480"/>
                    <a:pt x="203" y="480"/>
                    <a:pt x="203" y="480"/>
                  </a:cubicBezTo>
                  <a:cubicBezTo>
                    <a:pt x="200" y="480"/>
                    <a:pt x="197" y="479"/>
                    <a:pt x="196" y="476"/>
                  </a:cubicBezTo>
                  <a:cubicBezTo>
                    <a:pt x="195" y="473"/>
                    <a:pt x="197" y="470"/>
                    <a:pt x="199" y="469"/>
                  </a:cubicBezTo>
                  <a:cubicBezTo>
                    <a:pt x="202" y="468"/>
                    <a:pt x="202" y="468"/>
                    <a:pt x="202" y="468"/>
                  </a:cubicBezTo>
                  <a:cubicBezTo>
                    <a:pt x="201" y="466"/>
                    <a:pt x="201" y="466"/>
                    <a:pt x="201" y="466"/>
                  </a:cubicBezTo>
                  <a:cubicBezTo>
                    <a:pt x="200" y="463"/>
                    <a:pt x="202" y="460"/>
                    <a:pt x="205" y="459"/>
                  </a:cubicBezTo>
                  <a:cubicBezTo>
                    <a:pt x="208" y="458"/>
                    <a:pt x="211" y="460"/>
                    <a:pt x="211" y="462"/>
                  </a:cubicBezTo>
                  <a:cubicBezTo>
                    <a:pt x="212" y="465"/>
                    <a:pt x="212" y="465"/>
                    <a:pt x="212" y="465"/>
                  </a:cubicBezTo>
                  <a:cubicBezTo>
                    <a:pt x="216" y="464"/>
                    <a:pt x="216" y="464"/>
                    <a:pt x="216" y="464"/>
                  </a:cubicBezTo>
                  <a:cubicBezTo>
                    <a:pt x="214" y="456"/>
                    <a:pt x="214" y="456"/>
                    <a:pt x="214" y="456"/>
                  </a:cubicBezTo>
                  <a:cubicBezTo>
                    <a:pt x="208" y="458"/>
                    <a:pt x="208" y="458"/>
                    <a:pt x="208" y="458"/>
                  </a:cubicBezTo>
                  <a:cubicBezTo>
                    <a:pt x="205" y="459"/>
                    <a:pt x="202" y="457"/>
                    <a:pt x="202" y="454"/>
                  </a:cubicBezTo>
                  <a:cubicBezTo>
                    <a:pt x="201" y="451"/>
                    <a:pt x="202" y="448"/>
                    <a:pt x="205" y="447"/>
                  </a:cubicBezTo>
                  <a:cubicBezTo>
                    <a:pt x="210" y="446"/>
                    <a:pt x="210" y="446"/>
                    <a:pt x="210" y="446"/>
                  </a:cubicBezTo>
                  <a:cubicBezTo>
                    <a:pt x="208" y="438"/>
                    <a:pt x="208" y="438"/>
                    <a:pt x="208" y="438"/>
                  </a:cubicBezTo>
                  <a:cubicBezTo>
                    <a:pt x="191" y="471"/>
                    <a:pt x="191" y="471"/>
                    <a:pt x="191" y="471"/>
                  </a:cubicBezTo>
                  <a:cubicBezTo>
                    <a:pt x="198" y="490"/>
                    <a:pt x="198" y="490"/>
                    <a:pt x="198" y="490"/>
                  </a:cubicBezTo>
                  <a:cubicBezTo>
                    <a:pt x="202" y="489"/>
                    <a:pt x="202" y="489"/>
                    <a:pt x="202" y="489"/>
                  </a:cubicBezTo>
                  <a:cubicBezTo>
                    <a:pt x="205" y="488"/>
                    <a:pt x="208" y="489"/>
                    <a:pt x="209" y="492"/>
                  </a:cubicBezTo>
                  <a:cubicBezTo>
                    <a:pt x="210" y="495"/>
                    <a:pt x="208" y="498"/>
                    <a:pt x="206" y="499"/>
                  </a:cubicBezTo>
                  <a:cubicBezTo>
                    <a:pt x="201" y="500"/>
                    <a:pt x="201" y="500"/>
                    <a:pt x="201" y="500"/>
                  </a:cubicBezTo>
                  <a:cubicBezTo>
                    <a:pt x="202" y="503"/>
                    <a:pt x="202" y="503"/>
                    <a:pt x="202" y="503"/>
                  </a:cubicBezTo>
                  <a:cubicBezTo>
                    <a:pt x="203" y="502"/>
                    <a:pt x="203" y="502"/>
                    <a:pt x="203" y="502"/>
                  </a:cubicBezTo>
                  <a:cubicBezTo>
                    <a:pt x="205" y="501"/>
                    <a:pt x="208" y="503"/>
                    <a:pt x="209" y="506"/>
                  </a:cubicBezTo>
                  <a:cubicBezTo>
                    <a:pt x="210" y="508"/>
                    <a:pt x="209" y="511"/>
                    <a:pt x="206" y="512"/>
                  </a:cubicBezTo>
                  <a:cubicBezTo>
                    <a:pt x="205" y="513"/>
                    <a:pt x="205" y="513"/>
                    <a:pt x="205" y="513"/>
                  </a:cubicBezTo>
                  <a:cubicBezTo>
                    <a:pt x="205" y="514"/>
                    <a:pt x="205" y="514"/>
                    <a:pt x="205" y="514"/>
                  </a:cubicBezTo>
                  <a:cubicBezTo>
                    <a:pt x="206" y="517"/>
                    <a:pt x="205" y="520"/>
                    <a:pt x="202" y="521"/>
                  </a:cubicBezTo>
                  <a:cubicBezTo>
                    <a:pt x="199" y="522"/>
                    <a:pt x="196" y="520"/>
                    <a:pt x="195" y="517"/>
                  </a:cubicBezTo>
                  <a:cubicBezTo>
                    <a:pt x="195" y="516"/>
                    <a:pt x="195" y="516"/>
                    <a:pt x="195" y="516"/>
                  </a:cubicBezTo>
                  <a:cubicBezTo>
                    <a:pt x="194" y="516"/>
                    <a:pt x="194" y="516"/>
                    <a:pt x="194" y="516"/>
                  </a:cubicBezTo>
                  <a:cubicBezTo>
                    <a:pt x="191" y="517"/>
                    <a:pt x="188" y="516"/>
                    <a:pt x="187" y="513"/>
                  </a:cubicBezTo>
                  <a:cubicBezTo>
                    <a:pt x="186" y="510"/>
                    <a:pt x="188" y="507"/>
                    <a:pt x="191" y="506"/>
                  </a:cubicBezTo>
                  <a:cubicBezTo>
                    <a:pt x="191" y="506"/>
                    <a:pt x="191" y="506"/>
                    <a:pt x="191" y="506"/>
                  </a:cubicBezTo>
                  <a:cubicBezTo>
                    <a:pt x="191" y="504"/>
                    <a:pt x="191" y="504"/>
                    <a:pt x="191" y="504"/>
                  </a:cubicBezTo>
                  <a:cubicBezTo>
                    <a:pt x="186" y="505"/>
                    <a:pt x="186" y="505"/>
                    <a:pt x="186" y="505"/>
                  </a:cubicBezTo>
                  <a:cubicBezTo>
                    <a:pt x="183" y="506"/>
                    <a:pt x="180" y="505"/>
                    <a:pt x="179" y="502"/>
                  </a:cubicBezTo>
                  <a:cubicBezTo>
                    <a:pt x="178" y="499"/>
                    <a:pt x="180" y="496"/>
                    <a:pt x="183" y="495"/>
                  </a:cubicBezTo>
                  <a:cubicBezTo>
                    <a:pt x="187" y="494"/>
                    <a:pt x="187" y="494"/>
                    <a:pt x="187" y="494"/>
                  </a:cubicBezTo>
                  <a:cubicBezTo>
                    <a:pt x="184" y="484"/>
                    <a:pt x="184" y="484"/>
                    <a:pt x="184" y="484"/>
                  </a:cubicBezTo>
                  <a:cubicBezTo>
                    <a:pt x="174" y="506"/>
                    <a:pt x="174" y="506"/>
                    <a:pt x="174" y="506"/>
                  </a:cubicBezTo>
                  <a:cubicBezTo>
                    <a:pt x="180" y="526"/>
                    <a:pt x="180" y="526"/>
                    <a:pt x="180" y="526"/>
                  </a:cubicBezTo>
                  <a:cubicBezTo>
                    <a:pt x="181" y="529"/>
                    <a:pt x="180" y="532"/>
                    <a:pt x="177" y="533"/>
                  </a:cubicBezTo>
                  <a:cubicBezTo>
                    <a:pt x="174" y="534"/>
                    <a:pt x="171" y="532"/>
                    <a:pt x="170" y="529"/>
                  </a:cubicBezTo>
                  <a:cubicBezTo>
                    <a:pt x="167" y="519"/>
                    <a:pt x="167" y="519"/>
                    <a:pt x="167" y="519"/>
                  </a:cubicBezTo>
                  <a:cubicBezTo>
                    <a:pt x="160" y="532"/>
                    <a:pt x="160" y="532"/>
                    <a:pt x="160" y="532"/>
                  </a:cubicBezTo>
                  <a:cubicBezTo>
                    <a:pt x="159" y="534"/>
                    <a:pt x="156" y="535"/>
                    <a:pt x="153" y="534"/>
                  </a:cubicBezTo>
                  <a:cubicBezTo>
                    <a:pt x="151" y="533"/>
                    <a:pt x="150" y="529"/>
                    <a:pt x="151" y="527"/>
                  </a:cubicBezTo>
                  <a:cubicBezTo>
                    <a:pt x="252" y="327"/>
                    <a:pt x="209" y="412"/>
                    <a:pt x="225" y="379"/>
                  </a:cubicBezTo>
                  <a:cubicBezTo>
                    <a:pt x="205" y="410"/>
                    <a:pt x="258" y="330"/>
                    <a:pt x="135" y="518"/>
                  </a:cubicBezTo>
                  <a:cubicBezTo>
                    <a:pt x="133" y="520"/>
                    <a:pt x="130" y="521"/>
                    <a:pt x="127" y="519"/>
                  </a:cubicBezTo>
                  <a:cubicBezTo>
                    <a:pt x="125" y="517"/>
                    <a:pt x="124" y="514"/>
                    <a:pt x="126" y="512"/>
                  </a:cubicBezTo>
                  <a:cubicBezTo>
                    <a:pt x="134" y="500"/>
                    <a:pt x="134" y="500"/>
                    <a:pt x="134" y="500"/>
                  </a:cubicBezTo>
                  <a:cubicBezTo>
                    <a:pt x="123" y="502"/>
                    <a:pt x="123" y="502"/>
                    <a:pt x="123" y="502"/>
                  </a:cubicBezTo>
                  <a:cubicBezTo>
                    <a:pt x="120" y="503"/>
                    <a:pt x="117" y="501"/>
                    <a:pt x="116" y="498"/>
                  </a:cubicBezTo>
                  <a:cubicBezTo>
                    <a:pt x="116" y="495"/>
                    <a:pt x="118" y="492"/>
                    <a:pt x="121" y="492"/>
                  </a:cubicBezTo>
                  <a:cubicBezTo>
                    <a:pt x="142" y="487"/>
                    <a:pt x="142" y="487"/>
                    <a:pt x="142" y="487"/>
                  </a:cubicBezTo>
                  <a:cubicBezTo>
                    <a:pt x="155" y="467"/>
                    <a:pt x="155" y="467"/>
                    <a:pt x="155" y="467"/>
                  </a:cubicBezTo>
                  <a:cubicBezTo>
                    <a:pt x="145" y="469"/>
                    <a:pt x="145" y="469"/>
                    <a:pt x="145" y="469"/>
                  </a:cubicBezTo>
                  <a:cubicBezTo>
                    <a:pt x="146" y="474"/>
                    <a:pt x="146" y="474"/>
                    <a:pt x="146" y="474"/>
                  </a:cubicBezTo>
                  <a:cubicBezTo>
                    <a:pt x="147" y="477"/>
                    <a:pt x="145" y="480"/>
                    <a:pt x="142" y="480"/>
                  </a:cubicBezTo>
                  <a:cubicBezTo>
                    <a:pt x="139" y="481"/>
                    <a:pt x="136" y="479"/>
                    <a:pt x="136" y="476"/>
                  </a:cubicBezTo>
                  <a:cubicBezTo>
                    <a:pt x="135" y="471"/>
                    <a:pt x="135" y="471"/>
                    <a:pt x="135" y="471"/>
                  </a:cubicBezTo>
                  <a:cubicBezTo>
                    <a:pt x="133" y="472"/>
                    <a:pt x="133" y="472"/>
                    <a:pt x="133" y="472"/>
                  </a:cubicBezTo>
                  <a:cubicBezTo>
                    <a:pt x="133" y="473"/>
                    <a:pt x="133" y="473"/>
                    <a:pt x="133" y="473"/>
                  </a:cubicBezTo>
                  <a:cubicBezTo>
                    <a:pt x="133" y="476"/>
                    <a:pt x="132" y="479"/>
                    <a:pt x="129" y="479"/>
                  </a:cubicBezTo>
                  <a:cubicBezTo>
                    <a:pt x="126" y="480"/>
                    <a:pt x="123" y="478"/>
                    <a:pt x="122" y="475"/>
                  </a:cubicBezTo>
                  <a:cubicBezTo>
                    <a:pt x="122" y="474"/>
                    <a:pt x="122" y="474"/>
                    <a:pt x="122" y="474"/>
                  </a:cubicBezTo>
                  <a:cubicBezTo>
                    <a:pt x="121" y="474"/>
                    <a:pt x="121" y="474"/>
                    <a:pt x="121" y="474"/>
                  </a:cubicBezTo>
                  <a:cubicBezTo>
                    <a:pt x="118" y="475"/>
                    <a:pt x="115" y="473"/>
                    <a:pt x="114" y="470"/>
                  </a:cubicBezTo>
                  <a:cubicBezTo>
                    <a:pt x="114" y="467"/>
                    <a:pt x="116" y="464"/>
                    <a:pt x="119" y="464"/>
                  </a:cubicBezTo>
                  <a:cubicBezTo>
                    <a:pt x="120" y="464"/>
                    <a:pt x="120" y="464"/>
                    <a:pt x="120" y="464"/>
                  </a:cubicBezTo>
                  <a:cubicBezTo>
                    <a:pt x="120" y="463"/>
                    <a:pt x="120" y="463"/>
                    <a:pt x="120" y="463"/>
                  </a:cubicBezTo>
                  <a:cubicBezTo>
                    <a:pt x="119" y="460"/>
                    <a:pt x="121" y="457"/>
                    <a:pt x="124" y="456"/>
                  </a:cubicBezTo>
                  <a:cubicBezTo>
                    <a:pt x="127" y="456"/>
                    <a:pt x="130" y="458"/>
                    <a:pt x="130" y="460"/>
                  </a:cubicBezTo>
                  <a:cubicBezTo>
                    <a:pt x="130" y="461"/>
                    <a:pt x="130" y="461"/>
                    <a:pt x="130" y="461"/>
                  </a:cubicBezTo>
                  <a:cubicBezTo>
                    <a:pt x="133" y="461"/>
                    <a:pt x="133" y="461"/>
                    <a:pt x="133" y="461"/>
                  </a:cubicBezTo>
                  <a:cubicBezTo>
                    <a:pt x="132" y="456"/>
                    <a:pt x="132" y="456"/>
                    <a:pt x="132" y="456"/>
                  </a:cubicBezTo>
                  <a:cubicBezTo>
                    <a:pt x="131" y="453"/>
                    <a:pt x="133" y="450"/>
                    <a:pt x="136" y="450"/>
                  </a:cubicBezTo>
                  <a:cubicBezTo>
                    <a:pt x="139" y="449"/>
                    <a:pt x="141" y="451"/>
                    <a:pt x="142" y="454"/>
                  </a:cubicBezTo>
                  <a:cubicBezTo>
                    <a:pt x="143" y="459"/>
                    <a:pt x="143" y="459"/>
                    <a:pt x="143" y="459"/>
                  </a:cubicBezTo>
                  <a:cubicBezTo>
                    <a:pt x="163" y="455"/>
                    <a:pt x="163" y="455"/>
                    <a:pt x="163" y="455"/>
                  </a:cubicBezTo>
                  <a:cubicBezTo>
                    <a:pt x="183" y="424"/>
                    <a:pt x="183" y="424"/>
                    <a:pt x="183" y="424"/>
                  </a:cubicBezTo>
                  <a:cubicBezTo>
                    <a:pt x="175" y="425"/>
                    <a:pt x="175" y="425"/>
                    <a:pt x="175" y="425"/>
                  </a:cubicBezTo>
                  <a:cubicBezTo>
                    <a:pt x="176" y="431"/>
                    <a:pt x="176" y="431"/>
                    <a:pt x="176" y="431"/>
                  </a:cubicBezTo>
                  <a:cubicBezTo>
                    <a:pt x="177" y="434"/>
                    <a:pt x="175" y="437"/>
                    <a:pt x="172" y="437"/>
                  </a:cubicBezTo>
                  <a:cubicBezTo>
                    <a:pt x="169" y="438"/>
                    <a:pt x="167" y="436"/>
                    <a:pt x="166" y="433"/>
                  </a:cubicBezTo>
                  <a:cubicBezTo>
                    <a:pt x="165" y="428"/>
                    <a:pt x="165" y="428"/>
                    <a:pt x="165" y="428"/>
                  </a:cubicBezTo>
                  <a:cubicBezTo>
                    <a:pt x="157" y="429"/>
                    <a:pt x="157" y="429"/>
                    <a:pt x="157" y="429"/>
                  </a:cubicBezTo>
                  <a:cubicBezTo>
                    <a:pt x="157" y="433"/>
                    <a:pt x="157" y="433"/>
                    <a:pt x="157" y="433"/>
                  </a:cubicBezTo>
                  <a:cubicBezTo>
                    <a:pt x="160" y="433"/>
                    <a:pt x="160" y="433"/>
                    <a:pt x="160" y="433"/>
                  </a:cubicBezTo>
                  <a:cubicBezTo>
                    <a:pt x="163" y="432"/>
                    <a:pt x="166" y="434"/>
                    <a:pt x="167" y="437"/>
                  </a:cubicBezTo>
                  <a:cubicBezTo>
                    <a:pt x="167" y="440"/>
                    <a:pt x="165" y="443"/>
                    <a:pt x="162" y="443"/>
                  </a:cubicBezTo>
                  <a:cubicBezTo>
                    <a:pt x="160" y="444"/>
                    <a:pt x="160" y="444"/>
                    <a:pt x="160" y="444"/>
                  </a:cubicBezTo>
                  <a:cubicBezTo>
                    <a:pt x="160" y="447"/>
                    <a:pt x="160" y="447"/>
                    <a:pt x="160" y="447"/>
                  </a:cubicBezTo>
                  <a:cubicBezTo>
                    <a:pt x="161" y="450"/>
                    <a:pt x="159" y="452"/>
                    <a:pt x="156" y="453"/>
                  </a:cubicBezTo>
                  <a:cubicBezTo>
                    <a:pt x="153" y="454"/>
                    <a:pt x="150" y="452"/>
                    <a:pt x="150" y="449"/>
                  </a:cubicBezTo>
                  <a:cubicBezTo>
                    <a:pt x="149" y="446"/>
                    <a:pt x="149" y="446"/>
                    <a:pt x="149" y="446"/>
                  </a:cubicBezTo>
                  <a:cubicBezTo>
                    <a:pt x="146" y="447"/>
                    <a:pt x="146" y="447"/>
                    <a:pt x="146" y="447"/>
                  </a:cubicBezTo>
                  <a:cubicBezTo>
                    <a:pt x="144" y="447"/>
                    <a:pt x="141" y="445"/>
                    <a:pt x="140" y="443"/>
                  </a:cubicBezTo>
                  <a:cubicBezTo>
                    <a:pt x="139" y="440"/>
                    <a:pt x="141" y="437"/>
                    <a:pt x="144" y="436"/>
                  </a:cubicBezTo>
                  <a:cubicBezTo>
                    <a:pt x="147" y="436"/>
                    <a:pt x="147" y="436"/>
                    <a:pt x="147" y="436"/>
                  </a:cubicBezTo>
                  <a:cubicBezTo>
                    <a:pt x="146" y="431"/>
                    <a:pt x="146" y="431"/>
                    <a:pt x="146" y="431"/>
                  </a:cubicBezTo>
                  <a:cubicBezTo>
                    <a:pt x="140" y="433"/>
                    <a:pt x="140" y="433"/>
                    <a:pt x="140" y="433"/>
                  </a:cubicBezTo>
                  <a:cubicBezTo>
                    <a:pt x="140" y="434"/>
                    <a:pt x="140" y="434"/>
                    <a:pt x="140" y="434"/>
                  </a:cubicBezTo>
                  <a:cubicBezTo>
                    <a:pt x="141" y="437"/>
                    <a:pt x="139" y="439"/>
                    <a:pt x="136" y="440"/>
                  </a:cubicBezTo>
                  <a:cubicBezTo>
                    <a:pt x="133" y="441"/>
                    <a:pt x="130" y="439"/>
                    <a:pt x="130" y="436"/>
                  </a:cubicBezTo>
                  <a:cubicBezTo>
                    <a:pt x="130" y="435"/>
                    <a:pt x="130" y="435"/>
                    <a:pt x="130" y="435"/>
                  </a:cubicBezTo>
                  <a:cubicBezTo>
                    <a:pt x="127" y="436"/>
                    <a:pt x="127" y="436"/>
                    <a:pt x="127" y="436"/>
                  </a:cubicBezTo>
                  <a:cubicBezTo>
                    <a:pt x="124" y="436"/>
                    <a:pt x="121" y="434"/>
                    <a:pt x="120" y="431"/>
                  </a:cubicBezTo>
                  <a:cubicBezTo>
                    <a:pt x="120" y="429"/>
                    <a:pt x="121" y="426"/>
                    <a:pt x="124" y="425"/>
                  </a:cubicBezTo>
                  <a:cubicBezTo>
                    <a:pt x="128" y="424"/>
                    <a:pt x="128" y="424"/>
                    <a:pt x="128" y="424"/>
                  </a:cubicBezTo>
                  <a:cubicBezTo>
                    <a:pt x="127" y="424"/>
                    <a:pt x="127" y="424"/>
                    <a:pt x="127" y="424"/>
                  </a:cubicBezTo>
                  <a:cubicBezTo>
                    <a:pt x="127" y="421"/>
                    <a:pt x="129" y="418"/>
                    <a:pt x="132" y="417"/>
                  </a:cubicBezTo>
                  <a:cubicBezTo>
                    <a:pt x="134" y="417"/>
                    <a:pt x="137" y="419"/>
                    <a:pt x="138" y="422"/>
                  </a:cubicBezTo>
                  <a:cubicBezTo>
                    <a:pt x="138" y="422"/>
                    <a:pt x="138" y="422"/>
                    <a:pt x="138" y="422"/>
                  </a:cubicBezTo>
                  <a:cubicBezTo>
                    <a:pt x="144" y="421"/>
                    <a:pt x="144" y="421"/>
                    <a:pt x="144" y="421"/>
                  </a:cubicBezTo>
                  <a:cubicBezTo>
                    <a:pt x="143" y="416"/>
                    <a:pt x="143" y="416"/>
                    <a:pt x="143" y="416"/>
                  </a:cubicBezTo>
                  <a:cubicBezTo>
                    <a:pt x="140" y="417"/>
                    <a:pt x="140" y="417"/>
                    <a:pt x="140" y="417"/>
                  </a:cubicBezTo>
                  <a:cubicBezTo>
                    <a:pt x="137" y="418"/>
                    <a:pt x="134" y="416"/>
                    <a:pt x="134" y="413"/>
                  </a:cubicBezTo>
                  <a:cubicBezTo>
                    <a:pt x="133" y="410"/>
                    <a:pt x="135" y="407"/>
                    <a:pt x="138" y="407"/>
                  </a:cubicBezTo>
                  <a:cubicBezTo>
                    <a:pt x="141" y="406"/>
                    <a:pt x="141" y="406"/>
                    <a:pt x="141" y="406"/>
                  </a:cubicBezTo>
                  <a:cubicBezTo>
                    <a:pt x="140" y="403"/>
                    <a:pt x="140" y="403"/>
                    <a:pt x="140" y="403"/>
                  </a:cubicBezTo>
                  <a:cubicBezTo>
                    <a:pt x="140" y="400"/>
                    <a:pt x="141" y="397"/>
                    <a:pt x="144" y="397"/>
                  </a:cubicBezTo>
                  <a:cubicBezTo>
                    <a:pt x="147" y="396"/>
                    <a:pt x="150" y="398"/>
                    <a:pt x="151" y="401"/>
                  </a:cubicBezTo>
                  <a:cubicBezTo>
                    <a:pt x="151" y="404"/>
                    <a:pt x="151" y="404"/>
                    <a:pt x="151" y="404"/>
                  </a:cubicBezTo>
                  <a:cubicBezTo>
                    <a:pt x="154" y="403"/>
                    <a:pt x="154" y="403"/>
                    <a:pt x="154" y="403"/>
                  </a:cubicBezTo>
                  <a:cubicBezTo>
                    <a:pt x="157" y="403"/>
                    <a:pt x="160" y="404"/>
                    <a:pt x="160" y="407"/>
                  </a:cubicBezTo>
                  <a:cubicBezTo>
                    <a:pt x="161" y="410"/>
                    <a:pt x="159" y="413"/>
                    <a:pt x="156" y="414"/>
                  </a:cubicBezTo>
                  <a:cubicBezTo>
                    <a:pt x="153" y="414"/>
                    <a:pt x="153" y="414"/>
                    <a:pt x="153" y="414"/>
                  </a:cubicBezTo>
                  <a:cubicBezTo>
                    <a:pt x="154" y="419"/>
                    <a:pt x="154" y="419"/>
                    <a:pt x="154" y="419"/>
                  </a:cubicBezTo>
                  <a:cubicBezTo>
                    <a:pt x="163" y="417"/>
                    <a:pt x="163" y="417"/>
                    <a:pt x="163" y="417"/>
                  </a:cubicBezTo>
                  <a:cubicBezTo>
                    <a:pt x="162" y="412"/>
                    <a:pt x="162" y="412"/>
                    <a:pt x="162" y="412"/>
                  </a:cubicBezTo>
                  <a:cubicBezTo>
                    <a:pt x="161" y="409"/>
                    <a:pt x="163" y="406"/>
                    <a:pt x="166" y="406"/>
                  </a:cubicBezTo>
                  <a:cubicBezTo>
                    <a:pt x="169" y="405"/>
                    <a:pt x="171" y="407"/>
                    <a:pt x="172" y="410"/>
                  </a:cubicBezTo>
                  <a:cubicBezTo>
                    <a:pt x="173" y="415"/>
                    <a:pt x="173" y="415"/>
                    <a:pt x="173" y="415"/>
                  </a:cubicBezTo>
                  <a:cubicBezTo>
                    <a:pt x="192" y="411"/>
                    <a:pt x="192" y="411"/>
                    <a:pt x="192" y="411"/>
                  </a:cubicBezTo>
                  <a:cubicBezTo>
                    <a:pt x="216" y="374"/>
                    <a:pt x="216" y="374"/>
                    <a:pt x="216" y="374"/>
                  </a:cubicBezTo>
                  <a:cubicBezTo>
                    <a:pt x="203" y="377"/>
                    <a:pt x="203" y="377"/>
                    <a:pt x="203" y="377"/>
                  </a:cubicBezTo>
                  <a:cubicBezTo>
                    <a:pt x="205" y="384"/>
                    <a:pt x="205" y="384"/>
                    <a:pt x="205" y="384"/>
                  </a:cubicBezTo>
                  <a:cubicBezTo>
                    <a:pt x="205" y="387"/>
                    <a:pt x="203" y="390"/>
                    <a:pt x="200" y="391"/>
                  </a:cubicBezTo>
                  <a:cubicBezTo>
                    <a:pt x="198" y="391"/>
                    <a:pt x="195" y="389"/>
                    <a:pt x="194" y="386"/>
                  </a:cubicBezTo>
                  <a:cubicBezTo>
                    <a:pt x="193" y="379"/>
                    <a:pt x="193" y="379"/>
                    <a:pt x="193" y="379"/>
                  </a:cubicBezTo>
                  <a:cubicBezTo>
                    <a:pt x="181" y="381"/>
                    <a:pt x="181" y="381"/>
                    <a:pt x="181" y="381"/>
                  </a:cubicBezTo>
                  <a:cubicBezTo>
                    <a:pt x="182" y="388"/>
                    <a:pt x="182" y="388"/>
                    <a:pt x="182" y="388"/>
                  </a:cubicBezTo>
                  <a:cubicBezTo>
                    <a:pt x="187" y="387"/>
                    <a:pt x="187" y="387"/>
                    <a:pt x="187" y="387"/>
                  </a:cubicBezTo>
                  <a:cubicBezTo>
                    <a:pt x="190" y="387"/>
                    <a:pt x="192" y="388"/>
                    <a:pt x="193" y="391"/>
                  </a:cubicBezTo>
                  <a:cubicBezTo>
                    <a:pt x="194" y="394"/>
                    <a:pt x="192" y="397"/>
                    <a:pt x="189" y="398"/>
                  </a:cubicBezTo>
                  <a:cubicBezTo>
                    <a:pt x="185" y="398"/>
                    <a:pt x="185" y="398"/>
                    <a:pt x="185" y="398"/>
                  </a:cubicBezTo>
                  <a:cubicBezTo>
                    <a:pt x="186" y="403"/>
                    <a:pt x="186" y="403"/>
                    <a:pt x="186" y="403"/>
                  </a:cubicBezTo>
                  <a:cubicBezTo>
                    <a:pt x="186" y="406"/>
                    <a:pt x="184" y="409"/>
                    <a:pt x="181" y="409"/>
                  </a:cubicBezTo>
                  <a:cubicBezTo>
                    <a:pt x="178" y="410"/>
                    <a:pt x="176" y="408"/>
                    <a:pt x="175" y="405"/>
                  </a:cubicBezTo>
                  <a:cubicBezTo>
                    <a:pt x="174" y="401"/>
                    <a:pt x="174" y="401"/>
                    <a:pt x="174" y="401"/>
                  </a:cubicBezTo>
                  <a:cubicBezTo>
                    <a:pt x="170" y="402"/>
                    <a:pt x="170" y="402"/>
                    <a:pt x="170" y="402"/>
                  </a:cubicBezTo>
                  <a:cubicBezTo>
                    <a:pt x="167" y="402"/>
                    <a:pt x="164" y="400"/>
                    <a:pt x="164" y="397"/>
                  </a:cubicBezTo>
                  <a:cubicBezTo>
                    <a:pt x="163" y="395"/>
                    <a:pt x="165" y="392"/>
                    <a:pt x="168" y="391"/>
                  </a:cubicBezTo>
                  <a:cubicBezTo>
                    <a:pt x="172" y="390"/>
                    <a:pt x="172" y="390"/>
                    <a:pt x="172" y="390"/>
                  </a:cubicBezTo>
                  <a:cubicBezTo>
                    <a:pt x="171" y="383"/>
                    <a:pt x="171" y="383"/>
                    <a:pt x="171" y="383"/>
                  </a:cubicBezTo>
                  <a:cubicBezTo>
                    <a:pt x="161" y="385"/>
                    <a:pt x="161" y="385"/>
                    <a:pt x="161" y="385"/>
                  </a:cubicBezTo>
                  <a:cubicBezTo>
                    <a:pt x="162" y="387"/>
                    <a:pt x="162" y="387"/>
                    <a:pt x="162" y="387"/>
                  </a:cubicBezTo>
                  <a:cubicBezTo>
                    <a:pt x="162" y="390"/>
                    <a:pt x="161" y="393"/>
                    <a:pt x="158" y="394"/>
                  </a:cubicBezTo>
                  <a:cubicBezTo>
                    <a:pt x="155" y="394"/>
                    <a:pt x="152" y="392"/>
                    <a:pt x="151" y="390"/>
                  </a:cubicBezTo>
                  <a:cubicBezTo>
                    <a:pt x="151" y="387"/>
                    <a:pt x="151" y="387"/>
                    <a:pt x="151" y="387"/>
                  </a:cubicBezTo>
                  <a:cubicBezTo>
                    <a:pt x="146" y="388"/>
                    <a:pt x="146" y="388"/>
                    <a:pt x="146" y="388"/>
                  </a:cubicBezTo>
                  <a:cubicBezTo>
                    <a:pt x="143" y="389"/>
                    <a:pt x="141" y="387"/>
                    <a:pt x="140" y="384"/>
                  </a:cubicBezTo>
                  <a:cubicBezTo>
                    <a:pt x="139" y="381"/>
                    <a:pt x="141" y="379"/>
                    <a:pt x="144" y="378"/>
                  </a:cubicBezTo>
                  <a:cubicBezTo>
                    <a:pt x="149" y="377"/>
                    <a:pt x="149" y="377"/>
                    <a:pt x="149" y="377"/>
                  </a:cubicBezTo>
                  <a:cubicBezTo>
                    <a:pt x="148" y="375"/>
                    <a:pt x="148" y="375"/>
                    <a:pt x="148" y="375"/>
                  </a:cubicBezTo>
                  <a:cubicBezTo>
                    <a:pt x="148" y="372"/>
                    <a:pt x="150" y="369"/>
                    <a:pt x="153" y="369"/>
                  </a:cubicBezTo>
                  <a:cubicBezTo>
                    <a:pt x="155" y="368"/>
                    <a:pt x="158" y="370"/>
                    <a:pt x="159" y="373"/>
                  </a:cubicBezTo>
                  <a:cubicBezTo>
                    <a:pt x="159" y="375"/>
                    <a:pt x="159" y="375"/>
                    <a:pt x="159" y="375"/>
                  </a:cubicBezTo>
                  <a:cubicBezTo>
                    <a:pt x="168" y="373"/>
                    <a:pt x="168" y="373"/>
                    <a:pt x="168" y="373"/>
                  </a:cubicBezTo>
                  <a:cubicBezTo>
                    <a:pt x="167" y="366"/>
                    <a:pt x="167" y="366"/>
                    <a:pt x="167" y="366"/>
                  </a:cubicBezTo>
                  <a:cubicBezTo>
                    <a:pt x="163" y="366"/>
                    <a:pt x="163" y="366"/>
                    <a:pt x="163" y="366"/>
                  </a:cubicBezTo>
                  <a:cubicBezTo>
                    <a:pt x="160" y="367"/>
                    <a:pt x="157" y="365"/>
                    <a:pt x="156" y="362"/>
                  </a:cubicBezTo>
                  <a:cubicBezTo>
                    <a:pt x="156" y="362"/>
                    <a:pt x="156" y="362"/>
                    <a:pt x="156" y="362"/>
                  </a:cubicBezTo>
                  <a:cubicBezTo>
                    <a:pt x="114" y="386"/>
                    <a:pt x="114" y="386"/>
                    <a:pt x="114" y="386"/>
                  </a:cubicBezTo>
                  <a:cubicBezTo>
                    <a:pt x="106" y="410"/>
                    <a:pt x="106" y="410"/>
                    <a:pt x="106" y="410"/>
                  </a:cubicBezTo>
                  <a:cubicBezTo>
                    <a:pt x="112" y="412"/>
                    <a:pt x="112" y="412"/>
                    <a:pt x="112" y="412"/>
                  </a:cubicBezTo>
                  <a:cubicBezTo>
                    <a:pt x="115" y="413"/>
                    <a:pt x="117" y="416"/>
                    <a:pt x="116" y="419"/>
                  </a:cubicBezTo>
                  <a:cubicBezTo>
                    <a:pt x="115" y="423"/>
                    <a:pt x="112" y="425"/>
                    <a:pt x="109" y="424"/>
                  </a:cubicBezTo>
                  <a:cubicBezTo>
                    <a:pt x="103" y="422"/>
                    <a:pt x="103" y="422"/>
                    <a:pt x="103" y="422"/>
                  </a:cubicBezTo>
                  <a:cubicBezTo>
                    <a:pt x="103" y="425"/>
                    <a:pt x="103" y="425"/>
                    <a:pt x="103" y="425"/>
                  </a:cubicBezTo>
                  <a:cubicBezTo>
                    <a:pt x="104" y="425"/>
                    <a:pt x="104" y="425"/>
                    <a:pt x="104" y="425"/>
                  </a:cubicBezTo>
                  <a:cubicBezTo>
                    <a:pt x="107" y="426"/>
                    <a:pt x="109" y="429"/>
                    <a:pt x="108" y="433"/>
                  </a:cubicBezTo>
                  <a:cubicBezTo>
                    <a:pt x="107" y="436"/>
                    <a:pt x="104" y="438"/>
                    <a:pt x="101" y="437"/>
                  </a:cubicBezTo>
                  <a:cubicBezTo>
                    <a:pt x="99" y="437"/>
                    <a:pt x="99" y="437"/>
                    <a:pt x="99" y="437"/>
                  </a:cubicBezTo>
                  <a:cubicBezTo>
                    <a:pt x="99" y="438"/>
                    <a:pt x="99" y="438"/>
                    <a:pt x="99" y="438"/>
                  </a:cubicBezTo>
                  <a:cubicBezTo>
                    <a:pt x="98" y="442"/>
                    <a:pt x="95" y="444"/>
                    <a:pt x="91" y="443"/>
                  </a:cubicBezTo>
                  <a:cubicBezTo>
                    <a:pt x="88" y="442"/>
                    <a:pt x="86" y="438"/>
                    <a:pt x="87" y="435"/>
                  </a:cubicBezTo>
                  <a:cubicBezTo>
                    <a:pt x="87" y="434"/>
                    <a:pt x="87" y="434"/>
                    <a:pt x="87" y="434"/>
                  </a:cubicBezTo>
                  <a:cubicBezTo>
                    <a:pt x="86" y="433"/>
                    <a:pt x="86" y="433"/>
                    <a:pt x="86" y="433"/>
                  </a:cubicBezTo>
                  <a:cubicBezTo>
                    <a:pt x="83" y="432"/>
                    <a:pt x="81" y="429"/>
                    <a:pt x="82" y="426"/>
                  </a:cubicBezTo>
                  <a:cubicBezTo>
                    <a:pt x="83" y="422"/>
                    <a:pt x="86" y="420"/>
                    <a:pt x="89" y="421"/>
                  </a:cubicBezTo>
                  <a:cubicBezTo>
                    <a:pt x="91" y="422"/>
                    <a:pt x="91" y="422"/>
                    <a:pt x="91" y="422"/>
                  </a:cubicBezTo>
                  <a:cubicBezTo>
                    <a:pt x="91" y="419"/>
                    <a:pt x="91" y="419"/>
                    <a:pt x="91" y="419"/>
                  </a:cubicBezTo>
                  <a:cubicBezTo>
                    <a:pt x="86" y="418"/>
                    <a:pt x="86" y="418"/>
                    <a:pt x="86" y="418"/>
                  </a:cubicBezTo>
                  <a:cubicBezTo>
                    <a:pt x="83" y="417"/>
                    <a:pt x="81" y="413"/>
                    <a:pt x="81" y="410"/>
                  </a:cubicBezTo>
                  <a:cubicBezTo>
                    <a:pt x="82" y="407"/>
                    <a:pt x="86" y="405"/>
                    <a:pt x="89" y="406"/>
                  </a:cubicBezTo>
                  <a:cubicBezTo>
                    <a:pt x="94" y="407"/>
                    <a:pt x="94" y="407"/>
                    <a:pt x="94" y="407"/>
                  </a:cubicBezTo>
                  <a:cubicBezTo>
                    <a:pt x="97" y="396"/>
                    <a:pt x="97" y="396"/>
                    <a:pt x="97" y="396"/>
                  </a:cubicBezTo>
                  <a:cubicBezTo>
                    <a:pt x="85" y="403"/>
                    <a:pt x="85" y="403"/>
                    <a:pt x="85" y="403"/>
                  </a:cubicBezTo>
                  <a:cubicBezTo>
                    <a:pt x="73" y="410"/>
                    <a:pt x="73" y="410"/>
                    <a:pt x="73" y="410"/>
                  </a:cubicBezTo>
                  <a:cubicBezTo>
                    <a:pt x="67" y="434"/>
                    <a:pt x="67" y="434"/>
                    <a:pt x="67" y="434"/>
                  </a:cubicBezTo>
                  <a:cubicBezTo>
                    <a:pt x="66" y="437"/>
                    <a:pt x="63" y="439"/>
                    <a:pt x="59" y="439"/>
                  </a:cubicBezTo>
                  <a:cubicBezTo>
                    <a:pt x="56" y="438"/>
                    <a:pt x="54" y="434"/>
                    <a:pt x="55" y="431"/>
                  </a:cubicBezTo>
                  <a:cubicBezTo>
                    <a:pt x="58" y="419"/>
                    <a:pt x="58" y="419"/>
                    <a:pt x="58" y="419"/>
                  </a:cubicBezTo>
                  <a:cubicBezTo>
                    <a:pt x="44" y="427"/>
                    <a:pt x="44" y="427"/>
                    <a:pt x="44" y="427"/>
                  </a:cubicBezTo>
                  <a:cubicBezTo>
                    <a:pt x="41" y="429"/>
                    <a:pt x="37" y="428"/>
                    <a:pt x="36" y="425"/>
                  </a:cubicBezTo>
                  <a:cubicBezTo>
                    <a:pt x="34" y="422"/>
                    <a:pt x="35" y="418"/>
                    <a:pt x="38" y="416"/>
                  </a:cubicBezTo>
                  <a:cubicBezTo>
                    <a:pt x="52" y="408"/>
                    <a:pt x="52" y="408"/>
                    <a:pt x="52" y="408"/>
                  </a:cubicBezTo>
                  <a:cubicBezTo>
                    <a:pt x="40" y="405"/>
                    <a:pt x="40" y="405"/>
                    <a:pt x="40" y="405"/>
                  </a:cubicBezTo>
                  <a:cubicBezTo>
                    <a:pt x="36" y="404"/>
                    <a:pt x="35" y="400"/>
                    <a:pt x="35" y="397"/>
                  </a:cubicBezTo>
                  <a:cubicBezTo>
                    <a:pt x="36" y="394"/>
                    <a:pt x="40" y="392"/>
                    <a:pt x="43" y="393"/>
                  </a:cubicBezTo>
                  <a:cubicBezTo>
                    <a:pt x="67" y="399"/>
                    <a:pt x="67" y="399"/>
                    <a:pt x="67" y="399"/>
                  </a:cubicBezTo>
                  <a:cubicBezTo>
                    <a:pt x="79" y="392"/>
                    <a:pt x="79" y="392"/>
                    <a:pt x="79" y="392"/>
                  </a:cubicBezTo>
                  <a:cubicBezTo>
                    <a:pt x="91" y="385"/>
                    <a:pt x="91" y="385"/>
                    <a:pt x="91" y="385"/>
                  </a:cubicBezTo>
                  <a:cubicBezTo>
                    <a:pt x="80" y="382"/>
                    <a:pt x="80" y="382"/>
                    <a:pt x="80" y="382"/>
                  </a:cubicBezTo>
                  <a:cubicBezTo>
                    <a:pt x="79" y="388"/>
                    <a:pt x="79" y="388"/>
                    <a:pt x="79" y="388"/>
                  </a:cubicBezTo>
                  <a:cubicBezTo>
                    <a:pt x="78" y="391"/>
                    <a:pt x="74" y="393"/>
                    <a:pt x="71" y="392"/>
                  </a:cubicBezTo>
                  <a:cubicBezTo>
                    <a:pt x="68" y="391"/>
                    <a:pt x="66" y="388"/>
                    <a:pt x="67" y="385"/>
                  </a:cubicBezTo>
                  <a:cubicBezTo>
                    <a:pt x="68" y="379"/>
                    <a:pt x="68" y="379"/>
                    <a:pt x="68" y="379"/>
                  </a:cubicBezTo>
                  <a:cubicBezTo>
                    <a:pt x="66" y="379"/>
                    <a:pt x="66" y="379"/>
                    <a:pt x="66" y="379"/>
                  </a:cubicBezTo>
                  <a:cubicBezTo>
                    <a:pt x="65" y="380"/>
                    <a:pt x="65" y="380"/>
                    <a:pt x="65" y="380"/>
                  </a:cubicBezTo>
                  <a:cubicBezTo>
                    <a:pt x="65" y="383"/>
                    <a:pt x="61" y="385"/>
                    <a:pt x="58" y="384"/>
                  </a:cubicBezTo>
                  <a:cubicBezTo>
                    <a:pt x="55" y="383"/>
                    <a:pt x="53" y="380"/>
                    <a:pt x="53" y="376"/>
                  </a:cubicBezTo>
                  <a:cubicBezTo>
                    <a:pt x="54" y="375"/>
                    <a:pt x="54" y="375"/>
                    <a:pt x="54" y="375"/>
                  </a:cubicBezTo>
                  <a:cubicBezTo>
                    <a:pt x="52" y="375"/>
                    <a:pt x="52" y="375"/>
                    <a:pt x="52" y="375"/>
                  </a:cubicBezTo>
                  <a:cubicBezTo>
                    <a:pt x="49" y="374"/>
                    <a:pt x="47" y="371"/>
                    <a:pt x="48" y="367"/>
                  </a:cubicBezTo>
                  <a:cubicBezTo>
                    <a:pt x="49" y="364"/>
                    <a:pt x="52" y="362"/>
                    <a:pt x="55" y="363"/>
                  </a:cubicBezTo>
                  <a:cubicBezTo>
                    <a:pt x="57" y="363"/>
                    <a:pt x="57" y="363"/>
                    <a:pt x="57" y="363"/>
                  </a:cubicBezTo>
                  <a:cubicBezTo>
                    <a:pt x="57" y="362"/>
                    <a:pt x="57" y="362"/>
                    <a:pt x="57" y="362"/>
                  </a:cubicBezTo>
                  <a:cubicBezTo>
                    <a:pt x="58" y="359"/>
                    <a:pt x="62" y="357"/>
                    <a:pt x="65" y="358"/>
                  </a:cubicBezTo>
                  <a:cubicBezTo>
                    <a:pt x="68" y="359"/>
                    <a:pt x="70" y="362"/>
                    <a:pt x="69" y="365"/>
                  </a:cubicBezTo>
                  <a:cubicBezTo>
                    <a:pt x="69" y="367"/>
                    <a:pt x="69" y="367"/>
                    <a:pt x="69" y="367"/>
                  </a:cubicBezTo>
                  <a:cubicBezTo>
                    <a:pt x="71" y="367"/>
                    <a:pt x="71" y="367"/>
                    <a:pt x="71" y="367"/>
                  </a:cubicBezTo>
                  <a:cubicBezTo>
                    <a:pt x="73" y="362"/>
                    <a:pt x="73" y="362"/>
                    <a:pt x="73" y="362"/>
                  </a:cubicBezTo>
                  <a:cubicBezTo>
                    <a:pt x="74" y="358"/>
                    <a:pt x="77" y="356"/>
                    <a:pt x="81" y="357"/>
                  </a:cubicBezTo>
                  <a:cubicBezTo>
                    <a:pt x="84" y="358"/>
                    <a:pt x="86" y="362"/>
                    <a:pt x="85" y="365"/>
                  </a:cubicBezTo>
                  <a:cubicBezTo>
                    <a:pt x="83" y="370"/>
                    <a:pt x="83" y="370"/>
                    <a:pt x="83" y="370"/>
                  </a:cubicBezTo>
                  <a:cubicBezTo>
                    <a:pt x="107" y="376"/>
                    <a:pt x="107" y="376"/>
                    <a:pt x="107" y="376"/>
                  </a:cubicBezTo>
                  <a:cubicBezTo>
                    <a:pt x="150" y="351"/>
                    <a:pt x="150" y="351"/>
                    <a:pt x="150" y="351"/>
                  </a:cubicBezTo>
                  <a:cubicBezTo>
                    <a:pt x="148" y="349"/>
                    <a:pt x="148" y="346"/>
                    <a:pt x="150" y="344"/>
                  </a:cubicBezTo>
                  <a:cubicBezTo>
                    <a:pt x="153" y="341"/>
                    <a:pt x="153" y="341"/>
                    <a:pt x="153" y="341"/>
                  </a:cubicBezTo>
                  <a:cubicBezTo>
                    <a:pt x="147" y="336"/>
                    <a:pt x="147" y="336"/>
                    <a:pt x="147" y="336"/>
                  </a:cubicBezTo>
                  <a:cubicBezTo>
                    <a:pt x="141" y="343"/>
                    <a:pt x="141" y="343"/>
                    <a:pt x="141" y="343"/>
                  </a:cubicBezTo>
                  <a:cubicBezTo>
                    <a:pt x="142" y="344"/>
                    <a:pt x="142" y="344"/>
                    <a:pt x="142" y="344"/>
                  </a:cubicBezTo>
                  <a:cubicBezTo>
                    <a:pt x="144" y="346"/>
                    <a:pt x="145" y="349"/>
                    <a:pt x="143" y="351"/>
                  </a:cubicBezTo>
                  <a:cubicBezTo>
                    <a:pt x="141" y="354"/>
                    <a:pt x="137" y="354"/>
                    <a:pt x="135" y="352"/>
                  </a:cubicBezTo>
                  <a:cubicBezTo>
                    <a:pt x="134" y="351"/>
                    <a:pt x="134" y="351"/>
                    <a:pt x="134" y="351"/>
                  </a:cubicBezTo>
                  <a:cubicBezTo>
                    <a:pt x="131" y="354"/>
                    <a:pt x="131" y="354"/>
                    <a:pt x="131" y="354"/>
                  </a:cubicBezTo>
                  <a:cubicBezTo>
                    <a:pt x="129" y="356"/>
                    <a:pt x="125" y="357"/>
                    <a:pt x="123" y="355"/>
                  </a:cubicBezTo>
                  <a:cubicBezTo>
                    <a:pt x="121" y="353"/>
                    <a:pt x="121" y="349"/>
                    <a:pt x="123" y="347"/>
                  </a:cubicBezTo>
                  <a:cubicBezTo>
                    <a:pt x="126" y="344"/>
                    <a:pt x="126" y="344"/>
                    <a:pt x="126" y="344"/>
                  </a:cubicBezTo>
                  <a:cubicBezTo>
                    <a:pt x="124" y="342"/>
                    <a:pt x="124" y="342"/>
                    <a:pt x="124" y="342"/>
                  </a:cubicBezTo>
                  <a:cubicBezTo>
                    <a:pt x="122" y="340"/>
                    <a:pt x="122" y="337"/>
                    <a:pt x="124" y="335"/>
                  </a:cubicBezTo>
                  <a:cubicBezTo>
                    <a:pt x="126" y="332"/>
                    <a:pt x="129" y="332"/>
                    <a:pt x="131" y="334"/>
                  </a:cubicBezTo>
                  <a:cubicBezTo>
                    <a:pt x="133" y="336"/>
                    <a:pt x="133" y="336"/>
                    <a:pt x="133" y="336"/>
                  </a:cubicBezTo>
                  <a:cubicBezTo>
                    <a:pt x="139" y="329"/>
                    <a:pt x="139" y="329"/>
                    <a:pt x="139" y="329"/>
                  </a:cubicBezTo>
                  <a:cubicBezTo>
                    <a:pt x="134" y="324"/>
                    <a:pt x="134" y="324"/>
                    <a:pt x="134" y="324"/>
                  </a:cubicBezTo>
                  <a:cubicBezTo>
                    <a:pt x="131" y="327"/>
                    <a:pt x="131" y="327"/>
                    <a:pt x="131" y="327"/>
                  </a:cubicBezTo>
                  <a:cubicBezTo>
                    <a:pt x="129" y="329"/>
                    <a:pt x="126" y="330"/>
                    <a:pt x="123" y="328"/>
                  </a:cubicBezTo>
                  <a:cubicBezTo>
                    <a:pt x="121" y="326"/>
                    <a:pt x="121" y="322"/>
                    <a:pt x="123" y="320"/>
                  </a:cubicBezTo>
                  <a:cubicBezTo>
                    <a:pt x="126" y="317"/>
                    <a:pt x="126" y="317"/>
                    <a:pt x="126" y="317"/>
                  </a:cubicBezTo>
                  <a:cubicBezTo>
                    <a:pt x="123" y="314"/>
                    <a:pt x="123" y="314"/>
                    <a:pt x="123" y="314"/>
                  </a:cubicBezTo>
                  <a:cubicBezTo>
                    <a:pt x="120" y="312"/>
                    <a:pt x="120" y="309"/>
                    <a:pt x="122" y="306"/>
                  </a:cubicBezTo>
                  <a:cubicBezTo>
                    <a:pt x="124" y="304"/>
                    <a:pt x="127" y="304"/>
                    <a:pt x="130" y="306"/>
                  </a:cubicBezTo>
                  <a:cubicBezTo>
                    <a:pt x="133" y="309"/>
                    <a:pt x="133" y="309"/>
                    <a:pt x="133" y="309"/>
                  </a:cubicBezTo>
                  <a:cubicBezTo>
                    <a:pt x="136" y="306"/>
                    <a:pt x="136" y="306"/>
                    <a:pt x="136" y="306"/>
                  </a:cubicBezTo>
                  <a:cubicBezTo>
                    <a:pt x="138" y="303"/>
                    <a:pt x="141" y="303"/>
                    <a:pt x="143" y="305"/>
                  </a:cubicBezTo>
                  <a:cubicBezTo>
                    <a:pt x="146" y="307"/>
                    <a:pt x="146" y="311"/>
                    <a:pt x="144" y="313"/>
                  </a:cubicBezTo>
                  <a:cubicBezTo>
                    <a:pt x="141" y="316"/>
                    <a:pt x="141" y="316"/>
                    <a:pt x="141" y="316"/>
                  </a:cubicBezTo>
                  <a:cubicBezTo>
                    <a:pt x="146" y="321"/>
                    <a:pt x="146" y="321"/>
                    <a:pt x="146" y="321"/>
                  </a:cubicBezTo>
                  <a:cubicBezTo>
                    <a:pt x="154" y="312"/>
                    <a:pt x="154" y="312"/>
                    <a:pt x="154" y="312"/>
                  </a:cubicBezTo>
                  <a:cubicBezTo>
                    <a:pt x="148" y="307"/>
                    <a:pt x="148" y="307"/>
                    <a:pt x="148" y="307"/>
                  </a:cubicBezTo>
                  <a:cubicBezTo>
                    <a:pt x="146" y="305"/>
                    <a:pt x="146" y="301"/>
                    <a:pt x="148" y="299"/>
                  </a:cubicBezTo>
                  <a:cubicBezTo>
                    <a:pt x="150" y="297"/>
                    <a:pt x="153" y="297"/>
                    <a:pt x="155" y="299"/>
                  </a:cubicBezTo>
                  <a:cubicBezTo>
                    <a:pt x="161" y="304"/>
                    <a:pt x="161" y="304"/>
                    <a:pt x="161" y="304"/>
                  </a:cubicBezTo>
                  <a:cubicBezTo>
                    <a:pt x="170" y="294"/>
                    <a:pt x="170" y="294"/>
                    <a:pt x="170" y="294"/>
                  </a:cubicBezTo>
                  <a:cubicBezTo>
                    <a:pt x="126" y="296"/>
                    <a:pt x="126" y="296"/>
                    <a:pt x="126" y="296"/>
                  </a:cubicBezTo>
                  <a:cubicBezTo>
                    <a:pt x="113" y="311"/>
                    <a:pt x="113" y="311"/>
                    <a:pt x="113" y="311"/>
                  </a:cubicBezTo>
                  <a:cubicBezTo>
                    <a:pt x="117" y="314"/>
                    <a:pt x="117" y="314"/>
                    <a:pt x="117" y="314"/>
                  </a:cubicBezTo>
                  <a:cubicBezTo>
                    <a:pt x="119" y="316"/>
                    <a:pt x="119" y="320"/>
                    <a:pt x="117" y="322"/>
                  </a:cubicBezTo>
                  <a:cubicBezTo>
                    <a:pt x="115" y="324"/>
                    <a:pt x="112" y="324"/>
                    <a:pt x="110" y="322"/>
                  </a:cubicBezTo>
                  <a:cubicBezTo>
                    <a:pt x="106" y="319"/>
                    <a:pt x="106" y="319"/>
                    <a:pt x="106" y="319"/>
                  </a:cubicBezTo>
                  <a:cubicBezTo>
                    <a:pt x="100" y="325"/>
                    <a:pt x="100" y="325"/>
                    <a:pt x="100" y="325"/>
                  </a:cubicBezTo>
                  <a:cubicBezTo>
                    <a:pt x="104" y="328"/>
                    <a:pt x="104" y="328"/>
                    <a:pt x="104" y="328"/>
                  </a:cubicBezTo>
                  <a:cubicBezTo>
                    <a:pt x="106" y="326"/>
                    <a:pt x="106" y="326"/>
                    <a:pt x="106" y="326"/>
                  </a:cubicBezTo>
                  <a:cubicBezTo>
                    <a:pt x="108" y="324"/>
                    <a:pt x="111" y="323"/>
                    <a:pt x="113" y="325"/>
                  </a:cubicBezTo>
                  <a:cubicBezTo>
                    <a:pt x="115" y="327"/>
                    <a:pt x="116" y="331"/>
                    <a:pt x="114" y="333"/>
                  </a:cubicBezTo>
                  <a:cubicBezTo>
                    <a:pt x="112" y="335"/>
                    <a:pt x="112" y="335"/>
                    <a:pt x="112" y="335"/>
                  </a:cubicBezTo>
                  <a:cubicBezTo>
                    <a:pt x="114" y="337"/>
                    <a:pt x="114" y="337"/>
                    <a:pt x="114" y="337"/>
                  </a:cubicBezTo>
                  <a:cubicBezTo>
                    <a:pt x="116" y="339"/>
                    <a:pt x="116" y="342"/>
                    <a:pt x="114" y="345"/>
                  </a:cubicBezTo>
                  <a:cubicBezTo>
                    <a:pt x="112" y="347"/>
                    <a:pt x="109" y="347"/>
                    <a:pt x="107" y="345"/>
                  </a:cubicBezTo>
                  <a:cubicBezTo>
                    <a:pt x="105" y="343"/>
                    <a:pt x="105" y="343"/>
                    <a:pt x="105" y="343"/>
                  </a:cubicBezTo>
                  <a:cubicBezTo>
                    <a:pt x="103" y="345"/>
                    <a:pt x="103" y="345"/>
                    <a:pt x="103" y="345"/>
                  </a:cubicBezTo>
                  <a:cubicBezTo>
                    <a:pt x="101" y="347"/>
                    <a:pt x="97" y="348"/>
                    <a:pt x="95" y="346"/>
                  </a:cubicBezTo>
                  <a:cubicBezTo>
                    <a:pt x="93" y="344"/>
                    <a:pt x="93" y="340"/>
                    <a:pt x="95" y="338"/>
                  </a:cubicBezTo>
                  <a:cubicBezTo>
                    <a:pt x="97" y="336"/>
                    <a:pt x="97" y="336"/>
                    <a:pt x="97" y="336"/>
                  </a:cubicBezTo>
                  <a:cubicBezTo>
                    <a:pt x="93" y="333"/>
                    <a:pt x="93" y="333"/>
                    <a:pt x="93" y="333"/>
                  </a:cubicBezTo>
                  <a:cubicBezTo>
                    <a:pt x="89" y="337"/>
                    <a:pt x="89" y="337"/>
                    <a:pt x="89" y="337"/>
                  </a:cubicBezTo>
                  <a:cubicBezTo>
                    <a:pt x="90" y="338"/>
                    <a:pt x="90" y="338"/>
                    <a:pt x="90" y="338"/>
                  </a:cubicBezTo>
                  <a:cubicBezTo>
                    <a:pt x="92" y="340"/>
                    <a:pt x="92" y="343"/>
                    <a:pt x="90" y="345"/>
                  </a:cubicBezTo>
                  <a:cubicBezTo>
                    <a:pt x="88" y="348"/>
                    <a:pt x="85" y="348"/>
                    <a:pt x="83" y="346"/>
                  </a:cubicBezTo>
                  <a:cubicBezTo>
                    <a:pt x="82" y="345"/>
                    <a:pt x="82" y="345"/>
                    <a:pt x="82" y="345"/>
                  </a:cubicBezTo>
                  <a:cubicBezTo>
                    <a:pt x="80" y="348"/>
                    <a:pt x="80" y="348"/>
                    <a:pt x="80" y="348"/>
                  </a:cubicBezTo>
                  <a:cubicBezTo>
                    <a:pt x="78" y="350"/>
                    <a:pt x="74" y="350"/>
                    <a:pt x="72" y="348"/>
                  </a:cubicBezTo>
                  <a:cubicBezTo>
                    <a:pt x="70" y="346"/>
                    <a:pt x="70" y="343"/>
                    <a:pt x="72" y="341"/>
                  </a:cubicBezTo>
                  <a:cubicBezTo>
                    <a:pt x="74" y="338"/>
                    <a:pt x="74" y="338"/>
                    <a:pt x="74" y="338"/>
                  </a:cubicBezTo>
                  <a:cubicBezTo>
                    <a:pt x="73" y="338"/>
                    <a:pt x="73" y="338"/>
                    <a:pt x="73" y="338"/>
                  </a:cubicBezTo>
                  <a:cubicBezTo>
                    <a:pt x="71" y="336"/>
                    <a:pt x="71" y="332"/>
                    <a:pt x="73" y="330"/>
                  </a:cubicBezTo>
                  <a:cubicBezTo>
                    <a:pt x="75" y="328"/>
                    <a:pt x="78" y="328"/>
                    <a:pt x="80" y="330"/>
                  </a:cubicBezTo>
                  <a:cubicBezTo>
                    <a:pt x="81" y="330"/>
                    <a:pt x="81" y="330"/>
                    <a:pt x="81" y="330"/>
                  </a:cubicBezTo>
                  <a:cubicBezTo>
                    <a:pt x="85" y="326"/>
                    <a:pt x="85" y="326"/>
                    <a:pt x="85" y="326"/>
                  </a:cubicBezTo>
                  <a:cubicBezTo>
                    <a:pt x="82" y="323"/>
                    <a:pt x="82" y="323"/>
                    <a:pt x="82" y="323"/>
                  </a:cubicBezTo>
                  <a:cubicBezTo>
                    <a:pt x="80" y="325"/>
                    <a:pt x="80" y="325"/>
                    <a:pt x="80" y="325"/>
                  </a:cubicBezTo>
                  <a:cubicBezTo>
                    <a:pt x="78" y="327"/>
                    <a:pt x="75" y="327"/>
                    <a:pt x="73" y="325"/>
                  </a:cubicBezTo>
                  <a:cubicBezTo>
                    <a:pt x="70" y="323"/>
                    <a:pt x="70" y="320"/>
                    <a:pt x="72" y="318"/>
                  </a:cubicBezTo>
                  <a:cubicBezTo>
                    <a:pt x="74" y="316"/>
                    <a:pt x="74" y="316"/>
                    <a:pt x="74" y="316"/>
                  </a:cubicBezTo>
                  <a:cubicBezTo>
                    <a:pt x="72" y="314"/>
                    <a:pt x="72" y="314"/>
                    <a:pt x="72" y="314"/>
                  </a:cubicBezTo>
                  <a:cubicBezTo>
                    <a:pt x="70" y="312"/>
                    <a:pt x="70" y="308"/>
                    <a:pt x="71" y="306"/>
                  </a:cubicBezTo>
                  <a:cubicBezTo>
                    <a:pt x="73" y="304"/>
                    <a:pt x="77" y="304"/>
                    <a:pt x="79" y="306"/>
                  </a:cubicBezTo>
                  <a:cubicBezTo>
                    <a:pt x="81" y="308"/>
                    <a:pt x="81" y="308"/>
                    <a:pt x="81" y="308"/>
                  </a:cubicBezTo>
                  <a:cubicBezTo>
                    <a:pt x="83" y="306"/>
                    <a:pt x="83" y="306"/>
                    <a:pt x="83" y="306"/>
                  </a:cubicBezTo>
                  <a:cubicBezTo>
                    <a:pt x="85" y="303"/>
                    <a:pt x="89" y="303"/>
                    <a:pt x="91" y="305"/>
                  </a:cubicBezTo>
                  <a:cubicBezTo>
                    <a:pt x="93" y="307"/>
                    <a:pt x="93" y="311"/>
                    <a:pt x="91" y="313"/>
                  </a:cubicBezTo>
                  <a:cubicBezTo>
                    <a:pt x="89" y="315"/>
                    <a:pt x="89" y="315"/>
                    <a:pt x="89" y="315"/>
                  </a:cubicBezTo>
                  <a:cubicBezTo>
                    <a:pt x="92" y="318"/>
                    <a:pt x="92" y="318"/>
                    <a:pt x="92" y="318"/>
                  </a:cubicBezTo>
                  <a:cubicBezTo>
                    <a:pt x="98" y="312"/>
                    <a:pt x="98" y="312"/>
                    <a:pt x="98" y="312"/>
                  </a:cubicBezTo>
                  <a:cubicBezTo>
                    <a:pt x="94" y="308"/>
                    <a:pt x="94" y="308"/>
                    <a:pt x="94" y="308"/>
                  </a:cubicBezTo>
                  <a:cubicBezTo>
                    <a:pt x="91" y="306"/>
                    <a:pt x="91" y="302"/>
                    <a:pt x="93" y="300"/>
                  </a:cubicBezTo>
                  <a:cubicBezTo>
                    <a:pt x="95" y="298"/>
                    <a:pt x="99" y="298"/>
                    <a:pt x="101" y="300"/>
                  </a:cubicBezTo>
                  <a:cubicBezTo>
                    <a:pt x="105" y="304"/>
                    <a:pt x="105" y="304"/>
                    <a:pt x="105" y="304"/>
                  </a:cubicBezTo>
                  <a:cubicBezTo>
                    <a:pt x="111" y="297"/>
                    <a:pt x="111" y="297"/>
                    <a:pt x="111" y="297"/>
                  </a:cubicBezTo>
                  <a:cubicBezTo>
                    <a:pt x="74" y="299"/>
                    <a:pt x="74" y="299"/>
                    <a:pt x="74" y="299"/>
                  </a:cubicBezTo>
                  <a:cubicBezTo>
                    <a:pt x="60" y="315"/>
                    <a:pt x="60" y="315"/>
                    <a:pt x="60" y="315"/>
                  </a:cubicBezTo>
                  <a:cubicBezTo>
                    <a:pt x="64" y="318"/>
                    <a:pt x="64" y="318"/>
                    <a:pt x="64" y="318"/>
                  </a:cubicBezTo>
                  <a:cubicBezTo>
                    <a:pt x="66" y="320"/>
                    <a:pt x="66" y="323"/>
                    <a:pt x="64" y="326"/>
                  </a:cubicBezTo>
                  <a:cubicBezTo>
                    <a:pt x="62" y="328"/>
                    <a:pt x="59" y="328"/>
                    <a:pt x="57" y="326"/>
                  </a:cubicBezTo>
                  <a:cubicBezTo>
                    <a:pt x="53" y="323"/>
                    <a:pt x="53" y="323"/>
                    <a:pt x="53" y="323"/>
                  </a:cubicBezTo>
                  <a:cubicBezTo>
                    <a:pt x="51" y="324"/>
                    <a:pt x="51" y="324"/>
                    <a:pt x="51" y="324"/>
                  </a:cubicBezTo>
                  <a:cubicBezTo>
                    <a:pt x="52" y="325"/>
                    <a:pt x="52" y="325"/>
                    <a:pt x="52" y="325"/>
                  </a:cubicBezTo>
                  <a:cubicBezTo>
                    <a:pt x="54" y="327"/>
                    <a:pt x="55" y="330"/>
                    <a:pt x="53" y="333"/>
                  </a:cubicBezTo>
                  <a:cubicBezTo>
                    <a:pt x="51" y="335"/>
                    <a:pt x="47" y="335"/>
                    <a:pt x="45" y="333"/>
                  </a:cubicBezTo>
                  <a:cubicBezTo>
                    <a:pt x="44" y="332"/>
                    <a:pt x="44" y="332"/>
                    <a:pt x="44" y="332"/>
                  </a:cubicBezTo>
                  <a:cubicBezTo>
                    <a:pt x="43" y="333"/>
                    <a:pt x="43" y="333"/>
                    <a:pt x="43" y="333"/>
                  </a:cubicBezTo>
                  <a:cubicBezTo>
                    <a:pt x="41" y="336"/>
                    <a:pt x="38" y="336"/>
                    <a:pt x="36" y="334"/>
                  </a:cubicBezTo>
                  <a:cubicBezTo>
                    <a:pt x="34" y="332"/>
                    <a:pt x="33" y="328"/>
                    <a:pt x="35" y="326"/>
                  </a:cubicBezTo>
                  <a:cubicBezTo>
                    <a:pt x="36" y="325"/>
                    <a:pt x="36" y="325"/>
                    <a:pt x="36" y="325"/>
                  </a:cubicBezTo>
                  <a:cubicBezTo>
                    <a:pt x="36" y="325"/>
                    <a:pt x="36" y="325"/>
                    <a:pt x="36" y="325"/>
                  </a:cubicBezTo>
                  <a:cubicBezTo>
                    <a:pt x="33" y="323"/>
                    <a:pt x="33" y="319"/>
                    <a:pt x="35" y="317"/>
                  </a:cubicBezTo>
                  <a:cubicBezTo>
                    <a:pt x="37" y="315"/>
                    <a:pt x="40" y="315"/>
                    <a:pt x="43" y="317"/>
                  </a:cubicBezTo>
                  <a:cubicBezTo>
                    <a:pt x="43" y="317"/>
                    <a:pt x="43" y="317"/>
                    <a:pt x="43" y="317"/>
                  </a:cubicBezTo>
                  <a:cubicBezTo>
                    <a:pt x="45" y="316"/>
                    <a:pt x="45" y="316"/>
                    <a:pt x="45" y="316"/>
                  </a:cubicBezTo>
                  <a:cubicBezTo>
                    <a:pt x="41" y="312"/>
                    <a:pt x="41" y="312"/>
                    <a:pt x="41" y="312"/>
                  </a:cubicBezTo>
                  <a:cubicBezTo>
                    <a:pt x="39" y="310"/>
                    <a:pt x="39" y="307"/>
                    <a:pt x="41" y="305"/>
                  </a:cubicBezTo>
                  <a:cubicBezTo>
                    <a:pt x="43" y="303"/>
                    <a:pt x="46" y="302"/>
                    <a:pt x="48" y="304"/>
                  </a:cubicBezTo>
                  <a:cubicBezTo>
                    <a:pt x="52" y="308"/>
                    <a:pt x="52" y="308"/>
                    <a:pt x="52" y="308"/>
                  </a:cubicBezTo>
                  <a:cubicBezTo>
                    <a:pt x="59" y="300"/>
                    <a:pt x="59" y="300"/>
                    <a:pt x="59" y="300"/>
                  </a:cubicBezTo>
                  <a:cubicBezTo>
                    <a:pt x="35" y="302"/>
                    <a:pt x="35" y="302"/>
                    <a:pt x="35" y="302"/>
                  </a:cubicBezTo>
                  <a:cubicBezTo>
                    <a:pt x="20" y="318"/>
                    <a:pt x="20" y="318"/>
                    <a:pt x="20" y="318"/>
                  </a:cubicBezTo>
                  <a:cubicBezTo>
                    <a:pt x="18" y="320"/>
                    <a:pt x="15" y="320"/>
                    <a:pt x="13" y="318"/>
                  </a:cubicBezTo>
                  <a:cubicBezTo>
                    <a:pt x="11" y="316"/>
                    <a:pt x="10" y="313"/>
                    <a:pt x="12" y="311"/>
                  </a:cubicBezTo>
                  <a:cubicBezTo>
                    <a:pt x="20" y="302"/>
                    <a:pt x="20" y="302"/>
                    <a:pt x="20" y="302"/>
                  </a:cubicBezTo>
                  <a:cubicBezTo>
                    <a:pt x="6" y="303"/>
                    <a:pt x="6" y="303"/>
                    <a:pt x="6" y="303"/>
                  </a:cubicBezTo>
                  <a:cubicBezTo>
                    <a:pt x="3" y="303"/>
                    <a:pt x="0" y="301"/>
                    <a:pt x="0" y="298"/>
                  </a:cubicBezTo>
                  <a:cubicBezTo>
                    <a:pt x="0" y="295"/>
                    <a:pt x="2" y="293"/>
                    <a:pt x="5" y="293"/>
                  </a:cubicBezTo>
                  <a:cubicBezTo>
                    <a:pt x="229" y="280"/>
                    <a:pt x="133" y="285"/>
                    <a:pt x="170" y="283"/>
                  </a:cubicBezTo>
                  <a:cubicBezTo>
                    <a:pt x="133" y="281"/>
                    <a:pt x="229" y="287"/>
                    <a:pt x="5" y="274"/>
                  </a:cubicBezTo>
                  <a:cubicBezTo>
                    <a:pt x="2" y="274"/>
                    <a:pt x="0" y="271"/>
                    <a:pt x="0" y="268"/>
                  </a:cubicBezTo>
                  <a:cubicBezTo>
                    <a:pt x="0" y="265"/>
                    <a:pt x="3" y="263"/>
                    <a:pt x="6" y="263"/>
                  </a:cubicBezTo>
                  <a:cubicBezTo>
                    <a:pt x="20" y="264"/>
                    <a:pt x="20" y="264"/>
                    <a:pt x="20" y="264"/>
                  </a:cubicBezTo>
                  <a:cubicBezTo>
                    <a:pt x="12" y="256"/>
                    <a:pt x="12" y="256"/>
                    <a:pt x="12" y="256"/>
                  </a:cubicBezTo>
                  <a:cubicBezTo>
                    <a:pt x="10" y="254"/>
                    <a:pt x="11" y="250"/>
                    <a:pt x="13" y="248"/>
                  </a:cubicBezTo>
                  <a:cubicBezTo>
                    <a:pt x="15" y="246"/>
                    <a:pt x="18" y="247"/>
                    <a:pt x="20" y="249"/>
                  </a:cubicBezTo>
                  <a:cubicBezTo>
                    <a:pt x="35" y="265"/>
                    <a:pt x="35" y="265"/>
                    <a:pt x="35" y="265"/>
                  </a:cubicBezTo>
                  <a:cubicBezTo>
                    <a:pt x="59" y="266"/>
                    <a:pt x="59" y="266"/>
                    <a:pt x="59" y="266"/>
                  </a:cubicBezTo>
                  <a:cubicBezTo>
                    <a:pt x="52" y="259"/>
                    <a:pt x="52" y="259"/>
                    <a:pt x="52" y="259"/>
                  </a:cubicBezTo>
                  <a:cubicBezTo>
                    <a:pt x="48" y="262"/>
                    <a:pt x="48" y="262"/>
                    <a:pt x="48" y="262"/>
                  </a:cubicBezTo>
                  <a:cubicBezTo>
                    <a:pt x="46" y="264"/>
                    <a:pt x="43" y="264"/>
                    <a:pt x="41" y="262"/>
                  </a:cubicBezTo>
                  <a:cubicBezTo>
                    <a:pt x="39" y="260"/>
                    <a:pt x="39" y="256"/>
                    <a:pt x="41" y="254"/>
                  </a:cubicBezTo>
                  <a:cubicBezTo>
                    <a:pt x="45" y="251"/>
                    <a:pt x="45" y="251"/>
                    <a:pt x="45" y="251"/>
                  </a:cubicBezTo>
                  <a:cubicBezTo>
                    <a:pt x="43" y="249"/>
                    <a:pt x="43" y="249"/>
                    <a:pt x="43" y="249"/>
                  </a:cubicBezTo>
                  <a:cubicBezTo>
                    <a:pt x="43" y="250"/>
                    <a:pt x="43" y="250"/>
                    <a:pt x="43" y="250"/>
                  </a:cubicBezTo>
                  <a:cubicBezTo>
                    <a:pt x="40" y="252"/>
                    <a:pt x="37" y="252"/>
                    <a:pt x="35" y="250"/>
                  </a:cubicBezTo>
                  <a:cubicBezTo>
                    <a:pt x="33" y="247"/>
                    <a:pt x="33" y="244"/>
                    <a:pt x="36" y="242"/>
                  </a:cubicBezTo>
                  <a:cubicBezTo>
                    <a:pt x="36" y="241"/>
                    <a:pt x="36" y="241"/>
                    <a:pt x="36" y="241"/>
                  </a:cubicBezTo>
                  <a:cubicBezTo>
                    <a:pt x="35" y="240"/>
                    <a:pt x="35" y="240"/>
                    <a:pt x="35" y="240"/>
                  </a:cubicBezTo>
                  <a:cubicBezTo>
                    <a:pt x="33" y="238"/>
                    <a:pt x="34" y="235"/>
                    <a:pt x="36" y="233"/>
                  </a:cubicBezTo>
                  <a:cubicBezTo>
                    <a:pt x="38" y="231"/>
                    <a:pt x="41" y="231"/>
                    <a:pt x="43" y="233"/>
                  </a:cubicBezTo>
                  <a:cubicBezTo>
                    <a:pt x="44" y="234"/>
                    <a:pt x="44" y="234"/>
                    <a:pt x="44" y="234"/>
                  </a:cubicBezTo>
                  <a:cubicBezTo>
                    <a:pt x="45" y="233"/>
                    <a:pt x="45" y="233"/>
                    <a:pt x="45" y="233"/>
                  </a:cubicBezTo>
                  <a:cubicBezTo>
                    <a:pt x="47" y="232"/>
                    <a:pt x="51" y="232"/>
                    <a:pt x="53" y="234"/>
                  </a:cubicBezTo>
                  <a:cubicBezTo>
                    <a:pt x="55" y="236"/>
                    <a:pt x="54" y="239"/>
                    <a:pt x="52" y="241"/>
                  </a:cubicBezTo>
                  <a:cubicBezTo>
                    <a:pt x="51" y="242"/>
                    <a:pt x="51" y="242"/>
                    <a:pt x="51" y="242"/>
                  </a:cubicBezTo>
                  <a:cubicBezTo>
                    <a:pt x="53" y="244"/>
                    <a:pt x="53" y="244"/>
                    <a:pt x="53" y="244"/>
                  </a:cubicBezTo>
                  <a:cubicBezTo>
                    <a:pt x="57" y="241"/>
                    <a:pt x="57" y="241"/>
                    <a:pt x="57" y="241"/>
                  </a:cubicBezTo>
                  <a:cubicBezTo>
                    <a:pt x="59" y="239"/>
                    <a:pt x="62" y="239"/>
                    <a:pt x="64" y="241"/>
                  </a:cubicBezTo>
                  <a:cubicBezTo>
                    <a:pt x="66" y="243"/>
                    <a:pt x="66" y="247"/>
                    <a:pt x="64" y="249"/>
                  </a:cubicBezTo>
                  <a:cubicBezTo>
                    <a:pt x="60" y="252"/>
                    <a:pt x="60" y="252"/>
                    <a:pt x="60" y="252"/>
                  </a:cubicBezTo>
                  <a:cubicBezTo>
                    <a:pt x="74" y="267"/>
                    <a:pt x="74" y="267"/>
                    <a:pt x="74" y="267"/>
                  </a:cubicBezTo>
                  <a:cubicBezTo>
                    <a:pt x="111" y="269"/>
                    <a:pt x="111" y="269"/>
                    <a:pt x="111" y="269"/>
                  </a:cubicBezTo>
                  <a:cubicBezTo>
                    <a:pt x="105" y="263"/>
                    <a:pt x="105" y="263"/>
                    <a:pt x="105" y="263"/>
                  </a:cubicBezTo>
                  <a:cubicBezTo>
                    <a:pt x="101" y="267"/>
                    <a:pt x="101" y="267"/>
                    <a:pt x="101" y="267"/>
                  </a:cubicBezTo>
                  <a:cubicBezTo>
                    <a:pt x="99" y="269"/>
                    <a:pt x="95" y="269"/>
                    <a:pt x="93" y="266"/>
                  </a:cubicBezTo>
                  <a:cubicBezTo>
                    <a:pt x="91" y="264"/>
                    <a:pt x="91" y="261"/>
                    <a:pt x="94" y="259"/>
                  </a:cubicBezTo>
                  <a:cubicBezTo>
                    <a:pt x="98" y="255"/>
                    <a:pt x="98" y="255"/>
                    <a:pt x="98" y="255"/>
                  </a:cubicBezTo>
                  <a:cubicBezTo>
                    <a:pt x="92" y="249"/>
                    <a:pt x="92" y="249"/>
                    <a:pt x="92" y="249"/>
                  </a:cubicBezTo>
                  <a:cubicBezTo>
                    <a:pt x="89" y="252"/>
                    <a:pt x="89" y="252"/>
                    <a:pt x="89" y="252"/>
                  </a:cubicBezTo>
                  <a:cubicBezTo>
                    <a:pt x="91" y="254"/>
                    <a:pt x="91" y="254"/>
                    <a:pt x="91" y="254"/>
                  </a:cubicBezTo>
                  <a:cubicBezTo>
                    <a:pt x="93" y="256"/>
                    <a:pt x="93" y="259"/>
                    <a:pt x="91" y="261"/>
                  </a:cubicBezTo>
                  <a:cubicBezTo>
                    <a:pt x="89" y="263"/>
                    <a:pt x="85" y="263"/>
                    <a:pt x="83" y="261"/>
                  </a:cubicBezTo>
                  <a:cubicBezTo>
                    <a:pt x="81" y="259"/>
                    <a:pt x="81" y="259"/>
                    <a:pt x="81" y="259"/>
                  </a:cubicBezTo>
                  <a:cubicBezTo>
                    <a:pt x="79" y="261"/>
                    <a:pt x="79" y="261"/>
                    <a:pt x="79" y="261"/>
                  </a:cubicBezTo>
                  <a:cubicBezTo>
                    <a:pt x="77" y="263"/>
                    <a:pt x="73" y="262"/>
                    <a:pt x="71" y="260"/>
                  </a:cubicBezTo>
                  <a:cubicBezTo>
                    <a:pt x="70" y="258"/>
                    <a:pt x="70" y="255"/>
                    <a:pt x="72" y="253"/>
                  </a:cubicBezTo>
                  <a:cubicBezTo>
                    <a:pt x="74" y="251"/>
                    <a:pt x="74" y="251"/>
                    <a:pt x="74" y="251"/>
                  </a:cubicBezTo>
                  <a:cubicBezTo>
                    <a:pt x="72" y="249"/>
                    <a:pt x="72" y="249"/>
                    <a:pt x="72" y="249"/>
                  </a:cubicBezTo>
                  <a:cubicBezTo>
                    <a:pt x="70" y="246"/>
                    <a:pt x="70" y="243"/>
                    <a:pt x="73" y="241"/>
                  </a:cubicBezTo>
                  <a:cubicBezTo>
                    <a:pt x="75" y="239"/>
                    <a:pt x="78" y="239"/>
                    <a:pt x="80" y="241"/>
                  </a:cubicBezTo>
                  <a:cubicBezTo>
                    <a:pt x="82" y="244"/>
                    <a:pt x="82" y="244"/>
                    <a:pt x="82" y="244"/>
                  </a:cubicBezTo>
                  <a:cubicBezTo>
                    <a:pt x="85" y="241"/>
                    <a:pt x="85" y="241"/>
                    <a:pt x="85" y="241"/>
                  </a:cubicBezTo>
                  <a:cubicBezTo>
                    <a:pt x="81" y="236"/>
                    <a:pt x="81" y="236"/>
                    <a:pt x="81" y="236"/>
                  </a:cubicBezTo>
                  <a:cubicBezTo>
                    <a:pt x="80" y="237"/>
                    <a:pt x="80" y="237"/>
                    <a:pt x="80" y="237"/>
                  </a:cubicBezTo>
                  <a:cubicBezTo>
                    <a:pt x="78" y="239"/>
                    <a:pt x="75" y="239"/>
                    <a:pt x="73" y="236"/>
                  </a:cubicBezTo>
                  <a:cubicBezTo>
                    <a:pt x="71" y="234"/>
                    <a:pt x="71" y="231"/>
                    <a:pt x="73" y="229"/>
                  </a:cubicBezTo>
                  <a:cubicBezTo>
                    <a:pt x="74" y="228"/>
                    <a:pt x="74" y="228"/>
                    <a:pt x="74" y="228"/>
                  </a:cubicBezTo>
                  <a:cubicBezTo>
                    <a:pt x="72" y="226"/>
                    <a:pt x="72" y="226"/>
                    <a:pt x="72" y="226"/>
                  </a:cubicBezTo>
                  <a:cubicBezTo>
                    <a:pt x="70" y="224"/>
                    <a:pt x="70" y="220"/>
                    <a:pt x="72" y="218"/>
                  </a:cubicBezTo>
                  <a:cubicBezTo>
                    <a:pt x="74" y="216"/>
                    <a:pt x="78" y="217"/>
                    <a:pt x="80" y="219"/>
                  </a:cubicBezTo>
                  <a:cubicBezTo>
                    <a:pt x="82" y="221"/>
                    <a:pt x="82" y="221"/>
                    <a:pt x="82" y="221"/>
                  </a:cubicBezTo>
                  <a:cubicBezTo>
                    <a:pt x="83" y="221"/>
                    <a:pt x="83" y="221"/>
                    <a:pt x="83" y="221"/>
                  </a:cubicBezTo>
                  <a:cubicBezTo>
                    <a:pt x="85" y="219"/>
                    <a:pt x="88" y="219"/>
                    <a:pt x="90" y="221"/>
                  </a:cubicBezTo>
                  <a:cubicBezTo>
                    <a:pt x="92" y="223"/>
                    <a:pt x="92" y="227"/>
                    <a:pt x="90" y="229"/>
                  </a:cubicBezTo>
                  <a:cubicBezTo>
                    <a:pt x="89" y="229"/>
                    <a:pt x="89" y="229"/>
                    <a:pt x="89" y="229"/>
                  </a:cubicBezTo>
                  <a:cubicBezTo>
                    <a:pt x="93" y="234"/>
                    <a:pt x="93" y="234"/>
                    <a:pt x="93" y="234"/>
                  </a:cubicBezTo>
                  <a:cubicBezTo>
                    <a:pt x="97" y="231"/>
                    <a:pt x="97" y="231"/>
                    <a:pt x="97" y="231"/>
                  </a:cubicBezTo>
                  <a:cubicBezTo>
                    <a:pt x="95" y="228"/>
                    <a:pt x="95" y="228"/>
                    <a:pt x="95" y="228"/>
                  </a:cubicBezTo>
                  <a:cubicBezTo>
                    <a:pt x="93" y="226"/>
                    <a:pt x="93" y="223"/>
                    <a:pt x="95" y="221"/>
                  </a:cubicBezTo>
                  <a:cubicBezTo>
                    <a:pt x="97" y="219"/>
                    <a:pt x="101" y="219"/>
                    <a:pt x="103" y="221"/>
                  </a:cubicBezTo>
                  <a:cubicBezTo>
                    <a:pt x="105" y="223"/>
                    <a:pt x="105" y="223"/>
                    <a:pt x="105" y="223"/>
                  </a:cubicBezTo>
                  <a:cubicBezTo>
                    <a:pt x="107" y="221"/>
                    <a:pt x="107" y="221"/>
                    <a:pt x="107" y="221"/>
                  </a:cubicBezTo>
                  <a:cubicBezTo>
                    <a:pt x="109" y="219"/>
                    <a:pt x="112" y="220"/>
                    <a:pt x="114" y="222"/>
                  </a:cubicBezTo>
                  <a:cubicBezTo>
                    <a:pt x="116" y="224"/>
                    <a:pt x="116" y="227"/>
                    <a:pt x="114" y="229"/>
                  </a:cubicBezTo>
                  <a:cubicBezTo>
                    <a:pt x="112" y="231"/>
                    <a:pt x="112" y="231"/>
                    <a:pt x="112" y="231"/>
                  </a:cubicBezTo>
                  <a:cubicBezTo>
                    <a:pt x="114" y="234"/>
                    <a:pt x="114" y="234"/>
                    <a:pt x="114" y="234"/>
                  </a:cubicBezTo>
                  <a:cubicBezTo>
                    <a:pt x="116" y="236"/>
                    <a:pt x="115" y="239"/>
                    <a:pt x="113" y="241"/>
                  </a:cubicBezTo>
                  <a:cubicBezTo>
                    <a:pt x="111" y="243"/>
                    <a:pt x="108" y="243"/>
                    <a:pt x="106" y="241"/>
                  </a:cubicBezTo>
                  <a:cubicBezTo>
                    <a:pt x="104" y="239"/>
                    <a:pt x="104" y="239"/>
                    <a:pt x="104" y="239"/>
                  </a:cubicBezTo>
                  <a:cubicBezTo>
                    <a:pt x="100" y="242"/>
                    <a:pt x="100" y="242"/>
                    <a:pt x="100" y="242"/>
                  </a:cubicBezTo>
                  <a:cubicBezTo>
                    <a:pt x="106" y="248"/>
                    <a:pt x="106" y="248"/>
                    <a:pt x="106" y="248"/>
                  </a:cubicBezTo>
                  <a:cubicBezTo>
                    <a:pt x="110" y="244"/>
                    <a:pt x="110" y="244"/>
                    <a:pt x="110" y="244"/>
                  </a:cubicBezTo>
                  <a:cubicBezTo>
                    <a:pt x="112" y="242"/>
                    <a:pt x="115" y="243"/>
                    <a:pt x="117" y="245"/>
                  </a:cubicBezTo>
                  <a:cubicBezTo>
                    <a:pt x="119" y="247"/>
                    <a:pt x="119" y="250"/>
                    <a:pt x="117" y="252"/>
                  </a:cubicBezTo>
                  <a:cubicBezTo>
                    <a:pt x="113" y="256"/>
                    <a:pt x="113" y="256"/>
                    <a:pt x="113" y="256"/>
                  </a:cubicBezTo>
                  <a:cubicBezTo>
                    <a:pt x="126" y="270"/>
                    <a:pt x="126" y="270"/>
                    <a:pt x="126" y="270"/>
                  </a:cubicBezTo>
                  <a:cubicBezTo>
                    <a:pt x="170" y="273"/>
                    <a:pt x="170" y="273"/>
                    <a:pt x="170" y="273"/>
                  </a:cubicBezTo>
                  <a:cubicBezTo>
                    <a:pt x="161" y="263"/>
                    <a:pt x="161" y="263"/>
                    <a:pt x="161" y="263"/>
                  </a:cubicBezTo>
                  <a:cubicBezTo>
                    <a:pt x="155" y="268"/>
                    <a:pt x="155" y="268"/>
                    <a:pt x="155" y="268"/>
                  </a:cubicBezTo>
                  <a:cubicBezTo>
                    <a:pt x="153" y="270"/>
                    <a:pt x="150" y="270"/>
                    <a:pt x="148" y="267"/>
                  </a:cubicBezTo>
                  <a:cubicBezTo>
                    <a:pt x="146" y="265"/>
                    <a:pt x="146" y="262"/>
                    <a:pt x="148" y="260"/>
                  </a:cubicBezTo>
                  <a:cubicBezTo>
                    <a:pt x="154" y="255"/>
                    <a:pt x="154" y="255"/>
                    <a:pt x="154" y="255"/>
                  </a:cubicBezTo>
                  <a:cubicBezTo>
                    <a:pt x="146" y="246"/>
                    <a:pt x="146" y="246"/>
                    <a:pt x="146" y="246"/>
                  </a:cubicBezTo>
                  <a:cubicBezTo>
                    <a:pt x="141" y="250"/>
                    <a:pt x="141" y="250"/>
                    <a:pt x="141" y="250"/>
                  </a:cubicBezTo>
                  <a:cubicBezTo>
                    <a:pt x="144" y="254"/>
                    <a:pt x="144" y="254"/>
                    <a:pt x="144" y="254"/>
                  </a:cubicBezTo>
                  <a:cubicBezTo>
                    <a:pt x="146" y="256"/>
                    <a:pt x="146" y="259"/>
                    <a:pt x="143" y="261"/>
                  </a:cubicBezTo>
                  <a:cubicBezTo>
                    <a:pt x="141" y="263"/>
                    <a:pt x="138" y="263"/>
                    <a:pt x="136" y="261"/>
                  </a:cubicBezTo>
                  <a:cubicBezTo>
                    <a:pt x="133" y="258"/>
                    <a:pt x="133" y="258"/>
                    <a:pt x="133" y="258"/>
                  </a:cubicBezTo>
                  <a:cubicBezTo>
                    <a:pt x="130" y="261"/>
                    <a:pt x="130" y="261"/>
                    <a:pt x="130" y="261"/>
                  </a:cubicBezTo>
                  <a:cubicBezTo>
                    <a:pt x="127" y="263"/>
                    <a:pt x="124" y="262"/>
                    <a:pt x="122" y="260"/>
                  </a:cubicBezTo>
                  <a:cubicBezTo>
                    <a:pt x="120" y="258"/>
                    <a:pt x="120" y="255"/>
                    <a:pt x="123" y="253"/>
                  </a:cubicBezTo>
                  <a:cubicBezTo>
                    <a:pt x="126" y="250"/>
                    <a:pt x="126" y="250"/>
                    <a:pt x="126" y="250"/>
                  </a:cubicBezTo>
                  <a:cubicBezTo>
                    <a:pt x="123" y="246"/>
                    <a:pt x="123" y="246"/>
                    <a:pt x="123" y="246"/>
                  </a:cubicBezTo>
                  <a:cubicBezTo>
                    <a:pt x="121" y="244"/>
                    <a:pt x="121" y="241"/>
                    <a:pt x="123" y="239"/>
                  </a:cubicBezTo>
                  <a:cubicBezTo>
                    <a:pt x="126" y="237"/>
                    <a:pt x="129" y="237"/>
                    <a:pt x="131" y="239"/>
                  </a:cubicBezTo>
                  <a:cubicBezTo>
                    <a:pt x="134" y="242"/>
                    <a:pt x="134" y="242"/>
                    <a:pt x="134" y="242"/>
                  </a:cubicBezTo>
                  <a:cubicBezTo>
                    <a:pt x="139" y="238"/>
                    <a:pt x="139" y="238"/>
                    <a:pt x="139" y="238"/>
                  </a:cubicBezTo>
                  <a:cubicBezTo>
                    <a:pt x="133" y="231"/>
                    <a:pt x="133" y="231"/>
                    <a:pt x="133" y="231"/>
                  </a:cubicBezTo>
                  <a:cubicBezTo>
                    <a:pt x="131" y="232"/>
                    <a:pt x="131" y="232"/>
                    <a:pt x="131" y="232"/>
                  </a:cubicBezTo>
                  <a:cubicBezTo>
                    <a:pt x="129" y="234"/>
                    <a:pt x="126" y="234"/>
                    <a:pt x="124" y="232"/>
                  </a:cubicBezTo>
                  <a:cubicBezTo>
                    <a:pt x="122" y="230"/>
                    <a:pt x="122" y="226"/>
                    <a:pt x="124" y="224"/>
                  </a:cubicBezTo>
                  <a:cubicBezTo>
                    <a:pt x="126" y="223"/>
                    <a:pt x="126" y="223"/>
                    <a:pt x="126" y="223"/>
                  </a:cubicBezTo>
                  <a:cubicBezTo>
                    <a:pt x="123" y="219"/>
                    <a:pt x="123" y="219"/>
                    <a:pt x="123" y="219"/>
                  </a:cubicBezTo>
                  <a:cubicBezTo>
                    <a:pt x="121" y="217"/>
                    <a:pt x="121" y="214"/>
                    <a:pt x="123" y="212"/>
                  </a:cubicBezTo>
                  <a:cubicBezTo>
                    <a:pt x="125" y="210"/>
                    <a:pt x="129" y="210"/>
                    <a:pt x="131" y="212"/>
                  </a:cubicBezTo>
                  <a:cubicBezTo>
                    <a:pt x="134" y="216"/>
                    <a:pt x="134" y="216"/>
                    <a:pt x="134" y="216"/>
                  </a:cubicBezTo>
                  <a:cubicBezTo>
                    <a:pt x="135" y="215"/>
                    <a:pt x="135" y="215"/>
                    <a:pt x="135" y="215"/>
                  </a:cubicBezTo>
                  <a:cubicBezTo>
                    <a:pt x="137" y="213"/>
                    <a:pt x="141" y="213"/>
                    <a:pt x="143" y="215"/>
                  </a:cubicBezTo>
                  <a:cubicBezTo>
                    <a:pt x="145" y="217"/>
                    <a:pt x="144" y="221"/>
                    <a:pt x="142" y="223"/>
                  </a:cubicBezTo>
                  <a:cubicBezTo>
                    <a:pt x="141" y="224"/>
                    <a:pt x="141" y="224"/>
                    <a:pt x="141" y="224"/>
                  </a:cubicBezTo>
                  <a:cubicBezTo>
                    <a:pt x="147" y="231"/>
                    <a:pt x="147" y="231"/>
                    <a:pt x="147" y="231"/>
                  </a:cubicBezTo>
                  <a:cubicBezTo>
                    <a:pt x="153" y="226"/>
                    <a:pt x="153" y="226"/>
                    <a:pt x="153" y="226"/>
                  </a:cubicBezTo>
                  <a:cubicBezTo>
                    <a:pt x="150" y="222"/>
                    <a:pt x="150" y="222"/>
                    <a:pt x="150" y="222"/>
                  </a:cubicBezTo>
                  <a:cubicBezTo>
                    <a:pt x="148" y="220"/>
                    <a:pt x="148" y="217"/>
                    <a:pt x="150" y="215"/>
                  </a:cubicBezTo>
                  <a:cubicBezTo>
                    <a:pt x="150" y="215"/>
                    <a:pt x="150" y="215"/>
                    <a:pt x="150" y="215"/>
                  </a:cubicBezTo>
                  <a:cubicBezTo>
                    <a:pt x="108" y="191"/>
                    <a:pt x="108" y="191"/>
                    <a:pt x="108" y="191"/>
                  </a:cubicBezTo>
                  <a:cubicBezTo>
                    <a:pt x="84" y="196"/>
                    <a:pt x="84" y="196"/>
                    <a:pt x="84" y="196"/>
                  </a:cubicBezTo>
                  <a:cubicBezTo>
                    <a:pt x="85" y="201"/>
                    <a:pt x="85" y="201"/>
                    <a:pt x="85" y="201"/>
                  </a:cubicBezTo>
                  <a:cubicBezTo>
                    <a:pt x="86" y="205"/>
                    <a:pt x="84" y="208"/>
                    <a:pt x="81" y="209"/>
                  </a:cubicBezTo>
                  <a:cubicBezTo>
                    <a:pt x="77" y="210"/>
                    <a:pt x="74" y="208"/>
                    <a:pt x="73" y="205"/>
                  </a:cubicBezTo>
                  <a:cubicBezTo>
                    <a:pt x="72" y="199"/>
                    <a:pt x="72" y="199"/>
                    <a:pt x="72" y="199"/>
                  </a:cubicBezTo>
                  <a:cubicBezTo>
                    <a:pt x="69" y="200"/>
                    <a:pt x="69" y="200"/>
                    <a:pt x="69" y="200"/>
                  </a:cubicBezTo>
                  <a:cubicBezTo>
                    <a:pt x="70" y="201"/>
                    <a:pt x="70" y="201"/>
                    <a:pt x="70" y="201"/>
                  </a:cubicBezTo>
                  <a:cubicBezTo>
                    <a:pt x="70" y="204"/>
                    <a:pt x="68" y="208"/>
                    <a:pt x="65" y="208"/>
                  </a:cubicBezTo>
                  <a:cubicBezTo>
                    <a:pt x="62" y="209"/>
                    <a:pt x="58" y="207"/>
                    <a:pt x="58" y="204"/>
                  </a:cubicBezTo>
                  <a:cubicBezTo>
                    <a:pt x="57" y="203"/>
                    <a:pt x="57" y="203"/>
                    <a:pt x="57" y="203"/>
                  </a:cubicBezTo>
                  <a:cubicBezTo>
                    <a:pt x="56" y="203"/>
                    <a:pt x="56" y="203"/>
                    <a:pt x="56" y="203"/>
                  </a:cubicBezTo>
                  <a:cubicBezTo>
                    <a:pt x="52" y="204"/>
                    <a:pt x="49" y="202"/>
                    <a:pt x="48" y="199"/>
                  </a:cubicBezTo>
                  <a:cubicBezTo>
                    <a:pt x="47" y="196"/>
                    <a:pt x="49" y="192"/>
                    <a:pt x="52" y="191"/>
                  </a:cubicBezTo>
                  <a:cubicBezTo>
                    <a:pt x="54" y="191"/>
                    <a:pt x="54" y="191"/>
                    <a:pt x="54" y="191"/>
                  </a:cubicBezTo>
                  <a:cubicBezTo>
                    <a:pt x="54" y="190"/>
                    <a:pt x="54" y="190"/>
                    <a:pt x="54" y="190"/>
                  </a:cubicBezTo>
                  <a:cubicBezTo>
                    <a:pt x="53" y="187"/>
                    <a:pt x="55" y="183"/>
                    <a:pt x="58" y="182"/>
                  </a:cubicBezTo>
                  <a:cubicBezTo>
                    <a:pt x="61" y="181"/>
                    <a:pt x="65" y="183"/>
                    <a:pt x="66" y="187"/>
                  </a:cubicBezTo>
                  <a:cubicBezTo>
                    <a:pt x="66" y="188"/>
                    <a:pt x="66" y="188"/>
                    <a:pt x="66" y="188"/>
                  </a:cubicBezTo>
                  <a:cubicBezTo>
                    <a:pt x="69" y="187"/>
                    <a:pt x="69" y="187"/>
                    <a:pt x="69" y="187"/>
                  </a:cubicBezTo>
                  <a:cubicBezTo>
                    <a:pt x="67" y="182"/>
                    <a:pt x="67" y="182"/>
                    <a:pt x="67" y="182"/>
                  </a:cubicBezTo>
                  <a:cubicBezTo>
                    <a:pt x="66" y="178"/>
                    <a:pt x="68" y="175"/>
                    <a:pt x="71" y="174"/>
                  </a:cubicBezTo>
                  <a:cubicBezTo>
                    <a:pt x="75" y="173"/>
                    <a:pt x="78" y="175"/>
                    <a:pt x="79" y="178"/>
                  </a:cubicBezTo>
                  <a:cubicBezTo>
                    <a:pt x="80" y="184"/>
                    <a:pt x="80" y="184"/>
                    <a:pt x="80" y="184"/>
                  </a:cubicBezTo>
                  <a:cubicBezTo>
                    <a:pt x="92" y="181"/>
                    <a:pt x="92" y="181"/>
                    <a:pt x="92" y="181"/>
                  </a:cubicBezTo>
                  <a:cubicBezTo>
                    <a:pt x="80" y="174"/>
                    <a:pt x="80" y="174"/>
                    <a:pt x="80" y="174"/>
                  </a:cubicBezTo>
                  <a:cubicBezTo>
                    <a:pt x="68" y="167"/>
                    <a:pt x="68" y="167"/>
                    <a:pt x="68" y="167"/>
                  </a:cubicBezTo>
                  <a:cubicBezTo>
                    <a:pt x="43" y="174"/>
                    <a:pt x="43" y="174"/>
                    <a:pt x="43" y="174"/>
                  </a:cubicBezTo>
                  <a:cubicBezTo>
                    <a:pt x="40" y="174"/>
                    <a:pt x="37" y="172"/>
                    <a:pt x="36" y="169"/>
                  </a:cubicBezTo>
                  <a:cubicBezTo>
                    <a:pt x="35" y="166"/>
                    <a:pt x="37" y="163"/>
                    <a:pt x="40" y="162"/>
                  </a:cubicBezTo>
                  <a:cubicBezTo>
                    <a:pt x="52" y="158"/>
                    <a:pt x="52" y="158"/>
                    <a:pt x="52" y="158"/>
                  </a:cubicBezTo>
                  <a:cubicBezTo>
                    <a:pt x="38" y="150"/>
                    <a:pt x="38" y="150"/>
                    <a:pt x="38" y="150"/>
                  </a:cubicBezTo>
                  <a:cubicBezTo>
                    <a:pt x="35" y="148"/>
                    <a:pt x="34" y="145"/>
                    <a:pt x="36" y="142"/>
                  </a:cubicBezTo>
                  <a:cubicBezTo>
                    <a:pt x="38" y="139"/>
                    <a:pt x="41" y="138"/>
                    <a:pt x="44" y="139"/>
                  </a:cubicBezTo>
                  <a:cubicBezTo>
                    <a:pt x="59" y="148"/>
                    <a:pt x="59" y="148"/>
                    <a:pt x="59" y="148"/>
                  </a:cubicBezTo>
                  <a:cubicBezTo>
                    <a:pt x="55" y="135"/>
                    <a:pt x="55" y="135"/>
                    <a:pt x="55" y="135"/>
                  </a:cubicBezTo>
                  <a:cubicBezTo>
                    <a:pt x="54" y="132"/>
                    <a:pt x="56" y="129"/>
                    <a:pt x="60" y="128"/>
                  </a:cubicBezTo>
                  <a:cubicBezTo>
                    <a:pt x="63" y="127"/>
                    <a:pt x="66" y="129"/>
                    <a:pt x="67" y="132"/>
                  </a:cubicBezTo>
                  <a:cubicBezTo>
                    <a:pt x="74" y="156"/>
                    <a:pt x="74" y="156"/>
                    <a:pt x="74" y="156"/>
                  </a:cubicBezTo>
                  <a:cubicBezTo>
                    <a:pt x="86" y="163"/>
                    <a:pt x="86" y="163"/>
                    <a:pt x="86" y="163"/>
                  </a:cubicBezTo>
                  <a:cubicBezTo>
                    <a:pt x="98" y="170"/>
                    <a:pt x="98" y="170"/>
                    <a:pt x="98" y="170"/>
                  </a:cubicBezTo>
                  <a:cubicBezTo>
                    <a:pt x="95" y="159"/>
                    <a:pt x="95" y="159"/>
                    <a:pt x="95" y="159"/>
                  </a:cubicBezTo>
                  <a:cubicBezTo>
                    <a:pt x="89" y="161"/>
                    <a:pt x="89" y="161"/>
                    <a:pt x="89" y="161"/>
                  </a:cubicBezTo>
                  <a:cubicBezTo>
                    <a:pt x="86" y="161"/>
                    <a:pt x="83" y="159"/>
                    <a:pt x="82" y="156"/>
                  </a:cubicBezTo>
                  <a:cubicBezTo>
                    <a:pt x="81" y="153"/>
                    <a:pt x="83" y="149"/>
                    <a:pt x="86" y="149"/>
                  </a:cubicBezTo>
                  <a:cubicBezTo>
                    <a:pt x="92" y="147"/>
                    <a:pt x="92" y="147"/>
                    <a:pt x="92" y="147"/>
                  </a:cubicBezTo>
                  <a:cubicBezTo>
                    <a:pt x="91" y="145"/>
                    <a:pt x="91" y="145"/>
                    <a:pt x="91" y="145"/>
                  </a:cubicBezTo>
                  <a:cubicBezTo>
                    <a:pt x="90" y="145"/>
                    <a:pt x="90" y="145"/>
                    <a:pt x="90" y="145"/>
                  </a:cubicBezTo>
                  <a:cubicBezTo>
                    <a:pt x="86" y="146"/>
                    <a:pt x="83" y="144"/>
                    <a:pt x="82" y="141"/>
                  </a:cubicBezTo>
                  <a:cubicBezTo>
                    <a:pt x="81" y="137"/>
                    <a:pt x="83" y="134"/>
                    <a:pt x="87" y="133"/>
                  </a:cubicBezTo>
                  <a:cubicBezTo>
                    <a:pt x="88" y="133"/>
                    <a:pt x="88" y="133"/>
                    <a:pt x="88" y="133"/>
                  </a:cubicBezTo>
                  <a:cubicBezTo>
                    <a:pt x="87" y="131"/>
                    <a:pt x="87" y="131"/>
                    <a:pt x="87" y="131"/>
                  </a:cubicBezTo>
                  <a:cubicBezTo>
                    <a:pt x="86" y="128"/>
                    <a:pt x="88" y="124"/>
                    <a:pt x="92" y="124"/>
                  </a:cubicBezTo>
                  <a:cubicBezTo>
                    <a:pt x="95" y="123"/>
                    <a:pt x="98" y="125"/>
                    <a:pt x="99" y="128"/>
                  </a:cubicBezTo>
                  <a:cubicBezTo>
                    <a:pt x="100" y="129"/>
                    <a:pt x="100" y="129"/>
                    <a:pt x="100" y="129"/>
                  </a:cubicBezTo>
                  <a:cubicBezTo>
                    <a:pt x="101" y="129"/>
                    <a:pt x="101" y="129"/>
                    <a:pt x="101" y="129"/>
                  </a:cubicBezTo>
                  <a:cubicBezTo>
                    <a:pt x="104" y="128"/>
                    <a:pt x="107" y="130"/>
                    <a:pt x="108" y="134"/>
                  </a:cubicBezTo>
                  <a:cubicBezTo>
                    <a:pt x="109" y="137"/>
                    <a:pt x="107" y="140"/>
                    <a:pt x="104" y="141"/>
                  </a:cubicBezTo>
                  <a:cubicBezTo>
                    <a:pt x="103" y="141"/>
                    <a:pt x="103" y="141"/>
                    <a:pt x="103" y="141"/>
                  </a:cubicBezTo>
                  <a:cubicBezTo>
                    <a:pt x="104" y="144"/>
                    <a:pt x="104" y="144"/>
                    <a:pt x="104" y="144"/>
                  </a:cubicBezTo>
                  <a:cubicBezTo>
                    <a:pt x="109" y="142"/>
                    <a:pt x="109" y="142"/>
                    <a:pt x="109" y="142"/>
                  </a:cubicBezTo>
                  <a:cubicBezTo>
                    <a:pt x="112" y="142"/>
                    <a:pt x="116" y="144"/>
                    <a:pt x="117" y="147"/>
                  </a:cubicBezTo>
                  <a:cubicBezTo>
                    <a:pt x="117" y="150"/>
                    <a:pt x="115" y="154"/>
                    <a:pt x="112" y="154"/>
                  </a:cubicBezTo>
                  <a:cubicBezTo>
                    <a:pt x="107" y="156"/>
                    <a:pt x="107" y="156"/>
                    <a:pt x="107" y="156"/>
                  </a:cubicBezTo>
                  <a:cubicBezTo>
                    <a:pt x="113" y="179"/>
                    <a:pt x="113" y="179"/>
                    <a:pt x="113" y="179"/>
                  </a:cubicBezTo>
                  <a:cubicBezTo>
                    <a:pt x="156" y="204"/>
                    <a:pt x="156" y="204"/>
                    <a:pt x="156" y="204"/>
                  </a:cubicBezTo>
                  <a:cubicBezTo>
                    <a:pt x="157" y="201"/>
                    <a:pt x="160" y="200"/>
                    <a:pt x="163" y="200"/>
                  </a:cubicBezTo>
                  <a:cubicBezTo>
                    <a:pt x="167" y="201"/>
                    <a:pt x="167" y="201"/>
                    <a:pt x="167" y="201"/>
                  </a:cubicBezTo>
                  <a:cubicBezTo>
                    <a:pt x="169" y="194"/>
                    <a:pt x="169" y="194"/>
                    <a:pt x="169" y="194"/>
                  </a:cubicBezTo>
                  <a:cubicBezTo>
                    <a:pt x="159" y="192"/>
                    <a:pt x="159" y="192"/>
                    <a:pt x="159" y="192"/>
                  </a:cubicBezTo>
                  <a:cubicBezTo>
                    <a:pt x="159" y="194"/>
                    <a:pt x="159" y="194"/>
                    <a:pt x="159" y="194"/>
                  </a:cubicBezTo>
                  <a:cubicBezTo>
                    <a:pt x="158" y="196"/>
                    <a:pt x="156" y="198"/>
                    <a:pt x="153" y="198"/>
                  </a:cubicBezTo>
                  <a:cubicBezTo>
                    <a:pt x="150" y="197"/>
                    <a:pt x="148" y="194"/>
                    <a:pt x="149" y="191"/>
                  </a:cubicBezTo>
                  <a:cubicBezTo>
                    <a:pt x="149" y="190"/>
                    <a:pt x="149" y="190"/>
                    <a:pt x="149" y="190"/>
                  </a:cubicBezTo>
                  <a:cubicBezTo>
                    <a:pt x="144" y="189"/>
                    <a:pt x="144" y="189"/>
                    <a:pt x="144" y="189"/>
                  </a:cubicBezTo>
                  <a:cubicBezTo>
                    <a:pt x="141" y="188"/>
                    <a:pt x="140" y="185"/>
                    <a:pt x="140" y="182"/>
                  </a:cubicBezTo>
                  <a:cubicBezTo>
                    <a:pt x="141" y="179"/>
                    <a:pt x="144" y="178"/>
                    <a:pt x="147" y="178"/>
                  </a:cubicBezTo>
                  <a:cubicBezTo>
                    <a:pt x="151" y="179"/>
                    <a:pt x="151" y="179"/>
                    <a:pt x="151" y="179"/>
                  </a:cubicBezTo>
                  <a:cubicBezTo>
                    <a:pt x="152" y="177"/>
                    <a:pt x="152" y="177"/>
                    <a:pt x="152" y="177"/>
                  </a:cubicBezTo>
                  <a:cubicBezTo>
                    <a:pt x="152" y="174"/>
                    <a:pt x="155" y="172"/>
                    <a:pt x="158" y="173"/>
                  </a:cubicBezTo>
                  <a:cubicBezTo>
                    <a:pt x="161" y="174"/>
                    <a:pt x="163" y="176"/>
                    <a:pt x="162" y="179"/>
                  </a:cubicBezTo>
                  <a:cubicBezTo>
                    <a:pt x="162" y="181"/>
                    <a:pt x="162" y="181"/>
                    <a:pt x="162" y="181"/>
                  </a:cubicBezTo>
                  <a:cubicBezTo>
                    <a:pt x="171" y="183"/>
                    <a:pt x="171" y="183"/>
                    <a:pt x="171" y="183"/>
                  </a:cubicBezTo>
                  <a:cubicBezTo>
                    <a:pt x="172" y="176"/>
                    <a:pt x="172" y="176"/>
                    <a:pt x="172" y="176"/>
                  </a:cubicBezTo>
                  <a:cubicBezTo>
                    <a:pt x="168" y="176"/>
                    <a:pt x="168" y="176"/>
                    <a:pt x="168" y="176"/>
                  </a:cubicBezTo>
                  <a:cubicBezTo>
                    <a:pt x="165" y="175"/>
                    <a:pt x="163" y="172"/>
                    <a:pt x="164" y="169"/>
                  </a:cubicBezTo>
                  <a:cubicBezTo>
                    <a:pt x="164" y="166"/>
                    <a:pt x="167" y="164"/>
                    <a:pt x="170" y="165"/>
                  </a:cubicBezTo>
                  <a:cubicBezTo>
                    <a:pt x="174" y="166"/>
                    <a:pt x="174" y="166"/>
                    <a:pt x="174" y="166"/>
                  </a:cubicBezTo>
                  <a:cubicBezTo>
                    <a:pt x="175" y="162"/>
                    <a:pt x="175" y="162"/>
                    <a:pt x="175" y="162"/>
                  </a:cubicBezTo>
                  <a:cubicBezTo>
                    <a:pt x="176" y="159"/>
                    <a:pt x="179" y="157"/>
                    <a:pt x="182" y="157"/>
                  </a:cubicBezTo>
                  <a:cubicBezTo>
                    <a:pt x="184" y="158"/>
                    <a:pt x="186" y="161"/>
                    <a:pt x="186" y="164"/>
                  </a:cubicBezTo>
                  <a:cubicBezTo>
                    <a:pt x="185" y="168"/>
                    <a:pt x="185" y="168"/>
                    <a:pt x="185" y="168"/>
                  </a:cubicBezTo>
                  <a:cubicBezTo>
                    <a:pt x="189" y="169"/>
                    <a:pt x="189" y="169"/>
                    <a:pt x="189" y="169"/>
                  </a:cubicBezTo>
                  <a:cubicBezTo>
                    <a:pt x="192" y="170"/>
                    <a:pt x="194" y="172"/>
                    <a:pt x="193" y="175"/>
                  </a:cubicBezTo>
                  <a:cubicBezTo>
                    <a:pt x="193" y="178"/>
                    <a:pt x="190" y="180"/>
                    <a:pt x="187" y="179"/>
                  </a:cubicBezTo>
                  <a:cubicBezTo>
                    <a:pt x="183" y="179"/>
                    <a:pt x="183" y="179"/>
                    <a:pt x="183" y="179"/>
                  </a:cubicBezTo>
                  <a:cubicBezTo>
                    <a:pt x="181" y="185"/>
                    <a:pt x="181" y="185"/>
                    <a:pt x="181" y="185"/>
                  </a:cubicBezTo>
                  <a:cubicBezTo>
                    <a:pt x="193" y="188"/>
                    <a:pt x="193" y="188"/>
                    <a:pt x="193" y="188"/>
                  </a:cubicBezTo>
                  <a:cubicBezTo>
                    <a:pt x="194" y="180"/>
                    <a:pt x="194" y="180"/>
                    <a:pt x="194" y="180"/>
                  </a:cubicBezTo>
                  <a:cubicBezTo>
                    <a:pt x="195" y="177"/>
                    <a:pt x="198" y="175"/>
                    <a:pt x="201" y="176"/>
                  </a:cubicBezTo>
                  <a:cubicBezTo>
                    <a:pt x="204" y="177"/>
                    <a:pt x="205" y="179"/>
                    <a:pt x="205" y="182"/>
                  </a:cubicBezTo>
                  <a:cubicBezTo>
                    <a:pt x="203" y="190"/>
                    <a:pt x="203" y="190"/>
                    <a:pt x="203" y="190"/>
                  </a:cubicBezTo>
                  <a:cubicBezTo>
                    <a:pt x="216" y="193"/>
                    <a:pt x="216" y="193"/>
                    <a:pt x="216" y="193"/>
                  </a:cubicBezTo>
                  <a:cubicBezTo>
                    <a:pt x="192" y="156"/>
                    <a:pt x="192" y="156"/>
                    <a:pt x="192" y="156"/>
                  </a:cubicBezTo>
                  <a:cubicBezTo>
                    <a:pt x="173" y="152"/>
                    <a:pt x="173" y="152"/>
                    <a:pt x="173" y="152"/>
                  </a:cubicBezTo>
                  <a:cubicBezTo>
                    <a:pt x="172" y="157"/>
                    <a:pt x="172" y="157"/>
                    <a:pt x="172" y="157"/>
                  </a:cubicBezTo>
                  <a:cubicBezTo>
                    <a:pt x="172" y="160"/>
                    <a:pt x="169" y="162"/>
                    <a:pt x="166" y="161"/>
                  </a:cubicBezTo>
                  <a:cubicBezTo>
                    <a:pt x="163" y="160"/>
                    <a:pt x="161" y="158"/>
                    <a:pt x="162" y="155"/>
                  </a:cubicBezTo>
                  <a:cubicBezTo>
                    <a:pt x="163" y="149"/>
                    <a:pt x="163" y="149"/>
                    <a:pt x="163" y="149"/>
                  </a:cubicBezTo>
                  <a:cubicBezTo>
                    <a:pt x="155" y="148"/>
                    <a:pt x="155" y="148"/>
                    <a:pt x="155" y="148"/>
                  </a:cubicBezTo>
                  <a:cubicBezTo>
                    <a:pt x="154" y="152"/>
                    <a:pt x="154" y="152"/>
                    <a:pt x="154" y="152"/>
                  </a:cubicBezTo>
                  <a:cubicBezTo>
                    <a:pt x="156" y="153"/>
                    <a:pt x="156" y="153"/>
                    <a:pt x="156" y="153"/>
                  </a:cubicBezTo>
                  <a:cubicBezTo>
                    <a:pt x="159" y="154"/>
                    <a:pt x="161" y="156"/>
                    <a:pt x="161" y="159"/>
                  </a:cubicBezTo>
                  <a:cubicBezTo>
                    <a:pt x="160" y="162"/>
                    <a:pt x="157" y="164"/>
                    <a:pt x="154" y="163"/>
                  </a:cubicBezTo>
                  <a:cubicBezTo>
                    <a:pt x="151" y="163"/>
                    <a:pt x="151" y="163"/>
                    <a:pt x="151" y="163"/>
                  </a:cubicBezTo>
                  <a:cubicBezTo>
                    <a:pt x="151" y="166"/>
                    <a:pt x="151" y="166"/>
                    <a:pt x="151" y="166"/>
                  </a:cubicBezTo>
                  <a:cubicBezTo>
                    <a:pt x="150" y="169"/>
                    <a:pt x="147" y="171"/>
                    <a:pt x="145" y="170"/>
                  </a:cubicBezTo>
                  <a:cubicBezTo>
                    <a:pt x="142" y="169"/>
                    <a:pt x="140" y="166"/>
                    <a:pt x="140" y="164"/>
                  </a:cubicBezTo>
                  <a:cubicBezTo>
                    <a:pt x="141" y="161"/>
                    <a:pt x="141" y="161"/>
                    <a:pt x="141" y="161"/>
                  </a:cubicBezTo>
                  <a:cubicBezTo>
                    <a:pt x="138" y="160"/>
                    <a:pt x="138" y="160"/>
                    <a:pt x="138" y="160"/>
                  </a:cubicBezTo>
                  <a:cubicBezTo>
                    <a:pt x="135" y="159"/>
                    <a:pt x="133" y="157"/>
                    <a:pt x="134" y="154"/>
                  </a:cubicBezTo>
                  <a:cubicBezTo>
                    <a:pt x="135" y="151"/>
                    <a:pt x="138" y="149"/>
                    <a:pt x="140" y="150"/>
                  </a:cubicBezTo>
                  <a:cubicBezTo>
                    <a:pt x="143" y="150"/>
                    <a:pt x="143" y="150"/>
                    <a:pt x="143" y="150"/>
                  </a:cubicBezTo>
                  <a:cubicBezTo>
                    <a:pt x="144" y="146"/>
                    <a:pt x="144" y="146"/>
                    <a:pt x="144" y="146"/>
                  </a:cubicBezTo>
                  <a:cubicBezTo>
                    <a:pt x="138" y="144"/>
                    <a:pt x="138" y="144"/>
                    <a:pt x="138" y="144"/>
                  </a:cubicBezTo>
                  <a:cubicBezTo>
                    <a:pt x="138" y="145"/>
                    <a:pt x="138" y="145"/>
                    <a:pt x="138" y="145"/>
                  </a:cubicBezTo>
                  <a:cubicBezTo>
                    <a:pt x="137" y="148"/>
                    <a:pt x="135" y="150"/>
                    <a:pt x="132" y="149"/>
                  </a:cubicBezTo>
                  <a:cubicBezTo>
                    <a:pt x="129" y="149"/>
                    <a:pt x="127" y="146"/>
                    <a:pt x="128" y="143"/>
                  </a:cubicBezTo>
                  <a:cubicBezTo>
                    <a:pt x="128" y="142"/>
                    <a:pt x="128" y="142"/>
                    <a:pt x="128" y="142"/>
                  </a:cubicBezTo>
                  <a:cubicBezTo>
                    <a:pt x="125" y="141"/>
                    <a:pt x="125" y="141"/>
                    <a:pt x="125" y="141"/>
                  </a:cubicBezTo>
                  <a:cubicBezTo>
                    <a:pt x="122" y="141"/>
                    <a:pt x="120" y="138"/>
                    <a:pt x="120" y="135"/>
                  </a:cubicBezTo>
                  <a:cubicBezTo>
                    <a:pt x="121" y="132"/>
                    <a:pt x="124" y="130"/>
                    <a:pt x="127" y="131"/>
                  </a:cubicBezTo>
                  <a:cubicBezTo>
                    <a:pt x="130" y="132"/>
                    <a:pt x="130" y="132"/>
                    <a:pt x="130" y="132"/>
                  </a:cubicBezTo>
                  <a:cubicBezTo>
                    <a:pt x="130" y="131"/>
                    <a:pt x="130" y="131"/>
                    <a:pt x="130" y="131"/>
                  </a:cubicBezTo>
                  <a:cubicBezTo>
                    <a:pt x="131" y="128"/>
                    <a:pt x="133" y="126"/>
                    <a:pt x="136" y="127"/>
                  </a:cubicBezTo>
                  <a:cubicBezTo>
                    <a:pt x="139" y="127"/>
                    <a:pt x="141" y="130"/>
                    <a:pt x="141" y="133"/>
                  </a:cubicBezTo>
                  <a:cubicBezTo>
                    <a:pt x="140" y="134"/>
                    <a:pt x="140" y="134"/>
                    <a:pt x="140" y="134"/>
                  </a:cubicBezTo>
                  <a:cubicBezTo>
                    <a:pt x="146" y="135"/>
                    <a:pt x="146" y="135"/>
                    <a:pt x="146" y="135"/>
                  </a:cubicBezTo>
                  <a:cubicBezTo>
                    <a:pt x="147" y="131"/>
                    <a:pt x="147" y="131"/>
                    <a:pt x="147" y="131"/>
                  </a:cubicBezTo>
                  <a:cubicBezTo>
                    <a:pt x="144" y="130"/>
                    <a:pt x="144" y="130"/>
                    <a:pt x="144" y="130"/>
                  </a:cubicBezTo>
                  <a:cubicBezTo>
                    <a:pt x="141" y="130"/>
                    <a:pt x="140" y="127"/>
                    <a:pt x="140" y="124"/>
                  </a:cubicBezTo>
                  <a:cubicBezTo>
                    <a:pt x="141" y="121"/>
                    <a:pt x="144" y="119"/>
                    <a:pt x="147" y="120"/>
                  </a:cubicBezTo>
                  <a:cubicBezTo>
                    <a:pt x="149" y="121"/>
                    <a:pt x="149" y="121"/>
                    <a:pt x="149" y="121"/>
                  </a:cubicBezTo>
                  <a:cubicBezTo>
                    <a:pt x="150" y="118"/>
                    <a:pt x="150" y="118"/>
                    <a:pt x="150" y="118"/>
                  </a:cubicBezTo>
                  <a:cubicBezTo>
                    <a:pt x="151" y="115"/>
                    <a:pt x="153" y="113"/>
                    <a:pt x="156" y="114"/>
                  </a:cubicBezTo>
                  <a:cubicBezTo>
                    <a:pt x="159" y="114"/>
                    <a:pt x="161" y="117"/>
                    <a:pt x="160" y="120"/>
                  </a:cubicBezTo>
                  <a:cubicBezTo>
                    <a:pt x="160" y="123"/>
                    <a:pt x="160" y="123"/>
                    <a:pt x="160" y="123"/>
                  </a:cubicBezTo>
                  <a:cubicBezTo>
                    <a:pt x="163" y="123"/>
                    <a:pt x="163" y="123"/>
                    <a:pt x="163" y="123"/>
                  </a:cubicBezTo>
                  <a:cubicBezTo>
                    <a:pt x="166" y="124"/>
                    <a:pt x="167" y="127"/>
                    <a:pt x="167" y="130"/>
                  </a:cubicBezTo>
                  <a:cubicBezTo>
                    <a:pt x="166" y="133"/>
                    <a:pt x="163" y="134"/>
                    <a:pt x="160" y="134"/>
                  </a:cubicBezTo>
                  <a:cubicBezTo>
                    <a:pt x="158" y="133"/>
                    <a:pt x="158" y="133"/>
                    <a:pt x="158" y="133"/>
                  </a:cubicBezTo>
                  <a:cubicBezTo>
                    <a:pt x="157" y="137"/>
                    <a:pt x="157" y="137"/>
                    <a:pt x="157" y="137"/>
                  </a:cubicBezTo>
                  <a:cubicBezTo>
                    <a:pt x="165" y="139"/>
                    <a:pt x="165" y="139"/>
                    <a:pt x="165" y="139"/>
                  </a:cubicBezTo>
                  <a:cubicBezTo>
                    <a:pt x="166" y="133"/>
                    <a:pt x="166" y="133"/>
                    <a:pt x="166" y="133"/>
                  </a:cubicBezTo>
                  <a:cubicBezTo>
                    <a:pt x="167" y="130"/>
                    <a:pt x="170" y="129"/>
                    <a:pt x="172" y="129"/>
                  </a:cubicBezTo>
                  <a:cubicBezTo>
                    <a:pt x="175" y="130"/>
                    <a:pt x="177" y="133"/>
                    <a:pt x="177" y="136"/>
                  </a:cubicBezTo>
                  <a:cubicBezTo>
                    <a:pt x="175" y="141"/>
                    <a:pt x="175" y="141"/>
                    <a:pt x="175" y="141"/>
                  </a:cubicBezTo>
                  <a:cubicBezTo>
                    <a:pt x="184" y="143"/>
                    <a:pt x="184" y="143"/>
                    <a:pt x="184" y="143"/>
                  </a:cubicBezTo>
                  <a:cubicBezTo>
                    <a:pt x="163" y="112"/>
                    <a:pt x="163" y="112"/>
                    <a:pt x="163" y="112"/>
                  </a:cubicBezTo>
                  <a:cubicBezTo>
                    <a:pt x="143" y="108"/>
                    <a:pt x="143" y="108"/>
                    <a:pt x="143" y="108"/>
                  </a:cubicBezTo>
                  <a:cubicBezTo>
                    <a:pt x="142" y="113"/>
                    <a:pt x="142" y="113"/>
                    <a:pt x="142" y="113"/>
                  </a:cubicBezTo>
                  <a:cubicBezTo>
                    <a:pt x="142" y="115"/>
                    <a:pt x="139" y="117"/>
                    <a:pt x="136" y="117"/>
                  </a:cubicBezTo>
                  <a:cubicBezTo>
                    <a:pt x="133" y="116"/>
                    <a:pt x="131" y="113"/>
                    <a:pt x="132" y="110"/>
                  </a:cubicBezTo>
                  <a:cubicBezTo>
                    <a:pt x="133" y="106"/>
                    <a:pt x="133" y="106"/>
                    <a:pt x="133" y="106"/>
                  </a:cubicBezTo>
                  <a:cubicBezTo>
                    <a:pt x="131" y="105"/>
                    <a:pt x="131" y="105"/>
                    <a:pt x="131" y="105"/>
                  </a:cubicBezTo>
                  <a:cubicBezTo>
                    <a:pt x="130" y="106"/>
                    <a:pt x="130" y="106"/>
                    <a:pt x="130" y="106"/>
                  </a:cubicBezTo>
                  <a:cubicBezTo>
                    <a:pt x="130" y="109"/>
                    <a:pt x="127" y="111"/>
                    <a:pt x="124" y="110"/>
                  </a:cubicBezTo>
                  <a:cubicBezTo>
                    <a:pt x="121" y="110"/>
                    <a:pt x="119" y="107"/>
                    <a:pt x="120" y="104"/>
                  </a:cubicBezTo>
                  <a:cubicBezTo>
                    <a:pt x="120" y="103"/>
                    <a:pt x="120" y="103"/>
                    <a:pt x="120" y="103"/>
                  </a:cubicBezTo>
                  <a:cubicBezTo>
                    <a:pt x="119" y="103"/>
                    <a:pt x="119" y="103"/>
                    <a:pt x="119" y="103"/>
                  </a:cubicBezTo>
                  <a:cubicBezTo>
                    <a:pt x="116" y="102"/>
                    <a:pt x="114" y="99"/>
                    <a:pt x="115" y="96"/>
                  </a:cubicBezTo>
                  <a:cubicBezTo>
                    <a:pt x="115" y="93"/>
                    <a:pt x="118" y="92"/>
                    <a:pt x="121" y="92"/>
                  </a:cubicBezTo>
                  <a:cubicBezTo>
                    <a:pt x="122" y="93"/>
                    <a:pt x="122" y="93"/>
                    <a:pt x="122" y="93"/>
                  </a:cubicBezTo>
                  <a:cubicBezTo>
                    <a:pt x="123" y="92"/>
                    <a:pt x="123" y="92"/>
                    <a:pt x="123" y="92"/>
                  </a:cubicBezTo>
                  <a:cubicBezTo>
                    <a:pt x="123" y="89"/>
                    <a:pt x="126" y="87"/>
                    <a:pt x="129" y="87"/>
                  </a:cubicBezTo>
                  <a:cubicBezTo>
                    <a:pt x="132" y="88"/>
                    <a:pt x="134" y="91"/>
                    <a:pt x="133" y="94"/>
                  </a:cubicBezTo>
                  <a:cubicBezTo>
                    <a:pt x="133" y="95"/>
                    <a:pt x="133" y="95"/>
                    <a:pt x="133" y="95"/>
                  </a:cubicBezTo>
                  <a:cubicBezTo>
                    <a:pt x="135" y="95"/>
                    <a:pt x="135" y="95"/>
                    <a:pt x="135" y="95"/>
                  </a:cubicBezTo>
                  <a:cubicBezTo>
                    <a:pt x="136" y="90"/>
                    <a:pt x="136" y="90"/>
                    <a:pt x="136" y="90"/>
                  </a:cubicBezTo>
                  <a:cubicBezTo>
                    <a:pt x="137" y="88"/>
                    <a:pt x="139" y="86"/>
                    <a:pt x="142" y="86"/>
                  </a:cubicBezTo>
                  <a:cubicBezTo>
                    <a:pt x="145" y="87"/>
                    <a:pt x="147" y="90"/>
                    <a:pt x="146" y="93"/>
                  </a:cubicBezTo>
                  <a:cubicBezTo>
                    <a:pt x="145" y="97"/>
                    <a:pt x="145" y="97"/>
                    <a:pt x="145" y="97"/>
                  </a:cubicBezTo>
                  <a:cubicBezTo>
                    <a:pt x="155" y="99"/>
                    <a:pt x="155" y="99"/>
                    <a:pt x="155" y="99"/>
                  </a:cubicBezTo>
                  <a:cubicBezTo>
                    <a:pt x="142" y="79"/>
                    <a:pt x="142" y="79"/>
                    <a:pt x="142" y="79"/>
                  </a:cubicBezTo>
                  <a:cubicBezTo>
                    <a:pt x="121" y="75"/>
                    <a:pt x="121" y="75"/>
                    <a:pt x="121" y="75"/>
                  </a:cubicBezTo>
                  <a:cubicBezTo>
                    <a:pt x="118" y="74"/>
                    <a:pt x="116" y="72"/>
                    <a:pt x="117" y="69"/>
                  </a:cubicBezTo>
                  <a:cubicBezTo>
                    <a:pt x="117" y="66"/>
                    <a:pt x="120" y="64"/>
                    <a:pt x="123" y="64"/>
                  </a:cubicBezTo>
                  <a:cubicBezTo>
                    <a:pt x="134" y="67"/>
                    <a:pt x="134" y="67"/>
                    <a:pt x="134" y="67"/>
                  </a:cubicBezTo>
                  <a:cubicBezTo>
                    <a:pt x="126" y="55"/>
                    <a:pt x="126" y="55"/>
                    <a:pt x="126" y="55"/>
                  </a:cubicBezTo>
                  <a:cubicBezTo>
                    <a:pt x="124" y="52"/>
                    <a:pt x="125" y="49"/>
                    <a:pt x="128" y="48"/>
                  </a:cubicBezTo>
                  <a:cubicBezTo>
                    <a:pt x="130" y="46"/>
                    <a:pt x="133" y="47"/>
                    <a:pt x="135" y="49"/>
                  </a:cubicBezTo>
                  <a:cubicBezTo>
                    <a:pt x="258" y="237"/>
                    <a:pt x="205" y="156"/>
                    <a:pt x="226" y="188"/>
                  </a:cubicBezTo>
                  <a:cubicBezTo>
                    <a:pt x="209" y="154"/>
                    <a:pt x="252" y="240"/>
                    <a:pt x="151" y="40"/>
                  </a:cubicBezTo>
                  <a:cubicBezTo>
                    <a:pt x="150" y="37"/>
                    <a:pt x="151" y="34"/>
                    <a:pt x="153" y="33"/>
                  </a:cubicBezTo>
                  <a:cubicBezTo>
                    <a:pt x="156" y="31"/>
                    <a:pt x="159" y="32"/>
                    <a:pt x="161" y="35"/>
                  </a:cubicBezTo>
                  <a:cubicBezTo>
                    <a:pt x="167" y="48"/>
                    <a:pt x="167" y="48"/>
                    <a:pt x="167" y="48"/>
                  </a:cubicBezTo>
                  <a:cubicBezTo>
                    <a:pt x="170" y="37"/>
                    <a:pt x="170" y="37"/>
                    <a:pt x="170" y="37"/>
                  </a:cubicBezTo>
                  <a:cubicBezTo>
                    <a:pt x="171" y="34"/>
                    <a:pt x="174" y="33"/>
                    <a:pt x="177" y="34"/>
                  </a:cubicBezTo>
                  <a:cubicBezTo>
                    <a:pt x="180" y="35"/>
                    <a:pt x="181" y="38"/>
                    <a:pt x="181" y="40"/>
                  </a:cubicBezTo>
                  <a:cubicBezTo>
                    <a:pt x="174" y="61"/>
                    <a:pt x="174" y="61"/>
                    <a:pt x="174" y="61"/>
                  </a:cubicBezTo>
                  <a:cubicBezTo>
                    <a:pt x="185" y="82"/>
                    <a:pt x="185" y="82"/>
                    <a:pt x="185" y="82"/>
                  </a:cubicBezTo>
                  <a:cubicBezTo>
                    <a:pt x="188" y="73"/>
                    <a:pt x="188" y="73"/>
                    <a:pt x="188" y="73"/>
                  </a:cubicBezTo>
                  <a:cubicBezTo>
                    <a:pt x="183" y="71"/>
                    <a:pt x="183" y="71"/>
                    <a:pt x="183" y="71"/>
                  </a:cubicBezTo>
                  <a:cubicBezTo>
                    <a:pt x="180" y="71"/>
                    <a:pt x="179" y="68"/>
                    <a:pt x="180" y="65"/>
                  </a:cubicBezTo>
                  <a:cubicBezTo>
                    <a:pt x="180" y="62"/>
                    <a:pt x="184" y="60"/>
                    <a:pt x="186" y="61"/>
                  </a:cubicBezTo>
                  <a:cubicBezTo>
                    <a:pt x="191" y="63"/>
                    <a:pt x="191" y="63"/>
                    <a:pt x="191" y="63"/>
                  </a:cubicBezTo>
                  <a:cubicBezTo>
                    <a:pt x="192" y="61"/>
                    <a:pt x="192" y="61"/>
                    <a:pt x="192" y="61"/>
                  </a:cubicBezTo>
                  <a:cubicBezTo>
                    <a:pt x="191" y="60"/>
                    <a:pt x="191" y="60"/>
                    <a:pt x="191" y="60"/>
                  </a:cubicBezTo>
                  <a:cubicBezTo>
                    <a:pt x="188" y="59"/>
                    <a:pt x="186" y="56"/>
                    <a:pt x="187" y="54"/>
                  </a:cubicBezTo>
                  <a:cubicBezTo>
                    <a:pt x="188" y="51"/>
                    <a:pt x="191" y="49"/>
                    <a:pt x="194" y="50"/>
                  </a:cubicBezTo>
                  <a:cubicBezTo>
                    <a:pt x="195" y="51"/>
                    <a:pt x="195" y="51"/>
                    <a:pt x="195" y="51"/>
                  </a:cubicBezTo>
                  <a:cubicBezTo>
                    <a:pt x="195" y="49"/>
                    <a:pt x="195" y="49"/>
                    <a:pt x="195" y="49"/>
                  </a:cubicBezTo>
                  <a:cubicBezTo>
                    <a:pt x="196" y="46"/>
                    <a:pt x="199" y="45"/>
                    <a:pt x="202" y="46"/>
                  </a:cubicBezTo>
                  <a:cubicBezTo>
                    <a:pt x="205" y="47"/>
                    <a:pt x="207" y="50"/>
                    <a:pt x="206" y="53"/>
                  </a:cubicBezTo>
                  <a:cubicBezTo>
                    <a:pt x="205" y="54"/>
                    <a:pt x="205" y="54"/>
                    <a:pt x="205" y="54"/>
                  </a:cubicBezTo>
                  <a:cubicBezTo>
                    <a:pt x="206" y="54"/>
                    <a:pt x="206" y="54"/>
                    <a:pt x="206" y="54"/>
                  </a:cubicBezTo>
                  <a:cubicBezTo>
                    <a:pt x="209" y="55"/>
                    <a:pt x="210" y="58"/>
                    <a:pt x="210" y="61"/>
                  </a:cubicBezTo>
                  <a:cubicBezTo>
                    <a:pt x="209" y="64"/>
                    <a:pt x="206" y="65"/>
                    <a:pt x="203" y="64"/>
                  </a:cubicBezTo>
                  <a:cubicBezTo>
                    <a:pt x="202" y="64"/>
                    <a:pt x="202" y="64"/>
                    <a:pt x="202" y="64"/>
                  </a:cubicBezTo>
                  <a:cubicBezTo>
                    <a:pt x="201" y="66"/>
                    <a:pt x="201" y="66"/>
                    <a:pt x="201" y="66"/>
                  </a:cubicBezTo>
                  <a:cubicBezTo>
                    <a:pt x="206" y="68"/>
                    <a:pt x="206" y="68"/>
                    <a:pt x="206" y="68"/>
                  </a:cubicBezTo>
                  <a:cubicBezTo>
                    <a:pt x="209" y="69"/>
                    <a:pt x="210" y="72"/>
                    <a:pt x="209" y="74"/>
                  </a:cubicBezTo>
                  <a:cubicBezTo>
                    <a:pt x="208" y="77"/>
                    <a:pt x="205" y="79"/>
                    <a:pt x="202" y="78"/>
                  </a:cubicBezTo>
                  <a:cubicBezTo>
                    <a:pt x="198" y="76"/>
                    <a:pt x="198" y="76"/>
                    <a:pt x="198" y="76"/>
                  </a:cubicBezTo>
                  <a:cubicBezTo>
                    <a:pt x="191" y="96"/>
                    <a:pt x="191" y="96"/>
                    <a:pt x="191" y="96"/>
                  </a:cubicBezTo>
                  <a:cubicBezTo>
                    <a:pt x="208" y="129"/>
                    <a:pt x="208" y="129"/>
                    <a:pt x="208" y="129"/>
                  </a:cubicBezTo>
                  <a:cubicBezTo>
                    <a:pt x="211" y="121"/>
                    <a:pt x="211" y="121"/>
                    <a:pt x="211" y="121"/>
                  </a:cubicBezTo>
                  <a:cubicBezTo>
                    <a:pt x="205" y="119"/>
                    <a:pt x="205" y="119"/>
                    <a:pt x="205" y="119"/>
                  </a:cubicBezTo>
                  <a:cubicBezTo>
                    <a:pt x="202" y="118"/>
                    <a:pt x="201" y="115"/>
                    <a:pt x="202" y="112"/>
                  </a:cubicBezTo>
                  <a:cubicBezTo>
                    <a:pt x="203" y="110"/>
                    <a:pt x="206" y="108"/>
                    <a:pt x="208" y="109"/>
                  </a:cubicBezTo>
                  <a:cubicBezTo>
                    <a:pt x="214" y="111"/>
                    <a:pt x="214" y="111"/>
                    <a:pt x="214" y="111"/>
                  </a:cubicBezTo>
                  <a:cubicBezTo>
                    <a:pt x="217" y="103"/>
                    <a:pt x="217" y="103"/>
                    <a:pt x="217" y="103"/>
                  </a:cubicBezTo>
                  <a:cubicBezTo>
                    <a:pt x="213" y="102"/>
                    <a:pt x="213" y="102"/>
                    <a:pt x="213" y="102"/>
                  </a:cubicBezTo>
                  <a:cubicBezTo>
                    <a:pt x="212" y="104"/>
                    <a:pt x="212" y="104"/>
                    <a:pt x="212" y="104"/>
                  </a:cubicBezTo>
                  <a:cubicBezTo>
                    <a:pt x="211" y="107"/>
                    <a:pt x="208" y="109"/>
                    <a:pt x="205" y="108"/>
                  </a:cubicBezTo>
                  <a:cubicBezTo>
                    <a:pt x="202" y="107"/>
                    <a:pt x="201" y="104"/>
                    <a:pt x="202" y="101"/>
                  </a:cubicBezTo>
                  <a:cubicBezTo>
                    <a:pt x="202" y="98"/>
                    <a:pt x="202" y="98"/>
                    <a:pt x="202" y="98"/>
                  </a:cubicBezTo>
                  <a:cubicBezTo>
                    <a:pt x="200" y="97"/>
                    <a:pt x="200" y="97"/>
                    <a:pt x="200" y="97"/>
                  </a:cubicBezTo>
                  <a:cubicBezTo>
                    <a:pt x="197" y="96"/>
                    <a:pt x="195" y="93"/>
                    <a:pt x="196" y="90"/>
                  </a:cubicBezTo>
                  <a:cubicBezTo>
                    <a:pt x="197" y="88"/>
                    <a:pt x="200" y="86"/>
                    <a:pt x="203" y="87"/>
                  </a:cubicBezTo>
                  <a:cubicBezTo>
                    <a:pt x="206" y="88"/>
                    <a:pt x="206" y="88"/>
                    <a:pt x="206" y="88"/>
                  </a:cubicBezTo>
                  <a:cubicBezTo>
                    <a:pt x="207" y="85"/>
                    <a:pt x="207" y="85"/>
                    <a:pt x="207" y="85"/>
                  </a:cubicBezTo>
                  <a:cubicBezTo>
                    <a:pt x="208" y="83"/>
                    <a:pt x="211" y="81"/>
                    <a:pt x="213" y="82"/>
                  </a:cubicBezTo>
                  <a:cubicBezTo>
                    <a:pt x="216" y="83"/>
                    <a:pt x="218" y="86"/>
                    <a:pt x="217" y="89"/>
                  </a:cubicBezTo>
                  <a:cubicBezTo>
                    <a:pt x="216" y="91"/>
                    <a:pt x="216" y="91"/>
                    <a:pt x="216" y="91"/>
                  </a:cubicBezTo>
                  <a:cubicBezTo>
                    <a:pt x="220" y="93"/>
                    <a:pt x="220" y="93"/>
                    <a:pt x="220" y="93"/>
                  </a:cubicBezTo>
                  <a:cubicBezTo>
                    <a:pt x="222" y="87"/>
                    <a:pt x="222" y="87"/>
                    <a:pt x="222" y="87"/>
                  </a:cubicBezTo>
                  <a:cubicBezTo>
                    <a:pt x="221" y="87"/>
                    <a:pt x="221" y="87"/>
                    <a:pt x="221" y="87"/>
                  </a:cubicBezTo>
                  <a:cubicBezTo>
                    <a:pt x="218" y="86"/>
                    <a:pt x="217" y="83"/>
                    <a:pt x="218" y="80"/>
                  </a:cubicBezTo>
                  <a:cubicBezTo>
                    <a:pt x="218" y="77"/>
                    <a:pt x="221" y="75"/>
                    <a:pt x="224" y="76"/>
                  </a:cubicBezTo>
                  <a:cubicBezTo>
                    <a:pt x="225" y="77"/>
                    <a:pt x="225" y="77"/>
                    <a:pt x="225" y="77"/>
                  </a:cubicBezTo>
                  <a:cubicBezTo>
                    <a:pt x="226" y="74"/>
                    <a:pt x="226" y="74"/>
                    <a:pt x="226" y="74"/>
                  </a:cubicBezTo>
                  <a:cubicBezTo>
                    <a:pt x="227" y="71"/>
                    <a:pt x="230" y="69"/>
                    <a:pt x="233" y="70"/>
                  </a:cubicBezTo>
                  <a:cubicBezTo>
                    <a:pt x="236" y="71"/>
                    <a:pt x="237" y="74"/>
                    <a:pt x="236" y="77"/>
                  </a:cubicBezTo>
                  <a:cubicBezTo>
                    <a:pt x="235" y="80"/>
                    <a:pt x="235" y="80"/>
                    <a:pt x="235" y="80"/>
                  </a:cubicBezTo>
                  <a:cubicBezTo>
                    <a:pt x="236" y="80"/>
                    <a:pt x="236" y="80"/>
                    <a:pt x="236" y="80"/>
                  </a:cubicBezTo>
                  <a:cubicBezTo>
                    <a:pt x="239" y="81"/>
                    <a:pt x="240" y="84"/>
                    <a:pt x="239" y="87"/>
                  </a:cubicBezTo>
                  <a:cubicBezTo>
                    <a:pt x="238" y="90"/>
                    <a:pt x="235" y="91"/>
                    <a:pt x="233" y="90"/>
                  </a:cubicBezTo>
                  <a:cubicBezTo>
                    <a:pt x="232" y="90"/>
                    <a:pt x="232" y="90"/>
                    <a:pt x="232" y="90"/>
                  </a:cubicBezTo>
                  <a:cubicBezTo>
                    <a:pt x="230" y="96"/>
                    <a:pt x="230" y="96"/>
                    <a:pt x="230" y="96"/>
                  </a:cubicBezTo>
                  <a:cubicBezTo>
                    <a:pt x="234" y="97"/>
                    <a:pt x="234" y="97"/>
                    <a:pt x="234" y="97"/>
                  </a:cubicBezTo>
                  <a:cubicBezTo>
                    <a:pt x="235" y="95"/>
                    <a:pt x="235" y="95"/>
                    <a:pt x="235" y="95"/>
                  </a:cubicBezTo>
                  <a:cubicBezTo>
                    <a:pt x="236" y="92"/>
                    <a:pt x="239" y="90"/>
                    <a:pt x="242" y="91"/>
                  </a:cubicBezTo>
                  <a:cubicBezTo>
                    <a:pt x="245" y="92"/>
                    <a:pt x="246" y="95"/>
                    <a:pt x="246" y="98"/>
                  </a:cubicBezTo>
                  <a:cubicBezTo>
                    <a:pt x="245" y="101"/>
                    <a:pt x="245" y="101"/>
                    <a:pt x="245" y="101"/>
                  </a:cubicBezTo>
                  <a:cubicBezTo>
                    <a:pt x="248" y="102"/>
                    <a:pt x="248" y="102"/>
                    <a:pt x="248" y="102"/>
                  </a:cubicBezTo>
                  <a:cubicBezTo>
                    <a:pt x="250" y="103"/>
                    <a:pt x="252" y="106"/>
                    <a:pt x="251" y="109"/>
                  </a:cubicBezTo>
                  <a:cubicBezTo>
                    <a:pt x="250" y="111"/>
                    <a:pt x="247" y="113"/>
                    <a:pt x="244" y="112"/>
                  </a:cubicBezTo>
                  <a:cubicBezTo>
                    <a:pt x="241" y="111"/>
                    <a:pt x="241" y="111"/>
                    <a:pt x="241" y="111"/>
                  </a:cubicBezTo>
                  <a:cubicBezTo>
                    <a:pt x="240" y="114"/>
                    <a:pt x="240" y="114"/>
                    <a:pt x="240" y="114"/>
                  </a:cubicBezTo>
                  <a:cubicBezTo>
                    <a:pt x="239" y="116"/>
                    <a:pt x="236" y="118"/>
                    <a:pt x="234" y="117"/>
                  </a:cubicBezTo>
                  <a:cubicBezTo>
                    <a:pt x="231" y="116"/>
                    <a:pt x="229" y="113"/>
                    <a:pt x="230" y="110"/>
                  </a:cubicBezTo>
                  <a:cubicBezTo>
                    <a:pt x="231" y="108"/>
                    <a:pt x="231" y="108"/>
                    <a:pt x="231" y="108"/>
                  </a:cubicBezTo>
                  <a:cubicBezTo>
                    <a:pt x="227" y="106"/>
                    <a:pt x="227" y="106"/>
                    <a:pt x="227" y="106"/>
                  </a:cubicBezTo>
                  <a:cubicBezTo>
                    <a:pt x="224" y="114"/>
                    <a:pt x="224" y="114"/>
                    <a:pt x="224" y="114"/>
                  </a:cubicBezTo>
                  <a:cubicBezTo>
                    <a:pt x="229" y="116"/>
                    <a:pt x="229" y="116"/>
                    <a:pt x="229" y="116"/>
                  </a:cubicBezTo>
                  <a:cubicBezTo>
                    <a:pt x="232" y="117"/>
                    <a:pt x="233" y="120"/>
                    <a:pt x="232" y="122"/>
                  </a:cubicBezTo>
                  <a:cubicBezTo>
                    <a:pt x="232" y="125"/>
                    <a:pt x="229" y="127"/>
                    <a:pt x="226" y="126"/>
                  </a:cubicBezTo>
                  <a:cubicBezTo>
                    <a:pt x="221" y="124"/>
                    <a:pt x="221" y="124"/>
                    <a:pt x="221" y="124"/>
                  </a:cubicBezTo>
                  <a:cubicBezTo>
                    <a:pt x="215" y="142"/>
                    <a:pt x="215" y="142"/>
                    <a:pt x="215" y="142"/>
                  </a:cubicBezTo>
                  <a:cubicBezTo>
                    <a:pt x="235" y="182"/>
                    <a:pt x="235" y="182"/>
                    <a:pt x="235" y="182"/>
                  </a:cubicBezTo>
                  <a:cubicBezTo>
                    <a:pt x="239" y="169"/>
                    <a:pt x="239" y="169"/>
                    <a:pt x="239" y="169"/>
                  </a:cubicBezTo>
                  <a:cubicBezTo>
                    <a:pt x="232" y="167"/>
                    <a:pt x="232" y="167"/>
                    <a:pt x="232" y="167"/>
                  </a:cubicBezTo>
                  <a:cubicBezTo>
                    <a:pt x="229" y="166"/>
                    <a:pt x="227" y="163"/>
                    <a:pt x="228" y="160"/>
                  </a:cubicBezTo>
                  <a:cubicBezTo>
                    <a:pt x="229" y="157"/>
                    <a:pt x="232" y="156"/>
                    <a:pt x="235" y="157"/>
                  </a:cubicBezTo>
                  <a:cubicBezTo>
                    <a:pt x="242" y="159"/>
                    <a:pt x="242" y="159"/>
                    <a:pt x="242" y="159"/>
                  </a:cubicBezTo>
                  <a:cubicBezTo>
                    <a:pt x="246" y="148"/>
                    <a:pt x="246" y="148"/>
                    <a:pt x="246" y="148"/>
                  </a:cubicBezTo>
                  <a:cubicBezTo>
                    <a:pt x="239" y="146"/>
                    <a:pt x="239" y="146"/>
                    <a:pt x="239" y="146"/>
                  </a:cubicBezTo>
                  <a:cubicBezTo>
                    <a:pt x="238" y="150"/>
                    <a:pt x="238" y="150"/>
                    <a:pt x="238" y="150"/>
                  </a:cubicBezTo>
                  <a:cubicBezTo>
                    <a:pt x="237" y="153"/>
                    <a:pt x="234" y="154"/>
                    <a:pt x="231" y="153"/>
                  </a:cubicBezTo>
                  <a:cubicBezTo>
                    <a:pt x="228" y="152"/>
                    <a:pt x="227" y="149"/>
                    <a:pt x="228" y="147"/>
                  </a:cubicBezTo>
                  <a:cubicBezTo>
                    <a:pt x="229" y="142"/>
                    <a:pt x="229" y="142"/>
                    <a:pt x="229" y="142"/>
                  </a:cubicBezTo>
                  <a:cubicBezTo>
                    <a:pt x="225" y="141"/>
                    <a:pt x="225" y="141"/>
                    <a:pt x="225" y="141"/>
                  </a:cubicBezTo>
                  <a:cubicBezTo>
                    <a:pt x="222" y="140"/>
                    <a:pt x="221" y="137"/>
                    <a:pt x="222" y="134"/>
                  </a:cubicBezTo>
                  <a:cubicBezTo>
                    <a:pt x="222" y="131"/>
                    <a:pt x="226" y="130"/>
                    <a:pt x="228" y="131"/>
                  </a:cubicBezTo>
                  <a:cubicBezTo>
                    <a:pt x="233" y="132"/>
                    <a:pt x="233" y="132"/>
                    <a:pt x="233" y="132"/>
                  </a:cubicBezTo>
                  <a:cubicBezTo>
                    <a:pt x="234" y="128"/>
                    <a:pt x="234" y="128"/>
                    <a:pt x="234" y="128"/>
                  </a:cubicBezTo>
                  <a:cubicBezTo>
                    <a:pt x="235" y="125"/>
                    <a:pt x="238" y="124"/>
                    <a:pt x="241" y="125"/>
                  </a:cubicBezTo>
                  <a:cubicBezTo>
                    <a:pt x="244" y="126"/>
                    <a:pt x="245" y="129"/>
                    <a:pt x="244" y="131"/>
                  </a:cubicBezTo>
                  <a:cubicBezTo>
                    <a:pt x="243" y="136"/>
                    <a:pt x="243" y="136"/>
                    <a:pt x="243" y="136"/>
                  </a:cubicBezTo>
                  <a:cubicBezTo>
                    <a:pt x="249" y="138"/>
                    <a:pt x="249" y="138"/>
                    <a:pt x="249" y="138"/>
                  </a:cubicBezTo>
                  <a:cubicBezTo>
                    <a:pt x="252" y="129"/>
                    <a:pt x="252" y="129"/>
                    <a:pt x="252" y="129"/>
                  </a:cubicBezTo>
                  <a:cubicBezTo>
                    <a:pt x="250" y="128"/>
                    <a:pt x="250" y="128"/>
                    <a:pt x="250" y="128"/>
                  </a:cubicBezTo>
                  <a:cubicBezTo>
                    <a:pt x="247" y="127"/>
                    <a:pt x="246" y="124"/>
                    <a:pt x="247" y="122"/>
                  </a:cubicBezTo>
                  <a:cubicBezTo>
                    <a:pt x="248" y="119"/>
                    <a:pt x="251" y="117"/>
                    <a:pt x="254" y="118"/>
                  </a:cubicBezTo>
                  <a:cubicBezTo>
                    <a:pt x="256" y="119"/>
                    <a:pt x="256" y="119"/>
                    <a:pt x="256" y="119"/>
                  </a:cubicBezTo>
                  <a:cubicBezTo>
                    <a:pt x="257" y="114"/>
                    <a:pt x="257" y="114"/>
                    <a:pt x="257" y="114"/>
                  </a:cubicBezTo>
                  <a:cubicBezTo>
                    <a:pt x="258" y="112"/>
                    <a:pt x="261" y="110"/>
                    <a:pt x="264" y="111"/>
                  </a:cubicBezTo>
                  <a:cubicBezTo>
                    <a:pt x="267" y="112"/>
                    <a:pt x="268" y="115"/>
                    <a:pt x="267" y="118"/>
                  </a:cubicBezTo>
                  <a:cubicBezTo>
                    <a:pt x="266" y="122"/>
                    <a:pt x="266" y="122"/>
                    <a:pt x="266" y="122"/>
                  </a:cubicBezTo>
                  <a:cubicBezTo>
                    <a:pt x="267" y="123"/>
                    <a:pt x="267" y="123"/>
                    <a:pt x="267" y="123"/>
                  </a:cubicBezTo>
                  <a:cubicBezTo>
                    <a:pt x="270" y="124"/>
                    <a:pt x="272" y="127"/>
                    <a:pt x="271" y="130"/>
                  </a:cubicBezTo>
                  <a:cubicBezTo>
                    <a:pt x="270" y="132"/>
                    <a:pt x="267" y="134"/>
                    <a:pt x="264" y="133"/>
                  </a:cubicBezTo>
                  <a:cubicBezTo>
                    <a:pt x="262" y="132"/>
                    <a:pt x="262" y="132"/>
                    <a:pt x="262" y="132"/>
                  </a:cubicBezTo>
                  <a:cubicBezTo>
                    <a:pt x="259" y="141"/>
                    <a:pt x="259" y="141"/>
                    <a:pt x="259" y="141"/>
                  </a:cubicBezTo>
                  <a:cubicBezTo>
                    <a:pt x="267" y="143"/>
                    <a:pt x="267" y="143"/>
                    <a:pt x="267" y="143"/>
                  </a:cubicBezTo>
                  <a:cubicBezTo>
                    <a:pt x="268" y="139"/>
                    <a:pt x="268" y="139"/>
                    <a:pt x="268" y="139"/>
                  </a:cubicBezTo>
                  <a:cubicBezTo>
                    <a:pt x="269" y="137"/>
                    <a:pt x="272" y="135"/>
                    <a:pt x="275" y="136"/>
                  </a:cubicBezTo>
                  <a:cubicBezTo>
                    <a:pt x="275" y="136"/>
                    <a:pt x="275" y="136"/>
                    <a:pt x="275" y="136"/>
                  </a:cubicBezTo>
                  <a:cubicBezTo>
                    <a:pt x="275" y="88"/>
                    <a:pt x="275" y="88"/>
                    <a:pt x="275" y="88"/>
                  </a:cubicBezTo>
                  <a:cubicBezTo>
                    <a:pt x="258" y="69"/>
                    <a:pt x="258" y="69"/>
                    <a:pt x="258" y="69"/>
                  </a:cubicBezTo>
                  <a:cubicBezTo>
                    <a:pt x="254" y="73"/>
                    <a:pt x="254" y="73"/>
                    <a:pt x="254" y="73"/>
                  </a:cubicBezTo>
                  <a:cubicBezTo>
                    <a:pt x="252" y="75"/>
                    <a:pt x="248" y="75"/>
                    <a:pt x="245" y="73"/>
                  </a:cubicBezTo>
                  <a:cubicBezTo>
                    <a:pt x="243" y="70"/>
                    <a:pt x="243" y="67"/>
                    <a:pt x="245" y="64"/>
                  </a:cubicBezTo>
                  <a:cubicBezTo>
                    <a:pt x="249" y="60"/>
                    <a:pt x="249" y="60"/>
                    <a:pt x="249" y="60"/>
                  </a:cubicBezTo>
                  <a:cubicBezTo>
                    <a:pt x="247" y="58"/>
                    <a:pt x="247" y="58"/>
                    <a:pt x="247" y="58"/>
                  </a:cubicBezTo>
                  <a:cubicBezTo>
                    <a:pt x="247" y="59"/>
                    <a:pt x="247" y="59"/>
                    <a:pt x="247" y="59"/>
                  </a:cubicBezTo>
                  <a:cubicBezTo>
                    <a:pt x="244" y="62"/>
                    <a:pt x="240" y="62"/>
                    <a:pt x="238" y="59"/>
                  </a:cubicBezTo>
                  <a:cubicBezTo>
                    <a:pt x="235" y="57"/>
                    <a:pt x="235" y="53"/>
                    <a:pt x="238" y="50"/>
                  </a:cubicBezTo>
                  <a:cubicBezTo>
                    <a:pt x="239" y="49"/>
                    <a:pt x="239" y="49"/>
                    <a:pt x="239" y="49"/>
                  </a:cubicBezTo>
                  <a:cubicBezTo>
                    <a:pt x="238" y="48"/>
                    <a:pt x="238" y="48"/>
                    <a:pt x="238" y="48"/>
                  </a:cubicBezTo>
                  <a:cubicBezTo>
                    <a:pt x="235" y="46"/>
                    <a:pt x="235" y="42"/>
                    <a:pt x="238" y="40"/>
                  </a:cubicBezTo>
                  <a:cubicBezTo>
                    <a:pt x="240" y="37"/>
                    <a:pt x="244" y="37"/>
                    <a:pt x="246" y="40"/>
                  </a:cubicBezTo>
                  <a:cubicBezTo>
                    <a:pt x="247" y="41"/>
                    <a:pt x="247" y="41"/>
                    <a:pt x="247" y="41"/>
                  </a:cubicBezTo>
                  <a:cubicBezTo>
                    <a:pt x="248" y="40"/>
                    <a:pt x="248" y="40"/>
                    <a:pt x="248" y="40"/>
                  </a:cubicBezTo>
                  <a:cubicBezTo>
                    <a:pt x="251" y="37"/>
                    <a:pt x="255" y="37"/>
                    <a:pt x="257" y="40"/>
                  </a:cubicBezTo>
                  <a:cubicBezTo>
                    <a:pt x="259" y="42"/>
                    <a:pt x="259" y="46"/>
                    <a:pt x="257" y="49"/>
                  </a:cubicBezTo>
                  <a:cubicBezTo>
                    <a:pt x="256" y="49"/>
                    <a:pt x="256" y="49"/>
                    <a:pt x="256" y="49"/>
                  </a:cubicBezTo>
                  <a:cubicBezTo>
                    <a:pt x="258" y="51"/>
                    <a:pt x="258" y="51"/>
                    <a:pt x="258" y="51"/>
                  </a:cubicBezTo>
                  <a:cubicBezTo>
                    <a:pt x="262" y="47"/>
                    <a:pt x="262" y="47"/>
                    <a:pt x="262" y="47"/>
                  </a:cubicBezTo>
                  <a:cubicBezTo>
                    <a:pt x="264" y="45"/>
                    <a:pt x="268" y="45"/>
                    <a:pt x="271" y="47"/>
                  </a:cubicBezTo>
                  <a:cubicBezTo>
                    <a:pt x="273" y="50"/>
                    <a:pt x="273" y="54"/>
                    <a:pt x="271" y="56"/>
                  </a:cubicBezTo>
                  <a:cubicBezTo>
                    <a:pt x="267" y="60"/>
                    <a:pt x="267" y="60"/>
                    <a:pt x="267" y="60"/>
                  </a:cubicBezTo>
                  <a:cubicBezTo>
                    <a:pt x="275" y="68"/>
                    <a:pt x="275" y="68"/>
                    <a:pt x="275" y="68"/>
                  </a:cubicBezTo>
                  <a:cubicBezTo>
                    <a:pt x="275" y="54"/>
                    <a:pt x="275" y="54"/>
                    <a:pt x="275" y="54"/>
                  </a:cubicBezTo>
                  <a:cubicBezTo>
                    <a:pt x="275" y="40"/>
                    <a:pt x="275" y="40"/>
                    <a:pt x="275" y="40"/>
                  </a:cubicBezTo>
                  <a:cubicBezTo>
                    <a:pt x="257" y="23"/>
                    <a:pt x="257" y="23"/>
                    <a:pt x="257" y="23"/>
                  </a:cubicBezTo>
                  <a:cubicBezTo>
                    <a:pt x="255" y="20"/>
                    <a:pt x="255" y="16"/>
                    <a:pt x="257" y="14"/>
                  </a:cubicBezTo>
                  <a:cubicBezTo>
                    <a:pt x="260" y="12"/>
                    <a:pt x="263" y="12"/>
                    <a:pt x="266" y="14"/>
                  </a:cubicBezTo>
                  <a:cubicBezTo>
                    <a:pt x="275" y="23"/>
                    <a:pt x="275" y="23"/>
                    <a:pt x="275" y="23"/>
                  </a:cubicBezTo>
                  <a:cubicBezTo>
                    <a:pt x="275" y="7"/>
                    <a:pt x="275" y="7"/>
                    <a:pt x="275" y="7"/>
                  </a:cubicBezTo>
                  <a:cubicBezTo>
                    <a:pt x="275" y="3"/>
                    <a:pt x="278" y="0"/>
                    <a:pt x="281" y="0"/>
                  </a:cubicBezTo>
                  <a:cubicBezTo>
                    <a:pt x="285" y="0"/>
                    <a:pt x="287" y="3"/>
                    <a:pt x="287" y="7"/>
                  </a:cubicBezTo>
                  <a:cubicBezTo>
                    <a:pt x="287" y="23"/>
                    <a:pt x="287" y="23"/>
                    <a:pt x="287" y="23"/>
                  </a:cubicBezTo>
                  <a:cubicBezTo>
                    <a:pt x="296" y="14"/>
                    <a:pt x="296" y="14"/>
                    <a:pt x="296" y="14"/>
                  </a:cubicBezTo>
                  <a:cubicBezTo>
                    <a:pt x="299" y="12"/>
                    <a:pt x="303" y="12"/>
                    <a:pt x="305" y="14"/>
                  </a:cubicBezTo>
                  <a:cubicBezTo>
                    <a:pt x="307" y="16"/>
                    <a:pt x="307" y="20"/>
                    <a:pt x="305" y="23"/>
                  </a:cubicBezTo>
                  <a:cubicBezTo>
                    <a:pt x="287" y="40"/>
                    <a:pt x="287" y="40"/>
                    <a:pt x="287" y="40"/>
                  </a:cubicBezTo>
                  <a:cubicBezTo>
                    <a:pt x="287" y="54"/>
                    <a:pt x="287" y="54"/>
                    <a:pt x="287" y="54"/>
                  </a:cubicBezTo>
                  <a:cubicBezTo>
                    <a:pt x="287" y="68"/>
                    <a:pt x="287" y="68"/>
                    <a:pt x="287" y="68"/>
                  </a:cubicBezTo>
                  <a:cubicBezTo>
                    <a:pt x="295" y="60"/>
                    <a:pt x="295" y="60"/>
                    <a:pt x="295" y="60"/>
                  </a:cubicBezTo>
                  <a:cubicBezTo>
                    <a:pt x="291" y="56"/>
                    <a:pt x="291" y="56"/>
                    <a:pt x="291" y="56"/>
                  </a:cubicBezTo>
                  <a:cubicBezTo>
                    <a:pt x="289" y="54"/>
                    <a:pt x="289" y="50"/>
                    <a:pt x="291" y="47"/>
                  </a:cubicBezTo>
                  <a:cubicBezTo>
                    <a:pt x="294" y="45"/>
                    <a:pt x="298" y="45"/>
                    <a:pt x="300" y="47"/>
                  </a:cubicBezTo>
                  <a:cubicBezTo>
                    <a:pt x="304" y="51"/>
                    <a:pt x="304" y="51"/>
                    <a:pt x="304" y="51"/>
                  </a:cubicBezTo>
                  <a:cubicBezTo>
                    <a:pt x="306" y="49"/>
                    <a:pt x="306" y="49"/>
                    <a:pt x="306" y="49"/>
                  </a:cubicBezTo>
                  <a:cubicBezTo>
                    <a:pt x="305" y="49"/>
                    <a:pt x="305" y="49"/>
                    <a:pt x="305" y="49"/>
                  </a:cubicBezTo>
                  <a:cubicBezTo>
                    <a:pt x="303" y="46"/>
                    <a:pt x="303" y="42"/>
                    <a:pt x="305" y="40"/>
                  </a:cubicBezTo>
                  <a:cubicBezTo>
                    <a:pt x="308" y="37"/>
                    <a:pt x="312" y="37"/>
                    <a:pt x="314" y="40"/>
                  </a:cubicBezTo>
                  <a:cubicBezTo>
                    <a:pt x="315" y="41"/>
                    <a:pt x="315" y="41"/>
                    <a:pt x="315" y="41"/>
                  </a:cubicBezTo>
                  <a:cubicBezTo>
                    <a:pt x="316" y="40"/>
                    <a:pt x="316" y="40"/>
                    <a:pt x="316" y="40"/>
                  </a:cubicBezTo>
                  <a:cubicBezTo>
                    <a:pt x="318" y="37"/>
                    <a:pt x="322" y="37"/>
                    <a:pt x="325" y="40"/>
                  </a:cubicBezTo>
                  <a:cubicBezTo>
                    <a:pt x="327" y="42"/>
                    <a:pt x="327" y="46"/>
                    <a:pt x="325" y="48"/>
                  </a:cubicBezTo>
                  <a:cubicBezTo>
                    <a:pt x="324" y="49"/>
                    <a:pt x="324" y="49"/>
                    <a:pt x="324" y="49"/>
                  </a:cubicBezTo>
                  <a:cubicBezTo>
                    <a:pt x="324" y="50"/>
                    <a:pt x="324" y="50"/>
                    <a:pt x="324" y="50"/>
                  </a:cubicBezTo>
                  <a:cubicBezTo>
                    <a:pt x="327" y="53"/>
                    <a:pt x="327" y="57"/>
                    <a:pt x="324" y="59"/>
                  </a:cubicBezTo>
                  <a:cubicBezTo>
                    <a:pt x="322" y="62"/>
                    <a:pt x="318" y="62"/>
                    <a:pt x="316" y="59"/>
                  </a:cubicBezTo>
                  <a:cubicBezTo>
                    <a:pt x="315" y="58"/>
                    <a:pt x="315" y="58"/>
                    <a:pt x="315" y="58"/>
                  </a:cubicBezTo>
                  <a:cubicBezTo>
                    <a:pt x="313" y="60"/>
                    <a:pt x="313" y="60"/>
                    <a:pt x="313" y="60"/>
                  </a:cubicBezTo>
                  <a:cubicBezTo>
                    <a:pt x="317" y="64"/>
                    <a:pt x="317" y="64"/>
                    <a:pt x="317" y="64"/>
                  </a:cubicBezTo>
                  <a:cubicBezTo>
                    <a:pt x="319" y="67"/>
                    <a:pt x="319" y="70"/>
                    <a:pt x="317" y="73"/>
                  </a:cubicBezTo>
                  <a:cubicBezTo>
                    <a:pt x="314" y="75"/>
                    <a:pt x="311" y="75"/>
                    <a:pt x="308" y="73"/>
                  </a:cubicBezTo>
                  <a:cubicBezTo>
                    <a:pt x="304" y="69"/>
                    <a:pt x="304" y="69"/>
                    <a:pt x="304" y="69"/>
                  </a:cubicBezTo>
                  <a:cubicBezTo>
                    <a:pt x="287" y="86"/>
                    <a:pt x="287" y="86"/>
                    <a:pt x="287" y="86"/>
                  </a:cubicBezTo>
                  <a:cubicBezTo>
                    <a:pt x="287" y="136"/>
                    <a:pt x="287" y="136"/>
                    <a:pt x="287" y="136"/>
                  </a:cubicBezTo>
                  <a:cubicBezTo>
                    <a:pt x="290" y="135"/>
                    <a:pt x="293" y="137"/>
                    <a:pt x="294" y="139"/>
                  </a:cubicBezTo>
                  <a:cubicBezTo>
                    <a:pt x="295" y="144"/>
                    <a:pt x="295" y="144"/>
                    <a:pt x="295" y="144"/>
                  </a:cubicBezTo>
                  <a:cubicBezTo>
                    <a:pt x="302" y="141"/>
                    <a:pt x="302" y="141"/>
                    <a:pt x="302" y="141"/>
                  </a:cubicBezTo>
                  <a:cubicBezTo>
                    <a:pt x="299" y="132"/>
                    <a:pt x="299" y="132"/>
                    <a:pt x="299" y="132"/>
                  </a:cubicBezTo>
                  <a:cubicBezTo>
                    <a:pt x="298" y="133"/>
                    <a:pt x="298" y="133"/>
                    <a:pt x="298" y="133"/>
                  </a:cubicBezTo>
                  <a:cubicBezTo>
                    <a:pt x="295" y="134"/>
                    <a:pt x="292" y="132"/>
                    <a:pt x="291" y="130"/>
                  </a:cubicBezTo>
                  <a:cubicBezTo>
                    <a:pt x="290" y="127"/>
                    <a:pt x="292" y="124"/>
                    <a:pt x="294" y="123"/>
                  </a:cubicBezTo>
                  <a:cubicBezTo>
                    <a:pt x="296" y="122"/>
                    <a:pt x="296" y="122"/>
                    <a:pt x="296" y="122"/>
                  </a:cubicBezTo>
                  <a:cubicBezTo>
                    <a:pt x="295" y="118"/>
                    <a:pt x="295" y="118"/>
                    <a:pt x="295" y="118"/>
                  </a:cubicBezTo>
                  <a:cubicBezTo>
                    <a:pt x="294" y="115"/>
                    <a:pt x="295" y="112"/>
                    <a:pt x="298" y="111"/>
                  </a:cubicBezTo>
                  <a:cubicBezTo>
                    <a:pt x="301" y="110"/>
                    <a:pt x="304" y="112"/>
                    <a:pt x="305" y="114"/>
                  </a:cubicBezTo>
                  <a:cubicBezTo>
                    <a:pt x="306" y="119"/>
                    <a:pt x="306" y="119"/>
                    <a:pt x="306" y="119"/>
                  </a:cubicBezTo>
                  <a:cubicBezTo>
                    <a:pt x="308" y="118"/>
                    <a:pt x="308" y="118"/>
                    <a:pt x="308" y="118"/>
                  </a:cubicBezTo>
                  <a:cubicBezTo>
                    <a:pt x="311" y="117"/>
                    <a:pt x="314" y="119"/>
                    <a:pt x="315" y="122"/>
                  </a:cubicBezTo>
                  <a:cubicBezTo>
                    <a:pt x="316" y="125"/>
                    <a:pt x="314" y="128"/>
                    <a:pt x="312" y="128"/>
                  </a:cubicBezTo>
                  <a:cubicBezTo>
                    <a:pt x="310" y="129"/>
                    <a:pt x="310" y="129"/>
                    <a:pt x="310" y="129"/>
                  </a:cubicBezTo>
                  <a:cubicBezTo>
                    <a:pt x="313" y="138"/>
                    <a:pt x="313" y="138"/>
                    <a:pt x="313" y="138"/>
                  </a:cubicBezTo>
                  <a:cubicBezTo>
                    <a:pt x="319" y="136"/>
                    <a:pt x="319" y="136"/>
                    <a:pt x="319" y="136"/>
                  </a:cubicBezTo>
                  <a:cubicBezTo>
                    <a:pt x="318" y="132"/>
                    <a:pt x="318" y="132"/>
                    <a:pt x="318" y="132"/>
                  </a:cubicBezTo>
                  <a:cubicBezTo>
                    <a:pt x="317" y="129"/>
                    <a:pt x="318" y="126"/>
                    <a:pt x="321" y="125"/>
                  </a:cubicBezTo>
                  <a:cubicBezTo>
                    <a:pt x="324" y="124"/>
                    <a:pt x="327" y="125"/>
                    <a:pt x="328" y="128"/>
                  </a:cubicBezTo>
                  <a:cubicBezTo>
                    <a:pt x="329" y="132"/>
                    <a:pt x="329" y="132"/>
                    <a:pt x="329" y="132"/>
                  </a:cubicBezTo>
                  <a:cubicBezTo>
                    <a:pt x="334" y="131"/>
                    <a:pt x="334" y="131"/>
                    <a:pt x="334" y="131"/>
                  </a:cubicBezTo>
                  <a:cubicBezTo>
                    <a:pt x="336" y="130"/>
                    <a:pt x="339" y="132"/>
                    <a:pt x="340" y="134"/>
                  </a:cubicBezTo>
                  <a:cubicBezTo>
                    <a:pt x="341" y="137"/>
                    <a:pt x="340" y="140"/>
                    <a:pt x="337" y="141"/>
                  </a:cubicBezTo>
                  <a:cubicBezTo>
                    <a:pt x="333" y="143"/>
                    <a:pt x="333" y="143"/>
                    <a:pt x="333" y="143"/>
                  </a:cubicBezTo>
                  <a:cubicBezTo>
                    <a:pt x="334" y="147"/>
                    <a:pt x="334" y="147"/>
                    <a:pt x="334" y="147"/>
                  </a:cubicBezTo>
                  <a:cubicBezTo>
                    <a:pt x="335" y="150"/>
                    <a:pt x="333" y="153"/>
                    <a:pt x="331" y="153"/>
                  </a:cubicBezTo>
                  <a:cubicBezTo>
                    <a:pt x="328" y="154"/>
                    <a:pt x="325" y="153"/>
                    <a:pt x="324" y="150"/>
                  </a:cubicBezTo>
                  <a:cubicBezTo>
                    <a:pt x="322" y="146"/>
                    <a:pt x="322" y="146"/>
                    <a:pt x="322" y="146"/>
                  </a:cubicBezTo>
                  <a:cubicBezTo>
                    <a:pt x="316" y="148"/>
                    <a:pt x="316" y="148"/>
                    <a:pt x="316" y="148"/>
                  </a:cubicBezTo>
                  <a:cubicBezTo>
                    <a:pt x="320" y="159"/>
                    <a:pt x="320" y="159"/>
                    <a:pt x="320" y="159"/>
                  </a:cubicBezTo>
                  <a:cubicBezTo>
                    <a:pt x="327" y="157"/>
                    <a:pt x="327" y="157"/>
                    <a:pt x="327" y="157"/>
                  </a:cubicBezTo>
                  <a:cubicBezTo>
                    <a:pt x="330" y="156"/>
                    <a:pt x="333" y="157"/>
                    <a:pt x="334" y="160"/>
                  </a:cubicBezTo>
                  <a:cubicBezTo>
                    <a:pt x="335" y="163"/>
                    <a:pt x="333" y="166"/>
                    <a:pt x="330" y="167"/>
                  </a:cubicBezTo>
                  <a:cubicBezTo>
                    <a:pt x="323" y="169"/>
                    <a:pt x="323" y="169"/>
                    <a:pt x="323" y="169"/>
                  </a:cubicBezTo>
                  <a:cubicBezTo>
                    <a:pt x="327" y="182"/>
                    <a:pt x="327" y="182"/>
                    <a:pt x="327" y="182"/>
                  </a:cubicBezTo>
                  <a:cubicBezTo>
                    <a:pt x="347" y="142"/>
                    <a:pt x="347" y="142"/>
                    <a:pt x="347" y="142"/>
                  </a:cubicBezTo>
                  <a:cubicBezTo>
                    <a:pt x="341" y="124"/>
                    <a:pt x="341" y="124"/>
                    <a:pt x="341" y="124"/>
                  </a:cubicBezTo>
                  <a:cubicBezTo>
                    <a:pt x="336" y="126"/>
                    <a:pt x="336" y="126"/>
                    <a:pt x="336" y="126"/>
                  </a:cubicBezTo>
                  <a:cubicBezTo>
                    <a:pt x="333" y="127"/>
                    <a:pt x="330" y="125"/>
                    <a:pt x="329" y="123"/>
                  </a:cubicBezTo>
                  <a:cubicBezTo>
                    <a:pt x="328" y="120"/>
                    <a:pt x="330" y="117"/>
                    <a:pt x="333" y="116"/>
                  </a:cubicBezTo>
                  <a:cubicBezTo>
                    <a:pt x="338" y="114"/>
                    <a:pt x="338" y="114"/>
                    <a:pt x="338" y="114"/>
                  </a:cubicBezTo>
                  <a:cubicBezTo>
                    <a:pt x="335" y="106"/>
                    <a:pt x="335" y="106"/>
                    <a:pt x="335" y="106"/>
                  </a:cubicBezTo>
                  <a:cubicBezTo>
                    <a:pt x="331" y="108"/>
                    <a:pt x="331" y="108"/>
                    <a:pt x="331" y="108"/>
                  </a:cubicBezTo>
                  <a:cubicBezTo>
                    <a:pt x="332" y="110"/>
                    <a:pt x="332" y="110"/>
                    <a:pt x="332" y="110"/>
                  </a:cubicBezTo>
                  <a:cubicBezTo>
                    <a:pt x="333" y="113"/>
                    <a:pt x="331" y="116"/>
                    <a:pt x="328" y="117"/>
                  </a:cubicBezTo>
                  <a:cubicBezTo>
                    <a:pt x="325" y="118"/>
                    <a:pt x="322" y="117"/>
                    <a:pt x="321" y="114"/>
                  </a:cubicBezTo>
                  <a:cubicBezTo>
                    <a:pt x="321" y="111"/>
                    <a:pt x="321" y="111"/>
                    <a:pt x="321" y="111"/>
                  </a:cubicBezTo>
                  <a:cubicBezTo>
                    <a:pt x="318" y="112"/>
                    <a:pt x="318" y="112"/>
                    <a:pt x="318" y="112"/>
                  </a:cubicBezTo>
                  <a:cubicBezTo>
                    <a:pt x="315" y="113"/>
                    <a:pt x="312" y="111"/>
                    <a:pt x="311" y="109"/>
                  </a:cubicBezTo>
                  <a:cubicBezTo>
                    <a:pt x="310" y="106"/>
                    <a:pt x="312" y="103"/>
                    <a:pt x="314" y="102"/>
                  </a:cubicBezTo>
                  <a:cubicBezTo>
                    <a:pt x="317" y="101"/>
                    <a:pt x="317" y="101"/>
                    <a:pt x="317" y="101"/>
                  </a:cubicBezTo>
                  <a:cubicBezTo>
                    <a:pt x="316" y="98"/>
                    <a:pt x="316" y="98"/>
                    <a:pt x="316" y="98"/>
                  </a:cubicBezTo>
                  <a:cubicBezTo>
                    <a:pt x="315" y="95"/>
                    <a:pt x="317" y="92"/>
                    <a:pt x="320" y="91"/>
                  </a:cubicBezTo>
                  <a:cubicBezTo>
                    <a:pt x="323" y="91"/>
                    <a:pt x="326" y="92"/>
                    <a:pt x="326" y="95"/>
                  </a:cubicBezTo>
                  <a:cubicBezTo>
                    <a:pt x="327" y="98"/>
                    <a:pt x="327" y="98"/>
                    <a:pt x="327" y="98"/>
                  </a:cubicBezTo>
                  <a:cubicBezTo>
                    <a:pt x="332" y="96"/>
                    <a:pt x="332" y="96"/>
                    <a:pt x="332" y="96"/>
                  </a:cubicBezTo>
                  <a:cubicBezTo>
                    <a:pt x="330" y="90"/>
                    <a:pt x="330" y="90"/>
                    <a:pt x="330" y="90"/>
                  </a:cubicBezTo>
                  <a:cubicBezTo>
                    <a:pt x="329" y="90"/>
                    <a:pt x="329" y="90"/>
                    <a:pt x="329" y="90"/>
                  </a:cubicBezTo>
                  <a:cubicBezTo>
                    <a:pt x="326" y="91"/>
                    <a:pt x="323" y="90"/>
                    <a:pt x="322" y="87"/>
                  </a:cubicBezTo>
                  <a:cubicBezTo>
                    <a:pt x="322" y="84"/>
                    <a:pt x="323" y="81"/>
                    <a:pt x="326" y="80"/>
                  </a:cubicBezTo>
                  <a:cubicBezTo>
                    <a:pt x="327" y="80"/>
                    <a:pt x="327" y="80"/>
                    <a:pt x="327" y="80"/>
                  </a:cubicBezTo>
                  <a:cubicBezTo>
                    <a:pt x="326" y="77"/>
                    <a:pt x="326" y="77"/>
                    <a:pt x="326" y="77"/>
                  </a:cubicBezTo>
                  <a:cubicBezTo>
                    <a:pt x="325" y="74"/>
                    <a:pt x="326" y="71"/>
                    <a:pt x="329" y="70"/>
                  </a:cubicBezTo>
                  <a:cubicBezTo>
                    <a:pt x="332" y="69"/>
                    <a:pt x="335" y="71"/>
                    <a:pt x="336" y="74"/>
                  </a:cubicBezTo>
                  <a:cubicBezTo>
                    <a:pt x="337" y="77"/>
                    <a:pt x="337" y="77"/>
                    <a:pt x="337" y="77"/>
                  </a:cubicBezTo>
                  <a:cubicBezTo>
                    <a:pt x="338" y="77"/>
                    <a:pt x="338" y="77"/>
                    <a:pt x="338" y="77"/>
                  </a:cubicBezTo>
                  <a:cubicBezTo>
                    <a:pt x="340" y="76"/>
                    <a:pt x="343" y="77"/>
                    <a:pt x="344" y="80"/>
                  </a:cubicBezTo>
                  <a:cubicBezTo>
                    <a:pt x="345" y="83"/>
                    <a:pt x="344" y="86"/>
                    <a:pt x="341" y="87"/>
                  </a:cubicBezTo>
                  <a:cubicBezTo>
                    <a:pt x="340" y="87"/>
                    <a:pt x="340" y="87"/>
                    <a:pt x="340" y="87"/>
                  </a:cubicBezTo>
                  <a:cubicBezTo>
                    <a:pt x="342" y="93"/>
                    <a:pt x="342" y="93"/>
                    <a:pt x="342" y="93"/>
                  </a:cubicBezTo>
                  <a:cubicBezTo>
                    <a:pt x="346" y="91"/>
                    <a:pt x="346" y="91"/>
                    <a:pt x="346" y="91"/>
                  </a:cubicBezTo>
                  <a:cubicBezTo>
                    <a:pt x="345" y="89"/>
                    <a:pt x="345" y="89"/>
                    <a:pt x="345" y="89"/>
                  </a:cubicBezTo>
                  <a:cubicBezTo>
                    <a:pt x="344" y="86"/>
                    <a:pt x="346" y="83"/>
                    <a:pt x="348" y="82"/>
                  </a:cubicBezTo>
                  <a:cubicBezTo>
                    <a:pt x="351" y="81"/>
                    <a:pt x="354" y="83"/>
                    <a:pt x="355" y="85"/>
                  </a:cubicBezTo>
                  <a:cubicBezTo>
                    <a:pt x="356" y="88"/>
                    <a:pt x="356" y="88"/>
                    <a:pt x="356" y="88"/>
                  </a:cubicBezTo>
                  <a:cubicBezTo>
                    <a:pt x="359" y="87"/>
                    <a:pt x="359" y="87"/>
                    <a:pt x="359" y="87"/>
                  </a:cubicBezTo>
                  <a:cubicBezTo>
                    <a:pt x="362" y="86"/>
                    <a:pt x="365" y="88"/>
                    <a:pt x="366" y="91"/>
                  </a:cubicBezTo>
                  <a:cubicBezTo>
                    <a:pt x="367" y="93"/>
                    <a:pt x="365" y="96"/>
                    <a:pt x="362" y="97"/>
                  </a:cubicBezTo>
                  <a:cubicBezTo>
                    <a:pt x="359" y="98"/>
                    <a:pt x="359" y="98"/>
                    <a:pt x="359" y="98"/>
                  </a:cubicBezTo>
                  <a:cubicBezTo>
                    <a:pt x="360" y="101"/>
                    <a:pt x="360" y="101"/>
                    <a:pt x="360" y="101"/>
                  </a:cubicBezTo>
                  <a:cubicBezTo>
                    <a:pt x="361" y="104"/>
                    <a:pt x="360" y="107"/>
                    <a:pt x="357" y="108"/>
                  </a:cubicBezTo>
                  <a:cubicBezTo>
                    <a:pt x="354" y="109"/>
                    <a:pt x="351" y="107"/>
                    <a:pt x="350" y="104"/>
                  </a:cubicBezTo>
                  <a:cubicBezTo>
                    <a:pt x="349" y="102"/>
                    <a:pt x="349" y="102"/>
                    <a:pt x="349" y="102"/>
                  </a:cubicBezTo>
                  <a:cubicBezTo>
                    <a:pt x="345" y="103"/>
                    <a:pt x="345" y="103"/>
                    <a:pt x="345" y="103"/>
                  </a:cubicBezTo>
                  <a:cubicBezTo>
                    <a:pt x="348" y="111"/>
                    <a:pt x="348" y="111"/>
                    <a:pt x="348" y="111"/>
                  </a:cubicBezTo>
                  <a:cubicBezTo>
                    <a:pt x="353" y="109"/>
                    <a:pt x="353" y="109"/>
                    <a:pt x="353" y="109"/>
                  </a:cubicBezTo>
                  <a:cubicBezTo>
                    <a:pt x="356" y="108"/>
                    <a:pt x="359" y="110"/>
                    <a:pt x="360" y="112"/>
                  </a:cubicBezTo>
                  <a:cubicBezTo>
                    <a:pt x="361" y="115"/>
                    <a:pt x="360" y="118"/>
                    <a:pt x="357" y="119"/>
                  </a:cubicBezTo>
                  <a:cubicBezTo>
                    <a:pt x="351" y="121"/>
                    <a:pt x="351" y="121"/>
                    <a:pt x="351" y="121"/>
                  </a:cubicBezTo>
                  <a:cubicBezTo>
                    <a:pt x="354" y="129"/>
                    <a:pt x="354" y="129"/>
                    <a:pt x="354" y="129"/>
                  </a:cubicBezTo>
                  <a:cubicBezTo>
                    <a:pt x="370" y="96"/>
                    <a:pt x="370" y="96"/>
                    <a:pt x="370" y="96"/>
                  </a:cubicBezTo>
                  <a:cubicBezTo>
                    <a:pt x="364" y="76"/>
                    <a:pt x="364" y="76"/>
                    <a:pt x="364" y="76"/>
                  </a:cubicBezTo>
                  <a:cubicBezTo>
                    <a:pt x="359" y="78"/>
                    <a:pt x="359" y="78"/>
                    <a:pt x="359" y="78"/>
                  </a:cubicBezTo>
                  <a:cubicBezTo>
                    <a:pt x="357" y="79"/>
                    <a:pt x="354" y="77"/>
                    <a:pt x="353" y="75"/>
                  </a:cubicBezTo>
                  <a:cubicBezTo>
                    <a:pt x="352" y="72"/>
                    <a:pt x="353" y="69"/>
                    <a:pt x="356" y="68"/>
                  </a:cubicBezTo>
                  <a:cubicBezTo>
                    <a:pt x="361" y="66"/>
                    <a:pt x="361" y="66"/>
                    <a:pt x="361" y="66"/>
                  </a:cubicBezTo>
                  <a:cubicBezTo>
                    <a:pt x="360" y="64"/>
                    <a:pt x="360" y="64"/>
                    <a:pt x="360" y="64"/>
                  </a:cubicBezTo>
                  <a:cubicBezTo>
                    <a:pt x="359" y="64"/>
                    <a:pt x="359" y="64"/>
                    <a:pt x="359" y="64"/>
                  </a:cubicBezTo>
                  <a:cubicBezTo>
                    <a:pt x="356" y="65"/>
                    <a:pt x="353" y="64"/>
                    <a:pt x="352" y="61"/>
                  </a:cubicBezTo>
                  <a:cubicBezTo>
                    <a:pt x="351" y="58"/>
                    <a:pt x="353" y="55"/>
                    <a:pt x="356" y="54"/>
                  </a:cubicBezTo>
                  <a:cubicBezTo>
                    <a:pt x="357" y="54"/>
                    <a:pt x="357" y="54"/>
                    <a:pt x="357" y="54"/>
                  </a:cubicBezTo>
                  <a:cubicBezTo>
                    <a:pt x="356" y="53"/>
                    <a:pt x="356" y="53"/>
                    <a:pt x="356" y="53"/>
                  </a:cubicBezTo>
                  <a:cubicBezTo>
                    <a:pt x="355" y="50"/>
                    <a:pt x="357" y="47"/>
                    <a:pt x="360" y="46"/>
                  </a:cubicBezTo>
                  <a:cubicBezTo>
                    <a:pt x="362" y="45"/>
                    <a:pt x="365" y="47"/>
                    <a:pt x="366" y="49"/>
                  </a:cubicBezTo>
                  <a:cubicBezTo>
                    <a:pt x="367" y="51"/>
                    <a:pt x="367" y="51"/>
                    <a:pt x="367" y="51"/>
                  </a:cubicBezTo>
                  <a:cubicBezTo>
                    <a:pt x="368" y="50"/>
                    <a:pt x="368" y="50"/>
                    <a:pt x="368" y="50"/>
                  </a:cubicBezTo>
                  <a:cubicBezTo>
                    <a:pt x="371" y="49"/>
                    <a:pt x="374" y="51"/>
                    <a:pt x="375" y="54"/>
                  </a:cubicBezTo>
                  <a:cubicBezTo>
                    <a:pt x="375" y="57"/>
                    <a:pt x="374" y="60"/>
                    <a:pt x="371" y="61"/>
                  </a:cubicBezTo>
                  <a:cubicBezTo>
                    <a:pt x="370" y="61"/>
                    <a:pt x="370" y="61"/>
                    <a:pt x="370" y="61"/>
                  </a:cubicBezTo>
                  <a:cubicBezTo>
                    <a:pt x="371" y="63"/>
                    <a:pt x="371" y="63"/>
                    <a:pt x="371" y="63"/>
                  </a:cubicBezTo>
                  <a:cubicBezTo>
                    <a:pt x="376" y="61"/>
                    <a:pt x="376" y="61"/>
                    <a:pt x="376" y="61"/>
                  </a:cubicBezTo>
                  <a:cubicBezTo>
                    <a:pt x="378" y="61"/>
                    <a:pt x="381" y="62"/>
                    <a:pt x="382" y="65"/>
                  </a:cubicBezTo>
                  <a:cubicBezTo>
                    <a:pt x="383" y="68"/>
                    <a:pt x="382" y="71"/>
                    <a:pt x="379" y="72"/>
                  </a:cubicBezTo>
                  <a:cubicBezTo>
                    <a:pt x="374" y="73"/>
                    <a:pt x="374" y="73"/>
                    <a:pt x="374" y="73"/>
                  </a:cubicBezTo>
                  <a:cubicBezTo>
                    <a:pt x="377" y="82"/>
                    <a:pt x="377" y="82"/>
                    <a:pt x="377" y="82"/>
                  </a:cubicBezTo>
                  <a:cubicBezTo>
                    <a:pt x="388" y="61"/>
                    <a:pt x="388" y="61"/>
                    <a:pt x="388" y="61"/>
                  </a:cubicBezTo>
                  <a:cubicBezTo>
                    <a:pt x="381" y="41"/>
                    <a:pt x="381" y="41"/>
                    <a:pt x="381" y="41"/>
                  </a:cubicBezTo>
                  <a:cubicBezTo>
                    <a:pt x="380" y="38"/>
                    <a:pt x="382" y="35"/>
                    <a:pt x="385" y="34"/>
                  </a:cubicBezTo>
                  <a:cubicBezTo>
                    <a:pt x="388" y="33"/>
                    <a:pt x="391" y="34"/>
                    <a:pt x="391" y="37"/>
                  </a:cubicBezTo>
                  <a:cubicBezTo>
                    <a:pt x="395" y="48"/>
                    <a:pt x="395" y="48"/>
                    <a:pt x="395" y="48"/>
                  </a:cubicBezTo>
                  <a:cubicBezTo>
                    <a:pt x="401" y="35"/>
                    <a:pt x="401" y="35"/>
                    <a:pt x="401" y="35"/>
                  </a:cubicBezTo>
                  <a:cubicBezTo>
                    <a:pt x="403" y="32"/>
                    <a:pt x="406" y="31"/>
                    <a:pt x="408" y="33"/>
                  </a:cubicBezTo>
                  <a:cubicBezTo>
                    <a:pt x="411" y="34"/>
                    <a:pt x="412" y="37"/>
                    <a:pt x="411" y="40"/>
                  </a:cubicBezTo>
                  <a:cubicBezTo>
                    <a:pt x="310" y="240"/>
                    <a:pt x="353" y="154"/>
                    <a:pt x="336" y="188"/>
                  </a:cubicBezTo>
                  <a:cubicBezTo>
                    <a:pt x="357" y="157"/>
                    <a:pt x="304" y="237"/>
                    <a:pt x="427" y="49"/>
                  </a:cubicBezTo>
                  <a:cubicBezTo>
                    <a:pt x="428" y="47"/>
                    <a:pt x="432" y="46"/>
                    <a:pt x="434" y="48"/>
                  </a:cubicBezTo>
                  <a:cubicBezTo>
                    <a:pt x="437" y="49"/>
                    <a:pt x="437" y="53"/>
                    <a:pt x="436" y="55"/>
                  </a:cubicBezTo>
                  <a:cubicBezTo>
                    <a:pt x="428" y="67"/>
                    <a:pt x="428" y="67"/>
                    <a:pt x="428" y="67"/>
                  </a:cubicBezTo>
                  <a:cubicBezTo>
                    <a:pt x="439" y="65"/>
                    <a:pt x="439" y="65"/>
                    <a:pt x="439" y="65"/>
                  </a:cubicBezTo>
                  <a:cubicBezTo>
                    <a:pt x="442" y="64"/>
                    <a:pt x="445" y="66"/>
                    <a:pt x="445" y="69"/>
                  </a:cubicBezTo>
                  <a:cubicBezTo>
                    <a:pt x="446" y="72"/>
                    <a:pt x="444" y="74"/>
                    <a:pt x="441" y="75"/>
                  </a:cubicBezTo>
                  <a:cubicBezTo>
                    <a:pt x="420" y="79"/>
                    <a:pt x="420" y="79"/>
                    <a:pt x="420" y="79"/>
                  </a:cubicBezTo>
                  <a:cubicBezTo>
                    <a:pt x="407" y="99"/>
                    <a:pt x="407" y="99"/>
                    <a:pt x="407" y="99"/>
                  </a:cubicBezTo>
                  <a:cubicBezTo>
                    <a:pt x="416" y="97"/>
                    <a:pt x="416" y="97"/>
                    <a:pt x="416" y="97"/>
                  </a:cubicBezTo>
                  <a:cubicBezTo>
                    <a:pt x="415" y="93"/>
                    <a:pt x="415" y="93"/>
                    <a:pt x="415" y="93"/>
                  </a:cubicBezTo>
                  <a:cubicBezTo>
                    <a:pt x="415" y="90"/>
                    <a:pt x="417" y="87"/>
                    <a:pt x="420" y="86"/>
                  </a:cubicBezTo>
                  <a:cubicBezTo>
                    <a:pt x="422" y="86"/>
                    <a:pt x="425" y="88"/>
                    <a:pt x="426" y="90"/>
                  </a:cubicBezTo>
                  <a:cubicBezTo>
                    <a:pt x="427" y="95"/>
                    <a:pt x="427" y="95"/>
                    <a:pt x="427" y="95"/>
                  </a:cubicBezTo>
                  <a:cubicBezTo>
                    <a:pt x="429" y="95"/>
                    <a:pt x="429" y="95"/>
                    <a:pt x="429" y="95"/>
                  </a:cubicBezTo>
                  <a:cubicBezTo>
                    <a:pt x="429" y="94"/>
                    <a:pt x="429" y="94"/>
                    <a:pt x="429" y="94"/>
                  </a:cubicBezTo>
                  <a:cubicBezTo>
                    <a:pt x="428" y="91"/>
                    <a:pt x="430" y="88"/>
                    <a:pt x="433" y="87"/>
                  </a:cubicBezTo>
                  <a:cubicBezTo>
                    <a:pt x="436" y="87"/>
                    <a:pt x="439" y="89"/>
                    <a:pt x="439" y="92"/>
                  </a:cubicBezTo>
                  <a:cubicBezTo>
                    <a:pt x="440" y="93"/>
                    <a:pt x="440" y="93"/>
                    <a:pt x="440" y="93"/>
                  </a:cubicBezTo>
                  <a:cubicBezTo>
                    <a:pt x="441" y="92"/>
                    <a:pt x="441" y="92"/>
                    <a:pt x="441" y="92"/>
                  </a:cubicBezTo>
                  <a:cubicBezTo>
                    <a:pt x="444" y="92"/>
                    <a:pt x="447" y="94"/>
                    <a:pt x="447" y="96"/>
                  </a:cubicBezTo>
                  <a:cubicBezTo>
                    <a:pt x="448" y="99"/>
                    <a:pt x="446" y="102"/>
                    <a:pt x="443" y="103"/>
                  </a:cubicBezTo>
                  <a:cubicBezTo>
                    <a:pt x="442" y="103"/>
                    <a:pt x="442" y="103"/>
                    <a:pt x="442" y="103"/>
                  </a:cubicBezTo>
                  <a:cubicBezTo>
                    <a:pt x="442" y="104"/>
                    <a:pt x="442" y="104"/>
                    <a:pt x="442" y="104"/>
                  </a:cubicBezTo>
                  <a:cubicBezTo>
                    <a:pt x="443" y="107"/>
                    <a:pt x="441" y="110"/>
                    <a:pt x="438" y="110"/>
                  </a:cubicBezTo>
                  <a:cubicBezTo>
                    <a:pt x="435" y="111"/>
                    <a:pt x="432" y="109"/>
                    <a:pt x="431" y="106"/>
                  </a:cubicBezTo>
                  <a:cubicBezTo>
                    <a:pt x="431" y="105"/>
                    <a:pt x="431" y="105"/>
                    <a:pt x="431" y="105"/>
                  </a:cubicBezTo>
                  <a:cubicBezTo>
                    <a:pt x="429" y="106"/>
                    <a:pt x="429" y="106"/>
                    <a:pt x="429" y="106"/>
                  </a:cubicBezTo>
                  <a:cubicBezTo>
                    <a:pt x="430" y="111"/>
                    <a:pt x="430" y="111"/>
                    <a:pt x="430" y="111"/>
                  </a:cubicBezTo>
                  <a:cubicBezTo>
                    <a:pt x="431" y="113"/>
                    <a:pt x="429" y="116"/>
                    <a:pt x="426" y="117"/>
                  </a:cubicBezTo>
                  <a:cubicBezTo>
                    <a:pt x="423" y="117"/>
                    <a:pt x="420" y="116"/>
                    <a:pt x="420" y="113"/>
                  </a:cubicBezTo>
                  <a:cubicBezTo>
                    <a:pt x="419" y="108"/>
                    <a:pt x="419" y="108"/>
                    <a:pt x="419" y="108"/>
                  </a:cubicBezTo>
                  <a:cubicBezTo>
                    <a:pt x="398" y="112"/>
                    <a:pt x="398" y="112"/>
                    <a:pt x="398" y="112"/>
                  </a:cubicBezTo>
                  <a:cubicBezTo>
                    <a:pt x="378" y="143"/>
                    <a:pt x="378" y="143"/>
                    <a:pt x="378" y="143"/>
                  </a:cubicBezTo>
                  <a:cubicBezTo>
                    <a:pt x="386" y="141"/>
                    <a:pt x="386" y="141"/>
                    <a:pt x="386" y="141"/>
                  </a:cubicBezTo>
                  <a:cubicBezTo>
                    <a:pt x="385" y="136"/>
                    <a:pt x="385" y="136"/>
                    <a:pt x="385" y="136"/>
                  </a:cubicBezTo>
                  <a:cubicBezTo>
                    <a:pt x="385" y="133"/>
                    <a:pt x="386" y="130"/>
                    <a:pt x="389" y="129"/>
                  </a:cubicBezTo>
                  <a:cubicBezTo>
                    <a:pt x="392" y="129"/>
                    <a:pt x="395" y="131"/>
                    <a:pt x="396" y="133"/>
                  </a:cubicBezTo>
                  <a:cubicBezTo>
                    <a:pt x="397" y="139"/>
                    <a:pt x="397" y="139"/>
                    <a:pt x="397" y="139"/>
                  </a:cubicBezTo>
                  <a:cubicBezTo>
                    <a:pt x="405" y="137"/>
                    <a:pt x="405" y="137"/>
                    <a:pt x="405" y="137"/>
                  </a:cubicBezTo>
                  <a:cubicBezTo>
                    <a:pt x="404" y="133"/>
                    <a:pt x="404" y="133"/>
                    <a:pt x="404" y="133"/>
                  </a:cubicBezTo>
                  <a:cubicBezTo>
                    <a:pt x="401" y="134"/>
                    <a:pt x="401" y="134"/>
                    <a:pt x="401" y="134"/>
                  </a:cubicBezTo>
                  <a:cubicBezTo>
                    <a:pt x="399" y="134"/>
                    <a:pt x="396" y="133"/>
                    <a:pt x="395" y="130"/>
                  </a:cubicBezTo>
                  <a:cubicBezTo>
                    <a:pt x="394" y="127"/>
                    <a:pt x="396" y="124"/>
                    <a:pt x="399" y="123"/>
                  </a:cubicBezTo>
                  <a:cubicBezTo>
                    <a:pt x="402" y="123"/>
                    <a:pt x="402" y="123"/>
                    <a:pt x="402" y="123"/>
                  </a:cubicBezTo>
                  <a:cubicBezTo>
                    <a:pt x="401" y="120"/>
                    <a:pt x="401" y="120"/>
                    <a:pt x="401" y="120"/>
                  </a:cubicBezTo>
                  <a:cubicBezTo>
                    <a:pt x="401" y="117"/>
                    <a:pt x="403" y="114"/>
                    <a:pt x="406" y="114"/>
                  </a:cubicBezTo>
                  <a:cubicBezTo>
                    <a:pt x="408" y="113"/>
                    <a:pt x="411" y="115"/>
                    <a:pt x="412" y="118"/>
                  </a:cubicBezTo>
                  <a:cubicBezTo>
                    <a:pt x="412" y="121"/>
                    <a:pt x="412" y="121"/>
                    <a:pt x="412" y="121"/>
                  </a:cubicBezTo>
                  <a:cubicBezTo>
                    <a:pt x="415" y="120"/>
                    <a:pt x="415" y="120"/>
                    <a:pt x="415" y="120"/>
                  </a:cubicBezTo>
                  <a:cubicBezTo>
                    <a:pt x="418" y="119"/>
                    <a:pt x="421" y="121"/>
                    <a:pt x="422" y="124"/>
                  </a:cubicBezTo>
                  <a:cubicBezTo>
                    <a:pt x="422" y="127"/>
                    <a:pt x="420" y="130"/>
                    <a:pt x="417" y="131"/>
                  </a:cubicBezTo>
                  <a:cubicBezTo>
                    <a:pt x="415" y="131"/>
                    <a:pt x="415" y="131"/>
                    <a:pt x="415" y="131"/>
                  </a:cubicBezTo>
                  <a:cubicBezTo>
                    <a:pt x="416" y="135"/>
                    <a:pt x="416" y="135"/>
                    <a:pt x="416" y="135"/>
                  </a:cubicBezTo>
                  <a:cubicBezTo>
                    <a:pt x="422" y="134"/>
                    <a:pt x="422" y="134"/>
                    <a:pt x="422" y="134"/>
                  </a:cubicBezTo>
                  <a:cubicBezTo>
                    <a:pt x="421" y="133"/>
                    <a:pt x="421" y="133"/>
                    <a:pt x="421" y="133"/>
                  </a:cubicBezTo>
                  <a:cubicBezTo>
                    <a:pt x="421" y="130"/>
                    <a:pt x="423" y="127"/>
                    <a:pt x="425" y="127"/>
                  </a:cubicBezTo>
                  <a:cubicBezTo>
                    <a:pt x="428" y="126"/>
                    <a:pt x="431" y="128"/>
                    <a:pt x="432" y="131"/>
                  </a:cubicBezTo>
                  <a:cubicBezTo>
                    <a:pt x="432" y="132"/>
                    <a:pt x="432" y="132"/>
                    <a:pt x="432" y="132"/>
                  </a:cubicBezTo>
                  <a:cubicBezTo>
                    <a:pt x="435" y="131"/>
                    <a:pt x="435" y="131"/>
                    <a:pt x="435" y="131"/>
                  </a:cubicBezTo>
                  <a:cubicBezTo>
                    <a:pt x="438" y="131"/>
                    <a:pt x="441" y="132"/>
                    <a:pt x="441" y="135"/>
                  </a:cubicBezTo>
                  <a:cubicBezTo>
                    <a:pt x="442" y="138"/>
                    <a:pt x="440" y="141"/>
                    <a:pt x="437" y="142"/>
                  </a:cubicBezTo>
                  <a:cubicBezTo>
                    <a:pt x="434" y="142"/>
                    <a:pt x="434" y="142"/>
                    <a:pt x="434" y="142"/>
                  </a:cubicBezTo>
                  <a:cubicBezTo>
                    <a:pt x="434" y="143"/>
                    <a:pt x="434" y="143"/>
                    <a:pt x="434" y="143"/>
                  </a:cubicBezTo>
                  <a:cubicBezTo>
                    <a:pt x="435" y="146"/>
                    <a:pt x="433" y="149"/>
                    <a:pt x="430" y="149"/>
                  </a:cubicBezTo>
                  <a:cubicBezTo>
                    <a:pt x="427" y="150"/>
                    <a:pt x="424" y="148"/>
                    <a:pt x="424" y="145"/>
                  </a:cubicBezTo>
                  <a:cubicBezTo>
                    <a:pt x="424" y="144"/>
                    <a:pt x="424" y="144"/>
                    <a:pt x="424" y="144"/>
                  </a:cubicBezTo>
                  <a:cubicBezTo>
                    <a:pt x="418" y="146"/>
                    <a:pt x="418" y="146"/>
                    <a:pt x="418" y="146"/>
                  </a:cubicBezTo>
                  <a:cubicBezTo>
                    <a:pt x="419" y="150"/>
                    <a:pt x="419" y="150"/>
                    <a:pt x="419" y="150"/>
                  </a:cubicBezTo>
                  <a:cubicBezTo>
                    <a:pt x="421" y="150"/>
                    <a:pt x="421" y="150"/>
                    <a:pt x="421" y="150"/>
                  </a:cubicBezTo>
                  <a:cubicBezTo>
                    <a:pt x="424" y="149"/>
                    <a:pt x="427" y="151"/>
                    <a:pt x="428" y="154"/>
                  </a:cubicBezTo>
                  <a:cubicBezTo>
                    <a:pt x="428" y="157"/>
                    <a:pt x="427" y="160"/>
                    <a:pt x="424" y="160"/>
                  </a:cubicBezTo>
                  <a:cubicBezTo>
                    <a:pt x="421" y="161"/>
                    <a:pt x="421" y="161"/>
                    <a:pt x="421" y="161"/>
                  </a:cubicBezTo>
                  <a:cubicBezTo>
                    <a:pt x="421" y="164"/>
                    <a:pt x="421" y="164"/>
                    <a:pt x="421" y="164"/>
                  </a:cubicBezTo>
                  <a:cubicBezTo>
                    <a:pt x="422" y="167"/>
                    <a:pt x="420" y="169"/>
                    <a:pt x="417" y="170"/>
                  </a:cubicBezTo>
                  <a:cubicBezTo>
                    <a:pt x="414" y="171"/>
                    <a:pt x="412" y="169"/>
                    <a:pt x="411" y="166"/>
                  </a:cubicBezTo>
                  <a:cubicBezTo>
                    <a:pt x="410" y="163"/>
                    <a:pt x="410" y="163"/>
                    <a:pt x="410" y="163"/>
                  </a:cubicBezTo>
                  <a:cubicBezTo>
                    <a:pt x="408" y="164"/>
                    <a:pt x="408" y="164"/>
                    <a:pt x="408" y="164"/>
                  </a:cubicBezTo>
                  <a:cubicBezTo>
                    <a:pt x="405" y="164"/>
                    <a:pt x="402" y="162"/>
                    <a:pt x="401" y="159"/>
                  </a:cubicBezTo>
                  <a:cubicBezTo>
                    <a:pt x="401" y="156"/>
                    <a:pt x="402" y="154"/>
                    <a:pt x="405" y="153"/>
                  </a:cubicBezTo>
                  <a:cubicBezTo>
                    <a:pt x="408" y="152"/>
                    <a:pt x="408" y="152"/>
                    <a:pt x="408" y="152"/>
                  </a:cubicBezTo>
                  <a:cubicBezTo>
                    <a:pt x="407" y="148"/>
                    <a:pt x="407" y="148"/>
                    <a:pt x="407" y="148"/>
                  </a:cubicBezTo>
                  <a:cubicBezTo>
                    <a:pt x="399" y="150"/>
                    <a:pt x="399" y="150"/>
                    <a:pt x="399" y="150"/>
                  </a:cubicBezTo>
                  <a:cubicBezTo>
                    <a:pt x="400" y="155"/>
                    <a:pt x="400" y="155"/>
                    <a:pt x="400" y="155"/>
                  </a:cubicBezTo>
                  <a:cubicBezTo>
                    <a:pt x="401" y="158"/>
                    <a:pt x="399" y="160"/>
                    <a:pt x="396" y="161"/>
                  </a:cubicBezTo>
                  <a:cubicBezTo>
                    <a:pt x="393" y="162"/>
                    <a:pt x="390" y="160"/>
                    <a:pt x="390" y="157"/>
                  </a:cubicBezTo>
                  <a:cubicBezTo>
                    <a:pt x="389" y="152"/>
                    <a:pt x="389" y="152"/>
                    <a:pt x="389" y="152"/>
                  </a:cubicBezTo>
                  <a:cubicBezTo>
                    <a:pt x="370" y="156"/>
                    <a:pt x="370" y="156"/>
                    <a:pt x="370" y="156"/>
                  </a:cubicBezTo>
                  <a:cubicBezTo>
                    <a:pt x="346" y="193"/>
                    <a:pt x="346" y="193"/>
                    <a:pt x="346" y="193"/>
                  </a:cubicBezTo>
                  <a:cubicBezTo>
                    <a:pt x="359" y="190"/>
                    <a:pt x="359" y="190"/>
                    <a:pt x="359" y="190"/>
                  </a:cubicBezTo>
                  <a:cubicBezTo>
                    <a:pt x="357" y="182"/>
                    <a:pt x="357" y="182"/>
                    <a:pt x="357" y="182"/>
                  </a:cubicBezTo>
                  <a:cubicBezTo>
                    <a:pt x="356" y="180"/>
                    <a:pt x="358" y="177"/>
                    <a:pt x="361" y="176"/>
                  </a:cubicBezTo>
                  <a:cubicBezTo>
                    <a:pt x="364" y="176"/>
                    <a:pt x="367" y="177"/>
                    <a:pt x="367" y="180"/>
                  </a:cubicBezTo>
                  <a:cubicBezTo>
                    <a:pt x="369" y="188"/>
                    <a:pt x="369" y="188"/>
                    <a:pt x="369" y="188"/>
                  </a:cubicBezTo>
                  <a:cubicBezTo>
                    <a:pt x="381" y="185"/>
                    <a:pt x="381" y="185"/>
                    <a:pt x="381" y="185"/>
                  </a:cubicBezTo>
                  <a:cubicBezTo>
                    <a:pt x="379" y="179"/>
                    <a:pt x="379" y="179"/>
                    <a:pt x="379" y="179"/>
                  </a:cubicBezTo>
                  <a:cubicBezTo>
                    <a:pt x="375" y="180"/>
                    <a:pt x="375" y="180"/>
                    <a:pt x="375" y="180"/>
                  </a:cubicBezTo>
                  <a:cubicBezTo>
                    <a:pt x="372" y="180"/>
                    <a:pt x="369" y="178"/>
                    <a:pt x="369" y="175"/>
                  </a:cubicBezTo>
                  <a:cubicBezTo>
                    <a:pt x="368" y="173"/>
                    <a:pt x="370" y="170"/>
                    <a:pt x="373" y="169"/>
                  </a:cubicBezTo>
                  <a:cubicBezTo>
                    <a:pt x="377" y="168"/>
                    <a:pt x="377" y="168"/>
                    <a:pt x="377" y="168"/>
                  </a:cubicBezTo>
                  <a:cubicBezTo>
                    <a:pt x="376" y="164"/>
                    <a:pt x="376" y="164"/>
                    <a:pt x="376" y="164"/>
                  </a:cubicBezTo>
                  <a:cubicBezTo>
                    <a:pt x="376" y="161"/>
                    <a:pt x="377" y="158"/>
                    <a:pt x="380" y="157"/>
                  </a:cubicBezTo>
                  <a:cubicBezTo>
                    <a:pt x="383" y="157"/>
                    <a:pt x="386" y="159"/>
                    <a:pt x="387" y="162"/>
                  </a:cubicBezTo>
                  <a:cubicBezTo>
                    <a:pt x="388" y="166"/>
                    <a:pt x="388" y="166"/>
                    <a:pt x="388" y="166"/>
                  </a:cubicBezTo>
                  <a:cubicBezTo>
                    <a:pt x="392" y="165"/>
                    <a:pt x="392" y="165"/>
                    <a:pt x="392" y="165"/>
                  </a:cubicBezTo>
                  <a:cubicBezTo>
                    <a:pt x="395" y="165"/>
                    <a:pt x="398" y="166"/>
                    <a:pt x="398" y="169"/>
                  </a:cubicBezTo>
                  <a:cubicBezTo>
                    <a:pt x="399" y="172"/>
                    <a:pt x="397" y="175"/>
                    <a:pt x="394" y="176"/>
                  </a:cubicBezTo>
                  <a:cubicBezTo>
                    <a:pt x="390" y="177"/>
                    <a:pt x="390" y="177"/>
                    <a:pt x="390" y="177"/>
                  </a:cubicBezTo>
                  <a:cubicBezTo>
                    <a:pt x="391" y="183"/>
                    <a:pt x="391" y="183"/>
                    <a:pt x="391" y="183"/>
                  </a:cubicBezTo>
                  <a:cubicBezTo>
                    <a:pt x="400" y="181"/>
                    <a:pt x="400" y="181"/>
                    <a:pt x="400" y="181"/>
                  </a:cubicBezTo>
                  <a:cubicBezTo>
                    <a:pt x="400" y="179"/>
                    <a:pt x="400" y="179"/>
                    <a:pt x="400" y="179"/>
                  </a:cubicBezTo>
                  <a:cubicBezTo>
                    <a:pt x="399" y="176"/>
                    <a:pt x="401" y="174"/>
                    <a:pt x="404" y="173"/>
                  </a:cubicBezTo>
                  <a:cubicBezTo>
                    <a:pt x="407" y="172"/>
                    <a:pt x="410" y="174"/>
                    <a:pt x="410" y="177"/>
                  </a:cubicBezTo>
                  <a:cubicBezTo>
                    <a:pt x="411" y="179"/>
                    <a:pt x="411" y="179"/>
                    <a:pt x="411" y="179"/>
                  </a:cubicBezTo>
                  <a:cubicBezTo>
                    <a:pt x="415" y="178"/>
                    <a:pt x="415" y="178"/>
                    <a:pt x="415" y="178"/>
                  </a:cubicBezTo>
                  <a:cubicBezTo>
                    <a:pt x="418" y="178"/>
                    <a:pt x="421" y="179"/>
                    <a:pt x="422" y="182"/>
                  </a:cubicBezTo>
                  <a:cubicBezTo>
                    <a:pt x="422" y="185"/>
                    <a:pt x="420" y="188"/>
                    <a:pt x="418" y="189"/>
                  </a:cubicBezTo>
                  <a:cubicBezTo>
                    <a:pt x="413" y="190"/>
                    <a:pt x="413" y="190"/>
                    <a:pt x="413" y="190"/>
                  </a:cubicBezTo>
                  <a:cubicBezTo>
                    <a:pt x="413" y="191"/>
                    <a:pt x="413" y="191"/>
                    <a:pt x="413" y="191"/>
                  </a:cubicBezTo>
                  <a:cubicBezTo>
                    <a:pt x="414" y="194"/>
                    <a:pt x="412" y="197"/>
                    <a:pt x="409" y="198"/>
                  </a:cubicBezTo>
                  <a:cubicBezTo>
                    <a:pt x="406" y="198"/>
                    <a:pt x="403" y="197"/>
                    <a:pt x="403" y="194"/>
                  </a:cubicBezTo>
                  <a:cubicBezTo>
                    <a:pt x="402" y="192"/>
                    <a:pt x="402" y="192"/>
                    <a:pt x="402" y="192"/>
                  </a:cubicBezTo>
                  <a:cubicBezTo>
                    <a:pt x="393" y="194"/>
                    <a:pt x="393" y="194"/>
                    <a:pt x="393" y="194"/>
                  </a:cubicBezTo>
                  <a:cubicBezTo>
                    <a:pt x="395" y="201"/>
                    <a:pt x="395" y="201"/>
                    <a:pt x="395" y="201"/>
                  </a:cubicBezTo>
                  <a:cubicBezTo>
                    <a:pt x="399" y="200"/>
                    <a:pt x="399" y="200"/>
                    <a:pt x="399" y="200"/>
                  </a:cubicBezTo>
                  <a:cubicBezTo>
                    <a:pt x="402" y="200"/>
                    <a:pt x="405" y="201"/>
                    <a:pt x="405" y="204"/>
                  </a:cubicBezTo>
                  <a:cubicBezTo>
                    <a:pt x="405" y="205"/>
                    <a:pt x="405" y="205"/>
                    <a:pt x="405" y="205"/>
                  </a:cubicBezTo>
                  <a:close/>
                  <a:moveTo>
                    <a:pt x="393" y="226"/>
                  </a:moveTo>
                  <a:cubicBezTo>
                    <a:pt x="366" y="241"/>
                    <a:pt x="366" y="241"/>
                    <a:pt x="366" y="241"/>
                  </a:cubicBezTo>
                  <a:cubicBezTo>
                    <a:pt x="367" y="242"/>
                    <a:pt x="367" y="242"/>
                    <a:pt x="367" y="242"/>
                  </a:cubicBezTo>
                  <a:cubicBezTo>
                    <a:pt x="368" y="243"/>
                    <a:pt x="368" y="243"/>
                    <a:pt x="368" y="243"/>
                  </a:cubicBezTo>
                  <a:cubicBezTo>
                    <a:pt x="369" y="242"/>
                    <a:pt x="369" y="242"/>
                    <a:pt x="369" y="242"/>
                  </a:cubicBezTo>
                  <a:cubicBezTo>
                    <a:pt x="371" y="240"/>
                    <a:pt x="374" y="239"/>
                    <a:pt x="376" y="241"/>
                  </a:cubicBezTo>
                  <a:cubicBezTo>
                    <a:pt x="379" y="243"/>
                    <a:pt x="379" y="247"/>
                    <a:pt x="377" y="249"/>
                  </a:cubicBezTo>
                  <a:cubicBezTo>
                    <a:pt x="376" y="250"/>
                    <a:pt x="376" y="250"/>
                    <a:pt x="376" y="250"/>
                  </a:cubicBezTo>
                  <a:cubicBezTo>
                    <a:pt x="377" y="251"/>
                    <a:pt x="377" y="251"/>
                    <a:pt x="377" y="251"/>
                  </a:cubicBezTo>
                  <a:cubicBezTo>
                    <a:pt x="379" y="253"/>
                    <a:pt x="379" y="256"/>
                    <a:pt x="377" y="258"/>
                  </a:cubicBezTo>
                  <a:cubicBezTo>
                    <a:pt x="375" y="260"/>
                    <a:pt x="372" y="261"/>
                    <a:pt x="369" y="259"/>
                  </a:cubicBezTo>
                  <a:cubicBezTo>
                    <a:pt x="369" y="258"/>
                    <a:pt x="369" y="258"/>
                    <a:pt x="369" y="258"/>
                  </a:cubicBezTo>
                  <a:cubicBezTo>
                    <a:pt x="367" y="260"/>
                    <a:pt x="367" y="260"/>
                    <a:pt x="367" y="260"/>
                  </a:cubicBezTo>
                  <a:cubicBezTo>
                    <a:pt x="371" y="263"/>
                    <a:pt x="371" y="263"/>
                    <a:pt x="371" y="263"/>
                  </a:cubicBezTo>
                  <a:cubicBezTo>
                    <a:pt x="373" y="265"/>
                    <a:pt x="373" y="268"/>
                    <a:pt x="371" y="270"/>
                  </a:cubicBezTo>
                  <a:cubicBezTo>
                    <a:pt x="369" y="273"/>
                    <a:pt x="366" y="273"/>
                    <a:pt x="364" y="271"/>
                  </a:cubicBezTo>
                  <a:cubicBezTo>
                    <a:pt x="360" y="268"/>
                    <a:pt x="360" y="268"/>
                    <a:pt x="360" y="268"/>
                  </a:cubicBezTo>
                  <a:cubicBezTo>
                    <a:pt x="353" y="275"/>
                    <a:pt x="353" y="275"/>
                    <a:pt x="353" y="275"/>
                  </a:cubicBezTo>
                  <a:cubicBezTo>
                    <a:pt x="377" y="274"/>
                    <a:pt x="377" y="274"/>
                    <a:pt x="377" y="274"/>
                  </a:cubicBezTo>
                  <a:cubicBezTo>
                    <a:pt x="393" y="256"/>
                    <a:pt x="393" y="256"/>
                    <a:pt x="393" y="256"/>
                  </a:cubicBezTo>
                  <a:cubicBezTo>
                    <a:pt x="387" y="251"/>
                    <a:pt x="387" y="251"/>
                    <a:pt x="387" y="251"/>
                  </a:cubicBezTo>
                  <a:cubicBezTo>
                    <a:pt x="385" y="249"/>
                    <a:pt x="385" y="246"/>
                    <a:pt x="387" y="243"/>
                  </a:cubicBezTo>
                  <a:cubicBezTo>
                    <a:pt x="389" y="241"/>
                    <a:pt x="392" y="241"/>
                    <a:pt x="394" y="243"/>
                  </a:cubicBezTo>
                  <a:cubicBezTo>
                    <a:pt x="400" y="248"/>
                    <a:pt x="400" y="248"/>
                    <a:pt x="400" y="248"/>
                  </a:cubicBezTo>
                  <a:cubicBezTo>
                    <a:pt x="408" y="239"/>
                    <a:pt x="408" y="239"/>
                    <a:pt x="408" y="239"/>
                  </a:cubicBezTo>
                  <a:cubicBezTo>
                    <a:pt x="402" y="234"/>
                    <a:pt x="402" y="234"/>
                    <a:pt x="402" y="234"/>
                  </a:cubicBezTo>
                  <a:cubicBezTo>
                    <a:pt x="399" y="237"/>
                    <a:pt x="399" y="237"/>
                    <a:pt x="399" y="237"/>
                  </a:cubicBezTo>
                  <a:cubicBezTo>
                    <a:pt x="397" y="239"/>
                    <a:pt x="394" y="240"/>
                    <a:pt x="391" y="238"/>
                  </a:cubicBezTo>
                  <a:cubicBezTo>
                    <a:pt x="389" y="236"/>
                    <a:pt x="389" y="232"/>
                    <a:pt x="391" y="230"/>
                  </a:cubicBezTo>
                  <a:cubicBezTo>
                    <a:pt x="394" y="227"/>
                    <a:pt x="394" y="227"/>
                    <a:pt x="394" y="227"/>
                  </a:cubicBezTo>
                  <a:cubicBezTo>
                    <a:pt x="393" y="226"/>
                    <a:pt x="393" y="226"/>
                    <a:pt x="393" y="226"/>
                  </a:cubicBezTo>
                  <a:close/>
                  <a:moveTo>
                    <a:pt x="358" y="246"/>
                  </a:moveTo>
                  <a:cubicBezTo>
                    <a:pt x="354" y="248"/>
                    <a:pt x="354" y="248"/>
                    <a:pt x="354" y="248"/>
                  </a:cubicBezTo>
                  <a:cubicBezTo>
                    <a:pt x="355" y="249"/>
                    <a:pt x="355" y="249"/>
                    <a:pt x="356" y="249"/>
                  </a:cubicBezTo>
                  <a:cubicBezTo>
                    <a:pt x="359" y="252"/>
                    <a:pt x="359" y="252"/>
                    <a:pt x="359" y="252"/>
                  </a:cubicBezTo>
                  <a:cubicBezTo>
                    <a:pt x="361" y="251"/>
                    <a:pt x="361" y="251"/>
                    <a:pt x="361" y="251"/>
                  </a:cubicBezTo>
                  <a:cubicBezTo>
                    <a:pt x="360" y="250"/>
                    <a:pt x="360" y="250"/>
                    <a:pt x="360" y="250"/>
                  </a:cubicBezTo>
                  <a:cubicBezTo>
                    <a:pt x="359" y="249"/>
                    <a:pt x="358" y="248"/>
                    <a:pt x="358" y="246"/>
                  </a:cubicBezTo>
                  <a:close/>
                  <a:moveTo>
                    <a:pt x="347" y="253"/>
                  </a:moveTo>
                  <a:cubicBezTo>
                    <a:pt x="312" y="273"/>
                    <a:pt x="312" y="273"/>
                    <a:pt x="312" y="273"/>
                  </a:cubicBezTo>
                  <a:cubicBezTo>
                    <a:pt x="312" y="274"/>
                    <a:pt x="312" y="276"/>
                    <a:pt x="313" y="277"/>
                  </a:cubicBezTo>
                  <a:cubicBezTo>
                    <a:pt x="338" y="276"/>
                    <a:pt x="338" y="276"/>
                    <a:pt x="338" y="276"/>
                  </a:cubicBezTo>
                  <a:cubicBezTo>
                    <a:pt x="352" y="260"/>
                    <a:pt x="352" y="260"/>
                    <a:pt x="352" y="260"/>
                  </a:cubicBezTo>
                  <a:cubicBezTo>
                    <a:pt x="348" y="257"/>
                    <a:pt x="348" y="257"/>
                    <a:pt x="348" y="257"/>
                  </a:cubicBezTo>
                  <a:cubicBezTo>
                    <a:pt x="347" y="256"/>
                    <a:pt x="347" y="254"/>
                    <a:pt x="347" y="253"/>
                  </a:cubicBezTo>
                  <a:close/>
                  <a:moveTo>
                    <a:pt x="313" y="290"/>
                  </a:moveTo>
                  <a:cubicBezTo>
                    <a:pt x="312" y="291"/>
                    <a:pt x="312" y="293"/>
                    <a:pt x="311" y="294"/>
                  </a:cubicBezTo>
                  <a:cubicBezTo>
                    <a:pt x="347" y="315"/>
                    <a:pt x="347" y="315"/>
                    <a:pt x="347" y="315"/>
                  </a:cubicBezTo>
                  <a:cubicBezTo>
                    <a:pt x="346" y="313"/>
                    <a:pt x="347" y="311"/>
                    <a:pt x="348" y="310"/>
                  </a:cubicBezTo>
                  <a:cubicBezTo>
                    <a:pt x="352" y="307"/>
                    <a:pt x="352" y="307"/>
                    <a:pt x="352" y="307"/>
                  </a:cubicBezTo>
                  <a:cubicBezTo>
                    <a:pt x="338" y="291"/>
                    <a:pt x="338" y="291"/>
                    <a:pt x="338" y="291"/>
                  </a:cubicBezTo>
                  <a:cubicBezTo>
                    <a:pt x="313" y="290"/>
                    <a:pt x="313" y="290"/>
                    <a:pt x="313" y="290"/>
                  </a:cubicBezTo>
                  <a:close/>
                  <a:moveTo>
                    <a:pt x="354" y="319"/>
                  </a:moveTo>
                  <a:cubicBezTo>
                    <a:pt x="358" y="321"/>
                    <a:pt x="358" y="321"/>
                    <a:pt x="358" y="321"/>
                  </a:cubicBezTo>
                  <a:cubicBezTo>
                    <a:pt x="358" y="320"/>
                    <a:pt x="359" y="318"/>
                    <a:pt x="360" y="317"/>
                  </a:cubicBezTo>
                  <a:cubicBezTo>
                    <a:pt x="361" y="316"/>
                    <a:pt x="361" y="316"/>
                    <a:pt x="361" y="316"/>
                  </a:cubicBezTo>
                  <a:cubicBezTo>
                    <a:pt x="359" y="315"/>
                    <a:pt x="359" y="315"/>
                    <a:pt x="359" y="315"/>
                  </a:cubicBezTo>
                  <a:cubicBezTo>
                    <a:pt x="356" y="318"/>
                    <a:pt x="356" y="318"/>
                    <a:pt x="356" y="318"/>
                  </a:cubicBezTo>
                  <a:cubicBezTo>
                    <a:pt x="355" y="318"/>
                    <a:pt x="355" y="319"/>
                    <a:pt x="354" y="319"/>
                  </a:cubicBezTo>
                  <a:close/>
                  <a:moveTo>
                    <a:pt x="366" y="326"/>
                  </a:moveTo>
                  <a:cubicBezTo>
                    <a:pt x="393" y="341"/>
                    <a:pt x="393" y="341"/>
                    <a:pt x="393" y="341"/>
                  </a:cubicBezTo>
                  <a:cubicBezTo>
                    <a:pt x="394" y="340"/>
                    <a:pt x="394" y="340"/>
                    <a:pt x="394" y="340"/>
                  </a:cubicBezTo>
                  <a:cubicBezTo>
                    <a:pt x="391" y="337"/>
                    <a:pt x="391" y="337"/>
                    <a:pt x="391" y="337"/>
                  </a:cubicBezTo>
                  <a:cubicBezTo>
                    <a:pt x="389" y="335"/>
                    <a:pt x="389" y="331"/>
                    <a:pt x="391" y="329"/>
                  </a:cubicBezTo>
                  <a:cubicBezTo>
                    <a:pt x="394" y="327"/>
                    <a:pt x="397" y="328"/>
                    <a:pt x="399" y="330"/>
                  </a:cubicBezTo>
                  <a:cubicBezTo>
                    <a:pt x="402" y="333"/>
                    <a:pt x="402" y="333"/>
                    <a:pt x="402" y="333"/>
                  </a:cubicBezTo>
                  <a:cubicBezTo>
                    <a:pt x="408" y="328"/>
                    <a:pt x="408" y="328"/>
                    <a:pt x="408" y="328"/>
                  </a:cubicBezTo>
                  <a:cubicBezTo>
                    <a:pt x="400" y="319"/>
                    <a:pt x="400" y="319"/>
                    <a:pt x="400" y="319"/>
                  </a:cubicBezTo>
                  <a:cubicBezTo>
                    <a:pt x="394" y="324"/>
                    <a:pt x="394" y="324"/>
                    <a:pt x="394" y="324"/>
                  </a:cubicBezTo>
                  <a:cubicBezTo>
                    <a:pt x="392" y="326"/>
                    <a:pt x="389" y="326"/>
                    <a:pt x="387" y="324"/>
                  </a:cubicBezTo>
                  <a:cubicBezTo>
                    <a:pt x="385" y="321"/>
                    <a:pt x="385" y="318"/>
                    <a:pt x="387" y="316"/>
                  </a:cubicBezTo>
                  <a:cubicBezTo>
                    <a:pt x="393" y="311"/>
                    <a:pt x="393" y="311"/>
                    <a:pt x="393" y="311"/>
                  </a:cubicBezTo>
                  <a:cubicBezTo>
                    <a:pt x="377" y="293"/>
                    <a:pt x="377" y="293"/>
                    <a:pt x="377" y="293"/>
                  </a:cubicBezTo>
                  <a:cubicBezTo>
                    <a:pt x="353" y="292"/>
                    <a:pt x="353" y="292"/>
                    <a:pt x="353" y="292"/>
                  </a:cubicBezTo>
                  <a:cubicBezTo>
                    <a:pt x="360" y="299"/>
                    <a:pt x="360" y="299"/>
                    <a:pt x="360" y="299"/>
                  </a:cubicBezTo>
                  <a:cubicBezTo>
                    <a:pt x="364" y="296"/>
                    <a:pt x="364" y="296"/>
                    <a:pt x="364" y="296"/>
                  </a:cubicBezTo>
                  <a:cubicBezTo>
                    <a:pt x="366" y="294"/>
                    <a:pt x="369" y="294"/>
                    <a:pt x="371" y="297"/>
                  </a:cubicBezTo>
                  <a:cubicBezTo>
                    <a:pt x="373" y="299"/>
                    <a:pt x="373" y="302"/>
                    <a:pt x="371" y="304"/>
                  </a:cubicBezTo>
                  <a:cubicBezTo>
                    <a:pt x="367" y="307"/>
                    <a:pt x="367" y="307"/>
                    <a:pt x="367" y="307"/>
                  </a:cubicBezTo>
                  <a:cubicBezTo>
                    <a:pt x="369" y="309"/>
                    <a:pt x="369" y="309"/>
                    <a:pt x="369" y="309"/>
                  </a:cubicBezTo>
                  <a:cubicBezTo>
                    <a:pt x="369" y="308"/>
                    <a:pt x="369" y="308"/>
                    <a:pt x="369" y="308"/>
                  </a:cubicBezTo>
                  <a:cubicBezTo>
                    <a:pt x="372" y="306"/>
                    <a:pt x="375" y="307"/>
                    <a:pt x="377" y="309"/>
                  </a:cubicBezTo>
                  <a:cubicBezTo>
                    <a:pt x="379" y="311"/>
                    <a:pt x="379" y="314"/>
                    <a:pt x="377" y="316"/>
                  </a:cubicBezTo>
                  <a:cubicBezTo>
                    <a:pt x="376" y="317"/>
                    <a:pt x="376" y="317"/>
                    <a:pt x="376" y="317"/>
                  </a:cubicBezTo>
                  <a:cubicBezTo>
                    <a:pt x="377" y="318"/>
                    <a:pt x="377" y="318"/>
                    <a:pt x="377" y="318"/>
                  </a:cubicBezTo>
                  <a:cubicBezTo>
                    <a:pt x="379" y="320"/>
                    <a:pt x="379" y="324"/>
                    <a:pt x="376" y="326"/>
                  </a:cubicBezTo>
                  <a:cubicBezTo>
                    <a:pt x="374" y="328"/>
                    <a:pt x="371" y="327"/>
                    <a:pt x="369" y="325"/>
                  </a:cubicBezTo>
                  <a:cubicBezTo>
                    <a:pt x="368" y="324"/>
                    <a:pt x="368" y="324"/>
                    <a:pt x="368" y="324"/>
                  </a:cubicBezTo>
                  <a:cubicBezTo>
                    <a:pt x="367" y="325"/>
                    <a:pt x="367" y="325"/>
                    <a:pt x="367" y="325"/>
                  </a:cubicBezTo>
                  <a:cubicBezTo>
                    <a:pt x="367" y="325"/>
                    <a:pt x="366" y="325"/>
                    <a:pt x="366" y="326"/>
                  </a:cubicBezTo>
                  <a:close/>
                  <a:moveTo>
                    <a:pt x="387" y="352"/>
                  </a:moveTo>
                  <a:cubicBezTo>
                    <a:pt x="360" y="336"/>
                    <a:pt x="360" y="336"/>
                    <a:pt x="360" y="336"/>
                  </a:cubicBezTo>
                  <a:cubicBezTo>
                    <a:pt x="360" y="337"/>
                    <a:pt x="360" y="337"/>
                    <a:pt x="360" y="337"/>
                  </a:cubicBezTo>
                  <a:cubicBezTo>
                    <a:pt x="359" y="338"/>
                    <a:pt x="359" y="338"/>
                    <a:pt x="359" y="338"/>
                  </a:cubicBezTo>
                  <a:cubicBezTo>
                    <a:pt x="361" y="339"/>
                    <a:pt x="361" y="339"/>
                    <a:pt x="361" y="339"/>
                  </a:cubicBezTo>
                  <a:cubicBezTo>
                    <a:pt x="364" y="339"/>
                    <a:pt x="366" y="342"/>
                    <a:pt x="365" y="345"/>
                  </a:cubicBezTo>
                  <a:cubicBezTo>
                    <a:pt x="364" y="348"/>
                    <a:pt x="362" y="350"/>
                    <a:pt x="359" y="349"/>
                  </a:cubicBezTo>
                  <a:cubicBezTo>
                    <a:pt x="357" y="349"/>
                    <a:pt x="357" y="349"/>
                    <a:pt x="357" y="349"/>
                  </a:cubicBezTo>
                  <a:cubicBezTo>
                    <a:pt x="357" y="350"/>
                    <a:pt x="357" y="350"/>
                    <a:pt x="357" y="350"/>
                  </a:cubicBezTo>
                  <a:cubicBezTo>
                    <a:pt x="356" y="353"/>
                    <a:pt x="354" y="355"/>
                    <a:pt x="351" y="354"/>
                  </a:cubicBezTo>
                  <a:cubicBezTo>
                    <a:pt x="348" y="353"/>
                    <a:pt x="346" y="351"/>
                    <a:pt x="347" y="348"/>
                  </a:cubicBezTo>
                  <a:cubicBezTo>
                    <a:pt x="347" y="347"/>
                    <a:pt x="347" y="347"/>
                    <a:pt x="347" y="347"/>
                  </a:cubicBezTo>
                  <a:cubicBezTo>
                    <a:pt x="345" y="346"/>
                    <a:pt x="345" y="346"/>
                    <a:pt x="345" y="346"/>
                  </a:cubicBezTo>
                  <a:cubicBezTo>
                    <a:pt x="344" y="351"/>
                    <a:pt x="344" y="351"/>
                    <a:pt x="344" y="351"/>
                  </a:cubicBezTo>
                  <a:cubicBezTo>
                    <a:pt x="343" y="354"/>
                    <a:pt x="340" y="356"/>
                    <a:pt x="337" y="355"/>
                  </a:cubicBezTo>
                  <a:cubicBezTo>
                    <a:pt x="334" y="355"/>
                    <a:pt x="333" y="352"/>
                    <a:pt x="333" y="349"/>
                  </a:cubicBezTo>
                  <a:cubicBezTo>
                    <a:pt x="334" y="344"/>
                    <a:pt x="334" y="344"/>
                    <a:pt x="334" y="344"/>
                  </a:cubicBezTo>
                  <a:cubicBezTo>
                    <a:pt x="325" y="342"/>
                    <a:pt x="325" y="342"/>
                    <a:pt x="325" y="342"/>
                  </a:cubicBezTo>
                  <a:cubicBezTo>
                    <a:pt x="337" y="361"/>
                    <a:pt x="337" y="361"/>
                    <a:pt x="337" y="361"/>
                  </a:cubicBezTo>
                  <a:cubicBezTo>
                    <a:pt x="361" y="366"/>
                    <a:pt x="361" y="366"/>
                    <a:pt x="361" y="366"/>
                  </a:cubicBezTo>
                  <a:cubicBezTo>
                    <a:pt x="362" y="359"/>
                    <a:pt x="362" y="359"/>
                    <a:pt x="362" y="359"/>
                  </a:cubicBezTo>
                  <a:cubicBezTo>
                    <a:pt x="363" y="356"/>
                    <a:pt x="366" y="354"/>
                    <a:pt x="368" y="355"/>
                  </a:cubicBezTo>
                  <a:cubicBezTo>
                    <a:pt x="371" y="356"/>
                    <a:pt x="373" y="358"/>
                    <a:pt x="373" y="361"/>
                  </a:cubicBezTo>
                  <a:cubicBezTo>
                    <a:pt x="371" y="368"/>
                    <a:pt x="371" y="368"/>
                    <a:pt x="371" y="368"/>
                  </a:cubicBezTo>
                  <a:cubicBezTo>
                    <a:pt x="383" y="371"/>
                    <a:pt x="383" y="371"/>
                    <a:pt x="383" y="371"/>
                  </a:cubicBezTo>
                  <a:cubicBezTo>
                    <a:pt x="384" y="363"/>
                    <a:pt x="384" y="363"/>
                    <a:pt x="384" y="363"/>
                  </a:cubicBezTo>
                  <a:cubicBezTo>
                    <a:pt x="380" y="363"/>
                    <a:pt x="380" y="363"/>
                    <a:pt x="380" y="363"/>
                  </a:cubicBezTo>
                  <a:cubicBezTo>
                    <a:pt x="377" y="362"/>
                    <a:pt x="375" y="359"/>
                    <a:pt x="376" y="356"/>
                  </a:cubicBezTo>
                  <a:cubicBezTo>
                    <a:pt x="376" y="353"/>
                    <a:pt x="379" y="352"/>
                    <a:pt x="382" y="352"/>
                  </a:cubicBezTo>
                  <a:cubicBezTo>
                    <a:pt x="386" y="353"/>
                    <a:pt x="386" y="353"/>
                    <a:pt x="386" y="353"/>
                  </a:cubicBezTo>
                  <a:cubicBezTo>
                    <a:pt x="387" y="352"/>
                    <a:pt x="387" y="352"/>
                    <a:pt x="387" y="352"/>
                  </a:cubicBezTo>
                  <a:close/>
                  <a:moveTo>
                    <a:pt x="352" y="332"/>
                  </a:moveTo>
                  <a:cubicBezTo>
                    <a:pt x="348" y="330"/>
                    <a:pt x="348" y="330"/>
                    <a:pt x="348" y="330"/>
                  </a:cubicBezTo>
                  <a:cubicBezTo>
                    <a:pt x="348" y="330"/>
                    <a:pt x="348" y="331"/>
                    <a:pt x="348" y="331"/>
                  </a:cubicBezTo>
                  <a:cubicBezTo>
                    <a:pt x="347" y="336"/>
                    <a:pt x="347" y="336"/>
                    <a:pt x="347" y="336"/>
                  </a:cubicBezTo>
                  <a:cubicBezTo>
                    <a:pt x="349" y="336"/>
                    <a:pt x="349" y="336"/>
                    <a:pt x="349" y="336"/>
                  </a:cubicBezTo>
                  <a:cubicBezTo>
                    <a:pt x="349" y="335"/>
                    <a:pt x="349" y="335"/>
                    <a:pt x="349" y="335"/>
                  </a:cubicBezTo>
                  <a:cubicBezTo>
                    <a:pt x="350" y="334"/>
                    <a:pt x="350" y="332"/>
                    <a:pt x="352" y="332"/>
                  </a:cubicBezTo>
                  <a:close/>
                  <a:moveTo>
                    <a:pt x="340" y="325"/>
                  </a:moveTo>
                  <a:cubicBezTo>
                    <a:pt x="305" y="305"/>
                    <a:pt x="305" y="305"/>
                    <a:pt x="305" y="305"/>
                  </a:cubicBezTo>
                  <a:cubicBezTo>
                    <a:pt x="304" y="306"/>
                    <a:pt x="303" y="307"/>
                    <a:pt x="302" y="308"/>
                  </a:cubicBezTo>
                  <a:cubicBezTo>
                    <a:pt x="316" y="329"/>
                    <a:pt x="316" y="329"/>
                    <a:pt x="316" y="329"/>
                  </a:cubicBezTo>
                  <a:cubicBezTo>
                    <a:pt x="336" y="334"/>
                    <a:pt x="336" y="334"/>
                    <a:pt x="336" y="334"/>
                  </a:cubicBezTo>
                  <a:cubicBezTo>
                    <a:pt x="337" y="329"/>
                    <a:pt x="337" y="329"/>
                    <a:pt x="337" y="329"/>
                  </a:cubicBezTo>
                  <a:cubicBezTo>
                    <a:pt x="338" y="327"/>
                    <a:pt x="339" y="326"/>
                    <a:pt x="340" y="325"/>
                  </a:cubicBezTo>
                  <a:close/>
                  <a:moveTo>
                    <a:pt x="291" y="314"/>
                  </a:moveTo>
                  <a:cubicBezTo>
                    <a:pt x="290" y="315"/>
                    <a:pt x="288" y="315"/>
                    <a:pt x="287" y="315"/>
                  </a:cubicBezTo>
                  <a:cubicBezTo>
                    <a:pt x="287" y="356"/>
                    <a:pt x="287" y="356"/>
                    <a:pt x="287" y="356"/>
                  </a:cubicBezTo>
                  <a:cubicBezTo>
                    <a:pt x="288" y="355"/>
                    <a:pt x="290" y="355"/>
                    <a:pt x="292" y="355"/>
                  </a:cubicBezTo>
                  <a:cubicBezTo>
                    <a:pt x="296" y="357"/>
                    <a:pt x="296" y="357"/>
                    <a:pt x="296" y="357"/>
                  </a:cubicBezTo>
                  <a:cubicBezTo>
                    <a:pt x="303" y="337"/>
                    <a:pt x="303" y="337"/>
                    <a:pt x="303" y="337"/>
                  </a:cubicBezTo>
                  <a:cubicBezTo>
                    <a:pt x="291" y="314"/>
                    <a:pt x="291" y="314"/>
                    <a:pt x="291" y="314"/>
                  </a:cubicBezTo>
                  <a:close/>
                  <a:moveTo>
                    <a:pt x="287" y="364"/>
                  </a:moveTo>
                  <a:cubicBezTo>
                    <a:pt x="287" y="369"/>
                    <a:pt x="287" y="369"/>
                    <a:pt x="287" y="369"/>
                  </a:cubicBezTo>
                  <a:cubicBezTo>
                    <a:pt x="288" y="368"/>
                    <a:pt x="290" y="368"/>
                    <a:pt x="291" y="369"/>
                  </a:cubicBezTo>
                  <a:cubicBezTo>
                    <a:pt x="292" y="369"/>
                    <a:pt x="292" y="369"/>
                    <a:pt x="292" y="369"/>
                  </a:cubicBezTo>
                  <a:cubicBezTo>
                    <a:pt x="293" y="367"/>
                    <a:pt x="293" y="367"/>
                    <a:pt x="293" y="367"/>
                  </a:cubicBezTo>
                  <a:cubicBezTo>
                    <a:pt x="288" y="365"/>
                    <a:pt x="288" y="365"/>
                    <a:pt x="288" y="365"/>
                  </a:cubicBezTo>
                  <a:cubicBezTo>
                    <a:pt x="288" y="365"/>
                    <a:pt x="287" y="365"/>
                    <a:pt x="287" y="364"/>
                  </a:cubicBezTo>
                  <a:close/>
                  <a:moveTo>
                    <a:pt x="287" y="378"/>
                  </a:moveTo>
                  <a:cubicBezTo>
                    <a:pt x="287" y="409"/>
                    <a:pt x="287" y="409"/>
                    <a:pt x="287" y="409"/>
                  </a:cubicBezTo>
                  <a:cubicBezTo>
                    <a:pt x="288" y="410"/>
                    <a:pt x="288" y="410"/>
                    <a:pt x="288" y="410"/>
                  </a:cubicBezTo>
                  <a:cubicBezTo>
                    <a:pt x="290" y="406"/>
                    <a:pt x="290" y="406"/>
                    <a:pt x="290" y="406"/>
                  </a:cubicBezTo>
                  <a:cubicBezTo>
                    <a:pt x="290" y="403"/>
                    <a:pt x="294" y="401"/>
                    <a:pt x="296" y="402"/>
                  </a:cubicBezTo>
                  <a:cubicBezTo>
                    <a:pt x="299" y="403"/>
                    <a:pt x="301" y="406"/>
                    <a:pt x="300" y="409"/>
                  </a:cubicBezTo>
                  <a:cubicBezTo>
                    <a:pt x="298" y="413"/>
                    <a:pt x="298" y="413"/>
                    <a:pt x="298" y="413"/>
                  </a:cubicBezTo>
                  <a:cubicBezTo>
                    <a:pt x="306" y="415"/>
                    <a:pt x="306" y="415"/>
                    <a:pt x="306" y="415"/>
                  </a:cubicBezTo>
                  <a:cubicBezTo>
                    <a:pt x="309" y="404"/>
                    <a:pt x="309" y="404"/>
                    <a:pt x="309" y="404"/>
                  </a:cubicBezTo>
                  <a:cubicBezTo>
                    <a:pt x="302" y="402"/>
                    <a:pt x="302" y="402"/>
                    <a:pt x="302" y="402"/>
                  </a:cubicBezTo>
                  <a:cubicBezTo>
                    <a:pt x="300" y="401"/>
                    <a:pt x="298" y="398"/>
                    <a:pt x="299" y="395"/>
                  </a:cubicBezTo>
                  <a:cubicBezTo>
                    <a:pt x="300" y="392"/>
                    <a:pt x="303" y="391"/>
                    <a:pt x="306" y="392"/>
                  </a:cubicBezTo>
                  <a:cubicBezTo>
                    <a:pt x="313" y="394"/>
                    <a:pt x="313" y="394"/>
                    <a:pt x="313" y="394"/>
                  </a:cubicBezTo>
                  <a:cubicBezTo>
                    <a:pt x="320" y="371"/>
                    <a:pt x="320" y="371"/>
                    <a:pt x="320" y="371"/>
                  </a:cubicBezTo>
                  <a:cubicBezTo>
                    <a:pt x="310" y="351"/>
                    <a:pt x="310" y="351"/>
                    <a:pt x="310" y="351"/>
                  </a:cubicBezTo>
                  <a:cubicBezTo>
                    <a:pt x="307" y="360"/>
                    <a:pt x="307" y="360"/>
                    <a:pt x="307" y="360"/>
                  </a:cubicBezTo>
                  <a:cubicBezTo>
                    <a:pt x="311" y="362"/>
                    <a:pt x="311" y="362"/>
                    <a:pt x="311" y="362"/>
                  </a:cubicBezTo>
                  <a:cubicBezTo>
                    <a:pt x="314" y="362"/>
                    <a:pt x="316" y="365"/>
                    <a:pt x="315" y="368"/>
                  </a:cubicBezTo>
                  <a:cubicBezTo>
                    <a:pt x="314" y="371"/>
                    <a:pt x="311" y="373"/>
                    <a:pt x="308" y="372"/>
                  </a:cubicBezTo>
                  <a:cubicBezTo>
                    <a:pt x="303" y="370"/>
                    <a:pt x="303" y="370"/>
                    <a:pt x="303" y="370"/>
                  </a:cubicBezTo>
                  <a:cubicBezTo>
                    <a:pt x="303" y="372"/>
                    <a:pt x="303" y="372"/>
                    <a:pt x="303" y="372"/>
                  </a:cubicBezTo>
                  <a:cubicBezTo>
                    <a:pt x="303" y="373"/>
                    <a:pt x="303" y="373"/>
                    <a:pt x="303" y="373"/>
                  </a:cubicBezTo>
                  <a:cubicBezTo>
                    <a:pt x="306" y="374"/>
                    <a:pt x="308" y="377"/>
                    <a:pt x="307" y="379"/>
                  </a:cubicBezTo>
                  <a:cubicBezTo>
                    <a:pt x="306" y="382"/>
                    <a:pt x="303" y="384"/>
                    <a:pt x="300" y="383"/>
                  </a:cubicBezTo>
                  <a:cubicBezTo>
                    <a:pt x="299" y="382"/>
                    <a:pt x="299" y="382"/>
                    <a:pt x="299" y="382"/>
                  </a:cubicBezTo>
                  <a:cubicBezTo>
                    <a:pt x="299" y="384"/>
                    <a:pt x="299" y="384"/>
                    <a:pt x="299" y="384"/>
                  </a:cubicBezTo>
                  <a:cubicBezTo>
                    <a:pt x="298" y="387"/>
                    <a:pt x="295" y="388"/>
                    <a:pt x="292" y="387"/>
                  </a:cubicBezTo>
                  <a:cubicBezTo>
                    <a:pt x="289" y="386"/>
                    <a:pt x="288" y="383"/>
                    <a:pt x="289" y="380"/>
                  </a:cubicBezTo>
                  <a:cubicBezTo>
                    <a:pt x="289" y="379"/>
                    <a:pt x="289" y="379"/>
                    <a:pt x="289" y="379"/>
                  </a:cubicBezTo>
                  <a:cubicBezTo>
                    <a:pt x="288" y="379"/>
                    <a:pt x="288" y="379"/>
                    <a:pt x="288" y="379"/>
                  </a:cubicBezTo>
                  <a:cubicBezTo>
                    <a:pt x="288" y="379"/>
                    <a:pt x="287" y="378"/>
                    <a:pt x="287" y="378"/>
                  </a:cubicBezTo>
                  <a:close/>
                  <a:moveTo>
                    <a:pt x="274" y="409"/>
                  </a:moveTo>
                  <a:cubicBezTo>
                    <a:pt x="274" y="378"/>
                    <a:pt x="274" y="378"/>
                    <a:pt x="274" y="378"/>
                  </a:cubicBezTo>
                  <a:cubicBezTo>
                    <a:pt x="274" y="378"/>
                    <a:pt x="274" y="379"/>
                    <a:pt x="273" y="379"/>
                  </a:cubicBezTo>
                  <a:cubicBezTo>
                    <a:pt x="272" y="379"/>
                    <a:pt x="272" y="379"/>
                    <a:pt x="272" y="379"/>
                  </a:cubicBezTo>
                  <a:cubicBezTo>
                    <a:pt x="273" y="380"/>
                    <a:pt x="273" y="380"/>
                    <a:pt x="273" y="380"/>
                  </a:cubicBezTo>
                  <a:cubicBezTo>
                    <a:pt x="274" y="383"/>
                    <a:pt x="272" y="386"/>
                    <a:pt x="269" y="387"/>
                  </a:cubicBezTo>
                  <a:cubicBezTo>
                    <a:pt x="267" y="388"/>
                    <a:pt x="264" y="386"/>
                    <a:pt x="263" y="384"/>
                  </a:cubicBezTo>
                  <a:cubicBezTo>
                    <a:pt x="262" y="382"/>
                    <a:pt x="262" y="382"/>
                    <a:pt x="262" y="382"/>
                  </a:cubicBezTo>
                  <a:cubicBezTo>
                    <a:pt x="261" y="383"/>
                    <a:pt x="261" y="383"/>
                    <a:pt x="261" y="383"/>
                  </a:cubicBezTo>
                  <a:cubicBezTo>
                    <a:pt x="259" y="384"/>
                    <a:pt x="256" y="382"/>
                    <a:pt x="255" y="379"/>
                  </a:cubicBezTo>
                  <a:cubicBezTo>
                    <a:pt x="254" y="376"/>
                    <a:pt x="255" y="373"/>
                    <a:pt x="258" y="373"/>
                  </a:cubicBezTo>
                  <a:cubicBezTo>
                    <a:pt x="259" y="372"/>
                    <a:pt x="259" y="372"/>
                    <a:pt x="259" y="372"/>
                  </a:cubicBezTo>
                  <a:cubicBezTo>
                    <a:pt x="258" y="370"/>
                    <a:pt x="258" y="370"/>
                    <a:pt x="258" y="370"/>
                  </a:cubicBezTo>
                  <a:cubicBezTo>
                    <a:pt x="254" y="372"/>
                    <a:pt x="254" y="372"/>
                    <a:pt x="254" y="372"/>
                  </a:cubicBezTo>
                  <a:cubicBezTo>
                    <a:pt x="251" y="373"/>
                    <a:pt x="248" y="371"/>
                    <a:pt x="247" y="368"/>
                  </a:cubicBezTo>
                  <a:cubicBezTo>
                    <a:pt x="246" y="365"/>
                    <a:pt x="247" y="362"/>
                    <a:pt x="250" y="361"/>
                  </a:cubicBezTo>
                  <a:cubicBezTo>
                    <a:pt x="255" y="360"/>
                    <a:pt x="255" y="360"/>
                    <a:pt x="255" y="360"/>
                  </a:cubicBezTo>
                  <a:cubicBezTo>
                    <a:pt x="252" y="351"/>
                    <a:pt x="252" y="351"/>
                    <a:pt x="252" y="351"/>
                  </a:cubicBezTo>
                  <a:cubicBezTo>
                    <a:pt x="241" y="371"/>
                    <a:pt x="241" y="371"/>
                    <a:pt x="241" y="371"/>
                  </a:cubicBezTo>
                  <a:cubicBezTo>
                    <a:pt x="249" y="394"/>
                    <a:pt x="249" y="394"/>
                    <a:pt x="249" y="394"/>
                  </a:cubicBezTo>
                  <a:cubicBezTo>
                    <a:pt x="256" y="392"/>
                    <a:pt x="256" y="392"/>
                    <a:pt x="256" y="392"/>
                  </a:cubicBezTo>
                  <a:cubicBezTo>
                    <a:pt x="259" y="391"/>
                    <a:pt x="262" y="392"/>
                    <a:pt x="263" y="395"/>
                  </a:cubicBezTo>
                  <a:cubicBezTo>
                    <a:pt x="263" y="398"/>
                    <a:pt x="262" y="401"/>
                    <a:pt x="259" y="402"/>
                  </a:cubicBezTo>
                  <a:cubicBezTo>
                    <a:pt x="252" y="404"/>
                    <a:pt x="252" y="404"/>
                    <a:pt x="252" y="404"/>
                  </a:cubicBezTo>
                  <a:cubicBezTo>
                    <a:pt x="256" y="415"/>
                    <a:pt x="256" y="415"/>
                    <a:pt x="256" y="415"/>
                  </a:cubicBezTo>
                  <a:cubicBezTo>
                    <a:pt x="263" y="413"/>
                    <a:pt x="263" y="413"/>
                    <a:pt x="263" y="413"/>
                  </a:cubicBezTo>
                  <a:cubicBezTo>
                    <a:pt x="262" y="409"/>
                    <a:pt x="262" y="409"/>
                    <a:pt x="262" y="409"/>
                  </a:cubicBezTo>
                  <a:cubicBezTo>
                    <a:pt x="261" y="406"/>
                    <a:pt x="262" y="403"/>
                    <a:pt x="265" y="402"/>
                  </a:cubicBezTo>
                  <a:cubicBezTo>
                    <a:pt x="268" y="401"/>
                    <a:pt x="271" y="403"/>
                    <a:pt x="272" y="405"/>
                  </a:cubicBezTo>
                  <a:cubicBezTo>
                    <a:pt x="273" y="410"/>
                    <a:pt x="273" y="410"/>
                    <a:pt x="273" y="410"/>
                  </a:cubicBezTo>
                  <a:cubicBezTo>
                    <a:pt x="274" y="409"/>
                    <a:pt x="274" y="409"/>
                    <a:pt x="274" y="409"/>
                  </a:cubicBezTo>
                  <a:close/>
                  <a:moveTo>
                    <a:pt x="274" y="369"/>
                  </a:moveTo>
                  <a:cubicBezTo>
                    <a:pt x="274" y="365"/>
                    <a:pt x="274" y="365"/>
                    <a:pt x="274" y="365"/>
                  </a:cubicBezTo>
                  <a:cubicBezTo>
                    <a:pt x="274" y="365"/>
                    <a:pt x="274" y="365"/>
                    <a:pt x="273" y="365"/>
                  </a:cubicBezTo>
                  <a:cubicBezTo>
                    <a:pt x="268" y="367"/>
                    <a:pt x="268" y="367"/>
                    <a:pt x="268" y="367"/>
                  </a:cubicBezTo>
                  <a:cubicBezTo>
                    <a:pt x="269" y="369"/>
                    <a:pt x="269" y="369"/>
                    <a:pt x="269" y="369"/>
                  </a:cubicBezTo>
                  <a:cubicBezTo>
                    <a:pt x="270" y="369"/>
                    <a:pt x="270" y="369"/>
                    <a:pt x="270" y="369"/>
                  </a:cubicBezTo>
                  <a:cubicBezTo>
                    <a:pt x="272" y="368"/>
                    <a:pt x="273" y="368"/>
                    <a:pt x="274" y="369"/>
                  </a:cubicBezTo>
                  <a:close/>
                  <a:moveTo>
                    <a:pt x="274" y="356"/>
                  </a:moveTo>
                  <a:cubicBezTo>
                    <a:pt x="274" y="315"/>
                    <a:pt x="274" y="315"/>
                    <a:pt x="274" y="315"/>
                  </a:cubicBezTo>
                  <a:cubicBezTo>
                    <a:pt x="273" y="315"/>
                    <a:pt x="272" y="315"/>
                    <a:pt x="271" y="314"/>
                  </a:cubicBezTo>
                  <a:cubicBezTo>
                    <a:pt x="259" y="337"/>
                    <a:pt x="259" y="337"/>
                    <a:pt x="259" y="337"/>
                  </a:cubicBezTo>
                  <a:cubicBezTo>
                    <a:pt x="265" y="357"/>
                    <a:pt x="265" y="357"/>
                    <a:pt x="265" y="357"/>
                  </a:cubicBezTo>
                  <a:cubicBezTo>
                    <a:pt x="270" y="355"/>
                    <a:pt x="270" y="355"/>
                    <a:pt x="270" y="355"/>
                  </a:cubicBezTo>
                  <a:cubicBezTo>
                    <a:pt x="271" y="354"/>
                    <a:pt x="273" y="355"/>
                    <a:pt x="274" y="356"/>
                  </a:cubicBezTo>
                  <a:close/>
                  <a:moveTo>
                    <a:pt x="259" y="308"/>
                  </a:moveTo>
                  <a:cubicBezTo>
                    <a:pt x="258" y="307"/>
                    <a:pt x="257" y="306"/>
                    <a:pt x="256" y="304"/>
                  </a:cubicBezTo>
                  <a:cubicBezTo>
                    <a:pt x="221" y="325"/>
                    <a:pt x="221" y="325"/>
                    <a:pt x="221" y="325"/>
                  </a:cubicBezTo>
                  <a:cubicBezTo>
                    <a:pt x="222" y="325"/>
                    <a:pt x="224" y="327"/>
                    <a:pt x="224" y="329"/>
                  </a:cubicBezTo>
                  <a:cubicBezTo>
                    <a:pt x="225" y="333"/>
                    <a:pt x="225" y="333"/>
                    <a:pt x="225" y="333"/>
                  </a:cubicBezTo>
                  <a:cubicBezTo>
                    <a:pt x="245" y="329"/>
                    <a:pt x="245" y="329"/>
                    <a:pt x="245" y="329"/>
                  </a:cubicBezTo>
                  <a:cubicBezTo>
                    <a:pt x="259" y="308"/>
                    <a:pt x="259" y="308"/>
                    <a:pt x="259" y="308"/>
                  </a:cubicBezTo>
                  <a:close/>
                  <a:moveTo>
                    <a:pt x="214" y="329"/>
                  </a:moveTo>
                  <a:cubicBezTo>
                    <a:pt x="209" y="331"/>
                    <a:pt x="209" y="331"/>
                    <a:pt x="209" y="331"/>
                  </a:cubicBezTo>
                  <a:cubicBezTo>
                    <a:pt x="211" y="332"/>
                    <a:pt x="212" y="333"/>
                    <a:pt x="212" y="335"/>
                  </a:cubicBezTo>
                  <a:cubicBezTo>
                    <a:pt x="212" y="336"/>
                    <a:pt x="212" y="336"/>
                    <a:pt x="212" y="336"/>
                  </a:cubicBezTo>
                  <a:cubicBezTo>
                    <a:pt x="215" y="336"/>
                    <a:pt x="215" y="336"/>
                    <a:pt x="215" y="336"/>
                  </a:cubicBezTo>
                  <a:cubicBezTo>
                    <a:pt x="214" y="331"/>
                    <a:pt x="214" y="331"/>
                    <a:pt x="214" y="331"/>
                  </a:cubicBezTo>
                  <a:cubicBezTo>
                    <a:pt x="214" y="330"/>
                    <a:pt x="214" y="330"/>
                    <a:pt x="214" y="329"/>
                  </a:cubicBezTo>
                  <a:close/>
                  <a:moveTo>
                    <a:pt x="202" y="336"/>
                  </a:moveTo>
                  <a:cubicBezTo>
                    <a:pt x="175" y="351"/>
                    <a:pt x="175" y="351"/>
                    <a:pt x="175" y="351"/>
                  </a:cubicBezTo>
                  <a:cubicBezTo>
                    <a:pt x="175" y="353"/>
                    <a:pt x="175" y="353"/>
                    <a:pt x="175" y="353"/>
                  </a:cubicBezTo>
                  <a:cubicBezTo>
                    <a:pt x="179" y="352"/>
                    <a:pt x="179" y="352"/>
                    <a:pt x="179" y="352"/>
                  </a:cubicBezTo>
                  <a:cubicBezTo>
                    <a:pt x="182" y="351"/>
                    <a:pt x="185" y="353"/>
                    <a:pt x="186" y="356"/>
                  </a:cubicBezTo>
                  <a:cubicBezTo>
                    <a:pt x="186" y="359"/>
                    <a:pt x="184" y="362"/>
                    <a:pt x="182" y="362"/>
                  </a:cubicBezTo>
                  <a:cubicBezTo>
                    <a:pt x="177" y="363"/>
                    <a:pt x="177" y="363"/>
                    <a:pt x="177" y="363"/>
                  </a:cubicBezTo>
                  <a:cubicBezTo>
                    <a:pt x="179" y="371"/>
                    <a:pt x="179" y="371"/>
                    <a:pt x="179" y="371"/>
                  </a:cubicBezTo>
                  <a:cubicBezTo>
                    <a:pt x="190" y="368"/>
                    <a:pt x="190" y="368"/>
                    <a:pt x="190" y="368"/>
                  </a:cubicBezTo>
                  <a:cubicBezTo>
                    <a:pt x="189" y="361"/>
                    <a:pt x="189" y="361"/>
                    <a:pt x="189" y="361"/>
                  </a:cubicBezTo>
                  <a:cubicBezTo>
                    <a:pt x="188" y="358"/>
                    <a:pt x="190" y="356"/>
                    <a:pt x="193" y="355"/>
                  </a:cubicBezTo>
                  <a:cubicBezTo>
                    <a:pt x="196" y="354"/>
                    <a:pt x="199" y="356"/>
                    <a:pt x="199" y="359"/>
                  </a:cubicBezTo>
                  <a:cubicBezTo>
                    <a:pt x="201" y="366"/>
                    <a:pt x="201" y="366"/>
                    <a:pt x="201" y="366"/>
                  </a:cubicBezTo>
                  <a:cubicBezTo>
                    <a:pt x="224" y="361"/>
                    <a:pt x="224" y="361"/>
                    <a:pt x="224" y="361"/>
                  </a:cubicBezTo>
                  <a:cubicBezTo>
                    <a:pt x="237" y="342"/>
                    <a:pt x="237" y="342"/>
                    <a:pt x="237" y="342"/>
                  </a:cubicBezTo>
                  <a:cubicBezTo>
                    <a:pt x="227" y="344"/>
                    <a:pt x="227" y="344"/>
                    <a:pt x="227" y="344"/>
                  </a:cubicBezTo>
                  <a:cubicBezTo>
                    <a:pt x="228" y="349"/>
                    <a:pt x="228" y="349"/>
                    <a:pt x="228" y="349"/>
                  </a:cubicBezTo>
                  <a:cubicBezTo>
                    <a:pt x="229" y="352"/>
                    <a:pt x="227" y="354"/>
                    <a:pt x="224" y="355"/>
                  </a:cubicBezTo>
                  <a:cubicBezTo>
                    <a:pt x="221" y="356"/>
                    <a:pt x="218" y="354"/>
                    <a:pt x="218" y="351"/>
                  </a:cubicBezTo>
                  <a:cubicBezTo>
                    <a:pt x="217" y="346"/>
                    <a:pt x="217" y="346"/>
                    <a:pt x="217" y="346"/>
                  </a:cubicBezTo>
                  <a:cubicBezTo>
                    <a:pt x="215" y="347"/>
                    <a:pt x="215" y="347"/>
                    <a:pt x="215" y="347"/>
                  </a:cubicBezTo>
                  <a:cubicBezTo>
                    <a:pt x="215" y="348"/>
                    <a:pt x="215" y="348"/>
                    <a:pt x="215" y="348"/>
                  </a:cubicBezTo>
                  <a:cubicBezTo>
                    <a:pt x="215" y="350"/>
                    <a:pt x="214" y="353"/>
                    <a:pt x="211" y="354"/>
                  </a:cubicBezTo>
                  <a:cubicBezTo>
                    <a:pt x="208" y="355"/>
                    <a:pt x="205" y="353"/>
                    <a:pt x="204" y="350"/>
                  </a:cubicBezTo>
                  <a:cubicBezTo>
                    <a:pt x="204" y="349"/>
                    <a:pt x="204" y="349"/>
                    <a:pt x="204" y="349"/>
                  </a:cubicBezTo>
                  <a:cubicBezTo>
                    <a:pt x="203" y="349"/>
                    <a:pt x="203" y="349"/>
                    <a:pt x="203" y="349"/>
                  </a:cubicBezTo>
                  <a:cubicBezTo>
                    <a:pt x="200" y="350"/>
                    <a:pt x="197" y="348"/>
                    <a:pt x="196" y="345"/>
                  </a:cubicBezTo>
                  <a:cubicBezTo>
                    <a:pt x="196" y="342"/>
                    <a:pt x="198" y="339"/>
                    <a:pt x="201" y="339"/>
                  </a:cubicBezTo>
                  <a:cubicBezTo>
                    <a:pt x="202" y="338"/>
                    <a:pt x="202" y="338"/>
                    <a:pt x="202" y="338"/>
                  </a:cubicBezTo>
                  <a:cubicBezTo>
                    <a:pt x="202" y="337"/>
                    <a:pt x="202" y="337"/>
                    <a:pt x="202" y="337"/>
                  </a:cubicBezTo>
                  <a:cubicBezTo>
                    <a:pt x="202" y="337"/>
                    <a:pt x="202" y="336"/>
                    <a:pt x="202" y="336"/>
                  </a:cubicBezTo>
                  <a:close/>
                  <a:moveTo>
                    <a:pt x="169" y="341"/>
                  </a:moveTo>
                  <a:cubicBezTo>
                    <a:pt x="195" y="325"/>
                    <a:pt x="195" y="325"/>
                    <a:pt x="195" y="325"/>
                  </a:cubicBezTo>
                  <a:cubicBezTo>
                    <a:pt x="195" y="325"/>
                    <a:pt x="195" y="325"/>
                    <a:pt x="195" y="325"/>
                  </a:cubicBezTo>
                  <a:cubicBezTo>
                    <a:pt x="194" y="324"/>
                    <a:pt x="194" y="324"/>
                    <a:pt x="194" y="324"/>
                  </a:cubicBezTo>
                  <a:cubicBezTo>
                    <a:pt x="193" y="325"/>
                    <a:pt x="193" y="325"/>
                    <a:pt x="193" y="325"/>
                  </a:cubicBezTo>
                  <a:cubicBezTo>
                    <a:pt x="191" y="327"/>
                    <a:pt x="188" y="327"/>
                    <a:pt x="185" y="325"/>
                  </a:cubicBezTo>
                  <a:cubicBezTo>
                    <a:pt x="183" y="323"/>
                    <a:pt x="183" y="320"/>
                    <a:pt x="185" y="318"/>
                  </a:cubicBezTo>
                  <a:cubicBezTo>
                    <a:pt x="186" y="317"/>
                    <a:pt x="186" y="317"/>
                    <a:pt x="186" y="317"/>
                  </a:cubicBezTo>
                  <a:cubicBezTo>
                    <a:pt x="185" y="316"/>
                    <a:pt x="185" y="316"/>
                    <a:pt x="185" y="316"/>
                  </a:cubicBezTo>
                  <a:cubicBezTo>
                    <a:pt x="183" y="314"/>
                    <a:pt x="183" y="311"/>
                    <a:pt x="185" y="309"/>
                  </a:cubicBezTo>
                  <a:cubicBezTo>
                    <a:pt x="187" y="306"/>
                    <a:pt x="190" y="306"/>
                    <a:pt x="192" y="308"/>
                  </a:cubicBezTo>
                  <a:cubicBezTo>
                    <a:pt x="193" y="309"/>
                    <a:pt x="193" y="309"/>
                    <a:pt x="193" y="309"/>
                  </a:cubicBezTo>
                  <a:cubicBezTo>
                    <a:pt x="194" y="307"/>
                    <a:pt x="194" y="307"/>
                    <a:pt x="194" y="307"/>
                  </a:cubicBezTo>
                  <a:cubicBezTo>
                    <a:pt x="191" y="304"/>
                    <a:pt x="191" y="304"/>
                    <a:pt x="191" y="304"/>
                  </a:cubicBezTo>
                  <a:cubicBezTo>
                    <a:pt x="189" y="302"/>
                    <a:pt x="188" y="299"/>
                    <a:pt x="190" y="296"/>
                  </a:cubicBezTo>
                  <a:cubicBezTo>
                    <a:pt x="192" y="294"/>
                    <a:pt x="196" y="294"/>
                    <a:pt x="198" y="296"/>
                  </a:cubicBezTo>
                  <a:cubicBezTo>
                    <a:pt x="202" y="299"/>
                    <a:pt x="202" y="299"/>
                    <a:pt x="202" y="299"/>
                  </a:cubicBezTo>
                  <a:cubicBezTo>
                    <a:pt x="208" y="292"/>
                    <a:pt x="208" y="292"/>
                    <a:pt x="208" y="292"/>
                  </a:cubicBezTo>
                  <a:cubicBezTo>
                    <a:pt x="185" y="293"/>
                    <a:pt x="185" y="293"/>
                    <a:pt x="185" y="293"/>
                  </a:cubicBezTo>
                  <a:cubicBezTo>
                    <a:pt x="169" y="311"/>
                    <a:pt x="169" y="311"/>
                    <a:pt x="169" y="311"/>
                  </a:cubicBezTo>
                  <a:cubicBezTo>
                    <a:pt x="175" y="316"/>
                    <a:pt x="175" y="316"/>
                    <a:pt x="175" y="316"/>
                  </a:cubicBezTo>
                  <a:cubicBezTo>
                    <a:pt x="177" y="318"/>
                    <a:pt x="177" y="321"/>
                    <a:pt x="175" y="323"/>
                  </a:cubicBezTo>
                  <a:cubicBezTo>
                    <a:pt x="173" y="326"/>
                    <a:pt x="170" y="326"/>
                    <a:pt x="167" y="324"/>
                  </a:cubicBezTo>
                  <a:cubicBezTo>
                    <a:pt x="162" y="319"/>
                    <a:pt x="162" y="319"/>
                    <a:pt x="162" y="319"/>
                  </a:cubicBezTo>
                  <a:cubicBezTo>
                    <a:pt x="154" y="328"/>
                    <a:pt x="154" y="328"/>
                    <a:pt x="154" y="328"/>
                  </a:cubicBezTo>
                  <a:cubicBezTo>
                    <a:pt x="160" y="333"/>
                    <a:pt x="160" y="333"/>
                    <a:pt x="160" y="333"/>
                  </a:cubicBezTo>
                  <a:cubicBezTo>
                    <a:pt x="163" y="330"/>
                    <a:pt x="163" y="330"/>
                    <a:pt x="163" y="330"/>
                  </a:cubicBezTo>
                  <a:cubicBezTo>
                    <a:pt x="165" y="327"/>
                    <a:pt x="168" y="327"/>
                    <a:pt x="170" y="329"/>
                  </a:cubicBezTo>
                  <a:cubicBezTo>
                    <a:pt x="172" y="331"/>
                    <a:pt x="173" y="334"/>
                    <a:pt x="171" y="337"/>
                  </a:cubicBezTo>
                  <a:cubicBezTo>
                    <a:pt x="168" y="340"/>
                    <a:pt x="168" y="340"/>
                    <a:pt x="168" y="340"/>
                  </a:cubicBezTo>
                  <a:cubicBezTo>
                    <a:pt x="169" y="341"/>
                    <a:pt x="169" y="341"/>
                    <a:pt x="169" y="341"/>
                  </a:cubicBezTo>
                  <a:close/>
                  <a:moveTo>
                    <a:pt x="203" y="321"/>
                  </a:moveTo>
                  <a:cubicBezTo>
                    <a:pt x="207" y="318"/>
                    <a:pt x="207" y="318"/>
                    <a:pt x="207" y="318"/>
                  </a:cubicBezTo>
                  <a:cubicBezTo>
                    <a:pt x="207" y="318"/>
                    <a:pt x="206" y="318"/>
                    <a:pt x="206" y="318"/>
                  </a:cubicBezTo>
                  <a:cubicBezTo>
                    <a:pt x="202" y="314"/>
                    <a:pt x="202" y="314"/>
                    <a:pt x="202" y="314"/>
                  </a:cubicBezTo>
                  <a:cubicBezTo>
                    <a:pt x="201" y="316"/>
                    <a:pt x="201" y="316"/>
                    <a:pt x="201" y="316"/>
                  </a:cubicBezTo>
                  <a:cubicBezTo>
                    <a:pt x="202" y="317"/>
                    <a:pt x="202" y="317"/>
                    <a:pt x="202" y="317"/>
                  </a:cubicBezTo>
                  <a:cubicBezTo>
                    <a:pt x="203" y="318"/>
                    <a:pt x="203" y="319"/>
                    <a:pt x="203" y="321"/>
                  </a:cubicBezTo>
                  <a:close/>
                  <a:moveTo>
                    <a:pt x="215" y="314"/>
                  </a:moveTo>
                  <a:cubicBezTo>
                    <a:pt x="250" y="294"/>
                    <a:pt x="250" y="294"/>
                    <a:pt x="250" y="294"/>
                  </a:cubicBezTo>
                  <a:cubicBezTo>
                    <a:pt x="250" y="292"/>
                    <a:pt x="249" y="291"/>
                    <a:pt x="249" y="290"/>
                  </a:cubicBezTo>
                  <a:cubicBezTo>
                    <a:pt x="223" y="291"/>
                    <a:pt x="223" y="291"/>
                    <a:pt x="223" y="291"/>
                  </a:cubicBezTo>
                  <a:cubicBezTo>
                    <a:pt x="210" y="306"/>
                    <a:pt x="210" y="306"/>
                    <a:pt x="210" y="306"/>
                  </a:cubicBezTo>
                  <a:cubicBezTo>
                    <a:pt x="213" y="310"/>
                    <a:pt x="213" y="310"/>
                    <a:pt x="213" y="310"/>
                  </a:cubicBezTo>
                  <a:cubicBezTo>
                    <a:pt x="214" y="311"/>
                    <a:pt x="215" y="312"/>
                    <a:pt x="215" y="314"/>
                  </a:cubicBezTo>
                  <a:close/>
                  <a:moveTo>
                    <a:pt x="249" y="277"/>
                  </a:moveTo>
                  <a:cubicBezTo>
                    <a:pt x="249" y="275"/>
                    <a:pt x="250" y="274"/>
                    <a:pt x="250" y="273"/>
                  </a:cubicBezTo>
                  <a:cubicBezTo>
                    <a:pt x="215" y="252"/>
                    <a:pt x="215" y="252"/>
                    <a:pt x="215" y="252"/>
                  </a:cubicBezTo>
                  <a:cubicBezTo>
                    <a:pt x="215" y="254"/>
                    <a:pt x="215" y="256"/>
                    <a:pt x="213" y="257"/>
                  </a:cubicBezTo>
                  <a:cubicBezTo>
                    <a:pt x="210" y="260"/>
                    <a:pt x="210" y="260"/>
                    <a:pt x="210" y="260"/>
                  </a:cubicBezTo>
                  <a:cubicBezTo>
                    <a:pt x="223" y="276"/>
                    <a:pt x="223" y="276"/>
                    <a:pt x="223" y="276"/>
                  </a:cubicBezTo>
                  <a:cubicBezTo>
                    <a:pt x="249" y="277"/>
                    <a:pt x="249" y="277"/>
                    <a:pt x="249" y="277"/>
                  </a:cubicBezTo>
                  <a:close/>
                  <a:moveTo>
                    <a:pt x="208" y="248"/>
                  </a:moveTo>
                  <a:cubicBezTo>
                    <a:pt x="203" y="246"/>
                    <a:pt x="203" y="246"/>
                    <a:pt x="203" y="246"/>
                  </a:cubicBezTo>
                  <a:cubicBezTo>
                    <a:pt x="204" y="247"/>
                    <a:pt x="203" y="249"/>
                    <a:pt x="202" y="250"/>
                  </a:cubicBezTo>
                  <a:cubicBezTo>
                    <a:pt x="201" y="251"/>
                    <a:pt x="201" y="251"/>
                    <a:pt x="201" y="251"/>
                  </a:cubicBezTo>
                  <a:cubicBezTo>
                    <a:pt x="202" y="252"/>
                    <a:pt x="202" y="252"/>
                    <a:pt x="202" y="252"/>
                  </a:cubicBezTo>
                  <a:cubicBezTo>
                    <a:pt x="206" y="249"/>
                    <a:pt x="206" y="249"/>
                    <a:pt x="206" y="249"/>
                  </a:cubicBezTo>
                  <a:cubicBezTo>
                    <a:pt x="207" y="249"/>
                    <a:pt x="207" y="248"/>
                    <a:pt x="208" y="248"/>
                  </a:cubicBezTo>
                  <a:close/>
                  <a:moveTo>
                    <a:pt x="196" y="241"/>
                  </a:moveTo>
                  <a:cubicBezTo>
                    <a:pt x="169" y="226"/>
                    <a:pt x="169" y="226"/>
                    <a:pt x="169" y="226"/>
                  </a:cubicBezTo>
                  <a:cubicBezTo>
                    <a:pt x="168" y="227"/>
                    <a:pt x="168" y="227"/>
                    <a:pt x="168" y="227"/>
                  </a:cubicBezTo>
                  <a:cubicBezTo>
                    <a:pt x="171" y="230"/>
                    <a:pt x="171" y="230"/>
                    <a:pt x="171" y="230"/>
                  </a:cubicBezTo>
                  <a:cubicBezTo>
                    <a:pt x="173" y="232"/>
                    <a:pt x="172" y="235"/>
                    <a:pt x="170" y="237"/>
                  </a:cubicBezTo>
                  <a:cubicBezTo>
                    <a:pt x="168" y="239"/>
                    <a:pt x="165" y="239"/>
                    <a:pt x="163" y="237"/>
                  </a:cubicBezTo>
                  <a:cubicBezTo>
                    <a:pt x="160" y="234"/>
                    <a:pt x="160" y="234"/>
                    <a:pt x="160" y="234"/>
                  </a:cubicBezTo>
                  <a:cubicBezTo>
                    <a:pt x="154" y="239"/>
                    <a:pt x="154" y="239"/>
                    <a:pt x="154" y="239"/>
                  </a:cubicBezTo>
                  <a:cubicBezTo>
                    <a:pt x="162" y="248"/>
                    <a:pt x="162" y="248"/>
                    <a:pt x="162" y="248"/>
                  </a:cubicBezTo>
                  <a:cubicBezTo>
                    <a:pt x="167" y="243"/>
                    <a:pt x="167" y="243"/>
                    <a:pt x="167" y="243"/>
                  </a:cubicBezTo>
                  <a:cubicBezTo>
                    <a:pt x="170" y="241"/>
                    <a:pt x="173" y="241"/>
                    <a:pt x="175" y="243"/>
                  </a:cubicBezTo>
                  <a:cubicBezTo>
                    <a:pt x="177" y="245"/>
                    <a:pt x="177" y="249"/>
                    <a:pt x="175" y="251"/>
                  </a:cubicBezTo>
                  <a:cubicBezTo>
                    <a:pt x="169" y="256"/>
                    <a:pt x="169" y="256"/>
                    <a:pt x="169" y="256"/>
                  </a:cubicBezTo>
                  <a:cubicBezTo>
                    <a:pt x="185" y="273"/>
                    <a:pt x="185" y="273"/>
                    <a:pt x="185" y="273"/>
                  </a:cubicBezTo>
                  <a:cubicBezTo>
                    <a:pt x="208" y="275"/>
                    <a:pt x="208" y="275"/>
                    <a:pt x="208" y="275"/>
                  </a:cubicBezTo>
                  <a:cubicBezTo>
                    <a:pt x="202" y="267"/>
                    <a:pt x="202" y="267"/>
                    <a:pt x="202" y="267"/>
                  </a:cubicBezTo>
                  <a:cubicBezTo>
                    <a:pt x="198" y="271"/>
                    <a:pt x="198" y="271"/>
                    <a:pt x="198" y="271"/>
                  </a:cubicBezTo>
                  <a:cubicBezTo>
                    <a:pt x="196" y="273"/>
                    <a:pt x="192" y="272"/>
                    <a:pt x="190" y="270"/>
                  </a:cubicBezTo>
                  <a:cubicBezTo>
                    <a:pt x="188" y="268"/>
                    <a:pt x="189" y="265"/>
                    <a:pt x="191" y="263"/>
                  </a:cubicBezTo>
                  <a:cubicBezTo>
                    <a:pt x="194" y="259"/>
                    <a:pt x="194" y="259"/>
                    <a:pt x="194" y="259"/>
                  </a:cubicBezTo>
                  <a:cubicBezTo>
                    <a:pt x="193" y="258"/>
                    <a:pt x="193" y="258"/>
                    <a:pt x="193" y="258"/>
                  </a:cubicBezTo>
                  <a:cubicBezTo>
                    <a:pt x="192" y="258"/>
                    <a:pt x="192" y="258"/>
                    <a:pt x="192" y="258"/>
                  </a:cubicBezTo>
                  <a:cubicBezTo>
                    <a:pt x="190" y="260"/>
                    <a:pt x="187" y="260"/>
                    <a:pt x="185" y="258"/>
                  </a:cubicBezTo>
                  <a:cubicBezTo>
                    <a:pt x="183" y="256"/>
                    <a:pt x="183" y="252"/>
                    <a:pt x="185" y="250"/>
                  </a:cubicBezTo>
                  <a:cubicBezTo>
                    <a:pt x="186" y="250"/>
                    <a:pt x="186" y="250"/>
                    <a:pt x="186" y="250"/>
                  </a:cubicBezTo>
                  <a:cubicBezTo>
                    <a:pt x="185" y="249"/>
                    <a:pt x="185" y="249"/>
                    <a:pt x="185" y="249"/>
                  </a:cubicBezTo>
                  <a:cubicBezTo>
                    <a:pt x="183" y="246"/>
                    <a:pt x="183" y="243"/>
                    <a:pt x="185" y="241"/>
                  </a:cubicBezTo>
                  <a:cubicBezTo>
                    <a:pt x="188" y="239"/>
                    <a:pt x="191" y="239"/>
                    <a:pt x="193" y="242"/>
                  </a:cubicBezTo>
                  <a:cubicBezTo>
                    <a:pt x="194" y="243"/>
                    <a:pt x="194" y="243"/>
                    <a:pt x="194" y="243"/>
                  </a:cubicBezTo>
                  <a:cubicBezTo>
                    <a:pt x="195" y="242"/>
                    <a:pt x="195" y="242"/>
                    <a:pt x="195" y="242"/>
                  </a:cubicBezTo>
                  <a:cubicBezTo>
                    <a:pt x="195" y="242"/>
                    <a:pt x="195" y="241"/>
                    <a:pt x="196" y="241"/>
                  </a:cubicBezTo>
                  <a:close/>
                  <a:moveTo>
                    <a:pt x="175" y="215"/>
                  </a:moveTo>
                  <a:cubicBezTo>
                    <a:pt x="202" y="230"/>
                    <a:pt x="202" y="230"/>
                    <a:pt x="202" y="230"/>
                  </a:cubicBezTo>
                  <a:cubicBezTo>
                    <a:pt x="202" y="230"/>
                    <a:pt x="202" y="230"/>
                    <a:pt x="202" y="229"/>
                  </a:cubicBezTo>
                  <a:cubicBezTo>
                    <a:pt x="202" y="228"/>
                    <a:pt x="202" y="228"/>
                    <a:pt x="202" y="228"/>
                  </a:cubicBezTo>
                  <a:cubicBezTo>
                    <a:pt x="201" y="228"/>
                    <a:pt x="201" y="228"/>
                    <a:pt x="201" y="228"/>
                  </a:cubicBezTo>
                  <a:cubicBezTo>
                    <a:pt x="198" y="227"/>
                    <a:pt x="196" y="225"/>
                    <a:pt x="197" y="222"/>
                  </a:cubicBezTo>
                  <a:cubicBezTo>
                    <a:pt x="197" y="219"/>
                    <a:pt x="200" y="217"/>
                    <a:pt x="203" y="218"/>
                  </a:cubicBezTo>
                  <a:cubicBezTo>
                    <a:pt x="204" y="218"/>
                    <a:pt x="204" y="218"/>
                    <a:pt x="204" y="218"/>
                  </a:cubicBezTo>
                  <a:cubicBezTo>
                    <a:pt x="205" y="217"/>
                    <a:pt x="205" y="217"/>
                    <a:pt x="205" y="217"/>
                  </a:cubicBezTo>
                  <a:cubicBezTo>
                    <a:pt x="205" y="214"/>
                    <a:pt x="208" y="212"/>
                    <a:pt x="211" y="213"/>
                  </a:cubicBezTo>
                  <a:cubicBezTo>
                    <a:pt x="214" y="213"/>
                    <a:pt x="216" y="216"/>
                    <a:pt x="215" y="219"/>
                  </a:cubicBezTo>
                  <a:cubicBezTo>
                    <a:pt x="215" y="220"/>
                    <a:pt x="215" y="220"/>
                    <a:pt x="215" y="220"/>
                  </a:cubicBezTo>
                  <a:cubicBezTo>
                    <a:pt x="217" y="220"/>
                    <a:pt x="217" y="220"/>
                    <a:pt x="217" y="220"/>
                  </a:cubicBezTo>
                  <a:cubicBezTo>
                    <a:pt x="218" y="216"/>
                    <a:pt x="218" y="216"/>
                    <a:pt x="218" y="216"/>
                  </a:cubicBezTo>
                  <a:cubicBezTo>
                    <a:pt x="219" y="213"/>
                    <a:pt x="221" y="211"/>
                    <a:pt x="224" y="212"/>
                  </a:cubicBezTo>
                  <a:cubicBezTo>
                    <a:pt x="227" y="212"/>
                    <a:pt x="229" y="215"/>
                    <a:pt x="228" y="218"/>
                  </a:cubicBezTo>
                  <a:cubicBezTo>
                    <a:pt x="227" y="223"/>
                    <a:pt x="227" y="223"/>
                    <a:pt x="227" y="223"/>
                  </a:cubicBezTo>
                  <a:cubicBezTo>
                    <a:pt x="237" y="225"/>
                    <a:pt x="237" y="225"/>
                    <a:pt x="237" y="225"/>
                  </a:cubicBezTo>
                  <a:cubicBezTo>
                    <a:pt x="224" y="205"/>
                    <a:pt x="224" y="205"/>
                    <a:pt x="224" y="205"/>
                  </a:cubicBezTo>
                  <a:cubicBezTo>
                    <a:pt x="201" y="200"/>
                    <a:pt x="201" y="200"/>
                    <a:pt x="201" y="200"/>
                  </a:cubicBezTo>
                  <a:cubicBezTo>
                    <a:pt x="200" y="208"/>
                    <a:pt x="200" y="208"/>
                    <a:pt x="200" y="208"/>
                  </a:cubicBezTo>
                  <a:cubicBezTo>
                    <a:pt x="199" y="210"/>
                    <a:pt x="196" y="212"/>
                    <a:pt x="193" y="212"/>
                  </a:cubicBezTo>
                  <a:cubicBezTo>
                    <a:pt x="190" y="211"/>
                    <a:pt x="188" y="208"/>
                    <a:pt x="189" y="205"/>
                  </a:cubicBezTo>
                  <a:cubicBezTo>
                    <a:pt x="191" y="198"/>
                    <a:pt x="191" y="198"/>
                    <a:pt x="191" y="198"/>
                  </a:cubicBezTo>
                  <a:cubicBezTo>
                    <a:pt x="179" y="196"/>
                    <a:pt x="179" y="196"/>
                    <a:pt x="179" y="196"/>
                  </a:cubicBezTo>
                  <a:cubicBezTo>
                    <a:pt x="177" y="203"/>
                    <a:pt x="177" y="203"/>
                    <a:pt x="177" y="203"/>
                  </a:cubicBezTo>
                  <a:cubicBezTo>
                    <a:pt x="182" y="204"/>
                    <a:pt x="182" y="204"/>
                    <a:pt x="182" y="204"/>
                  </a:cubicBezTo>
                  <a:cubicBezTo>
                    <a:pt x="185" y="205"/>
                    <a:pt x="186" y="208"/>
                    <a:pt x="186" y="210"/>
                  </a:cubicBezTo>
                  <a:cubicBezTo>
                    <a:pt x="185" y="213"/>
                    <a:pt x="182" y="215"/>
                    <a:pt x="180" y="215"/>
                  </a:cubicBezTo>
                  <a:cubicBezTo>
                    <a:pt x="175" y="214"/>
                    <a:pt x="175" y="214"/>
                    <a:pt x="175" y="214"/>
                  </a:cubicBezTo>
                  <a:cubicBezTo>
                    <a:pt x="175" y="215"/>
                    <a:pt x="175" y="215"/>
                    <a:pt x="175" y="215"/>
                  </a:cubicBezTo>
                  <a:close/>
                  <a:moveTo>
                    <a:pt x="210" y="235"/>
                  </a:moveTo>
                  <a:cubicBezTo>
                    <a:pt x="214" y="237"/>
                    <a:pt x="214" y="237"/>
                    <a:pt x="214" y="237"/>
                  </a:cubicBezTo>
                  <a:cubicBezTo>
                    <a:pt x="214" y="237"/>
                    <a:pt x="214" y="236"/>
                    <a:pt x="214" y="236"/>
                  </a:cubicBezTo>
                  <a:cubicBezTo>
                    <a:pt x="215" y="231"/>
                    <a:pt x="215" y="231"/>
                    <a:pt x="215" y="231"/>
                  </a:cubicBezTo>
                  <a:cubicBezTo>
                    <a:pt x="213" y="230"/>
                    <a:pt x="213" y="230"/>
                    <a:pt x="213" y="230"/>
                  </a:cubicBezTo>
                  <a:cubicBezTo>
                    <a:pt x="212" y="231"/>
                    <a:pt x="212" y="231"/>
                    <a:pt x="212" y="231"/>
                  </a:cubicBezTo>
                  <a:cubicBezTo>
                    <a:pt x="212" y="233"/>
                    <a:pt x="211" y="234"/>
                    <a:pt x="210" y="235"/>
                  </a:cubicBezTo>
                  <a:close/>
                  <a:moveTo>
                    <a:pt x="221" y="242"/>
                  </a:moveTo>
                  <a:cubicBezTo>
                    <a:pt x="256" y="262"/>
                    <a:pt x="256" y="262"/>
                    <a:pt x="256" y="262"/>
                  </a:cubicBezTo>
                  <a:cubicBezTo>
                    <a:pt x="257" y="261"/>
                    <a:pt x="258" y="260"/>
                    <a:pt x="259" y="259"/>
                  </a:cubicBezTo>
                  <a:cubicBezTo>
                    <a:pt x="245" y="237"/>
                    <a:pt x="245" y="237"/>
                    <a:pt x="245" y="237"/>
                  </a:cubicBezTo>
                  <a:cubicBezTo>
                    <a:pt x="225" y="233"/>
                    <a:pt x="225" y="233"/>
                    <a:pt x="225" y="233"/>
                  </a:cubicBezTo>
                  <a:cubicBezTo>
                    <a:pt x="224" y="238"/>
                    <a:pt x="224" y="238"/>
                    <a:pt x="224" y="238"/>
                  </a:cubicBezTo>
                  <a:cubicBezTo>
                    <a:pt x="224" y="240"/>
                    <a:pt x="223" y="241"/>
                    <a:pt x="221" y="242"/>
                  </a:cubicBezTo>
                  <a:close/>
                  <a:moveTo>
                    <a:pt x="271" y="252"/>
                  </a:moveTo>
                  <a:cubicBezTo>
                    <a:pt x="272" y="252"/>
                    <a:pt x="273" y="252"/>
                    <a:pt x="275" y="251"/>
                  </a:cubicBezTo>
                  <a:cubicBezTo>
                    <a:pt x="275" y="211"/>
                    <a:pt x="275" y="211"/>
                    <a:pt x="275" y="211"/>
                  </a:cubicBezTo>
                  <a:cubicBezTo>
                    <a:pt x="274" y="212"/>
                    <a:pt x="272" y="212"/>
                    <a:pt x="270" y="212"/>
                  </a:cubicBezTo>
                  <a:cubicBezTo>
                    <a:pt x="265" y="210"/>
                    <a:pt x="265" y="210"/>
                    <a:pt x="265" y="210"/>
                  </a:cubicBezTo>
                  <a:cubicBezTo>
                    <a:pt x="259" y="230"/>
                    <a:pt x="259" y="230"/>
                    <a:pt x="259" y="230"/>
                  </a:cubicBezTo>
                  <a:cubicBezTo>
                    <a:pt x="271" y="252"/>
                    <a:pt x="271" y="252"/>
                    <a:pt x="271" y="252"/>
                  </a:cubicBezTo>
                  <a:close/>
                  <a:moveTo>
                    <a:pt x="275" y="202"/>
                  </a:moveTo>
                  <a:cubicBezTo>
                    <a:pt x="275" y="197"/>
                    <a:pt x="275" y="197"/>
                    <a:pt x="275" y="197"/>
                  </a:cubicBezTo>
                  <a:cubicBezTo>
                    <a:pt x="274" y="198"/>
                    <a:pt x="272" y="199"/>
                    <a:pt x="270" y="198"/>
                  </a:cubicBezTo>
                  <a:cubicBezTo>
                    <a:pt x="269" y="198"/>
                    <a:pt x="269" y="198"/>
                    <a:pt x="269" y="198"/>
                  </a:cubicBezTo>
                  <a:cubicBezTo>
                    <a:pt x="269" y="200"/>
                    <a:pt x="269" y="200"/>
                    <a:pt x="269" y="200"/>
                  </a:cubicBezTo>
                  <a:cubicBezTo>
                    <a:pt x="273" y="201"/>
                    <a:pt x="273" y="201"/>
                    <a:pt x="273" y="201"/>
                  </a:cubicBezTo>
                  <a:cubicBezTo>
                    <a:pt x="274" y="202"/>
                    <a:pt x="274" y="202"/>
                    <a:pt x="275" y="202"/>
                  </a:cubicBezTo>
                  <a:close/>
                  <a:moveTo>
                    <a:pt x="275" y="189"/>
                  </a:moveTo>
                  <a:cubicBezTo>
                    <a:pt x="275" y="157"/>
                    <a:pt x="275" y="157"/>
                    <a:pt x="275" y="157"/>
                  </a:cubicBezTo>
                  <a:cubicBezTo>
                    <a:pt x="273" y="157"/>
                    <a:pt x="273" y="157"/>
                    <a:pt x="273" y="157"/>
                  </a:cubicBezTo>
                  <a:cubicBezTo>
                    <a:pt x="272" y="161"/>
                    <a:pt x="272" y="161"/>
                    <a:pt x="272" y="161"/>
                  </a:cubicBezTo>
                  <a:cubicBezTo>
                    <a:pt x="271" y="164"/>
                    <a:pt x="268" y="165"/>
                    <a:pt x="265" y="165"/>
                  </a:cubicBezTo>
                  <a:cubicBezTo>
                    <a:pt x="263" y="164"/>
                    <a:pt x="261" y="161"/>
                    <a:pt x="262" y="158"/>
                  </a:cubicBezTo>
                  <a:cubicBezTo>
                    <a:pt x="263" y="154"/>
                    <a:pt x="263" y="154"/>
                    <a:pt x="263" y="154"/>
                  </a:cubicBezTo>
                  <a:cubicBezTo>
                    <a:pt x="256" y="151"/>
                    <a:pt x="256" y="151"/>
                    <a:pt x="256" y="151"/>
                  </a:cubicBezTo>
                  <a:cubicBezTo>
                    <a:pt x="252" y="163"/>
                    <a:pt x="252" y="163"/>
                    <a:pt x="252" y="163"/>
                  </a:cubicBezTo>
                  <a:cubicBezTo>
                    <a:pt x="259" y="165"/>
                    <a:pt x="259" y="165"/>
                    <a:pt x="259" y="165"/>
                  </a:cubicBezTo>
                  <a:cubicBezTo>
                    <a:pt x="262" y="166"/>
                    <a:pt x="264" y="169"/>
                    <a:pt x="263" y="172"/>
                  </a:cubicBezTo>
                  <a:cubicBezTo>
                    <a:pt x="262" y="174"/>
                    <a:pt x="259" y="176"/>
                    <a:pt x="256" y="175"/>
                  </a:cubicBezTo>
                  <a:cubicBezTo>
                    <a:pt x="249" y="173"/>
                    <a:pt x="249" y="173"/>
                    <a:pt x="249" y="173"/>
                  </a:cubicBezTo>
                  <a:cubicBezTo>
                    <a:pt x="242" y="195"/>
                    <a:pt x="242" y="195"/>
                    <a:pt x="242" y="195"/>
                  </a:cubicBezTo>
                  <a:cubicBezTo>
                    <a:pt x="252" y="216"/>
                    <a:pt x="252" y="216"/>
                    <a:pt x="252" y="216"/>
                  </a:cubicBezTo>
                  <a:cubicBezTo>
                    <a:pt x="255" y="207"/>
                    <a:pt x="255" y="207"/>
                    <a:pt x="255" y="207"/>
                  </a:cubicBezTo>
                  <a:cubicBezTo>
                    <a:pt x="250" y="205"/>
                    <a:pt x="250" y="205"/>
                    <a:pt x="250" y="205"/>
                  </a:cubicBezTo>
                  <a:cubicBezTo>
                    <a:pt x="248" y="204"/>
                    <a:pt x="246" y="201"/>
                    <a:pt x="247" y="198"/>
                  </a:cubicBezTo>
                  <a:cubicBezTo>
                    <a:pt x="248" y="196"/>
                    <a:pt x="251" y="194"/>
                    <a:pt x="254" y="195"/>
                  </a:cubicBezTo>
                  <a:cubicBezTo>
                    <a:pt x="258" y="197"/>
                    <a:pt x="258" y="197"/>
                    <a:pt x="258" y="197"/>
                  </a:cubicBezTo>
                  <a:cubicBezTo>
                    <a:pt x="259" y="194"/>
                    <a:pt x="259" y="194"/>
                    <a:pt x="259" y="194"/>
                  </a:cubicBezTo>
                  <a:cubicBezTo>
                    <a:pt x="258" y="194"/>
                    <a:pt x="258" y="194"/>
                    <a:pt x="258" y="194"/>
                  </a:cubicBezTo>
                  <a:cubicBezTo>
                    <a:pt x="255" y="193"/>
                    <a:pt x="254" y="190"/>
                    <a:pt x="255" y="187"/>
                  </a:cubicBezTo>
                  <a:cubicBezTo>
                    <a:pt x="256" y="185"/>
                    <a:pt x="259" y="183"/>
                    <a:pt x="262" y="184"/>
                  </a:cubicBezTo>
                  <a:cubicBezTo>
                    <a:pt x="262" y="184"/>
                    <a:pt x="262" y="184"/>
                    <a:pt x="262" y="184"/>
                  </a:cubicBezTo>
                  <a:cubicBezTo>
                    <a:pt x="263" y="183"/>
                    <a:pt x="263" y="183"/>
                    <a:pt x="263" y="183"/>
                  </a:cubicBezTo>
                  <a:cubicBezTo>
                    <a:pt x="264" y="180"/>
                    <a:pt x="267" y="179"/>
                    <a:pt x="270" y="180"/>
                  </a:cubicBezTo>
                  <a:cubicBezTo>
                    <a:pt x="272" y="180"/>
                    <a:pt x="274" y="183"/>
                    <a:pt x="273" y="186"/>
                  </a:cubicBezTo>
                  <a:cubicBezTo>
                    <a:pt x="273" y="188"/>
                    <a:pt x="273" y="188"/>
                    <a:pt x="273" y="188"/>
                  </a:cubicBezTo>
                  <a:cubicBezTo>
                    <a:pt x="274" y="188"/>
                    <a:pt x="274" y="188"/>
                    <a:pt x="274" y="188"/>
                  </a:cubicBezTo>
                  <a:cubicBezTo>
                    <a:pt x="274" y="188"/>
                    <a:pt x="275" y="188"/>
                    <a:pt x="275" y="189"/>
                  </a:cubicBezTo>
                  <a:close/>
                  <a:moveTo>
                    <a:pt x="287" y="157"/>
                  </a:moveTo>
                  <a:cubicBezTo>
                    <a:pt x="288" y="157"/>
                    <a:pt x="288" y="157"/>
                    <a:pt x="288" y="157"/>
                  </a:cubicBezTo>
                  <a:cubicBezTo>
                    <a:pt x="290" y="161"/>
                    <a:pt x="290" y="161"/>
                    <a:pt x="290" y="161"/>
                  </a:cubicBezTo>
                  <a:cubicBezTo>
                    <a:pt x="291" y="164"/>
                    <a:pt x="294" y="166"/>
                    <a:pt x="296" y="165"/>
                  </a:cubicBezTo>
                  <a:cubicBezTo>
                    <a:pt x="299" y="164"/>
                    <a:pt x="301" y="161"/>
                    <a:pt x="300" y="158"/>
                  </a:cubicBezTo>
                  <a:cubicBezTo>
                    <a:pt x="299" y="154"/>
                    <a:pt x="299" y="154"/>
                    <a:pt x="299" y="154"/>
                  </a:cubicBezTo>
                  <a:cubicBezTo>
                    <a:pt x="306" y="151"/>
                    <a:pt x="306" y="151"/>
                    <a:pt x="306" y="151"/>
                  </a:cubicBezTo>
                  <a:cubicBezTo>
                    <a:pt x="309" y="163"/>
                    <a:pt x="309" y="163"/>
                    <a:pt x="309" y="163"/>
                  </a:cubicBezTo>
                  <a:cubicBezTo>
                    <a:pt x="303" y="165"/>
                    <a:pt x="303" y="165"/>
                    <a:pt x="303" y="165"/>
                  </a:cubicBezTo>
                  <a:cubicBezTo>
                    <a:pt x="300" y="166"/>
                    <a:pt x="298" y="169"/>
                    <a:pt x="299" y="172"/>
                  </a:cubicBezTo>
                  <a:cubicBezTo>
                    <a:pt x="300" y="174"/>
                    <a:pt x="303" y="176"/>
                    <a:pt x="306" y="175"/>
                  </a:cubicBezTo>
                  <a:cubicBezTo>
                    <a:pt x="313" y="173"/>
                    <a:pt x="313" y="173"/>
                    <a:pt x="313" y="173"/>
                  </a:cubicBezTo>
                  <a:cubicBezTo>
                    <a:pt x="320" y="196"/>
                    <a:pt x="320" y="196"/>
                    <a:pt x="320" y="196"/>
                  </a:cubicBezTo>
                  <a:cubicBezTo>
                    <a:pt x="310" y="216"/>
                    <a:pt x="310" y="216"/>
                    <a:pt x="310" y="216"/>
                  </a:cubicBezTo>
                  <a:cubicBezTo>
                    <a:pt x="307" y="207"/>
                    <a:pt x="307" y="207"/>
                    <a:pt x="307" y="207"/>
                  </a:cubicBezTo>
                  <a:cubicBezTo>
                    <a:pt x="311" y="205"/>
                    <a:pt x="311" y="205"/>
                    <a:pt x="311" y="205"/>
                  </a:cubicBezTo>
                  <a:cubicBezTo>
                    <a:pt x="314" y="204"/>
                    <a:pt x="316" y="201"/>
                    <a:pt x="315" y="199"/>
                  </a:cubicBezTo>
                  <a:cubicBezTo>
                    <a:pt x="314" y="196"/>
                    <a:pt x="311" y="194"/>
                    <a:pt x="308" y="195"/>
                  </a:cubicBezTo>
                  <a:cubicBezTo>
                    <a:pt x="303" y="197"/>
                    <a:pt x="303" y="197"/>
                    <a:pt x="303" y="197"/>
                  </a:cubicBezTo>
                  <a:cubicBezTo>
                    <a:pt x="303" y="195"/>
                    <a:pt x="303" y="195"/>
                    <a:pt x="303" y="195"/>
                  </a:cubicBezTo>
                  <a:cubicBezTo>
                    <a:pt x="304" y="194"/>
                    <a:pt x="304" y="194"/>
                    <a:pt x="304" y="194"/>
                  </a:cubicBezTo>
                  <a:cubicBezTo>
                    <a:pt x="306" y="193"/>
                    <a:pt x="308" y="190"/>
                    <a:pt x="307" y="187"/>
                  </a:cubicBezTo>
                  <a:cubicBezTo>
                    <a:pt x="306" y="185"/>
                    <a:pt x="303" y="183"/>
                    <a:pt x="300" y="184"/>
                  </a:cubicBezTo>
                  <a:cubicBezTo>
                    <a:pt x="299" y="184"/>
                    <a:pt x="299" y="184"/>
                    <a:pt x="299" y="184"/>
                  </a:cubicBezTo>
                  <a:cubicBezTo>
                    <a:pt x="299" y="183"/>
                    <a:pt x="299" y="183"/>
                    <a:pt x="299" y="183"/>
                  </a:cubicBezTo>
                  <a:cubicBezTo>
                    <a:pt x="298" y="180"/>
                    <a:pt x="295" y="179"/>
                    <a:pt x="292" y="180"/>
                  </a:cubicBezTo>
                  <a:cubicBezTo>
                    <a:pt x="289" y="181"/>
                    <a:pt x="288" y="184"/>
                    <a:pt x="289" y="186"/>
                  </a:cubicBezTo>
                  <a:cubicBezTo>
                    <a:pt x="289" y="188"/>
                    <a:pt x="289" y="188"/>
                    <a:pt x="289" y="188"/>
                  </a:cubicBezTo>
                  <a:cubicBezTo>
                    <a:pt x="288" y="188"/>
                    <a:pt x="288" y="188"/>
                    <a:pt x="288" y="188"/>
                  </a:cubicBezTo>
                  <a:cubicBezTo>
                    <a:pt x="288" y="188"/>
                    <a:pt x="288" y="188"/>
                    <a:pt x="287" y="188"/>
                  </a:cubicBezTo>
                  <a:cubicBezTo>
                    <a:pt x="287" y="157"/>
                    <a:pt x="287" y="157"/>
                    <a:pt x="287" y="157"/>
                  </a:cubicBezTo>
                  <a:close/>
                  <a:moveTo>
                    <a:pt x="287" y="198"/>
                  </a:moveTo>
                  <a:cubicBezTo>
                    <a:pt x="287" y="202"/>
                    <a:pt x="287" y="202"/>
                    <a:pt x="287" y="202"/>
                  </a:cubicBezTo>
                  <a:cubicBezTo>
                    <a:pt x="288" y="202"/>
                    <a:pt x="288" y="202"/>
                    <a:pt x="289" y="202"/>
                  </a:cubicBezTo>
                  <a:cubicBezTo>
                    <a:pt x="293" y="200"/>
                    <a:pt x="293" y="200"/>
                    <a:pt x="293" y="200"/>
                  </a:cubicBezTo>
                  <a:cubicBezTo>
                    <a:pt x="293" y="198"/>
                    <a:pt x="293" y="198"/>
                    <a:pt x="293" y="198"/>
                  </a:cubicBezTo>
                  <a:cubicBezTo>
                    <a:pt x="292" y="198"/>
                    <a:pt x="292" y="198"/>
                    <a:pt x="292" y="198"/>
                  </a:cubicBezTo>
                  <a:cubicBezTo>
                    <a:pt x="290" y="199"/>
                    <a:pt x="289" y="198"/>
                    <a:pt x="287" y="198"/>
                  </a:cubicBezTo>
                  <a:close/>
                </a:path>
              </a:pathLst>
            </a:custGeom>
            <a:solidFill>
              <a:schemeClr val="bg1"/>
            </a:solidFill>
            <a:ln>
              <a:noFill/>
            </a:ln>
            <a:effectLst>
              <a:outerShdw blurRad="63500" dist="25400" sx="102000" sy="102000" algn="ctr" rotWithShape="0">
                <a:schemeClr val="tx1">
                  <a:lumMod val="75000"/>
                  <a:lumOff val="25000"/>
                  <a:alpha val="33000"/>
                </a:schemeClr>
              </a:outerShdw>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2550696" y="2328925"/>
            <a:ext cx="1801848" cy="400110"/>
          </a:xfrm>
          <a:prstGeom prst="rect">
            <a:avLst/>
          </a:prstGeom>
          <a:noFill/>
          <a:effectLst>
            <a:outerShdw blurRad="63500" dist="25400" sx="102000" sy="102000" algn="ctr" rotWithShape="0">
              <a:schemeClr val="tx1">
                <a:lumMod val="75000"/>
                <a:lumOff val="25000"/>
                <a:alpha val="35000"/>
              </a:schemeClr>
            </a:outerShdw>
          </a:effectLst>
        </p:spPr>
        <p:txBody>
          <a:bodyPr wrap="squar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点击添加标题</a:t>
            </a:r>
          </a:p>
        </p:txBody>
      </p:sp>
      <p:grpSp>
        <p:nvGrpSpPr>
          <p:cNvPr id="11" name="组合 10"/>
          <p:cNvGrpSpPr/>
          <p:nvPr/>
        </p:nvGrpSpPr>
        <p:grpSpPr>
          <a:xfrm>
            <a:off x="6377152" y="2439060"/>
            <a:ext cx="1260000" cy="1260000"/>
            <a:chOff x="6377152" y="2439060"/>
            <a:chExt cx="1260000" cy="1260000"/>
          </a:xfrm>
        </p:grpSpPr>
        <p:sp>
          <p:nvSpPr>
            <p:cNvPr id="4" name="矩形 3"/>
            <p:cNvSpPr>
              <a:spLocks noChangeAspect="1"/>
            </p:cNvSpPr>
            <p:nvPr/>
          </p:nvSpPr>
          <p:spPr>
            <a:xfrm>
              <a:off x="6467072" y="2528980"/>
              <a:ext cx="1080000" cy="1080000"/>
            </a:xfrm>
            <a:prstGeom prst="rect">
              <a:avLst/>
            </a:prstGeom>
            <a:solidFill>
              <a:srgbClr val="C00000"/>
            </a:solidFill>
            <a:ln>
              <a:noFill/>
            </a:ln>
            <a:effectLst>
              <a:outerShdw blurRad="101600" dist="25400" sx="102000" sy="102000" algn="ctr" rotWithShape="0">
                <a:schemeClr val="tx1">
                  <a:lumMod val="85000"/>
                  <a:lumOff val="1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6377152" y="2439060"/>
              <a:ext cx="1260000" cy="1260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Freeform 9"/>
            <p:cNvSpPr>
              <a:spLocks noEditPoints="1"/>
            </p:cNvSpPr>
            <p:nvPr/>
          </p:nvSpPr>
          <p:spPr bwMode="auto">
            <a:xfrm>
              <a:off x="6589762" y="2653902"/>
              <a:ext cx="834620" cy="830156"/>
            </a:xfrm>
            <a:custGeom>
              <a:avLst/>
              <a:gdLst>
                <a:gd name="T0" fmla="*/ 158 w 551"/>
                <a:gd name="T1" fmla="*/ 41 h 548"/>
                <a:gd name="T2" fmla="*/ 187 w 551"/>
                <a:gd name="T3" fmla="*/ 108 h 548"/>
                <a:gd name="T4" fmla="*/ 237 w 551"/>
                <a:gd name="T5" fmla="*/ 74 h 548"/>
                <a:gd name="T6" fmla="*/ 224 w 551"/>
                <a:gd name="T7" fmla="*/ 171 h 548"/>
                <a:gd name="T8" fmla="*/ 259 w 551"/>
                <a:gd name="T9" fmla="*/ 214 h 548"/>
                <a:gd name="T10" fmla="*/ 303 w 551"/>
                <a:gd name="T11" fmla="*/ 172 h 548"/>
                <a:gd name="T12" fmla="*/ 308 w 551"/>
                <a:gd name="T13" fmla="*/ 95 h 548"/>
                <a:gd name="T14" fmla="*/ 330 w 551"/>
                <a:gd name="T15" fmla="*/ 128 h 548"/>
                <a:gd name="T16" fmla="*/ 376 w 551"/>
                <a:gd name="T17" fmla="*/ 75 h 548"/>
                <a:gd name="T18" fmla="*/ 432 w 551"/>
                <a:gd name="T19" fmla="*/ 86 h 548"/>
                <a:gd name="T20" fmla="*/ 394 w 551"/>
                <a:gd name="T21" fmla="*/ 122 h 548"/>
                <a:gd name="T22" fmla="*/ 399 w 551"/>
                <a:gd name="T23" fmla="*/ 189 h 548"/>
                <a:gd name="T24" fmla="*/ 370 w 551"/>
                <a:gd name="T25" fmla="*/ 207 h 548"/>
                <a:gd name="T26" fmla="*/ 372 w 551"/>
                <a:gd name="T27" fmla="*/ 235 h 548"/>
                <a:gd name="T28" fmla="*/ 420 w 551"/>
                <a:gd name="T29" fmla="*/ 226 h 548"/>
                <a:gd name="T30" fmla="*/ 457 w 551"/>
                <a:gd name="T31" fmla="*/ 231 h 548"/>
                <a:gd name="T32" fmla="*/ 504 w 551"/>
                <a:gd name="T33" fmla="*/ 224 h 548"/>
                <a:gd name="T34" fmla="*/ 510 w 551"/>
                <a:gd name="T35" fmla="*/ 280 h 548"/>
                <a:gd name="T36" fmla="*/ 420 w 551"/>
                <a:gd name="T37" fmla="*/ 291 h 548"/>
                <a:gd name="T38" fmla="*/ 456 w 551"/>
                <a:gd name="T39" fmla="*/ 345 h 548"/>
                <a:gd name="T40" fmla="*/ 369 w 551"/>
                <a:gd name="T41" fmla="*/ 292 h 548"/>
                <a:gd name="T42" fmla="*/ 309 w 551"/>
                <a:gd name="T43" fmla="*/ 280 h 548"/>
                <a:gd name="T44" fmla="*/ 336 w 551"/>
                <a:gd name="T45" fmla="*/ 353 h 548"/>
                <a:gd name="T46" fmla="*/ 428 w 551"/>
                <a:gd name="T47" fmla="*/ 392 h 548"/>
                <a:gd name="T48" fmla="*/ 361 w 551"/>
                <a:gd name="T49" fmla="*/ 399 h 548"/>
                <a:gd name="T50" fmla="*/ 384 w 551"/>
                <a:gd name="T51" fmla="*/ 449 h 548"/>
                <a:gd name="T52" fmla="*/ 349 w 551"/>
                <a:gd name="T53" fmla="*/ 497 h 548"/>
                <a:gd name="T54" fmla="*/ 342 w 551"/>
                <a:gd name="T55" fmla="*/ 456 h 548"/>
                <a:gd name="T56" fmla="*/ 294 w 551"/>
                <a:gd name="T57" fmla="*/ 420 h 548"/>
                <a:gd name="T58" fmla="*/ 288 w 551"/>
                <a:gd name="T59" fmla="*/ 377 h 548"/>
                <a:gd name="T60" fmla="*/ 267 w 551"/>
                <a:gd name="T61" fmla="*/ 389 h 548"/>
                <a:gd name="T62" fmla="*/ 259 w 551"/>
                <a:gd name="T63" fmla="*/ 425 h 548"/>
                <a:gd name="T64" fmla="*/ 209 w 551"/>
                <a:gd name="T65" fmla="*/ 451 h 548"/>
                <a:gd name="T66" fmla="*/ 204 w 551"/>
                <a:gd name="T67" fmla="*/ 500 h 548"/>
                <a:gd name="T68" fmla="*/ 151 w 551"/>
                <a:gd name="T69" fmla="*/ 453 h 548"/>
                <a:gd name="T70" fmla="*/ 179 w 551"/>
                <a:gd name="T71" fmla="*/ 402 h 548"/>
                <a:gd name="T72" fmla="*/ 136 w 551"/>
                <a:gd name="T73" fmla="*/ 389 h 548"/>
                <a:gd name="T74" fmla="*/ 203 w 551"/>
                <a:gd name="T75" fmla="*/ 356 h 548"/>
                <a:gd name="T76" fmla="*/ 224 w 551"/>
                <a:gd name="T77" fmla="*/ 298 h 548"/>
                <a:gd name="T78" fmla="*/ 195 w 551"/>
                <a:gd name="T79" fmla="*/ 280 h 548"/>
                <a:gd name="T80" fmla="*/ 92 w 551"/>
                <a:gd name="T81" fmla="*/ 349 h 548"/>
                <a:gd name="T82" fmla="*/ 143 w 551"/>
                <a:gd name="T83" fmla="*/ 280 h 548"/>
                <a:gd name="T84" fmla="*/ 24 w 551"/>
                <a:gd name="T85" fmla="*/ 298 h 548"/>
                <a:gd name="T86" fmla="*/ 56 w 551"/>
                <a:gd name="T87" fmla="*/ 233 h 548"/>
                <a:gd name="T88" fmla="*/ 98 w 551"/>
                <a:gd name="T89" fmla="*/ 234 h 548"/>
                <a:gd name="T90" fmla="*/ 128 w 551"/>
                <a:gd name="T91" fmla="*/ 222 h 548"/>
                <a:gd name="T92" fmla="*/ 183 w 551"/>
                <a:gd name="T93" fmla="*/ 238 h 548"/>
                <a:gd name="T94" fmla="*/ 178 w 551"/>
                <a:gd name="T95" fmla="*/ 206 h 548"/>
                <a:gd name="T96" fmla="*/ 140 w 551"/>
                <a:gd name="T97" fmla="*/ 186 h 548"/>
                <a:gd name="T98" fmla="*/ 170 w 551"/>
                <a:gd name="T99" fmla="*/ 126 h 548"/>
                <a:gd name="T100" fmla="*/ 479 w 551"/>
                <a:gd name="T101" fmla="*/ 204 h 548"/>
                <a:gd name="T102" fmla="*/ 462 w 551"/>
                <a:gd name="T103" fmla="*/ 152 h 548"/>
                <a:gd name="T104" fmla="*/ 444 w 551"/>
                <a:gd name="T105" fmla="*/ 419 h 548"/>
                <a:gd name="T106" fmla="*/ 489 w 551"/>
                <a:gd name="T107" fmla="*/ 362 h 548"/>
                <a:gd name="T108" fmla="*/ 227 w 551"/>
                <a:gd name="T109" fmla="*/ 503 h 548"/>
                <a:gd name="T110" fmla="*/ 314 w 551"/>
                <a:gd name="T111" fmla="*/ 514 h 548"/>
                <a:gd name="T112" fmla="*/ 62 w 551"/>
                <a:gd name="T113" fmla="*/ 364 h 548"/>
                <a:gd name="T114" fmla="*/ 89 w 551"/>
                <a:gd name="T115" fmla="*/ 430 h 548"/>
                <a:gd name="T116" fmla="*/ 87 w 551"/>
                <a:gd name="T117" fmla="*/ 140 h 548"/>
                <a:gd name="T118" fmla="*/ 53 w 551"/>
                <a:gd name="T119" fmla="*/ 201 h 548"/>
                <a:gd name="T120" fmla="*/ 294 w 551"/>
                <a:gd name="T121" fmla="*/ 57 h 548"/>
                <a:gd name="T122" fmla="*/ 235 w 551"/>
                <a:gd name="T123" fmla="*/ 5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48">
                  <a:moveTo>
                    <a:pt x="131" y="105"/>
                  </a:moveTo>
                  <a:cubicBezTo>
                    <a:pt x="126" y="104"/>
                    <a:pt x="122" y="103"/>
                    <a:pt x="118" y="101"/>
                  </a:cubicBezTo>
                  <a:cubicBezTo>
                    <a:pt x="118" y="101"/>
                    <a:pt x="119" y="100"/>
                    <a:pt x="119" y="99"/>
                  </a:cubicBezTo>
                  <a:cubicBezTo>
                    <a:pt x="118" y="98"/>
                    <a:pt x="116" y="99"/>
                    <a:pt x="116" y="98"/>
                  </a:cubicBezTo>
                  <a:cubicBezTo>
                    <a:pt x="116" y="94"/>
                    <a:pt x="118" y="90"/>
                    <a:pt x="120" y="86"/>
                  </a:cubicBezTo>
                  <a:cubicBezTo>
                    <a:pt x="120" y="85"/>
                    <a:pt x="121" y="87"/>
                    <a:pt x="122" y="87"/>
                  </a:cubicBezTo>
                  <a:cubicBezTo>
                    <a:pt x="123" y="86"/>
                    <a:pt x="122" y="84"/>
                    <a:pt x="123" y="85"/>
                  </a:cubicBezTo>
                  <a:cubicBezTo>
                    <a:pt x="127" y="85"/>
                    <a:pt x="131" y="86"/>
                    <a:pt x="135" y="88"/>
                  </a:cubicBezTo>
                  <a:cubicBezTo>
                    <a:pt x="136" y="88"/>
                    <a:pt x="134" y="90"/>
                    <a:pt x="134" y="90"/>
                  </a:cubicBezTo>
                  <a:cubicBezTo>
                    <a:pt x="136" y="91"/>
                    <a:pt x="138" y="92"/>
                    <a:pt x="139" y="91"/>
                  </a:cubicBezTo>
                  <a:cubicBezTo>
                    <a:pt x="141" y="90"/>
                    <a:pt x="139" y="85"/>
                    <a:pt x="141" y="84"/>
                  </a:cubicBezTo>
                  <a:cubicBezTo>
                    <a:pt x="145" y="83"/>
                    <a:pt x="150" y="84"/>
                    <a:pt x="153" y="87"/>
                  </a:cubicBezTo>
                  <a:cubicBezTo>
                    <a:pt x="155" y="89"/>
                    <a:pt x="149" y="93"/>
                    <a:pt x="151" y="95"/>
                  </a:cubicBezTo>
                  <a:cubicBezTo>
                    <a:pt x="156" y="98"/>
                    <a:pt x="167" y="104"/>
                    <a:pt x="167" y="99"/>
                  </a:cubicBezTo>
                  <a:cubicBezTo>
                    <a:pt x="168" y="89"/>
                    <a:pt x="161" y="80"/>
                    <a:pt x="153" y="74"/>
                  </a:cubicBezTo>
                  <a:cubicBezTo>
                    <a:pt x="147" y="69"/>
                    <a:pt x="136" y="74"/>
                    <a:pt x="129" y="68"/>
                  </a:cubicBezTo>
                  <a:cubicBezTo>
                    <a:pt x="126" y="65"/>
                    <a:pt x="129" y="58"/>
                    <a:pt x="133" y="56"/>
                  </a:cubicBezTo>
                  <a:cubicBezTo>
                    <a:pt x="136" y="54"/>
                    <a:pt x="144" y="63"/>
                    <a:pt x="144" y="59"/>
                  </a:cubicBezTo>
                  <a:cubicBezTo>
                    <a:pt x="145" y="52"/>
                    <a:pt x="134" y="48"/>
                    <a:pt x="134" y="42"/>
                  </a:cubicBezTo>
                  <a:cubicBezTo>
                    <a:pt x="135" y="38"/>
                    <a:pt x="142" y="33"/>
                    <a:pt x="145" y="35"/>
                  </a:cubicBezTo>
                  <a:cubicBezTo>
                    <a:pt x="151" y="38"/>
                    <a:pt x="149" y="50"/>
                    <a:pt x="155" y="53"/>
                  </a:cubicBezTo>
                  <a:cubicBezTo>
                    <a:pt x="159" y="54"/>
                    <a:pt x="155" y="43"/>
                    <a:pt x="158" y="41"/>
                  </a:cubicBezTo>
                  <a:cubicBezTo>
                    <a:pt x="162" y="39"/>
                    <a:pt x="170" y="40"/>
                    <a:pt x="171" y="44"/>
                  </a:cubicBezTo>
                  <a:cubicBezTo>
                    <a:pt x="172" y="52"/>
                    <a:pt x="163" y="60"/>
                    <a:pt x="164" y="68"/>
                  </a:cubicBezTo>
                  <a:cubicBezTo>
                    <a:pt x="166" y="77"/>
                    <a:pt x="170" y="89"/>
                    <a:pt x="178" y="93"/>
                  </a:cubicBezTo>
                  <a:cubicBezTo>
                    <a:pt x="183" y="95"/>
                    <a:pt x="184" y="82"/>
                    <a:pt x="183" y="77"/>
                  </a:cubicBezTo>
                  <a:cubicBezTo>
                    <a:pt x="182" y="74"/>
                    <a:pt x="176" y="77"/>
                    <a:pt x="175" y="75"/>
                  </a:cubicBezTo>
                  <a:cubicBezTo>
                    <a:pt x="174" y="71"/>
                    <a:pt x="176" y="65"/>
                    <a:pt x="179" y="62"/>
                  </a:cubicBezTo>
                  <a:cubicBezTo>
                    <a:pt x="180" y="61"/>
                    <a:pt x="184" y="65"/>
                    <a:pt x="186" y="64"/>
                  </a:cubicBezTo>
                  <a:cubicBezTo>
                    <a:pt x="188" y="64"/>
                    <a:pt x="188" y="61"/>
                    <a:pt x="187" y="60"/>
                  </a:cubicBezTo>
                  <a:cubicBezTo>
                    <a:pt x="187" y="59"/>
                    <a:pt x="185" y="60"/>
                    <a:pt x="185" y="59"/>
                  </a:cubicBezTo>
                  <a:cubicBezTo>
                    <a:pt x="185" y="55"/>
                    <a:pt x="186" y="51"/>
                    <a:pt x="188" y="47"/>
                  </a:cubicBezTo>
                  <a:cubicBezTo>
                    <a:pt x="189" y="46"/>
                    <a:pt x="190" y="48"/>
                    <a:pt x="191" y="47"/>
                  </a:cubicBezTo>
                  <a:cubicBezTo>
                    <a:pt x="191" y="47"/>
                    <a:pt x="190" y="45"/>
                    <a:pt x="191" y="45"/>
                  </a:cubicBezTo>
                  <a:cubicBezTo>
                    <a:pt x="195" y="45"/>
                    <a:pt x="200" y="46"/>
                    <a:pt x="203" y="48"/>
                  </a:cubicBezTo>
                  <a:cubicBezTo>
                    <a:pt x="204" y="48"/>
                    <a:pt x="202" y="50"/>
                    <a:pt x="203" y="51"/>
                  </a:cubicBezTo>
                  <a:cubicBezTo>
                    <a:pt x="203" y="51"/>
                    <a:pt x="205" y="50"/>
                    <a:pt x="205" y="51"/>
                  </a:cubicBezTo>
                  <a:cubicBezTo>
                    <a:pt x="205" y="55"/>
                    <a:pt x="204" y="60"/>
                    <a:pt x="202" y="63"/>
                  </a:cubicBezTo>
                  <a:cubicBezTo>
                    <a:pt x="201" y="64"/>
                    <a:pt x="200" y="62"/>
                    <a:pt x="199" y="63"/>
                  </a:cubicBezTo>
                  <a:cubicBezTo>
                    <a:pt x="198" y="64"/>
                    <a:pt x="197" y="66"/>
                    <a:pt x="198" y="68"/>
                  </a:cubicBezTo>
                  <a:cubicBezTo>
                    <a:pt x="200" y="69"/>
                    <a:pt x="205" y="67"/>
                    <a:pt x="206" y="70"/>
                  </a:cubicBezTo>
                  <a:cubicBezTo>
                    <a:pt x="207" y="74"/>
                    <a:pt x="205" y="79"/>
                    <a:pt x="202" y="82"/>
                  </a:cubicBezTo>
                  <a:cubicBezTo>
                    <a:pt x="200" y="84"/>
                    <a:pt x="196" y="78"/>
                    <a:pt x="195" y="80"/>
                  </a:cubicBezTo>
                  <a:cubicBezTo>
                    <a:pt x="190" y="88"/>
                    <a:pt x="185" y="99"/>
                    <a:pt x="187" y="108"/>
                  </a:cubicBezTo>
                  <a:cubicBezTo>
                    <a:pt x="192" y="126"/>
                    <a:pt x="202" y="142"/>
                    <a:pt x="215" y="155"/>
                  </a:cubicBezTo>
                  <a:cubicBezTo>
                    <a:pt x="218" y="159"/>
                    <a:pt x="220" y="145"/>
                    <a:pt x="219" y="140"/>
                  </a:cubicBezTo>
                  <a:cubicBezTo>
                    <a:pt x="218" y="137"/>
                    <a:pt x="211" y="141"/>
                    <a:pt x="210" y="138"/>
                  </a:cubicBezTo>
                  <a:cubicBezTo>
                    <a:pt x="208" y="134"/>
                    <a:pt x="210" y="128"/>
                    <a:pt x="213" y="126"/>
                  </a:cubicBezTo>
                  <a:cubicBezTo>
                    <a:pt x="216" y="124"/>
                    <a:pt x="220" y="130"/>
                    <a:pt x="222" y="128"/>
                  </a:cubicBezTo>
                  <a:cubicBezTo>
                    <a:pt x="226" y="125"/>
                    <a:pt x="227" y="119"/>
                    <a:pt x="226" y="115"/>
                  </a:cubicBezTo>
                  <a:cubicBezTo>
                    <a:pt x="225" y="112"/>
                    <a:pt x="220" y="112"/>
                    <a:pt x="218" y="112"/>
                  </a:cubicBezTo>
                  <a:cubicBezTo>
                    <a:pt x="216" y="113"/>
                    <a:pt x="218" y="117"/>
                    <a:pt x="216" y="117"/>
                  </a:cubicBezTo>
                  <a:cubicBezTo>
                    <a:pt x="212" y="118"/>
                    <a:pt x="208" y="117"/>
                    <a:pt x="204" y="114"/>
                  </a:cubicBezTo>
                  <a:cubicBezTo>
                    <a:pt x="203" y="113"/>
                    <a:pt x="206" y="111"/>
                    <a:pt x="206" y="109"/>
                  </a:cubicBezTo>
                  <a:cubicBezTo>
                    <a:pt x="205" y="108"/>
                    <a:pt x="201" y="109"/>
                    <a:pt x="200" y="108"/>
                  </a:cubicBezTo>
                  <a:cubicBezTo>
                    <a:pt x="200" y="104"/>
                    <a:pt x="201" y="99"/>
                    <a:pt x="204" y="95"/>
                  </a:cubicBezTo>
                  <a:cubicBezTo>
                    <a:pt x="205" y="94"/>
                    <a:pt x="207" y="98"/>
                    <a:pt x="209" y="97"/>
                  </a:cubicBezTo>
                  <a:cubicBezTo>
                    <a:pt x="210" y="96"/>
                    <a:pt x="208" y="92"/>
                    <a:pt x="210" y="92"/>
                  </a:cubicBezTo>
                  <a:cubicBezTo>
                    <a:pt x="214" y="91"/>
                    <a:pt x="219" y="93"/>
                    <a:pt x="222" y="95"/>
                  </a:cubicBezTo>
                  <a:cubicBezTo>
                    <a:pt x="224" y="96"/>
                    <a:pt x="220" y="99"/>
                    <a:pt x="221" y="100"/>
                  </a:cubicBezTo>
                  <a:cubicBezTo>
                    <a:pt x="223" y="102"/>
                    <a:pt x="227" y="104"/>
                    <a:pt x="229" y="102"/>
                  </a:cubicBezTo>
                  <a:cubicBezTo>
                    <a:pt x="232" y="100"/>
                    <a:pt x="232" y="95"/>
                    <a:pt x="232" y="92"/>
                  </a:cubicBezTo>
                  <a:cubicBezTo>
                    <a:pt x="232" y="91"/>
                    <a:pt x="229" y="92"/>
                    <a:pt x="229" y="91"/>
                  </a:cubicBezTo>
                  <a:cubicBezTo>
                    <a:pt x="230" y="87"/>
                    <a:pt x="231" y="83"/>
                    <a:pt x="233" y="79"/>
                  </a:cubicBezTo>
                  <a:cubicBezTo>
                    <a:pt x="233" y="78"/>
                    <a:pt x="235" y="80"/>
                    <a:pt x="235" y="79"/>
                  </a:cubicBezTo>
                  <a:cubicBezTo>
                    <a:pt x="236" y="78"/>
                    <a:pt x="235" y="74"/>
                    <a:pt x="237" y="74"/>
                  </a:cubicBezTo>
                  <a:cubicBezTo>
                    <a:pt x="241" y="73"/>
                    <a:pt x="246" y="75"/>
                    <a:pt x="249" y="77"/>
                  </a:cubicBezTo>
                  <a:cubicBezTo>
                    <a:pt x="250" y="78"/>
                    <a:pt x="247" y="81"/>
                    <a:pt x="247" y="83"/>
                  </a:cubicBezTo>
                  <a:cubicBezTo>
                    <a:pt x="247" y="83"/>
                    <a:pt x="249" y="83"/>
                    <a:pt x="249" y="83"/>
                  </a:cubicBezTo>
                  <a:cubicBezTo>
                    <a:pt x="249" y="87"/>
                    <a:pt x="248" y="92"/>
                    <a:pt x="246" y="96"/>
                  </a:cubicBezTo>
                  <a:cubicBezTo>
                    <a:pt x="246" y="96"/>
                    <a:pt x="244" y="94"/>
                    <a:pt x="244" y="95"/>
                  </a:cubicBezTo>
                  <a:cubicBezTo>
                    <a:pt x="242" y="98"/>
                    <a:pt x="240" y="102"/>
                    <a:pt x="241" y="106"/>
                  </a:cubicBezTo>
                  <a:cubicBezTo>
                    <a:pt x="242" y="108"/>
                    <a:pt x="247" y="109"/>
                    <a:pt x="250" y="108"/>
                  </a:cubicBezTo>
                  <a:cubicBezTo>
                    <a:pt x="252" y="107"/>
                    <a:pt x="249" y="103"/>
                    <a:pt x="251" y="103"/>
                  </a:cubicBezTo>
                  <a:cubicBezTo>
                    <a:pt x="255" y="102"/>
                    <a:pt x="260" y="104"/>
                    <a:pt x="263" y="106"/>
                  </a:cubicBezTo>
                  <a:cubicBezTo>
                    <a:pt x="265" y="107"/>
                    <a:pt x="261" y="110"/>
                    <a:pt x="262" y="111"/>
                  </a:cubicBezTo>
                  <a:cubicBezTo>
                    <a:pt x="263" y="113"/>
                    <a:pt x="267" y="111"/>
                    <a:pt x="267" y="113"/>
                  </a:cubicBezTo>
                  <a:cubicBezTo>
                    <a:pt x="268" y="117"/>
                    <a:pt x="267" y="121"/>
                    <a:pt x="264" y="125"/>
                  </a:cubicBezTo>
                  <a:cubicBezTo>
                    <a:pt x="263" y="126"/>
                    <a:pt x="260" y="123"/>
                    <a:pt x="259" y="123"/>
                  </a:cubicBezTo>
                  <a:cubicBezTo>
                    <a:pt x="257" y="124"/>
                    <a:pt x="259" y="128"/>
                    <a:pt x="257" y="128"/>
                  </a:cubicBezTo>
                  <a:cubicBezTo>
                    <a:pt x="253" y="129"/>
                    <a:pt x="249" y="128"/>
                    <a:pt x="245" y="125"/>
                  </a:cubicBezTo>
                  <a:cubicBezTo>
                    <a:pt x="244" y="124"/>
                    <a:pt x="248" y="121"/>
                    <a:pt x="247" y="120"/>
                  </a:cubicBezTo>
                  <a:cubicBezTo>
                    <a:pt x="244" y="118"/>
                    <a:pt x="240" y="116"/>
                    <a:pt x="238" y="118"/>
                  </a:cubicBezTo>
                  <a:cubicBezTo>
                    <a:pt x="235" y="121"/>
                    <a:pt x="233" y="127"/>
                    <a:pt x="234" y="131"/>
                  </a:cubicBezTo>
                  <a:cubicBezTo>
                    <a:pt x="235" y="134"/>
                    <a:pt x="242" y="131"/>
                    <a:pt x="243" y="134"/>
                  </a:cubicBezTo>
                  <a:cubicBezTo>
                    <a:pt x="244" y="138"/>
                    <a:pt x="242" y="143"/>
                    <a:pt x="239" y="146"/>
                  </a:cubicBezTo>
                  <a:cubicBezTo>
                    <a:pt x="237" y="148"/>
                    <a:pt x="233" y="141"/>
                    <a:pt x="231" y="144"/>
                  </a:cubicBezTo>
                  <a:cubicBezTo>
                    <a:pt x="226" y="152"/>
                    <a:pt x="222" y="162"/>
                    <a:pt x="224" y="171"/>
                  </a:cubicBezTo>
                  <a:cubicBezTo>
                    <a:pt x="226" y="182"/>
                    <a:pt x="231" y="194"/>
                    <a:pt x="241" y="200"/>
                  </a:cubicBezTo>
                  <a:cubicBezTo>
                    <a:pt x="245" y="203"/>
                    <a:pt x="246" y="190"/>
                    <a:pt x="245" y="184"/>
                  </a:cubicBezTo>
                  <a:cubicBezTo>
                    <a:pt x="245" y="182"/>
                    <a:pt x="238" y="185"/>
                    <a:pt x="238" y="182"/>
                  </a:cubicBezTo>
                  <a:cubicBezTo>
                    <a:pt x="237" y="178"/>
                    <a:pt x="238" y="173"/>
                    <a:pt x="241" y="170"/>
                  </a:cubicBezTo>
                  <a:cubicBezTo>
                    <a:pt x="243" y="168"/>
                    <a:pt x="246" y="173"/>
                    <a:pt x="248" y="172"/>
                  </a:cubicBezTo>
                  <a:cubicBezTo>
                    <a:pt x="250" y="172"/>
                    <a:pt x="250" y="169"/>
                    <a:pt x="250" y="167"/>
                  </a:cubicBezTo>
                  <a:cubicBezTo>
                    <a:pt x="249" y="167"/>
                    <a:pt x="247" y="168"/>
                    <a:pt x="247" y="167"/>
                  </a:cubicBezTo>
                  <a:cubicBezTo>
                    <a:pt x="248" y="163"/>
                    <a:pt x="249" y="158"/>
                    <a:pt x="251" y="155"/>
                  </a:cubicBezTo>
                  <a:cubicBezTo>
                    <a:pt x="251" y="154"/>
                    <a:pt x="252" y="156"/>
                    <a:pt x="253" y="155"/>
                  </a:cubicBezTo>
                  <a:cubicBezTo>
                    <a:pt x="254" y="155"/>
                    <a:pt x="253" y="152"/>
                    <a:pt x="254" y="152"/>
                  </a:cubicBezTo>
                  <a:cubicBezTo>
                    <a:pt x="258" y="153"/>
                    <a:pt x="262" y="154"/>
                    <a:pt x="266" y="156"/>
                  </a:cubicBezTo>
                  <a:cubicBezTo>
                    <a:pt x="267" y="156"/>
                    <a:pt x="265" y="158"/>
                    <a:pt x="265" y="158"/>
                  </a:cubicBezTo>
                  <a:cubicBezTo>
                    <a:pt x="265" y="159"/>
                    <a:pt x="267" y="158"/>
                    <a:pt x="267" y="159"/>
                  </a:cubicBezTo>
                  <a:cubicBezTo>
                    <a:pt x="267" y="163"/>
                    <a:pt x="266" y="167"/>
                    <a:pt x="264" y="171"/>
                  </a:cubicBezTo>
                  <a:cubicBezTo>
                    <a:pt x="264" y="172"/>
                    <a:pt x="262" y="170"/>
                    <a:pt x="262" y="171"/>
                  </a:cubicBezTo>
                  <a:cubicBezTo>
                    <a:pt x="261" y="172"/>
                    <a:pt x="259" y="174"/>
                    <a:pt x="260" y="175"/>
                  </a:cubicBezTo>
                  <a:cubicBezTo>
                    <a:pt x="262" y="177"/>
                    <a:pt x="267" y="175"/>
                    <a:pt x="268" y="177"/>
                  </a:cubicBezTo>
                  <a:cubicBezTo>
                    <a:pt x="269" y="181"/>
                    <a:pt x="268" y="187"/>
                    <a:pt x="264" y="190"/>
                  </a:cubicBezTo>
                  <a:cubicBezTo>
                    <a:pt x="263" y="191"/>
                    <a:pt x="258" y="185"/>
                    <a:pt x="257" y="188"/>
                  </a:cubicBezTo>
                  <a:cubicBezTo>
                    <a:pt x="252" y="196"/>
                    <a:pt x="250" y="206"/>
                    <a:pt x="250" y="216"/>
                  </a:cubicBezTo>
                  <a:cubicBezTo>
                    <a:pt x="249" y="220"/>
                    <a:pt x="252" y="227"/>
                    <a:pt x="256" y="226"/>
                  </a:cubicBezTo>
                  <a:cubicBezTo>
                    <a:pt x="260" y="225"/>
                    <a:pt x="255" y="216"/>
                    <a:pt x="259" y="214"/>
                  </a:cubicBezTo>
                  <a:cubicBezTo>
                    <a:pt x="263" y="211"/>
                    <a:pt x="270" y="213"/>
                    <a:pt x="271" y="217"/>
                  </a:cubicBezTo>
                  <a:cubicBezTo>
                    <a:pt x="273" y="225"/>
                    <a:pt x="260" y="235"/>
                    <a:pt x="265" y="242"/>
                  </a:cubicBezTo>
                  <a:cubicBezTo>
                    <a:pt x="269" y="248"/>
                    <a:pt x="283" y="248"/>
                    <a:pt x="287" y="242"/>
                  </a:cubicBezTo>
                  <a:cubicBezTo>
                    <a:pt x="292" y="235"/>
                    <a:pt x="279" y="225"/>
                    <a:pt x="280" y="217"/>
                  </a:cubicBezTo>
                  <a:cubicBezTo>
                    <a:pt x="281" y="213"/>
                    <a:pt x="289" y="211"/>
                    <a:pt x="293" y="214"/>
                  </a:cubicBezTo>
                  <a:cubicBezTo>
                    <a:pt x="296" y="216"/>
                    <a:pt x="292" y="225"/>
                    <a:pt x="296" y="226"/>
                  </a:cubicBezTo>
                  <a:cubicBezTo>
                    <a:pt x="300" y="227"/>
                    <a:pt x="302" y="220"/>
                    <a:pt x="302" y="216"/>
                  </a:cubicBezTo>
                  <a:cubicBezTo>
                    <a:pt x="302" y="206"/>
                    <a:pt x="299" y="196"/>
                    <a:pt x="294" y="188"/>
                  </a:cubicBezTo>
                  <a:cubicBezTo>
                    <a:pt x="293" y="185"/>
                    <a:pt x="289" y="191"/>
                    <a:pt x="287" y="190"/>
                  </a:cubicBezTo>
                  <a:cubicBezTo>
                    <a:pt x="284" y="187"/>
                    <a:pt x="283" y="181"/>
                    <a:pt x="284" y="177"/>
                  </a:cubicBezTo>
                  <a:cubicBezTo>
                    <a:pt x="285" y="175"/>
                    <a:pt x="290" y="177"/>
                    <a:pt x="291" y="175"/>
                  </a:cubicBezTo>
                  <a:cubicBezTo>
                    <a:pt x="292" y="174"/>
                    <a:pt x="291" y="172"/>
                    <a:pt x="290" y="171"/>
                  </a:cubicBezTo>
                  <a:cubicBezTo>
                    <a:pt x="289" y="170"/>
                    <a:pt x="288" y="172"/>
                    <a:pt x="288" y="171"/>
                  </a:cubicBezTo>
                  <a:cubicBezTo>
                    <a:pt x="286" y="167"/>
                    <a:pt x="285" y="163"/>
                    <a:pt x="284" y="159"/>
                  </a:cubicBezTo>
                  <a:cubicBezTo>
                    <a:pt x="284" y="158"/>
                    <a:pt x="286" y="159"/>
                    <a:pt x="287" y="158"/>
                  </a:cubicBezTo>
                  <a:cubicBezTo>
                    <a:pt x="287" y="158"/>
                    <a:pt x="285" y="156"/>
                    <a:pt x="286" y="156"/>
                  </a:cubicBezTo>
                  <a:cubicBezTo>
                    <a:pt x="290" y="154"/>
                    <a:pt x="294" y="153"/>
                    <a:pt x="298" y="152"/>
                  </a:cubicBezTo>
                  <a:cubicBezTo>
                    <a:pt x="299" y="152"/>
                    <a:pt x="298" y="155"/>
                    <a:pt x="299" y="155"/>
                  </a:cubicBezTo>
                  <a:cubicBezTo>
                    <a:pt x="300" y="156"/>
                    <a:pt x="301" y="154"/>
                    <a:pt x="301" y="155"/>
                  </a:cubicBezTo>
                  <a:cubicBezTo>
                    <a:pt x="303" y="158"/>
                    <a:pt x="304" y="163"/>
                    <a:pt x="304" y="167"/>
                  </a:cubicBezTo>
                  <a:cubicBezTo>
                    <a:pt x="304" y="168"/>
                    <a:pt x="302" y="167"/>
                    <a:pt x="302" y="167"/>
                  </a:cubicBezTo>
                  <a:cubicBezTo>
                    <a:pt x="302" y="169"/>
                    <a:pt x="302" y="172"/>
                    <a:pt x="303" y="172"/>
                  </a:cubicBezTo>
                  <a:cubicBezTo>
                    <a:pt x="306" y="173"/>
                    <a:pt x="309" y="168"/>
                    <a:pt x="311" y="170"/>
                  </a:cubicBezTo>
                  <a:cubicBezTo>
                    <a:pt x="314" y="173"/>
                    <a:pt x="315" y="178"/>
                    <a:pt x="314" y="182"/>
                  </a:cubicBezTo>
                  <a:cubicBezTo>
                    <a:pt x="313" y="185"/>
                    <a:pt x="307" y="182"/>
                    <a:pt x="307" y="184"/>
                  </a:cubicBezTo>
                  <a:cubicBezTo>
                    <a:pt x="306" y="190"/>
                    <a:pt x="306" y="203"/>
                    <a:pt x="311" y="200"/>
                  </a:cubicBezTo>
                  <a:cubicBezTo>
                    <a:pt x="321" y="194"/>
                    <a:pt x="326" y="182"/>
                    <a:pt x="328" y="171"/>
                  </a:cubicBezTo>
                  <a:cubicBezTo>
                    <a:pt x="330" y="162"/>
                    <a:pt x="326" y="152"/>
                    <a:pt x="321" y="144"/>
                  </a:cubicBezTo>
                  <a:cubicBezTo>
                    <a:pt x="319" y="141"/>
                    <a:pt x="315" y="148"/>
                    <a:pt x="312" y="146"/>
                  </a:cubicBezTo>
                  <a:cubicBezTo>
                    <a:pt x="309" y="143"/>
                    <a:pt x="308" y="138"/>
                    <a:pt x="309" y="134"/>
                  </a:cubicBezTo>
                  <a:cubicBezTo>
                    <a:pt x="310" y="131"/>
                    <a:pt x="317" y="134"/>
                    <a:pt x="317" y="131"/>
                  </a:cubicBezTo>
                  <a:cubicBezTo>
                    <a:pt x="319" y="127"/>
                    <a:pt x="317" y="121"/>
                    <a:pt x="314" y="118"/>
                  </a:cubicBezTo>
                  <a:cubicBezTo>
                    <a:pt x="312" y="116"/>
                    <a:pt x="307" y="118"/>
                    <a:pt x="305" y="120"/>
                  </a:cubicBezTo>
                  <a:cubicBezTo>
                    <a:pt x="304" y="121"/>
                    <a:pt x="308" y="124"/>
                    <a:pt x="306" y="125"/>
                  </a:cubicBezTo>
                  <a:cubicBezTo>
                    <a:pt x="303" y="128"/>
                    <a:pt x="298" y="129"/>
                    <a:pt x="294" y="128"/>
                  </a:cubicBezTo>
                  <a:cubicBezTo>
                    <a:pt x="293" y="128"/>
                    <a:pt x="294" y="124"/>
                    <a:pt x="293" y="123"/>
                  </a:cubicBezTo>
                  <a:cubicBezTo>
                    <a:pt x="291" y="122"/>
                    <a:pt x="289" y="126"/>
                    <a:pt x="288" y="125"/>
                  </a:cubicBezTo>
                  <a:cubicBezTo>
                    <a:pt x="285" y="121"/>
                    <a:pt x="284" y="117"/>
                    <a:pt x="284" y="113"/>
                  </a:cubicBezTo>
                  <a:cubicBezTo>
                    <a:pt x="285" y="111"/>
                    <a:pt x="289" y="113"/>
                    <a:pt x="290" y="111"/>
                  </a:cubicBezTo>
                  <a:cubicBezTo>
                    <a:pt x="290" y="110"/>
                    <a:pt x="287" y="107"/>
                    <a:pt x="288" y="106"/>
                  </a:cubicBezTo>
                  <a:cubicBezTo>
                    <a:pt x="292" y="104"/>
                    <a:pt x="296" y="102"/>
                    <a:pt x="300" y="103"/>
                  </a:cubicBezTo>
                  <a:cubicBezTo>
                    <a:pt x="302" y="103"/>
                    <a:pt x="300" y="107"/>
                    <a:pt x="302" y="108"/>
                  </a:cubicBezTo>
                  <a:cubicBezTo>
                    <a:pt x="305" y="109"/>
                    <a:pt x="309" y="108"/>
                    <a:pt x="310" y="106"/>
                  </a:cubicBezTo>
                  <a:cubicBezTo>
                    <a:pt x="312" y="102"/>
                    <a:pt x="309" y="98"/>
                    <a:pt x="308" y="95"/>
                  </a:cubicBezTo>
                  <a:cubicBezTo>
                    <a:pt x="307" y="94"/>
                    <a:pt x="306" y="96"/>
                    <a:pt x="306" y="96"/>
                  </a:cubicBezTo>
                  <a:cubicBezTo>
                    <a:pt x="304" y="92"/>
                    <a:pt x="303" y="87"/>
                    <a:pt x="302" y="83"/>
                  </a:cubicBezTo>
                  <a:cubicBezTo>
                    <a:pt x="302" y="83"/>
                    <a:pt x="304" y="83"/>
                    <a:pt x="304" y="83"/>
                  </a:cubicBezTo>
                  <a:cubicBezTo>
                    <a:pt x="305" y="81"/>
                    <a:pt x="301" y="78"/>
                    <a:pt x="303" y="77"/>
                  </a:cubicBezTo>
                  <a:cubicBezTo>
                    <a:pt x="306" y="75"/>
                    <a:pt x="311" y="73"/>
                    <a:pt x="315" y="74"/>
                  </a:cubicBezTo>
                  <a:cubicBezTo>
                    <a:pt x="317" y="74"/>
                    <a:pt x="315" y="78"/>
                    <a:pt x="317" y="79"/>
                  </a:cubicBezTo>
                  <a:cubicBezTo>
                    <a:pt x="317" y="80"/>
                    <a:pt x="319" y="78"/>
                    <a:pt x="319" y="79"/>
                  </a:cubicBezTo>
                  <a:cubicBezTo>
                    <a:pt x="321" y="83"/>
                    <a:pt x="322" y="87"/>
                    <a:pt x="322" y="91"/>
                  </a:cubicBezTo>
                  <a:cubicBezTo>
                    <a:pt x="322" y="92"/>
                    <a:pt x="320" y="91"/>
                    <a:pt x="320" y="92"/>
                  </a:cubicBezTo>
                  <a:cubicBezTo>
                    <a:pt x="320" y="95"/>
                    <a:pt x="320" y="100"/>
                    <a:pt x="323" y="102"/>
                  </a:cubicBezTo>
                  <a:cubicBezTo>
                    <a:pt x="325" y="104"/>
                    <a:pt x="329" y="102"/>
                    <a:pt x="331" y="100"/>
                  </a:cubicBezTo>
                  <a:cubicBezTo>
                    <a:pt x="332" y="99"/>
                    <a:pt x="328" y="96"/>
                    <a:pt x="329" y="95"/>
                  </a:cubicBezTo>
                  <a:cubicBezTo>
                    <a:pt x="333" y="93"/>
                    <a:pt x="337" y="91"/>
                    <a:pt x="342" y="92"/>
                  </a:cubicBezTo>
                  <a:cubicBezTo>
                    <a:pt x="343" y="92"/>
                    <a:pt x="341" y="96"/>
                    <a:pt x="343" y="97"/>
                  </a:cubicBezTo>
                  <a:cubicBezTo>
                    <a:pt x="344" y="98"/>
                    <a:pt x="347" y="94"/>
                    <a:pt x="348" y="95"/>
                  </a:cubicBezTo>
                  <a:cubicBezTo>
                    <a:pt x="351" y="99"/>
                    <a:pt x="352" y="104"/>
                    <a:pt x="351" y="108"/>
                  </a:cubicBezTo>
                  <a:cubicBezTo>
                    <a:pt x="351" y="109"/>
                    <a:pt x="347" y="108"/>
                    <a:pt x="346" y="109"/>
                  </a:cubicBezTo>
                  <a:cubicBezTo>
                    <a:pt x="345" y="111"/>
                    <a:pt x="349" y="113"/>
                    <a:pt x="347" y="114"/>
                  </a:cubicBezTo>
                  <a:cubicBezTo>
                    <a:pt x="344" y="117"/>
                    <a:pt x="339" y="118"/>
                    <a:pt x="335" y="117"/>
                  </a:cubicBezTo>
                  <a:cubicBezTo>
                    <a:pt x="334" y="117"/>
                    <a:pt x="336" y="113"/>
                    <a:pt x="334" y="112"/>
                  </a:cubicBezTo>
                  <a:cubicBezTo>
                    <a:pt x="331" y="112"/>
                    <a:pt x="327" y="112"/>
                    <a:pt x="326" y="114"/>
                  </a:cubicBezTo>
                  <a:cubicBezTo>
                    <a:pt x="325" y="119"/>
                    <a:pt x="326" y="125"/>
                    <a:pt x="330" y="128"/>
                  </a:cubicBezTo>
                  <a:cubicBezTo>
                    <a:pt x="332" y="130"/>
                    <a:pt x="336" y="124"/>
                    <a:pt x="338" y="126"/>
                  </a:cubicBezTo>
                  <a:cubicBezTo>
                    <a:pt x="342" y="128"/>
                    <a:pt x="343" y="134"/>
                    <a:pt x="342" y="138"/>
                  </a:cubicBezTo>
                  <a:cubicBezTo>
                    <a:pt x="341" y="141"/>
                    <a:pt x="334" y="137"/>
                    <a:pt x="333" y="140"/>
                  </a:cubicBezTo>
                  <a:cubicBezTo>
                    <a:pt x="331" y="145"/>
                    <a:pt x="333" y="159"/>
                    <a:pt x="337" y="155"/>
                  </a:cubicBezTo>
                  <a:cubicBezTo>
                    <a:pt x="350" y="142"/>
                    <a:pt x="360" y="126"/>
                    <a:pt x="364" y="108"/>
                  </a:cubicBezTo>
                  <a:cubicBezTo>
                    <a:pt x="367" y="99"/>
                    <a:pt x="362" y="88"/>
                    <a:pt x="357" y="80"/>
                  </a:cubicBezTo>
                  <a:cubicBezTo>
                    <a:pt x="355" y="78"/>
                    <a:pt x="351" y="84"/>
                    <a:pt x="349" y="82"/>
                  </a:cubicBezTo>
                  <a:cubicBezTo>
                    <a:pt x="346" y="79"/>
                    <a:pt x="345" y="74"/>
                    <a:pt x="346" y="70"/>
                  </a:cubicBezTo>
                  <a:cubicBezTo>
                    <a:pt x="347" y="67"/>
                    <a:pt x="352" y="69"/>
                    <a:pt x="353" y="68"/>
                  </a:cubicBezTo>
                  <a:cubicBezTo>
                    <a:pt x="355" y="66"/>
                    <a:pt x="353" y="64"/>
                    <a:pt x="352" y="63"/>
                  </a:cubicBezTo>
                  <a:cubicBezTo>
                    <a:pt x="352" y="62"/>
                    <a:pt x="350" y="64"/>
                    <a:pt x="350" y="63"/>
                  </a:cubicBezTo>
                  <a:cubicBezTo>
                    <a:pt x="348" y="60"/>
                    <a:pt x="347" y="55"/>
                    <a:pt x="347" y="51"/>
                  </a:cubicBezTo>
                  <a:cubicBezTo>
                    <a:pt x="347" y="50"/>
                    <a:pt x="349" y="51"/>
                    <a:pt x="349" y="51"/>
                  </a:cubicBezTo>
                  <a:cubicBezTo>
                    <a:pt x="349" y="50"/>
                    <a:pt x="347" y="48"/>
                    <a:pt x="348" y="48"/>
                  </a:cubicBezTo>
                  <a:cubicBezTo>
                    <a:pt x="352" y="46"/>
                    <a:pt x="356" y="45"/>
                    <a:pt x="360" y="45"/>
                  </a:cubicBezTo>
                  <a:cubicBezTo>
                    <a:pt x="361" y="45"/>
                    <a:pt x="360" y="47"/>
                    <a:pt x="361" y="47"/>
                  </a:cubicBezTo>
                  <a:cubicBezTo>
                    <a:pt x="362" y="48"/>
                    <a:pt x="363" y="46"/>
                    <a:pt x="363" y="47"/>
                  </a:cubicBezTo>
                  <a:cubicBezTo>
                    <a:pt x="365" y="51"/>
                    <a:pt x="366" y="55"/>
                    <a:pt x="367" y="59"/>
                  </a:cubicBezTo>
                  <a:cubicBezTo>
                    <a:pt x="367" y="60"/>
                    <a:pt x="365" y="59"/>
                    <a:pt x="364" y="60"/>
                  </a:cubicBezTo>
                  <a:cubicBezTo>
                    <a:pt x="364" y="61"/>
                    <a:pt x="364" y="64"/>
                    <a:pt x="366" y="64"/>
                  </a:cubicBezTo>
                  <a:cubicBezTo>
                    <a:pt x="368" y="65"/>
                    <a:pt x="371" y="61"/>
                    <a:pt x="373" y="62"/>
                  </a:cubicBezTo>
                  <a:cubicBezTo>
                    <a:pt x="376" y="65"/>
                    <a:pt x="377" y="71"/>
                    <a:pt x="376" y="75"/>
                  </a:cubicBezTo>
                  <a:cubicBezTo>
                    <a:pt x="376" y="77"/>
                    <a:pt x="369" y="74"/>
                    <a:pt x="369" y="77"/>
                  </a:cubicBezTo>
                  <a:cubicBezTo>
                    <a:pt x="368" y="82"/>
                    <a:pt x="368" y="95"/>
                    <a:pt x="373" y="93"/>
                  </a:cubicBezTo>
                  <a:cubicBezTo>
                    <a:pt x="382" y="89"/>
                    <a:pt x="386" y="77"/>
                    <a:pt x="387" y="68"/>
                  </a:cubicBezTo>
                  <a:cubicBezTo>
                    <a:pt x="389" y="60"/>
                    <a:pt x="379" y="52"/>
                    <a:pt x="381" y="44"/>
                  </a:cubicBezTo>
                  <a:cubicBezTo>
                    <a:pt x="382" y="40"/>
                    <a:pt x="390" y="39"/>
                    <a:pt x="393" y="41"/>
                  </a:cubicBezTo>
                  <a:cubicBezTo>
                    <a:pt x="397" y="43"/>
                    <a:pt x="393" y="54"/>
                    <a:pt x="396" y="53"/>
                  </a:cubicBezTo>
                  <a:cubicBezTo>
                    <a:pt x="402" y="50"/>
                    <a:pt x="400" y="38"/>
                    <a:pt x="406" y="35"/>
                  </a:cubicBezTo>
                  <a:cubicBezTo>
                    <a:pt x="410" y="33"/>
                    <a:pt x="417" y="37"/>
                    <a:pt x="417" y="42"/>
                  </a:cubicBezTo>
                  <a:cubicBezTo>
                    <a:pt x="418" y="48"/>
                    <a:pt x="407" y="52"/>
                    <a:pt x="407" y="59"/>
                  </a:cubicBezTo>
                  <a:cubicBezTo>
                    <a:pt x="408" y="63"/>
                    <a:pt x="416" y="54"/>
                    <a:pt x="419" y="56"/>
                  </a:cubicBezTo>
                  <a:cubicBezTo>
                    <a:pt x="423" y="58"/>
                    <a:pt x="425" y="65"/>
                    <a:pt x="422" y="68"/>
                  </a:cubicBezTo>
                  <a:cubicBezTo>
                    <a:pt x="416" y="74"/>
                    <a:pt x="405" y="69"/>
                    <a:pt x="398" y="74"/>
                  </a:cubicBezTo>
                  <a:cubicBezTo>
                    <a:pt x="391" y="80"/>
                    <a:pt x="383" y="89"/>
                    <a:pt x="384" y="99"/>
                  </a:cubicBezTo>
                  <a:cubicBezTo>
                    <a:pt x="385" y="104"/>
                    <a:pt x="396" y="98"/>
                    <a:pt x="400" y="95"/>
                  </a:cubicBezTo>
                  <a:cubicBezTo>
                    <a:pt x="402" y="93"/>
                    <a:pt x="397" y="89"/>
                    <a:pt x="398" y="87"/>
                  </a:cubicBezTo>
                  <a:cubicBezTo>
                    <a:pt x="401" y="84"/>
                    <a:pt x="406" y="83"/>
                    <a:pt x="411" y="84"/>
                  </a:cubicBezTo>
                  <a:cubicBezTo>
                    <a:pt x="413" y="85"/>
                    <a:pt x="411" y="90"/>
                    <a:pt x="412" y="91"/>
                  </a:cubicBezTo>
                  <a:cubicBezTo>
                    <a:pt x="414" y="92"/>
                    <a:pt x="416" y="91"/>
                    <a:pt x="417" y="90"/>
                  </a:cubicBezTo>
                  <a:cubicBezTo>
                    <a:pt x="418" y="90"/>
                    <a:pt x="416" y="88"/>
                    <a:pt x="417" y="88"/>
                  </a:cubicBezTo>
                  <a:cubicBezTo>
                    <a:pt x="420" y="86"/>
                    <a:pt x="425" y="85"/>
                    <a:pt x="429" y="85"/>
                  </a:cubicBezTo>
                  <a:cubicBezTo>
                    <a:pt x="430" y="84"/>
                    <a:pt x="429" y="86"/>
                    <a:pt x="429" y="87"/>
                  </a:cubicBezTo>
                  <a:cubicBezTo>
                    <a:pt x="430" y="87"/>
                    <a:pt x="432" y="85"/>
                    <a:pt x="432" y="86"/>
                  </a:cubicBezTo>
                  <a:cubicBezTo>
                    <a:pt x="434" y="90"/>
                    <a:pt x="435" y="94"/>
                    <a:pt x="435" y="98"/>
                  </a:cubicBezTo>
                  <a:cubicBezTo>
                    <a:pt x="435" y="99"/>
                    <a:pt x="433" y="98"/>
                    <a:pt x="433" y="99"/>
                  </a:cubicBezTo>
                  <a:cubicBezTo>
                    <a:pt x="432" y="100"/>
                    <a:pt x="434" y="101"/>
                    <a:pt x="433" y="101"/>
                  </a:cubicBezTo>
                  <a:cubicBezTo>
                    <a:pt x="430" y="103"/>
                    <a:pt x="425" y="104"/>
                    <a:pt x="421" y="104"/>
                  </a:cubicBezTo>
                  <a:cubicBezTo>
                    <a:pt x="420" y="105"/>
                    <a:pt x="421" y="102"/>
                    <a:pt x="420" y="102"/>
                  </a:cubicBezTo>
                  <a:cubicBezTo>
                    <a:pt x="419" y="102"/>
                    <a:pt x="416" y="102"/>
                    <a:pt x="416" y="104"/>
                  </a:cubicBezTo>
                  <a:cubicBezTo>
                    <a:pt x="415" y="106"/>
                    <a:pt x="419" y="109"/>
                    <a:pt x="418" y="111"/>
                  </a:cubicBezTo>
                  <a:cubicBezTo>
                    <a:pt x="415" y="114"/>
                    <a:pt x="410" y="115"/>
                    <a:pt x="405" y="114"/>
                  </a:cubicBezTo>
                  <a:cubicBezTo>
                    <a:pt x="403" y="113"/>
                    <a:pt x="406" y="107"/>
                    <a:pt x="404" y="107"/>
                  </a:cubicBezTo>
                  <a:cubicBezTo>
                    <a:pt x="394" y="107"/>
                    <a:pt x="382" y="108"/>
                    <a:pt x="375" y="114"/>
                  </a:cubicBezTo>
                  <a:cubicBezTo>
                    <a:pt x="362" y="127"/>
                    <a:pt x="353" y="144"/>
                    <a:pt x="348" y="162"/>
                  </a:cubicBezTo>
                  <a:cubicBezTo>
                    <a:pt x="347" y="167"/>
                    <a:pt x="359" y="161"/>
                    <a:pt x="363" y="158"/>
                  </a:cubicBezTo>
                  <a:cubicBezTo>
                    <a:pt x="365" y="156"/>
                    <a:pt x="359" y="151"/>
                    <a:pt x="361" y="149"/>
                  </a:cubicBezTo>
                  <a:cubicBezTo>
                    <a:pt x="363" y="146"/>
                    <a:pt x="369" y="144"/>
                    <a:pt x="373" y="146"/>
                  </a:cubicBezTo>
                  <a:cubicBezTo>
                    <a:pt x="376" y="147"/>
                    <a:pt x="372" y="153"/>
                    <a:pt x="375" y="154"/>
                  </a:cubicBezTo>
                  <a:cubicBezTo>
                    <a:pt x="380" y="156"/>
                    <a:pt x="386" y="154"/>
                    <a:pt x="389" y="151"/>
                  </a:cubicBezTo>
                  <a:cubicBezTo>
                    <a:pt x="391" y="149"/>
                    <a:pt x="389" y="145"/>
                    <a:pt x="387" y="143"/>
                  </a:cubicBezTo>
                  <a:cubicBezTo>
                    <a:pt x="385" y="142"/>
                    <a:pt x="383" y="146"/>
                    <a:pt x="382" y="144"/>
                  </a:cubicBezTo>
                  <a:cubicBezTo>
                    <a:pt x="379" y="141"/>
                    <a:pt x="378" y="136"/>
                    <a:pt x="378" y="132"/>
                  </a:cubicBezTo>
                  <a:cubicBezTo>
                    <a:pt x="379" y="130"/>
                    <a:pt x="383" y="132"/>
                    <a:pt x="383" y="131"/>
                  </a:cubicBezTo>
                  <a:cubicBezTo>
                    <a:pt x="384" y="129"/>
                    <a:pt x="381" y="127"/>
                    <a:pt x="382" y="126"/>
                  </a:cubicBezTo>
                  <a:cubicBezTo>
                    <a:pt x="385" y="123"/>
                    <a:pt x="390" y="122"/>
                    <a:pt x="394" y="122"/>
                  </a:cubicBezTo>
                  <a:cubicBezTo>
                    <a:pt x="396" y="122"/>
                    <a:pt x="394" y="126"/>
                    <a:pt x="396" y="127"/>
                  </a:cubicBezTo>
                  <a:cubicBezTo>
                    <a:pt x="397" y="128"/>
                    <a:pt x="400" y="125"/>
                    <a:pt x="401" y="126"/>
                  </a:cubicBezTo>
                  <a:cubicBezTo>
                    <a:pt x="403" y="129"/>
                    <a:pt x="405" y="134"/>
                    <a:pt x="404" y="138"/>
                  </a:cubicBezTo>
                  <a:cubicBezTo>
                    <a:pt x="404" y="140"/>
                    <a:pt x="400" y="138"/>
                    <a:pt x="399" y="140"/>
                  </a:cubicBezTo>
                  <a:cubicBezTo>
                    <a:pt x="398" y="142"/>
                    <a:pt x="399" y="147"/>
                    <a:pt x="401" y="148"/>
                  </a:cubicBezTo>
                  <a:cubicBezTo>
                    <a:pt x="405" y="149"/>
                    <a:pt x="408" y="146"/>
                    <a:pt x="412" y="145"/>
                  </a:cubicBezTo>
                  <a:cubicBezTo>
                    <a:pt x="412" y="144"/>
                    <a:pt x="410" y="143"/>
                    <a:pt x="411" y="142"/>
                  </a:cubicBezTo>
                  <a:cubicBezTo>
                    <a:pt x="415" y="140"/>
                    <a:pt x="419" y="139"/>
                    <a:pt x="423" y="139"/>
                  </a:cubicBezTo>
                  <a:cubicBezTo>
                    <a:pt x="424" y="139"/>
                    <a:pt x="423" y="141"/>
                    <a:pt x="424" y="141"/>
                  </a:cubicBezTo>
                  <a:cubicBezTo>
                    <a:pt x="426" y="142"/>
                    <a:pt x="428" y="138"/>
                    <a:pt x="429" y="140"/>
                  </a:cubicBezTo>
                  <a:cubicBezTo>
                    <a:pt x="432" y="143"/>
                    <a:pt x="433" y="148"/>
                    <a:pt x="433" y="152"/>
                  </a:cubicBezTo>
                  <a:cubicBezTo>
                    <a:pt x="432" y="154"/>
                    <a:pt x="429" y="153"/>
                    <a:pt x="427" y="154"/>
                  </a:cubicBezTo>
                  <a:cubicBezTo>
                    <a:pt x="427" y="154"/>
                    <a:pt x="428" y="155"/>
                    <a:pt x="428" y="156"/>
                  </a:cubicBezTo>
                  <a:cubicBezTo>
                    <a:pt x="424" y="158"/>
                    <a:pt x="420" y="159"/>
                    <a:pt x="416" y="159"/>
                  </a:cubicBezTo>
                  <a:cubicBezTo>
                    <a:pt x="415" y="159"/>
                    <a:pt x="416" y="157"/>
                    <a:pt x="415" y="157"/>
                  </a:cubicBezTo>
                  <a:cubicBezTo>
                    <a:pt x="411" y="157"/>
                    <a:pt x="407" y="157"/>
                    <a:pt x="404" y="160"/>
                  </a:cubicBezTo>
                  <a:cubicBezTo>
                    <a:pt x="403" y="162"/>
                    <a:pt x="405" y="166"/>
                    <a:pt x="407" y="168"/>
                  </a:cubicBezTo>
                  <a:cubicBezTo>
                    <a:pt x="408" y="170"/>
                    <a:pt x="411" y="166"/>
                    <a:pt x="412" y="167"/>
                  </a:cubicBezTo>
                  <a:cubicBezTo>
                    <a:pt x="414" y="170"/>
                    <a:pt x="416" y="175"/>
                    <a:pt x="415" y="179"/>
                  </a:cubicBezTo>
                  <a:cubicBezTo>
                    <a:pt x="415" y="181"/>
                    <a:pt x="411" y="179"/>
                    <a:pt x="410" y="181"/>
                  </a:cubicBezTo>
                  <a:cubicBezTo>
                    <a:pt x="409" y="182"/>
                    <a:pt x="413" y="185"/>
                    <a:pt x="411" y="186"/>
                  </a:cubicBezTo>
                  <a:cubicBezTo>
                    <a:pt x="408" y="188"/>
                    <a:pt x="403" y="190"/>
                    <a:pt x="399" y="189"/>
                  </a:cubicBezTo>
                  <a:cubicBezTo>
                    <a:pt x="397" y="189"/>
                    <a:pt x="399" y="185"/>
                    <a:pt x="398" y="184"/>
                  </a:cubicBezTo>
                  <a:cubicBezTo>
                    <a:pt x="396" y="183"/>
                    <a:pt x="394" y="187"/>
                    <a:pt x="393" y="185"/>
                  </a:cubicBezTo>
                  <a:cubicBezTo>
                    <a:pt x="390" y="182"/>
                    <a:pt x="389" y="177"/>
                    <a:pt x="389" y="173"/>
                  </a:cubicBezTo>
                  <a:cubicBezTo>
                    <a:pt x="390" y="171"/>
                    <a:pt x="394" y="173"/>
                    <a:pt x="394" y="172"/>
                  </a:cubicBezTo>
                  <a:cubicBezTo>
                    <a:pt x="395" y="169"/>
                    <a:pt x="395" y="164"/>
                    <a:pt x="392" y="163"/>
                  </a:cubicBezTo>
                  <a:cubicBezTo>
                    <a:pt x="388" y="162"/>
                    <a:pt x="382" y="163"/>
                    <a:pt x="379" y="167"/>
                  </a:cubicBezTo>
                  <a:cubicBezTo>
                    <a:pt x="377" y="169"/>
                    <a:pt x="383" y="173"/>
                    <a:pt x="381" y="175"/>
                  </a:cubicBezTo>
                  <a:cubicBezTo>
                    <a:pt x="378" y="178"/>
                    <a:pt x="373" y="180"/>
                    <a:pt x="369" y="178"/>
                  </a:cubicBezTo>
                  <a:cubicBezTo>
                    <a:pt x="366" y="177"/>
                    <a:pt x="369" y="170"/>
                    <a:pt x="366" y="170"/>
                  </a:cubicBezTo>
                  <a:cubicBezTo>
                    <a:pt x="357" y="170"/>
                    <a:pt x="346" y="171"/>
                    <a:pt x="339" y="177"/>
                  </a:cubicBezTo>
                  <a:cubicBezTo>
                    <a:pt x="330" y="185"/>
                    <a:pt x="322" y="195"/>
                    <a:pt x="322" y="207"/>
                  </a:cubicBezTo>
                  <a:cubicBezTo>
                    <a:pt x="322" y="212"/>
                    <a:pt x="334" y="206"/>
                    <a:pt x="338" y="202"/>
                  </a:cubicBezTo>
                  <a:cubicBezTo>
                    <a:pt x="340" y="201"/>
                    <a:pt x="334" y="197"/>
                    <a:pt x="336" y="195"/>
                  </a:cubicBezTo>
                  <a:cubicBezTo>
                    <a:pt x="339" y="192"/>
                    <a:pt x="344" y="191"/>
                    <a:pt x="348" y="192"/>
                  </a:cubicBezTo>
                  <a:cubicBezTo>
                    <a:pt x="351" y="193"/>
                    <a:pt x="348" y="197"/>
                    <a:pt x="350" y="199"/>
                  </a:cubicBezTo>
                  <a:cubicBezTo>
                    <a:pt x="351" y="200"/>
                    <a:pt x="354" y="199"/>
                    <a:pt x="355" y="198"/>
                  </a:cubicBezTo>
                  <a:cubicBezTo>
                    <a:pt x="356" y="197"/>
                    <a:pt x="354" y="196"/>
                    <a:pt x="354" y="196"/>
                  </a:cubicBezTo>
                  <a:cubicBezTo>
                    <a:pt x="358" y="194"/>
                    <a:pt x="362" y="193"/>
                    <a:pt x="367" y="192"/>
                  </a:cubicBezTo>
                  <a:cubicBezTo>
                    <a:pt x="367" y="192"/>
                    <a:pt x="366" y="194"/>
                    <a:pt x="367" y="195"/>
                  </a:cubicBezTo>
                  <a:cubicBezTo>
                    <a:pt x="368" y="195"/>
                    <a:pt x="369" y="193"/>
                    <a:pt x="370" y="194"/>
                  </a:cubicBezTo>
                  <a:cubicBezTo>
                    <a:pt x="372" y="198"/>
                    <a:pt x="373" y="202"/>
                    <a:pt x="373" y="206"/>
                  </a:cubicBezTo>
                  <a:cubicBezTo>
                    <a:pt x="373" y="207"/>
                    <a:pt x="371" y="206"/>
                    <a:pt x="370" y="207"/>
                  </a:cubicBezTo>
                  <a:cubicBezTo>
                    <a:pt x="370" y="207"/>
                    <a:pt x="372" y="209"/>
                    <a:pt x="371" y="209"/>
                  </a:cubicBezTo>
                  <a:cubicBezTo>
                    <a:pt x="367" y="211"/>
                    <a:pt x="363" y="212"/>
                    <a:pt x="359" y="212"/>
                  </a:cubicBezTo>
                  <a:cubicBezTo>
                    <a:pt x="358" y="212"/>
                    <a:pt x="359" y="210"/>
                    <a:pt x="358" y="210"/>
                  </a:cubicBezTo>
                  <a:cubicBezTo>
                    <a:pt x="357" y="210"/>
                    <a:pt x="354" y="210"/>
                    <a:pt x="354" y="211"/>
                  </a:cubicBezTo>
                  <a:cubicBezTo>
                    <a:pt x="353" y="214"/>
                    <a:pt x="357" y="217"/>
                    <a:pt x="355" y="219"/>
                  </a:cubicBezTo>
                  <a:cubicBezTo>
                    <a:pt x="353" y="222"/>
                    <a:pt x="347" y="223"/>
                    <a:pt x="343" y="222"/>
                  </a:cubicBezTo>
                  <a:cubicBezTo>
                    <a:pt x="341" y="221"/>
                    <a:pt x="344" y="215"/>
                    <a:pt x="341" y="215"/>
                  </a:cubicBezTo>
                  <a:cubicBezTo>
                    <a:pt x="332" y="215"/>
                    <a:pt x="322" y="218"/>
                    <a:pt x="313" y="222"/>
                  </a:cubicBezTo>
                  <a:cubicBezTo>
                    <a:pt x="310" y="224"/>
                    <a:pt x="304" y="230"/>
                    <a:pt x="307" y="233"/>
                  </a:cubicBezTo>
                  <a:cubicBezTo>
                    <a:pt x="310" y="236"/>
                    <a:pt x="316" y="227"/>
                    <a:pt x="320" y="229"/>
                  </a:cubicBezTo>
                  <a:cubicBezTo>
                    <a:pt x="323" y="231"/>
                    <a:pt x="326" y="239"/>
                    <a:pt x="323" y="241"/>
                  </a:cubicBezTo>
                  <a:cubicBezTo>
                    <a:pt x="316" y="247"/>
                    <a:pt x="302" y="240"/>
                    <a:pt x="298" y="248"/>
                  </a:cubicBezTo>
                  <a:cubicBezTo>
                    <a:pt x="295" y="255"/>
                    <a:pt x="302" y="267"/>
                    <a:pt x="309" y="268"/>
                  </a:cubicBezTo>
                  <a:cubicBezTo>
                    <a:pt x="318" y="268"/>
                    <a:pt x="319" y="252"/>
                    <a:pt x="328" y="249"/>
                  </a:cubicBezTo>
                  <a:cubicBezTo>
                    <a:pt x="332" y="248"/>
                    <a:pt x="337" y="254"/>
                    <a:pt x="337" y="258"/>
                  </a:cubicBezTo>
                  <a:cubicBezTo>
                    <a:pt x="336" y="263"/>
                    <a:pt x="326" y="263"/>
                    <a:pt x="327" y="268"/>
                  </a:cubicBezTo>
                  <a:cubicBezTo>
                    <a:pt x="328" y="271"/>
                    <a:pt x="336" y="270"/>
                    <a:pt x="339" y="268"/>
                  </a:cubicBezTo>
                  <a:cubicBezTo>
                    <a:pt x="347" y="262"/>
                    <a:pt x="355" y="255"/>
                    <a:pt x="360" y="247"/>
                  </a:cubicBezTo>
                  <a:cubicBezTo>
                    <a:pt x="361" y="245"/>
                    <a:pt x="354" y="244"/>
                    <a:pt x="355" y="242"/>
                  </a:cubicBezTo>
                  <a:cubicBezTo>
                    <a:pt x="356" y="237"/>
                    <a:pt x="359" y="234"/>
                    <a:pt x="364" y="233"/>
                  </a:cubicBezTo>
                  <a:cubicBezTo>
                    <a:pt x="366" y="232"/>
                    <a:pt x="366" y="237"/>
                    <a:pt x="369" y="238"/>
                  </a:cubicBezTo>
                  <a:cubicBezTo>
                    <a:pt x="370" y="238"/>
                    <a:pt x="372" y="236"/>
                    <a:pt x="372" y="235"/>
                  </a:cubicBezTo>
                  <a:cubicBezTo>
                    <a:pt x="373" y="234"/>
                    <a:pt x="370" y="234"/>
                    <a:pt x="371" y="233"/>
                  </a:cubicBezTo>
                  <a:cubicBezTo>
                    <a:pt x="373" y="229"/>
                    <a:pt x="376" y="226"/>
                    <a:pt x="380" y="224"/>
                  </a:cubicBezTo>
                  <a:cubicBezTo>
                    <a:pt x="380" y="223"/>
                    <a:pt x="381" y="226"/>
                    <a:pt x="381" y="226"/>
                  </a:cubicBezTo>
                  <a:cubicBezTo>
                    <a:pt x="382" y="225"/>
                    <a:pt x="382" y="223"/>
                    <a:pt x="383" y="224"/>
                  </a:cubicBezTo>
                  <a:cubicBezTo>
                    <a:pt x="387" y="226"/>
                    <a:pt x="390" y="229"/>
                    <a:pt x="392" y="233"/>
                  </a:cubicBezTo>
                  <a:cubicBezTo>
                    <a:pt x="393" y="233"/>
                    <a:pt x="390" y="234"/>
                    <a:pt x="390" y="235"/>
                  </a:cubicBezTo>
                  <a:cubicBezTo>
                    <a:pt x="390" y="235"/>
                    <a:pt x="392" y="236"/>
                    <a:pt x="392" y="236"/>
                  </a:cubicBezTo>
                  <a:cubicBezTo>
                    <a:pt x="389" y="240"/>
                    <a:pt x="386" y="243"/>
                    <a:pt x="383" y="245"/>
                  </a:cubicBezTo>
                  <a:cubicBezTo>
                    <a:pt x="382" y="246"/>
                    <a:pt x="382" y="243"/>
                    <a:pt x="381" y="243"/>
                  </a:cubicBezTo>
                  <a:cubicBezTo>
                    <a:pt x="380" y="244"/>
                    <a:pt x="377" y="245"/>
                    <a:pt x="378" y="247"/>
                  </a:cubicBezTo>
                  <a:cubicBezTo>
                    <a:pt x="378" y="249"/>
                    <a:pt x="384" y="250"/>
                    <a:pt x="383" y="252"/>
                  </a:cubicBezTo>
                  <a:cubicBezTo>
                    <a:pt x="382" y="256"/>
                    <a:pt x="378" y="260"/>
                    <a:pt x="374" y="261"/>
                  </a:cubicBezTo>
                  <a:cubicBezTo>
                    <a:pt x="372" y="262"/>
                    <a:pt x="371" y="255"/>
                    <a:pt x="369" y="256"/>
                  </a:cubicBezTo>
                  <a:cubicBezTo>
                    <a:pt x="364" y="258"/>
                    <a:pt x="352" y="265"/>
                    <a:pt x="357" y="268"/>
                  </a:cubicBezTo>
                  <a:cubicBezTo>
                    <a:pt x="367" y="273"/>
                    <a:pt x="380" y="272"/>
                    <a:pt x="391" y="268"/>
                  </a:cubicBezTo>
                  <a:cubicBezTo>
                    <a:pt x="400" y="264"/>
                    <a:pt x="407" y="256"/>
                    <a:pt x="411" y="248"/>
                  </a:cubicBezTo>
                  <a:cubicBezTo>
                    <a:pt x="413" y="245"/>
                    <a:pt x="405" y="244"/>
                    <a:pt x="405" y="241"/>
                  </a:cubicBezTo>
                  <a:cubicBezTo>
                    <a:pt x="406" y="237"/>
                    <a:pt x="410" y="233"/>
                    <a:pt x="414" y="233"/>
                  </a:cubicBezTo>
                  <a:cubicBezTo>
                    <a:pt x="417" y="232"/>
                    <a:pt x="417" y="239"/>
                    <a:pt x="420" y="239"/>
                  </a:cubicBezTo>
                  <a:cubicBezTo>
                    <a:pt x="425" y="237"/>
                    <a:pt x="429" y="233"/>
                    <a:pt x="430" y="229"/>
                  </a:cubicBezTo>
                  <a:cubicBezTo>
                    <a:pt x="431" y="226"/>
                    <a:pt x="427" y="223"/>
                    <a:pt x="424" y="222"/>
                  </a:cubicBezTo>
                  <a:cubicBezTo>
                    <a:pt x="422" y="222"/>
                    <a:pt x="422" y="227"/>
                    <a:pt x="420" y="226"/>
                  </a:cubicBezTo>
                  <a:cubicBezTo>
                    <a:pt x="416" y="224"/>
                    <a:pt x="413" y="221"/>
                    <a:pt x="411" y="217"/>
                  </a:cubicBezTo>
                  <a:cubicBezTo>
                    <a:pt x="410" y="215"/>
                    <a:pt x="415" y="215"/>
                    <a:pt x="415" y="213"/>
                  </a:cubicBezTo>
                  <a:cubicBezTo>
                    <a:pt x="415" y="212"/>
                    <a:pt x="410" y="211"/>
                    <a:pt x="411" y="210"/>
                  </a:cubicBezTo>
                  <a:cubicBezTo>
                    <a:pt x="413" y="206"/>
                    <a:pt x="416" y="202"/>
                    <a:pt x="420" y="201"/>
                  </a:cubicBezTo>
                  <a:cubicBezTo>
                    <a:pt x="422" y="200"/>
                    <a:pt x="422" y="204"/>
                    <a:pt x="424" y="204"/>
                  </a:cubicBezTo>
                  <a:cubicBezTo>
                    <a:pt x="425" y="204"/>
                    <a:pt x="426" y="200"/>
                    <a:pt x="427" y="201"/>
                  </a:cubicBezTo>
                  <a:cubicBezTo>
                    <a:pt x="431" y="202"/>
                    <a:pt x="435" y="206"/>
                    <a:pt x="436" y="210"/>
                  </a:cubicBezTo>
                  <a:cubicBezTo>
                    <a:pt x="437" y="211"/>
                    <a:pt x="432" y="212"/>
                    <a:pt x="433" y="213"/>
                  </a:cubicBezTo>
                  <a:cubicBezTo>
                    <a:pt x="433" y="216"/>
                    <a:pt x="436" y="220"/>
                    <a:pt x="439" y="220"/>
                  </a:cubicBezTo>
                  <a:cubicBezTo>
                    <a:pt x="443" y="219"/>
                    <a:pt x="445" y="215"/>
                    <a:pt x="447" y="212"/>
                  </a:cubicBezTo>
                  <a:cubicBezTo>
                    <a:pt x="447" y="211"/>
                    <a:pt x="445" y="211"/>
                    <a:pt x="445" y="210"/>
                  </a:cubicBezTo>
                  <a:cubicBezTo>
                    <a:pt x="448" y="207"/>
                    <a:pt x="451" y="204"/>
                    <a:pt x="454" y="201"/>
                  </a:cubicBezTo>
                  <a:cubicBezTo>
                    <a:pt x="455" y="201"/>
                    <a:pt x="455" y="203"/>
                    <a:pt x="456" y="203"/>
                  </a:cubicBezTo>
                  <a:cubicBezTo>
                    <a:pt x="457" y="202"/>
                    <a:pt x="458" y="198"/>
                    <a:pt x="460" y="199"/>
                  </a:cubicBezTo>
                  <a:cubicBezTo>
                    <a:pt x="464" y="201"/>
                    <a:pt x="467" y="204"/>
                    <a:pt x="469" y="208"/>
                  </a:cubicBezTo>
                  <a:cubicBezTo>
                    <a:pt x="469" y="210"/>
                    <a:pt x="465" y="210"/>
                    <a:pt x="465" y="212"/>
                  </a:cubicBezTo>
                  <a:cubicBezTo>
                    <a:pt x="464" y="213"/>
                    <a:pt x="467" y="213"/>
                    <a:pt x="466" y="214"/>
                  </a:cubicBezTo>
                  <a:cubicBezTo>
                    <a:pt x="464" y="217"/>
                    <a:pt x="461" y="220"/>
                    <a:pt x="457" y="223"/>
                  </a:cubicBezTo>
                  <a:cubicBezTo>
                    <a:pt x="457" y="223"/>
                    <a:pt x="456" y="220"/>
                    <a:pt x="456" y="221"/>
                  </a:cubicBezTo>
                  <a:cubicBezTo>
                    <a:pt x="453" y="223"/>
                    <a:pt x="448" y="225"/>
                    <a:pt x="448" y="229"/>
                  </a:cubicBezTo>
                  <a:cubicBezTo>
                    <a:pt x="448" y="231"/>
                    <a:pt x="451" y="234"/>
                    <a:pt x="454" y="234"/>
                  </a:cubicBezTo>
                  <a:cubicBezTo>
                    <a:pt x="455" y="235"/>
                    <a:pt x="456" y="230"/>
                    <a:pt x="457" y="231"/>
                  </a:cubicBezTo>
                  <a:cubicBezTo>
                    <a:pt x="461" y="232"/>
                    <a:pt x="465" y="236"/>
                    <a:pt x="466" y="240"/>
                  </a:cubicBezTo>
                  <a:cubicBezTo>
                    <a:pt x="467" y="241"/>
                    <a:pt x="463" y="242"/>
                    <a:pt x="463" y="243"/>
                  </a:cubicBezTo>
                  <a:cubicBezTo>
                    <a:pt x="463" y="245"/>
                    <a:pt x="467" y="246"/>
                    <a:pt x="466" y="247"/>
                  </a:cubicBezTo>
                  <a:cubicBezTo>
                    <a:pt x="465" y="251"/>
                    <a:pt x="461" y="255"/>
                    <a:pt x="458" y="256"/>
                  </a:cubicBezTo>
                  <a:cubicBezTo>
                    <a:pt x="456" y="257"/>
                    <a:pt x="456" y="252"/>
                    <a:pt x="454" y="252"/>
                  </a:cubicBezTo>
                  <a:cubicBezTo>
                    <a:pt x="452" y="252"/>
                    <a:pt x="452" y="257"/>
                    <a:pt x="450" y="256"/>
                  </a:cubicBezTo>
                  <a:cubicBezTo>
                    <a:pt x="446" y="254"/>
                    <a:pt x="443" y="251"/>
                    <a:pt x="441" y="247"/>
                  </a:cubicBezTo>
                  <a:cubicBezTo>
                    <a:pt x="440" y="245"/>
                    <a:pt x="445" y="245"/>
                    <a:pt x="445" y="243"/>
                  </a:cubicBezTo>
                  <a:cubicBezTo>
                    <a:pt x="444" y="241"/>
                    <a:pt x="442" y="237"/>
                    <a:pt x="439" y="238"/>
                  </a:cubicBezTo>
                  <a:cubicBezTo>
                    <a:pt x="434" y="239"/>
                    <a:pt x="430" y="243"/>
                    <a:pt x="429" y="248"/>
                  </a:cubicBezTo>
                  <a:cubicBezTo>
                    <a:pt x="428" y="251"/>
                    <a:pt x="436" y="251"/>
                    <a:pt x="436" y="254"/>
                  </a:cubicBezTo>
                  <a:cubicBezTo>
                    <a:pt x="435" y="258"/>
                    <a:pt x="431" y="262"/>
                    <a:pt x="427" y="263"/>
                  </a:cubicBezTo>
                  <a:cubicBezTo>
                    <a:pt x="424" y="263"/>
                    <a:pt x="423" y="256"/>
                    <a:pt x="420" y="257"/>
                  </a:cubicBezTo>
                  <a:cubicBezTo>
                    <a:pt x="415" y="258"/>
                    <a:pt x="404" y="266"/>
                    <a:pt x="409" y="268"/>
                  </a:cubicBezTo>
                  <a:cubicBezTo>
                    <a:pt x="427" y="272"/>
                    <a:pt x="446" y="272"/>
                    <a:pt x="464" y="268"/>
                  </a:cubicBezTo>
                  <a:cubicBezTo>
                    <a:pt x="473" y="265"/>
                    <a:pt x="479" y="255"/>
                    <a:pt x="484" y="247"/>
                  </a:cubicBezTo>
                  <a:cubicBezTo>
                    <a:pt x="486" y="245"/>
                    <a:pt x="478" y="244"/>
                    <a:pt x="479" y="242"/>
                  </a:cubicBezTo>
                  <a:cubicBezTo>
                    <a:pt x="480" y="237"/>
                    <a:pt x="484" y="234"/>
                    <a:pt x="488" y="233"/>
                  </a:cubicBezTo>
                  <a:cubicBezTo>
                    <a:pt x="491" y="232"/>
                    <a:pt x="491" y="237"/>
                    <a:pt x="493" y="238"/>
                  </a:cubicBezTo>
                  <a:cubicBezTo>
                    <a:pt x="495" y="238"/>
                    <a:pt x="496" y="236"/>
                    <a:pt x="497" y="235"/>
                  </a:cubicBezTo>
                  <a:cubicBezTo>
                    <a:pt x="497" y="234"/>
                    <a:pt x="495" y="234"/>
                    <a:pt x="495" y="233"/>
                  </a:cubicBezTo>
                  <a:cubicBezTo>
                    <a:pt x="498" y="229"/>
                    <a:pt x="501" y="226"/>
                    <a:pt x="504" y="224"/>
                  </a:cubicBezTo>
                  <a:cubicBezTo>
                    <a:pt x="505" y="223"/>
                    <a:pt x="505" y="226"/>
                    <a:pt x="506" y="226"/>
                  </a:cubicBezTo>
                  <a:cubicBezTo>
                    <a:pt x="507" y="225"/>
                    <a:pt x="507" y="223"/>
                    <a:pt x="508" y="224"/>
                  </a:cubicBezTo>
                  <a:cubicBezTo>
                    <a:pt x="511" y="226"/>
                    <a:pt x="514" y="229"/>
                    <a:pt x="517" y="233"/>
                  </a:cubicBezTo>
                  <a:cubicBezTo>
                    <a:pt x="517" y="233"/>
                    <a:pt x="515" y="234"/>
                    <a:pt x="515" y="235"/>
                  </a:cubicBezTo>
                  <a:cubicBezTo>
                    <a:pt x="515" y="235"/>
                    <a:pt x="517" y="236"/>
                    <a:pt x="516" y="236"/>
                  </a:cubicBezTo>
                  <a:cubicBezTo>
                    <a:pt x="514" y="240"/>
                    <a:pt x="511" y="243"/>
                    <a:pt x="507" y="245"/>
                  </a:cubicBezTo>
                  <a:cubicBezTo>
                    <a:pt x="507" y="246"/>
                    <a:pt x="507" y="243"/>
                    <a:pt x="506" y="243"/>
                  </a:cubicBezTo>
                  <a:cubicBezTo>
                    <a:pt x="504" y="244"/>
                    <a:pt x="502" y="245"/>
                    <a:pt x="502" y="247"/>
                  </a:cubicBezTo>
                  <a:cubicBezTo>
                    <a:pt x="503" y="249"/>
                    <a:pt x="508" y="250"/>
                    <a:pt x="508" y="252"/>
                  </a:cubicBezTo>
                  <a:cubicBezTo>
                    <a:pt x="507" y="256"/>
                    <a:pt x="503" y="260"/>
                    <a:pt x="499" y="261"/>
                  </a:cubicBezTo>
                  <a:cubicBezTo>
                    <a:pt x="496" y="262"/>
                    <a:pt x="496" y="255"/>
                    <a:pt x="493" y="256"/>
                  </a:cubicBezTo>
                  <a:cubicBezTo>
                    <a:pt x="488" y="258"/>
                    <a:pt x="477" y="264"/>
                    <a:pt x="482" y="268"/>
                  </a:cubicBezTo>
                  <a:cubicBezTo>
                    <a:pt x="489" y="273"/>
                    <a:pt x="501" y="271"/>
                    <a:pt x="510" y="268"/>
                  </a:cubicBezTo>
                  <a:cubicBezTo>
                    <a:pt x="518" y="265"/>
                    <a:pt x="520" y="253"/>
                    <a:pt x="527" y="250"/>
                  </a:cubicBezTo>
                  <a:cubicBezTo>
                    <a:pt x="531" y="249"/>
                    <a:pt x="536" y="255"/>
                    <a:pt x="536" y="259"/>
                  </a:cubicBezTo>
                  <a:cubicBezTo>
                    <a:pt x="537" y="263"/>
                    <a:pt x="525" y="265"/>
                    <a:pt x="528" y="268"/>
                  </a:cubicBezTo>
                  <a:cubicBezTo>
                    <a:pt x="533" y="272"/>
                    <a:pt x="542" y="264"/>
                    <a:pt x="548" y="268"/>
                  </a:cubicBezTo>
                  <a:cubicBezTo>
                    <a:pt x="551" y="270"/>
                    <a:pt x="551" y="278"/>
                    <a:pt x="548" y="280"/>
                  </a:cubicBezTo>
                  <a:cubicBezTo>
                    <a:pt x="542" y="284"/>
                    <a:pt x="533" y="276"/>
                    <a:pt x="528" y="280"/>
                  </a:cubicBezTo>
                  <a:cubicBezTo>
                    <a:pt x="525" y="283"/>
                    <a:pt x="537" y="285"/>
                    <a:pt x="536" y="289"/>
                  </a:cubicBezTo>
                  <a:cubicBezTo>
                    <a:pt x="536" y="293"/>
                    <a:pt x="531" y="299"/>
                    <a:pt x="527" y="298"/>
                  </a:cubicBezTo>
                  <a:cubicBezTo>
                    <a:pt x="520" y="295"/>
                    <a:pt x="518" y="283"/>
                    <a:pt x="510" y="280"/>
                  </a:cubicBezTo>
                  <a:cubicBezTo>
                    <a:pt x="501" y="277"/>
                    <a:pt x="489" y="275"/>
                    <a:pt x="482" y="280"/>
                  </a:cubicBezTo>
                  <a:cubicBezTo>
                    <a:pt x="477" y="283"/>
                    <a:pt x="488" y="290"/>
                    <a:pt x="493" y="292"/>
                  </a:cubicBezTo>
                  <a:cubicBezTo>
                    <a:pt x="496" y="293"/>
                    <a:pt x="496" y="286"/>
                    <a:pt x="499" y="287"/>
                  </a:cubicBezTo>
                  <a:cubicBezTo>
                    <a:pt x="503" y="288"/>
                    <a:pt x="507" y="292"/>
                    <a:pt x="508" y="296"/>
                  </a:cubicBezTo>
                  <a:cubicBezTo>
                    <a:pt x="508" y="298"/>
                    <a:pt x="503" y="298"/>
                    <a:pt x="502" y="301"/>
                  </a:cubicBezTo>
                  <a:cubicBezTo>
                    <a:pt x="502" y="303"/>
                    <a:pt x="504" y="304"/>
                    <a:pt x="506" y="304"/>
                  </a:cubicBezTo>
                  <a:cubicBezTo>
                    <a:pt x="507" y="305"/>
                    <a:pt x="507" y="302"/>
                    <a:pt x="507" y="303"/>
                  </a:cubicBezTo>
                  <a:cubicBezTo>
                    <a:pt x="511" y="305"/>
                    <a:pt x="514" y="308"/>
                    <a:pt x="516" y="312"/>
                  </a:cubicBezTo>
                  <a:cubicBezTo>
                    <a:pt x="517" y="312"/>
                    <a:pt x="515" y="313"/>
                    <a:pt x="515" y="313"/>
                  </a:cubicBezTo>
                  <a:cubicBezTo>
                    <a:pt x="515" y="314"/>
                    <a:pt x="517" y="315"/>
                    <a:pt x="517" y="315"/>
                  </a:cubicBezTo>
                  <a:cubicBezTo>
                    <a:pt x="514" y="319"/>
                    <a:pt x="511" y="322"/>
                    <a:pt x="508" y="324"/>
                  </a:cubicBezTo>
                  <a:cubicBezTo>
                    <a:pt x="507" y="325"/>
                    <a:pt x="507" y="322"/>
                    <a:pt x="506" y="322"/>
                  </a:cubicBezTo>
                  <a:cubicBezTo>
                    <a:pt x="505" y="322"/>
                    <a:pt x="505" y="324"/>
                    <a:pt x="504" y="324"/>
                  </a:cubicBezTo>
                  <a:cubicBezTo>
                    <a:pt x="501" y="322"/>
                    <a:pt x="498" y="318"/>
                    <a:pt x="495" y="315"/>
                  </a:cubicBezTo>
                  <a:cubicBezTo>
                    <a:pt x="495" y="314"/>
                    <a:pt x="497" y="314"/>
                    <a:pt x="497" y="313"/>
                  </a:cubicBezTo>
                  <a:cubicBezTo>
                    <a:pt x="496" y="312"/>
                    <a:pt x="495" y="310"/>
                    <a:pt x="493" y="310"/>
                  </a:cubicBezTo>
                  <a:cubicBezTo>
                    <a:pt x="491" y="310"/>
                    <a:pt x="491" y="316"/>
                    <a:pt x="488" y="315"/>
                  </a:cubicBezTo>
                  <a:cubicBezTo>
                    <a:pt x="484" y="314"/>
                    <a:pt x="480" y="310"/>
                    <a:pt x="479" y="306"/>
                  </a:cubicBezTo>
                  <a:cubicBezTo>
                    <a:pt x="478" y="304"/>
                    <a:pt x="486" y="303"/>
                    <a:pt x="484" y="301"/>
                  </a:cubicBezTo>
                  <a:cubicBezTo>
                    <a:pt x="479" y="293"/>
                    <a:pt x="473" y="283"/>
                    <a:pt x="464" y="280"/>
                  </a:cubicBezTo>
                  <a:cubicBezTo>
                    <a:pt x="446" y="275"/>
                    <a:pt x="427" y="276"/>
                    <a:pt x="409" y="280"/>
                  </a:cubicBezTo>
                  <a:cubicBezTo>
                    <a:pt x="404" y="282"/>
                    <a:pt x="415" y="290"/>
                    <a:pt x="420" y="291"/>
                  </a:cubicBezTo>
                  <a:cubicBezTo>
                    <a:pt x="423" y="292"/>
                    <a:pt x="424" y="284"/>
                    <a:pt x="427" y="285"/>
                  </a:cubicBezTo>
                  <a:cubicBezTo>
                    <a:pt x="431" y="286"/>
                    <a:pt x="435" y="290"/>
                    <a:pt x="436" y="294"/>
                  </a:cubicBezTo>
                  <a:cubicBezTo>
                    <a:pt x="436" y="297"/>
                    <a:pt x="428" y="297"/>
                    <a:pt x="429" y="300"/>
                  </a:cubicBezTo>
                  <a:cubicBezTo>
                    <a:pt x="430" y="305"/>
                    <a:pt x="434" y="309"/>
                    <a:pt x="439" y="310"/>
                  </a:cubicBezTo>
                  <a:cubicBezTo>
                    <a:pt x="442" y="311"/>
                    <a:pt x="444" y="307"/>
                    <a:pt x="445" y="304"/>
                  </a:cubicBezTo>
                  <a:cubicBezTo>
                    <a:pt x="445" y="303"/>
                    <a:pt x="440" y="302"/>
                    <a:pt x="441" y="301"/>
                  </a:cubicBezTo>
                  <a:cubicBezTo>
                    <a:pt x="443" y="297"/>
                    <a:pt x="446" y="293"/>
                    <a:pt x="450" y="292"/>
                  </a:cubicBezTo>
                  <a:cubicBezTo>
                    <a:pt x="452" y="291"/>
                    <a:pt x="452" y="296"/>
                    <a:pt x="454" y="296"/>
                  </a:cubicBezTo>
                  <a:cubicBezTo>
                    <a:pt x="456" y="295"/>
                    <a:pt x="456" y="291"/>
                    <a:pt x="458" y="292"/>
                  </a:cubicBezTo>
                  <a:cubicBezTo>
                    <a:pt x="461" y="293"/>
                    <a:pt x="465" y="297"/>
                    <a:pt x="466" y="301"/>
                  </a:cubicBezTo>
                  <a:cubicBezTo>
                    <a:pt x="467" y="302"/>
                    <a:pt x="463" y="303"/>
                    <a:pt x="463" y="304"/>
                  </a:cubicBezTo>
                  <a:cubicBezTo>
                    <a:pt x="463" y="306"/>
                    <a:pt x="467" y="307"/>
                    <a:pt x="466" y="308"/>
                  </a:cubicBezTo>
                  <a:cubicBezTo>
                    <a:pt x="465" y="312"/>
                    <a:pt x="461" y="315"/>
                    <a:pt x="457" y="317"/>
                  </a:cubicBezTo>
                  <a:cubicBezTo>
                    <a:pt x="456" y="318"/>
                    <a:pt x="455" y="313"/>
                    <a:pt x="454" y="313"/>
                  </a:cubicBezTo>
                  <a:cubicBezTo>
                    <a:pt x="451" y="314"/>
                    <a:pt x="448" y="317"/>
                    <a:pt x="448" y="319"/>
                  </a:cubicBezTo>
                  <a:cubicBezTo>
                    <a:pt x="448" y="323"/>
                    <a:pt x="453" y="325"/>
                    <a:pt x="456" y="327"/>
                  </a:cubicBezTo>
                  <a:cubicBezTo>
                    <a:pt x="456" y="327"/>
                    <a:pt x="457" y="325"/>
                    <a:pt x="457" y="325"/>
                  </a:cubicBezTo>
                  <a:cubicBezTo>
                    <a:pt x="461" y="328"/>
                    <a:pt x="464" y="331"/>
                    <a:pt x="466" y="334"/>
                  </a:cubicBezTo>
                  <a:cubicBezTo>
                    <a:pt x="467" y="335"/>
                    <a:pt x="464" y="335"/>
                    <a:pt x="465" y="336"/>
                  </a:cubicBezTo>
                  <a:cubicBezTo>
                    <a:pt x="465" y="338"/>
                    <a:pt x="469" y="338"/>
                    <a:pt x="469" y="340"/>
                  </a:cubicBezTo>
                  <a:cubicBezTo>
                    <a:pt x="467" y="344"/>
                    <a:pt x="464" y="347"/>
                    <a:pt x="460" y="349"/>
                  </a:cubicBezTo>
                  <a:cubicBezTo>
                    <a:pt x="458" y="350"/>
                    <a:pt x="457" y="346"/>
                    <a:pt x="456" y="345"/>
                  </a:cubicBezTo>
                  <a:cubicBezTo>
                    <a:pt x="455" y="345"/>
                    <a:pt x="455" y="347"/>
                    <a:pt x="454" y="346"/>
                  </a:cubicBezTo>
                  <a:cubicBezTo>
                    <a:pt x="451" y="344"/>
                    <a:pt x="448" y="341"/>
                    <a:pt x="445" y="337"/>
                  </a:cubicBezTo>
                  <a:cubicBezTo>
                    <a:pt x="445" y="337"/>
                    <a:pt x="447" y="337"/>
                    <a:pt x="447" y="336"/>
                  </a:cubicBezTo>
                  <a:cubicBezTo>
                    <a:pt x="445" y="333"/>
                    <a:pt x="443" y="329"/>
                    <a:pt x="439" y="328"/>
                  </a:cubicBezTo>
                  <a:cubicBezTo>
                    <a:pt x="436" y="328"/>
                    <a:pt x="433" y="332"/>
                    <a:pt x="433" y="334"/>
                  </a:cubicBezTo>
                  <a:cubicBezTo>
                    <a:pt x="432" y="336"/>
                    <a:pt x="437" y="337"/>
                    <a:pt x="436" y="338"/>
                  </a:cubicBezTo>
                  <a:cubicBezTo>
                    <a:pt x="435" y="342"/>
                    <a:pt x="431" y="345"/>
                    <a:pt x="427" y="347"/>
                  </a:cubicBezTo>
                  <a:cubicBezTo>
                    <a:pt x="426" y="348"/>
                    <a:pt x="425" y="343"/>
                    <a:pt x="424" y="343"/>
                  </a:cubicBezTo>
                  <a:cubicBezTo>
                    <a:pt x="422" y="343"/>
                    <a:pt x="422" y="348"/>
                    <a:pt x="420" y="347"/>
                  </a:cubicBezTo>
                  <a:cubicBezTo>
                    <a:pt x="416" y="346"/>
                    <a:pt x="413" y="342"/>
                    <a:pt x="411" y="338"/>
                  </a:cubicBezTo>
                  <a:cubicBezTo>
                    <a:pt x="410" y="337"/>
                    <a:pt x="415" y="336"/>
                    <a:pt x="415" y="334"/>
                  </a:cubicBezTo>
                  <a:cubicBezTo>
                    <a:pt x="415" y="333"/>
                    <a:pt x="410" y="332"/>
                    <a:pt x="411" y="331"/>
                  </a:cubicBezTo>
                  <a:cubicBezTo>
                    <a:pt x="413" y="327"/>
                    <a:pt x="416" y="324"/>
                    <a:pt x="420" y="322"/>
                  </a:cubicBezTo>
                  <a:cubicBezTo>
                    <a:pt x="422" y="321"/>
                    <a:pt x="422" y="326"/>
                    <a:pt x="424" y="326"/>
                  </a:cubicBezTo>
                  <a:cubicBezTo>
                    <a:pt x="427" y="325"/>
                    <a:pt x="431" y="322"/>
                    <a:pt x="430" y="319"/>
                  </a:cubicBezTo>
                  <a:cubicBezTo>
                    <a:pt x="429" y="315"/>
                    <a:pt x="425" y="310"/>
                    <a:pt x="420" y="309"/>
                  </a:cubicBezTo>
                  <a:cubicBezTo>
                    <a:pt x="417" y="309"/>
                    <a:pt x="417" y="316"/>
                    <a:pt x="414" y="315"/>
                  </a:cubicBezTo>
                  <a:cubicBezTo>
                    <a:pt x="410" y="315"/>
                    <a:pt x="406" y="311"/>
                    <a:pt x="405" y="306"/>
                  </a:cubicBezTo>
                  <a:cubicBezTo>
                    <a:pt x="405" y="304"/>
                    <a:pt x="413" y="303"/>
                    <a:pt x="411" y="300"/>
                  </a:cubicBezTo>
                  <a:cubicBezTo>
                    <a:pt x="407" y="292"/>
                    <a:pt x="400" y="284"/>
                    <a:pt x="391" y="280"/>
                  </a:cubicBezTo>
                  <a:cubicBezTo>
                    <a:pt x="381" y="276"/>
                    <a:pt x="367" y="275"/>
                    <a:pt x="357" y="280"/>
                  </a:cubicBezTo>
                  <a:cubicBezTo>
                    <a:pt x="352" y="283"/>
                    <a:pt x="364" y="290"/>
                    <a:pt x="369" y="292"/>
                  </a:cubicBezTo>
                  <a:cubicBezTo>
                    <a:pt x="371" y="293"/>
                    <a:pt x="372" y="286"/>
                    <a:pt x="374" y="287"/>
                  </a:cubicBezTo>
                  <a:cubicBezTo>
                    <a:pt x="378" y="288"/>
                    <a:pt x="382" y="292"/>
                    <a:pt x="383" y="296"/>
                  </a:cubicBezTo>
                  <a:cubicBezTo>
                    <a:pt x="384" y="298"/>
                    <a:pt x="378" y="298"/>
                    <a:pt x="378" y="301"/>
                  </a:cubicBezTo>
                  <a:cubicBezTo>
                    <a:pt x="377" y="303"/>
                    <a:pt x="380" y="304"/>
                    <a:pt x="381" y="304"/>
                  </a:cubicBezTo>
                  <a:cubicBezTo>
                    <a:pt x="382" y="305"/>
                    <a:pt x="382" y="302"/>
                    <a:pt x="383" y="303"/>
                  </a:cubicBezTo>
                  <a:cubicBezTo>
                    <a:pt x="386" y="305"/>
                    <a:pt x="389" y="308"/>
                    <a:pt x="392" y="312"/>
                  </a:cubicBezTo>
                  <a:cubicBezTo>
                    <a:pt x="392" y="312"/>
                    <a:pt x="390" y="313"/>
                    <a:pt x="390" y="313"/>
                  </a:cubicBezTo>
                  <a:cubicBezTo>
                    <a:pt x="390" y="314"/>
                    <a:pt x="393" y="315"/>
                    <a:pt x="392" y="315"/>
                  </a:cubicBezTo>
                  <a:cubicBezTo>
                    <a:pt x="390" y="319"/>
                    <a:pt x="387" y="322"/>
                    <a:pt x="383" y="324"/>
                  </a:cubicBezTo>
                  <a:cubicBezTo>
                    <a:pt x="382" y="325"/>
                    <a:pt x="382" y="322"/>
                    <a:pt x="381" y="322"/>
                  </a:cubicBezTo>
                  <a:cubicBezTo>
                    <a:pt x="381" y="322"/>
                    <a:pt x="380" y="324"/>
                    <a:pt x="380" y="324"/>
                  </a:cubicBezTo>
                  <a:cubicBezTo>
                    <a:pt x="376" y="322"/>
                    <a:pt x="373" y="318"/>
                    <a:pt x="371" y="315"/>
                  </a:cubicBezTo>
                  <a:cubicBezTo>
                    <a:pt x="370" y="314"/>
                    <a:pt x="373" y="314"/>
                    <a:pt x="372" y="313"/>
                  </a:cubicBezTo>
                  <a:cubicBezTo>
                    <a:pt x="372" y="312"/>
                    <a:pt x="370" y="310"/>
                    <a:pt x="369" y="310"/>
                  </a:cubicBezTo>
                  <a:cubicBezTo>
                    <a:pt x="366" y="310"/>
                    <a:pt x="366" y="316"/>
                    <a:pt x="364" y="315"/>
                  </a:cubicBezTo>
                  <a:cubicBezTo>
                    <a:pt x="359" y="314"/>
                    <a:pt x="356" y="310"/>
                    <a:pt x="355" y="306"/>
                  </a:cubicBezTo>
                  <a:cubicBezTo>
                    <a:pt x="354" y="304"/>
                    <a:pt x="361" y="303"/>
                    <a:pt x="360" y="301"/>
                  </a:cubicBezTo>
                  <a:cubicBezTo>
                    <a:pt x="355" y="293"/>
                    <a:pt x="347" y="286"/>
                    <a:pt x="339" y="280"/>
                  </a:cubicBezTo>
                  <a:cubicBezTo>
                    <a:pt x="336" y="278"/>
                    <a:pt x="328" y="276"/>
                    <a:pt x="327" y="280"/>
                  </a:cubicBezTo>
                  <a:cubicBezTo>
                    <a:pt x="326" y="284"/>
                    <a:pt x="336" y="285"/>
                    <a:pt x="337" y="289"/>
                  </a:cubicBezTo>
                  <a:cubicBezTo>
                    <a:pt x="337" y="294"/>
                    <a:pt x="332" y="300"/>
                    <a:pt x="328" y="298"/>
                  </a:cubicBezTo>
                  <a:cubicBezTo>
                    <a:pt x="319" y="296"/>
                    <a:pt x="318" y="280"/>
                    <a:pt x="309" y="280"/>
                  </a:cubicBezTo>
                  <a:cubicBezTo>
                    <a:pt x="302" y="281"/>
                    <a:pt x="295" y="293"/>
                    <a:pt x="298" y="300"/>
                  </a:cubicBezTo>
                  <a:cubicBezTo>
                    <a:pt x="302" y="307"/>
                    <a:pt x="317" y="301"/>
                    <a:pt x="323" y="306"/>
                  </a:cubicBezTo>
                  <a:cubicBezTo>
                    <a:pt x="326" y="309"/>
                    <a:pt x="323" y="317"/>
                    <a:pt x="320" y="319"/>
                  </a:cubicBezTo>
                  <a:cubicBezTo>
                    <a:pt x="316" y="321"/>
                    <a:pt x="310" y="312"/>
                    <a:pt x="307" y="315"/>
                  </a:cubicBezTo>
                  <a:cubicBezTo>
                    <a:pt x="304" y="318"/>
                    <a:pt x="310" y="324"/>
                    <a:pt x="313" y="326"/>
                  </a:cubicBezTo>
                  <a:cubicBezTo>
                    <a:pt x="322" y="330"/>
                    <a:pt x="332" y="333"/>
                    <a:pt x="341" y="333"/>
                  </a:cubicBezTo>
                  <a:cubicBezTo>
                    <a:pt x="344" y="333"/>
                    <a:pt x="341" y="327"/>
                    <a:pt x="343" y="326"/>
                  </a:cubicBezTo>
                  <a:cubicBezTo>
                    <a:pt x="347" y="325"/>
                    <a:pt x="353" y="326"/>
                    <a:pt x="355" y="329"/>
                  </a:cubicBezTo>
                  <a:cubicBezTo>
                    <a:pt x="357" y="331"/>
                    <a:pt x="353" y="334"/>
                    <a:pt x="354" y="337"/>
                  </a:cubicBezTo>
                  <a:cubicBezTo>
                    <a:pt x="354" y="338"/>
                    <a:pt x="357" y="338"/>
                    <a:pt x="358" y="338"/>
                  </a:cubicBezTo>
                  <a:cubicBezTo>
                    <a:pt x="359" y="338"/>
                    <a:pt x="358" y="336"/>
                    <a:pt x="359" y="336"/>
                  </a:cubicBezTo>
                  <a:cubicBezTo>
                    <a:pt x="363" y="336"/>
                    <a:pt x="367" y="337"/>
                    <a:pt x="371" y="339"/>
                  </a:cubicBezTo>
                  <a:cubicBezTo>
                    <a:pt x="372" y="339"/>
                    <a:pt x="370" y="340"/>
                    <a:pt x="370" y="341"/>
                  </a:cubicBezTo>
                  <a:cubicBezTo>
                    <a:pt x="371" y="342"/>
                    <a:pt x="373" y="341"/>
                    <a:pt x="373" y="342"/>
                  </a:cubicBezTo>
                  <a:cubicBezTo>
                    <a:pt x="373" y="346"/>
                    <a:pt x="372" y="350"/>
                    <a:pt x="370" y="354"/>
                  </a:cubicBezTo>
                  <a:cubicBezTo>
                    <a:pt x="369" y="355"/>
                    <a:pt x="368" y="353"/>
                    <a:pt x="367" y="353"/>
                  </a:cubicBezTo>
                  <a:cubicBezTo>
                    <a:pt x="367" y="354"/>
                    <a:pt x="367" y="356"/>
                    <a:pt x="367" y="356"/>
                  </a:cubicBezTo>
                  <a:cubicBezTo>
                    <a:pt x="362" y="355"/>
                    <a:pt x="358" y="354"/>
                    <a:pt x="354" y="352"/>
                  </a:cubicBezTo>
                  <a:cubicBezTo>
                    <a:pt x="354" y="352"/>
                    <a:pt x="356" y="351"/>
                    <a:pt x="355" y="350"/>
                  </a:cubicBezTo>
                  <a:cubicBezTo>
                    <a:pt x="354" y="349"/>
                    <a:pt x="351" y="348"/>
                    <a:pt x="350" y="349"/>
                  </a:cubicBezTo>
                  <a:cubicBezTo>
                    <a:pt x="348" y="350"/>
                    <a:pt x="351" y="355"/>
                    <a:pt x="348" y="356"/>
                  </a:cubicBezTo>
                  <a:cubicBezTo>
                    <a:pt x="344" y="357"/>
                    <a:pt x="339" y="356"/>
                    <a:pt x="336" y="353"/>
                  </a:cubicBezTo>
                  <a:cubicBezTo>
                    <a:pt x="334" y="351"/>
                    <a:pt x="340" y="347"/>
                    <a:pt x="338" y="345"/>
                  </a:cubicBezTo>
                  <a:cubicBezTo>
                    <a:pt x="334" y="342"/>
                    <a:pt x="322" y="336"/>
                    <a:pt x="322" y="341"/>
                  </a:cubicBezTo>
                  <a:cubicBezTo>
                    <a:pt x="322" y="353"/>
                    <a:pt x="330" y="363"/>
                    <a:pt x="339" y="371"/>
                  </a:cubicBezTo>
                  <a:cubicBezTo>
                    <a:pt x="346" y="377"/>
                    <a:pt x="357" y="378"/>
                    <a:pt x="366" y="378"/>
                  </a:cubicBezTo>
                  <a:cubicBezTo>
                    <a:pt x="369" y="378"/>
                    <a:pt x="366" y="371"/>
                    <a:pt x="369" y="370"/>
                  </a:cubicBezTo>
                  <a:cubicBezTo>
                    <a:pt x="373" y="368"/>
                    <a:pt x="378" y="370"/>
                    <a:pt x="381" y="373"/>
                  </a:cubicBezTo>
                  <a:cubicBezTo>
                    <a:pt x="383" y="375"/>
                    <a:pt x="377" y="379"/>
                    <a:pt x="379" y="381"/>
                  </a:cubicBezTo>
                  <a:cubicBezTo>
                    <a:pt x="382" y="385"/>
                    <a:pt x="388" y="386"/>
                    <a:pt x="392" y="385"/>
                  </a:cubicBezTo>
                  <a:cubicBezTo>
                    <a:pt x="395" y="384"/>
                    <a:pt x="395" y="379"/>
                    <a:pt x="394" y="376"/>
                  </a:cubicBezTo>
                  <a:cubicBezTo>
                    <a:pt x="394" y="375"/>
                    <a:pt x="390" y="377"/>
                    <a:pt x="389" y="375"/>
                  </a:cubicBezTo>
                  <a:cubicBezTo>
                    <a:pt x="389" y="371"/>
                    <a:pt x="390" y="366"/>
                    <a:pt x="393" y="363"/>
                  </a:cubicBezTo>
                  <a:cubicBezTo>
                    <a:pt x="394" y="361"/>
                    <a:pt x="396" y="365"/>
                    <a:pt x="398" y="364"/>
                  </a:cubicBezTo>
                  <a:cubicBezTo>
                    <a:pt x="399" y="363"/>
                    <a:pt x="397" y="359"/>
                    <a:pt x="399" y="359"/>
                  </a:cubicBezTo>
                  <a:cubicBezTo>
                    <a:pt x="403" y="358"/>
                    <a:pt x="408" y="359"/>
                    <a:pt x="411" y="362"/>
                  </a:cubicBezTo>
                  <a:cubicBezTo>
                    <a:pt x="413" y="363"/>
                    <a:pt x="409" y="366"/>
                    <a:pt x="410" y="367"/>
                  </a:cubicBezTo>
                  <a:cubicBezTo>
                    <a:pt x="411" y="369"/>
                    <a:pt x="415" y="367"/>
                    <a:pt x="415" y="369"/>
                  </a:cubicBezTo>
                  <a:cubicBezTo>
                    <a:pt x="416" y="373"/>
                    <a:pt x="414" y="377"/>
                    <a:pt x="412" y="381"/>
                  </a:cubicBezTo>
                  <a:cubicBezTo>
                    <a:pt x="411" y="382"/>
                    <a:pt x="408" y="378"/>
                    <a:pt x="407" y="380"/>
                  </a:cubicBezTo>
                  <a:cubicBezTo>
                    <a:pt x="405" y="382"/>
                    <a:pt x="403" y="386"/>
                    <a:pt x="404" y="388"/>
                  </a:cubicBezTo>
                  <a:cubicBezTo>
                    <a:pt x="407" y="391"/>
                    <a:pt x="411" y="391"/>
                    <a:pt x="415" y="391"/>
                  </a:cubicBezTo>
                  <a:cubicBezTo>
                    <a:pt x="416" y="391"/>
                    <a:pt x="415" y="389"/>
                    <a:pt x="416" y="389"/>
                  </a:cubicBezTo>
                  <a:cubicBezTo>
                    <a:pt x="420" y="389"/>
                    <a:pt x="424" y="390"/>
                    <a:pt x="428" y="392"/>
                  </a:cubicBezTo>
                  <a:cubicBezTo>
                    <a:pt x="428" y="392"/>
                    <a:pt x="427" y="394"/>
                    <a:pt x="427" y="394"/>
                  </a:cubicBezTo>
                  <a:cubicBezTo>
                    <a:pt x="429" y="395"/>
                    <a:pt x="432" y="394"/>
                    <a:pt x="433" y="396"/>
                  </a:cubicBezTo>
                  <a:cubicBezTo>
                    <a:pt x="433" y="400"/>
                    <a:pt x="432" y="405"/>
                    <a:pt x="429" y="408"/>
                  </a:cubicBezTo>
                  <a:cubicBezTo>
                    <a:pt x="428" y="409"/>
                    <a:pt x="426" y="406"/>
                    <a:pt x="424" y="406"/>
                  </a:cubicBezTo>
                  <a:cubicBezTo>
                    <a:pt x="423" y="407"/>
                    <a:pt x="424" y="409"/>
                    <a:pt x="423" y="409"/>
                  </a:cubicBezTo>
                  <a:cubicBezTo>
                    <a:pt x="419" y="409"/>
                    <a:pt x="415" y="407"/>
                    <a:pt x="411" y="406"/>
                  </a:cubicBezTo>
                  <a:cubicBezTo>
                    <a:pt x="410" y="405"/>
                    <a:pt x="412" y="404"/>
                    <a:pt x="412" y="403"/>
                  </a:cubicBezTo>
                  <a:cubicBezTo>
                    <a:pt x="408" y="402"/>
                    <a:pt x="405" y="399"/>
                    <a:pt x="401" y="400"/>
                  </a:cubicBezTo>
                  <a:cubicBezTo>
                    <a:pt x="399" y="401"/>
                    <a:pt x="398" y="406"/>
                    <a:pt x="399" y="408"/>
                  </a:cubicBezTo>
                  <a:cubicBezTo>
                    <a:pt x="400" y="410"/>
                    <a:pt x="404" y="408"/>
                    <a:pt x="404" y="410"/>
                  </a:cubicBezTo>
                  <a:cubicBezTo>
                    <a:pt x="405" y="414"/>
                    <a:pt x="403" y="419"/>
                    <a:pt x="401" y="422"/>
                  </a:cubicBezTo>
                  <a:cubicBezTo>
                    <a:pt x="400" y="423"/>
                    <a:pt x="397" y="420"/>
                    <a:pt x="396" y="421"/>
                  </a:cubicBezTo>
                  <a:cubicBezTo>
                    <a:pt x="394" y="421"/>
                    <a:pt x="396" y="425"/>
                    <a:pt x="394" y="426"/>
                  </a:cubicBezTo>
                  <a:cubicBezTo>
                    <a:pt x="390" y="426"/>
                    <a:pt x="385" y="425"/>
                    <a:pt x="382" y="422"/>
                  </a:cubicBezTo>
                  <a:cubicBezTo>
                    <a:pt x="381" y="421"/>
                    <a:pt x="384" y="419"/>
                    <a:pt x="384" y="417"/>
                  </a:cubicBezTo>
                  <a:cubicBezTo>
                    <a:pt x="383" y="416"/>
                    <a:pt x="379" y="418"/>
                    <a:pt x="378" y="416"/>
                  </a:cubicBezTo>
                  <a:cubicBezTo>
                    <a:pt x="378" y="412"/>
                    <a:pt x="379" y="407"/>
                    <a:pt x="382" y="404"/>
                  </a:cubicBezTo>
                  <a:cubicBezTo>
                    <a:pt x="383" y="402"/>
                    <a:pt x="386" y="406"/>
                    <a:pt x="387" y="405"/>
                  </a:cubicBezTo>
                  <a:cubicBezTo>
                    <a:pt x="389" y="403"/>
                    <a:pt x="391" y="399"/>
                    <a:pt x="389" y="397"/>
                  </a:cubicBezTo>
                  <a:cubicBezTo>
                    <a:pt x="386" y="394"/>
                    <a:pt x="380" y="392"/>
                    <a:pt x="375" y="393"/>
                  </a:cubicBezTo>
                  <a:cubicBezTo>
                    <a:pt x="372" y="394"/>
                    <a:pt x="376" y="401"/>
                    <a:pt x="373" y="402"/>
                  </a:cubicBezTo>
                  <a:cubicBezTo>
                    <a:pt x="369" y="404"/>
                    <a:pt x="363" y="402"/>
                    <a:pt x="361" y="399"/>
                  </a:cubicBezTo>
                  <a:cubicBezTo>
                    <a:pt x="359" y="397"/>
                    <a:pt x="365" y="392"/>
                    <a:pt x="363" y="390"/>
                  </a:cubicBezTo>
                  <a:cubicBezTo>
                    <a:pt x="359" y="386"/>
                    <a:pt x="347" y="381"/>
                    <a:pt x="348" y="386"/>
                  </a:cubicBezTo>
                  <a:cubicBezTo>
                    <a:pt x="353" y="404"/>
                    <a:pt x="362" y="421"/>
                    <a:pt x="375" y="434"/>
                  </a:cubicBezTo>
                  <a:cubicBezTo>
                    <a:pt x="382" y="440"/>
                    <a:pt x="394" y="441"/>
                    <a:pt x="404" y="441"/>
                  </a:cubicBezTo>
                  <a:cubicBezTo>
                    <a:pt x="406" y="441"/>
                    <a:pt x="403" y="434"/>
                    <a:pt x="406" y="434"/>
                  </a:cubicBezTo>
                  <a:cubicBezTo>
                    <a:pt x="410" y="433"/>
                    <a:pt x="415" y="434"/>
                    <a:pt x="418" y="437"/>
                  </a:cubicBezTo>
                  <a:cubicBezTo>
                    <a:pt x="420" y="439"/>
                    <a:pt x="415" y="442"/>
                    <a:pt x="416" y="444"/>
                  </a:cubicBezTo>
                  <a:cubicBezTo>
                    <a:pt x="416" y="446"/>
                    <a:pt x="419" y="446"/>
                    <a:pt x="421" y="446"/>
                  </a:cubicBezTo>
                  <a:cubicBezTo>
                    <a:pt x="421" y="445"/>
                    <a:pt x="420" y="443"/>
                    <a:pt x="421" y="443"/>
                  </a:cubicBezTo>
                  <a:cubicBezTo>
                    <a:pt x="425" y="444"/>
                    <a:pt x="430" y="445"/>
                    <a:pt x="433" y="447"/>
                  </a:cubicBezTo>
                  <a:cubicBezTo>
                    <a:pt x="434" y="447"/>
                    <a:pt x="432" y="448"/>
                    <a:pt x="433" y="449"/>
                  </a:cubicBezTo>
                  <a:cubicBezTo>
                    <a:pt x="433" y="450"/>
                    <a:pt x="436" y="449"/>
                    <a:pt x="435" y="450"/>
                  </a:cubicBezTo>
                  <a:cubicBezTo>
                    <a:pt x="435" y="454"/>
                    <a:pt x="434" y="458"/>
                    <a:pt x="432" y="462"/>
                  </a:cubicBezTo>
                  <a:cubicBezTo>
                    <a:pt x="432" y="463"/>
                    <a:pt x="430" y="461"/>
                    <a:pt x="429" y="461"/>
                  </a:cubicBezTo>
                  <a:cubicBezTo>
                    <a:pt x="429" y="461"/>
                    <a:pt x="430" y="463"/>
                    <a:pt x="429" y="463"/>
                  </a:cubicBezTo>
                  <a:cubicBezTo>
                    <a:pt x="425" y="463"/>
                    <a:pt x="420" y="462"/>
                    <a:pt x="417" y="460"/>
                  </a:cubicBezTo>
                  <a:cubicBezTo>
                    <a:pt x="416" y="460"/>
                    <a:pt x="418" y="458"/>
                    <a:pt x="417" y="458"/>
                  </a:cubicBezTo>
                  <a:cubicBezTo>
                    <a:pt x="416" y="457"/>
                    <a:pt x="414" y="456"/>
                    <a:pt x="413" y="457"/>
                  </a:cubicBezTo>
                  <a:cubicBezTo>
                    <a:pt x="411" y="458"/>
                    <a:pt x="413" y="463"/>
                    <a:pt x="411" y="464"/>
                  </a:cubicBezTo>
                  <a:cubicBezTo>
                    <a:pt x="406" y="465"/>
                    <a:pt x="401" y="464"/>
                    <a:pt x="398" y="461"/>
                  </a:cubicBezTo>
                  <a:cubicBezTo>
                    <a:pt x="397" y="459"/>
                    <a:pt x="402" y="455"/>
                    <a:pt x="400" y="453"/>
                  </a:cubicBezTo>
                  <a:cubicBezTo>
                    <a:pt x="396" y="450"/>
                    <a:pt x="385" y="444"/>
                    <a:pt x="384" y="449"/>
                  </a:cubicBezTo>
                  <a:cubicBezTo>
                    <a:pt x="383" y="458"/>
                    <a:pt x="391" y="468"/>
                    <a:pt x="398" y="474"/>
                  </a:cubicBezTo>
                  <a:cubicBezTo>
                    <a:pt x="405" y="479"/>
                    <a:pt x="416" y="474"/>
                    <a:pt x="422" y="480"/>
                  </a:cubicBezTo>
                  <a:cubicBezTo>
                    <a:pt x="425" y="483"/>
                    <a:pt x="423" y="490"/>
                    <a:pt x="419" y="492"/>
                  </a:cubicBezTo>
                  <a:cubicBezTo>
                    <a:pt x="416" y="494"/>
                    <a:pt x="408" y="485"/>
                    <a:pt x="407" y="489"/>
                  </a:cubicBezTo>
                  <a:cubicBezTo>
                    <a:pt x="407" y="496"/>
                    <a:pt x="418" y="500"/>
                    <a:pt x="417" y="506"/>
                  </a:cubicBezTo>
                  <a:cubicBezTo>
                    <a:pt x="417" y="510"/>
                    <a:pt x="410" y="514"/>
                    <a:pt x="406" y="513"/>
                  </a:cubicBezTo>
                  <a:cubicBezTo>
                    <a:pt x="400" y="509"/>
                    <a:pt x="402" y="498"/>
                    <a:pt x="396" y="495"/>
                  </a:cubicBezTo>
                  <a:cubicBezTo>
                    <a:pt x="393" y="494"/>
                    <a:pt x="397" y="505"/>
                    <a:pt x="393" y="507"/>
                  </a:cubicBezTo>
                  <a:cubicBezTo>
                    <a:pt x="390" y="509"/>
                    <a:pt x="382" y="508"/>
                    <a:pt x="381" y="504"/>
                  </a:cubicBezTo>
                  <a:cubicBezTo>
                    <a:pt x="379" y="496"/>
                    <a:pt x="389" y="488"/>
                    <a:pt x="387" y="480"/>
                  </a:cubicBezTo>
                  <a:cubicBezTo>
                    <a:pt x="386" y="471"/>
                    <a:pt x="382" y="459"/>
                    <a:pt x="373" y="455"/>
                  </a:cubicBezTo>
                  <a:cubicBezTo>
                    <a:pt x="368" y="453"/>
                    <a:pt x="368" y="466"/>
                    <a:pt x="369" y="471"/>
                  </a:cubicBezTo>
                  <a:cubicBezTo>
                    <a:pt x="369" y="474"/>
                    <a:pt x="376" y="471"/>
                    <a:pt x="376" y="473"/>
                  </a:cubicBezTo>
                  <a:cubicBezTo>
                    <a:pt x="377" y="477"/>
                    <a:pt x="376" y="483"/>
                    <a:pt x="373" y="486"/>
                  </a:cubicBezTo>
                  <a:cubicBezTo>
                    <a:pt x="371" y="487"/>
                    <a:pt x="368" y="483"/>
                    <a:pt x="366" y="484"/>
                  </a:cubicBezTo>
                  <a:cubicBezTo>
                    <a:pt x="364" y="484"/>
                    <a:pt x="364" y="487"/>
                    <a:pt x="364" y="488"/>
                  </a:cubicBezTo>
                  <a:cubicBezTo>
                    <a:pt x="365" y="489"/>
                    <a:pt x="367" y="488"/>
                    <a:pt x="367" y="489"/>
                  </a:cubicBezTo>
                  <a:cubicBezTo>
                    <a:pt x="366" y="493"/>
                    <a:pt x="365" y="497"/>
                    <a:pt x="363" y="501"/>
                  </a:cubicBezTo>
                  <a:cubicBezTo>
                    <a:pt x="363" y="502"/>
                    <a:pt x="362" y="500"/>
                    <a:pt x="361" y="501"/>
                  </a:cubicBezTo>
                  <a:cubicBezTo>
                    <a:pt x="360" y="501"/>
                    <a:pt x="361" y="503"/>
                    <a:pt x="360" y="503"/>
                  </a:cubicBezTo>
                  <a:cubicBezTo>
                    <a:pt x="356" y="503"/>
                    <a:pt x="352" y="502"/>
                    <a:pt x="348" y="500"/>
                  </a:cubicBezTo>
                  <a:cubicBezTo>
                    <a:pt x="347" y="500"/>
                    <a:pt x="349" y="498"/>
                    <a:pt x="349" y="497"/>
                  </a:cubicBezTo>
                  <a:cubicBezTo>
                    <a:pt x="349" y="497"/>
                    <a:pt x="347" y="497"/>
                    <a:pt x="347" y="497"/>
                  </a:cubicBezTo>
                  <a:cubicBezTo>
                    <a:pt x="347" y="493"/>
                    <a:pt x="348" y="488"/>
                    <a:pt x="350" y="484"/>
                  </a:cubicBezTo>
                  <a:cubicBezTo>
                    <a:pt x="350" y="484"/>
                    <a:pt x="352" y="486"/>
                    <a:pt x="352" y="485"/>
                  </a:cubicBezTo>
                  <a:cubicBezTo>
                    <a:pt x="353" y="484"/>
                    <a:pt x="355" y="482"/>
                    <a:pt x="353" y="480"/>
                  </a:cubicBezTo>
                  <a:cubicBezTo>
                    <a:pt x="352" y="478"/>
                    <a:pt x="347" y="481"/>
                    <a:pt x="346" y="478"/>
                  </a:cubicBezTo>
                  <a:cubicBezTo>
                    <a:pt x="345" y="474"/>
                    <a:pt x="346" y="469"/>
                    <a:pt x="349" y="466"/>
                  </a:cubicBezTo>
                  <a:cubicBezTo>
                    <a:pt x="351" y="464"/>
                    <a:pt x="356" y="470"/>
                    <a:pt x="357" y="468"/>
                  </a:cubicBezTo>
                  <a:cubicBezTo>
                    <a:pt x="362" y="460"/>
                    <a:pt x="367" y="449"/>
                    <a:pt x="364" y="440"/>
                  </a:cubicBezTo>
                  <a:cubicBezTo>
                    <a:pt x="360" y="422"/>
                    <a:pt x="350" y="406"/>
                    <a:pt x="337" y="392"/>
                  </a:cubicBezTo>
                  <a:cubicBezTo>
                    <a:pt x="333" y="389"/>
                    <a:pt x="332" y="403"/>
                    <a:pt x="333" y="408"/>
                  </a:cubicBezTo>
                  <a:cubicBezTo>
                    <a:pt x="334" y="411"/>
                    <a:pt x="341" y="407"/>
                    <a:pt x="342" y="410"/>
                  </a:cubicBezTo>
                  <a:cubicBezTo>
                    <a:pt x="343" y="414"/>
                    <a:pt x="342" y="420"/>
                    <a:pt x="339" y="422"/>
                  </a:cubicBezTo>
                  <a:cubicBezTo>
                    <a:pt x="336" y="424"/>
                    <a:pt x="332" y="418"/>
                    <a:pt x="330" y="420"/>
                  </a:cubicBezTo>
                  <a:cubicBezTo>
                    <a:pt x="326" y="423"/>
                    <a:pt x="325" y="429"/>
                    <a:pt x="326" y="433"/>
                  </a:cubicBezTo>
                  <a:cubicBezTo>
                    <a:pt x="327" y="436"/>
                    <a:pt x="331" y="436"/>
                    <a:pt x="334" y="436"/>
                  </a:cubicBezTo>
                  <a:cubicBezTo>
                    <a:pt x="336" y="435"/>
                    <a:pt x="334" y="431"/>
                    <a:pt x="335" y="431"/>
                  </a:cubicBezTo>
                  <a:cubicBezTo>
                    <a:pt x="339" y="430"/>
                    <a:pt x="344" y="431"/>
                    <a:pt x="347" y="434"/>
                  </a:cubicBezTo>
                  <a:cubicBezTo>
                    <a:pt x="349" y="435"/>
                    <a:pt x="345" y="437"/>
                    <a:pt x="346" y="439"/>
                  </a:cubicBezTo>
                  <a:cubicBezTo>
                    <a:pt x="347" y="440"/>
                    <a:pt x="351" y="438"/>
                    <a:pt x="351" y="440"/>
                  </a:cubicBezTo>
                  <a:cubicBezTo>
                    <a:pt x="352" y="444"/>
                    <a:pt x="351" y="449"/>
                    <a:pt x="348" y="452"/>
                  </a:cubicBezTo>
                  <a:cubicBezTo>
                    <a:pt x="347" y="454"/>
                    <a:pt x="344" y="450"/>
                    <a:pt x="343" y="451"/>
                  </a:cubicBezTo>
                  <a:cubicBezTo>
                    <a:pt x="341" y="452"/>
                    <a:pt x="343" y="456"/>
                    <a:pt x="342" y="456"/>
                  </a:cubicBezTo>
                  <a:cubicBezTo>
                    <a:pt x="337" y="457"/>
                    <a:pt x="333" y="455"/>
                    <a:pt x="329" y="453"/>
                  </a:cubicBezTo>
                  <a:cubicBezTo>
                    <a:pt x="328" y="452"/>
                    <a:pt x="332" y="449"/>
                    <a:pt x="331" y="448"/>
                  </a:cubicBezTo>
                  <a:cubicBezTo>
                    <a:pt x="329" y="446"/>
                    <a:pt x="325" y="444"/>
                    <a:pt x="323" y="446"/>
                  </a:cubicBezTo>
                  <a:cubicBezTo>
                    <a:pt x="320" y="448"/>
                    <a:pt x="320" y="453"/>
                    <a:pt x="320" y="456"/>
                  </a:cubicBezTo>
                  <a:cubicBezTo>
                    <a:pt x="320" y="457"/>
                    <a:pt x="322" y="456"/>
                    <a:pt x="322" y="457"/>
                  </a:cubicBezTo>
                  <a:cubicBezTo>
                    <a:pt x="322" y="461"/>
                    <a:pt x="321" y="465"/>
                    <a:pt x="319" y="469"/>
                  </a:cubicBezTo>
                  <a:cubicBezTo>
                    <a:pt x="319" y="470"/>
                    <a:pt x="317" y="468"/>
                    <a:pt x="317" y="468"/>
                  </a:cubicBezTo>
                  <a:cubicBezTo>
                    <a:pt x="315" y="470"/>
                    <a:pt x="317" y="474"/>
                    <a:pt x="315" y="474"/>
                  </a:cubicBezTo>
                  <a:cubicBezTo>
                    <a:pt x="311" y="475"/>
                    <a:pt x="306" y="473"/>
                    <a:pt x="303" y="471"/>
                  </a:cubicBezTo>
                  <a:cubicBezTo>
                    <a:pt x="301" y="469"/>
                    <a:pt x="305" y="467"/>
                    <a:pt x="304" y="465"/>
                  </a:cubicBezTo>
                  <a:cubicBezTo>
                    <a:pt x="304" y="464"/>
                    <a:pt x="302" y="465"/>
                    <a:pt x="302" y="465"/>
                  </a:cubicBezTo>
                  <a:cubicBezTo>
                    <a:pt x="303" y="460"/>
                    <a:pt x="304" y="456"/>
                    <a:pt x="306" y="452"/>
                  </a:cubicBezTo>
                  <a:cubicBezTo>
                    <a:pt x="306" y="452"/>
                    <a:pt x="307" y="454"/>
                    <a:pt x="308" y="453"/>
                  </a:cubicBezTo>
                  <a:cubicBezTo>
                    <a:pt x="309" y="450"/>
                    <a:pt x="312" y="446"/>
                    <a:pt x="310" y="442"/>
                  </a:cubicBezTo>
                  <a:cubicBezTo>
                    <a:pt x="309" y="440"/>
                    <a:pt x="305" y="439"/>
                    <a:pt x="302" y="440"/>
                  </a:cubicBezTo>
                  <a:cubicBezTo>
                    <a:pt x="300" y="441"/>
                    <a:pt x="302" y="445"/>
                    <a:pt x="301" y="445"/>
                  </a:cubicBezTo>
                  <a:cubicBezTo>
                    <a:pt x="296" y="446"/>
                    <a:pt x="292" y="444"/>
                    <a:pt x="288" y="442"/>
                  </a:cubicBezTo>
                  <a:cubicBezTo>
                    <a:pt x="287" y="441"/>
                    <a:pt x="291" y="438"/>
                    <a:pt x="290" y="437"/>
                  </a:cubicBezTo>
                  <a:cubicBezTo>
                    <a:pt x="289" y="435"/>
                    <a:pt x="285" y="437"/>
                    <a:pt x="284" y="435"/>
                  </a:cubicBezTo>
                  <a:cubicBezTo>
                    <a:pt x="284" y="431"/>
                    <a:pt x="285" y="426"/>
                    <a:pt x="288" y="423"/>
                  </a:cubicBezTo>
                  <a:cubicBezTo>
                    <a:pt x="289" y="422"/>
                    <a:pt x="291" y="425"/>
                    <a:pt x="293" y="425"/>
                  </a:cubicBezTo>
                  <a:cubicBezTo>
                    <a:pt x="294" y="424"/>
                    <a:pt x="293" y="420"/>
                    <a:pt x="294" y="420"/>
                  </a:cubicBezTo>
                  <a:cubicBezTo>
                    <a:pt x="298" y="419"/>
                    <a:pt x="303" y="420"/>
                    <a:pt x="306" y="423"/>
                  </a:cubicBezTo>
                  <a:cubicBezTo>
                    <a:pt x="308" y="424"/>
                    <a:pt x="304" y="427"/>
                    <a:pt x="305" y="428"/>
                  </a:cubicBezTo>
                  <a:cubicBezTo>
                    <a:pt x="307" y="430"/>
                    <a:pt x="312" y="432"/>
                    <a:pt x="314" y="430"/>
                  </a:cubicBezTo>
                  <a:cubicBezTo>
                    <a:pt x="317" y="427"/>
                    <a:pt x="319" y="421"/>
                    <a:pt x="317" y="417"/>
                  </a:cubicBezTo>
                  <a:cubicBezTo>
                    <a:pt x="317" y="414"/>
                    <a:pt x="310" y="417"/>
                    <a:pt x="309" y="414"/>
                  </a:cubicBezTo>
                  <a:cubicBezTo>
                    <a:pt x="308" y="410"/>
                    <a:pt x="309" y="405"/>
                    <a:pt x="312" y="402"/>
                  </a:cubicBezTo>
                  <a:cubicBezTo>
                    <a:pt x="315" y="400"/>
                    <a:pt x="319" y="407"/>
                    <a:pt x="321" y="404"/>
                  </a:cubicBezTo>
                  <a:cubicBezTo>
                    <a:pt x="326" y="396"/>
                    <a:pt x="330" y="386"/>
                    <a:pt x="328" y="377"/>
                  </a:cubicBezTo>
                  <a:cubicBezTo>
                    <a:pt x="326" y="366"/>
                    <a:pt x="321" y="354"/>
                    <a:pt x="311" y="348"/>
                  </a:cubicBezTo>
                  <a:cubicBezTo>
                    <a:pt x="306" y="345"/>
                    <a:pt x="306" y="358"/>
                    <a:pt x="307" y="364"/>
                  </a:cubicBezTo>
                  <a:cubicBezTo>
                    <a:pt x="307" y="366"/>
                    <a:pt x="313" y="363"/>
                    <a:pt x="314" y="365"/>
                  </a:cubicBezTo>
                  <a:cubicBezTo>
                    <a:pt x="315" y="370"/>
                    <a:pt x="314" y="375"/>
                    <a:pt x="311" y="378"/>
                  </a:cubicBezTo>
                  <a:cubicBezTo>
                    <a:pt x="309" y="379"/>
                    <a:pt x="306" y="375"/>
                    <a:pt x="303" y="376"/>
                  </a:cubicBezTo>
                  <a:cubicBezTo>
                    <a:pt x="302" y="376"/>
                    <a:pt x="302" y="379"/>
                    <a:pt x="302" y="381"/>
                  </a:cubicBezTo>
                  <a:cubicBezTo>
                    <a:pt x="302" y="381"/>
                    <a:pt x="304" y="380"/>
                    <a:pt x="304" y="381"/>
                  </a:cubicBezTo>
                  <a:cubicBezTo>
                    <a:pt x="304" y="385"/>
                    <a:pt x="303" y="390"/>
                    <a:pt x="301" y="393"/>
                  </a:cubicBezTo>
                  <a:cubicBezTo>
                    <a:pt x="301" y="394"/>
                    <a:pt x="300" y="392"/>
                    <a:pt x="299" y="393"/>
                  </a:cubicBezTo>
                  <a:cubicBezTo>
                    <a:pt x="298" y="393"/>
                    <a:pt x="299" y="395"/>
                    <a:pt x="298" y="395"/>
                  </a:cubicBezTo>
                  <a:cubicBezTo>
                    <a:pt x="294" y="395"/>
                    <a:pt x="290" y="394"/>
                    <a:pt x="286" y="392"/>
                  </a:cubicBezTo>
                  <a:cubicBezTo>
                    <a:pt x="285" y="392"/>
                    <a:pt x="287" y="390"/>
                    <a:pt x="287" y="389"/>
                  </a:cubicBezTo>
                  <a:cubicBezTo>
                    <a:pt x="286" y="389"/>
                    <a:pt x="284" y="390"/>
                    <a:pt x="284" y="389"/>
                  </a:cubicBezTo>
                  <a:cubicBezTo>
                    <a:pt x="285" y="385"/>
                    <a:pt x="286" y="380"/>
                    <a:pt x="288" y="377"/>
                  </a:cubicBezTo>
                  <a:cubicBezTo>
                    <a:pt x="288" y="376"/>
                    <a:pt x="289" y="378"/>
                    <a:pt x="290" y="377"/>
                  </a:cubicBezTo>
                  <a:cubicBezTo>
                    <a:pt x="291" y="376"/>
                    <a:pt x="292" y="374"/>
                    <a:pt x="291" y="373"/>
                  </a:cubicBezTo>
                  <a:cubicBezTo>
                    <a:pt x="290" y="371"/>
                    <a:pt x="285" y="373"/>
                    <a:pt x="284" y="371"/>
                  </a:cubicBezTo>
                  <a:cubicBezTo>
                    <a:pt x="283" y="366"/>
                    <a:pt x="284" y="361"/>
                    <a:pt x="287" y="358"/>
                  </a:cubicBezTo>
                  <a:cubicBezTo>
                    <a:pt x="289" y="357"/>
                    <a:pt x="293" y="362"/>
                    <a:pt x="294" y="360"/>
                  </a:cubicBezTo>
                  <a:cubicBezTo>
                    <a:pt x="299" y="352"/>
                    <a:pt x="302" y="342"/>
                    <a:pt x="302" y="332"/>
                  </a:cubicBezTo>
                  <a:cubicBezTo>
                    <a:pt x="302" y="328"/>
                    <a:pt x="300" y="321"/>
                    <a:pt x="296" y="322"/>
                  </a:cubicBezTo>
                  <a:cubicBezTo>
                    <a:pt x="292" y="323"/>
                    <a:pt x="296" y="332"/>
                    <a:pt x="293" y="334"/>
                  </a:cubicBezTo>
                  <a:cubicBezTo>
                    <a:pt x="289" y="336"/>
                    <a:pt x="281" y="335"/>
                    <a:pt x="280" y="331"/>
                  </a:cubicBezTo>
                  <a:cubicBezTo>
                    <a:pt x="279" y="323"/>
                    <a:pt x="292" y="313"/>
                    <a:pt x="287" y="306"/>
                  </a:cubicBezTo>
                  <a:cubicBezTo>
                    <a:pt x="283" y="300"/>
                    <a:pt x="269" y="300"/>
                    <a:pt x="265" y="306"/>
                  </a:cubicBezTo>
                  <a:cubicBezTo>
                    <a:pt x="260" y="313"/>
                    <a:pt x="273" y="323"/>
                    <a:pt x="271" y="331"/>
                  </a:cubicBezTo>
                  <a:cubicBezTo>
                    <a:pt x="270" y="335"/>
                    <a:pt x="263" y="336"/>
                    <a:pt x="259" y="334"/>
                  </a:cubicBezTo>
                  <a:cubicBezTo>
                    <a:pt x="255" y="332"/>
                    <a:pt x="260" y="323"/>
                    <a:pt x="256" y="322"/>
                  </a:cubicBezTo>
                  <a:cubicBezTo>
                    <a:pt x="252" y="321"/>
                    <a:pt x="249" y="328"/>
                    <a:pt x="250" y="332"/>
                  </a:cubicBezTo>
                  <a:cubicBezTo>
                    <a:pt x="250" y="342"/>
                    <a:pt x="252" y="352"/>
                    <a:pt x="257" y="360"/>
                  </a:cubicBezTo>
                  <a:cubicBezTo>
                    <a:pt x="258" y="362"/>
                    <a:pt x="263" y="357"/>
                    <a:pt x="265" y="358"/>
                  </a:cubicBezTo>
                  <a:cubicBezTo>
                    <a:pt x="268" y="361"/>
                    <a:pt x="269" y="366"/>
                    <a:pt x="268" y="371"/>
                  </a:cubicBezTo>
                  <a:cubicBezTo>
                    <a:pt x="267" y="373"/>
                    <a:pt x="262" y="371"/>
                    <a:pt x="261" y="373"/>
                  </a:cubicBezTo>
                  <a:cubicBezTo>
                    <a:pt x="259" y="374"/>
                    <a:pt x="261" y="376"/>
                    <a:pt x="262" y="377"/>
                  </a:cubicBezTo>
                  <a:cubicBezTo>
                    <a:pt x="262" y="378"/>
                    <a:pt x="264" y="376"/>
                    <a:pt x="264" y="377"/>
                  </a:cubicBezTo>
                  <a:cubicBezTo>
                    <a:pt x="266" y="380"/>
                    <a:pt x="267" y="385"/>
                    <a:pt x="267" y="389"/>
                  </a:cubicBezTo>
                  <a:cubicBezTo>
                    <a:pt x="267" y="390"/>
                    <a:pt x="265" y="389"/>
                    <a:pt x="265" y="389"/>
                  </a:cubicBezTo>
                  <a:cubicBezTo>
                    <a:pt x="265" y="390"/>
                    <a:pt x="267" y="392"/>
                    <a:pt x="266" y="392"/>
                  </a:cubicBezTo>
                  <a:cubicBezTo>
                    <a:pt x="262" y="394"/>
                    <a:pt x="258" y="395"/>
                    <a:pt x="254" y="395"/>
                  </a:cubicBezTo>
                  <a:cubicBezTo>
                    <a:pt x="253" y="396"/>
                    <a:pt x="254" y="393"/>
                    <a:pt x="253" y="393"/>
                  </a:cubicBezTo>
                  <a:cubicBezTo>
                    <a:pt x="252" y="392"/>
                    <a:pt x="251" y="394"/>
                    <a:pt x="251" y="393"/>
                  </a:cubicBezTo>
                  <a:cubicBezTo>
                    <a:pt x="249" y="390"/>
                    <a:pt x="248" y="385"/>
                    <a:pt x="247" y="381"/>
                  </a:cubicBezTo>
                  <a:cubicBezTo>
                    <a:pt x="247" y="380"/>
                    <a:pt x="249" y="381"/>
                    <a:pt x="250" y="381"/>
                  </a:cubicBezTo>
                  <a:cubicBezTo>
                    <a:pt x="250" y="379"/>
                    <a:pt x="250" y="376"/>
                    <a:pt x="248" y="376"/>
                  </a:cubicBezTo>
                  <a:cubicBezTo>
                    <a:pt x="246" y="375"/>
                    <a:pt x="243" y="380"/>
                    <a:pt x="241" y="378"/>
                  </a:cubicBezTo>
                  <a:cubicBezTo>
                    <a:pt x="238" y="375"/>
                    <a:pt x="237" y="370"/>
                    <a:pt x="238" y="366"/>
                  </a:cubicBezTo>
                  <a:cubicBezTo>
                    <a:pt x="238" y="363"/>
                    <a:pt x="245" y="366"/>
                    <a:pt x="245" y="364"/>
                  </a:cubicBezTo>
                  <a:cubicBezTo>
                    <a:pt x="246" y="358"/>
                    <a:pt x="245" y="345"/>
                    <a:pt x="241" y="348"/>
                  </a:cubicBezTo>
                  <a:cubicBezTo>
                    <a:pt x="231" y="354"/>
                    <a:pt x="226" y="366"/>
                    <a:pt x="224" y="377"/>
                  </a:cubicBezTo>
                  <a:cubicBezTo>
                    <a:pt x="222" y="386"/>
                    <a:pt x="226" y="396"/>
                    <a:pt x="231" y="404"/>
                  </a:cubicBezTo>
                  <a:cubicBezTo>
                    <a:pt x="233" y="407"/>
                    <a:pt x="237" y="400"/>
                    <a:pt x="239" y="402"/>
                  </a:cubicBezTo>
                  <a:cubicBezTo>
                    <a:pt x="243" y="405"/>
                    <a:pt x="244" y="410"/>
                    <a:pt x="243" y="414"/>
                  </a:cubicBezTo>
                  <a:cubicBezTo>
                    <a:pt x="242" y="417"/>
                    <a:pt x="235" y="414"/>
                    <a:pt x="234" y="417"/>
                  </a:cubicBezTo>
                  <a:cubicBezTo>
                    <a:pt x="233" y="421"/>
                    <a:pt x="235" y="427"/>
                    <a:pt x="238" y="430"/>
                  </a:cubicBezTo>
                  <a:cubicBezTo>
                    <a:pt x="240" y="432"/>
                    <a:pt x="244" y="430"/>
                    <a:pt x="247" y="428"/>
                  </a:cubicBezTo>
                  <a:cubicBezTo>
                    <a:pt x="248" y="427"/>
                    <a:pt x="244" y="424"/>
                    <a:pt x="245" y="423"/>
                  </a:cubicBezTo>
                  <a:cubicBezTo>
                    <a:pt x="249" y="420"/>
                    <a:pt x="253" y="419"/>
                    <a:pt x="257" y="420"/>
                  </a:cubicBezTo>
                  <a:cubicBezTo>
                    <a:pt x="259" y="420"/>
                    <a:pt x="257" y="424"/>
                    <a:pt x="259" y="425"/>
                  </a:cubicBezTo>
                  <a:cubicBezTo>
                    <a:pt x="260" y="425"/>
                    <a:pt x="263" y="422"/>
                    <a:pt x="264" y="423"/>
                  </a:cubicBezTo>
                  <a:cubicBezTo>
                    <a:pt x="267" y="426"/>
                    <a:pt x="268" y="431"/>
                    <a:pt x="267" y="435"/>
                  </a:cubicBezTo>
                  <a:cubicBezTo>
                    <a:pt x="267" y="437"/>
                    <a:pt x="263" y="435"/>
                    <a:pt x="262" y="437"/>
                  </a:cubicBezTo>
                  <a:cubicBezTo>
                    <a:pt x="261" y="438"/>
                    <a:pt x="265" y="441"/>
                    <a:pt x="263" y="442"/>
                  </a:cubicBezTo>
                  <a:cubicBezTo>
                    <a:pt x="260" y="444"/>
                    <a:pt x="255" y="446"/>
                    <a:pt x="251" y="445"/>
                  </a:cubicBezTo>
                  <a:cubicBezTo>
                    <a:pt x="249" y="445"/>
                    <a:pt x="252" y="441"/>
                    <a:pt x="250" y="440"/>
                  </a:cubicBezTo>
                  <a:cubicBezTo>
                    <a:pt x="247" y="439"/>
                    <a:pt x="242" y="440"/>
                    <a:pt x="241" y="442"/>
                  </a:cubicBezTo>
                  <a:cubicBezTo>
                    <a:pt x="240" y="446"/>
                    <a:pt x="242" y="450"/>
                    <a:pt x="244" y="453"/>
                  </a:cubicBezTo>
                  <a:cubicBezTo>
                    <a:pt x="244" y="454"/>
                    <a:pt x="246" y="452"/>
                    <a:pt x="246" y="452"/>
                  </a:cubicBezTo>
                  <a:cubicBezTo>
                    <a:pt x="248" y="456"/>
                    <a:pt x="249" y="460"/>
                    <a:pt x="249" y="465"/>
                  </a:cubicBezTo>
                  <a:cubicBezTo>
                    <a:pt x="250" y="465"/>
                    <a:pt x="247" y="464"/>
                    <a:pt x="247" y="465"/>
                  </a:cubicBezTo>
                  <a:cubicBezTo>
                    <a:pt x="247" y="467"/>
                    <a:pt x="250" y="469"/>
                    <a:pt x="249" y="471"/>
                  </a:cubicBezTo>
                  <a:cubicBezTo>
                    <a:pt x="246" y="473"/>
                    <a:pt x="241" y="475"/>
                    <a:pt x="237" y="474"/>
                  </a:cubicBezTo>
                  <a:cubicBezTo>
                    <a:pt x="235" y="474"/>
                    <a:pt x="236" y="470"/>
                    <a:pt x="235" y="468"/>
                  </a:cubicBezTo>
                  <a:cubicBezTo>
                    <a:pt x="235" y="468"/>
                    <a:pt x="233" y="470"/>
                    <a:pt x="233" y="469"/>
                  </a:cubicBezTo>
                  <a:cubicBezTo>
                    <a:pt x="231" y="465"/>
                    <a:pt x="230" y="461"/>
                    <a:pt x="229" y="457"/>
                  </a:cubicBezTo>
                  <a:cubicBezTo>
                    <a:pt x="229" y="456"/>
                    <a:pt x="232" y="457"/>
                    <a:pt x="232" y="456"/>
                  </a:cubicBezTo>
                  <a:cubicBezTo>
                    <a:pt x="232" y="453"/>
                    <a:pt x="232" y="448"/>
                    <a:pt x="229" y="446"/>
                  </a:cubicBezTo>
                  <a:cubicBezTo>
                    <a:pt x="227" y="444"/>
                    <a:pt x="223" y="446"/>
                    <a:pt x="221" y="448"/>
                  </a:cubicBezTo>
                  <a:cubicBezTo>
                    <a:pt x="220" y="449"/>
                    <a:pt x="224" y="452"/>
                    <a:pt x="222" y="453"/>
                  </a:cubicBezTo>
                  <a:cubicBezTo>
                    <a:pt x="219" y="455"/>
                    <a:pt x="214" y="457"/>
                    <a:pt x="210" y="456"/>
                  </a:cubicBezTo>
                  <a:cubicBezTo>
                    <a:pt x="208" y="456"/>
                    <a:pt x="210" y="452"/>
                    <a:pt x="209" y="451"/>
                  </a:cubicBezTo>
                  <a:cubicBezTo>
                    <a:pt x="207" y="450"/>
                    <a:pt x="205" y="454"/>
                    <a:pt x="204" y="452"/>
                  </a:cubicBezTo>
                  <a:cubicBezTo>
                    <a:pt x="201" y="449"/>
                    <a:pt x="200" y="444"/>
                    <a:pt x="200" y="440"/>
                  </a:cubicBezTo>
                  <a:cubicBezTo>
                    <a:pt x="201" y="438"/>
                    <a:pt x="205" y="440"/>
                    <a:pt x="206" y="439"/>
                  </a:cubicBezTo>
                  <a:cubicBezTo>
                    <a:pt x="206" y="437"/>
                    <a:pt x="203" y="435"/>
                    <a:pt x="204" y="434"/>
                  </a:cubicBezTo>
                  <a:cubicBezTo>
                    <a:pt x="208" y="431"/>
                    <a:pt x="212" y="430"/>
                    <a:pt x="216" y="431"/>
                  </a:cubicBezTo>
                  <a:cubicBezTo>
                    <a:pt x="218" y="431"/>
                    <a:pt x="216" y="435"/>
                    <a:pt x="218" y="436"/>
                  </a:cubicBezTo>
                  <a:cubicBezTo>
                    <a:pt x="220" y="436"/>
                    <a:pt x="225" y="436"/>
                    <a:pt x="226" y="433"/>
                  </a:cubicBezTo>
                  <a:cubicBezTo>
                    <a:pt x="227" y="429"/>
                    <a:pt x="226" y="423"/>
                    <a:pt x="222" y="420"/>
                  </a:cubicBezTo>
                  <a:cubicBezTo>
                    <a:pt x="220" y="418"/>
                    <a:pt x="216" y="424"/>
                    <a:pt x="213" y="422"/>
                  </a:cubicBezTo>
                  <a:cubicBezTo>
                    <a:pt x="210" y="420"/>
                    <a:pt x="208" y="414"/>
                    <a:pt x="210" y="410"/>
                  </a:cubicBezTo>
                  <a:cubicBezTo>
                    <a:pt x="211" y="407"/>
                    <a:pt x="218" y="411"/>
                    <a:pt x="219" y="408"/>
                  </a:cubicBezTo>
                  <a:cubicBezTo>
                    <a:pt x="220" y="403"/>
                    <a:pt x="218" y="389"/>
                    <a:pt x="215" y="392"/>
                  </a:cubicBezTo>
                  <a:cubicBezTo>
                    <a:pt x="202" y="406"/>
                    <a:pt x="192" y="422"/>
                    <a:pt x="187" y="440"/>
                  </a:cubicBezTo>
                  <a:cubicBezTo>
                    <a:pt x="185" y="449"/>
                    <a:pt x="190" y="460"/>
                    <a:pt x="195" y="468"/>
                  </a:cubicBezTo>
                  <a:cubicBezTo>
                    <a:pt x="196" y="470"/>
                    <a:pt x="200" y="464"/>
                    <a:pt x="202" y="466"/>
                  </a:cubicBezTo>
                  <a:cubicBezTo>
                    <a:pt x="205" y="469"/>
                    <a:pt x="207" y="474"/>
                    <a:pt x="206" y="478"/>
                  </a:cubicBezTo>
                  <a:cubicBezTo>
                    <a:pt x="205" y="481"/>
                    <a:pt x="200" y="478"/>
                    <a:pt x="198" y="480"/>
                  </a:cubicBezTo>
                  <a:cubicBezTo>
                    <a:pt x="197" y="482"/>
                    <a:pt x="198" y="484"/>
                    <a:pt x="200" y="485"/>
                  </a:cubicBezTo>
                  <a:cubicBezTo>
                    <a:pt x="200" y="486"/>
                    <a:pt x="201" y="484"/>
                    <a:pt x="202" y="484"/>
                  </a:cubicBezTo>
                  <a:cubicBezTo>
                    <a:pt x="204" y="488"/>
                    <a:pt x="205" y="493"/>
                    <a:pt x="205" y="497"/>
                  </a:cubicBezTo>
                  <a:cubicBezTo>
                    <a:pt x="205" y="497"/>
                    <a:pt x="203" y="497"/>
                    <a:pt x="203" y="497"/>
                  </a:cubicBezTo>
                  <a:cubicBezTo>
                    <a:pt x="202" y="498"/>
                    <a:pt x="204" y="500"/>
                    <a:pt x="204" y="500"/>
                  </a:cubicBezTo>
                  <a:cubicBezTo>
                    <a:pt x="200" y="502"/>
                    <a:pt x="195" y="503"/>
                    <a:pt x="191" y="503"/>
                  </a:cubicBezTo>
                  <a:cubicBezTo>
                    <a:pt x="190" y="503"/>
                    <a:pt x="191" y="501"/>
                    <a:pt x="191" y="501"/>
                  </a:cubicBezTo>
                  <a:cubicBezTo>
                    <a:pt x="190" y="500"/>
                    <a:pt x="189" y="502"/>
                    <a:pt x="188" y="501"/>
                  </a:cubicBezTo>
                  <a:cubicBezTo>
                    <a:pt x="187" y="497"/>
                    <a:pt x="185" y="493"/>
                    <a:pt x="185" y="489"/>
                  </a:cubicBezTo>
                  <a:cubicBezTo>
                    <a:pt x="185" y="488"/>
                    <a:pt x="187" y="489"/>
                    <a:pt x="187" y="488"/>
                  </a:cubicBezTo>
                  <a:cubicBezTo>
                    <a:pt x="188" y="487"/>
                    <a:pt x="188" y="484"/>
                    <a:pt x="186" y="484"/>
                  </a:cubicBezTo>
                  <a:cubicBezTo>
                    <a:pt x="184" y="483"/>
                    <a:pt x="181" y="487"/>
                    <a:pt x="179" y="486"/>
                  </a:cubicBezTo>
                  <a:cubicBezTo>
                    <a:pt x="176" y="483"/>
                    <a:pt x="174" y="477"/>
                    <a:pt x="175" y="473"/>
                  </a:cubicBezTo>
                  <a:cubicBezTo>
                    <a:pt x="176" y="471"/>
                    <a:pt x="182" y="474"/>
                    <a:pt x="183" y="471"/>
                  </a:cubicBezTo>
                  <a:cubicBezTo>
                    <a:pt x="184" y="466"/>
                    <a:pt x="183" y="453"/>
                    <a:pt x="178" y="455"/>
                  </a:cubicBezTo>
                  <a:cubicBezTo>
                    <a:pt x="170" y="459"/>
                    <a:pt x="166" y="471"/>
                    <a:pt x="164" y="480"/>
                  </a:cubicBezTo>
                  <a:cubicBezTo>
                    <a:pt x="163" y="488"/>
                    <a:pt x="172" y="496"/>
                    <a:pt x="171" y="504"/>
                  </a:cubicBezTo>
                  <a:cubicBezTo>
                    <a:pt x="170" y="508"/>
                    <a:pt x="162" y="509"/>
                    <a:pt x="158" y="507"/>
                  </a:cubicBezTo>
                  <a:cubicBezTo>
                    <a:pt x="155" y="505"/>
                    <a:pt x="159" y="494"/>
                    <a:pt x="155" y="495"/>
                  </a:cubicBezTo>
                  <a:cubicBezTo>
                    <a:pt x="149" y="498"/>
                    <a:pt x="151" y="510"/>
                    <a:pt x="145" y="513"/>
                  </a:cubicBezTo>
                  <a:cubicBezTo>
                    <a:pt x="142" y="514"/>
                    <a:pt x="135" y="510"/>
                    <a:pt x="134" y="506"/>
                  </a:cubicBezTo>
                  <a:cubicBezTo>
                    <a:pt x="134" y="500"/>
                    <a:pt x="145" y="496"/>
                    <a:pt x="144" y="489"/>
                  </a:cubicBezTo>
                  <a:cubicBezTo>
                    <a:pt x="144" y="485"/>
                    <a:pt x="136" y="494"/>
                    <a:pt x="133" y="492"/>
                  </a:cubicBezTo>
                  <a:cubicBezTo>
                    <a:pt x="129" y="490"/>
                    <a:pt x="126" y="483"/>
                    <a:pt x="129" y="480"/>
                  </a:cubicBezTo>
                  <a:cubicBezTo>
                    <a:pt x="136" y="474"/>
                    <a:pt x="147" y="479"/>
                    <a:pt x="153" y="474"/>
                  </a:cubicBezTo>
                  <a:cubicBezTo>
                    <a:pt x="161" y="468"/>
                    <a:pt x="168" y="458"/>
                    <a:pt x="167" y="449"/>
                  </a:cubicBezTo>
                  <a:cubicBezTo>
                    <a:pt x="167" y="444"/>
                    <a:pt x="156" y="450"/>
                    <a:pt x="151" y="453"/>
                  </a:cubicBezTo>
                  <a:cubicBezTo>
                    <a:pt x="150" y="455"/>
                    <a:pt x="155" y="459"/>
                    <a:pt x="153" y="461"/>
                  </a:cubicBezTo>
                  <a:cubicBezTo>
                    <a:pt x="150" y="464"/>
                    <a:pt x="145" y="465"/>
                    <a:pt x="141" y="464"/>
                  </a:cubicBezTo>
                  <a:cubicBezTo>
                    <a:pt x="139" y="463"/>
                    <a:pt x="141" y="458"/>
                    <a:pt x="139" y="457"/>
                  </a:cubicBezTo>
                  <a:cubicBezTo>
                    <a:pt x="138" y="456"/>
                    <a:pt x="136" y="457"/>
                    <a:pt x="134" y="458"/>
                  </a:cubicBezTo>
                  <a:cubicBezTo>
                    <a:pt x="134" y="458"/>
                    <a:pt x="136" y="460"/>
                    <a:pt x="135" y="460"/>
                  </a:cubicBezTo>
                  <a:cubicBezTo>
                    <a:pt x="131" y="462"/>
                    <a:pt x="127" y="463"/>
                    <a:pt x="123" y="463"/>
                  </a:cubicBezTo>
                  <a:cubicBezTo>
                    <a:pt x="122" y="463"/>
                    <a:pt x="123" y="461"/>
                    <a:pt x="122" y="461"/>
                  </a:cubicBezTo>
                  <a:cubicBezTo>
                    <a:pt x="121" y="461"/>
                    <a:pt x="120" y="463"/>
                    <a:pt x="120" y="462"/>
                  </a:cubicBezTo>
                  <a:cubicBezTo>
                    <a:pt x="118" y="458"/>
                    <a:pt x="116" y="454"/>
                    <a:pt x="116" y="450"/>
                  </a:cubicBezTo>
                  <a:cubicBezTo>
                    <a:pt x="116" y="449"/>
                    <a:pt x="118" y="450"/>
                    <a:pt x="119" y="449"/>
                  </a:cubicBezTo>
                  <a:cubicBezTo>
                    <a:pt x="119" y="448"/>
                    <a:pt x="118" y="447"/>
                    <a:pt x="118" y="447"/>
                  </a:cubicBezTo>
                  <a:cubicBezTo>
                    <a:pt x="122" y="445"/>
                    <a:pt x="126" y="444"/>
                    <a:pt x="131" y="443"/>
                  </a:cubicBezTo>
                  <a:cubicBezTo>
                    <a:pt x="131" y="443"/>
                    <a:pt x="130" y="446"/>
                    <a:pt x="131" y="446"/>
                  </a:cubicBezTo>
                  <a:cubicBezTo>
                    <a:pt x="133" y="446"/>
                    <a:pt x="135" y="446"/>
                    <a:pt x="136" y="444"/>
                  </a:cubicBezTo>
                  <a:cubicBezTo>
                    <a:pt x="137" y="442"/>
                    <a:pt x="132" y="439"/>
                    <a:pt x="134" y="437"/>
                  </a:cubicBezTo>
                  <a:cubicBezTo>
                    <a:pt x="137" y="434"/>
                    <a:pt x="142" y="433"/>
                    <a:pt x="146" y="434"/>
                  </a:cubicBezTo>
                  <a:cubicBezTo>
                    <a:pt x="149" y="434"/>
                    <a:pt x="146" y="441"/>
                    <a:pt x="148" y="441"/>
                  </a:cubicBezTo>
                  <a:cubicBezTo>
                    <a:pt x="158" y="441"/>
                    <a:pt x="169" y="440"/>
                    <a:pt x="176" y="434"/>
                  </a:cubicBezTo>
                  <a:cubicBezTo>
                    <a:pt x="189" y="421"/>
                    <a:pt x="199" y="404"/>
                    <a:pt x="204" y="386"/>
                  </a:cubicBezTo>
                  <a:cubicBezTo>
                    <a:pt x="205" y="381"/>
                    <a:pt x="192" y="386"/>
                    <a:pt x="189" y="390"/>
                  </a:cubicBezTo>
                  <a:cubicBezTo>
                    <a:pt x="186" y="392"/>
                    <a:pt x="193" y="397"/>
                    <a:pt x="191" y="399"/>
                  </a:cubicBezTo>
                  <a:cubicBezTo>
                    <a:pt x="188" y="402"/>
                    <a:pt x="183" y="404"/>
                    <a:pt x="179" y="402"/>
                  </a:cubicBezTo>
                  <a:cubicBezTo>
                    <a:pt x="176" y="401"/>
                    <a:pt x="179" y="394"/>
                    <a:pt x="176" y="393"/>
                  </a:cubicBezTo>
                  <a:cubicBezTo>
                    <a:pt x="172" y="392"/>
                    <a:pt x="166" y="394"/>
                    <a:pt x="163" y="397"/>
                  </a:cubicBezTo>
                  <a:cubicBezTo>
                    <a:pt x="161" y="399"/>
                    <a:pt x="163" y="403"/>
                    <a:pt x="165" y="405"/>
                  </a:cubicBezTo>
                  <a:cubicBezTo>
                    <a:pt x="166" y="406"/>
                    <a:pt x="169" y="402"/>
                    <a:pt x="170" y="404"/>
                  </a:cubicBezTo>
                  <a:cubicBezTo>
                    <a:pt x="173" y="407"/>
                    <a:pt x="174" y="412"/>
                    <a:pt x="173" y="416"/>
                  </a:cubicBezTo>
                  <a:cubicBezTo>
                    <a:pt x="173" y="418"/>
                    <a:pt x="169" y="416"/>
                    <a:pt x="168" y="417"/>
                  </a:cubicBezTo>
                  <a:cubicBezTo>
                    <a:pt x="167" y="419"/>
                    <a:pt x="171" y="421"/>
                    <a:pt x="170" y="422"/>
                  </a:cubicBezTo>
                  <a:cubicBezTo>
                    <a:pt x="166" y="425"/>
                    <a:pt x="162" y="426"/>
                    <a:pt x="157" y="426"/>
                  </a:cubicBezTo>
                  <a:cubicBezTo>
                    <a:pt x="156" y="425"/>
                    <a:pt x="158" y="421"/>
                    <a:pt x="156" y="421"/>
                  </a:cubicBezTo>
                  <a:cubicBezTo>
                    <a:pt x="155" y="420"/>
                    <a:pt x="152" y="423"/>
                    <a:pt x="151" y="422"/>
                  </a:cubicBezTo>
                  <a:cubicBezTo>
                    <a:pt x="148" y="419"/>
                    <a:pt x="147" y="414"/>
                    <a:pt x="148" y="410"/>
                  </a:cubicBezTo>
                  <a:cubicBezTo>
                    <a:pt x="148" y="408"/>
                    <a:pt x="152" y="410"/>
                    <a:pt x="153" y="408"/>
                  </a:cubicBezTo>
                  <a:cubicBezTo>
                    <a:pt x="154" y="406"/>
                    <a:pt x="153" y="401"/>
                    <a:pt x="151" y="400"/>
                  </a:cubicBezTo>
                  <a:cubicBezTo>
                    <a:pt x="147" y="399"/>
                    <a:pt x="143" y="402"/>
                    <a:pt x="140" y="403"/>
                  </a:cubicBezTo>
                  <a:cubicBezTo>
                    <a:pt x="139" y="404"/>
                    <a:pt x="141" y="405"/>
                    <a:pt x="141" y="406"/>
                  </a:cubicBezTo>
                  <a:cubicBezTo>
                    <a:pt x="137" y="407"/>
                    <a:pt x="133" y="409"/>
                    <a:pt x="128" y="409"/>
                  </a:cubicBezTo>
                  <a:cubicBezTo>
                    <a:pt x="128" y="409"/>
                    <a:pt x="129" y="407"/>
                    <a:pt x="128" y="407"/>
                  </a:cubicBezTo>
                  <a:cubicBezTo>
                    <a:pt x="126" y="406"/>
                    <a:pt x="123" y="409"/>
                    <a:pt x="122" y="408"/>
                  </a:cubicBezTo>
                  <a:cubicBezTo>
                    <a:pt x="120" y="405"/>
                    <a:pt x="118" y="400"/>
                    <a:pt x="119" y="396"/>
                  </a:cubicBezTo>
                  <a:cubicBezTo>
                    <a:pt x="119" y="394"/>
                    <a:pt x="123" y="395"/>
                    <a:pt x="124" y="394"/>
                  </a:cubicBezTo>
                  <a:cubicBezTo>
                    <a:pt x="125" y="394"/>
                    <a:pt x="123" y="392"/>
                    <a:pt x="124" y="392"/>
                  </a:cubicBezTo>
                  <a:cubicBezTo>
                    <a:pt x="128" y="390"/>
                    <a:pt x="132" y="389"/>
                    <a:pt x="136" y="389"/>
                  </a:cubicBezTo>
                  <a:cubicBezTo>
                    <a:pt x="137" y="389"/>
                    <a:pt x="136" y="391"/>
                    <a:pt x="137" y="391"/>
                  </a:cubicBezTo>
                  <a:cubicBezTo>
                    <a:pt x="140" y="391"/>
                    <a:pt x="145" y="391"/>
                    <a:pt x="147" y="388"/>
                  </a:cubicBezTo>
                  <a:cubicBezTo>
                    <a:pt x="149" y="386"/>
                    <a:pt x="147" y="382"/>
                    <a:pt x="145" y="380"/>
                  </a:cubicBezTo>
                  <a:cubicBezTo>
                    <a:pt x="144" y="378"/>
                    <a:pt x="141" y="382"/>
                    <a:pt x="140" y="381"/>
                  </a:cubicBezTo>
                  <a:cubicBezTo>
                    <a:pt x="137" y="378"/>
                    <a:pt x="136" y="373"/>
                    <a:pt x="137" y="369"/>
                  </a:cubicBezTo>
                  <a:cubicBezTo>
                    <a:pt x="137" y="367"/>
                    <a:pt x="141" y="369"/>
                    <a:pt x="142" y="367"/>
                  </a:cubicBezTo>
                  <a:cubicBezTo>
                    <a:pt x="143" y="366"/>
                    <a:pt x="139" y="363"/>
                    <a:pt x="140" y="362"/>
                  </a:cubicBezTo>
                  <a:cubicBezTo>
                    <a:pt x="144" y="359"/>
                    <a:pt x="148" y="358"/>
                    <a:pt x="153" y="359"/>
                  </a:cubicBezTo>
                  <a:cubicBezTo>
                    <a:pt x="154" y="359"/>
                    <a:pt x="152" y="363"/>
                    <a:pt x="154" y="364"/>
                  </a:cubicBezTo>
                  <a:cubicBezTo>
                    <a:pt x="155" y="365"/>
                    <a:pt x="158" y="361"/>
                    <a:pt x="159" y="363"/>
                  </a:cubicBezTo>
                  <a:cubicBezTo>
                    <a:pt x="162" y="366"/>
                    <a:pt x="163" y="371"/>
                    <a:pt x="162" y="375"/>
                  </a:cubicBezTo>
                  <a:cubicBezTo>
                    <a:pt x="162" y="377"/>
                    <a:pt x="158" y="375"/>
                    <a:pt x="157" y="376"/>
                  </a:cubicBezTo>
                  <a:cubicBezTo>
                    <a:pt x="156" y="379"/>
                    <a:pt x="157" y="384"/>
                    <a:pt x="160" y="385"/>
                  </a:cubicBezTo>
                  <a:cubicBezTo>
                    <a:pt x="164" y="386"/>
                    <a:pt x="170" y="385"/>
                    <a:pt x="173" y="381"/>
                  </a:cubicBezTo>
                  <a:cubicBezTo>
                    <a:pt x="175" y="379"/>
                    <a:pt x="169" y="375"/>
                    <a:pt x="171" y="373"/>
                  </a:cubicBezTo>
                  <a:cubicBezTo>
                    <a:pt x="174" y="370"/>
                    <a:pt x="179" y="368"/>
                    <a:pt x="183" y="370"/>
                  </a:cubicBezTo>
                  <a:cubicBezTo>
                    <a:pt x="186" y="371"/>
                    <a:pt x="182" y="378"/>
                    <a:pt x="185" y="378"/>
                  </a:cubicBezTo>
                  <a:cubicBezTo>
                    <a:pt x="195" y="378"/>
                    <a:pt x="205" y="377"/>
                    <a:pt x="213" y="371"/>
                  </a:cubicBezTo>
                  <a:cubicBezTo>
                    <a:pt x="221" y="363"/>
                    <a:pt x="229" y="353"/>
                    <a:pt x="230" y="341"/>
                  </a:cubicBezTo>
                  <a:cubicBezTo>
                    <a:pt x="230" y="336"/>
                    <a:pt x="218" y="342"/>
                    <a:pt x="214" y="346"/>
                  </a:cubicBezTo>
                  <a:cubicBezTo>
                    <a:pt x="212" y="347"/>
                    <a:pt x="217" y="351"/>
                    <a:pt x="216" y="353"/>
                  </a:cubicBezTo>
                  <a:cubicBezTo>
                    <a:pt x="213" y="356"/>
                    <a:pt x="207" y="357"/>
                    <a:pt x="203" y="356"/>
                  </a:cubicBezTo>
                  <a:cubicBezTo>
                    <a:pt x="201" y="355"/>
                    <a:pt x="203" y="350"/>
                    <a:pt x="201" y="349"/>
                  </a:cubicBezTo>
                  <a:cubicBezTo>
                    <a:pt x="200" y="348"/>
                    <a:pt x="198" y="349"/>
                    <a:pt x="197" y="350"/>
                  </a:cubicBezTo>
                  <a:cubicBezTo>
                    <a:pt x="196" y="351"/>
                    <a:pt x="198" y="352"/>
                    <a:pt x="197" y="352"/>
                  </a:cubicBezTo>
                  <a:cubicBezTo>
                    <a:pt x="194" y="354"/>
                    <a:pt x="189" y="355"/>
                    <a:pt x="185" y="356"/>
                  </a:cubicBezTo>
                  <a:cubicBezTo>
                    <a:pt x="184" y="356"/>
                    <a:pt x="185" y="354"/>
                    <a:pt x="185" y="353"/>
                  </a:cubicBezTo>
                  <a:cubicBezTo>
                    <a:pt x="184" y="353"/>
                    <a:pt x="182" y="355"/>
                    <a:pt x="182" y="354"/>
                  </a:cubicBezTo>
                  <a:cubicBezTo>
                    <a:pt x="180" y="350"/>
                    <a:pt x="179" y="346"/>
                    <a:pt x="179" y="342"/>
                  </a:cubicBezTo>
                  <a:cubicBezTo>
                    <a:pt x="178" y="341"/>
                    <a:pt x="181" y="342"/>
                    <a:pt x="181" y="341"/>
                  </a:cubicBezTo>
                  <a:cubicBezTo>
                    <a:pt x="182" y="340"/>
                    <a:pt x="180" y="339"/>
                    <a:pt x="181" y="339"/>
                  </a:cubicBezTo>
                  <a:cubicBezTo>
                    <a:pt x="184" y="337"/>
                    <a:pt x="189" y="336"/>
                    <a:pt x="193" y="336"/>
                  </a:cubicBezTo>
                  <a:cubicBezTo>
                    <a:pt x="194" y="336"/>
                    <a:pt x="193" y="338"/>
                    <a:pt x="193" y="338"/>
                  </a:cubicBezTo>
                  <a:cubicBezTo>
                    <a:pt x="195" y="338"/>
                    <a:pt x="198" y="338"/>
                    <a:pt x="198" y="337"/>
                  </a:cubicBezTo>
                  <a:cubicBezTo>
                    <a:pt x="199" y="334"/>
                    <a:pt x="194" y="331"/>
                    <a:pt x="196" y="329"/>
                  </a:cubicBezTo>
                  <a:cubicBezTo>
                    <a:pt x="199" y="326"/>
                    <a:pt x="204" y="325"/>
                    <a:pt x="208" y="326"/>
                  </a:cubicBezTo>
                  <a:cubicBezTo>
                    <a:pt x="211" y="327"/>
                    <a:pt x="208" y="333"/>
                    <a:pt x="210" y="333"/>
                  </a:cubicBezTo>
                  <a:cubicBezTo>
                    <a:pt x="220" y="333"/>
                    <a:pt x="230" y="330"/>
                    <a:pt x="239" y="326"/>
                  </a:cubicBezTo>
                  <a:cubicBezTo>
                    <a:pt x="242" y="324"/>
                    <a:pt x="247" y="318"/>
                    <a:pt x="245" y="315"/>
                  </a:cubicBezTo>
                  <a:cubicBezTo>
                    <a:pt x="242" y="312"/>
                    <a:pt x="236" y="321"/>
                    <a:pt x="232" y="319"/>
                  </a:cubicBezTo>
                  <a:cubicBezTo>
                    <a:pt x="228" y="317"/>
                    <a:pt x="226" y="309"/>
                    <a:pt x="229" y="307"/>
                  </a:cubicBezTo>
                  <a:cubicBezTo>
                    <a:pt x="235" y="301"/>
                    <a:pt x="250" y="307"/>
                    <a:pt x="254" y="300"/>
                  </a:cubicBezTo>
                  <a:cubicBezTo>
                    <a:pt x="257" y="293"/>
                    <a:pt x="250" y="281"/>
                    <a:pt x="242" y="280"/>
                  </a:cubicBezTo>
                  <a:cubicBezTo>
                    <a:pt x="234" y="280"/>
                    <a:pt x="232" y="296"/>
                    <a:pt x="224" y="298"/>
                  </a:cubicBezTo>
                  <a:cubicBezTo>
                    <a:pt x="220" y="300"/>
                    <a:pt x="215" y="294"/>
                    <a:pt x="215" y="290"/>
                  </a:cubicBezTo>
                  <a:cubicBezTo>
                    <a:pt x="215" y="285"/>
                    <a:pt x="226" y="284"/>
                    <a:pt x="224" y="280"/>
                  </a:cubicBezTo>
                  <a:cubicBezTo>
                    <a:pt x="223" y="277"/>
                    <a:pt x="216" y="278"/>
                    <a:pt x="212" y="280"/>
                  </a:cubicBezTo>
                  <a:cubicBezTo>
                    <a:pt x="204" y="286"/>
                    <a:pt x="197" y="293"/>
                    <a:pt x="192" y="301"/>
                  </a:cubicBezTo>
                  <a:cubicBezTo>
                    <a:pt x="191" y="303"/>
                    <a:pt x="198" y="304"/>
                    <a:pt x="197" y="306"/>
                  </a:cubicBezTo>
                  <a:cubicBezTo>
                    <a:pt x="196" y="310"/>
                    <a:pt x="192" y="314"/>
                    <a:pt x="188" y="315"/>
                  </a:cubicBezTo>
                  <a:cubicBezTo>
                    <a:pt x="186" y="316"/>
                    <a:pt x="185" y="310"/>
                    <a:pt x="183" y="310"/>
                  </a:cubicBezTo>
                  <a:cubicBezTo>
                    <a:pt x="181" y="310"/>
                    <a:pt x="180" y="312"/>
                    <a:pt x="179" y="313"/>
                  </a:cubicBezTo>
                  <a:cubicBezTo>
                    <a:pt x="179" y="314"/>
                    <a:pt x="181" y="314"/>
                    <a:pt x="181" y="315"/>
                  </a:cubicBezTo>
                  <a:cubicBezTo>
                    <a:pt x="179" y="319"/>
                    <a:pt x="176" y="322"/>
                    <a:pt x="172" y="324"/>
                  </a:cubicBezTo>
                  <a:cubicBezTo>
                    <a:pt x="171" y="324"/>
                    <a:pt x="171" y="322"/>
                    <a:pt x="170" y="322"/>
                  </a:cubicBezTo>
                  <a:cubicBezTo>
                    <a:pt x="169" y="322"/>
                    <a:pt x="169" y="325"/>
                    <a:pt x="168" y="324"/>
                  </a:cubicBezTo>
                  <a:cubicBezTo>
                    <a:pt x="165" y="322"/>
                    <a:pt x="162" y="319"/>
                    <a:pt x="159" y="315"/>
                  </a:cubicBezTo>
                  <a:cubicBezTo>
                    <a:pt x="159" y="315"/>
                    <a:pt x="161" y="314"/>
                    <a:pt x="161" y="313"/>
                  </a:cubicBezTo>
                  <a:cubicBezTo>
                    <a:pt x="162" y="313"/>
                    <a:pt x="159" y="312"/>
                    <a:pt x="160" y="312"/>
                  </a:cubicBezTo>
                  <a:cubicBezTo>
                    <a:pt x="162" y="308"/>
                    <a:pt x="165" y="305"/>
                    <a:pt x="169" y="303"/>
                  </a:cubicBezTo>
                  <a:cubicBezTo>
                    <a:pt x="169" y="302"/>
                    <a:pt x="170" y="305"/>
                    <a:pt x="170" y="304"/>
                  </a:cubicBezTo>
                  <a:cubicBezTo>
                    <a:pt x="172" y="304"/>
                    <a:pt x="174" y="303"/>
                    <a:pt x="174" y="301"/>
                  </a:cubicBezTo>
                  <a:cubicBezTo>
                    <a:pt x="173" y="299"/>
                    <a:pt x="168" y="298"/>
                    <a:pt x="169" y="296"/>
                  </a:cubicBezTo>
                  <a:cubicBezTo>
                    <a:pt x="170" y="292"/>
                    <a:pt x="173" y="288"/>
                    <a:pt x="177" y="287"/>
                  </a:cubicBezTo>
                  <a:cubicBezTo>
                    <a:pt x="180" y="286"/>
                    <a:pt x="180" y="293"/>
                    <a:pt x="183" y="292"/>
                  </a:cubicBezTo>
                  <a:cubicBezTo>
                    <a:pt x="188" y="290"/>
                    <a:pt x="199" y="283"/>
                    <a:pt x="195" y="280"/>
                  </a:cubicBezTo>
                  <a:cubicBezTo>
                    <a:pt x="185" y="275"/>
                    <a:pt x="171" y="276"/>
                    <a:pt x="161" y="280"/>
                  </a:cubicBezTo>
                  <a:cubicBezTo>
                    <a:pt x="152" y="284"/>
                    <a:pt x="145" y="292"/>
                    <a:pt x="141" y="300"/>
                  </a:cubicBezTo>
                  <a:cubicBezTo>
                    <a:pt x="139" y="303"/>
                    <a:pt x="147" y="304"/>
                    <a:pt x="147" y="306"/>
                  </a:cubicBezTo>
                  <a:cubicBezTo>
                    <a:pt x="146" y="311"/>
                    <a:pt x="142" y="315"/>
                    <a:pt x="138" y="315"/>
                  </a:cubicBezTo>
                  <a:cubicBezTo>
                    <a:pt x="135" y="316"/>
                    <a:pt x="134" y="309"/>
                    <a:pt x="132" y="309"/>
                  </a:cubicBezTo>
                  <a:cubicBezTo>
                    <a:pt x="127" y="310"/>
                    <a:pt x="123" y="315"/>
                    <a:pt x="122" y="319"/>
                  </a:cubicBezTo>
                  <a:cubicBezTo>
                    <a:pt x="121" y="322"/>
                    <a:pt x="125" y="325"/>
                    <a:pt x="128" y="326"/>
                  </a:cubicBezTo>
                  <a:cubicBezTo>
                    <a:pt x="130" y="326"/>
                    <a:pt x="130" y="321"/>
                    <a:pt x="132" y="322"/>
                  </a:cubicBezTo>
                  <a:cubicBezTo>
                    <a:pt x="136" y="324"/>
                    <a:pt x="139" y="327"/>
                    <a:pt x="141" y="331"/>
                  </a:cubicBezTo>
                  <a:cubicBezTo>
                    <a:pt x="141" y="332"/>
                    <a:pt x="137" y="333"/>
                    <a:pt x="137" y="335"/>
                  </a:cubicBezTo>
                  <a:cubicBezTo>
                    <a:pt x="137" y="336"/>
                    <a:pt x="141" y="337"/>
                    <a:pt x="141" y="338"/>
                  </a:cubicBezTo>
                  <a:cubicBezTo>
                    <a:pt x="139" y="342"/>
                    <a:pt x="136" y="346"/>
                    <a:pt x="132" y="347"/>
                  </a:cubicBezTo>
                  <a:cubicBezTo>
                    <a:pt x="130" y="348"/>
                    <a:pt x="130" y="344"/>
                    <a:pt x="128" y="343"/>
                  </a:cubicBezTo>
                  <a:cubicBezTo>
                    <a:pt x="126" y="343"/>
                    <a:pt x="126" y="348"/>
                    <a:pt x="124" y="347"/>
                  </a:cubicBezTo>
                  <a:cubicBezTo>
                    <a:pt x="120" y="346"/>
                    <a:pt x="117" y="342"/>
                    <a:pt x="115" y="338"/>
                  </a:cubicBezTo>
                  <a:cubicBezTo>
                    <a:pt x="115" y="337"/>
                    <a:pt x="119" y="336"/>
                    <a:pt x="119" y="335"/>
                  </a:cubicBezTo>
                  <a:cubicBezTo>
                    <a:pt x="118" y="332"/>
                    <a:pt x="116" y="328"/>
                    <a:pt x="113" y="328"/>
                  </a:cubicBezTo>
                  <a:cubicBezTo>
                    <a:pt x="109" y="329"/>
                    <a:pt x="107" y="333"/>
                    <a:pt x="105" y="336"/>
                  </a:cubicBezTo>
                  <a:cubicBezTo>
                    <a:pt x="105" y="337"/>
                    <a:pt x="107" y="337"/>
                    <a:pt x="106" y="337"/>
                  </a:cubicBezTo>
                  <a:cubicBezTo>
                    <a:pt x="104" y="341"/>
                    <a:pt x="101" y="344"/>
                    <a:pt x="98" y="346"/>
                  </a:cubicBezTo>
                  <a:cubicBezTo>
                    <a:pt x="97" y="347"/>
                    <a:pt x="97" y="345"/>
                    <a:pt x="96" y="345"/>
                  </a:cubicBezTo>
                  <a:cubicBezTo>
                    <a:pt x="94" y="346"/>
                    <a:pt x="94" y="350"/>
                    <a:pt x="92" y="349"/>
                  </a:cubicBezTo>
                  <a:cubicBezTo>
                    <a:pt x="88" y="347"/>
                    <a:pt x="85" y="344"/>
                    <a:pt x="83" y="340"/>
                  </a:cubicBezTo>
                  <a:cubicBezTo>
                    <a:pt x="82" y="338"/>
                    <a:pt x="86" y="338"/>
                    <a:pt x="87" y="336"/>
                  </a:cubicBezTo>
                  <a:cubicBezTo>
                    <a:pt x="87" y="335"/>
                    <a:pt x="85" y="335"/>
                    <a:pt x="85" y="334"/>
                  </a:cubicBezTo>
                  <a:cubicBezTo>
                    <a:pt x="88" y="331"/>
                    <a:pt x="91" y="328"/>
                    <a:pt x="94" y="325"/>
                  </a:cubicBezTo>
                  <a:cubicBezTo>
                    <a:pt x="95" y="325"/>
                    <a:pt x="95" y="327"/>
                    <a:pt x="96" y="327"/>
                  </a:cubicBezTo>
                  <a:cubicBezTo>
                    <a:pt x="99" y="325"/>
                    <a:pt x="103" y="323"/>
                    <a:pt x="104" y="319"/>
                  </a:cubicBezTo>
                  <a:cubicBezTo>
                    <a:pt x="104" y="317"/>
                    <a:pt x="101" y="314"/>
                    <a:pt x="98" y="313"/>
                  </a:cubicBezTo>
                  <a:cubicBezTo>
                    <a:pt x="96" y="313"/>
                    <a:pt x="96" y="318"/>
                    <a:pt x="94" y="317"/>
                  </a:cubicBezTo>
                  <a:cubicBezTo>
                    <a:pt x="90" y="315"/>
                    <a:pt x="87" y="312"/>
                    <a:pt x="85" y="308"/>
                  </a:cubicBezTo>
                  <a:cubicBezTo>
                    <a:pt x="85" y="307"/>
                    <a:pt x="89" y="306"/>
                    <a:pt x="89" y="304"/>
                  </a:cubicBezTo>
                  <a:cubicBezTo>
                    <a:pt x="89" y="303"/>
                    <a:pt x="85" y="302"/>
                    <a:pt x="85" y="301"/>
                  </a:cubicBezTo>
                  <a:cubicBezTo>
                    <a:pt x="87" y="297"/>
                    <a:pt x="90" y="293"/>
                    <a:pt x="94" y="292"/>
                  </a:cubicBezTo>
                  <a:cubicBezTo>
                    <a:pt x="96" y="291"/>
                    <a:pt x="96" y="296"/>
                    <a:pt x="98" y="296"/>
                  </a:cubicBezTo>
                  <a:cubicBezTo>
                    <a:pt x="100" y="296"/>
                    <a:pt x="100" y="291"/>
                    <a:pt x="102" y="292"/>
                  </a:cubicBezTo>
                  <a:cubicBezTo>
                    <a:pt x="105" y="294"/>
                    <a:pt x="109" y="297"/>
                    <a:pt x="111" y="301"/>
                  </a:cubicBezTo>
                  <a:cubicBezTo>
                    <a:pt x="111" y="302"/>
                    <a:pt x="107" y="303"/>
                    <a:pt x="107" y="304"/>
                  </a:cubicBezTo>
                  <a:cubicBezTo>
                    <a:pt x="107" y="307"/>
                    <a:pt x="110" y="311"/>
                    <a:pt x="113" y="310"/>
                  </a:cubicBezTo>
                  <a:cubicBezTo>
                    <a:pt x="117" y="309"/>
                    <a:pt x="122" y="305"/>
                    <a:pt x="123" y="300"/>
                  </a:cubicBezTo>
                  <a:cubicBezTo>
                    <a:pt x="123" y="297"/>
                    <a:pt x="116" y="297"/>
                    <a:pt x="116" y="294"/>
                  </a:cubicBezTo>
                  <a:cubicBezTo>
                    <a:pt x="117" y="290"/>
                    <a:pt x="121" y="286"/>
                    <a:pt x="125" y="285"/>
                  </a:cubicBezTo>
                  <a:cubicBezTo>
                    <a:pt x="128" y="284"/>
                    <a:pt x="129" y="292"/>
                    <a:pt x="132" y="291"/>
                  </a:cubicBezTo>
                  <a:cubicBezTo>
                    <a:pt x="137" y="290"/>
                    <a:pt x="148" y="282"/>
                    <a:pt x="143" y="280"/>
                  </a:cubicBezTo>
                  <a:cubicBezTo>
                    <a:pt x="125" y="276"/>
                    <a:pt x="106" y="275"/>
                    <a:pt x="88" y="280"/>
                  </a:cubicBezTo>
                  <a:cubicBezTo>
                    <a:pt x="79" y="283"/>
                    <a:pt x="72" y="293"/>
                    <a:pt x="67" y="301"/>
                  </a:cubicBezTo>
                  <a:cubicBezTo>
                    <a:pt x="66" y="303"/>
                    <a:pt x="73" y="304"/>
                    <a:pt x="73" y="306"/>
                  </a:cubicBezTo>
                  <a:cubicBezTo>
                    <a:pt x="72" y="310"/>
                    <a:pt x="68" y="314"/>
                    <a:pt x="64" y="315"/>
                  </a:cubicBezTo>
                  <a:cubicBezTo>
                    <a:pt x="61" y="316"/>
                    <a:pt x="61" y="310"/>
                    <a:pt x="58" y="310"/>
                  </a:cubicBezTo>
                  <a:cubicBezTo>
                    <a:pt x="57" y="310"/>
                    <a:pt x="55" y="312"/>
                    <a:pt x="55" y="313"/>
                  </a:cubicBezTo>
                  <a:cubicBezTo>
                    <a:pt x="55" y="314"/>
                    <a:pt x="57" y="314"/>
                    <a:pt x="56" y="315"/>
                  </a:cubicBezTo>
                  <a:cubicBezTo>
                    <a:pt x="54" y="319"/>
                    <a:pt x="51" y="322"/>
                    <a:pt x="48" y="324"/>
                  </a:cubicBezTo>
                  <a:cubicBezTo>
                    <a:pt x="47" y="324"/>
                    <a:pt x="47" y="322"/>
                    <a:pt x="46" y="322"/>
                  </a:cubicBezTo>
                  <a:cubicBezTo>
                    <a:pt x="45" y="322"/>
                    <a:pt x="45" y="325"/>
                    <a:pt x="44" y="324"/>
                  </a:cubicBezTo>
                  <a:cubicBezTo>
                    <a:pt x="40" y="322"/>
                    <a:pt x="37" y="319"/>
                    <a:pt x="35" y="315"/>
                  </a:cubicBezTo>
                  <a:cubicBezTo>
                    <a:pt x="34" y="315"/>
                    <a:pt x="37" y="314"/>
                    <a:pt x="37" y="313"/>
                  </a:cubicBezTo>
                  <a:cubicBezTo>
                    <a:pt x="37" y="313"/>
                    <a:pt x="35" y="312"/>
                    <a:pt x="35" y="312"/>
                  </a:cubicBezTo>
                  <a:cubicBezTo>
                    <a:pt x="38" y="308"/>
                    <a:pt x="41" y="305"/>
                    <a:pt x="44" y="303"/>
                  </a:cubicBezTo>
                  <a:cubicBezTo>
                    <a:pt x="45" y="302"/>
                    <a:pt x="45" y="305"/>
                    <a:pt x="46" y="304"/>
                  </a:cubicBezTo>
                  <a:cubicBezTo>
                    <a:pt x="47" y="304"/>
                    <a:pt x="50" y="303"/>
                    <a:pt x="49" y="301"/>
                  </a:cubicBezTo>
                  <a:cubicBezTo>
                    <a:pt x="49" y="299"/>
                    <a:pt x="43" y="298"/>
                    <a:pt x="44" y="296"/>
                  </a:cubicBezTo>
                  <a:cubicBezTo>
                    <a:pt x="45" y="292"/>
                    <a:pt x="49" y="288"/>
                    <a:pt x="53" y="287"/>
                  </a:cubicBezTo>
                  <a:cubicBezTo>
                    <a:pt x="55" y="286"/>
                    <a:pt x="56" y="293"/>
                    <a:pt x="58" y="292"/>
                  </a:cubicBezTo>
                  <a:cubicBezTo>
                    <a:pt x="63" y="290"/>
                    <a:pt x="75" y="284"/>
                    <a:pt x="70" y="280"/>
                  </a:cubicBezTo>
                  <a:cubicBezTo>
                    <a:pt x="62" y="275"/>
                    <a:pt x="51" y="277"/>
                    <a:pt x="42" y="280"/>
                  </a:cubicBezTo>
                  <a:cubicBezTo>
                    <a:pt x="34" y="283"/>
                    <a:pt x="32" y="295"/>
                    <a:pt x="24" y="298"/>
                  </a:cubicBezTo>
                  <a:cubicBezTo>
                    <a:pt x="20" y="299"/>
                    <a:pt x="15" y="293"/>
                    <a:pt x="15" y="289"/>
                  </a:cubicBezTo>
                  <a:cubicBezTo>
                    <a:pt x="15" y="285"/>
                    <a:pt x="27" y="283"/>
                    <a:pt x="24" y="280"/>
                  </a:cubicBezTo>
                  <a:cubicBezTo>
                    <a:pt x="19" y="276"/>
                    <a:pt x="10" y="284"/>
                    <a:pt x="4" y="280"/>
                  </a:cubicBezTo>
                  <a:cubicBezTo>
                    <a:pt x="0" y="278"/>
                    <a:pt x="0" y="270"/>
                    <a:pt x="4" y="268"/>
                  </a:cubicBezTo>
                  <a:cubicBezTo>
                    <a:pt x="10" y="264"/>
                    <a:pt x="19" y="272"/>
                    <a:pt x="24" y="268"/>
                  </a:cubicBezTo>
                  <a:cubicBezTo>
                    <a:pt x="27" y="265"/>
                    <a:pt x="15" y="263"/>
                    <a:pt x="15" y="259"/>
                  </a:cubicBezTo>
                  <a:cubicBezTo>
                    <a:pt x="15" y="255"/>
                    <a:pt x="20" y="249"/>
                    <a:pt x="24" y="250"/>
                  </a:cubicBezTo>
                  <a:cubicBezTo>
                    <a:pt x="32" y="253"/>
                    <a:pt x="34" y="265"/>
                    <a:pt x="42" y="268"/>
                  </a:cubicBezTo>
                  <a:cubicBezTo>
                    <a:pt x="51" y="271"/>
                    <a:pt x="62" y="273"/>
                    <a:pt x="70" y="268"/>
                  </a:cubicBezTo>
                  <a:cubicBezTo>
                    <a:pt x="75" y="264"/>
                    <a:pt x="63" y="258"/>
                    <a:pt x="58" y="256"/>
                  </a:cubicBezTo>
                  <a:cubicBezTo>
                    <a:pt x="56" y="255"/>
                    <a:pt x="55" y="262"/>
                    <a:pt x="53" y="261"/>
                  </a:cubicBezTo>
                  <a:cubicBezTo>
                    <a:pt x="49" y="260"/>
                    <a:pt x="45" y="256"/>
                    <a:pt x="44" y="252"/>
                  </a:cubicBezTo>
                  <a:cubicBezTo>
                    <a:pt x="43" y="250"/>
                    <a:pt x="49" y="249"/>
                    <a:pt x="49" y="247"/>
                  </a:cubicBezTo>
                  <a:cubicBezTo>
                    <a:pt x="50" y="245"/>
                    <a:pt x="47" y="244"/>
                    <a:pt x="46" y="244"/>
                  </a:cubicBezTo>
                  <a:cubicBezTo>
                    <a:pt x="45" y="243"/>
                    <a:pt x="45" y="246"/>
                    <a:pt x="44" y="245"/>
                  </a:cubicBezTo>
                  <a:cubicBezTo>
                    <a:pt x="41" y="243"/>
                    <a:pt x="38" y="240"/>
                    <a:pt x="35" y="236"/>
                  </a:cubicBezTo>
                  <a:cubicBezTo>
                    <a:pt x="35" y="236"/>
                    <a:pt x="37" y="235"/>
                    <a:pt x="37" y="235"/>
                  </a:cubicBezTo>
                  <a:cubicBezTo>
                    <a:pt x="37" y="234"/>
                    <a:pt x="34" y="233"/>
                    <a:pt x="35" y="233"/>
                  </a:cubicBezTo>
                  <a:cubicBezTo>
                    <a:pt x="37" y="229"/>
                    <a:pt x="40" y="226"/>
                    <a:pt x="44" y="224"/>
                  </a:cubicBezTo>
                  <a:cubicBezTo>
                    <a:pt x="45" y="223"/>
                    <a:pt x="45" y="225"/>
                    <a:pt x="46" y="226"/>
                  </a:cubicBezTo>
                  <a:cubicBezTo>
                    <a:pt x="47" y="226"/>
                    <a:pt x="47" y="224"/>
                    <a:pt x="48" y="224"/>
                  </a:cubicBezTo>
                  <a:cubicBezTo>
                    <a:pt x="51" y="226"/>
                    <a:pt x="54" y="229"/>
                    <a:pt x="56" y="233"/>
                  </a:cubicBezTo>
                  <a:cubicBezTo>
                    <a:pt x="57" y="234"/>
                    <a:pt x="55" y="234"/>
                    <a:pt x="55" y="235"/>
                  </a:cubicBezTo>
                  <a:cubicBezTo>
                    <a:pt x="55" y="236"/>
                    <a:pt x="57" y="238"/>
                    <a:pt x="58" y="238"/>
                  </a:cubicBezTo>
                  <a:cubicBezTo>
                    <a:pt x="61" y="237"/>
                    <a:pt x="61" y="232"/>
                    <a:pt x="64" y="233"/>
                  </a:cubicBezTo>
                  <a:cubicBezTo>
                    <a:pt x="68" y="234"/>
                    <a:pt x="72" y="238"/>
                    <a:pt x="73" y="242"/>
                  </a:cubicBezTo>
                  <a:cubicBezTo>
                    <a:pt x="73" y="244"/>
                    <a:pt x="66" y="245"/>
                    <a:pt x="67" y="247"/>
                  </a:cubicBezTo>
                  <a:cubicBezTo>
                    <a:pt x="72" y="255"/>
                    <a:pt x="79" y="265"/>
                    <a:pt x="88" y="268"/>
                  </a:cubicBezTo>
                  <a:cubicBezTo>
                    <a:pt x="106" y="272"/>
                    <a:pt x="125" y="272"/>
                    <a:pt x="143" y="268"/>
                  </a:cubicBezTo>
                  <a:cubicBezTo>
                    <a:pt x="148" y="266"/>
                    <a:pt x="137" y="258"/>
                    <a:pt x="132" y="257"/>
                  </a:cubicBezTo>
                  <a:cubicBezTo>
                    <a:pt x="129" y="256"/>
                    <a:pt x="128" y="264"/>
                    <a:pt x="125" y="263"/>
                  </a:cubicBezTo>
                  <a:cubicBezTo>
                    <a:pt x="121" y="262"/>
                    <a:pt x="117" y="258"/>
                    <a:pt x="116" y="254"/>
                  </a:cubicBezTo>
                  <a:cubicBezTo>
                    <a:pt x="116" y="251"/>
                    <a:pt x="123" y="251"/>
                    <a:pt x="123" y="248"/>
                  </a:cubicBezTo>
                  <a:cubicBezTo>
                    <a:pt x="122" y="243"/>
                    <a:pt x="117" y="239"/>
                    <a:pt x="113" y="238"/>
                  </a:cubicBezTo>
                  <a:cubicBezTo>
                    <a:pt x="110" y="237"/>
                    <a:pt x="107" y="241"/>
                    <a:pt x="107" y="243"/>
                  </a:cubicBezTo>
                  <a:cubicBezTo>
                    <a:pt x="107" y="245"/>
                    <a:pt x="111" y="246"/>
                    <a:pt x="111" y="247"/>
                  </a:cubicBezTo>
                  <a:cubicBezTo>
                    <a:pt x="109" y="251"/>
                    <a:pt x="105" y="254"/>
                    <a:pt x="102" y="256"/>
                  </a:cubicBezTo>
                  <a:cubicBezTo>
                    <a:pt x="100" y="257"/>
                    <a:pt x="100" y="252"/>
                    <a:pt x="98" y="252"/>
                  </a:cubicBezTo>
                  <a:cubicBezTo>
                    <a:pt x="96" y="252"/>
                    <a:pt x="96" y="257"/>
                    <a:pt x="94" y="256"/>
                  </a:cubicBezTo>
                  <a:cubicBezTo>
                    <a:pt x="90" y="255"/>
                    <a:pt x="87" y="251"/>
                    <a:pt x="85" y="247"/>
                  </a:cubicBezTo>
                  <a:cubicBezTo>
                    <a:pt x="85" y="246"/>
                    <a:pt x="89" y="245"/>
                    <a:pt x="89" y="243"/>
                  </a:cubicBezTo>
                  <a:cubicBezTo>
                    <a:pt x="89" y="242"/>
                    <a:pt x="85" y="241"/>
                    <a:pt x="85" y="240"/>
                  </a:cubicBezTo>
                  <a:cubicBezTo>
                    <a:pt x="87" y="236"/>
                    <a:pt x="90" y="232"/>
                    <a:pt x="94" y="231"/>
                  </a:cubicBezTo>
                  <a:cubicBezTo>
                    <a:pt x="96" y="230"/>
                    <a:pt x="96" y="235"/>
                    <a:pt x="98" y="234"/>
                  </a:cubicBezTo>
                  <a:cubicBezTo>
                    <a:pt x="101" y="234"/>
                    <a:pt x="104" y="231"/>
                    <a:pt x="104" y="229"/>
                  </a:cubicBezTo>
                  <a:cubicBezTo>
                    <a:pt x="103" y="225"/>
                    <a:pt x="99" y="223"/>
                    <a:pt x="96" y="221"/>
                  </a:cubicBezTo>
                  <a:cubicBezTo>
                    <a:pt x="95" y="221"/>
                    <a:pt x="95" y="223"/>
                    <a:pt x="94" y="223"/>
                  </a:cubicBezTo>
                  <a:cubicBezTo>
                    <a:pt x="91" y="220"/>
                    <a:pt x="88" y="217"/>
                    <a:pt x="85" y="214"/>
                  </a:cubicBezTo>
                  <a:cubicBezTo>
                    <a:pt x="85" y="213"/>
                    <a:pt x="87" y="213"/>
                    <a:pt x="87" y="212"/>
                  </a:cubicBezTo>
                  <a:cubicBezTo>
                    <a:pt x="86" y="210"/>
                    <a:pt x="82" y="210"/>
                    <a:pt x="83" y="208"/>
                  </a:cubicBezTo>
                  <a:cubicBezTo>
                    <a:pt x="85" y="204"/>
                    <a:pt x="88" y="201"/>
                    <a:pt x="92" y="199"/>
                  </a:cubicBezTo>
                  <a:cubicBezTo>
                    <a:pt x="94" y="198"/>
                    <a:pt x="94" y="202"/>
                    <a:pt x="96" y="203"/>
                  </a:cubicBezTo>
                  <a:cubicBezTo>
                    <a:pt x="97" y="203"/>
                    <a:pt x="97" y="201"/>
                    <a:pt x="98" y="202"/>
                  </a:cubicBezTo>
                  <a:cubicBezTo>
                    <a:pt x="101" y="204"/>
                    <a:pt x="104" y="207"/>
                    <a:pt x="106" y="210"/>
                  </a:cubicBezTo>
                  <a:cubicBezTo>
                    <a:pt x="107" y="211"/>
                    <a:pt x="105" y="211"/>
                    <a:pt x="105" y="212"/>
                  </a:cubicBezTo>
                  <a:cubicBezTo>
                    <a:pt x="107" y="215"/>
                    <a:pt x="109" y="219"/>
                    <a:pt x="113" y="220"/>
                  </a:cubicBezTo>
                  <a:cubicBezTo>
                    <a:pt x="116" y="220"/>
                    <a:pt x="118" y="216"/>
                    <a:pt x="119" y="213"/>
                  </a:cubicBezTo>
                  <a:cubicBezTo>
                    <a:pt x="119" y="212"/>
                    <a:pt x="115" y="211"/>
                    <a:pt x="115" y="210"/>
                  </a:cubicBezTo>
                  <a:cubicBezTo>
                    <a:pt x="117" y="206"/>
                    <a:pt x="120" y="202"/>
                    <a:pt x="124" y="201"/>
                  </a:cubicBezTo>
                  <a:cubicBezTo>
                    <a:pt x="126" y="200"/>
                    <a:pt x="126" y="205"/>
                    <a:pt x="128" y="204"/>
                  </a:cubicBezTo>
                  <a:cubicBezTo>
                    <a:pt x="130" y="204"/>
                    <a:pt x="130" y="200"/>
                    <a:pt x="132" y="201"/>
                  </a:cubicBezTo>
                  <a:cubicBezTo>
                    <a:pt x="136" y="202"/>
                    <a:pt x="139" y="206"/>
                    <a:pt x="141" y="210"/>
                  </a:cubicBezTo>
                  <a:cubicBezTo>
                    <a:pt x="141" y="211"/>
                    <a:pt x="137" y="212"/>
                    <a:pt x="137" y="213"/>
                  </a:cubicBezTo>
                  <a:cubicBezTo>
                    <a:pt x="137" y="215"/>
                    <a:pt x="141" y="215"/>
                    <a:pt x="141" y="217"/>
                  </a:cubicBezTo>
                  <a:cubicBezTo>
                    <a:pt x="139" y="221"/>
                    <a:pt x="136" y="224"/>
                    <a:pt x="132" y="226"/>
                  </a:cubicBezTo>
                  <a:cubicBezTo>
                    <a:pt x="130" y="227"/>
                    <a:pt x="130" y="222"/>
                    <a:pt x="128" y="222"/>
                  </a:cubicBezTo>
                  <a:cubicBezTo>
                    <a:pt x="125" y="223"/>
                    <a:pt x="121" y="226"/>
                    <a:pt x="122" y="229"/>
                  </a:cubicBezTo>
                  <a:cubicBezTo>
                    <a:pt x="123" y="233"/>
                    <a:pt x="127" y="238"/>
                    <a:pt x="132" y="239"/>
                  </a:cubicBezTo>
                  <a:cubicBezTo>
                    <a:pt x="134" y="239"/>
                    <a:pt x="135" y="232"/>
                    <a:pt x="138" y="233"/>
                  </a:cubicBezTo>
                  <a:cubicBezTo>
                    <a:pt x="142" y="233"/>
                    <a:pt x="146" y="237"/>
                    <a:pt x="147" y="242"/>
                  </a:cubicBezTo>
                  <a:cubicBezTo>
                    <a:pt x="147" y="244"/>
                    <a:pt x="139" y="245"/>
                    <a:pt x="141" y="248"/>
                  </a:cubicBezTo>
                  <a:cubicBezTo>
                    <a:pt x="145" y="256"/>
                    <a:pt x="152" y="264"/>
                    <a:pt x="161" y="268"/>
                  </a:cubicBezTo>
                  <a:cubicBezTo>
                    <a:pt x="171" y="272"/>
                    <a:pt x="185" y="273"/>
                    <a:pt x="195" y="268"/>
                  </a:cubicBezTo>
                  <a:cubicBezTo>
                    <a:pt x="199" y="265"/>
                    <a:pt x="188" y="258"/>
                    <a:pt x="183" y="256"/>
                  </a:cubicBezTo>
                  <a:cubicBezTo>
                    <a:pt x="180" y="255"/>
                    <a:pt x="180" y="262"/>
                    <a:pt x="177" y="261"/>
                  </a:cubicBezTo>
                  <a:cubicBezTo>
                    <a:pt x="173" y="260"/>
                    <a:pt x="170" y="256"/>
                    <a:pt x="169" y="252"/>
                  </a:cubicBezTo>
                  <a:cubicBezTo>
                    <a:pt x="168" y="250"/>
                    <a:pt x="173" y="249"/>
                    <a:pt x="174" y="247"/>
                  </a:cubicBezTo>
                  <a:cubicBezTo>
                    <a:pt x="174" y="245"/>
                    <a:pt x="172" y="244"/>
                    <a:pt x="170" y="244"/>
                  </a:cubicBezTo>
                  <a:cubicBezTo>
                    <a:pt x="170" y="243"/>
                    <a:pt x="169" y="246"/>
                    <a:pt x="169" y="245"/>
                  </a:cubicBezTo>
                  <a:cubicBezTo>
                    <a:pt x="165" y="243"/>
                    <a:pt x="162" y="240"/>
                    <a:pt x="160" y="236"/>
                  </a:cubicBezTo>
                  <a:cubicBezTo>
                    <a:pt x="159" y="236"/>
                    <a:pt x="162" y="235"/>
                    <a:pt x="161" y="235"/>
                  </a:cubicBezTo>
                  <a:cubicBezTo>
                    <a:pt x="161" y="234"/>
                    <a:pt x="159" y="233"/>
                    <a:pt x="159" y="233"/>
                  </a:cubicBezTo>
                  <a:cubicBezTo>
                    <a:pt x="162" y="229"/>
                    <a:pt x="165" y="226"/>
                    <a:pt x="168" y="224"/>
                  </a:cubicBezTo>
                  <a:cubicBezTo>
                    <a:pt x="169" y="223"/>
                    <a:pt x="169" y="225"/>
                    <a:pt x="170" y="226"/>
                  </a:cubicBezTo>
                  <a:cubicBezTo>
                    <a:pt x="171" y="226"/>
                    <a:pt x="171" y="224"/>
                    <a:pt x="172" y="224"/>
                  </a:cubicBezTo>
                  <a:cubicBezTo>
                    <a:pt x="176" y="226"/>
                    <a:pt x="179" y="229"/>
                    <a:pt x="181" y="233"/>
                  </a:cubicBezTo>
                  <a:cubicBezTo>
                    <a:pt x="181" y="234"/>
                    <a:pt x="179" y="234"/>
                    <a:pt x="179" y="235"/>
                  </a:cubicBezTo>
                  <a:cubicBezTo>
                    <a:pt x="180" y="236"/>
                    <a:pt x="181" y="238"/>
                    <a:pt x="183" y="238"/>
                  </a:cubicBezTo>
                  <a:cubicBezTo>
                    <a:pt x="185" y="237"/>
                    <a:pt x="186" y="232"/>
                    <a:pt x="188" y="233"/>
                  </a:cubicBezTo>
                  <a:cubicBezTo>
                    <a:pt x="192" y="234"/>
                    <a:pt x="196" y="238"/>
                    <a:pt x="197" y="242"/>
                  </a:cubicBezTo>
                  <a:cubicBezTo>
                    <a:pt x="198" y="244"/>
                    <a:pt x="191" y="245"/>
                    <a:pt x="192" y="247"/>
                  </a:cubicBezTo>
                  <a:cubicBezTo>
                    <a:pt x="197" y="255"/>
                    <a:pt x="204" y="262"/>
                    <a:pt x="212" y="268"/>
                  </a:cubicBezTo>
                  <a:cubicBezTo>
                    <a:pt x="216" y="270"/>
                    <a:pt x="223" y="271"/>
                    <a:pt x="224" y="268"/>
                  </a:cubicBezTo>
                  <a:cubicBezTo>
                    <a:pt x="226" y="263"/>
                    <a:pt x="215" y="263"/>
                    <a:pt x="215" y="258"/>
                  </a:cubicBezTo>
                  <a:cubicBezTo>
                    <a:pt x="215" y="254"/>
                    <a:pt x="220" y="248"/>
                    <a:pt x="224" y="249"/>
                  </a:cubicBezTo>
                  <a:cubicBezTo>
                    <a:pt x="232" y="252"/>
                    <a:pt x="234" y="268"/>
                    <a:pt x="242" y="268"/>
                  </a:cubicBezTo>
                  <a:cubicBezTo>
                    <a:pt x="250" y="267"/>
                    <a:pt x="257" y="255"/>
                    <a:pt x="254" y="248"/>
                  </a:cubicBezTo>
                  <a:cubicBezTo>
                    <a:pt x="250" y="240"/>
                    <a:pt x="235" y="247"/>
                    <a:pt x="229" y="241"/>
                  </a:cubicBezTo>
                  <a:cubicBezTo>
                    <a:pt x="226" y="239"/>
                    <a:pt x="228" y="231"/>
                    <a:pt x="232" y="229"/>
                  </a:cubicBezTo>
                  <a:cubicBezTo>
                    <a:pt x="236" y="227"/>
                    <a:pt x="242" y="236"/>
                    <a:pt x="245" y="233"/>
                  </a:cubicBezTo>
                  <a:cubicBezTo>
                    <a:pt x="247" y="230"/>
                    <a:pt x="242" y="224"/>
                    <a:pt x="239" y="222"/>
                  </a:cubicBezTo>
                  <a:cubicBezTo>
                    <a:pt x="230" y="218"/>
                    <a:pt x="220" y="215"/>
                    <a:pt x="210" y="215"/>
                  </a:cubicBezTo>
                  <a:cubicBezTo>
                    <a:pt x="208" y="215"/>
                    <a:pt x="211" y="221"/>
                    <a:pt x="208" y="222"/>
                  </a:cubicBezTo>
                  <a:cubicBezTo>
                    <a:pt x="204" y="223"/>
                    <a:pt x="199" y="222"/>
                    <a:pt x="196" y="219"/>
                  </a:cubicBezTo>
                  <a:cubicBezTo>
                    <a:pt x="194" y="217"/>
                    <a:pt x="199" y="214"/>
                    <a:pt x="198" y="211"/>
                  </a:cubicBezTo>
                  <a:cubicBezTo>
                    <a:pt x="198" y="210"/>
                    <a:pt x="195" y="210"/>
                    <a:pt x="193" y="210"/>
                  </a:cubicBezTo>
                  <a:cubicBezTo>
                    <a:pt x="193" y="210"/>
                    <a:pt x="194" y="212"/>
                    <a:pt x="193" y="212"/>
                  </a:cubicBezTo>
                  <a:cubicBezTo>
                    <a:pt x="189" y="212"/>
                    <a:pt x="184" y="211"/>
                    <a:pt x="181" y="209"/>
                  </a:cubicBezTo>
                  <a:cubicBezTo>
                    <a:pt x="180" y="209"/>
                    <a:pt x="182" y="207"/>
                    <a:pt x="181" y="207"/>
                  </a:cubicBezTo>
                  <a:cubicBezTo>
                    <a:pt x="181" y="206"/>
                    <a:pt x="178" y="207"/>
                    <a:pt x="178" y="206"/>
                  </a:cubicBezTo>
                  <a:cubicBezTo>
                    <a:pt x="179" y="202"/>
                    <a:pt x="180" y="198"/>
                    <a:pt x="182" y="194"/>
                  </a:cubicBezTo>
                  <a:cubicBezTo>
                    <a:pt x="182" y="193"/>
                    <a:pt x="184" y="195"/>
                    <a:pt x="184" y="195"/>
                  </a:cubicBezTo>
                  <a:cubicBezTo>
                    <a:pt x="185" y="194"/>
                    <a:pt x="184" y="192"/>
                    <a:pt x="185" y="192"/>
                  </a:cubicBezTo>
                  <a:cubicBezTo>
                    <a:pt x="189" y="193"/>
                    <a:pt x="193" y="194"/>
                    <a:pt x="197" y="196"/>
                  </a:cubicBezTo>
                  <a:cubicBezTo>
                    <a:pt x="198" y="196"/>
                    <a:pt x="196" y="197"/>
                    <a:pt x="197" y="198"/>
                  </a:cubicBezTo>
                  <a:cubicBezTo>
                    <a:pt x="198" y="199"/>
                    <a:pt x="200" y="200"/>
                    <a:pt x="201" y="199"/>
                  </a:cubicBezTo>
                  <a:cubicBezTo>
                    <a:pt x="203" y="197"/>
                    <a:pt x="201" y="193"/>
                    <a:pt x="203" y="192"/>
                  </a:cubicBezTo>
                  <a:cubicBezTo>
                    <a:pt x="207" y="191"/>
                    <a:pt x="213" y="192"/>
                    <a:pt x="216" y="195"/>
                  </a:cubicBezTo>
                  <a:cubicBezTo>
                    <a:pt x="217" y="197"/>
                    <a:pt x="212" y="201"/>
                    <a:pt x="214" y="202"/>
                  </a:cubicBezTo>
                  <a:cubicBezTo>
                    <a:pt x="218" y="206"/>
                    <a:pt x="230" y="212"/>
                    <a:pt x="230" y="207"/>
                  </a:cubicBezTo>
                  <a:cubicBezTo>
                    <a:pt x="229" y="195"/>
                    <a:pt x="221" y="185"/>
                    <a:pt x="213" y="177"/>
                  </a:cubicBezTo>
                  <a:cubicBezTo>
                    <a:pt x="205" y="171"/>
                    <a:pt x="195" y="170"/>
                    <a:pt x="185" y="170"/>
                  </a:cubicBezTo>
                  <a:cubicBezTo>
                    <a:pt x="182" y="170"/>
                    <a:pt x="186" y="177"/>
                    <a:pt x="183" y="178"/>
                  </a:cubicBezTo>
                  <a:cubicBezTo>
                    <a:pt x="179" y="180"/>
                    <a:pt x="174" y="178"/>
                    <a:pt x="171" y="175"/>
                  </a:cubicBezTo>
                  <a:cubicBezTo>
                    <a:pt x="169" y="173"/>
                    <a:pt x="175" y="169"/>
                    <a:pt x="173" y="167"/>
                  </a:cubicBezTo>
                  <a:cubicBezTo>
                    <a:pt x="170" y="163"/>
                    <a:pt x="164" y="162"/>
                    <a:pt x="160" y="163"/>
                  </a:cubicBezTo>
                  <a:cubicBezTo>
                    <a:pt x="157" y="164"/>
                    <a:pt x="156" y="169"/>
                    <a:pt x="157" y="172"/>
                  </a:cubicBezTo>
                  <a:cubicBezTo>
                    <a:pt x="158" y="173"/>
                    <a:pt x="162" y="171"/>
                    <a:pt x="162" y="173"/>
                  </a:cubicBezTo>
                  <a:cubicBezTo>
                    <a:pt x="163" y="177"/>
                    <a:pt x="161" y="182"/>
                    <a:pt x="159" y="185"/>
                  </a:cubicBezTo>
                  <a:cubicBezTo>
                    <a:pt x="158" y="187"/>
                    <a:pt x="155" y="183"/>
                    <a:pt x="154" y="184"/>
                  </a:cubicBezTo>
                  <a:cubicBezTo>
                    <a:pt x="152" y="185"/>
                    <a:pt x="154" y="189"/>
                    <a:pt x="153" y="189"/>
                  </a:cubicBezTo>
                  <a:cubicBezTo>
                    <a:pt x="148" y="190"/>
                    <a:pt x="144" y="188"/>
                    <a:pt x="140" y="186"/>
                  </a:cubicBezTo>
                  <a:cubicBezTo>
                    <a:pt x="139" y="185"/>
                    <a:pt x="143" y="182"/>
                    <a:pt x="142" y="181"/>
                  </a:cubicBezTo>
                  <a:cubicBezTo>
                    <a:pt x="141" y="179"/>
                    <a:pt x="137" y="181"/>
                    <a:pt x="137" y="179"/>
                  </a:cubicBezTo>
                  <a:cubicBezTo>
                    <a:pt x="136" y="175"/>
                    <a:pt x="137" y="170"/>
                    <a:pt x="140" y="167"/>
                  </a:cubicBezTo>
                  <a:cubicBezTo>
                    <a:pt x="141" y="166"/>
                    <a:pt x="144" y="170"/>
                    <a:pt x="145" y="168"/>
                  </a:cubicBezTo>
                  <a:cubicBezTo>
                    <a:pt x="147" y="166"/>
                    <a:pt x="149" y="162"/>
                    <a:pt x="147" y="160"/>
                  </a:cubicBezTo>
                  <a:cubicBezTo>
                    <a:pt x="145" y="157"/>
                    <a:pt x="140" y="157"/>
                    <a:pt x="137" y="157"/>
                  </a:cubicBezTo>
                  <a:cubicBezTo>
                    <a:pt x="136" y="157"/>
                    <a:pt x="137" y="159"/>
                    <a:pt x="136" y="159"/>
                  </a:cubicBezTo>
                  <a:cubicBezTo>
                    <a:pt x="132" y="159"/>
                    <a:pt x="128" y="158"/>
                    <a:pt x="124" y="156"/>
                  </a:cubicBezTo>
                  <a:cubicBezTo>
                    <a:pt x="123" y="155"/>
                    <a:pt x="125" y="154"/>
                    <a:pt x="124" y="154"/>
                  </a:cubicBezTo>
                  <a:cubicBezTo>
                    <a:pt x="123" y="153"/>
                    <a:pt x="119" y="154"/>
                    <a:pt x="119" y="152"/>
                  </a:cubicBezTo>
                  <a:cubicBezTo>
                    <a:pt x="118" y="148"/>
                    <a:pt x="120" y="143"/>
                    <a:pt x="122" y="140"/>
                  </a:cubicBezTo>
                  <a:cubicBezTo>
                    <a:pt x="123" y="139"/>
                    <a:pt x="126" y="142"/>
                    <a:pt x="128" y="141"/>
                  </a:cubicBezTo>
                  <a:cubicBezTo>
                    <a:pt x="129" y="141"/>
                    <a:pt x="128" y="139"/>
                    <a:pt x="128" y="139"/>
                  </a:cubicBezTo>
                  <a:cubicBezTo>
                    <a:pt x="133" y="139"/>
                    <a:pt x="137" y="141"/>
                    <a:pt x="141" y="142"/>
                  </a:cubicBezTo>
                  <a:cubicBezTo>
                    <a:pt x="141" y="143"/>
                    <a:pt x="139" y="144"/>
                    <a:pt x="140" y="145"/>
                  </a:cubicBezTo>
                  <a:cubicBezTo>
                    <a:pt x="143" y="146"/>
                    <a:pt x="147" y="149"/>
                    <a:pt x="151" y="148"/>
                  </a:cubicBezTo>
                  <a:cubicBezTo>
                    <a:pt x="153" y="147"/>
                    <a:pt x="153" y="142"/>
                    <a:pt x="153" y="140"/>
                  </a:cubicBezTo>
                  <a:cubicBezTo>
                    <a:pt x="152" y="138"/>
                    <a:pt x="148" y="140"/>
                    <a:pt x="148" y="138"/>
                  </a:cubicBezTo>
                  <a:cubicBezTo>
                    <a:pt x="147" y="134"/>
                    <a:pt x="148" y="129"/>
                    <a:pt x="151" y="126"/>
                  </a:cubicBezTo>
                  <a:cubicBezTo>
                    <a:pt x="152" y="125"/>
                    <a:pt x="154" y="128"/>
                    <a:pt x="156" y="127"/>
                  </a:cubicBezTo>
                  <a:cubicBezTo>
                    <a:pt x="157" y="126"/>
                    <a:pt x="156" y="122"/>
                    <a:pt x="157" y="122"/>
                  </a:cubicBezTo>
                  <a:cubicBezTo>
                    <a:pt x="162" y="122"/>
                    <a:pt x="166" y="123"/>
                    <a:pt x="170" y="126"/>
                  </a:cubicBezTo>
                  <a:cubicBezTo>
                    <a:pt x="171" y="127"/>
                    <a:pt x="167" y="129"/>
                    <a:pt x="168" y="131"/>
                  </a:cubicBezTo>
                  <a:cubicBezTo>
                    <a:pt x="169" y="132"/>
                    <a:pt x="173" y="130"/>
                    <a:pt x="173" y="132"/>
                  </a:cubicBezTo>
                  <a:cubicBezTo>
                    <a:pt x="174" y="136"/>
                    <a:pt x="172" y="141"/>
                    <a:pt x="170" y="144"/>
                  </a:cubicBezTo>
                  <a:cubicBezTo>
                    <a:pt x="169" y="146"/>
                    <a:pt x="166" y="142"/>
                    <a:pt x="165" y="143"/>
                  </a:cubicBezTo>
                  <a:cubicBezTo>
                    <a:pt x="163" y="145"/>
                    <a:pt x="161" y="149"/>
                    <a:pt x="163" y="151"/>
                  </a:cubicBezTo>
                  <a:cubicBezTo>
                    <a:pt x="166" y="154"/>
                    <a:pt x="172" y="156"/>
                    <a:pt x="176" y="154"/>
                  </a:cubicBezTo>
                  <a:cubicBezTo>
                    <a:pt x="179" y="153"/>
                    <a:pt x="176" y="147"/>
                    <a:pt x="179" y="146"/>
                  </a:cubicBezTo>
                  <a:cubicBezTo>
                    <a:pt x="183" y="144"/>
                    <a:pt x="188" y="146"/>
                    <a:pt x="191" y="149"/>
                  </a:cubicBezTo>
                  <a:cubicBezTo>
                    <a:pt x="193" y="151"/>
                    <a:pt x="186" y="156"/>
                    <a:pt x="189" y="158"/>
                  </a:cubicBezTo>
                  <a:cubicBezTo>
                    <a:pt x="192" y="161"/>
                    <a:pt x="205" y="167"/>
                    <a:pt x="204" y="162"/>
                  </a:cubicBezTo>
                  <a:cubicBezTo>
                    <a:pt x="199" y="144"/>
                    <a:pt x="189" y="127"/>
                    <a:pt x="176" y="114"/>
                  </a:cubicBezTo>
                  <a:cubicBezTo>
                    <a:pt x="169" y="108"/>
                    <a:pt x="158" y="107"/>
                    <a:pt x="148" y="107"/>
                  </a:cubicBezTo>
                  <a:cubicBezTo>
                    <a:pt x="146" y="107"/>
                    <a:pt x="149" y="113"/>
                    <a:pt x="146" y="114"/>
                  </a:cubicBezTo>
                  <a:cubicBezTo>
                    <a:pt x="142" y="115"/>
                    <a:pt x="137" y="114"/>
                    <a:pt x="134" y="111"/>
                  </a:cubicBezTo>
                  <a:cubicBezTo>
                    <a:pt x="132" y="109"/>
                    <a:pt x="137" y="106"/>
                    <a:pt x="136" y="104"/>
                  </a:cubicBezTo>
                  <a:cubicBezTo>
                    <a:pt x="135" y="102"/>
                    <a:pt x="133" y="102"/>
                    <a:pt x="131" y="102"/>
                  </a:cubicBezTo>
                  <a:cubicBezTo>
                    <a:pt x="130" y="102"/>
                    <a:pt x="131" y="105"/>
                    <a:pt x="131" y="105"/>
                  </a:cubicBezTo>
                  <a:close/>
                  <a:moveTo>
                    <a:pt x="423" y="185"/>
                  </a:moveTo>
                  <a:cubicBezTo>
                    <a:pt x="417" y="190"/>
                    <a:pt x="422" y="193"/>
                    <a:pt x="426" y="191"/>
                  </a:cubicBezTo>
                  <a:cubicBezTo>
                    <a:pt x="443" y="184"/>
                    <a:pt x="453" y="184"/>
                    <a:pt x="469" y="194"/>
                  </a:cubicBezTo>
                  <a:cubicBezTo>
                    <a:pt x="471" y="195"/>
                    <a:pt x="465" y="199"/>
                    <a:pt x="467" y="201"/>
                  </a:cubicBezTo>
                  <a:cubicBezTo>
                    <a:pt x="470" y="204"/>
                    <a:pt x="475" y="205"/>
                    <a:pt x="479" y="204"/>
                  </a:cubicBezTo>
                  <a:cubicBezTo>
                    <a:pt x="482" y="203"/>
                    <a:pt x="479" y="192"/>
                    <a:pt x="486" y="198"/>
                  </a:cubicBezTo>
                  <a:cubicBezTo>
                    <a:pt x="487" y="199"/>
                    <a:pt x="485" y="200"/>
                    <a:pt x="486" y="200"/>
                  </a:cubicBezTo>
                  <a:cubicBezTo>
                    <a:pt x="489" y="202"/>
                    <a:pt x="494" y="203"/>
                    <a:pt x="498" y="204"/>
                  </a:cubicBezTo>
                  <a:cubicBezTo>
                    <a:pt x="499" y="204"/>
                    <a:pt x="498" y="202"/>
                    <a:pt x="498" y="201"/>
                  </a:cubicBezTo>
                  <a:cubicBezTo>
                    <a:pt x="499" y="201"/>
                    <a:pt x="501" y="203"/>
                    <a:pt x="501" y="202"/>
                  </a:cubicBezTo>
                  <a:cubicBezTo>
                    <a:pt x="507" y="190"/>
                    <a:pt x="503" y="185"/>
                    <a:pt x="490" y="184"/>
                  </a:cubicBezTo>
                  <a:cubicBezTo>
                    <a:pt x="489" y="184"/>
                    <a:pt x="490" y="186"/>
                    <a:pt x="489" y="186"/>
                  </a:cubicBezTo>
                  <a:cubicBezTo>
                    <a:pt x="480" y="188"/>
                    <a:pt x="489" y="179"/>
                    <a:pt x="487" y="177"/>
                  </a:cubicBezTo>
                  <a:cubicBezTo>
                    <a:pt x="484" y="174"/>
                    <a:pt x="478" y="173"/>
                    <a:pt x="474" y="174"/>
                  </a:cubicBezTo>
                  <a:cubicBezTo>
                    <a:pt x="472" y="175"/>
                    <a:pt x="475" y="181"/>
                    <a:pt x="472" y="181"/>
                  </a:cubicBezTo>
                  <a:cubicBezTo>
                    <a:pt x="467" y="182"/>
                    <a:pt x="454" y="182"/>
                    <a:pt x="456" y="177"/>
                  </a:cubicBezTo>
                  <a:cubicBezTo>
                    <a:pt x="460" y="168"/>
                    <a:pt x="472" y="164"/>
                    <a:pt x="481" y="163"/>
                  </a:cubicBezTo>
                  <a:cubicBezTo>
                    <a:pt x="484" y="162"/>
                    <a:pt x="520" y="178"/>
                    <a:pt x="508" y="157"/>
                  </a:cubicBezTo>
                  <a:cubicBezTo>
                    <a:pt x="506" y="154"/>
                    <a:pt x="495" y="158"/>
                    <a:pt x="496" y="154"/>
                  </a:cubicBezTo>
                  <a:cubicBezTo>
                    <a:pt x="499" y="148"/>
                    <a:pt x="511" y="150"/>
                    <a:pt x="514" y="144"/>
                  </a:cubicBezTo>
                  <a:cubicBezTo>
                    <a:pt x="515" y="140"/>
                    <a:pt x="511" y="133"/>
                    <a:pt x="507" y="133"/>
                  </a:cubicBezTo>
                  <a:cubicBezTo>
                    <a:pt x="501" y="133"/>
                    <a:pt x="497" y="144"/>
                    <a:pt x="490" y="143"/>
                  </a:cubicBezTo>
                  <a:cubicBezTo>
                    <a:pt x="486" y="142"/>
                    <a:pt x="495" y="135"/>
                    <a:pt x="493" y="131"/>
                  </a:cubicBezTo>
                  <a:cubicBezTo>
                    <a:pt x="480" y="111"/>
                    <a:pt x="477" y="149"/>
                    <a:pt x="475" y="152"/>
                  </a:cubicBezTo>
                  <a:cubicBezTo>
                    <a:pt x="469" y="159"/>
                    <a:pt x="459" y="167"/>
                    <a:pt x="450" y="166"/>
                  </a:cubicBezTo>
                  <a:cubicBezTo>
                    <a:pt x="445" y="166"/>
                    <a:pt x="451" y="154"/>
                    <a:pt x="454" y="150"/>
                  </a:cubicBezTo>
                  <a:cubicBezTo>
                    <a:pt x="456" y="148"/>
                    <a:pt x="460" y="154"/>
                    <a:pt x="462" y="152"/>
                  </a:cubicBezTo>
                  <a:cubicBezTo>
                    <a:pt x="465" y="149"/>
                    <a:pt x="466" y="144"/>
                    <a:pt x="465" y="140"/>
                  </a:cubicBezTo>
                  <a:cubicBezTo>
                    <a:pt x="464" y="137"/>
                    <a:pt x="453" y="140"/>
                    <a:pt x="459" y="133"/>
                  </a:cubicBezTo>
                  <a:cubicBezTo>
                    <a:pt x="459" y="133"/>
                    <a:pt x="461" y="134"/>
                    <a:pt x="461" y="134"/>
                  </a:cubicBezTo>
                  <a:cubicBezTo>
                    <a:pt x="463" y="130"/>
                    <a:pt x="464" y="126"/>
                    <a:pt x="464" y="121"/>
                  </a:cubicBezTo>
                  <a:cubicBezTo>
                    <a:pt x="464" y="121"/>
                    <a:pt x="463" y="122"/>
                    <a:pt x="462" y="121"/>
                  </a:cubicBezTo>
                  <a:cubicBezTo>
                    <a:pt x="462" y="120"/>
                    <a:pt x="464" y="119"/>
                    <a:pt x="463" y="118"/>
                  </a:cubicBezTo>
                  <a:cubicBezTo>
                    <a:pt x="459" y="116"/>
                    <a:pt x="455" y="115"/>
                    <a:pt x="451" y="115"/>
                  </a:cubicBezTo>
                  <a:cubicBezTo>
                    <a:pt x="450" y="115"/>
                    <a:pt x="451" y="117"/>
                    <a:pt x="450" y="118"/>
                  </a:cubicBezTo>
                  <a:cubicBezTo>
                    <a:pt x="449" y="118"/>
                    <a:pt x="448" y="116"/>
                    <a:pt x="448" y="117"/>
                  </a:cubicBezTo>
                  <a:cubicBezTo>
                    <a:pt x="446" y="121"/>
                    <a:pt x="445" y="125"/>
                    <a:pt x="444" y="129"/>
                  </a:cubicBezTo>
                  <a:cubicBezTo>
                    <a:pt x="444" y="130"/>
                    <a:pt x="447" y="129"/>
                    <a:pt x="447" y="130"/>
                  </a:cubicBezTo>
                  <a:cubicBezTo>
                    <a:pt x="448" y="139"/>
                    <a:pt x="440" y="131"/>
                    <a:pt x="438" y="133"/>
                  </a:cubicBezTo>
                  <a:cubicBezTo>
                    <a:pt x="435" y="136"/>
                    <a:pt x="434" y="141"/>
                    <a:pt x="435" y="145"/>
                  </a:cubicBezTo>
                  <a:cubicBezTo>
                    <a:pt x="436" y="147"/>
                    <a:pt x="442" y="144"/>
                    <a:pt x="442" y="147"/>
                  </a:cubicBezTo>
                  <a:cubicBezTo>
                    <a:pt x="442" y="165"/>
                    <a:pt x="437" y="175"/>
                    <a:pt x="423" y="185"/>
                  </a:cubicBezTo>
                  <a:close/>
                  <a:moveTo>
                    <a:pt x="426" y="357"/>
                  </a:moveTo>
                  <a:cubicBezTo>
                    <a:pt x="420" y="354"/>
                    <a:pt x="419" y="360"/>
                    <a:pt x="423" y="362"/>
                  </a:cubicBezTo>
                  <a:cubicBezTo>
                    <a:pt x="438" y="373"/>
                    <a:pt x="442" y="382"/>
                    <a:pt x="442" y="401"/>
                  </a:cubicBezTo>
                  <a:cubicBezTo>
                    <a:pt x="442" y="404"/>
                    <a:pt x="436" y="401"/>
                    <a:pt x="435" y="403"/>
                  </a:cubicBezTo>
                  <a:cubicBezTo>
                    <a:pt x="434" y="407"/>
                    <a:pt x="435" y="412"/>
                    <a:pt x="438" y="415"/>
                  </a:cubicBezTo>
                  <a:cubicBezTo>
                    <a:pt x="440" y="417"/>
                    <a:pt x="448" y="409"/>
                    <a:pt x="447" y="418"/>
                  </a:cubicBezTo>
                  <a:cubicBezTo>
                    <a:pt x="447" y="419"/>
                    <a:pt x="444" y="418"/>
                    <a:pt x="444" y="419"/>
                  </a:cubicBezTo>
                  <a:cubicBezTo>
                    <a:pt x="445" y="423"/>
                    <a:pt x="446" y="427"/>
                    <a:pt x="448" y="431"/>
                  </a:cubicBezTo>
                  <a:cubicBezTo>
                    <a:pt x="448" y="432"/>
                    <a:pt x="449" y="430"/>
                    <a:pt x="450" y="430"/>
                  </a:cubicBezTo>
                  <a:cubicBezTo>
                    <a:pt x="451" y="431"/>
                    <a:pt x="450" y="433"/>
                    <a:pt x="451" y="433"/>
                  </a:cubicBezTo>
                  <a:cubicBezTo>
                    <a:pt x="464" y="432"/>
                    <a:pt x="467" y="426"/>
                    <a:pt x="461" y="414"/>
                  </a:cubicBezTo>
                  <a:cubicBezTo>
                    <a:pt x="461" y="414"/>
                    <a:pt x="459" y="415"/>
                    <a:pt x="459" y="415"/>
                  </a:cubicBezTo>
                  <a:cubicBezTo>
                    <a:pt x="453" y="407"/>
                    <a:pt x="464" y="411"/>
                    <a:pt x="465" y="408"/>
                  </a:cubicBezTo>
                  <a:cubicBezTo>
                    <a:pt x="466" y="404"/>
                    <a:pt x="465" y="399"/>
                    <a:pt x="462" y="396"/>
                  </a:cubicBezTo>
                  <a:cubicBezTo>
                    <a:pt x="460" y="394"/>
                    <a:pt x="456" y="400"/>
                    <a:pt x="454" y="398"/>
                  </a:cubicBezTo>
                  <a:cubicBezTo>
                    <a:pt x="451" y="394"/>
                    <a:pt x="445" y="382"/>
                    <a:pt x="450" y="382"/>
                  </a:cubicBezTo>
                  <a:cubicBezTo>
                    <a:pt x="459" y="381"/>
                    <a:pt x="469" y="389"/>
                    <a:pt x="475" y="396"/>
                  </a:cubicBezTo>
                  <a:cubicBezTo>
                    <a:pt x="477" y="399"/>
                    <a:pt x="480" y="437"/>
                    <a:pt x="493" y="417"/>
                  </a:cubicBezTo>
                  <a:cubicBezTo>
                    <a:pt x="495" y="413"/>
                    <a:pt x="486" y="405"/>
                    <a:pt x="490" y="405"/>
                  </a:cubicBezTo>
                  <a:cubicBezTo>
                    <a:pt x="497" y="404"/>
                    <a:pt x="501" y="415"/>
                    <a:pt x="507" y="415"/>
                  </a:cubicBezTo>
                  <a:cubicBezTo>
                    <a:pt x="511" y="415"/>
                    <a:pt x="515" y="408"/>
                    <a:pt x="514" y="404"/>
                  </a:cubicBezTo>
                  <a:cubicBezTo>
                    <a:pt x="511" y="398"/>
                    <a:pt x="499" y="400"/>
                    <a:pt x="496" y="394"/>
                  </a:cubicBezTo>
                  <a:cubicBezTo>
                    <a:pt x="495" y="390"/>
                    <a:pt x="506" y="394"/>
                    <a:pt x="508" y="391"/>
                  </a:cubicBezTo>
                  <a:cubicBezTo>
                    <a:pt x="520" y="369"/>
                    <a:pt x="484" y="386"/>
                    <a:pt x="481" y="385"/>
                  </a:cubicBezTo>
                  <a:cubicBezTo>
                    <a:pt x="472" y="384"/>
                    <a:pt x="460" y="379"/>
                    <a:pt x="456" y="371"/>
                  </a:cubicBezTo>
                  <a:cubicBezTo>
                    <a:pt x="454" y="366"/>
                    <a:pt x="467" y="366"/>
                    <a:pt x="472" y="367"/>
                  </a:cubicBezTo>
                  <a:cubicBezTo>
                    <a:pt x="475" y="367"/>
                    <a:pt x="472" y="373"/>
                    <a:pt x="474" y="374"/>
                  </a:cubicBezTo>
                  <a:cubicBezTo>
                    <a:pt x="478" y="375"/>
                    <a:pt x="484" y="374"/>
                    <a:pt x="487" y="371"/>
                  </a:cubicBezTo>
                  <a:cubicBezTo>
                    <a:pt x="489" y="369"/>
                    <a:pt x="480" y="360"/>
                    <a:pt x="489" y="362"/>
                  </a:cubicBezTo>
                  <a:cubicBezTo>
                    <a:pt x="490" y="362"/>
                    <a:pt x="489" y="364"/>
                    <a:pt x="490" y="364"/>
                  </a:cubicBezTo>
                  <a:cubicBezTo>
                    <a:pt x="494" y="364"/>
                    <a:pt x="498" y="363"/>
                    <a:pt x="502" y="361"/>
                  </a:cubicBezTo>
                  <a:cubicBezTo>
                    <a:pt x="503" y="361"/>
                    <a:pt x="501" y="359"/>
                    <a:pt x="502" y="359"/>
                  </a:cubicBezTo>
                  <a:cubicBezTo>
                    <a:pt x="502" y="358"/>
                    <a:pt x="504" y="359"/>
                    <a:pt x="504" y="358"/>
                  </a:cubicBezTo>
                  <a:cubicBezTo>
                    <a:pt x="504" y="354"/>
                    <a:pt x="503" y="350"/>
                    <a:pt x="501" y="346"/>
                  </a:cubicBezTo>
                  <a:cubicBezTo>
                    <a:pt x="501" y="345"/>
                    <a:pt x="499" y="347"/>
                    <a:pt x="498" y="347"/>
                  </a:cubicBezTo>
                  <a:cubicBezTo>
                    <a:pt x="498" y="346"/>
                    <a:pt x="499" y="344"/>
                    <a:pt x="498" y="344"/>
                  </a:cubicBezTo>
                  <a:cubicBezTo>
                    <a:pt x="494" y="345"/>
                    <a:pt x="489" y="346"/>
                    <a:pt x="485" y="348"/>
                  </a:cubicBezTo>
                  <a:cubicBezTo>
                    <a:pt x="485" y="348"/>
                    <a:pt x="487" y="349"/>
                    <a:pt x="486" y="350"/>
                  </a:cubicBezTo>
                  <a:cubicBezTo>
                    <a:pt x="479" y="356"/>
                    <a:pt x="482" y="345"/>
                    <a:pt x="479" y="344"/>
                  </a:cubicBezTo>
                  <a:cubicBezTo>
                    <a:pt x="475" y="343"/>
                    <a:pt x="470" y="344"/>
                    <a:pt x="467" y="347"/>
                  </a:cubicBezTo>
                  <a:cubicBezTo>
                    <a:pt x="465" y="349"/>
                    <a:pt x="471" y="353"/>
                    <a:pt x="469" y="354"/>
                  </a:cubicBezTo>
                  <a:cubicBezTo>
                    <a:pt x="453" y="364"/>
                    <a:pt x="443" y="364"/>
                    <a:pt x="426" y="357"/>
                  </a:cubicBezTo>
                  <a:close/>
                  <a:moveTo>
                    <a:pt x="279" y="445"/>
                  </a:moveTo>
                  <a:cubicBezTo>
                    <a:pt x="278" y="439"/>
                    <a:pt x="273" y="441"/>
                    <a:pt x="273" y="445"/>
                  </a:cubicBezTo>
                  <a:cubicBezTo>
                    <a:pt x="271" y="464"/>
                    <a:pt x="265" y="472"/>
                    <a:pt x="249" y="482"/>
                  </a:cubicBezTo>
                  <a:cubicBezTo>
                    <a:pt x="247" y="483"/>
                    <a:pt x="246" y="476"/>
                    <a:pt x="243" y="476"/>
                  </a:cubicBezTo>
                  <a:cubicBezTo>
                    <a:pt x="239" y="477"/>
                    <a:pt x="236" y="481"/>
                    <a:pt x="235" y="485"/>
                  </a:cubicBezTo>
                  <a:cubicBezTo>
                    <a:pt x="234" y="488"/>
                    <a:pt x="246" y="491"/>
                    <a:pt x="236" y="494"/>
                  </a:cubicBezTo>
                  <a:cubicBezTo>
                    <a:pt x="236" y="494"/>
                    <a:pt x="235" y="492"/>
                    <a:pt x="235" y="492"/>
                  </a:cubicBezTo>
                  <a:cubicBezTo>
                    <a:pt x="231" y="495"/>
                    <a:pt x="228" y="498"/>
                    <a:pt x="226" y="501"/>
                  </a:cubicBezTo>
                  <a:cubicBezTo>
                    <a:pt x="225" y="502"/>
                    <a:pt x="228" y="502"/>
                    <a:pt x="227" y="503"/>
                  </a:cubicBezTo>
                  <a:cubicBezTo>
                    <a:pt x="227" y="504"/>
                    <a:pt x="225" y="504"/>
                    <a:pt x="225" y="505"/>
                  </a:cubicBezTo>
                  <a:cubicBezTo>
                    <a:pt x="233" y="516"/>
                    <a:pt x="240" y="515"/>
                    <a:pt x="247" y="505"/>
                  </a:cubicBezTo>
                  <a:cubicBezTo>
                    <a:pt x="247" y="504"/>
                    <a:pt x="245" y="504"/>
                    <a:pt x="245" y="503"/>
                  </a:cubicBezTo>
                  <a:cubicBezTo>
                    <a:pt x="249" y="494"/>
                    <a:pt x="251" y="506"/>
                    <a:pt x="254" y="505"/>
                  </a:cubicBezTo>
                  <a:cubicBezTo>
                    <a:pt x="258" y="504"/>
                    <a:pt x="262" y="500"/>
                    <a:pt x="263" y="496"/>
                  </a:cubicBezTo>
                  <a:cubicBezTo>
                    <a:pt x="264" y="493"/>
                    <a:pt x="257" y="493"/>
                    <a:pt x="258" y="491"/>
                  </a:cubicBezTo>
                  <a:cubicBezTo>
                    <a:pt x="260" y="485"/>
                    <a:pt x="266" y="474"/>
                    <a:pt x="270" y="479"/>
                  </a:cubicBezTo>
                  <a:cubicBezTo>
                    <a:pt x="275" y="486"/>
                    <a:pt x="273" y="498"/>
                    <a:pt x="270" y="507"/>
                  </a:cubicBezTo>
                  <a:cubicBezTo>
                    <a:pt x="268" y="510"/>
                    <a:pt x="237" y="533"/>
                    <a:pt x="261" y="534"/>
                  </a:cubicBezTo>
                  <a:cubicBezTo>
                    <a:pt x="265" y="534"/>
                    <a:pt x="267" y="522"/>
                    <a:pt x="270" y="525"/>
                  </a:cubicBezTo>
                  <a:cubicBezTo>
                    <a:pt x="273" y="530"/>
                    <a:pt x="266" y="539"/>
                    <a:pt x="270" y="545"/>
                  </a:cubicBezTo>
                  <a:cubicBezTo>
                    <a:pt x="272" y="548"/>
                    <a:pt x="280" y="548"/>
                    <a:pt x="282" y="545"/>
                  </a:cubicBezTo>
                  <a:cubicBezTo>
                    <a:pt x="286" y="539"/>
                    <a:pt x="278" y="530"/>
                    <a:pt x="282" y="525"/>
                  </a:cubicBezTo>
                  <a:cubicBezTo>
                    <a:pt x="285" y="522"/>
                    <a:pt x="287" y="534"/>
                    <a:pt x="291" y="534"/>
                  </a:cubicBezTo>
                  <a:cubicBezTo>
                    <a:pt x="315" y="533"/>
                    <a:pt x="283" y="510"/>
                    <a:pt x="282" y="507"/>
                  </a:cubicBezTo>
                  <a:cubicBezTo>
                    <a:pt x="279" y="498"/>
                    <a:pt x="277" y="486"/>
                    <a:pt x="282" y="479"/>
                  </a:cubicBezTo>
                  <a:cubicBezTo>
                    <a:pt x="285" y="474"/>
                    <a:pt x="292" y="485"/>
                    <a:pt x="294" y="491"/>
                  </a:cubicBezTo>
                  <a:cubicBezTo>
                    <a:pt x="295" y="493"/>
                    <a:pt x="288" y="493"/>
                    <a:pt x="289" y="496"/>
                  </a:cubicBezTo>
                  <a:cubicBezTo>
                    <a:pt x="290" y="500"/>
                    <a:pt x="293" y="504"/>
                    <a:pt x="298" y="505"/>
                  </a:cubicBezTo>
                  <a:cubicBezTo>
                    <a:pt x="300" y="506"/>
                    <a:pt x="303" y="494"/>
                    <a:pt x="306" y="503"/>
                  </a:cubicBezTo>
                  <a:cubicBezTo>
                    <a:pt x="307" y="504"/>
                    <a:pt x="304" y="504"/>
                    <a:pt x="305" y="505"/>
                  </a:cubicBezTo>
                  <a:cubicBezTo>
                    <a:pt x="307" y="508"/>
                    <a:pt x="310" y="511"/>
                    <a:pt x="314" y="514"/>
                  </a:cubicBezTo>
                  <a:cubicBezTo>
                    <a:pt x="314" y="514"/>
                    <a:pt x="315" y="512"/>
                    <a:pt x="315" y="512"/>
                  </a:cubicBezTo>
                  <a:cubicBezTo>
                    <a:pt x="316" y="512"/>
                    <a:pt x="316" y="514"/>
                    <a:pt x="317" y="514"/>
                  </a:cubicBezTo>
                  <a:cubicBezTo>
                    <a:pt x="321" y="512"/>
                    <a:pt x="324" y="508"/>
                    <a:pt x="326" y="505"/>
                  </a:cubicBezTo>
                  <a:cubicBezTo>
                    <a:pt x="327" y="504"/>
                    <a:pt x="324" y="504"/>
                    <a:pt x="324" y="503"/>
                  </a:cubicBezTo>
                  <a:cubicBezTo>
                    <a:pt x="324" y="502"/>
                    <a:pt x="326" y="502"/>
                    <a:pt x="326" y="501"/>
                  </a:cubicBezTo>
                  <a:cubicBezTo>
                    <a:pt x="323" y="498"/>
                    <a:pt x="320" y="495"/>
                    <a:pt x="317" y="492"/>
                  </a:cubicBezTo>
                  <a:cubicBezTo>
                    <a:pt x="316" y="492"/>
                    <a:pt x="316" y="494"/>
                    <a:pt x="315" y="494"/>
                  </a:cubicBezTo>
                  <a:cubicBezTo>
                    <a:pt x="306" y="491"/>
                    <a:pt x="318" y="488"/>
                    <a:pt x="317" y="485"/>
                  </a:cubicBezTo>
                  <a:cubicBezTo>
                    <a:pt x="316" y="481"/>
                    <a:pt x="312" y="477"/>
                    <a:pt x="308" y="476"/>
                  </a:cubicBezTo>
                  <a:cubicBezTo>
                    <a:pt x="306" y="476"/>
                    <a:pt x="305" y="483"/>
                    <a:pt x="303" y="482"/>
                  </a:cubicBezTo>
                  <a:cubicBezTo>
                    <a:pt x="287" y="472"/>
                    <a:pt x="281" y="463"/>
                    <a:pt x="279" y="445"/>
                  </a:cubicBezTo>
                  <a:close/>
                  <a:moveTo>
                    <a:pt x="129" y="363"/>
                  </a:moveTo>
                  <a:cubicBezTo>
                    <a:pt x="134" y="358"/>
                    <a:pt x="129" y="355"/>
                    <a:pt x="126" y="357"/>
                  </a:cubicBezTo>
                  <a:cubicBezTo>
                    <a:pt x="109" y="364"/>
                    <a:pt x="99" y="364"/>
                    <a:pt x="83" y="354"/>
                  </a:cubicBezTo>
                  <a:cubicBezTo>
                    <a:pt x="80" y="353"/>
                    <a:pt x="86" y="349"/>
                    <a:pt x="85" y="347"/>
                  </a:cubicBezTo>
                  <a:cubicBezTo>
                    <a:pt x="82" y="344"/>
                    <a:pt x="76" y="343"/>
                    <a:pt x="72" y="344"/>
                  </a:cubicBezTo>
                  <a:cubicBezTo>
                    <a:pt x="69" y="345"/>
                    <a:pt x="73" y="356"/>
                    <a:pt x="66" y="350"/>
                  </a:cubicBezTo>
                  <a:cubicBezTo>
                    <a:pt x="65" y="349"/>
                    <a:pt x="67" y="348"/>
                    <a:pt x="66" y="348"/>
                  </a:cubicBezTo>
                  <a:cubicBezTo>
                    <a:pt x="62" y="346"/>
                    <a:pt x="58" y="345"/>
                    <a:pt x="54" y="344"/>
                  </a:cubicBezTo>
                  <a:cubicBezTo>
                    <a:pt x="53" y="344"/>
                    <a:pt x="54" y="346"/>
                    <a:pt x="53" y="347"/>
                  </a:cubicBezTo>
                  <a:cubicBezTo>
                    <a:pt x="53" y="347"/>
                    <a:pt x="51" y="345"/>
                    <a:pt x="51" y="346"/>
                  </a:cubicBezTo>
                  <a:cubicBezTo>
                    <a:pt x="44" y="358"/>
                    <a:pt x="49" y="363"/>
                    <a:pt x="62" y="364"/>
                  </a:cubicBezTo>
                  <a:cubicBezTo>
                    <a:pt x="62" y="364"/>
                    <a:pt x="62" y="362"/>
                    <a:pt x="62" y="362"/>
                  </a:cubicBezTo>
                  <a:cubicBezTo>
                    <a:pt x="72" y="360"/>
                    <a:pt x="63" y="368"/>
                    <a:pt x="65" y="371"/>
                  </a:cubicBezTo>
                  <a:cubicBezTo>
                    <a:pt x="68" y="374"/>
                    <a:pt x="73" y="375"/>
                    <a:pt x="77" y="374"/>
                  </a:cubicBezTo>
                  <a:cubicBezTo>
                    <a:pt x="80" y="373"/>
                    <a:pt x="77" y="367"/>
                    <a:pt x="79" y="367"/>
                  </a:cubicBezTo>
                  <a:cubicBezTo>
                    <a:pt x="85" y="366"/>
                    <a:pt x="98" y="366"/>
                    <a:pt x="95" y="371"/>
                  </a:cubicBezTo>
                  <a:cubicBezTo>
                    <a:pt x="91" y="379"/>
                    <a:pt x="80" y="384"/>
                    <a:pt x="71" y="385"/>
                  </a:cubicBezTo>
                  <a:cubicBezTo>
                    <a:pt x="67" y="386"/>
                    <a:pt x="32" y="369"/>
                    <a:pt x="44" y="391"/>
                  </a:cubicBezTo>
                  <a:cubicBezTo>
                    <a:pt x="46" y="394"/>
                    <a:pt x="57" y="390"/>
                    <a:pt x="55" y="394"/>
                  </a:cubicBezTo>
                  <a:cubicBezTo>
                    <a:pt x="53" y="400"/>
                    <a:pt x="41" y="398"/>
                    <a:pt x="38" y="404"/>
                  </a:cubicBezTo>
                  <a:cubicBezTo>
                    <a:pt x="36" y="408"/>
                    <a:pt x="40" y="415"/>
                    <a:pt x="44" y="415"/>
                  </a:cubicBezTo>
                  <a:cubicBezTo>
                    <a:pt x="51" y="415"/>
                    <a:pt x="55" y="404"/>
                    <a:pt x="62" y="405"/>
                  </a:cubicBezTo>
                  <a:cubicBezTo>
                    <a:pt x="66" y="405"/>
                    <a:pt x="56" y="413"/>
                    <a:pt x="58" y="417"/>
                  </a:cubicBezTo>
                  <a:cubicBezTo>
                    <a:pt x="71" y="437"/>
                    <a:pt x="75" y="399"/>
                    <a:pt x="77" y="396"/>
                  </a:cubicBezTo>
                  <a:cubicBezTo>
                    <a:pt x="83" y="389"/>
                    <a:pt x="92" y="381"/>
                    <a:pt x="102" y="382"/>
                  </a:cubicBezTo>
                  <a:cubicBezTo>
                    <a:pt x="107" y="382"/>
                    <a:pt x="101" y="394"/>
                    <a:pt x="97" y="398"/>
                  </a:cubicBezTo>
                  <a:cubicBezTo>
                    <a:pt x="96" y="400"/>
                    <a:pt x="92" y="394"/>
                    <a:pt x="90" y="396"/>
                  </a:cubicBezTo>
                  <a:cubicBezTo>
                    <a:pt x="87" y="399"/>
                    <a:pt x="86" y="404"/>
                    <a:pt x="87" y="408"/>
                  </a:cubicBezTo>
                  <a:cubicBezTo>
                    <a:pt x="88" y="411"/>
                    <a:pt x="99" y="407"/>
                    <a:pt x="93" y="415"/>
                  </a:cubicBezTo>
                  <a:cubicBezTo>
                    <a:pt x="92" y="415"/>
                    <a:pt x="91" y="414"/>
                    <a:pt x="91" y="414"/>
                  </a:cubicBezTo>
                  <a:cubicBezTo>
                    <a:pt x="89" y="418"/>
                    <a:pt x="88" y="422"/>
                    <a:pt x="87" y="426"/>
                  </a:cubicBezTo>
                  <a:cubicBezTo>
                    <a:pt x="87" y="427"/>
                    <a:pt x="89" y="426"/>
                    <a:pt x="90" y="427"/>
                  </a:cubicBezTo>
                  <a:cubicBezTo>
                    <a:pt x="90" y="428"/>
                    <a:pt x="88" y="429"/>
                    <a:pt x="89" y="430"/>
                  </a:cubicBezTo>
                  <a:cubicBezTo>
                    <a:pt x="93" y="432"/>
                    <a:pt x="97" y="433"/>
                    <a:pt x="101" y="433"/>
                  </a:cubicBezTo>
                  <a:cubicBezTo>
                    <a:pt x="102" y="433"/>
                    <a:pt x="101" y="431"/>
                    <a:pt x="102" y="430"/>
                  </a:cubicBezTo>
                  <a:cubicBezTo>
                    <a:pt x="102" y="430"/>
                    <a:pt x="104" y="432"/>
                    <a:pt x="104" y="431"/>
                  </a:cubicBezTo>
                  <a:cubicBezTo>
                    <a:pt x="106" y="427"/>
                    <a:pt x="107" y="423"/>
                    <a:pt x="107" y="419"/>
                  </a:cubicBezTo>
                  <a:cubicBezTo>
                    <a:pt x="107" y="418"/>
                    <a:pt x="105" y="419"/>
                    <a:pt x="105" y="418"/>
                  </a:cubicBezTo>
                  <a:cubicBezTo>
                    <a:pt x="103" y="409"/>
                    <a:pt x="111" y="417"/>
                    <a:pt x="114" y="415"/>
                  </a:cubicBezTo>
                  <a:cubicBezTo>
                    <a:pt x="117" y="412"/>
                    <a:pt x="118" y="407"/>
                    <a:pt x="117" y="403"/>
                  </a:cubicBezTo>
                  <a:cubicBezTo>
                    <a:pt x="116" y="401"/>
                    <a:pt x="110" y="404"/>
                    <a:pt x="110" y="401"/>
                  </a:cubicBezTo>
                  <a:cubicBezTo>
                    <a:pt x="110" y="383"/>
                    <a:pt x="115" y="373"/>
                    <a:pt x="129" y="363"/>
                  </a:cubicBezTo>
                  <a:close/>
                  <a:moveTo>
                    <a:pt x="126" y="191"/>
                  </a:moveTo>
                  <a:cubicBezTo>
                    <a:pt x="132" y="193"/>
                    <a:pt x="132" y="187"/>
                    <a:pt x="129" y="185"/>
                  </a:cubicBezTo>
                  <a:cubicBezTo>
                    <a:pt x="114" y="175"/>
                    <a:pt x="110" y="166"/>
                    <a:pt x="110" y="147"/>
                  </a:cubicBezTo>
                  <a:cubicBezTo>
                    <a:pt x="110" y="144"/>
                    <a:pt x="116" y="147"/>
                    <a:pt x="117" y="145"/>
                  </a:cubicBezTo>
                  <a:cubicBezTo>
                    <a:pt x="118" y="141"/>
                    <a:pt x="117" y="136"/>
                    <a:pt x="114" y="133"/>
                  </a:cubicBezTo>
                  <a:cubicBezTo>
                    <a:pt x="111" y="131"/>
                    <a:pt x="103" y="139"/>
                    <a:pt x="105" y="130"/>
                  </a:cubicBezTo>
                  <a:cubicBezTo>
                    <a:pt x="105" y="129"/>
                    <a:pt x="107" y="130"/>
                    <a:pt x="107" y="129"/>
                  </a:cubicBezTo>
                  <a:cubicBezTo>
                    <a:pt x="107" y="125"/>
                    <a:pt x="106" y="121"/>
                    <a:pt x="104" y="117"/>
                  </a:cubicBezTo>
                  <a:cubicBezTo>
                    <a:pt x="104" y="116"/>
                    <a:pt x="102" y="118"/>
                    <a:pt x="102" y="118"/>
                  </a:cubicBezTo>
                  <a:cubicBezTo>
                    <a:pt x="101" y="117"/>
                    <a:pt x="102" y="115"/>
                    <a:pt x="101" y="115"/>
                  </a:cubicBezTo>
                  <a:cubicBezTo>
                    <a:pt x="87" y="115"/>
                    <a:pt x="85" y="122"/>
                    <a:pt x="91" y="134"/>
                  </a:cubicBezTo>
                  <a:cubicBezTo>
                    <a:pt x="91" y="134"/>
                    <a:pt x="92" y="133"/>
                    <a:pt x="93" y="133"/>
                  </a:cubicBezTo>
                  <a:cubicBezTo>
                    <a:pt x="99" y="140"/>
                    <a:pt x="88" y="137"/>
                    <a:pt x="87" y="140"/>
                  </a:cubicBezTo>
                  <a:cubicBezTo>
                    <a:pt x="86" y="144"/>
                    <a:pt x="87" y="149"/>
                    <a:pt x="90" y="152"/>
                  </a:cubicBezTo>
                  <a:cubicBezTo>
                    <a:pt x="92" y="154"/>
                    <a:pt x="96" y="148"/>
                    <a:pt x="97" y="150"/>
                  </a:cubicBezTo>
                  <a:cubicBezTo>
                    <a:pt x="101" y="154"/>
                    <a:pt x="107" y="166"/>
                    <a:pt x="102" y="166"/>
                  </a:cubicBezTo>
                  <a:cubicBezTo>
                    <a:pt x="92" y="167"/>
                    <a:pt x="83" y="159"/>
                    <a:pt x="77" y="152"/>
                  </a:cubicBezTo>
                  <a:cubicBezTo>
                    <a:pt x="75" y="149"/>
                    <a:pt x="71" y="111"/>
                    <a:pt x="58" y="131"/>
                  </a:cubicBezTo>
                  <a:cubicBezTo>
                    <a:pt x="56" y="135"/>
                    <a:pt x="66" y="142"/>
                    <a:pt x="62" y="143"/>
                  </a:cubicBezTo>
                  <a:cubicBezTo>
                    <a:pt x="55" y="144"/>
                    <a:pt x="51" y="133"/>
                    <a:pt x="44" y="133"/>
                  </a:cubicBezTo>
                  <a:cubicBezTo>
                    <a:pt x="40" y="133"/>
                    <a:pt x="36" y="140"/>
                    <a:pt x="38" y="144"/>
                  </a:cubicBezTo>
                  <a:cubicBezTo>
                    <a:pt x="41" y="150"/>
                    <a:pt x="53" y="148"/>
                    <a:pt x="55" y="154"/>
                  </a:cubicBezTo>
                  <a:cubicBezTo>
                    <a:pt x="57" y="158"/>
                    <a:pt x="46" y="154"/>
                    <a:pt x="44" y="157"/>
                  </a:cubicBezTo>
                  <a:cubicBezTo>
                    <a:pt x="32" y="178"/>
                    <a:pt x="67" y="162"/>
                    <a:pt x="71" y="163"/>
                  </a:cubicBezTo>
                  <a:cubicBezTo>
                    <a:pt x="80" y="164"/>
                    <a:pt x="91" y="168"/>
                    <a:pt x="95" y="177"/>
                  </a:cubicBezTo>
                  <a:cubicBezTo>
                    <a:pt x="98" y="182"/>
                    <a:pt x="85" y="182"/>
                    <a:pt x="79" y="181"/>
                  </a:cubicBezTo>
                  <a:cubicBezTo>
                    <a:pt x="77" y="181"/>
                    <a:pt x="80" y="175"/>
                    <a:pt x="77" y="174"/>
                  </a:cubicBezTo>
                  <a:cubicBezTo>
                    <a:pt x="73" y="173"/>
                    <a:pt x="68" y="174"/>
                    <a:pt x="65" y="177"/>
                  </a:cubicBezTo>
                  <a:cubicBezTo>
                    <a:pt x="63" y="179"/>
                    <a:pt x="72" y="188"/>
                    <a:pt x="62" y="186"/>
                  </a:cubicBezTo>
                  <a:cubicBezTo>
                    <a:pt x="62" y="186"/>
                    <a:pt x="62" y="184"/>
                    <a:pt x="62" y="184"/>
                  </a:cubicBezTo>
                  <a:cubicBezTo>
                    <a:pt x="58" y="184"/>
                    <a:pt x="53" y="185"/>
                    <a:pt x="49" y="187"/>
                  </a:cubicBezTo>
                  <a:cubicBezTo>
                    <a:pt x="49" y="187"/>
                    <a:pt x="51" y="189"/>
                    <a:pt x="50" y="189"/>
                  </a:cubicBezTo>
                  <a:cubicBezTo>
                    <a:pt x="50" y="190"/>
                    <a:pt x="47" y="189"/>
                    <a:pt x="47" y="190"/>
                  </a:cubicBezTo>
                  <a:cubicBezTo>
                    <a:pt x="48" y="194"/>
                    <a:pt x="49" y="198"/>
                    <a:pt x="51" y="202"/>
                  </a:cubicBezTo>
                  <a:cubicBezTo>
                    <a:pt x="51" y="203"/>
                    <a:pt x="53" y="201"/>
                    <a:pt x="53" y="201"/>
                  </a:cubicBezTo>
                  <a:cubicBezTo>
                    <a:pt x="54" y="202"/>
                    <a:pt x="53" y="204"/>
                    <a:pt x="54" y="204"/>
                  </a:cubicBezTo>
                  <a:cubicBezTo>
                    <a:pt x="58" y="203"/>
                    <a:pt x="62" y="202"/>
                    <a:pt x="66" y="200"/>
                  </a:cubicBezTo>
                  <a:cubicBezTo>
                    <a:pt x="67" y="200"/>
                    <a:pt x="65" y="199"/>
                    <a:pt x="66" y="198"/>
                  </a:cubicBezTo>
                  <a:cubicBezTo>
                    <a:pt x="73" y="192"/>
                    <a:pt x="69" y="203"/>
                    <a:pt x="72" y="204"/>
                  </a:cubicBezTo>
                  <a:cubicBezTo>
                    <a:pt x="76" y="205"/>
                    <a:pt x="82" y="204"/>
                    <a:pt x="85" y="201"/>
                  </a:cubicBezTo>
                  <a:cubicBezTo>
                    <a:pt x="86" y="199"/>
                    <a:pt x="80" y="195"/>
                    <a:pt x="83" y="194"/>
                  </a:cubicBezTo>
                  <a:cubicBezTo>
                    <a:pt x="99" y="184"/>
                    <a:pt x="109" y="184"/>
                    <a:pt x="126" y="191"/>
                  </a:cubicBezTo>
                  <a:close/>
                  <a:moveTo>
                    <a:pt x="272" y="102"/>
                  </a:moveTo>
                  <a:cubicBezTo>
                    <a:pt x="274" y="109"/>
                    <a:pt x="279" y="106"/>
                    <a:pt x="279" y="103"/>
                  </a:cubicBezTo>
                  <a:cubicBezTo>
                    <a:pt x="281" y="84"/>
                    <a:pt x="286" y="76"/>
                    <a:pt x="303" y="66"/>
                  </a:cubicBezTo>
                  <a:cubicBezTo>
                    <a:pt x="305" y="65"/>
                    <a:pt x="306" y="72"/>
                    <a:pt x="308" y="72"/>
                  </a:cubicBezTo>
                  <a:cubicBezTo>
                    <a:pt x="312" y="71"/>
                    <a:pt x="316" y="67"/>
                    <a:pt x="317" y="63"/>
                  </a:cubicBezTo>
                  <a:cubicBezTo>
                    <a:pt x="318" y="60"/>
                    <a:pt x="306" y="57"/>
                    <a:pt x="315" y="54"/>
                  </a:cubicBezTo>
                  <a:cubicBezTo>
                    <a:pt x="316" y="54"/>
                    <a:pt x="316" y="56"/>
                    <a:pt x="317" y="56"/>
                  </a:cubicBezTo>
                  <a:cubicBezTo>
                    <a:pt x="320" y="53"/>
                    <a:pt x="323" y="50"/>
                    <a:pt x="326" y="47"/>
                  </a:cubicBezTo>
                  <a:cubicBezTo>
                    <a:pt x="326" y="46"/>
                    <a:pt x="324" y="46"/>
                    <a:pt x="324" y="45"/>
                  </a:cubicBezTo>
                  <a:cubicBezTo>
                    <a:pt x="324" y="44"/>
                    <a:pt x="327" y="44"/>
                    <a:pt x="326" y="43"/>
                  </a:cubicBezTo>
                  <a:cubicBezTo>
                    <a:pt x="319" y="31"/>
                    <a:pt x="312" y="33"/>
                    <a:pt x="305" y="43"/>
                  </a:cubicBezTo>
                  <a:cubicBezTo>
                    <a:pt x="304" y="44"/>
                    <a:pt x="307" y="44"/>
                    <a:pt x="306" y="45"/>
                  </a:cubicBezTo>
                  <a:cubicBezTo>
                    <a:pt x="303" y="54"/>
                    <a:pt x="300" y="42"/>
                    <a:pt x="298" y="43"/>
                  </a:cubicBezTo>
                  <a:cubicBezTo>
                    <a:pt x="293" y="44"/>
                    <a:pt x="290" y="48"/>
                    <a:pt x="289" y="52"/>
                  </a:cubicBezTo>
                  <a:cubicBezTo>
                    <a:pt x="288" y="55"/>
                    <a:pt x="295" y="55"/>
                    <a:pt x="294" y="57"/>
                  </a:cubicBezTo>
                  <a:cubicBezTo>
                    <a:pt x="292" y="63"/>
                    <a:pt x="285" y="74"/>
                    <a:pt x="282" y="69"/>
                  </a:cubicBezTo>
                  <a:cubicBezTo>
                    <a:pt x="277" y="61"/>
                    <a:pt x="279" y="50"/>
                    <a:pt x="282" y="41"/>
                  </a:cubicBezTo>
                  <a:cubicBezTo>
                    <a:pt x="283" y="38"/>
                    <a:pt x="315" y="15"/>
                    <a:pt x="291" y="14"/>
                  </a:cubicBezTo>
                  <a:cubicBezTo>
                    <a:pt x="287" y="14"/>
                    <a:pt x="285" y="26"/>
                    <a:pt x="282" y="23"/>
                  </a:cubicBezTo>
                  <a:cubicBezTo>
                    <a:pt x="278" y="18"/>
                    <a:pt x="286" y="9"/>
                    <a:pt x="282" y="3"/>
                  </a:cubicBezTo>
                  <a:cubicBezTo>
                    <a:pt x="280" y="0"/>
                    <a:pt x="272" y="0"/>
                    <a:pt x="270" y="3"/>
                  </a:cubicBezTo>
                  <a:cubicBezTo>
                    <a:pt x="266" y="9"/>
                    <a:pt x="273" y="18"/>
                    <a:pt x="270" y="23"/>
                  </a:cubicBezTo>
                  <a:cubicBezTo>
                    <a:pt x="267" y="26"/>
                    <a:pt x="265" y="14"/>
                    <a:pt x="261" y="14"/>
                  </a:cubicBezTo>
                  <a:cubicBezTo>
                    <a:pt x="237" y="15"/>
                    <a:pt x="268" y="38"/>
                    <a:pt x="270" y="41"/>
                  </a:cubicBezTo>
                  <a:cubicBezTo>
                    <a:pt x="273" y="50"/>
                    <a:pt x="275" y="61"/>
                    <a:pt x="270" y="69"/>
                  </a:cubicBezTo>
                  <a:cubicBezTo>
                    <a:pt x="266" y="74"/>
                    <a:pt x="260" y="63"/>
                    <a:pt x="258" y="57"/>
                  </a:cubicBezTo>
                  <a:cubicBezTo>
                    <a:pt x="257" y="55"/>
                    <a:pt x="264" y="55"/>
                    <a:pt x="263" y="52"/>
                  </a:cubicBezTo>
                  <a:cubicBezTo>
                    <a:pt x="262" y="48"/>
                    <a:pt x="258" y="44"/>
                    <a:pt x="254" y="43"/>
                  </a:cubicBezTo>
                  <a:cubicBezTo>
                    <a:pt x="251" y="42"/>
                    <a:pt x="249" y="54"/>
                    <a:pt x="245" y="45"/>
                  </a:cubicBezTo>
                  <a:cubicBezTo>
                    <a:pt x="245" y="44"/>
                    <a:pt x="247" y="44"/>
                    <a:pt x="247" y="43"/>
                  </a:cubicBezTo>
                  <a:cubicBezTo>
                    <a:pt x="245" y="40"/>
                    <a:pt x="242" y="37"/>
                    <a:pt x="238" y="34"/>
                  </a:cubicBezTo>
                  <a:cubicBezTo>
                    <a:pt x="237" y="34"/>
                    <a:pt x="237" y="36"/>
                    <a:pt x="236" y="36"/>
                  </a:cubicBezTo>
                  <a:cubicBezTo>
                    <a:pt x="235" y="36"/>
                    <a:pt x="235" y="34"/>
                    <a:pt x="234" y="34"/>
                  </a:cubicBezTo>
                  <a:cubicBezTo>
                    <a:pt x="231" y="36"/>
                    <a:pt x="228" y="39"/>
                    <a:pt x="225" y="43"/>
                  </a:cubicBezTo>
                  <a:cubicBezTo>
                    <a:pt x="225" y="44"/>
                    <a:pt x="227" y="44"/>
                    <a:pt x="227" y="45"/>
                  </a:cubicBezTo>
                  <a:cubicBezTo>
                    <a:pt x="228" y="46"/>
                    <a:pt x="225" y="46"/>
                    <a:pt x="226" y="47"/>
                  </a:cubicBezTo>
                  <a:cubicBezTo>
                    <a:pt x="228" y="50"/>
                    <a:pt x="231" y="53"/>
                    <a:pt x="235" y="56"/>
                  </a:cubicBezTo>
                  <a:cubicBezTo>
                    <a:pt x="235" y="56"/>
                    <a:pt x="236" y="54"/>
                    <a:pt x="236" y="54"/>
                  </a:cubicBezTo>
                  <a:cubicBezTo>
                    <a:pt x="246" y="57"/>
                    <a:pt x="234" y="60"/>
                    <a:pt x="235" y="63"/>
                  </a:cubicBezTo>
                  <a:cubicBezTo>
                    <a:pt x="236" y="67"/>
                    <a:pt x="239" y="71"/>
                    <a:pt x="244" y="72"/>
                  </a:cubicBezTo>
                  <a:cubicBezTo>
                    <a:pt x="246" y="72"/>
                    <a:pt x="247" y="65"/>
                    <a:pt x="249" y="66"/>
                  </a:cubicBezTo>
                  <a:cubicBezTo>
                    <a:pt x="265" y="76"/>
                    <a:pt x="270" y="85"/>
                    <a:pt x="272" y="102"/>
                  </a:cubicBezTo>
                  <a:close/>
                </a:path>
              </a:pathLst>
            </a:custGeom>
            <a:solidFill>
              <a:schemeClr val="bg1"/>
            </a:solidFill>
            <a:ln>
              <a:noFill/>
            </a:ln>
            <a:effectLst>
              <a:outerShdw blurRad="63500" dist="25400" sx="102000" sy="102000" algn="ctr" rotWithShape="0">
                <a:schemeClr val="tx1">
                  <a:lumMod val="75000"/>
                  <a:lumOff val="25000"/>
                  <a:alpha val="33000"/>
                </a:schemeClr>
              </a:outerShdw>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455008" y="3879624"/>
            <a:ext cx="720000" cy="720000"/>
            <a:chOff x="5455008" y="3879624"/>
            <a:chExt cx="720000" cy="720000"/>
          </a:xfrm>
        </p:grpSpPr>
        <p:sp>
          <p:nvSpPr>
            <p:cNvPr id="8" name="矩形 7"/>
            <p:cNvSpPr>
              <a:spLocks noChangeAspect="1"/>
            </p:cNvSpPr>
            <p:nvPr/>
          </p:nvSpPr>
          <p:spPr>
            <a:xfrm>
              <a:off x="5544928" y="3969544"/>
              <a:ext cx="540000" cy="540000"/>
            </a:xfrm>
            <a:prstGeom prst="rect">
              <a:avLst/>
            </a:prstGeom>
            <a:solidFill>
              <a:srgbClr val="DB1318"/>
            </a:solidFill>
            <a:ln>
              <a:noFill/>
            </a:ln>
            <a:effectLst>
              <a:outerShdw blurRad="101600" dist="25400" sx="102000" sy="102000" algn="ctr" rotWithShape="0">
                <a:schemeClr val="tx1">
                  <a:lumMod val="85000"/>
                  <a:lumOff val="1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a:spLocks noChangeAspect="1"/>
            </p:cNvSpPr>
            <p:nvPr/>
          </p:nvSpPr>
          <p:spPr>
            <a:xfrm>
              <a:off x="5455008" y="3879624"/>
              <a:ext cx="720000" cy="720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Freeform 21"/>
            <p:cNvSpPr>
              <a:spLocks noEditPoints="1"/>
            </p:cNvSpPr>
            <p:nvPr/>
          </p:nvSpPr>
          <p:spPr bwMode="auto">
            <a:xfrm>
              <a:off x="5691290" y="4116444"/>
              <a:ext cx="247276" cy="249314"/>
            </a:xfrm>
            <a:custGeom>
              <a:avLst/>
              <a:gdLst>
                <a:gd name="T0" fmla="*/ 337 w 562"/>
                <a:gd name="T1" fmla="*/ 205 h 566"/>
                <a:gd name="T2" fmla="*/ 464 w 562"/>
                <a:gd name="T3" fmla="*/ 171 h 566"/>
                <a:gd name="T4" fmla="*/ 478 w 562"/>
                <a:gd name="T5" fmla="*/ 196 h 566"/>
                <a:gd name="T6" fmla="*/ 392 w 562"/>
                <a:gd name="T7" fmla="*/ 273 h 566"/>
                <a:gd name="T8" fmla="*/ 489 w 562"/>
                <a:gd name="T9" fmla="*/ 249 h 566"/>
                <a:gd name="T10" fmla="*/ 513 w 562"/>
                <a:gd name="T11" fmla="*/ 262 h 566"/>
                <a:gd name="T12" fmla="*/ 509 w 562"/>
                <a:gd name="T13" fmla="*/ 323 h 566"/>
                <a:gd name="T14" fmla="*/ 473 w 562"/>
                <a:gd name="T15" fmla="*/ 338 h 566"/>
                <a:gd name="T16" fmla="*/ 438 w 562"/>
                <a:gd name="T17" fmla="*/ 328 h 566"/>
                <a:gd name="T18" fmla="*/ 496 w 562"/>
                <a:gd name="T19" fmla="*/ 380 h 566"/>
                <a:gd name="T20" fmla="*/ 453 w 562"/>
                <a:gd name="T21" fmla="*/ 433 h 566"/>
                <a:gd name="T22" fmla="*/ 379 w 562"/>
                <a:gd name="T23" fmla="*/ 388 h 566"/>
                <a:gd name="T24" fmla="*/ 425 w 562"/>
                <a:gd name="T25" fmla="*/ 440 h 566"/>
                <a:gd name="T26" fmla="*/ 439 w 562"/>
                <a:gd name="T27" fmla="*/ 475 h 566"/>
                <a:gd name="T28" fmla="*/ 359 w 562"/>
                <a:gd name="T29" fmla="*/ 521 h 566"/>
                <a:gd name="T30" fmla="*/ 336 w 562"/>
                <a:gd name="T31" fmla="*/ 493 h 566"/>
                <a:gd name="T32" fmla="*/ 334 w 562"/>
                <a:gd name="T33" fmla="*/ 420 h 566"/>
                <a:gd name="T34" fmla="*/ 323 w 562"/>
                <a:gd name="T35" fmla="*/ 517 h 566"/>
                <a:gd name="T36" fmla="*/ 248 w 562"/>
                <a:gd name="T37" fmla="*/ 527 h 566"/>
                <a:gd name="T38" fmla="*/ 228 w 562"/>
                <a:gd name="T39" fmla="*/ 436 h 566"/>
                <a:gd name="T40" fmla="*/ 236 w 562"/>
                <a:gd name="T41" fmla="*/ 486 h 566"/>
                <a:gd name="T42" fmla="*/ 209 w 562"/>
                <a:gd name="T43" fmla="*/ 506 h 566"/>
                <a:gd name="T44" fmla="*/ 135 w 562"/>
                <a:gd name="T45" fmla="*/ 471 h 566"/>
                <a:gd name="T46" fmla="*/ 147 w 562"/>
                <a:gd name="T47" fmla="*/ 436 h 566"/>
                <a:gd name="T48" fmla="*/ 200 w 562"/>
                <a:gd name="T49" fmla="*/ 391 h 566"/>
                <a:gd name="T50" fmla="*/ 116 w 562"/>
                <a:gd name="T51" fmla="*/ 419 h 566"/>
                <a:gd name="T52" fmla="*/ 79 w 562"/>
                <a:gd name="T53" fmla="*/ 388 h 566"/>
                <a:gd name="T54" fmla="*/ 133 w 562"/>
                <a:gd name="T55" fmla="*/ 336 h 566"/>
                <a:gd name="T56" fmla="*/ 95 w 562"/>
                <a:gd name="T57" fmla="*/ 346 h 566"/>
                <a:gd name="T58" fmla="*/ 60 w 562"/>
                <a:gd name="T59" fmla="*/ 315 h 566"/>
                <a:gd name="T60" fmla="*/ 20 w 562"/>
                <a:gd name="T61" fmla="*/ 249 h 566"/>
                <a:gd name="T62" fmla="*/ 79 w 562"/>
                <a:gd name="T63" fmla="*/ 261 h 566"/>
                <a:gd name="T64" fmla="*/ 117 w 562"/>
                <a:gd name="T65" fmla="*/ 245 h 566"/>
                <a:gd name="T66" fmla="*/ 153 w 562"/>
                <a:gd name="T67" fmla="*/ 226 h 566"/>
                <a:gd name="T68" fmla="*/ 55 w 562"/>
                <a:gd name="T69" fmla="*/ 135 h 566"/>
                <a:gd name="T70" fmla="*/ 144 w 562"/>
                <a:gd name="T71" fmla="*/ 189 h 566"/>
                <a:gd name="T72" fmla="*/ 154 w 562"/>
                <a:gd name="T73" fmla="*/ 163 h 566"/>
                <a:gd name="T74" fmla="*/ 165 w 562"/>
                <a:gd name="T75" fmla="*/ 139 h 566"/>
                <a:gd name="T76" fmla="*/ 226 w 562"/>
                <a:gd name="T77" fmla="*/ 188 h 566"/>
                <a:gd name="T78" fmla="*/ 214 w 562"/>
                <a:gd name="T79" fmla="*/ 111 h 566"/>
                <a:gd name="T80" fmla="*/ 240 w 562"/>
                <a:gd name="T81" fmla="*/ 114 h 566"/>
                <a:gd name="T82" fmla="*/ 267 w 562"/>
                <a:gd name="T83" fmla="*/ 118 h 566"/>
                <a:gd name="T84" fmla="*/ 257 w 562"/>
                <a:gd name="T85" fmla="*/ 14 h 566"/>
                <a:gd name="T86" fmla="*/ 295 w 562"/>
                <a:gd name="T87" fmla="*/ 144 h 566"/>
                <a:gd name="T88" fmla="*/ 329 w 562"/>
                <a:gd name="T89" fmla="*/ 123 h 566"/>
                <a:gd name="T90" fmla="*/ 362 w 562"/>
                <a:gd name="T91" fmla="*/ 97 h 566"/>
                <a:gd name="T92" fmla="*/ 381 w 562"/>
                <a:gd name="T93" fmla="*/ 41 h 566"/>
                <a:gd name="T94" fmla="*/ 419 w 562"/>
                <a:gd name="T95" fmla="*/ 108 h 566"/>
                <a:gd name="T96" fmla="*/ 428 w 562"/>
                <a:gd name="T97" fmla="*/ 154 h 566"/>
                <a:gd name="T98" fmla="*/ 400 w 562"/>
                <a:gd name="T99" fmla="*/ 181 h 566"/>
                <a:gd name="T100" fmla="*/ 387 w 562"/>
                <a:gd name="T101" fmla="*/ 243 h 566"/>
                <a:gd name="T102" fmla="*/ 393 w 562"/>
                <a:gd name="T103" fmla="*/ 341 h 566"/>
                <a:gd name="T104" fmla="*/ 351 w 562"/>
                <a:gd name="T105" fmla="*/ 354 h 566"/>
                <a:gd name="T106" fmla="*/ 292 w 562"/>
                <a:gd name="T107" fmla="*/ 355 h 566"/>
                <a:gd name="T108" fmla="*/ 289 w 562"/>
                <a:gd name="T109" fmla="*/ 379 h 566"/>
                <a:gd name="T110" fmla="*/ 270 w 562"/>
                <a:gd name="T111" fmla="*/ 369 h 566"/>
                <a:gd name="T112" fmla="*/ 228 w 562"/>
                <a:gd name="T113" fmla="*/ 349 h 566"/>
                <a:gd name="T114" fmla="*/ 154 w 562"/>
                <a:gd name="T115" fmla="*/ 328 h 566"/>
                <a:gd name="T116" fmla="*/ 170 w 562"/>
                <a:gd name="T117" fmla="*/ 237 h 566"/>
                <a:gd name="T118" fmla="*/ 217 w 562"/>
                <a:gd name="T119" fmla="*/ 220 h 566"/>
                <a:gd name="T120" fmla="*/ 271 w 562"/>
                <a:gd name="T121" fmla="*/ 252 h 566"/>
                <a:gd name="T122" fmla="*/ 287 w 562"/>
                <a:gd name="T123" fmla="*/ 15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2" h="566">
                  <a:moveTo>
                    <a:pt x="287" y="251"/>
                  </a:moveTo>
                  <a:cubicBezTo>
                    <a:pt x="289" y="252"/>
                    <a:pt x="290" y="252"/>
                    <a:pt x="291" y="253"/>
                  </a:cubicBezTo>
                  <a:cubicBezTo>
                    <a:pt x="303" y="230"/>
                    <a:pt x="303" y="230"/>
                    <a:pt x="303" y="230"/>
                  </a:cubicBezTo>
                  <a:cubicBezTo>
                    <a:pt x="297" y="210"/>
                    <a:pt x="297" y="210"/>
                    <a:pt x="297" y="210"/>
                  </a:cubicBezTo>
                  <a:cubicBezTo>
                    <a:pt x="292" y="212"/>
                    <a:pt x="292" y="212"/>
                    <a:pt x="292" y="212"/>
                  </a:cubicBezTo>
                  <a:cubicBezTo>
                    <a:pt x="290" y="212"/>
                    <a:pt x="289" y="212"/>
                    <a:pt x="287" y="211"/>
                  </a:cubicBezTo>
                  <a:cubicBezTo>
                    <a:pt x="287" y="251"/>
                    <a:pt x="287" y="251"/>
                    <a:pt x="287" y="251"/>
                  </a:cubicBezTo>
                  <a:close/>
                  <a:moveTo>
                    <a:pt x="303" y="259"/>
                  </a:moveTo>
                  <a:cubicBezTo>
                    <a:pt x="316" y="237"/>
                    <a:pt x="316" y="237"/>
                    <a:pt x="316" y="237"/>
                  </a:cubicBezTo>
                  <a:cubicBezTo>
                    <a:pt x="337" y="233"/>
                    <a:pt x="337" y="233"/>
                    <a:pt x="337" y="233"/>
                  </a:cubicBezTo>
                  <a:cubicBezTo>
                    <a:pt x="338" y="238"/>
                    <a:pt x="338" y="238"/>
                    <a:pt x="338" y="238"/>
                  </a:cubicBezTo>
                  <a:cubicBezTo>
                    <a:pt x="338" y="240"/>
                    <a:pt x="339" y="241"/>
                    <a:pt x="341" y="242"/>
                  </a:cubicBezTo>
                  <a:cubicBezTo>
                    <a:pt x="306" y="262"/>
                    <a:pt x="306" y="262"/>
                    <a:pt x="306" y="262"/>
                  </a:cubicBezTo>
                  <a:cubicBezTo>
                    <a:pt x="305" y="261"/>
                    <a:pt x="304" y="260"/>
                    <a:pt x="303" y="259"/>
                  </a:cubicBezTo>
                  <a:close/>
                  <a:moveTo>
                    <a:pt x="348" y="238"/>
                  </a:moveTo>
                  <a:cubicBezTo>
                    <a:pt x="352" y="235"/>
                    <a:pt x="352" y="235"/>
                    <a:pt x="352" y="235"/>
                  </a:cubicBezTo>
                  <a:cubicBezTo>
                    <a:pt x="351" y="235"/>
                    <a:pt x="350" y="233"/>
                    <a:pt x="349" y="232"/>
                  </a:cubicBezTo>
                  <a:cubicBezTo>
                    <a:pt x="349" y="231"/>
                    <a:pt x="349" y="231"/>
                    <a:pt x="349" y="231"/>
                  </a:cubicBezTo>
                  <a:cubicBezTo>
                    <a:pt x="347" y="231"/>
                    <a:pt x="347" y="231"/>
                    <a:pt x="347" y="231"/>
                  </a:cubicBezTo>
                  <a:cubicBezTo>
                    <a:pt x="348" y="236"/>
                    <a:pt x="348" y="236"/>
                    <a:pt x="348" y="236"/>
                  </a:cubicBezTo>
                  <a:cubicBezTo>
                    <a:pt x="348" y="236"/>
                    <a:pt x="348" y="237"/>
                    <a:pt x="348" y="238"/>
                  </a:cubicBezTo>
                  <a:close/>
                  <a:moveTo>
                    <a:pt x="360" y="231"/>
                  </a:moveTo>
                  <a:cubicBezTo>
                    <a:pt x="360" y="230"/>
                    <a:pt x="360" y="230"/>
                    <a:pt x="360" y="229"/>
                  </a:cubicBezTo>
                  <a:cubicBezTo>
                    <a:pt x="360" y="228"/>
                    <a:pt x="360" y="228"/>
                    <a:pt x="360" y="228"/>
                  </a:cubicBezTo>
                  <a:cubicBezTo>
                    <a:pt x="361" y="228"/>
                    <a:pt x="361" y="228"/>
                    <a:pt x="361" y="228"/>
                  </a:cubicBezTo>
                  <a:cubicBezTo>
                    <a:pt x="364" y="228"/>
                    <a:pt x="366" y="225"/>
                    <a:pt x="365" y="222"/>
                  </a:cubicBezTo>
                  <a:cubicBezTo>
                    <a:pt x="365" y="219"/>
                    <a:pt x="362" y="217"/>
                    <a:pt x="359" y="218"/>
                  </a:cubicBezTo>
                  <a:cubicBezTo>
                    <a:pt x="357" y="218"/>
                    <a:pt x="357" y="218"/>
                    <a:pt x="357" y="218"/>
                  </a:cubicBezTo>
                  <a:cubicBezTo>
                    <a:pt x="357" y="217"/>
                    <a:pt x="357" y="217"/>
                    <a:pt x="357" y="217"/>
                  </a:cubicBezTo>
                  <a:cubicBezTo>
                    <a:pt x="357" y="214"/>
                    <a:pt x="354" y="212"/>
                    <a:pt x="351" y="213"/>
                  </a:cubicBezTo>
                  <a:cubicBezTo>
                    <a:pt x="348" y="213"/>
                    <a:pt x="346" y="216"/>
                    <a:pt x="347" y="219"/>
                  </a:cubicBezTo>
                  <a:cubicBezTo>
                    <a:pt x="347" y="220"/>
                    <a:pt x="347" y="220"/>
                    <a:pt x="347" y="220"/>
                  </a:cubicBezTo>
                  <a:cubicBezTo>
                    <a:pt x="345" y="221"/>
                    <a:pt x="345" y="221"/>
                    <a:pt x="345" y="221"/>
                  </a:cubicBezTo>
                  <a:cubicBezTo>
                    <a:pt x="344" y="216"/>
                    <a:pt x="344" y="216"/>
                    <a:pt x="344" y="216"/>
                  </a:cubicBezTo>
                  <a:cubicBezTo>
                    <a:pt x="343" y="213"/>
                    <a:pt x="340" y="211"/>
                    <a:pt x="337" y="212"/>
                  </a:cubicBezTo>
                  <a:cubicBezTo>
                    <a:pt x="335" y="212"/>
                    <a:pt x="333" y="215"/>
                    <a:pt x="333" y="218"/>
                  </a:cubicBezTo>
                  <a:cubicBezTo>
                    <a:pt x="334" y="223"/>
                    <a:pt x="334" y="223"/>
                    <a:pt x="334" y="223"/>
                  </a:cubicBezTo>
                  <a:cubicBezTo>
                    <a:pt x="325" y="225"/>
                    <a:pt x="325" y="225"/>
                    <a:pt x="325" y="225"/>
                  </a:cubicBezTo>
                  <a:cubicBezTo>
                    <a:pt x="337" y="205"/>
                    <a:pt x="337" y="205"/>
                    <a:pt x="337" y="205"/>
                  </a:cubicBezTo>
                  <a:cubicBezTo>
                    <a:pt x="361" y="201"/>
                    <a:pt x="361" y="201"/>
                    <a:pt x="361" y="201"/>
                  </a:cubicBezTo>
                  <a:cubicBezTo>
                    <a:pt x="362" y="208"/>
                    <a:pt x="362" y="208"/>
                    <a:pt x="362" y="208"/>
                  </a:cubicBezTo>
                  <a:cubicBezTo>
                    <a:pt x="363" y="211"/>
                    <a:pt x="366" y="212"/>
                    <a:pt x="369" y="212"/>
                  </a:cubicBezTo>
                  <a:cubicBezTo>
                    <a:pt x="371" y="211"/>
                    <a:pt x="373" y="208"/>
                    <a:pt x="373" y="205"/>
                  </a:cubicBezTo>
                  <a:cubicBezTo>
                    <a:pt x="371" y="198"/>
                    <a:pt x="371" y="198"/>
                    <a:pt x="371" y="198"/>
                  </a:cubicBezTo>
                  <a:cubicBezTo>
                    <a:pt x="383" y="196"/>
                    <a:pt x="383" y="196"/>
                    <a:pt x="383" y="196"/>
                  </a:cubicBezTo>
                  <a:cubicBezTo>
                    <a:pt x="384" y="203"/>
                    <a:pt x="384" y="203"/>
                    <a:pt x="384" y="203"/>
                  </a:cubicBezTo>
                  <a:cubicBezTo>
                    <a:pt x="380" y="204"/>
                    <a:pt x="380" y="204"/>
                    <a:pt x="380" y="204"/>
                  </a:cubicBezTo>
                  <a:cubicBezTo>
                    <a:pt x="377" y="205"/>
                    <a:pt x="375" y="208"/>
                    <a:pt x="376" y="211"/>
                  </a:cubicBezTo>
                  <a:cubicBezTo>
                    <a:pt x="377" y="213"/>
                    <a:pt x="379" y="215"/>
                    <a:pt x="382" y="215"/>
                  </a:cubicBezTo>
                  <a:cubicBezTo>
                    <a:pt x="387" y="214"/>
                    <a:pt x="387" y="214"/>
                    <a:pt x="387" y="214"/>
                  </a:cubicBezTo>
                  <a:cubicBezTo>
                    <a:pt x="387" y="215"/>
                    <a:pt x="387" y="215"/>
                    <a:pt x="387" y="215"/>
                  </a:cubicBezTo>
                  <a:cubicBezTo>
                    <a:pt x="360" y="231"/>
                    <a:pt x="360" y="231"/>
                    <a:pt x="360" y="231"/>
                  </a:cubicBezTo>
                  <a:close/>
                  <a:moveTo>
                    <a:pt x="405" y="205"/>
                  </a:moveTo>
                  <a:cubicBezTo>
                    <a:pt x="447" y="180"/>
                    <a:pt x="447" y="180"/>
                    <a:pt x="447" y="180"/>
                  </a:cubicBezTo>
                  <a:cubicBezTo>
                    <a:pt x="455" y="156"/>
                    <a:pt x="455" y="156"/>
                    <a:pt x="455" y="156"/>
                  </a:cubicBezTo>
                  <a:cubicBezTo>
                    <a:pt x="450" y="155"/>
                    <a:pt x="450" y="155"/>
                    <a:pt x="450" y="155"/>
                  </a:cubicBezTo>
                  <a:cubicBezTo>
                    <a:pt x="446" y="154"/>
                    <a:pt x="445" y="151"/>
                    <a:pt x="445" y="147"/>
                  </a:cubicBezTo>
                  <a:cubicBezTo>
                    <a:pt x="446" y="144"/>
                    <a:pt x="450" y="142"/>
                    <a:pt x="453" y="143"/>
                  </a:cubicBezTo>
                  <a:cubicBezTo>
                    <a:pt x="458" y="144"/>
                    <a:pt x="458" y="144"/>
                    <a:pt x="458" y="144"/>
                  </a:cubicBezTo>
                  <a:cubicBezTo>
                    <a:pt x="459" y="142"/>
                    <a:pt x="459" y="142"/>
                    <a:pt x="459" y="142"/>
                  </a:cubicBezTo>
                  <a:cubicBezTo>
                    <a:pt x="458" y="142"/>
                    <a:pt x="458" y="142"/>
                    <a:pt x="458" y="142"/>
                  </a:cubicBezTo>
                  <a:cubicBezTo>
                    <a:pt x="455" y="141"/>
                    <a:pt x="453" y="137"/>
                    <a:pt x="454" y="134"/>
                  </a:cubicBezTo>
                  <a:cubicBezTo>
                    <a:pt x="454" y="131"/>
                    <a:pt x="458" y="129"/>
                    <a:pt x="461" y="130"/>
                  </a:cubicBezTo>
                  <a:cubicBezTo>
                    <a:pt x="462" y="130"/>
                    <a:pt x="462" y="130"/>
                    <a:pt x="462" y="130"/>
                  </a:cubicBezTo>
                  <a:cubicBezTo>
                    <a:pt x="463" y="128"/>
                    <a:pt x="463" y="128"/>
                    <a:pt x="463" y="128"/>
                  </a:cubicBezTo>
                  <a:cubicBezTo>
                    <a:pt x="464" y="125"/>
                    <a:pt x="467" y="123"/>
                    <a:pt x="470" y="124"/>
                  </a:cubicBezTo>
                  <a:cubicBezTo>
                    <a:pt x="474" y="125"/>
                    <a:pt x="476" y="128"/>
                    <a:pt x="475" y="132"/>
                  </a:cubicBezTo>
                  <a:cubicBezTo>
                    <a:pt x="474" y="133"/>
                    <a:pt x="474" y="133"/>
                    <a:pt x="474" y="133"/>
                  </a:cubicBezTo>
                  <a:cubicBezTo>
                    <a:pt x="475" y="133"/>
                    <a:pt x="475" y="133"/>
                    <a:pt x="475" y="133"/>
                  </a:cubicBezTo>
                  <a:cubicBezTo>
                    <a:pt x="479" y="134"/>
                    <a:pt x="481" y="138"/>
                    <a:pt x="480" y="141"/>
                  </a:cubicBezTo>
                  <a:cubicBezTo>
                    <a:pt x="479" y="144"/>
                    <a:pt x="475" y="146"/>
                    <a:pt x="472" y="145"/>
                  </a:cubicBezTo>
                  <a:cubicBezTo>
                    <a:pt x="471" y="145"/>
                    <a:pt x="471" y="145"/>
                    <a:pt x="471" y="145"/>
                  </a:cubicBezTo>
                  <a:cubicBezTo>
                    <a:pt x="470" y="148"/>
                    <a:pt x="470" y="148"/>
                    <a:pt x="470" y="148"/>
                  </a:cubicBezTo>
                  <a:cubicBezTo>
                    <a:pt x="476" y="149"/>
                    <a:pt x="476" y="149"/>
                    <a:pt x="476" y="149"/>
                  </a:cubicBezTo>
                  <a:cubicBezTo>
                    <a:pt x="479" y="150"/>
                    <a:pt x="481" y="153"/>
                    <a:pt x="480" y="157"/>
                  </a:cubicBezTo>
                  <a:cubicBezTo>
                    <a:pt x="479" y="160"/>
                    <a:pt x="476" y="162"/>
                    <a:pt x="473" y="161"/>
                  </a:cubicBezTo>
                  <a:cubicBezTo>
                    <a:pt x="467" y="160"/>
                    <a:pt x="467" y="160"/>
                    <a:pt x="467" y="160"/>
                  </a:cubicBezTo>
                  <a:cubicBezTo>
                    <a:pt x="464" y="171"/>
                    <a:pt x="464" y="171"/>
                    <a:pt x="464" y="171"/>
                  </a:cubicBezTo>
                  <a:cubicBezTo>
                    <a:pt x="476" y="164"/>
                    <a:pt x="476" y="164"/>
                    <a:pt x="476" y="164"/>
                  </a:cubicBezTo>
                  <a:cubicBezTo>
                    <a:pt x="488" y="157"/>
                    <a:pt x="488" y="157"/>
                    <a:pt x="488" y="157"/>
                  </a:cubicBezTo>
                  <a:cubicBezTo>
                    <a:pt x="495" y="133"/>
                    <a:pt x="495" y="133"/>
                    <a:pt x="495" y="133"/>
                  </a:cubicBezTo>
                  <a:cubicBezTo>
                    <a:pt x="496" y="129"/>
                    <a:pt x="499" y="127"/>
                    <a:pt x="502" y="128"/>
                  </a:cubicBezTo>
                  <a:cubicBezTo>
                    <a:pt x="506" y="129"/>
                    <a:pt x="508" y="132"/>
                    <a:pt x="507" y="136"/>
                  </a:cubicBezTo>
                  <a:cubicBezTo>
                    <a:pt x="503" y="148"/>
                    <a:pt x="503" y="148"/>
                    <a:pt x="503" y="148"/>
                  </a:cubicBezTo>
                  <a:cubicBezTo>
                    <a:pt x="518" y="140"/>
                    <a:pt x="518" y="140"/>
                    <a:pt x="518" y="140"/>
                  </a:cubicBezTo>
                  <a:cubicBezTo>
                    <a:pt x="520" y="138"/>
                    <a:pt x="524" y="139"/>
                    <a:pt x="526" y="142"/>
                  </a:cubicBezTo>
                  <a:cubicBezTo>
                    <a:pt x="528" y="145"/>
                    <a:pt x="527" y="149"/>
                    <a:pt x="524" y="151"/>
                  </a:cubicBezTo>
                  <a:cubicBezTo>
                    <a:pt x="510" y="159"/>
                    <a:pt x="510" y="159"/>
                    <a:pt x="510" y="159"/>
                  </a:cubicBezTo>
                  <a:cubicBezTo>
                    <a:pt x="522" y="162"/>
                    <a:pt x="522" y="162"/>
                    <a:pt x="522" y="162"/>
                  </a:cubicBezTo>
                  <a:cubicBezTo>
                    <a:pt x="525" y="163"/>
                    <a:pt x="527" y="166"/>
                    <a:pt x="526" y="170"/>
                  </a:cubicBezTo>
                  <a:cubicBezTo>
                    <a:pt x="525" y="173"/>
                    <a:pt x="522" y="175"/>
                    <a:pt x="519" y="174"/>
                  </a:cubicBezTo>
                  <a:cubicBezTo>
                    <a:pt x="494" y="168"/>
                    <a:pt x="494" y="168"/>
                    <a:pt x="494" y="168"/>
                  </a:cubicBezTo>
                  <a:cubicBezTo>
                    <a:pt x="482" y="174"/>
                    <a:pt x="482" y="174"/>
                    <a:pt x="482" y="174"/>
                  </a:cubicBezTo>
                  <a:cubicBezTo>
                    <a:pt x="470" y="181"/>
                    <a:pt x="470" y="181"/>
                    <a:pt x="470" y="181"/>
                  </a:cubicBezTo>
                  <a:cubicBezTo>
                    <a:pt x="481" y="184"/>
                    <a:pt x="481" y="184"/>
                    <a:pt x="481" y="184"/>
                  </a:cubicBezTo>
                  <a:cubicBezTo>
                    <a:pt x="483" y="179"/>
                    <a:pt x="483" y="179"/>
                    <a:pt x="483" y="179"/>
                  </a:cubicBezTo>
                  <a:cubicBezTo>
                    <a:pt x="484" y="176"/>
                    <a:pt x="487" y="174"/>
                    <a:pt x="491" y="175"/>
                  </a:cubicBezTo>
                  <a:cubicBezTo>
                    <a:pt x="494" y="175"/>
                    <a:pt x="496" y="179"/>
                    <a:pt x="495" y="182"/>
                  </a:cubicBezTo>
                  <a:cubicBezTo>
                    <a:pt x="493" y="188"/>
                    <a:pt x="493" y="188"/>
                    <a:pt x="493" y="188"/>
                  </a:cubicBezTo>
                  <a:cubicBezTo>
                    <a:pt x="496" y="188"/>
                    <a:pt x="496" y="188"/>
                    <a:pt x="496" y="188"/>
                  </a:cubicBezTo>
                  <a:cubicBezTo>
                    <a:pt x="496" y="187"/>
                    <a:pt x="496" y="187"/>
                    <a:pt x="496" y="187"/>
                  </a:cubicBezTo>
                  <a:cubicBezTo>
                    <a:pt x="497" y="184"/>
                    <a:pt x="501" y="182"/>
                    <a:pt x="504" y="183"/>
                  </a:cubicBezTo>
                  <a:cubicBezTo>
                    <a:pt x="507" y="184"/>
                    <a:pt x="509" y="187"/>
                    <a:pt x="508" y="190"/>
                  </a:cubicBezTo>
                  <a:cubicBezTo>
                    <a:pt x="508" y="191"/>
                    <a:pt x="508" y="191"/>
                    <a:pt x="508" y="191"/>
                  </a:cubicBezTo>
                  <a:cubicBezTo>
                    <a:pt x="509" y="192"/>
                    <a:pt x="509" y="192"/>
                    <a:pt x="509" y="192"/>
                  </a:cubicBezTo>
                  <a:cubicBezTo>
                    <a:pt x="513" y="193"/>
                    <a:pt x="515" y="196"/>
                    <a:pt x="514" y="199"/>
                  </a:cubicBezTo>
                  <a:cubicBezTo>
                    <a:pt x="513" y="203"/>
                    <a:pt x="510" y="205"/>
                    <a:pt x="506" y="204"/>
                  </a:cubicBezTo>
                  <a:cubicBezTo>
                    <a:pt x="505" y="203"/>
                    <a:pt x="505" y="203"/>
                    <a:pt x="505" y="203"/>
                  </a:cubicBezTo>
                  <a:cubicBezTo>
                    <a:pt x="504" y="205"/>
                    <a:pt x="504" y="205"/>
                    <a:pt x="504" y="205"/>
                  </a:cubicBezTo>
                  <a:cubicBezTo>
                    <a:pt x="504" y="208"/>
                    <a:pt x="500" y="210"/>
                    <a:pt x="497" y="209"/>
                  </a:cubicBezTo>
                  <a:cubicBezTo>
                    <a:pt x="494" y="208"/>
                    <a:pt x="492" y="205"/>
                    <a:pt x="492" y="201"/>
                  </a:cubicBezTo>
                  <a:cubicBezTo>
                    <a:pt x="493" y="200"/>
                    <a:pt x="493" y="200"/>
                    <a:pt x="493" y="200"/>
                  </a:cubicBezTo>
                  <a:cubicBezTo>
                    <a:pt x="490" y="200"/>
                    <a:pt x="490" y="200"/>
                    <a:pt x="490" y="200"/>
                  </a:cubicBezTo>
                  <a:cubicBezTo>
                    <a:pt x="489" y="205"/>
                    <a:pt x="489" y="205"/>
                    <a:pt x="489" y="205"/>
                  </a:cubicBezTo>
                  <a:cubicBezTo>
                    <a:pt x="488" y="208"/>
                    <a:pt x="484" y="210"/>
                    <a:pt x="481" y="209"/>
                  </a:cubicBezTo>
                  <a:cubicBezTo>
                    <a:pt x="478" y="208"/>
                    <a:pt x="476" y="205"/>
                    <a:pt x="477" y="202"/>
                  </a:cubicBezTo>
                  <a:cubicBezTo>
                    <a:pt x="478" y="196"/>
                    <a:pt x="478" y="196"/>
                    <a:pt x="478" y="196"/>
                  </a:cubicBezTo>
                  <a:cubicBezTo>
                    <a:pt x="455" y="190"/>
                    <a:pt x="455" y="190"/>
                    <a:pt x="455" y="190"/>
                  </a:cubicBezTo>
                  <a:cubicBezTo>
                    <a:pt x="412" y="215"/>
                    <a:pt x="412" y="215"/>
                    <a:pt x="412" y="215"/>
                  </a:cubicBezTo>
                  <a:cubicBezTo>
                    <a:pt x="414" y="217"/>
                    <a:pt x="414" y="221"/>
                    <a:pt x="412" y="223"/>
                  </a:cubicBezTo>
                  <a:cubicBezTo>
                    <a:pt x="409" y="226"/>
                    <a:pt x="409" y="226"/>
                    <a:pt x="409" y="226"/>
                  </a:cubicBezTo>
                  <a:cubicBezTo>
                    <a:pt x="415" y="231"/>
                    <a:pt x="415" y="231"/>
                    <a:pt x="415" y="231"/>
                  </a:cubicBezTo>
                  <a:cubicBezTo>
                    <a:pt x="421" y="224"/>
                    <a:pt x="421" y="224"/>
                    <a:pt x="421" y="224"/>
                  </a:cubicBezTo>
                  <a:cubicBezTo>
                    <a:pt x="419" y="223"/>
                    <a:pt x="419" y="223"/>
                    <a:pt x="419" y="223"/>
                  </a:cubicBezTo>
                  <a:cubicBezTo>
                    <a:pt x="417" y="221"/>
                    <a:pt x="417" y="217"/>
                    <a:pt x="419" y="215"/>
                  </a:cubicBezTo>
                  <a:cubicBezTo>
                    <a:pt x="421" y="213"/>
                    <a:pt x="424" y="213"/>
                    <a:pt x="427" y="215"/>
                  </a:cubicBezTo>
                  <a:cubicBezTo>
                    <a:pt x="428" y="216"/>
                    <a:pt x="428" y="216"/>
                    <a:pt x="428" y="216"/>
                  </a:cubicBezTo>
                  <a:cubicBezTo>
                    <a:pt x="431" y="212"/>
                    <a:pt x="431" y="212"/>
                    <a:pt x="431" y="212"/>
                  </a:cubicBezTo>
                  <a:cubicBezTo>
                    <a:pt x="433" y="210"/>
                    <a:pt x="436" y="210"/>
                    <a:pt x="439" y="212"/>
                  </a:cubicBezTo>
                  <a:cubicBezTo>
                    <a:pt x="441" y="214"/>
                    <a:pt x="441" y="217"/>
                    <a:pt x="439" y="220"/>
                  </a:cubicBezTo>
                  <a:cubicBezTo>
                    <a:pt x="436" y="223"/>
                    <a:pt x="436" y="223"/>
                    <a:pt x="436" y="223"/>
                  </a:cubicBezTo>
                  <a:cubicBezTo>
                    <a:pt x="437" y="225"/>
                    <a:pt x="437" y="225"/>
                    <a:pt x="437" y="225"/>
                  </a:cubicBezTo>
                  <a:cubicBezTo>
                    <a:pt x="440" y="227"/>
                    <a:pt x="440" y="230"/>
                    <a:pt x="438" y="232"/>
                  </a:cubicBezTo>
                  <a:cubicBezTo>
                    <a:pt x="436" y="234"/>
                    <a:pt x="433" y="235"/>
                    <a:pt x="430" y="233"/>
                  </a:cubicBezTo>
                  <a:cubicBezTo>
                    <a:pt x="429" y="231"/>
                    <a:pt x="429" y="231"/>
                    <a:pt x="429" y="231"/>
                  </a:cubicBezTo>
                  <a:cubicBezTo>
                    <a:pt x="423" y="238"/>
                    <a:pt x="423" y="238"/>
                    <a:pt x="423" y="238"/>
                  </a:cubicBezTo>
                  <a:cubicBezTo>
                    <a:pt x="428" y="243"/>
                    <a:pt x="428" y="243"/>
                    <a:pt x="428" y="243"/>
                  </a:cubicBezTo>
                  <a:cubicBezTo>
                    <a:pt x="431" y="239"/>
                    <a:pt x="431" y="239"/>
                    <a:pt x="431" y="239"/>
                  </a:cubicBezTo>
                  <a:cubicBezTo>
                    <a:pt x="433" y="237"/>
                    <a:pt x="436" y="237"/>
                    <a:pt x="438" y="239"/>
                  </a:cubicBezTo>
                  <a:cubicBezTo>
                    <a:pt x="440" y="241"/>
                    <a:pt x="441" y="244"/>
                    <a:pt x="439" y="247"/>
                  </a:cubicBezTo>
                  <a:cubicBezTo>
                    <a:pt x="436" y="250"/>
                    <a:pt x="436" y="250"/>
                    <a:pt x="436" y="250"/>
                  </a:cubicBezTo>
                  <a:cubicBezTo>
                    <a:pt x="439" y="253"/>
                    <a:pt x="439" y="253"/>
                    <a:pt x="439" y="253"/>
                  </a:cubicBezTo>
                  <a:cubicBezTo>
                    <a:pt x="441" y="255"/>
                    <a:pt x="442" y="258"/>
                    <a:pt x="440" y="260"/>
                  </a:cubicBezTo>
                  <a:cubicBezTo>
                    <a:pt x="438" y="263"/>
                    <a:pt x="434" y="263"/>
                    <a:pt x="432" y="261"/>
                  </a:cubicBezTo>
                  <a:cubicBezTo>
                    <a:pt x="429" y="258"/>
                    <a:pt x="429" y="258"/>
                    <a:pt x="429" y="258"/>
                  </a:cubicBezTo>
                  <a:cubicBezTo>
                    <a:pt x="426" y="261"/>
                    <a:pt x="426" y="261"/>
                    <a:pt x="426" y="261"/>
                  </a:cubicBezTo>
                  <a:cubicBezTo>
                    <a:pt x="424" y="263"/>
                    <a:pt x="420" y="263"/>
                    <a:pt x="418" y="261"/>
                  </a:cubicBezTo>
                  <a:cubicBezTo>
                    <a:pt x="416" y="259"/>
                    <a:pt x="416" y="256"/>
                    <a:pt x="418" y="254"/>
                  </a:cubicBezTo>
                  <a:cubicBezTo>
                    <a:pt x="421" y="251"/>
                    <a:pt x="421" y="251"/>
                    <a:pt x="421" y="251"/>
                  </a:cubicBezTo>
                  <a:cubicBezTo>
                    <a:pt x="416" y="246"/>
                    <a:pt x="416" y="246"/>
                    <a:pt x="416" y="246"/>
                  </a:cubicBezTo>
                  <a:cubicBezTo>
                    <a:pt x="408" y="255"/>
                    <a:pt x="408" y="255"/>
                    <a:pt x="408" y="255"/>
                  </a:cubicBezTo>
                  <a:cubicBezTo>
                    <a:pt x="413" y="260"/>
                    <a:pt x="413" y="260"/>
                    <a:pt x="413" y="260"/>
                  </a:cubicBezTo>
                  <a:cubicBezTo>
                    <a:pt x="416" y="262"/>
                    <a:pt x="416" y="265"/>
                    <a:pt x="414" y="268"/>
                  </a:cubicBezTo>
                  <a:cubicBezTo>
                    <a:pt x="412" y="270"/>
                    <a:pt x="408" y="270"/>
                    <a:pt x="406" y="268"/>
                  </a:cubicBezTo>
                  <a:cubicBezTo>
                    <a:pt x="400" y="263"/>
                    <a:pt x="400" y="263"/>
                    <a:pt x="400" y="263"/>
                  </a:cubicBezTo>
                  <a:cubicBezTo>
                    <a:pt x="392" y="273"/>
                    <a:pt x="392" y="273"/>
                    <a:pt x="392" y="273"/>
                  </a:cubicBezTo>
                  <a:cubicBezTo>
                    <a:pt x="436" y="270"/>
                    <a:pt x="436" y="270"/>
                    <a:pt x="436" y="270"/>
                  </a:cubicBezTo>
                  <a:cubicBezTo>
                    <a:pt x="449" y="256"/>
                    <a:pt x="449" y="256"/>
                    <a:pt x="449" y="256"/>
                  </a:cubicBezTo>
                  <a:cubicBezTo>
                    <a:pt x="445" y="253"/>
                    <a:pt x="445" y="253"/>
                    <a:pt x="445" y="253"/>
                  </a:cubicBezTo>
                  <a:cubicBezTo>
                    <a:pt x="443" y="251"/>
                    <a:pt x="442" y="247"/>
                    <a:pt x="444" y="245"/>
                  </a:cubicBezTo>
                  <a:cubicBezTo>
                    <a:pt x="446" y="243"/>
                    <a:pt x="450" y="243"/>
                    <a:pt x="452" y="245"/>
                  </a:cubicBezTo>
                  <a:cubicBezTo>
                    <a:pt x="456" y="248"/>
                    <a:pt x="456" y="248"/>
                    <a:pt x="456" y="248"/>
                  </a:cubicBezTo>
                  <a:cubicBezTo>
                    <a:pt x="461" y="242"/>
                    <a:pt x="461" y="242"/>
                    <a:pt x="461" y="242"/>
                  </a:cubicBezTo>
                  <a:cubicBezTo>
                    <a:pt x="458" y="239"/>
                    <a:pt x="458" y="239"/>
                    <a:pt x="458" y="239"/>
                  </a:cubicBezTo>
                  <a:cubicBezTo>
                    <a:pt x="456" y="241"/>
                    <a:pt x="456" y="241"/>
                    <a:pt x="456" y="241"/>
                  </a:cubicBezTo>
                  <a:cubicBezTo>
                    <a:pt x="454" y="243"/>
                    <a:pt x="451" y="243"/>
                    <a:pt x="448" y="241"/>
                  </a:cubicBezTo>
                  <a:cubicBezTo>
                    <a:pt x="446" y="239"/>
                    <a:pt x="446" y="236"/>
                    <a:pt x="448" y="234"/>
                  </a:cubicBezTo>
                  <a:cubicBezTo>
                    <a:pt x="450" y="232"/>
                    <a:pt x="450" y="232"/>
                    <a:pt x="450" y="232"/>
                  </a:cubicBezTo>
                  <a:cubicBezTo>
                    <a:pt x="448" y="230"/>
                    <a:pt x="448" y="230"/>
                    <a:pt x="448" y="230"/>
                  </a:cubicBezTo>
                  <a:cubicBezTo>
                    <a:pt x="445" y="228"/>
                    <a:pt x="445" y="224"/>
                    <a:pt x="447" y="222"/>
                  </a:cubicBezTo>
                  <a:cubicBezTo>
                    <a:pt x="449" y="220"/>
                    <a:pt x="453" y="220"/>
                    <a:pt x="455" y="222"/>
                  </a:cubicBezTo>
                  <a:cubicBezTo>
                    <a:pt x="457" y="224"/>
                    <a:pt x="457" y="224"/>
                    <a:pt x="457" y="224"/>
                  </a:cubicBezTo>
                  <a:cubicBezTo>
                    <a:pt x="459" y="221"/>
                    <a:pt x="459" y="221"/>
                    <a:pt x="459" y="221"/>
                  </a:cubicBezTo>
                  <a:cubicBezTo>
                    <a:pt x="461" y="219"/>
                    <a:pt x="464" y="219"/>
                    <a:pt x="466" y="221"/>
                  </a:cubicBezTo>
                  <a:cubicBezTo>
                    <a:pt x="469" y="223"/>
                    <a:pt x="469" y="226"/>
                    <a:pt x="467" y="229"/>
                  </a:cubicBezTo>
                  <a:cubicBezTo>
                    <a:pt x="465" y="231"/>
                    <a:pt x="465" y="231"/>
                    <a:pt x="465" y="231"/>
                  </a:cubicBezTo>
                  <a:cubicBezTo>
                    <a:pt x="468" y="234"/>
                    <a:pt x="468" y="234"/>
                    <a:pt x="468" y="234"/>
                  </a:cubicBezTo>
                  <a:cubicBezTo>
                    <a:pt x="473" y="229"/>
                    <a:pt x="473" y="229"/>
                    <a:pt x="473" y="229"/>
                  </a:cubicBezTo>
                  <a:cubicBezTo>
                    <a:pt x="472" y="229"/>
                    <a:pt x="472" y="229"/>
                    <a:pt x="472" y="229"/>
                  </a:cubicBezTo>
                  <a:cubicBezTo>
                    <a:pt x="470" y="227"/>
                    <a:pt x="470" y="224"/>
                    <a:pt x="472" y="221"/>
                  </a:cubicBezTo>
                  <a:cubicBezTo>
                    <a:pt x="474" y="219"/>
                    <a:pt x="477" y="219"/>
                    <a:pt x="479" y="221"/>
                  </a:cubicBezTo>
                  <a:cubicBezTo>
                    <a:pt x="480" y="221"/>
                    <a:pt x="480" y="221"/>
                    <a:pt x="480" y="221"/>
                  </a:cubicBezTo>
                  <a:cubicBezTo>
                    <a:pt x="482" y="219"/>
                    <a:pt x="482" y="219"/>
                    <a:pt x="482" y="219"/>
                  </a:cubicBezTo>
                  <a:cubicBezTo>
                    <a:pt x="484" y="217"/>
                    <a:pt x="487" y="217"/>
                    <a:pt x="489" y="219"/>
                  </a:cubicBezTo>
                  <a:cubicBezTo>
                    <a:pt x="492" y="220"/>
                    <a:pt x="492" y="224"/>
                    <a:pt x="490" y="226"/>
                  </a:cubicBezTo>
                  <a:cubicBezTo>
                    <a:pt x="488" y="228"/>
                    <a:pt x="488" y="228"/>
                    <a:pt x="488" y="228"/>
                  </a:cubicBezTo>
                  <a:cubicBezTo>
                    <a:pt x="488" y="229"/>
                    <a:pt x="488" y="229"/>
                    <a:pt x="488" y="229"/>
                  </a:cubicBezTo>
                  <a:cubicBezTo>
                    <a:pt x="491" y="231"/>
                    <a:pt x="491" y="234"/>
                    <a:pt x="489" y="237"/>
                  </a:cubicBezTo>
                  <a:cubicBezTo>
                    <a:pt x="487" y="239"/>
                    <a:pt x="483" y="239"/>
                    <a:pt x="481" y="237"/>
                  </a:cubicBezTo>
                  <a:cubicBezTo>
                    <a:pt x="481" y="236"/>
                    <a:pt x="481" y="236"/>
                    <a:pt x="481" y="236"/>
                  </a:cubicBezTo>
                  <a:cubicBezTo>
                    <a:pt x="476" y="241"/>
                    <a:pt x="476" y="241"/>
                    <a:pt x="476" y="241"/>
                  </a:cubicBezTo>
                  <a:cubicBezTo>
                    <a:pt x="480" y="244"/>
                    <a:pt x="480" y="244"/>
                    <a:pt x="480" y="244"/>
                  </a:cubicBezTo>
                  <a:cubicBezTo>
                    <a:pt x="481" y="242"/>
                    <a:pt x="481" y="242"/>
                    <a:pt x="481" y="242"/>
                  </a:cubicBezTo>
                  <a:cubicBezTo>
                    <a:pt x="483" y="239"/>
                    <a:pt x="487" y="239"/>
                    <a:pt x="489" y="241"/>
                  </a:cubicBezTo>
                  <a:cubicBezTo>
                    <a:pt x="491" y="243"/>
                    <a:pt x="491" y="247"/>
                    <a:pt x="489" y="249"/>
                  </a:cubicBezTo>
                  <a:cubicBezTo>
                    <a:pt x="488" y="251"/>
                    <a:pt x="488" y="251"/>
                    <a:pt x="488" y="251"/>
                  </a:cubicBezTo>
                  <a:cubicBezTo>
                    <a:pt x="490" y="253"/>
                    <a:pt x="490" y="253"/>
                    <a:pt x="490" y="253"/>
                  </a:cubicBezTo>
                  <a:cubicBezTo>
                    <a:pt x="492" y="255"/>
                    <a:pt x="492" y="258"/>
                    <a:pt x="490" y="260"/>
                  </a:cubicBezTo>
                  <a:cubicBezTo>
                    <a:pt x="488" y="263"/>
                    <a:pt x="485" y="263"/>
                    <a:pt x="483" y="261"/>
                  </a:cubicBezTo>
                  <a:cubicBezTo>
                    <a:pt x="480" y="259"/>
                    <a:pt x="480" y="259"/>
                    <a:pt x="480" y="259"/>
                  </a:cubicBezTo>
                  <a:cubicBezTo>
                    <a:pt x="478" y="261"/>
                    <a:pt x="478" y="261"/>
                    <a:pt x="478" y="261"/>
                  </a:cubicBezTo>
                  <a:cubicBezTo>
                    <a:pt x="477" y="263"/>
                    <a:pt x="473" y="263"/>
                    <a:pt x="471" y="261"/>
                  </a:cubicBezTo>
                  <a:cubicBezTo>
                    <a:pt x="469" y="259"/>
                    <a:pt x="469" y="256"/>
                    <a:pt x="471" y="254"/>
                  </a:cubicBezTo>
                  <a:cubicBezTo>
                    <a:pt x="472" y="252"/>
                    <a:pt x="472" y="252"/>
                    <a:pt x="472" y="252"/>
                  </a:cubicBezTo>
                  <a:cubicBezTo>
                    <a:pt x="469" y="249"/>
                    <a:pt x="469" y="249"/>
                    <a:pt x="469" y="249"/>
                  </a:cubicBezTo>
                  <a:cubicBezTo>
                    <a:pt x="464" y="255"/>
                    <a:pt x="464" y="255"/>
                    <a:pt x="464" y="255"/>
                  </a:cubicBezTo>
                  <a:cubicBezTo>
                    <a:pt x="468" y="259"/>
                    <a:pt x="468" y="259"/>
                    <a:pt x="468" y="259"/>
                  </a:cubicBezTo>
                  <a:cubicBezTo>
                    <a:pt x="470" y="261"/>
                    <a:pt x="470" y="264"/>
                    <a:pt x="468" y="267"/>
                  </a:cubicBezTo>
                  <a:cubicBezTo>
                    <a:pt x="467" y="269"/>
                    <a:pt x="463" y="269"/>
                    <a:pt x="461" y="267"/>
                  </a:cubicBezTo>
                  <a:cubicBezTo>
                    <a:pt x="457" y="263"/>
                    <a:pt x="457" y="263"/>
                    <a:pt x="457" y="263"/>
                  </a:cubicBezTo>
                  <a:cubicBezTo>
                    <a:pt x="451" y="269"/>
                    <a:pt x="451" y="269"/>
                    <a:pt x="451" y="269"/>
                  </a:cubicBezTo>
                  <a:cubicBezTo>
                    <a:pt x="488" y="267"/>
                    <a:pt x="488" y="267"/>
                    <a:pt x="488" y="267"/>
                  </a:cubicBezTo>
                  <a:cubicBezTo>
                    <a:pt x="502" y="252"/>
                    <a:pt x="502" y="252"/>
                    <a:pt x="502" y="252"/>
                  </a:cubicBezTo>
                  <a:cubicBezTo>
                    <a:pt x="498" y="249"/>
                    <a:pt x="498" y="249"/>
                    <a:pt x="498" y="249"/>
                  </a:cubicBezTo>
                  <a:cubicBezTo>
                    <a:pt x="496" y="247"/>
                    <a:pt x="496" y="243"/>
                    <a:pt x="498" y="241"/>
                  </a:cubicBezTo>
                  <a:cubicBezTo>
                    <a:pt x="500" y="239"/>
                    <a:pt x="503" y="239"/>
                    <a:pt x="505" y="241"/>
                  </a:cubicBezTo>
                  <a:cubicBezTo>
                    <a:pt x="509" y="244"/>
                    <a:pt x="509" y="244"/>
                    <a:pt x="509" y="244"/>
                  </a:cubicBezTo>
                  <a:cubicBezTo>
                    <a:pt x="510" y="242"/>
                    <a:pt x="510" y="242"/>
                    <a:pt x="510" y="242"/>
                  </a:cubicBezTo>
                  <a:cubicBezTo>
                    <a:pt x="509" y="242"/>
                    <a:pt x="509" y="242"/>
                    <a:pt x="509" y="242"/>
                  </a:cubicBezTo>
                  <a:cubicBezTo>
                    <a:pt x="507" y="240"/>
                    <a:pt x="507" y="236"/>
                    <a:pt x="509" y="234"/>
                  </a:cubicBezTo>
                  <a:cubicBezTo>
                    <a:pt x="511" y="232"/>
                    <a:pt x="514" y="232"/>
                    <a:pt x="517" y="234"/>
                  </a:cubicBezTo>
                  <a:cubicBezTo>
                    <a:pt x="517" y="234"/>
                    <a:pt x="517" y="234"/>
                    <a:pt x="517" y="234"/>
                  </a:cubicBezTo>
                  <a:cubicBezTo>
                    <a:pt x="518" y="233"/>
                    <a:pt x="518" y="233"/>
                    <a:pt x="518" y="233"/>
                  </a:cubicBezTo>
                  <a:cubicBezTo>
                    <a:pt x="520" y="231"/>
                    <a:pt x="524" y="231"/>
                    <a:pt x="526" y="233"/>
                  </a:cubicBezTo>
                  <a:cubicBezTo>
                    <a:pt x="528" y="235"/>
                    <a:pt x="528" y="238"/>
                    <a:pt x="526" y="240"/>
                  </a:cubicBezTo>
                  <a:cubicBezTo>
                    <a:pt x="525" y="242"/>
                    <a:pt x="525" y="242"/>
                    <a:pt x="525" y="242"/>
                  </a:cubicBezTo>
                  <a:cubicBezTo>
                    <a:pt x="526" y="242"/>
                    <a:pt x="526" y="242"/>
                    <a:pt x="526" y="242"/>
                  </a:cubicBezTo>
                  <a:cubicBezTo>
                    <a:pt x="528" y="244"/>
                    <a:pt x="528" y="248"/>
                    <a:pt x="527" y="250"/>
                  </a:cubicBezTo>
                  <a:cubicBezTo>
                    <a:pt x="525" y="252"/>
                    <a:pt x="521" y="252"/>
                    <a:pt x="519" y="250"/>
                  </a:cubicBezTo>
                  <a:cubicBezTo>
                    <a:pt x="518" y="249"/>
                    <a:pt x="518" y="249"/>
                    <a:pt x="518" y="249"/>
                  </a:cubicBezTo>
                  <a:cubicBezTo>
                    <a:pt x="517" y="251"/>
                    <a:pt x="517" y="251"/>
                    <a:pt x="517" y="251"/>
                  </a:cubicBezTo>
                  <a:cubicBezTo>
                    <a:pt x="520" y="254"/>
                    <a:pt x="520" y="254"/>
                    <a:pt x="520" y="254"/>
                  </a:cubicBezTo>
                  <a:cubicBezTo>
                    <a:pt x="523" y="256"/>
                    <a:pt x="523" y="260"/>
                    <a:pt x="521" y="262"/>
                  </a:cubicBezTo>
                  <a:cubicBezTo>
                    <a:pt x="519" y="264"/>
                    <a:pt x="515" y="264"/>
                    <a:pt x="513" y="262"/>
                  </a:cubicBezTo>
                  <a:cubicBezTo>
                    <a:pt x="510" y="259"/>
                    <a:pt x="510" y="259"/>
                    <a:pt x="510" y="259"/>
                  </a:cubicBezTo>
                  <a:cubicBezTo>
                    <a:pt x="503" y="266"/>
                    <a:pt x="503" y="266"/>
                    <a:pt x="503" y="266"/>
                  </a:cubicBezTo>
                  <a:cubicBezTo>
                    <a:pt x="527" y="265"/>
                    <a:pt x="527" y="265"/>
                    <a:pt x="527" y="265"/>
                  </a:cubicBezTo>
                  <a:cubicBezTo>
                    <a:pt x="541" y="249"/>
                    <a:pt x="541" y="249"/>
                    <a:pt x="541" y="249"/>
                  </a:cubicBezTo>
                  <a:cubicBezTo>
                    <a:pt x="543" y="247"/>
                    <a:pt x="547" y="247"/>
                    <a:pt x="549" y="249"/>
                  </a:cubicBezTo>
                  <a:cubicBezTo>
                    <a:pt x="551" y="251"/>
                    <a:pt x="551" y="254"/>
                    <a:pt x="549" y="256"/>
                  </a:cubicBezTo>
                  <a:cubicBezTo>
                    <a:pt x="542" y="264"/>
                    <a:pt x="542" y="264"/>
                    <a:pt x="542" y="264"/>
                  </a:cubicBezTo>
                  <a:cubicBezTo>
                    <a:pt x="556" y="264"/>
                    <a:pt x="556" y="264"/>
                    <a:pt x="556" y="264"/>
                  </a:cubicBezTo>
                  <a:cubicBezTo>
                    <a:pt x="559" y="263"/>
                    <a:pt x="562" y="266"/>
                    <a:pt x="562" y="269"/>
                  </a:cubicBezTo>
                  <a:cubicBezTo>
                    <a:pt x="562" y="271"/>
                    <a:pt x="560" y="274"/>
                    <a:pt x="557" y="274"/>
                  </a:cubicBezTo>
                  <a:cubicBezTo>
                    <a:pt x="333" y="287"/>
                    <a:pt x="429" y="281"/>
                    <a:pt x="391" y="283"/>
                  </a:cubicBezTo>
                  <a:cubicBezTo>
                    <a:pt x="429" y="286"/>
                    <a:pt x="333" y="280"/>
                    <a:pt x="557" y="293"/>
                  </a:cubicBezTo>
                  <a:cubicBezTo>
                    <a:pt x="560" y="293"/>
                    <a:pt x="562" y="295"/>
                    <a:pt x="562" y="298"/>
                  </a:cubicBezTo>
                  <a:cubicBezTo>
                    <a:pt x="562" y="301"/>
                    <a:pt x="559" y="304"/>
                    <a:pt x="556" y="303"/>
                  </a:cubicBezTo>
                  <a:cubicBezTo>
                    <a:pt x="542" y="303"/>
                    <a:pt x="542" y="303"/>
                    <a:pt x="542" y="303"/>
                  </a:cubicBezTo>
                  <a:cubicBezTo>
                    <a:pt x="549" y="311"/>
                    <a:pt x="549" y="311"/>
                    <a:pt x="549" y="311"/>
                  </a:cubicBezTo>
                  <a:cubicBezTo>
                    <a:pt x="551" y="313"/>
                    <a:pt x="551" y="316"/>
                    <a:pt x="549" y="318"/>
                  </a:cubicBezTo>
                  <a:cubicBezTo>
                    <a:pt x="547" y="320"/>
                    <a:pt x="543" y="320"/>
                    <a:pt x="541" y="318"/>
                  </a:cubicBezTo>
                  <a:cubicBezTo>
                    <a:pt x="527" y="302"/>
                    <a:pt x="527" y="302"/>
                    <a:pt x="527" y="302"/>
                  </a:cubicBezTo>
                  <a:cubicBezTo>
                    <a:pt x="503" y="300"/>
                    <a:pt x="503" y="300"/>
                    <a:pt x="503" y="300"/>
                  </a:cubicBezTo>
                  <a:cubicBezTo>
                    <a:pt x="510" y="308"/>
                    <a:pt x="510" y="308"/>
                    <a:pt x="510" y="308"/>
                  </a:cubicBezTo>
                  <a:cubicBezTo>
                    <a:pt x="513" y="305"/>
                    <a:pt x="513" y="305"/>
                    <a:pt x="513" y="305"/>
                  </a:cubicBezTo>
                  <a:cubicBezTo>
                    <a:pt x="515" y="303"/>
                    <a:pt x="519" y="303"/>
                    <a:pt x="521" y="305"/>
                  </a:cubicBezTo>
                  <a:cubicBezTo>
                    <a:pt x="523" y="307"/>
                    <a:pt x="523" y="311"/>
                    <a:pt x="520" y="313"/>
                  </a:cubicBezTo>
                  <a:cubicBezTo>
                    <a:pt x="517" y="316"/>
                    <a:pt x="517" y="316"/>
                    <a:pt x="517" y="316"/>
                  </a:cubicBezTo>
                  <a:cubicBezTo>
                    <a:pt x="518" y="317"/>
                    <a:pt x="518" y="317"/>
                    <a:pt x="518" y="317"/>
                  </a:cubicBezTo>
                  <a:cubicBezTo>
                    <a:pt x="519" y="317"/>
                    <a:pt x="519" y="317"/>
                    <a:pt x="519" y="317"/>
                  </a:cubicBezTo>
                  <a:cubicBezTo>
                    <a:pt x="521" y="315"/>
                    <a:pt x="525" y="315"/>
                    <a:pt x="527" y="317"/>
                  </a:cubicBezTo>
                  <a:cubicBezTo>
                    <a:pt x="528" y="319"/>
                    <a:pt x="528" y="323"/>
                    <a:pt x="526" y="325"/>
                  </a:cubicBezTo>
                  <a:cubicBezTo>
                    <a:pt x="525" y="325"/>
                    <a:pt x="525" y="325"/>
                    <a:pt x="525" y="325"/>
                  </a:cubicBezTo>
                  <a:cubicBezTo>
                    <a:pt x="526" y="326"/>
                    <a:pt x="526" y="326"/>
                    <a:pt x="526" y="326"/>
                  </a:cubicBezTo>
                  <a:cubicBezTo>
                    <a:pt x="528" y="329"/>
                    <a:pt x="528" y="332"/>
                    <a:pt x="526" y="334"/>
                  </a:cubicBezTo>
                  <a:cubicBezTo>
                    <a:pt x="524" y="336"/>
                    <a:pt x="520" y="336"/>
                    <a:pt x="518" y="334"/>
                  </a:cubicBezTo>
                  <a:cubicBezTo>
                    <a:pt x="517" y="333"/>
                    <a:pt x="517" y="333"/>
                    <a:pt x="517" y="333"/>
                  </a:cubicBezTo>
                  <a:cubicBezTo>
                    <a:pt x="517" y="333"/>
                    <a:pt x="517" y="333"/>
                    <a:pt x="517" y="333"/>
                  </a:cubicBezTo>
                  <a:cubicBezTo>
                    <a:pt x="514" y="335"/>
                    <a:pt x="511" y="335"/>
                    <a:pt x="509" y="333"/>
                  </a:cubicBezTo>
                  <a:cubicBezTo>
                    <a:pt x="507" y="331"/>
                    <a:pt x="507" y="327"/>
                    <a:pt x="509" y="325"/>
                  </a:cubicBezTo>
                  <a:cubicBezTo>
                    <a:pt x="510" y="325"/>
                    <a:pt x="510" y="325"/>
                    <a:pt x="510" y="325"/>
                  </a:cubicBezTo>
                  <a:cubicBezTo>
                    <a:pt x="509" y="323"/>
                    <a:pt x="509" y="323"/>
                    <a:pt x="509" y="323"/>
                  </a:cubicBezTo>
                  <a:cubicBezTo>
                    <a:pt x="505" y="326"/>
                    <a:pt x="505" y="326"/>
                    <a:pt x="505" y="326"/>
                  </a:cubicBezTo>
                  <a:cubicBezTo>
                    <a:pt x="503" y="328"/>
                    <a:pt x="500" y="328"/>
                    <a:pt x="498" y="326"/>
                  </a:cubicBezTo>
                  <a:cubicBezTo>
                    <a:pt x="496" y="324"/>
                    <a:pt x="496" y="320"/>
                    <a:pt x="498" y="318"/>
                  </a:cubicBezTo>
                  <a:cubicBezTo>
                    <a:pt x="502" y="315"/>
                    <a:pt x="502" y="315"/>
                    <a:pt x="502" y="315"/>
                  </a:cubicBezTo>
                  <a:cubicBezTo>
                    <a:pt x="488" y="300"/>
                    <a:pt x="488" y="300"/>
                    <a:pt x="488" y="300"/>
                  </a:cubicBezTo>
                  <a:cubicBezTo>
                    <a:pt x="451" y="298"/>
                    <a:pt x="451" y="298"/>
                    <a:pt x="451" y="298"/>
                  </a:cubicBezTo>
                  <a:cubicBezTo>
                    <a:pt x="457" y="304"/>
                    <a:pt x="457" y="304"/>
                    <a:pt x="457" y="304"/>
                  </a:cubicBezTo>
                  <a:cubicBezTo>
                    <a:pt x="461" y="300"/>
                    <a:pt x="461" y="300"/>
                    <a:pt x="461" y="300"/>
                  </a:cubicBezTo>
                  <a:cubicBezTo>
                    <a:pt x="463" y="298"/>
                    <a:pt x="467" y="298"/>
                    <a:pt x="468" y="300"/>
                  </a:cubicBezTo>
                  <a:cubicBezTo>
                    <a:pt x="470" y="303"/>
                    <a:pt x="470" y="306"/>
                    <a:pt x="468" y="308"/>
                  </a:cubicBezTo>
                  <a:cubicBezTo>
                    <a:pt x="464" y="312"/>
                    <a:pt x="464" y="312"/>
                    <a:pt x="464" y="312"/>
                  </a:cubicBezTo>
                  <a:cubicBezTo>
                    <a:pt x="469" y="318"/>
                    <a:pt x="469" y="318"/>
                    <a:pt x="469" y="318"/>
                  </a:cubicBezTo>
                  <a:cubicBezTo>
                    <a:pt x="472" y="315"/>
                    <a:pt x="472" y="315"/>
                    <a:pt x="472" y="315"/>
                  </a:cubicBezTo>
                  <a:cubicBezTo>
                    <a:pt x="471" y="313"/>
                    <a:pt x="471" y="313"/>
                    <a:pt x="471" y="313"/>
                  </a:cubicBezTo>
                  <a:cubicBezTo>
                    <a:pt x="469" y="311"/>
                    <a:pt x="469" y="307"/>
                    <a:pt x="471" y="305"/>
                  </a:cubicBezTo>
                  <a:cubicBezTo>
                    <a:pt x="473" y="304"/>
                    <a:pt x="477" y="304"/>
                    <a:pt x="478" y="306"/>
                  </a:cubicBezTo>
                  <a:cubicBezTo>
                    <a:pt x="480" y="308"/>
                    <a:pt x="480" y="308"/>
                    <a:pt x="480" y="308"/>
                  </a:cubicBezTo>
                  <a:cubicBezTo>
                    <a:pt x="483" y="306"/>
                    <a:pt x="483" y="306"/>
                    <a:pt x="483" y="306"/>
                  </a:cubicBezTo>
                  <a:cubicBezTo>
                    <a:pt x="485" y="304"/>
                    <a:pt x="488" y="304"/>
                    <a:pt x="490" y="306"/>
                  </a:cubicBezTo>
                  <a:cubicBezTo>
                    <a:pt x="492" y="309"/>
                    <a:pt x="492" y="312"/>
                    <a:pt x="490" y="314"/>
                  </a:cubicBezTo>
                  <a:cubicBezTo>
                    <a:pt x="488" y="316"/>
                    <a:pt x="488" y="316"/>
                    <a:pt x="488" y="316"/>
                  </a:cubicBezTo>
                  <a:cubicBezTo>
                    <a:pt x="489" y="318"/>
                    <a:pt x="489" y="318"/>
                    <a:pt x="489" y="318"/>
                  </a:cubicBezTo>
                  <a:cubicBezTo>
                    <a:pt x="491" y="320"/>
                    <a:pt x="491" y="324"/>
                    <a:pt x="489" y="326"/>
                  </a:cubicBezTo>
                  <a:cubicBezTo>
                    <a:pt x="487" y="328"/>
                    <a:pt x="483" y="327"/>
                    <a:pt x="481" y="325"/>
                  </a:cubicBezTo>
                  <a:cubicBezTo>
                    <a:pt x="480" y="323"/>
                    <a:pt x="480" y="323"/>
                    <a:pt x="480" y="323"/>
                  </a:cubicBezTo>
                  <a:cubicBezTo>
                    <a:pt x="476" y="326"/>
                    <a:pt x="476" y="326"/>
                    <a:pt x="476" y="326"/>
                  </a:cubicBezTo>
                  <a:cubicBezTo>
                    <a:pt x="481" y="330"/>
                    <a:pt x="481" y="330"/>
                    <a:pt x="481" y="330"/>
                  </a:cubicBezTo>
                  <a:cubicBezTo>
                    <a:pt x="481" y="330"/>
                    <a:pt x="481" y="330"/>
                    <a:pt x="481" y="330"/>
                  </a:cubicBezTo>
                  <a:cubicBezTo>
                    <a:pt x="483" y="328"/>
                    <a:pt x="487" y="328"/>
                    <a:pt x="489" y="330"/>
                  </a:cubicBezTo>
                  <a:cubicBezTo>
                    <a:pt x="491" y="333"/>
                    <a:pt x="491" y="336"/>
                    <a:pt x="488" y="338"/>
                  </a:cubicBezTo>
                  <a:cubicBezTo>
                    <a:pt x="488" y="338"/>
                    <a:pt x="488" y="338"/>
                    <a:pt x="488" y="338"/>
                  </a:cubicBezTo>
                  <a:cubicBezTo>
                    <a:pt x="490" y="341"/>
                    <a:pt x="490" y="341"/>
                    <a:pt x="490" y="341"/>
                  </a:cubicBezTo>
                  <a:cubicBezTo>
                    <a:pt x="492" y="343"/>
                    <a:pt x="492" y="346"/>
                    <a:pt x="489" y="348"/>
                  </a:cubicBezTo>
                  <a:cubicBezTo>
                    <a:pt x="487" y="350"/>
                    <a:pt x="484" y="350"/>
                    <a:pt x="482" y="348"/>
                  </a:cubicBezTo>
                  <a:cubicBezTo>
                    <a:pt x="480" y="346"/>
                    <a:pt x="480" y="346"/>
                    <a:pt x="480" y="346"/>
                  </a:cubicBezTo>
                  <a:cubicBezTo>
                    <a:pt x="479" y="346"/>
                    <a:pt x="479" y="346"/>
                    <a:pt x="479" y="346"/>
                  </a:cubicBezTo>
                  <a:cubicBezTo>
                    <a:pt x="477" y="348"/>
                    <a:pt x="474" y="348"/>
                    <a:pt x="472" y="346"/>
                  </a:cubicBezTo>
                  <a:cubicBezTo>
                    <a:pt x="470" y="343"/>
                    <a:pt x="470" y="340"/>
                    <a:pt x="472" y="338"/>
                  </a:cubicBezTo>
                  <a:cubicBezTo>
                    <a:pt x="473" y="338"/>
                    <a:pt x="473" y="338"/>
                    <a:pt x="473" y="338"/>
                  </a:cubicBezTo>
                  <a:cubicBezTo>
                    <a:pt x="468" y="333"/>
                    <a:pt x="468" y="333"/>
                    <a:pt x="468" y="333"/>
                  </a:cubicBezTo>
                  <a:cubicBezTo>
                    <a:pt x="465" y="336"/>
                    <a:pt x="465" y="336"/>
                    <a:pt x="465" y="336"/>
                  </a:cubicBezTo>
                  <a:cubicBezTo>
                    <a:pt x="467" y="338"/>
                    <a:pt x="467" y="338"/>
                    <a:pt x="467" y="338"/>
                  </a:cubicBezTo>
                  <a:cubicBezTo>
                    <a:pt x="469" y="340"/>
                    <a:pt x="469" y="344"/>
                    <a:pt x="466" y="346"/>
                  </a:cubicBezTo>
                  <a:cubicBezTo>
                    <a:pt x="464" y="348"/>
                    <a:pt x="461" y="348"/>
                    <a:pt x="459" y="345"/>
                  </a:cubicBezTo>
                  <a:cubicBezTo>
                    <a:pt x="457" y="343"/>
                    <a:pt x="457" y="343"/>
                    <a:pt x="457" y="343"/>
                  </a:cubicBezTo>
                  <a:cubicBezTo>
                    <a:pt x="455" y="345"/>
                    <a:pt x="455" y="345"/>
                    <a:pt x="455" y="345"/>
                  </a:cubicBezTo>
                  <a:cubicBezTo>
                    <a:pt x="453" y="347"/>
                    <a:pt x="449" y="347"/>
                    <a:pt x="447" y="345"/>
                  </a:cubicBezTo>
                  <a:cubicBezTo>
                    <a:pt x="445" y="343"/>
                    <a:pt x="445" y="339"/>
                    <a:pt x="448" y="337"/>
                  </a:cubicBezTo>
                  <a:cubicBezTo>
                    <a:pt x="450" y="335"/>
                    <a:pt x="450" y="335"/>
                    <a:pt x="450" y="335"/>
                  </a:cubicBezTo>
                  <a:cubicBezTo>
                    <a:pt x="448" y="333"/>
                    <a:pt x="448" y="333"/>
                    <a:pt x="448" y="333"/>
                  </a:cubicBezTo>
                  <a:cubicBezTo>
                    <a:pt x="446" y="331"/>
                    <a:pt x="446" y="328"/>
                    <a:pt x="448" y="326"/>
                  </a:cubicBezTo>
                  <a:cubicBezTo>
                    <a:pt x="451" y="324"/>
                    <a:pt x="454" y="324"/>
                    <a:pt x="456" y="326"/>
                  </a:cubicBezTo>
                  <a:cubicBezTo>
                    <a:pt x="458" y="328"/>
                    <a:pt x="458" y="328"/>
                    <a:pt x="458" y="328"/>
                  </a:cubicBezTo>
                  <a:cubicBezTo>
                    <a:pt x="461" y="325"/>
                    <a:pt x="461" y="325"/>
                    <a:pt x="461" y="325"/>
                  </a:cubicBezTo>
                  <a:cubicBezTo>
                    <a:pt x="456" y="319"/>
                    <a:pt x="456" y="319"/>
                    <a:pt x="456" y="319"/>
                  </a:cubicBezTo>
                  <a:cubicBezTo>
                    <a:pt x="452" y="322"/>
                    <a:pt x="452" y="322"/>
                    <a:pt x="452" y="322"/>
                  </a:cubicBezTo>
                  <a:cubicBezTo>
                    <a:pt x="450" y="324"/>
                    <a:pt x="446" y="324"/>
                    <a:pt x="444" y="322"/>
                  </a:cubicBezTo>
                  <a:cubicBezTo>
                    <a:pt x="442" y="320"/>
                    <a:pt x="443" y="316"/>
                    <a:pt x="445" y="314"/>
                  </a:cubicBezTo>
                  <a:cubicBezTo>
                    <a:pt x="449" y="311"/>
                    <a:pt x="449" y="311"/>
                    <a:pt x="449" y="311"/>
                  </a:cubicBezTo>
                  <a:cubicBezTo>
                    <a:pt x="436" y="297"/>
                    <a:pt x="436" y="297"/>
                    <a:pt x="436" y="297"/>
                  </a:cubicBezTo>
                  <a:cubicBezTo>
                    <a:pt x="392" y="294"/>
                    <a:pt x="392" y="294"/>
                    <a:pt x="392" y="294"/>
                  </a:cubicBezTo>
                  <a:cubicBezTo>
                    <a:pt x="400" y="304"/>
                    <a:pt x="400" y="304"/>
                    <a:pt x="400" y="304"/>
                  </a:cubicBezTo>
                  <a:cubicBezTo>
                    <a:pt x="406" y="299"/>
                    <a:pt x="406" y="299"/>
                    <a:pt x="406" y="299"/>
                  </a:cubicBezTo>
                  <a:cubicBezTo>
                    <a:pt x="408" y="297"/>
                    <a:pt x="412" y="297"/>
                    <a:pt x="414" y="299"/>
                  </a:cubicBezTo>
                  <a:cubicBezTo>
                    <a:pt x="416" y="302"/>
                    <a:pt x="416" y="305"/>
                    <a:pt x="413" y="307"/>
                  </a:cubicBezTo>
                  <a:cubicBezTo>
                    <a:pt x="408" y="312"/>
                    <a:pt x="408" y="312"/>
                    <a:pt x="408" y="312"/>
                  </a:cubicBezTo>
                  <a:cubicBezTo>
                    <a:pt x="416" y="321"/>
                    <a:pt x="416" y="321"/>
                    <a:pt x="416" y="321"/>
                  </a:cubicBezTo>
                  <a:cubicBezTo>
                    <a:pt x="421" y="316"/>
                    <a:pt x="421" y="316"/>
                    <a:pt x="421" y="316"/>
                  </a:cubicBezTo>
                  <a:cubicBezTo>
                    <a:pt x="418" y="313"/>
                    <a:pt x="418" y="313"/>
                    <a:pt x="418" y="313"/>
                  </a:cubicBezTo>
                  <a:cubicBezTo>
                    <a:pt x="416" y="311"/>
                    <a:pt x="416" y="307"/>
                    <a:pt x="418" y="305"/>
                  </a:cubicBezTo>
                  <a:cubicBezTo>
                    <a:pt x="420" y="303"/>
                    <a:pt x="424" y="304"/>
                    <a:pt x="426" y="306"/>
                  </a:cubicBezTo>
                  <a:cubicBezTo>
                    <a:pt x="429" y="309"/>
                    <a:pt x="429" y="309"/>
                    <a:pt x="429" y="309"/>
                  </a:cubicBezTo>
                  <a:cubicBezTo>
                    <a:pt x="432" y="306"/>
                    <a:pt x="432" y="306"/>
                    <a:pt x="432" y="306"/>
                  </a:cubicBezTo>
                  <a:cubicBezTo>
                    <a:pt x="434" y="304"/>
                    <a:pt x="438" y="304"/>
                    <a:pt x="440" y="307"/>
                  </a:cubicBezTo>
                  <a:cubicBezTo>
                    <a:pt x="442" y="309"/>
                    <a:pt x="441" y="312"/>
                    <a:pt x="439" y="314"/>
                  </a:cubicBezTo>
                  <a:cubicBezTo>
                    <a:pt x="436" y="317"/>
                    <a:pt x="436" y="317"/>
                    <a:pt x="436" y="317"/>
                  </a:cubicBezTo>
                  <a:cubicBezTo>
                    <a:pt x="439" y="320"/>
                    <a:pt x="439" y="320"/>
                    <a:pt x="439" y="320"/>
                  </a:cubicBezTo>
                  <a:cubicBezTo>
                    <a:pt x="441" y="323"/>
                    <a:pt x="440" y="326"/>
                    <a:pt x="438" y="328"/>
                  </a:cubicBezTo>
                  <a:cubicBezTo>
                    <a:pt x="436" y="330"/>
                    <a:pt x="433" y="330"/>
                    <a:pt x="431" y="327"/>
                  </a:cubicBezTo>
                  <a:cubicBezTo>
                    <a:pt x="428" y="324"/>
                    <a:pt x="428" y="324"/>
                    <a:pt x="428" y="324"/>
                  </a:cubicBezTo>
                  <a:cubicBezTo>
                    <a:pt x="423" y="329"/>
                    <a:pt x="423" y="329"/>
                    <a:pt x="423" y="329"/>
                  </a:cubicBezTo>
                  <a:cubicBezTo>
                    <a:pt x="429" y="336"/>
                    <a:pt x="429" y="336"/>
                    <a:pt x="429" y="336"/>
                  </a:cubicBezTo>
                  <a:cubicBezTo>
                    <a:pt x="430" y="334"/>
                    <a:pt x="430" y="334"/>
                    <a:pt x="430" y="334"/>
                  </a:cubicBezTo>
                  <a:cubicBezTo>
                    <a:pt x="433" y="332"/>
                    <a:pt x="436" y="333"/>
                    <a:pt x="438" y="335"/>
                  </a:cubicBezTo>
                  <a:cubicBezTo>
                    <a:pt x="440" y="337"/>
                    <a:pt x="440" y="340"/>
                    <a:pt x="437" y="342"/>
                  </a:cubicBezTo>
                  <a:cubicBezTo>
                    <a:pt x="436" y="344"/>
                    <a:pt x="436" y="344"/>
                    <a:pt x="436" y="344"/>
                  </a:cubicBezTo>
                  <a:cubicBezTo>
                    <a:pt x="439" y="347"/>
                    <a:pt x="439" y="347"/>
                    <a:pt x="439" y="347"/>
                  </a:cubicBezTo>
                  <a:cubicBezTo>
                    <a:pt x="441" y="349"/>
                    <a:pt x="441" y="353"/>
                    <a:pt x="439" y="355"/>
                  </a:cubicBezTo>
                  <a:cubicBezTo>
                    <a:pt x="436" y="357"/>
                    <a:pt x="433" y="357"/>
                    <a:pt x="431" y="354"/>
                  </a:cubicBezTo>
                  <a:cubicBezTo>
                    <a:pt x="428" y="351"/>
                    <a:pt x="428" y="351"/>
                    <a:pt x="428" y="351"/>
                  </a:cubicBezTo>
                  <a:cubicBezTo>
                    <a:pt x="427" y="352"/>
                    <a:pt x="427" y="352"/>
                    <a:pt x="427" y="352"/>
                  </a:cubicBezTo>
                  <a:cubicBezTo>
                    <a:pt x="424" y="354"/>
                    <a:pt x="421" y="354"/>
                    <a:pt x="419" y="352"/>
                  </a:cubicBezTo>
                  <a:cubicBezTo>
                    <a:pt x="417" y="349"/>
                    <a:pt x="417" y="346"/>
                    <a:pt x="419" y="344"/>
                  </a:cubicBezTo>
                  <a:cubicBezTo>
                    <a:pt x="421" y="343"/>
                    <a:pt x="421" y="343"/>
                    <a:pt x="421" y="343"/>
                  </a:cubicBezTo>
                  <a:cubicBezTo>
                    <a:pt x="415" y="336"/>
                    <a:pt x="415" y="336"/>
                    <a:pt x="415" y="336"/>
                  </a:cubicBezTo>
                  <a:cubicBezTo>
                    <a:pt x="409" y="341"/>
                    <a:pt x="409" y="341"/>
                    <a:pt x="409" y="341"/>
                  </a:cubicBezTo>
                  <a:cubicBezTo>
                    <a:pt x="412" y="344"/>
                    <a:pt x="412" y="344"/>
                    <a:pt x="412" y="344"/>
                  </a:cubicBezTo>
                  <a:cubicBezTo>
                    <a:pt x="414" y="346"/>
                    <a:pt x="414" y="350"/>
                    <a:pt x="412" y="352"/>
                  </a:cubicBezTo>
                  <a:cubicBezTo>
                    <a:pt x="411" y="352"/>
                    <a:pt x="411" y="352"/>
                    <a:pt x="411" y="352"/>
                  </a:cubicBezTo>
                  <a:cubicBezTo>
                    <a:pt x="453" y="376"/>
                    <a:pt x="453" y="376"/>
                    <a:pt x="453" y="376"/>
                  </a:cubicBezTo>
                  <a:cubicBezTo>
                    <a:pt x="478" y="371"/>
                    <a:pt x="478" y="371"/>
                    <a:pt x="478" y="371"/>
                  </a:cubicBezTo>
                  <a:cubicBezTo>
                    <a:pt x="477" y="365"/>
                    <a:pt x="477" y="365"/>
                    <a:pt x="477" y="365"/>
                  </a:cubicBezTo>
                  <a:cubicBezTo>
                    <a:pt x="476" y="362"/>
                    <a:pt x="478" y="359"/>
                    <a:pt x="481" y="358"/>
                  </a:cubicBezTo>
                  <a:cubicBezTo>
                    <a:pt x="484" y="357"/>
                    <a:pt x="488" y="359"/>
                    <a:pt x="488" y="362"/>
                  </a:cubicBezTo>
                  <a:cubicBezTo>
                    <a:pt x="490" y="368"/>
                    <a:pt x="490" y="368"/>
                    <a:pt x="490" y="368"/>
                  </a:cubicBezTo>
                  <a:cubicBezTo>
                    <a:pt x="492" y="367"/>
                    <a:pt x="492" y="367"/>
                    <a:pt x="492" y="367"/>
                  </a:cubicBezTo>
                  <a:cubicBezTo>
                    <a:pt x="492" y="366"/>
                    <a:pt x="492" y="366"/>
                    <a:pt x="492" y="366"/>
                  </a:cubicBezTo>
                  <a:cubicBezTo>
                    <a:pt x="491" y="363"/>
                    <a:pt x="493" y="359"/>
                    <a:pt x="497" y="358"/>
                  </a:cubicBezTo>
                  <a:cubicBezTo>
                    <a:pt x="500" y="357"/>
                    <a:pt x="503" y="359"/>
                    <a:pt x="504" y="363"/>
                  </a:cubicBezTo>
                  <a:cubicBezTo>
                    <a:pt x="504" y="364"/>
                    <a:pt x="504" y="364"/>
                    <a:pt x="504" y="364"/>
                  </a:cubicBezTo>
                  <a:cubicBezTo>
                    <a:pt x="506" y="363"/>
                    <a:pt x="506" y="363"/>
                    <a:pt x="506" y="363"/>
                  </a:cubicBezTo>
                  <a:cubicBezTo>
                    <a:pt x="509" y="362"/>
                    <a:pt x="513" y="364"/>
                    <a:pt x="514" y="368"/>
                  </a:cubicBezTo>
                  <a:cubicBezTo>
                    <a:pt x="514" y="371"/>
                    <a:pt x="512" y="374"/>
                    <a:pt x="509" y="375"/>
                  </a:cubicBezTo>
                  <a:cubicBezTo>
                    <a:pt x="508" y="376"/>
                    <a:pt x="508" y="376"/>
                    <a:pt x="508" y="376"/>
                  </a:cubicBezTo>
                  <a:cubicBezTo>
                    <a:pt x="508" y="377"/>
                    <a:pt x="508" y="377"/>
                    <a:pt x="508" y="377"/>
                  </a:cubicBezTo>
                  <a:cubicBezTo>
                    <a:pt x="509" y="380"/>
                    <a:pt x="507" y="384"/>
                    <a:pt x="504" y="384"/>
                  </a:cubicBezTo>
                  <a:cubicBezTo>
                    <a:pt x="500" y="385"/>
                    <a:pt x="497" y="383"/>
                    <a:pt x="496" y="380"/>
                  </a:cubicBezTo>
                  <a:cubicBezTo>
                    <a:pt x="496" y="379"/>
                    <a:pt x="496" y="379"/>
                    <a:pt x="496" y="379"/>
                  </a:cubicBezTo>
                  <a:cubicBezTo>
                    <a:pt x="493" y="380"/>
                    <a:pt x="493" y="380"/>
                    <a:pt x="493" y="380"/>
                  </a:cubicBezTo>
                  <a:cubicBezTo>
                    <a:pt x="495" y="385"/>
                    <a:pt x="495" y="385"/>
                    <a:pt x="495" y="385"/>
                  </a:cubicBezTo>
                  <a:cubicBezTo>
                    <a:pt x="496" y="388"/>
                    <a:pt x="494" y="392"/>
                    <a:pt x="490" y="393"/>
                  </a:cubicBezTo>
                  <a:cubicBezTo>
                    <a:pt x="487" y="394"/>
                    <a:pt x="484" y="392"/>
                    <a:pt x="483" y="388"/>
                  </a:cubicBezTo>
                  <a:cubicBezTo>
                    <a:pt x="481" y="383"/>
                    <a:pt x="481" y="383"/>
                    <a:pt x="481" y="383"/>
                  </a:cubicBezTo>
                  <a:cubicBezTo>
                    <a:pt x="470" y="386"/>
                    <a:pt x="470" y="386"/>
                    <a:pt x="470" y="386"/>
                  </a:cubicBezTo>
                  <a:cubicBezTo>
                    <a:pt x="482" y="393"/>
                    <a:pt x="482" y="393"/>
                    <a:pt x="482" y="393"/>
                  </a:cubicBezTo>
                  <a:cubicBezTo>
                    <a:pt x="494" y="400"/>
                    <a:pt x="494" y="400"/>
                    <a:pt x="494" y="400"/>
                  </a:cubicBezTo>
                  <a:cubicBezTo>
                    <a:pt x="518" y="393"/>
                    <a:pt x="518" y="393"/>
                    <a:pt x="518" y="393"/>
                  </a:cubicBezTo>
                  <a:cubicBezTo>
                    <a:pt x="522" y="392"/>
                    <a:pt x="525" y="394"/>
                    <a:pt x="526" y="398"/>
                  </a:cubicBezTo>
                  <a:cubicBezTo>
                    <a:pt x="527" y="401"/>
                    <a:pt x="525" y="404"/>
                    <a:pt x="522" y="405"/>
                  </a:cubicBezTo>
                  <a:cubicBezTo>
                    <a:pt x="509" y="408"/>
                    <a:pt x="509" y="408"/>
                    <a:pt x="509" y="408"/>
                  </a:cubicBezTo>
                  <a:cubicBezTo>
                    <a:pt x="523" y="417"/>
                    <a:pt x="523" y="417"/>
                    <a:pt x="523" y="417"/>
                  </a:cubicBezTo>
                  <a:cubicBezTo>
                    <a:pt x="526" y="418"/>
                    <a:pt x="527" y="422"/>
                    <a:pt x="526" y="425"/>
                  </a:cubicBezTo>
                  <a:cubicBezTo>
                    <a:pt x="524" y="428"/>
                    <a:pt x="520" y="429"/>
                    <a:pt x="517" y="427"/>
                  </a:cubicBezTo>
                  <a:cubicBezTo>
                    <a:pt x="503" y="419"/>
                    <a:pt x="503" y="419"/>
                    <a:pt x="503" y="419"/>
                  </a:cubicBezTo>
                  <a:cubicBezTo>
                    <a:pt x="506" y="431"/>
                    <a:pt x="506" y="431"/>
                    <a:pt x="506" y="431"/>
                  </a:cubicBezTo>
                  <a:cubicBezTo>
                    <a:pt x="507" y="435"/>
                    <a:pt x="505" y="438"/>
                    <a:pt x="502" y="439"/>
                  </a:cubicBezTo>
                  <a:cubicBezTo>
                    <a:pt x="499" y="440"/>
                    <a:pt x="495" y="438"/>
                    <a:pt x="494" y="435"/>
                  </a:cubicBezTo>
                  <a:cubicBezTo>
                    <a:pt x="488" y="410"/>
                    <a:pt x="488" y="410"/>
                    <a:pt x="488" y="410"/>
                  </a:cubicBezTo>
                  <a:cubicBezTo>
                    <a:pt x="476" y="403"/>
                    <a:pt x="476" y="403"/>
                    <a:pt x="476" y="403"/>
                  </a:cubicBezTo>
                  <a:cubicBezTo>
                    <a:pt x="464" y="397"/>
                    <a:pt x="464" y="397"/>
                    <a:pt x="464" y="397"/>
                  </a:cubicBezTo>
                  <a:cubicBezTo>
                    <a:pt x="467" y="408"/>
                    <a:pt x="467" y="408"/>
                    <a:pt x="467" y="408"/>
                  </a:cubicBezTo>
                  <a:cubicBezTo>
                    <a:pt x="472" y="406"/>
                    <a:pt x="472" y="406"/>
                    <a:pt x="472" y="406"/>
                  </a:cubicBezTo>
                  <a:cubicBezTo>
                    <a:pt x="476" y="405"/>
                    <a:pt x="479" y="407"/>
                    <a:pt x="480" y="411"/>
                  </a:cubicBezTo>
                  <a:cubicBezTo>
                    <a:pt x="481" y="414"/>
                    <a:pt x="479" y="417"/>
                    <a:pt x="476" y="418"/>
                  </a:cubicBezTo>
                  <a:cubicBezTo>
                    <a:pt x="470" y="420"/>
                    <a:pt x="470" y="420"/>
                    <a:pt x="470" y="420"/>
                  </a:cubicBezTo>
                  <a:cubicBezTo>
                    <a:pt x="471" y="422"/>
                    <a:pt x="471" y="422"/>
                    <a:pt x="471" y="422"/>
                  </a:cubicBezTo>
                  <a:cubicBezTo>
                    <a:pt x="472" y="422"/>
                    <a:pt x="472" y="422"/>
                    <a:pt x="472" y="422"/>
                  </a:cubicBezTo>
                  <a:cubicBezTo>
                    <a:pt x="475" y="421"/>
                    <a:pt x="479" y="423"/>
                    <a:pt x="480" y="426"/>
                  </a:cubicBezTo>
                  <a:cubicBezTo>
                    <a:pt x="480" y="429"/>
                    <a:pt x="478" y="433"/>
                    <a:pt x="475" y="434"/>
                  </a:cubicBezTo>
                  <a:cubicBezTo>
                    <a:pt x="474" y="434"/>
                    <a:pt x="474" y="434"/>
                    <a:pt x="474" y="434"/>
                  </a:cubicBezTo>
                  <a:cubicBezTo>
                    <a:pt x="474" y="436"/>
                    <a:pt x="474" y="436"/>
                    <a:pt x="474" y="436"/>
                  </a:cubicBezTo>
                  <a:cubicBezTo>
                    <a:pt x="475" y="439"/>
                    <a:pt x="473" y="442"/>
                    <a:pt x="470" y="443"/>
                  </a:cubicBezTo>
                  <a:cubicBezTo>
                    <a:pt x="467" y="444"/>
                    <a:pt x="463" y="442"/>
                    <a:pt x="462" y="439"/>
                  </a:cubicBezTo>
                  <a:cubicBezTo>
                    <a:pt x="462" y="437"/>
                    <a:pt x="462" y="437"/>
                    <a:pt x="462" y="437"/>
                  </a:cubicBezTo>
                  <a:cubicBezTo>
                    <a:pt x="461" y="438"/>
                    <a:pt x="461" y="438"/>
                    <a:pt x="461" y="438"/>
                  </a:cubicBezTo>
                  <a:cubicBezTo>
                    <a:pt x="458" y="438"/>
                    <a:pt x="454" y="436"/>
                    <a:pt x="453" y="433"/>
                  </a:cubicBezTo>
                  <a:cubicBezTo>
                    <a:pt x="452" y="430"/>
                    <a:pt x="454" y="426"/>
                    <a:pt x="458" y="426"/>
                  </a:cubicBezTo>
                  <a:cubicBezTo>
                    <a:pt x="459" y="425"/>
                    <a:pt x="459" y="425"/>
                    <a:pt x="459" y="425"/>
                  </a:cubicBezTo>
                  <a:cubicBezTo>
                    <a:pt x="458" y="423"/>
                    <a:pt x="458" y="423"/>
                    <a:pt x="458" y="423"/>
                  </a:cubicBezTo>
                  <a:cubicBezTo>
                    <a:pt x="453" y="424"/>
                    <a:pt x="453" y="424"/>
                    <a:pt x="453" y="424"/>
                  </a:cubicBezTo>
                  <a:cubicBezTo>
                    <a:pt x="449" y="425"/>
                    <a:pt x="446" y="423"/>
                    <a:pt x="445" y="420"/>
                  </a:cubicBezTo>
                  <a:cubicBezTo>
                    <a:pt x="444" y="417"/>
                    <a:pt x="446" y="413"/>
                    <a:pt x="450" y="412"/>
                  </a:cubicBezTo>
                  <a:cubicBezTo>
                    <a:pt x="455" y="411"/>
                    <a:pt x="455" y="411"/>
                    <a:pt x="455" y="411"/>
                  </a:cubicBezTo>
                  <a:cubicBezTo>
                    <a:pt x="448" y="388"/>
                    <a:pt x="448" y="388"/>
                    <a:pt x="448" y="388"/>
                  </a:cubicBezTo>
                  <a:cubicBezTo>
                    <a:pt x="405" y="363"/>
                    <a:pt x="405" y="363"/>
                    <a:pt x="405" y="363"/>
                  </a:cubicBezTo>
                  <a:cubicBezTo>
                    <a:pt x="405" y="365"/>
                    <a:pt x="402" y="367"/>
                    <a:pt x="399" y="367"/>
                  </a:cubicBezTo>
                  <a:cubicBezTo>
                    <a:pt x="395" y="366"/>
                    <a:pt x="395" y="366"/>
                    <a:pt x="395" y="366"/>
                  </a:cubicBezTo>
                  <a:cubicBezTo>
                    <a:pt x="393" y="373"/>
                    <a:pt x="393" y="373"/>
                    <a:pt x="393" y="373"/>
                  </a:cubicBezTo>
                  <a:cubicBezTo>
                    <a:pt x="402" y="375"/>
                    <a:pt x="402" y="375"/>
                    <a:pt x="402" y="375"/>
                  </a:cubicBezTo>
                  <a:cubicBezTo>
                    <a:pt x="403" y="373"/>
                    <a:pt x="403" y="373"/>
                    <a:pt x="403" y="373"/>
                  </a:cubicBezTo>
                  <a:cubicBezTo>
                    <a:pt x="403" y="370"/>
                    <a:pt x="406" y="368"/>
                    <a:pt x="409" y="369"/>
                  </a:cubicBezTo>
                  <a:cubicBezTo>
                    <a:pt x="412" y="370"/>
                    <a:pt x="414" y="372"/>
                    <a:pt x="413" y="375"/>
                  </a:cubicBezTo>
                  <a:cubicBezTo>
                    <a:pt x="413" y="377"/>
                    <a:pt x="413" y="377"/>
                    <a:pt x="413" y="377"/>
                  </a:cubicBezTo>
                  <a:cubicBezTo>
                    <a:pt x="417" y="378"/>
                    <a:pt x="417" y="378"/>
                    <a:pt x="417" y="378"/>
                  </a:cubicBezTo>
                  <a:cubicBezTo>
                    <a:pt x="420" y="379"/>
                    <a:pt x="422" y="382"/>
                    <a:pt x="421" y="384"/>
                  </a:cubicBezTo>
                  <a:cubicBezTo>
                    <a:pt x="421" y="387"/>
                    <a:pt x="418" y="389"/>
                    <a:pt x="415" y="389"/>
                  </a:cubicBezTo>
                  <a:cubicBezTo>
                    <a:pt x="410" y="388"/>
                    <a:pt x="410" y="388"/>
                    <a:pt x="410" y="388"/>
                  </a:cubicBezTo>
                  <a:cubicBezTo>
                    <a:pt x="410" y="390"/>
                    <a:pt x="410" y="390"/>
                    <a:pt x="410" y="390"/>
                  </a:cubicBezTo>
                  <a:cubicBezTo>
                    <a:pt x="409" y="392"/>
                    <a:pt x="407" y="394"/>
                    <a:pt x="404" y="394"/>
                  </a:cubicBezTo>
                  <a:cubicBezTo>
                    <a:pt x="401" y="393"/>
                    <a:pt x="399" y="390"/>
                    <a:pt x="400" y="387"/>
                  </a:cubicBezTo>
                  <a:cubicBezTo>
                    <a:pt x="400" y="385"/>
                    <a:pt x="400" y="385"/>
                    <a:pt x="400" y="385"/>
                  </a:cubicBezTo>
                  <a:cubicBezTo>
                    <a:pt x="391" y="384"/>
                    <a:pt x="391" y="384"/>
                    <a:pt x="391" y="384"/>
                  </a:cubicBezTo>
                  <a:cubicBezTo>
                    <a:pt x="390" y="390"/>
                    <a:pt x="390" y="390"/>
                    <a:pt x="390" y="390"/>
                  </a:cubicBezTo>
                  <a:cubicBezTo>
                    <a:pt x="394" y="391"/>
                    <a:pt x="394" y="391"/>
                    <a:pt x="394" y="391"/>
                  </a:cubicBezTo>
                  <a:cubicBezTo>
                    <a:pt x="397" y="392"/>
                    <a:pt x="399" y="395"/>
                    <a:pt x="398" y="398"/>
                  </a:cubicBezTo>
                  <a:cubicBezTo>
                    <a:pt x="397" y="400"/>
                    <a:pt x="395" y="402"/>
                    <a:pt x="392" y="402"/>
                  </a:cubicBezTo>
                  <a:cubicBezTo>
                    <a:pt x="387" y="401"/>
                    <a:pt x="387" y="401"/>
                    <a:pt x="387" y="401"/>
                  </a:cubicBezTo>
                  <a:cubicBezTo>
                    <a:pt x="386" y="405"/>
                    <a:pt x="386" y="405"/>
                    <a:pt x="386" y="405"/>
                  </a:cubicBezTo>
                  <a:cubicBezTo>
                    <a:pt x="386" y="408"/>
                    <a:pt x="383" y="410"/>
                    <a:pt x="380" y="409"/>
                  </a:cubicBezTo>
                  <a:cubicBezTo>
                    <a:pt x="377" y="409"/>
                    <a:pt x="375" y="406"/>
                    <a:pt x="376" y="403"/>
                  </a:cubicBezTo>
                  <a:cubicBezTo>
                    <a:pt x="377" y="399"/>
                    <a:pt x="377" y="399"/>
                    <a:pt x="377" y="399"/>
                  </a:cubicBezTo>
                  <a:cubicBezTo>
                    <a:pt x="373" y="398"/>
                    <a:pt x="373" y="398"/>
                    <a:pt x="373" y="398"/>
                  </a:cubicBezTo>
                  <a:cubicBezTo>
                    <a:pt x="370" y="397"/>
                    <a:pt x="368" y="394"/>
                    <a:pt x="368" y="391"/>
                  </a:cubicBezTo>
                  <a:cubicBezTo>
                    <a:pt x="369" y="388"/>
                    <a:pt x="372" y="387"/>
                    <a:pt x="375" y="387"/>
                  </a:cubicBezTo>
                  <a:cubicBezTo>
                    <a:pt x="379" y="388"/>
                    <a:pt x="379" y="388"/>
                    <a:pt x="379" y="388"/>
                  </a:cubicBezTo>
                  <a:cubicBezTo>
                    <a:pt x="380" y="381"/>
                    <a:pt x="380" y="381"/>
                    <a:pt x="380" y="381"/>
                  </a:cubicBezTo>
                  <a:cubicBezTo>
                    <a:pt x="369" y="379"/>
                    <a:pt x="369" y="379"/>
                    <a:pt x="369" y="379"/>
                  </a:cubicBezTo>
                  <a:cubicBezTo>
                    <a:pt x="367" y="387"/>
                    <a:pt x="367" y="387"/>
                    <a:pt x="367" y="387"/>
                  </a:cubicBezTo>
                  <a:cubicBezTo>
                    <a:pt x="367" y="389"/>
                    <a:pt x="364" y="391"/>
                    <a:pt x="361" y="391"/>
                  </a:cubicBezTo>
                  <a:cubicBezTo>
                    <a:pt x="358" y="390"/>
                    <a:pt x="356" y="387"/>
                    <a:pt x="357" y="384"/>
                  </a:cubicBezTo>
                  <a:cubicBezTo>
                    <a:pt x="358" y="377"/>
                    <a:pt x="358" y="377"/>
                    <a:pt x="358" y="377"/>
                  </a:cubicBezTo>
                  <a:cubicBezTo>
                    <a:pt x="345" y="374"/>
                    <a:pt x="345" y="374"/>
                    <a:pt x="345" y="374"/>
                  </a:cubicBezTo>
                  <a:cubicBezTo>
                    <a:pt x="370" y="411"/>
                    <a:pt x="370" y="411"/>
                    <a:pt x="370" y="411"/>
                  </a:cubicBezTo>
                  <a:cubicBezTo>
                    <a:pt x="388" y="415"/>
                    <a:pt x="388" y="415"/>
                    <a:pt x="388" y="415"/>
                  </a:cubicBezTo>
                  <a:cubicBezTo>
                    <a:pt x="389" y="410"/>
                    <a:pt x="389" y="410"/>
                    <a:pt x="389" y="410"/>
                  </a:cubicBezTo>
                  <a:cubicBezTo>
                    <a:pt x="390" y="407"/>
                    <a:pt x="393" y="405"/>
                    <a:pt x="396" y="406"/>
                  </a:cubicBezTo>
                  <a:cubicBezTo>
                    <a:pt x="399" y="406"/>
                    <a:pt x="401" y="409"/>
                    <a:pt x="400" y="412"/>
                  </a:cubicBezTo>
                  <a:cubicBezTo>
                    <a:pt x="399" y="417"/>
                    <a:pt x="399" y="417"/>
                    <a:pt x="399" y="417"/>
                  </a:cubicBezTo>
                  <a:cubicBezTo>
                    <a:pt x="407" y="419"/>
                    <a:pt x="407" y="419"/>
                    <a:pt x="407" y="419"/>
                  </a:cubicBezTo>
                  <a:cubicBezTo>
                    <a:pt x="408" y="414"/>
                    <a:pt x="408" y="414"/>
                    <a:pt x="408" y="414"/>
                  </a:cubicBezTo>
                  <a:cubicBezTo>
                    <a:pt x="405" y="414"/>
                    <a:pt x="405" y="414"/>
                    <a:pt x="405" y="414"/>
                  </a:cubicBezTo>
                  <a:cubicBezTo>
                    <a:pt x="402" y="413"/>
                    <a:pt x="400" y="410"/>
                    <a:pt x="401" y="407"/>
                  </a:cubicBezTo>
                  <a:cubicBezTo>
                    <a:pt x="402" y="405"/>
                    <a:pt x="404" y="403"/>
                    <a:pt x="407" y="403"/>
                  </a:cubicBezTo>
                  <a:cubicBezTo>
                    <a:pt x="410" y="404"/>
                    <a:pt x="410" y="404"/>
                    <a:pt x="410" y="404"/>
                  </a:cubicBezTo>
                  <a:cubicBezTo>
                    <a:pt x="411" y="401"/>
                    <a:pt x="411" y="401"/>
                    <a:pt x="411" y="401"/>
                  </a:cubicBezTo>
                  <a:cubicBezTo>
                    <a:pt x="411" y="398"/>
                    <a:pt x="414" y="396"/>
                    <a:pt x="417" y="397"/>
                  </a:cubicBezTo>
                  <a:cubicBezTo>
                    <a:pt x="420" y="397"/>
                    <a:pt x="422" y="400"/>
                    <a:pt x="421" y="403"/>
                  </a:cubicBezTo>
                  <a:cubicBezTo>
                    <a:pt x="421" y="406"/>
                    <a:pt x="421" y="406"/>
                    <a:pt x="421" y="406"/>
                  </a:cubicBezTo>
                  <a:cubicBezTo>
                    <a:pt x="423" y="407"/>
                    <a:pt x="423" y="407"/>
                    <a:pt x="423" y="407"/>
                  </a:cubicBezTo>
                  <a:cubicBezTo>
                    <a:pt x="426" y="407"/>
                    <a:pt x="428" y="410"/>
                    <a:pt x="428" y="413"/>
                  </a:cubicBezTo>
                  <a:cubicBezTo>
                    <a:pt x="427" y="416"/>
                    <a:pt x="424" y="418"/>
                    <a:pt x="421" y="417"/>
                  </a:cubicBezTo>
                  <a:cubicBezTo>
                    <a:pt x="418" y="417"/>
                    <a:pt x="418" y="417"/>
                    <a:pt x="418" y="417"/>
                  </a:cubicBezTo>
                  <a:cubicBezTo>
                    <a:pt x="417" y="421"/>
                    <a:pt x="417" y="421"/>
                    <a:pt x="417" y="421"/>
                  </a:cubicBezTo>
                  <a:cubicBezTo>
                    <a:pt x="424" y="422"/>
                    <a:pt x="424" y="422"/>
                    <a:pt x="424" y="422"/>
                  </a:cubicBezTo>
                  <a:cubicBezTo>
                    <a:pt x="424" y="422"/>
                    <a:pt x="424" y="422"/>
                    <a:pt x="424" y="422"/>
                  </a:cubicBezTo>
                  <a:cubicBezTo>
                    <a:pt x="424" y="419"/>
                    <a:pt x="427" y="417"/>
                    <a:pt x="430" y="418"/>
                  </a:cubicBezTo>
                  <a:cubicBezTo>
                    <a:pt x="433" y="418"/>
                    <a:pt x="435" y="421"/>
                    <a:pt x="434" y="424"/>
                  </a:cubicBezTo>
                  <a:cubicBezTo>
                    <a:pt x="434" y="425"/>
                    <a:pt x="434" y="425"/>
                    <a:pt x="434" y="425"/>
                  </a:cubicBezTo>
                  <a:cubicBezTo>
                    <a:pt x="437" y="425"/>
                    <a:pt x="437" y="425"/>
                    <a:pt x="437" y="425"/>
                  </a:cubicBezTo>
                  <a:cubicBezTo>
                    <a:pt x="440" y="426"/>
                    <a:pt x="442" y="429"/>
                    <a:pt x="441" y="432"/>
                  </a:cubicBezTo>
                  <a:cubicBezTo>
                    <a:pt x="441" y="434"/>
                    <a:pt x="438" y="436"/>
                    <a:pt x="435" y="436"/>
                  </a:cubicBezTo>
                  <a:cubicBezTo>
                    <a:pt x="432" y="435"/>
                    <a:pt x="432" y="435"/>
                    <a:pt x="432" y="435"/>
                  </a:cubicBezTo>
                  <a:cubicBezTo>
                    <a:pt x="432" y="436"/>
                    <a:pt x="432" y="436"/>
                    <a:pt x="432" y="436"/>
                  </a:cubicBezTo>
                  <a:cubicBezTo>
                    <a:pt x="431" y="439"/>
                    <a:pt x="428" y="441"/>
                    <a:pt x="425" y="440"/>
                  </a:cubicBezTo>
                  <a:cubicBezTo>
                    <a:pt x="422" y="439"/>
                    <a:pt x="421" y="437"/>
                    <a:pt x="421" y="434"/>
                  </a:cubicBezTo>
                  <a:cubicBezTo>
                    <a:pt x="421" y="433"/>
                    <a:pt x="421" y="433"/>
                    <a:pt x="421" y="433"/>
                  </a:cubicBezTo>
                  <a:cubicBezTo>
                    <a:pt x="415" y="432"/>
                    <a:pt x="415" y="432"/>
                    <a:pt x="415" y="432"/>
                  </a:cubicBezTo>
                  <a:cubicBezTo>
                    <a:pt x="414" y="436"/>
                    <a:pt x="414" y="436"/>
                    <a:pt x="414" y="436"/>
                  </a:cubicBezTo>
                  <a:cubicBezTo>
                    <a:pt x="417" y="436"/>
                    <a:pt x="417" y="436"/>
                    <a:pt x="417" y="436"/>
                  </a:cubicBezTo>
                  <a:cubicBezTo>
                    <a:pt x="420" y="437"/>
                    <a:pt x="422" y="440"/>
                    <a:pt x="421" y="443"/>
                  </a:cubicBezTo>
                  <a:cubicBezTo>
                    <a:pt x="421" y="445"/>
                    <a:pt x="418" y="447"/>
                    <a:pt x="415" y="447"/>
                  </a:cubicBezTo>
                  <a:cubicBezTo>
                    <a:pt x="412" y="446"/>
                    <a:pt x="412" y="446"/>
                    <a:pt x="412" y="446"/>
                  </a:cubicBezTo>
                  <a:cubicBezTo>
                    <a:pt x="412" y="449"/>
                    <a:pt x="412" y="449"/>
                    <a:pt x="412" y="449"/>
                  </a:cubicBezTo>
                  <a:cubicBezTo>
                    <a:pt x="411" y="452"/>
                    <a:pt x="408" y="454"/>
                    <a:pt x="405" y="453"/>
                  </a:cubicBezTo>
                  <a:cubicBezTo>
                    <a:pt x="402" y="453"/>
                    <a:pt x="401" y="450"/>
                    <a:pt x="401" y="447"/>
                  </a:cubicBezTo>
                  <a:cubicBezTo>
                    <a:pt x="402" y="444"/>
                    <a:pt x="402" y="444"/>
                    <a:pt x="402" y="444"/>
                  </a:cubicBezTo>
                  <a:cubicBezTo>
                    <a:pt x="399" y="443"/>
                    <a:pt x="399" y="443"/>
                    <a:pt x="399" y="443"/>
                  </a:cubicBezTo>
                  <a:cubicBezTo>
                    <a:pt x="396" y="443"/>
                    <a:pt x="394" y="440"/>
                    <a:pt x="395" y="437"/>
                  </a:cubicBezTo>
                  <a:cubicBezTo>
                    <a:pt x="395" y="434"/>
                    <a:pt x="398" y="432"/>
                    <a:pt x="401" y="433"/>
                  </a:cubicBezTo>
                  <a:cubicBezTo>
                    <a:pt x="404" y="434"/>
                    <a:pt x="404" y="434"/>
                    <a:pt x="404" y="434"/>
                  </a:cubicBezTo>
                  <a:cubicBezTo>
                    <a:pt x="405" y="429"/>
                    <a:pt x="405" y="429"/>
                    <a:pt x="405" y="429"/>
                  </a:cubicBezTo>
                  <a:cubicBezTo>
                    <a:pt x="397" y="428"/>
                    <a:pt x="397" y="428"/>
                    <a:pt x="397" y="428"/>
                  </a:cubicBezTo>
                  <a:cubicBezTo>
                    <a:pt x="396" y="433"/>
                    <a:pt x="396" y="433"/>
                    <a:pt x="396" y="433"/>
                  </a:cubicBezTo>
                  <a:cubicBezTo>
                    <a:pt x="395" y="436"/>
                    <a:pt x="392" y="438"/>
                    <a:pt x="389" y="437"/>
                  </a:cubicBezTo>
                  <a:cubicBezTo>
                    <a:pt x="386" y="437"/>
                    <a:pt x="384" y="434"/>
                    <a:pt x="385" y="431"/>
                  </a:cubicBezTo>
                  <a:cubicBezTo>
                    <a:pt x="386" y="426"/>
                    <a:pt x="386" y="426"/>
                    <a:pt x="386" y="426"/>
                  </a:cubicBezTo>
                  <a:cubicBezTo>
                    <a:pt x="378" y="424"/>
                    <a:pt x="378" y="424"/>
                    <a:pt x="378" y="424"/>
                  </a:cubicBezTo>
                  <a:cubicBezTo>
                    <a:pt x="398" y="455"/>
                    <a:pt x="398" y="455"/>
                    <a:pt x="398" y="455"/>
                  </a:cubicBezTo>
                  <a:cubicBezTo>
                    <a:pt x="418" y="459"/>
                    <a:pt x="418" y="459"/>
                    <a:pt x="418" y="459"/>
                  </a:cubicBezTo>
                  <a:cubicBezTo>
                    <a:pt x="419" y="454"/>
                    <a:pt x="419" y="454"/>
                    <a:pt x="419" y="454"/>
                  </a:cubicBezTo>
                  <a:cubicBezTo>
                    <a:pt x="420" y="451"/>
                    <a:pt x="423" y="449"/>
                    <a:pt x="426" y="450"/>
                  </a:cubicBezTo>
                  <a:cubicBezTo>
                    <a:pt x="429" y="451"/>
                    <a:pt x="430" y="453"/>
                    <a:pt x="430" y="456"/>
                  </a:cubicBezTo>
                  <a:cubicBezTo>
                    <a:pt x="429" y="461"/>
                    <a:pt x="429" y="461"/>
                    <a:pt x="429" y="461"/>
                  </a:cubicBezTo>
                  <a:cubicBezTo>
                    <a:pt x="431" y="462"/>
                    <a:pt x="431" y="462"/>
                    <a:pt x="431" y="462"/>
                  </a:cubicBezTo>
                  <a:cubicBezTo>
                    <a:pt x="431" y="461"/>
                    <a:pt x="431" y="461"/>
                    <a:pt x="431" y="461"/>
                  </a:cubicBezTo>
                  <a:cubicBezTo>
                    <a:pt x="432" y="458"/>
                    <a:pt x="435" y="456"/>
                    <a:pt x="438" y="456"/>
                  </a:cubicBezTo>
                  <a:cubicBezTo>
                    <a:pt x="440" y="457"/>
                    <a:pt x="442" y="460"/>
                    <a:pt x="442" y="463"/>
                  </a:cubicBezTo>
                  <a:cubicBezTo>
                    <a:pt x="442" y="464"/>
                    <a:pt x="442" y="464"/>
                    <a:pt x="442" y="464"/>
                  </a:cubicBezTo>
                  <a:cubicBezTo>
                    <a:pt x="443" y="464"/>
                    <a:pt x="443" y="464"/>
                    <a:pt x="443" y="464"/>
                  </a:cubicBezTo>
                  <a:cubicBezTo>
                    <a:pt x="446" y="465"/>
                    <a:pt x="448" y="467"/>
                    <a:pt x="447" y="470"/>
                  </a:cubicBezTo>
                  <a:cubicBezTo>
                    <a:pt x="446" y="473"/>
                    <a:pt x="444" y="475"/>
                    <a:pt x="441" y="474"/>
                  </a:cubicBezTo>
                  <a:cubicBezTo>
                    <a:pt x="439" y="474"/>
                    <a:pt x="439" y="474"/>
                    <a:pt x="439" y="474"/>
                  </a:cubicBezTo>
                  <a:cubicBezTo>
                    <a:pt x="439" y="475"/>
                    <a:pt x="439" y="475"/>
                    <a:pt x="439" y="475"/>
                  </a:cubicBezTo>
                  <a:cubicBezTo>
                    <a:pt x="439" y="478"/>
                    <a:pt x="436" y="480"/>
                    <a:pt x="433" y="479"/>
                  </a:cubicBezTo>
                  <a:cubicBezTo>
                    <a:pt x="430" y="479"/>
                    <a:pt x="428" y="476"/>
                    <a:pt x="429" y="473"/>
                  </a:cubicBezTo>
                  <a:cubicBezTo>
                    <a:pt x="429" y="472"/>
                    <a:pt x="429" y="472"/>
                    <a:pt x="429" y="472"/>
                  </a:cubicBezTo>
                  <a:cubicBezTo>
                    <a:pt x="427" y="472"/>
                    <a:pt x="427" y="472"/>
                    <a:pt x="427" y="472"/>
                  </a:cubicBezTo>
                  <a:cubicBezTo>
                    <a:pt x="426" y="476"/>
                    <a:pt x="426" y="476"/>
                    <a:pt x="426" y="476"/>
                  </a:cubicBezTo>
                  <a:cubicBezTo>
                    <a:pt x="425" y="479"/>
                    <a:pt x="422" y="481"/>
                    <a:pt x="419" y="480"/>
                  </a:cubicBezTo>
                  <a:cubicBezTo>
                    <a:pt x="416" y="480"/>
                    <a:pt x="415" y="477"/>
                    <a:pt x="415" y="474"/>
                  </a:cubicBezTo>
                  <a:cubicBezTo>
                    <a:pt x="416" y="469"/>
                    <a:pt x="416" y="469"/>
                    <a:pt x="416" y="469"/>
                  </a:cubicBezTo>
                  <a:cubicBezTo>
                    <a:pt x="407" y="467"/>
                    <a:pt x="407" y="467"/>
                    <a:pt x="407" y="467"/>
                  </a:cubicBezTo>
                  <a:cubicBezTo>
                    <a:pt x="420" y="487"/>
                    <a:pt x="420" y="487"/>
                    <a:pt x="420" y="487"/>
                  </a:cubicBezTo>
                  <a:cubicBezTo>
                    <a:pt x="441" y="492"/>
                    <a:pt x="441" y="492"/>
                    <a:pt x="441" y="492"/>
                  </a:cubicBezTo>
                  <a:cubicBezTo>
                    <a:pt x="444" y="492"/>
                    <a:pt x="446" y="495"/>
                    <a:pt x="445" y="498"/>
                  </a:cubicBezTo>
                  <a:cubicBezTo>
                    <a:pt x="444" y="501"/>
                    <a:pt x="442" y="503"/>
                    <a:pt x="439" y="502"/>
                  </a:cubicBezTo>
                  <a:cubicBezTo>
                    <a:pt x="428" y="500"/>
                    <a:pt x="428" y="500"/>
                    <a:pt x="428" y="500"/>
                  </a:cubicBezTo>
                  <a:cubicBezTo>
                    <a:pt x="436" y="512"/>
                    <a:pt x="436" y="512"/>
                    <a:pt x="436" y="512"/>
                  </a:cubicBezTo>
                  <a:cubicBezTo>
                    <a:pt x="437" y="514"/>
                    <a:pt x="437" y="518"/>
                    <a:pt x="434" y="519"/>
                  </a:cubicBezTo>
                  <a:cubicBezTo>
                    <a:pt x="432" y="521"/>
                    <a:pt x="428" y="520"/>
                    <a:pt x="427" y="518"/>
                  </a:cubicBezTo>
                  <a:cubicBezTo>
                    <a:pt x="304" y="330"/>
                    <a:pt x="356" y="410"/>
                    <a:pt x="336" y="379"/>
                  </a:cubicBezTo>
                  <a:cubicBezTo>
                    <a:pt x="353" y="412"/>
                    <a:pt x="310" y="327"/>
                    <a:pt x="411" y="527"/>
                  </a:cubicBezTo>
                  <a:cubicBezTo>
                    <a:pt x="412" y="530"/>
                    <a:pt x="411" y="533"/>
                    <a:pt x="408" y="534"/>
                  </a:cubicBezTo>
                  <a:cubicBezTo>
                    <a:pt x="406" y="535"/>
                    <a:pt x="402" y="534"/>
                    <a:pt x="401" y="532"/>
                  </a:cubicBezTo>
                  <a:cubicBezTo>
                    <a:pt x="395" y="519"/>
                    <a:pt x="395" y="519"/>
                    <a:pt x="395" y="519"/>
                  </a:cubicBezTo>
                  <a:cubicBezTo>
                    <a:pt x="391" y="530"/>
                    <a:pt x="391" y="530"/>
                    <a:pt x="391" y="530"/>
                  </a:cubicBezTo>
                  <a:cubicBezTo>
                    <a:pt x="390" y="532"/>
                    <a:pt x="387" y="534"/>
                    <a:pt x="385" y="533"/>
                  </a:cubicBezTo>
                  <a:cubicBezTo>
                    <a:pt x="382" y="532"/>
                    <a:pt x="380" y="529"/>
                    <a:pt x="381" y="526"/>
                  </a:cubicBezTo>
                  <a:cubicBezTo>
                    <a:pt x="388" y="506"/>
                    <a:pt x="388" y="506"/>
                    <a:pt x="388" y="506"/>
                  </a:cubicBezTo>
                  <a:cubicBezTo>
                    <a:pt x="377" y="484"/>
                    <a:pt x="377" y="484"/>
                    <a:pt x="377" y="484"/>
                  </a:cubicBezTo>
                  <a:cubicBezTo>
                    <a:pt x="374" y="494"/>
                    <a:pt x="374" y="494"/>
                    <a:pt x="374" y="494"/>
                  </a:cubicBezTo>
                  <a:cubicBezTo>
                    <a:pt x="379" y="495"/>
                    <a:pt x="379" y="495"/>
                    <a:pt x="379" y="495"/>
                  </a:cubicBezTo>
                  <a:cubicBezTo>
                    <a:pt x="381" y="496"/>
                    <a:pt x="383" y="499"/>
                    <a:pt x="382" y="502"/>
                  </a:cubicBezTo>
                  <a:cubicBezTo>
                    <a:pt x="381" y="505"/>
                    <a:pt x="378" y="506"/>
                    <a:pt x="375" y="505"/>
                  </a:cubicBezTo>
                  <a:cubicBezTo>
                    <a:pt x="371" y="504"/>
                    <a:pt x="371" y="504"/>
                    <a:pt x="371" y="504"/>
                  </a:cubicBezTo>
                  <a:cubicBezTo>
                    <a:pt x="370" y="506"/>
                    <a:pt x="370" y="506"/>
                    <a:pt x="370" y="506"/>
                  </a:cubicBezTo>
                  <a:cubicBezTo>
                    <a:pt x="371" y="506"/>
                    <a:pt x="371" y="506"/>
                    <a:pt x="371" y="506"/>
                  </a:cubicBezTo>
                  <a:cubicBezTo>
                    <a:pt x="374" y="507"/>
                    <a:pt x="375" y="510"/>
                    <a:pt x="374" y="513"/>
                  </a:cubicBezTo>
                  <a:cubicBezTo>
                    <a:pt x="373" y="516"/>
                    <a:pt x="370" y="517"/>
                    <a:pt x="368" y="516"/>
                  </a:cubicBezTo>
                  <a:cubicBezTo>
                    <a:pt x="367" y="516"/>
                    <a:pt x="367" y="516"/>
                    <a:pt x="367" y="516"/>
                  </a:cubicBezTo>
                  <a:cubicBezTo>
                    <a:pt x="366" y="517"/>
                    <a:pt x="366" y="517"/>
                    <a:pt x="366" y="517"/>
                  </a:cubicBezTo>
                  <a:cubicBezTo>
                    <a:pt x="365" y="520"/>
                    <a:pt x="362" y="522"/>
                    <a:pt x="359" y="521"/>
                  </a:cubicBezTo>
                  <a:cubicBezTo>
                    <a:pt x="357" y="520"/>
                    <a:pt x="355" y="517"/>
                    <a:pt x="356" y="514"/>
                  </a:cubicBezTo>
                  <a:cubicBezTo>
                    <a:pt x="356" y="513"/>
                    <a:pt x="356" y="513"/>
                    <a:pt x="356" y="513"/>
                  </a:cubicBezTo>
                  <a:cubicBezTo>
                    <a:pt x="356" y="512"/>
                    <a:pt x="356" y="512"/>
                    <a:pt x="356" y="512"/>
                  </a:cubicBezTo>
                  <a:cubicBezTo>
                    <a:pt x="353" y="512"/>
                    <a:pt x="351" y="509"/>
                    <a:pt x="352" y="506"/>
                  </a:cubicBezTo>
                  <a:cubicBezTo>
                    <a:pt x="353" y="503"/>
                    <a:pt x="356" y="501"/>
                    <a:pt x="359" y="502"/>
                  </a:cubicBezTo>
                  <a:cubicBezTo>
                    <a:pt x="360" y="503"/>
                    <a:pt x="360" y="503"/>
                    <a:pt x="360" y="503"/>
                  </a:cubicBezTo>
                  <a:cubicBezTo>
                    <a:pt x="361" y="500"/>
                    <a:pt x="361" y="500"/>
                    <a:pt x="361" y="500"/>
                  </a:cubicBezTo>
                  <a:cubicBezTo>
                    <a:pt x="356" y="499"/>
                    <a:pt x="356" y="499"/>
                    <a:pt x="356" y="499"/>
                  </a:cubicBezTo>
                  <a:cubicBezTo>
                    <a:pt x="353" y="498"/>
                    <a:pt x="352" y="495"/>
                    <a:pt x="352" y="492"/>
                  </a:cubicBezTo>
                  <a:cubicBezTo>
                    <a:pt x="353" y="489"/>
                    <a:pt x="356" y="488"/>
                    <a:pt x="359" y="489"/>
                  </a:cubicBezTo>
                  <a:cubicBezTo>
                    <a:pt x="364" y="490"/>
                    <a:pt x="364" y="490"/>
                    <a:pt x="364" y="490"/>
                  </a:cubicBezTo>
                  <a:cubicBezTo>
                    <a:pt x="370" y="471"/>
                    <a:pt x="370" y="471"/>
                    <a:pt x="370" y="471"/>
                  </a:cubicBezTo>
                  <a:cubicBezTo>
                    <a:pt x="354" y="438"/>
                    <a:pt x="354" y="438"/>
                    <a:pt x="354" y="438"/>
                  </a:cubicBezTo>
                  <a:cubicBezTo>
                    <a:pt x="351" y="446"/>
                    <a:pt x="351" y="446"/>
                    <a:pt x="351" y="446"/>
                  </a:cubicBezTo>
                  <a:cubicBezTo>
                    <a:pt x="357" y="448"/>
                    <a:pt x="357" y="448"/>
                    <a:pt x="357" y="448"/>
                  </a:cubicBezTo>
                  <a:cubicBezTo>
                    <a:pt x="359" y="449"/>
                    <a:pt x="361" y="452"/>
                    <a:pt x="360" y="454"/>
                  </a:cubicBezTo>
                  <a:cubicBezTo>
                    <a:pt x="359" y="457"/>
                    <a:pt x="356" y="459"/>
                    <a:pt x="353" y="458"/>
                  </a:cubicBezTo>
                  <a:cubicBezTo>
                    <a:pt x="348" y="456"/>
                    <a:pt x="348" y="456"/>
                    <a:pt x="348" y="456"/>
                  </a:cubicBezTo>
                  <a:cubicBezTo>
                    <a:pt x="345" y="464"/>
                    <a:pt x="345" y="464"/>
                    <a:pt x="345" y="464"/>
                  </a:cubicBezTo>
                  <a:cubicBezTo>
                    <a:pt x="349" y="465"/>
                    <a:pt x="349" y="465"/>
                    <a:pt x="349" y="465"/>
                  </a:cubicBezTo>
                  <a:cubicBezTo>
                    <a:pt x="350" y="462"/>
                    <a:pt x="350" y="462"/>
                    <a:pt x="350" y="462"/>
                  </a:cubicBezTo>
                  <a:cubicBezTo>
                    <a:pt x="351" y="460"/>
                    <a:pt x="354" y="458"/>
                    <a:pt x="357" y="459"/>
                  </a:cubicBezTo>
                  <a:cubicBezTo>
                    <a:pt x="360" y="460"/>
                    <a:pt x="361" y="463"/>
                    <a:pt x="360" y="466"/>
                  </a:cubicBezTo>
                  <a:cubicBezTo>
                    <a:pt x="359" y="469"/>
                    <a:pt x="359" y="469"/>
                    <a:pt x="359" y="469"/>
                  </a:cubicBezTo>
                  <a:cubicBezTo>
                    <a:pt x="362" y="469"/>
                    <a:pt x="362" y="469"/>
                    <a:pt x="362" y="469"/>
                  </a:cubicBezTo>
                  <a:cubicBezTo>
                    <a:pt x="365" y="470"/>
                    <a:pt x="366" y="473"/>
                    <a:pt x="365" y="476"/>
                  </a:cubicBezTo>
                  <a:cubicBezTo>
                    <a:pt x="365" y="479"/>
                    <a:pt x="362" y="481"/>
                    <a:pt x="359" y="480"/>
                  </a:cubicBezTo>
                  <a:cubicBezTo>
                    <a:pt x="356" y="479"/>
                    <a:pt x="356" y="479"/>
                    <a:pt x="356" y="479"/>
                  </a:cubicBezTo>
                  <a:cubicBezTo>
                    <a:pt x="355" y="481"/>
                    <a:pt x="355" y="481"/>
                    <a:pt x="355" y="481"/>
                  </a:cubicBezTo>
                  <a:cubicBezTo>
                    <a:pt x="354" y="484"/>
                    <a:pt x="351" y="486"/>
                    <a:pt x="348" y="485"/>
                  </a:cubicBezTo>
                  <a:cubicBezTo>
                    <a:pt x="345" y="484"/>
                    <a:pt x="344" y="481"/>
                    <a:pt x="345" y="478"/>
                  </a:cubicBezTo>
                  <a:cubicBezTo>
                    <a:pt x="346" y="475"/>
                    <a:pt x="346" y="475"/>
                    <a:pt x="346" y="475"/>
                  </a:cubicBezTo>
                  <a:cubicBezTo>
                    <a:pt x="342" y="474"/>
                    <a:pt x="342" y="474"/>
                    <a:pt x="342" y="474"/>
                  </a:cubicBezTo>
                  <a:cubicBezTo>
                    <a:pt x="340" y="480"/>
                    <a:pt x="340" y="480"/>
                    <a:pt x="340" y="480"/>
                  </a:cubicBezTo>
                  <a:cubicBezTo>
                    <a:pt x="341" y="480"/>
                    <a:pt x="341" y="480"/>
                    <a:pt x="341" y="480"/>
                  </a:cubicBezTo>
                  <a:cubicBezTo>
                    <a:pt x="344" y="481"/>
                    <a:pt x="345" y="484"/>
                    <a:pt x="344" y="487"/>
                  </a:cubicBezTo>
                  <a:cubicBezTo>
                    <a:pt x="343" y="490"/>
                    <a:pt x="340" y="491"/>
                    <a:pt x="337" y="490"/>
                  </a:cubicBezTo>
                  <a:cubicBezTo>
                    <a:pt x="337" y="490"/>
                    <a:pt x="337" y="490"/>
                    <a:pt x="337" y="490"/>
                  </a:cubicBezTo>
                  <a:cubicBezTo>
                    <a:pt x="336" y="493"/>
                    <a:pt x="336" y="493"/>
                    <a:pt x="336" y="493"/>
                  </a:cubicBezTo>
                  <a:cubicBezTo>
                    <a:pt x="335" y="496"/>
                    <a:pt x="332" y="497"/>
                    <a:pt x="329" y="496"/>
                  </a:cubicBezTo>
                  <a:cubicBezTo>
                    <a:pt x="326" y="496"/>
                    <a:pt x="324" y="493"/>
                    <a:pt x="325" y="490"/>
                  </a:cubicBezTo>
                  <a:cubicBezTo>
                    <a:pt x="326" y="487"/>
                    <a:pt x="326" y="487"/>
                    <a:pt x="326" y="487"/>
                  </a:cubicBezTo>
                  <a:cubicBezTo>
                    <a:pt x="326" y="486"/>
                    <a:pt x="326" y="486"/>
                    <a:pt x="326" y="486"/>
                  </a:cubicBezTo>
                  <a:cubicBezTo>
                    <a:pt x="323" y="486"/>
                    <a:pt x="321" y="483"/>
                    <a:pt x="322" y="480"/>
                  </a:cubicBezTo>
                  <a:cubicBezTo>
                    <a:pt x="323" y="477"/>
                    <a:pt x="326" y="475"/>
                    <a:pt x="329" y="476"/>
                  </a:cubicBezTo>
                  <a:cubicBezTo>
                    <a:pt x="330" y="477"/>
                    <a:pt x="330" y="477"/>
                    <a:pt x="330" y="477"/>
                  </a:cubicBezTo>
                  <a:cubicBezTo>
                    <a:pt x="332" y="471"/>
                    <a:pt x="332" y="471"/>
                    <a:pt x="332" y="471"/>
                  </a:cubicBezTo>
                  <a:cubicBezTo>
                    <a:pt x="327" y="469"/>
                    <a:pt x="327" y="469"/>
                    <a:pt x="327" y="469"/>
                  </a:cubicBezTo>
                  <a:cubicBezTo>
                    <a:pt x="326" y="472"/>
                    <a:pt x="326" y="472"/>
                    <a:pt x="326" y="472"/>
                  </a:cubicBezTo>
                  <a:cubicBezTo>
                    <a:pt x="325" y="475"/>
                    <a:pt x="322" y="476"/>
                    <a:pt x="320" y="475"/>
                  </a:cubicBezTo>
                  <a:cubicBezTo>
                    <a:pt x="317" y="474"/>
                    <a:pt x="315" y="471"/>
                    <a:pt x="316" y="469"/>
                  </a:cubicBezTo>
                  <a:cubicBezTo>
                    <a:pt x="317" y="466"/>
                    <a:pt x="317" y="466"/>
                    <a:pt x="317" y="466"/>
                  </a:cubicBezTo>
                  <a:cubicBezTo>
                    <a:pt x="314" y="465"/>
                    <a:pt x="314" y="465"/>
                    <a:pt x="314" y="465"/>
                  </a:cubicBezTo>
                  <a:cubicBezTo>
                    <a:pt x="311" y="464"/>
                    <a:pt x="310" y="461"/>
                    <a:pt x="311" y="458"/>
                  </a:cubicBezTo>
                  <a:cubicBezTo>
                    <a:pt x="312" y="455"/>
                    <a:pt x="315" y="454"/>
                    <a:pt x="317" y="455"/>
                  </a:cubicBezTo>
                  <a:cubicBezTo>
                    <a:pt x="320" y="456"/>
                    <a:pt x="320" y="456"/>
                    <a:pt x="320" y="456"/>
                  </a:cubicBezTo>
                  <a:cubicBezTo>
                    <a:pt x="321" y="453"/>
                    <a:pt x="321" y="453"/>
                    <a:pt x="321" y="453"/>
                  </a:cubicBezTo>
                  <a:cubicBezTo>
                    <a:pt x="322" y="450"/>
                    <a:pt x="325" y="449"/>
                    <a:pt x="328" y="450"/>
                  </a:cubicBezTo>
                  <a:cubicBezTo>
                    <a:pt x="331" y="451"/>
                    <a:pt x="332" y="454"/>
                    <a:pt x="331" y="456"/>
                  </a:cubicBezTo>
                  <a:cubicBezTo>
                    <a:pt x="331" y="459"/>
                    <a:pt x="331" y="459"/>
                    <a:pt x="331" y="459"/>
                  </a:cubicBezTo>
                  <a:cubicBezTo>
                    <a:pt x="335" y="461"/>
                    <a:pt x="335" y="461"/>
                    <a:pt x="335" y="461"/>
                  </a:cubicBezTo>
                  <a:cubicBezTo>
                    <a:pt x="338" y="453"/>
                    <a:pt x="338" y="453"/>
                    <a:pt x="338" y="453"/>
                  </a:cubicBezTo>
                  <a:cubicBezTo>
                    <a:pt x="333" y="451"/>
                    <a:pt x="333" y="451"/>
                    <a:pt x="333" y="451"/>
                  </a:cubicBezTo>
                  <a:cubicBezTo>
                    <a:pt x="330" y="450"/>
                    <a:pt x="328" y="447"/>
                    <a:pt x="329" y="444"/>
                  </a:cubicBezTo>
                  <a:cubicBezTo>
                    <a:pt x="330" y="441"/>
                    <a:pt x="333" y="440"/>
                    <a:pt x="336" y="441"/>
                  </a:cubicBezTo>
                  <a:cubicBezTo>
                    <a:pt x="341" y="442"/>
                    <a:pt x="341" y="442"/>
                    <a:pt x="341" y="442"/>
                  </a:cubicBezTo>
                  <a:cubicBezTo>
                    <a:pt x="347" y="424"/>
                    <a:pt x="347" y="424"/>
                    <a:pt x="347" y="424"/>
                  </a:cubicBezTo>
                  <a:cubicBezTo>
                    <a:pt x="327" y="385"/>
                    <a:pt x="327" y="385"/>
                    <a:pt x="327" y="385"/>
                  </a:cubicBezTo>
                  <a:cubicBezTo>
                    <a:pt x="323" y="397"/>
                    <a:pt x="323" y="397"/>
                    <a:pt x="323" y="397"/>
                  </a:cubicBezTo>
                  <a:cubicBezTo>
                    <a:pt x="330" y="400"/>
                    <a:pt x="330" y="400"/>
                    <a:pt x="330" y="400"/>
                  </a:cubicBezTo>
                  <a:cubicBezTo>
                    <a:pt x="333" y="401"/>
                    <a:pt x="334" y="404"/>
                    <a:pt x="334" y="407"/>
                  </a:cubicBezTo>
                  <a:cubicBezTo>
                    <a:pt x="333" y="409"/>
                    <a:pt x="330" y="411"/>
                    <a:pt x="327" y="410"/>
                  </a:cubicBezTo>
                  <a:cubicBezTo>
                    <a:pt x="319" y="408"/>
                    <a:pt x="319" y="408"/>
                    <a:pt x="319" y="408"/>
                  </a:cubicBezTo>
                  <a:cubicBezTo>
                    <a:pt x="316" y="419"/>
                    <a:pt x="316" y="419"/>
                    <a:pt x="316" y="419"/>
                  </a:cubicBezTo>
                  <a:cubicBezTo>
                    <a:pt x="322" y="421"/>
                    <a:pt x="322" y="421"/>
                    <a:pt x="322" y="421"/>
                  </a:cubicBezTo>
                  <a:cubicBezTo>
                    <a:pt x="324" y="417"/>
                    <a:pt x="324" y="417"/>
                    <a:pt x="324" y="417"/>
                  </a:cubicBezTo>
                  <a:cubicBezTo>
                    <a:pt x="325" y="414"/>
                    <a:pt x="328" y="412"/>
                    <a:pt x="330" y="413"/>
                  </a:cubicBezTo>
                  <a:cubicBezTo>
                    <a:pt x="333" y="414"/>
                    <a:pt x="335" y="417"/>
                    <a:pt x="334" y="420"/>
                  </a:cubicBezTo>
                  <a:cubicBezTo>
                    <a:pt x="332" y="424"/>
                    <a:pt x="332" y="424"/>
                    <a:pt x="332" y="424"/>
                  </a:cubicBezTo>
                  <a:cubicBezTo>
                    <a:pt x="337" y="426"/>
                    <a:pt x="337" y="426"/>
                    <a:pt x="337" y="426"/>
                  </a:cubicBezTo>
                  <a:cubicBezTo>
                    <a:pt x="339" y="427"/>
                    <a:pt x="341" y="430"/>
                    <a:pt x="340" y="432"/>
                  </a:cubicBezTo>
                  <a:cubicBezTo>
                    <a:pt x="339" y="435"/>
                    <a:pt x="336" y="437"/>
                    <a:pt x="333" y="436"/>
                  </a:cubicBezTo>
                  <a:cubicBezTo>
                    <a:pt x="329" y="434"/>
                    <a:pt x="329" y="434"/>
                    <a:pt x="329" y="434"/>
                  </a:cubicBezTo>
                  <a:cubicBezTo>
                    <a:pt x="328" y="439"/>
                    <a:pt x="328" y="439"/>
                    <a:pt x="328" y="439"/>
                  </a:cubicBezTo>
                  <a:cubicBezTo>
                    <a:pt x="327" y="441"/>
                    <a:pt x="324" y="443"/>
                    <a:pt x="321" y="442"/>
                  </a:cubicBezTo>
                  <a:cubicBezTo>
                    <a:pt x="318" y="441"/>
                    <a:pt x="317" y="438"/>
                    <a:pt x="318" y="435"/>
                  </a:cubicBezTo>
                  <a:cubicBezTo>
                    <a:pt x="319" y="431"/>
                    <a:pt x="319" y="431"/>
                    <a:pt x="319" y="431"/>
                  </a:cubicBezTo>
                  <a:cubicBezTo>
                    <a:pt x="312" y="429"/>
                    <a:pt x="312" y="429"/>
                    <a:pt x="312" y="429"/>
                  </a:cubicBezTo>
                  <a:cubicBezTo>
                    <a:pt x="309" y="438"/>
                    <a:pt x="309" y="438"/>
                    <a:pt x="309" y="438"/>
                  </a:cubicBezTo>
                  <a:cubicBezTo>
                    <a:pt x="311" y="438"/>
                    <a:pt x="311" y="438"/>
                    <a:pt x="311" y="438"/>
                  </a:cubicBezTo>
                  <a:cubicBezTo>
                    <a:pt x="314" y="439"/>
                    <a:pt x="316" y="442"/>
                    <a:pt x="315" y="445"/>
                  </a:cubicBezTo>
                  <a:cubicBezTo>
                    <a:pt x="314" y="448"/>
                    <a:pt x="311" y="449"/>
                    <a:pt x="308" y="448"/>
                  </a:cubicBezTo>
                  <a:cubicBezTo>
                    <a:pt x="306" y="448"/>
                    <a:pt x="306" y="448"/>
                    <a:pt x="306" y="448"/>
                  </a:cubicBezTo>
                  <a:cubicBezTo>
                    <a:pt x="305" y="452"/>
                    <a:pt x="305" y="452"/>
                    <a:pt x="305" y="452"/>
                  </a:cubicBezTo>
                  <a:cubicBezTo>
                    <a:pt x="304" y="455"/>
                    <a:pt x="301" y="457"/>
                    <a:pt x="298" y="456"/>
                  </a:cubicBezTo>
                  <a:cubicBezTo>
                    <a:pt x="295" y="455"/>
                    <a:pt x="294" y="452"/>
                    <a:pt x="294" y="449"/>
                  </a:cubicBezTo>
                  <a:cubicBezTo>
                    <a:pt x="296" y="445"/>
                    <a:pt x="296" y="445"/>
                    <a:pt x="296" y="445"/>
                  </a:cubicBezTo>
                  <a:cubicBezTo>
                    <a:pt x="294" y="444"/>
                    <a:pt x="294" y="444"/>
                    <a:pt x="294" y="444"/>
                  </a:cubicBezTo>
                  <a:cubicBezTo>
                    <a:pt x="291" y="443"/>
                    <a:pt x="290" y="440"/>
                    <a:pt x="291" y="437"/>
                  </a:cubicBezTo>
                  <a:cubicBezTo>
                    <a:pt x="292" y="434"/>
                    <a:pt x="295" y="433"/>
                    <a:pt x="298" y="434"/>
                  </a:cubicBezTo>
                  <a:cubicBezTo>
                    <a:pt x="299" y="434"/>
                    <a:pt x="299" y="434"/>
                    <a:pt x="299" y="434"/>
                  </a:cubicBezTo>
                  <a:cubicBezTo>
                    <a:pt x="302" y="426"/>
                    <a:pt x="302" y="426"/>
                    <a:pt x="302" y="426"/>
                  </a:cubicBezTo>
                  <a:cubicBezTo>
                    <a:pt x="295" y="423"/>
                    <a:pt x="295" y="423"/>
                    <a:pt x="295" y="423"/>
                  </a:cubicBezTo>
                  <a:cubicBezTo>
                    <a:pt x="294" y="427"/>
                    <a:pt x="294" y="427"/>
                    <a:pt x="294" y="427"/>
                  </a:cubicBezTo>
                  <a:cubicBezTo>
                    <a:pt x="293" y="430"/>
                    <a:pt x="290" y="432"/>
                    <a:pt x="287" y="431"/>
                  </a:cubicBezTo>
                  <a:cubicBezTo>
                    <a:pt x="287" y="431"/>
                    <a:pt x="287" y="431"/>
                    <a:pt x="287" y="431"/>
                  </a:cubicBezTo>
                  <a:cubicBezTo>
                    <a:pt x="287" y="479"/>
                    <a:pt x="287" y="479"/>
                    <a:pt x="287" y="479"/>
                  </a:cubicBezTo>
                  <a:cubicBezTo>
                    <a:pt x="304" y="498"/>
                    <a:pt x="304" y="498"/>
                    <a:pt x="304" y="498"/>
                  </a:cubicBezTo>
                  <a:cubicBezTo>
                    <a:pt x="308" y="494"/>
                    <a:pt x="308" y="494"/>
                    <a:pt x="308" y="494"/>
                  </a:cubicBezTo>
                  <a:cubicBezTo>
                    <a:pt x="310" y="491"/>
                    <a:pt x="314" y="491"/>
                    <a:pt x="316" y="494"/>
                  </a:cubicBezTo>
                  <a:cubicBezTo>
                    <a:pt x="319" y="496"/>
                    <a:pt x="319" y="500"/>
                    <a:pt x="316" y="503"/>
                  </a:cubicBezTo>
                  <a:cubicBezTo>
                    <a:pt x="312" y="507"/>
                    <a:pt x="312" y="507"/>
                    <a:pt x="312" y="507"/>
                  </a:cubicBezTo>
                  <a:cubicBezTo>
                    <a:pt x="314" y="508"/>
                    <a:pt x="314" y="508"/>
                    <a:pt x="314" y="508"/>
                  </a:cubicBezTo>
                  <a:cubicBezTo>
                    <a:pt x="315" y="508"/>
                    <a:pt x="315" y="508"/>
                    <a:pt x="315" y="508"/>
                  </a:cubicBezTo>
                  <a:cubicBezTo>
                    <a:pt x="317" y="505"/>
                    <a:pt x="321" y="505"/>
                    <a:pt x="324" y="508"/>
                  </a:cubicBezTo>
                  <a:cubicBezTo>
                    <a:pt x="326" y="510"/>
                    <a:pt x="326" y="514"/>
                    <a:pt x="324" y="516"/>
                  </a:cubicBezTo>
                  <a:cubicBezTo>
                    <a:pt x="323" y="517"/>
                    <a:pt x="323" y="517"/>
                    <a:pt x="323" y="517"/>
                  </a:cubicBezTo>
                  <a:cubicBezTo>
                    <a:pt x="324" y="518"/>
                    <a:pt x="324" y="518"/>
                    <a:pt x="324" y="518"/>
                  </a:cubicBezTo>
                  <a:cubicBezTo>
                    <a:pt x="327" y="521"/>
                    <a:pt x="327" y="525"/>
                    <a:pt x="324" y="527"/>
                  </a:cubicBezTo>
                  <a:cubicBezTo>
                    <a:pt x="322" y="530"/>
                    <a:pt x="318" y="530"/>
                    <a:pt x="315" y="527"/>
                  </a:cubicBezTo>
                  <a:cubicBezTo>
                    <a:pt x="314" y="526"/>
                    <a:pt x="314" y="526"/>
                    <a:pt x="314" y="526"/>
                  </a:cubicBezTo>
                  <a:cubicBezTo>
                    <a:pt x="313" y="527"/>
                    <a:pt x="313" y="527"/>
                    <a:pt x="313" y="527"/>
                  </a:cubicBezTo>
                  <a:cubicBezTo>
                    <a:pt x="311" y="529"/>
                    <a:pt x="307" y="529"/>
                    <a:pt x="305" y="527"/>
                  </a:cubicBezTo>
                  <a:cubicBezTo>
                    <a:pt x="302" y="524"/>
                    <a:pt x="302" y="520"/>
                    <a:pt x="305" y="518"/>
                  </a:cubicBezTo>
                  <a:cubicBezTo>
                    <a:pt x="305" y="517"/>
                    <a:pt x="305" y="517"/>
                    <a:pt x="305" y="517"/>
                  </a:cubicBezTo>
                  <a:cubicBezTo>
                    <a:pt x="304" y="515"/>
                    <a:pt x="304" y="515"/>
                    <a:pt x="304" y="515"/>
                  </a:cubicBezTo>
                  <a:cubicBezTo>
                    <a:pt x="300" y="519"/>
                    <a:pt x="300" y="519"/>
                    <a:pt x="300" y="519"/>
                  </a:cubicBezTo>
                  <a:cubicBezTo>
                    <a:pt x="297" y="522"/>
                    <a:pt x="293" y="522"/>
                    <a:pt x="291" y="519"/>
                  </a:cubicBezTo>
                  <a:cubicBezTo>
                    <a:pt x="288" y="517"/>
                    <a:pt x="288" y="513"/>
                    <a:pt x="291" y="511"/>
                  </a:cubicBezTo>
                  <a:cubicBezTo>
                    <a:pt x="295" y="507"/>
                    <a:pt x="295" y="507"/>
                    <a:pt x="295" y="507"/>
                  </a:cubicBezTo>
                  <a:cubicBezTo>
                    <a:pt x="287" y="499"/>
                    <a:pt x="287" y="499"/>
                    <a:pt x="287" y="499"/>
                  </a:cubicBezTo>
                  <a:cubicBezTo>
                    <a:pt x="287" y="512"/>
                    <a:pt x="287" y="512"/>
                    <a:pt x="287" y="512"/>
                  </a:cubicBezTo>
                  <a:cubicBezTo>
                    <a:pt x="287" y="526"/>
                    <a:pt x="287" y="526"/>
                    <a:pt x="287" y="526"/>
                  </a:cubicBezTo>
                  <a:cubicBezTo>
                    <a:pt x="305" y="544"/>
                    <a:pt x="305" y="544"/>
                    <a:pt x="305" y="544"/>
                  </a:cubicBezTo>
                  <a:cubicBezTo>
                    <a:pt x="307" y="546"/>
                    <a:pt x="307" y="550"/>
                    <a:pt x="305" y="553"/>
                  </a:cubicBezTo>
                  <a:cubicBezTo>
                    <a:pt x="302" y="555"/>
                    <a:pt x="298" y="555"/>
                    <a:pt x="296" y="553"/>
                  </a:cubicBezTo>
                  <a:cubicBezTo>
                    <a:pt x="287" y="544"/>
                    <a:pt x="287" y="544"/>
                    <a:pt x="287" y="544"/>
                  </a:cubicBezTo>
                  <a:cubicBezTo>
                    <a:pt x="287" y="560"/>
                    <a:pt x="287" y="560"/>
                    <a:pt x="287" y="560"/>
                  </a:cubicBezTo>
                  <a:cubicBezTo>
                    <a:pt x="287" y="564"/>
                    <a:pt x="284" y="566"/>
                    <a:pt x="281" y="566"/>
                  </a:cubicBezTo>
                  <a:cubicBezTo>
                    <a:pt x="277" y="566"/>
                    <a:pt x="274" y="564"/>
                    <a:pt x="274" y="560"/>
                  </a:cubicBezTo>
                  <a:cubicBezTo>
                    <a:pt x="274" y="544"/>
                    <a:pt x="274" y="544"/>
                    <a:pt x="274" y="544"/>
                  </a:cubicBezTo>
                  <a:cubicBezTo>
                    <a:pt x="265" y="553"/>
                    <a:pt x="265" y="553"/>
                    <a:pt x="265" y="553"/>
                  </a:cubicBezTo>
                  <a:cubicBezTo>
                    <a:pt x="263" y="555"/>
                    <a:pt x="259" y="555"/>
                    <a:pt x="257" y="553"/>
                  </a:cubicBezTo>
                  <a:cubicBezTo>
                    <a:pt x="254" y="550"/>
                    <a:pt x="254" y="546"/>
                    <a:pt x="257" y="544"/>
                  </a:cubicBezTo>
                  <a:cubicBezTo>
                    <a:pt x="274" y="526"/>
                    <a:pt x="274" y="526"/>
                    <a:pt x="274" y="526"/>
                  </a:cubicBezTo>
                  <a:cubicBezTo>
                    <a:pt x="274" y="512"/>
                    <a:pt x="274" y="512"/>
                    <a:pt x="274" y="512"/>
                  </a:cubicBezTo>
                  <a:cubicBezTo>
                    <a:pt x="274" y="499"/>
                    <a:pt x="274" y="499"/>
                    <a:pt x="274" y="499"/>
                  </a:cubicBezTo>
                  <a:cubicBezTo>
                    <a:pt x="266" y="507"/>
                    <a:pt x="266" y="507"/>
                    <a:pt x="266" y="507"/>
                  </a:cubicBezTo>
                  <a:cubicBezTo>
                    <a:pt x="270" y="511"/>
                    <a:pt x="270" y="511"/>
                    <a:pt x="270" y="511"/>
                  </a:cubicBezTo>
                  <a:cubicBezTo>
                    <a:pt x="273" y="513"/>
                    <a:pt x="273" y="517"/>
                    <a:pt x="270" y="519"/>
                  </a:cubicBezTo>
                  <a:cubicBezTo>
                    <a:pt x="268" y="522"/>
                    <a:pt x="264" y="522"/>
                    <a:pt x="262" y="519"/>
                  </a:cubicBezTo>
                  <a:cubicBezTo>
                    <a:pt x="258" y="515"/>
                    <a:pt x="258" y="515"/>
                    <a:pt x="258" y="515"/>
                  </a:cubicBezTo>
                  <a:cubicBezTo>
                    <a:pt x="256" y="517"/>
                    <a:pt x="256" y="517"/>
                    <a:pt x="256" y="517"/>
                  </a:cubicBezTo>
                  <a:cubicBezTo>
                    <a:pt x="257" y="518"/>
                    <a:pt x="257" y="518"/>
                    <a:pt x="257" y="518"/>
                  </a:cubicBezTo>
                  <a:cubicBezTo>
                    <a:pt x="259" y="520"/>
                    <a:pt x="259" y="524"/>
                    <a:pt x="257" y="527"/>
                  </a:cubicBezTo>
                  <a:cubicBezTo>
                    <a:pt x="254" y="529"/>
                    <a:pt x="250" y="529"/>
                    <a:pt x="248" y="527"/>
                  </a:cubicBezTo>
                  <a:cubicBezTo>
                    <a:pt x="247" y="526"/>
                    <a:pt x="247" y="526"/>
                    <a:pt x="247" y="526"/>
                  </a:cubicBezTo>
                  <a:cubicBezTo>
                    <a:pt x="246" y="527"/>
                    <a:pt x="246" y="527"/>
                    <a:pt x="246" y="527"/>
                  </a:cubicBezTo>
                  <a:cubicBezTo>
                    <a:pt x="243" y="530"/>
                    <a:pt x="239" y="530"/>
                    <a:pt x="237" y="527"/>
                  </a:cubicBezTo>
                  <a:cubicBezTo>
                    <a:pt x="235" y="525"/>
                    <a:pt x="235" y="521"/>
                    <a:pt x="237" y="518"/>
                  </a:cubicBezTo>
                  <a:cubicBezTo>
                    <a:pt x="238" y="517"/>
                    <a:pt x="238" y="517"/>
                    <a:pt x="238" y="517"/>
                  </a:cubicBezTo>
                  <a:cubicBezTo>
                    <a:pt x="237" y="516"/>
                    <a:pt x="237" y="516"/>
                    <a:pt x="237" y="516"/>
                  </a:cubicBezTo>
                  <a:cubicBezTo>
                    <a:pt x="235" y="514"/>
                    <a:pt x="235" y="510"/>
                    <a:pt x="237" y="508"/>
                  </a:cubicBezTo>
                  <a:cubicBezTo>
                    <a:pt x="240" y="505"/>
                    <a:pt x="244" y="505"/>
                    <a:pt x="246" y="508"/>
                  </a:cubicBezTo>
                  <a:cubicBezTo>
                    <a:pt x="247" y="508"/>
                    <a:pt x="247" y="508"/>
                    <a:pt x="247" y="508"/>
                  </a:cubicBezTo>
                  <a:cubicBezTo>
                    <a:pt x="249" y="507"/>
                    <a:pt x="249" y="507"/>
                    <a:pt x="249" y="507"/>
                  </a:cubicBezTo>
                  <a:cubicBezTo>
                    <a:pt x="245" y="503"/>
                    <a:pt x="245" y="503"/>
                    <a:pt x="245" y="503"/>
                  </a:cubicBezTo>
                  <a:cubicBezTo>
                    <a:pt x="242" y="500"/>
                    <a:pt x="242" y="496"/>
                    <a:pt x="245" y="494"/>
                  </a:cubicBezTo>
                  <a:cubicBezTo>
                    <a:pt x="247" y="491"/>
                    <a:pt x="251" y="491"/>
                    <a:pt x="254" y="494"/>
                  </a:cubicBezTo>
                  <a:cubicBezTo>
                    <a:pt x="258" y="498"/>
                    <a:pt x="258" y="498"/>
                    <a:pt x="258" y="498"/>
                  </a:cubicBezTo>
                  <a:cubicBezTo>
                    <a:pt x="274" y="480"/>
                    <a:pt x="274" y="480"/>
                    <a:pt x="274" y="480"/>
                  </a:cubicBezTo>
                  <a:cubicBezTo>
                    <a:pt x="274" y="431"/>
                    <a:pt x="274" y="431"/>
                    <a:pt x="274" y="431"/>
                  </a:cubicBezTo>
                  <a:cubicBezTo>
                    <a:pt x="272" y="432"/>
                    <a:pt x="269" y="430"/>
                    <a:pt x="268" y="427"/>
                  </a:cubicBezTo>
                  <a:cubicBezTo>
                    <a:pt x="266" y="423"/>
                    <a:pt x="266" y="423"/>
                    <a:pt x="266" y="423"/>
                  </a:cubicBezTo>
                  <a:cubicBezTo>
                    <a:pt x="259" y="425"/>
                    <a:pt x="259" y="425"/>
                    <a:pt x="259" y="425"/>
                  </a:cubicBezTo>
                  <a:cubicBezTo>
                    <a:pt x="262" y="434"/>
                    <a:pt x="262" y="434"/>
                    <a:pt x="262" y="434"/>
                  </a:cubicBezTo>
                  <a:cubicBezTo>
                    <a:pt x="264" y="434"/>
                    <a:pt x="264" y="434"/>
                    <a:pt x="264" y="434"/>
                  </a:cubicBezTo>
                  <a:cubicBezTo>
                    <a:pt x="267" y="433"/>
                    <a:pt x="270" y="434"/>
                    <a:pt x="271" y="437"/>
                  </a:cubicBezTo>
                  <a:cubicBezTo>
                    <a:pt x="272" y="440"/>
                    <a:pt x="270" y="443"/>
                    <a:pt x="267" y="444"/>
                  </a:cubicBezTo>
                  <a:cubicBezTo>
                    <a:pt x="266" y="444"/>
                    <a:pt x="266" y="444"/>
                    <a:pt x="266" y="444"/>
                  </a:cubicBezTo>
                  <a:cubicBezTo>
                    <a:pt x="267" y="449"/>
                    <a:pt x="267" y="449"/>
                    <a:pt x="267" y="449"/>
                  </a:cubicBezTo>
                  <a:cubicBezTo>
                    <a:pt x="268" y="452"/>
                    <a:pt x="266" y="455"/>
                    <a:pt x="264" y="456"/>
                  </a:cubicBezTo>
                  <a:cubicBezTo>
                    <a:pt x="261" y="457"/>
                    <a:pt x="258" y="455"/>
                    <a:pt x="257" y="452"/>
                  </a:cubicBezTo>
                  <a:cubicBezTo>
                    <a:pt x="255" y="448"/>
                    <a:pt x="255" y="448"/>
                    <a:pt x="255" y="448"/>
                  </a:cubicBezTo>
                  <a:cubicBezTo>
                    <a:pt x="253" y="448"/>
                    <a:pt x="253" y="448"/>
                    <a:pt x="253" y="448"/>
                  </a:cubicBezTo>
                  <a:cubicBezTo>
                    <a:pt x="251" y="449"/>
                    <a:pt x="248" y="448"/>
                    <a:pt x="247" y="445"/>
                  </a:cubicBezTo>
                  <a:cubicBezTo>
                    <a:pt x="246" y="442"/>
                    <a:pt x="247" y="439"/>
                    <a:pt x="250" y="438"/>
                  </a:cubicBezTo>
                  <a:cubicBezTo>
                    <a:pt x="252" y="438"/>
                    <a:pt x="252" y="438"/>
                    <a:pt x="252" y="438"/>
                  </a:cubicBezTo>
                  <a:cubicBezTo>
                    <a:pt x="249" y="429"/>
                    <a:pt x="249" y="429"/>
                    <a:pt x="249" y="429"/>
                  </a:cubicBezTo>
                  <a:cubicBezTo>
                    <a:pt x="243" y="431"/>
                    <a:pt x="243" y="431"/>
                    <a:pt x="243" y="431"/>
                  </a:cubicBezTo>
                  <a:cubicBezTo>
                    <a:pt x="244" y="435"/>
                    <a:pt x="244" y="435"/>
                    <a:pt x="244" y="435"/>
                  </a:cubicBezTo>
                  <a:cubicBezTo>
                    <a:pt x="245" y="438"/>
                    <a:pt x="243" y="441"/>
                    <a:pt x="241" y="442"/>
                  </a:cubicBezTo>
                  <a:cubicBezTo>
                    <a:pt x="238" y="443"/>
                    <a:pt x="235" y="441"/>
                    <a:pt x="234" y="438"/>
                  </a:cubicBezTo>
                  <a:cubicBezTo>
                    <a:pt x="232" y="434"/>
                    <a:pt x="232" y="434"/>
                    <a:pt x="232" y="434"/>
                  </a:cubicBezTo>
                  <a:cubicBezTo>
                    <a:pt x="228" y="436"/>
                    <a:pt x="228" y="436"/>
                    <a:pt x="228" y="436"/>
                  </a:cubicBezTo>
                  <a:cubicBezTo>
                    <a:pt x="225" y="437"/>
                    <a:pt x="222" y="435"/>
                    <a:pt x="221" y="432"/>
                  </a:cubicBezTo>
                  <a:cubicBezTo>
                    <a:pt x="220" y="430"/>
                    <a:pt x="222" y="426"/>
                    <a:pt x="225" y="426"/>
                  </a:cubicBezTo>
                  <a:cubicBezTo>
                    <a:pt x="229" y="424"/>
                    <a:pt x="229" y="424"/>
                    <a:pt x="229" y="424"/>
                  </a:cubicBezTo>
                  <a:cubicBezTo>
                    <a:pt x="228" y="420"/>
                    <a:pt x="228" y="420"/>
                    <a:pt x="228" y="420"/>
                  </a:cubicBezTo>
                  <a:cubicBezTo>
                    <a:pt x="227" y="417"/>
                    <a:pt x="228" y="414"/>
                    <a:pt x="231" y="413"/>
                  </a:cubicBezTo>
                  <a:cubicBezTo>
                    <a:pt x="234" y="412"/>
                    <a:pt x="237" y="414"/>
                    <a:pt x="238" y="417"/>
                  </a:cubicBezTo>
                  <a:cubicBezTo>
                    <a:pt x="239" y="421"/>
                    <a:pt x="239" y="421"/>
                    <a:pt x="239" y="421"/>
                  </a:cubicBezTo>
                  <a:cubicBezTo>
                    <a:pt x="246" y="419"/>
                    <a:pt x="246" y="419"/>
                    <a:pt x="246" y="419"/>
                  </a:cubicBezTo>
                  <a:cubicBezTo>
                    <a:pt x="242" y="407"/>
                    <a:pt x="242" y="407"/>
                    <a:pt x="242" y="407"/>
                  </a:cubicBezTo>
                  <a:cubicBezTo>
                    <a:pt x="235" y="410"/>
                    <a:pt x="235" y="410"/>
                    <a:pt x="235" y="410"/>
                  </a:cubicBezTo>
                  <a:cubicBezTo>
                    <a:pt x="232" y="411"/>
                    <a:pt x="229" y="409"/>
                    <a:pt x="228" y="406"/>
                  </a:cubicBezTo>
                  <a:cubicBezTo>
                    <a:pt x="227" y="404"/>
                    <a:pt x="229" y="401"/>
                    <a:pt x="231" y="400"/>
                  </a:cubicBezTo>
                  <a:cubicBezTo>
                    <a:pt x="239" y="397"/>
                    <a:pt x="239" y="397"/>
                    <a:pt x="239" y="397"/>
                  </a:cubicBezTo>
                  <a:cubicBezTo>
                    <a:pt x="235" y="385"/>
                    <a:pt x="235" y="385"/>
                    <a:pt x="235" y="385"/>
                  </a:cubicBezTo>
                  <a:cubicBezTo>
                    <a:pt x="215" y="424"/>
                    <a:pt x="215" y="424"/>
                    <a:pt x="215" y="424"/>
                  </a:cubicBezTo>
                  <a:cubicBezTo>
                    <a:pt x="221" y="442"/>
                    <a:pt x="221" y="442"/>
                    <a:pt x="221" y="442"/>
                  </a:cubicBezTo>
                  <a:cubicBezTo>
                    <a:pt x="226" y="441"/>
                    <a:pt x="226" y="441"/>
                    <a:pt x="226" y="441"/>
                  </a:cubicBezTo>
                  <a:cubicBezTo>
                    <a:pt x="228" y="440"/>
                    <a:pt x="231" y="441"/>
                    <a:pt x="232" y="444"/>
                  </a:cubicBezTo>
                  <a:cubicBezTo>
                    <a:pt x="233" y="447"/>
                    <a:pt x="232" y="450"/>
                    <a:pt x="229" y="451"/>
                  </a:cubicBezTo>
                  <a:cubicBezTo>
                    <a:pt x="224" y="453"/>
                    <a:pt x="224" y="453"/>
                    <a:pt x="224" y="453"/>
                  </a:cubicBezTo>
                  <a:cubicBezTo>
                    <a:pt x="227" y="460"/>
                    <a:pt x="227" y="460"/>
                    <a:pt x="227" y="460"/>
                  </a:cubicBezTo>
                  <a:cubicBezTo>
                    <a:pt x="231" y="459"/>
                    <a:pt x="231" y="459"/>
                    <a:pt x="231" y="459"/>
                  </a:cubicBezTo>
                  <a:cubicBezTo>
                    <a:pt x="230" y="456"/>
                    <a:pt x="230" y="456"/>
                    <a:pt x="230" y="456"/>
                  </a:cubicBezTo>
                  <a:cubicBezTo>
                    <a:pt x="229" y="453"/>
                    <a:pt x="231" y="450"/>
                    <a:pt x="233" y="450"/>
                  </a:cubicBezTo>
                  <a:cubicBezTo>
                    <a:pt x="236" y="449"/>
                    <a:pt x="239" y="450"/>
                    <a:pt x="240" y="453"/>
                  </a:cubicBezTo>
                  <a:cubicBezTo>
                    <a:pt x="241" y="456"/>
                    <a:pt x="241" y="456"/>
                    <a:pt x="241" y="456"/>
                  </a:cubicBezTo>
                  <a:cubicBezTo>
                    <a:pt x="244" y="455"/>
                    <a:pt x="244" y="455"/>
                    <a:pt x="244" y="455"/>
                  </a:cubicBezTo>
                  <a:cubicBezTo>
                    <a:pt x="247" y="454"/>
                    <a:pt x="250" y="455"/>
                    <a:pt x="251" y="458"/>
                  </a:cubicBezTo>
                  <a:cubicBezTo>
                    <a:pt x="252" y="461"/>
                    <a:pt x="250" y="464"/>
                    <a:pt x="247" y="465"/>
                  </a:cubicBezTo>
                  <a:cubicBezTo>
                    <a:pt x="244" y="466"/>
                    <a:pt x="244" y="466"/>
                    <a:pt x="244" y="466"/>
                  </a:cubicBezTo>
                  <a:cubicBezTo>
                    <a:pt x="245" y="468"/>
                    <a:pt x="245" y="468"/>
                    <a:pt x="245" y="468"/>
                  </a:cubicBezTo>
                  <a:cubicBezTo>
                    <a:pt x="246" y="471"/>
                    <a:pt x="245" y="474"/>
                    <a:pt x="242" y="475"/>
                  </a:cubicBezTo>
                  <a:cubicBezTo>
                    <a:pt x="239" y="476"/>
                    <a:pt x="236" y="475"/>
                    <a:pt x="235" y="472"/>
                  </a:cubicBezTo>
                  <a:cubicBezTo>
                    <a:pt x="234" y="469"/>
                    <a:pt x="234" y="469"/>
                    <a:pt x="234" y="469"/>
                  </a:cubicBezTo>
                  <a:cubicBezTo>
                    <a:pt x="230" y="471"/>
                    <a:pt x="230" y="471"/>
                    <a:pt x="230" y="471"/>
                  </a:cubicBezTo>
                  <a:cubicBezTo>
                    <a:pt x="232" y="476"/>
                    <a:pt x="232" y="476"/>
                    <a:pt x="232" y="476"/>
                  </a:cubicBezTo>
                  <a:cubicBezTo>
                    <a:pt x="232" y="476"/>
                    <a:pt x="232" y="476"/>
                    <a:pt x="232" y="476"/>
                  </a:cubicBezTo>
                  <a:cubicBezTo>
                    <a:pt x="235" y="475"/>
                    <a:pt x="238" y="477"/>
                    <a:pt x="239" y="480"/>
                  </a:cubicBezTo>
                  <a:cubicBezTo>
                    <a:pt x="240" y="482"/>
                    <a:pt x="239" y="485"/>
                    <a:pt x="236" y="486"/>
                  </a:cubicBezTo>
                  <a:cubicBezTo>
                    <a:pt x="235" y="487"/>
                    <a:pt x="235" y="487"/>
                    <a:pt x="235" y="487"/>
                  </a:cubicBezTo>
                  <a:cubicBezTo>
                    <a:pt x="236" y="490"/>
                    <a:pt x="236" y="490"/>
                    <a:pt x="236" y="490"/>
                  </a:cubicBezTo>
                  <a:cubicBezTo>
                    <a:pt x="237" y="492"/>
                    <a:pt x="236" y="495"/>
                    <a:pt x="233" y="496"/>
                  </a:cubicBezTo>
                  <a:cubicBezTo>
                    <a:pt x="230" y="497"/>
                    <a:pt x="227" y="496"/>
                    <a:pt x="226" y="493"/>
                  </a:cubicBezTo>
                  <a:cubicBezTo>
                    <a:pt x="225" y="490"/>
                    <a:pt x="225" y="490"/>
                    <a:pt x="225" y="490"/>
                  </a:cubicBezTo>
                  <a:cubicBezTo>
                    <a:pt x="224" y="490"/>
                    <a:pt x="224" y="490"/>
                    <a:pt x="224" y="490"/>
                  </a:cubicBezTo>
                  <a:cubicBezTo>
                    <a:pt x="221" y="491"/>
                    <a:pt x="218" y="490"/>
                    <a:pt x="217" y="487"/>
                  </a:cubicBezTo>
                  <a:cubicBezTo>
                    <a:pt x="216" y="484"/>
                    <a:pt x="218" y="481"/>
                    <a:pt x="221" y="480"/>
                  </a:cubicBezTo>
                  <a:cubicBezTo>
                    <a:pt x="222" y="480"/>
                    <a:pt x="222" y="480"/>
                    <a:pt x="222" y="480"/>
                  </a:cubicBezTo>
                  <a:cubicBezTo>
                    <a:pt x="220" y="474"/>
                    <a:pt x="220" y="474"/>
                    <a:pt x="220" y="474"/>
                  </a:cubicBezTo>
                  <a:cubicBezTo>
                    <a:pt x="216" y="475"/>
                    <a:pt x="216" y="475"/>
                    <a:pt x="216" y="475"/>
                  </a:cubicBezTo>
                  <a:cubicBezTo>
                    <a:pt x="217" y="478"/>
                    <a:pt x="217" y="478"/>
                    <a:pt x="217" y="478"/>
                  </a:cubicBezTo>
                  <a:cubicBezTo>
                    <a:pt x="218" y="481"/>
                    <a:pt x="216" y="484"/>
                    <a:pt x="213" y="485"/>
                  </a:cubicBezTo>
                  <a:cubicBezTo>
                    <a:pt x="210" y="486"/>
                    <a:pt x="207" y="484"/>
                    <a:pt x="206" y="481"/>
                  </a:cubicBezTo>
                  <a:cubicBezTo>
                    <a:pt x="206" y="479"/>
                    <a:pt x="206" y="479"/>
                    <a:pt x="206" y="479"/>
                  </a:cubicBezTo>
                  <a:cubicBezTo>
                    <a:pt x="203" y="480"/>
                    <a:pt x="203" y="480"/>
                    <a:pt x="203" y="480"/>
                  </a:cubicBezTo>
                  <a:cubicBezTo>
                    <a:pt x="200" y="480"/>
                    <a:pt x="197" y="479"/>
                    <a:pt x="196" y="476"/>
                  </a:cubicBezTo>
                  <a:cubicBezTo>
                    <a:pt x="195" y="473"/>
                    <a:pt x="197" y="470"/>
                    <a:pt x="199" y="469"/>
                  </a:cubicBezTo>
                  <a:cubicBezTo>
                    <a:pt x="202" y="468"/>
                    <a:pt x="202" y="468"/>
                    <a:pt x="202" y="468"/>
                  </a:cubicBezTo>
                  <a:cubicBezTo>
                    <a:pt x="201" y="466"/>
                    <a:pt x="201" y="466"/>
                    <a:pt x="201" y="466"/>
                  </a:cubicBezTo>
                  <a:cubicBezTo>
                    <a:pt x="200" y="463"/>
                    <a:pt x="202" y="460"/>
                    <a:pt x="205" y="459"/>
                  </a:cubicBezTo>
                  <a:cubicBezTo>
                    <a:pt x="208" y="458"/>
                    <a:pt x="211" y="460"/>
                    <a:pt x="211" y="462"/>
                  </a:cubicBezTo>
                  <a:cubicBezTo>
                    <a:pt x="212" y="465"/>
                    <a:pt x="212" y="465"/>
                    <a:pt x="212" y="465"/>
                  </a:cubicBezTo>
                  <a:cubicBezTo>
                    <a:pt x="216" y="464"/>
                    <a:pt x="216" y="464"/>
                    <a:pt x="216" y="464"/>
                  </a:cubicBezTo>
                  <a:cubicBezTo>
                    <a:pt x="214" y="456"/>
                    <a:pt x="214" y="456"/>
                    <a:pt x="214" y="456"/>
                  </a:cubicBezTo>
                  <a:cubicBezTo>
                    <a:pt x="208" y="458"/>
                    <a:pt x="208" y="458"/>
                    <a:pt x="208" y="458"/>
                  </a:cubicBezTo>
                  <a:cubicBezTo>
                    <a:pt x="205" y="459"/>
                    <a:pt x="202" y="457"/>
                    <a:pt x="202" y="454"/>
                  </a:cubicBezTo>
                  <a:cubicBezTo>
                    <a:pt x="201" y="451"/>
                    <a:pt x="202" y="448"/>
                    <a:pt x="205" y="447"/>
                  </a:cubicBezTo>
                  <a:cubicBezTo>
                    <a:pt x="210" y="446"/>
                    <a:pt x="210" y="446"/>
                    <a:pt x="210" y="446"/>
                  </a:cubicBezTo>
                  <a:cubicBezTo>
                    <a:pt x="208" y="438"/>
                    <a:pt x="208" y="438"/>
                    <a:pt x="208" y="438"/>
                  </a:cubicBezTo>
                  <a:cubicBezTo>
                    <a:pt x="191" y="471"/>
                    <a:pt x="191" y="471"/>
                    <a:pt x="191" y="471"/>
                  </a:cubicBezTo>
                  <a:cubicBezTo>
                    <a:pt x="198" y="490"/>
                    <a:pt x="198" y="490"/>
                    <a:pt x="198" y="490"/>
                  </a:cubicBezTo>
                  <a:cubicBezTo>
                    <a:pt x="202" y="489"/>
                    <a:pt x="202" y="489"/>
                    <a:pt x="202" y="489"/>
                  </a:cubicBezTo>
                  <a:cubicBezTo>
                    <a:pt x="205" y="488"/>
                    <a:pt x="208" y="489"/>
                    <a:pt x="209" y="492"/>
                  </a:cubicBezTo>
                  <a:cubicBezTo>
                    <a:pt x="210" y="495"/>
                    <a:pt x="208" y="498"/>
                    <a:pt x="206" y="499"/>
                  </a:cubicBezTo>
                  <a:cubicBezTo>
                    <a:pt x="201" y="500"/>
                    <a:pt x="201" y="500"/>
                    <a:pt x="201" y="500"/>
                  </a:cubicBezTo>
                  <a:cubicBezTo>
                    <a:pt x="202" y="503"/>
                    <a:pt x="202" y="503"/>
                    <a:pt x="202" y="503"/>
                  </a:cubicBezTo>
                  <a:cubicBezTo>
                    <a:pt x="203" y="502"/>
                    <a:pt x="203" y="502"/>
                    <a:pt x="203" y="502"/>
                  </a:cubicBezTo>
                  <a:cubicBezTo>
                    <a:pt x="205" y="501"/>
                    <a:pt x="208" y="503"/>
                    <a:pt x="209" y="506"/>
                  </a:cubicBezTo>
                  <a:cubicBezTo>
                    <a:pt x="210" y="508"/>
                    <a:pt x="209" y="511"/>
                    <a:pt x="206" y="512"/>
                  </a:cubicBezTo>
                  <a:cubicBezTo>
                    <a:pt x="205" y="513"/>
                    <a:pt x="205" y="513"/>
                    <a:pt x="205" y="513"/>
                  </a:cubicBezTo>
                  <a:cubicBezTo>
                    <a:pt x="205" y="514"/>
                    <a:pt x="205" y="514"/>
                    <a:pt x="205" y="514"/>
                  </a:cubicBezTo>
                  <a:cubicBezTo>
                    <a:pt x="206" y="517"/>
                    <a:pt x="205" y="520"/>
                    <a:pt x="202" y="521"/>
                  </a:cubicBezTo>
                  <a:cubicBezTo>
                    <a:pt x="199" y="522"/>
                    <a:pt x="196" y="520"/>
                    <a:pt x="195" y="517"/>
                  </a:cubicBezTo>
                  <a:cubicBezTo>
                    <a:pt x="195" y="516"/>
                    <a:pt x="195" y="516"/>
                    <a:pt x="195" y="516"/>
                  </a:cubicBezTo>
                  <a:cubicBezTo>
                    <a:pt x="194" y="516"/>
                    <a:pt x="194" y="516"/>
                    <a:pt x="194" y="516"/>
                  </a:cubicBezTo>
                  <a:cubicBezTo>
                    <a:pt x="191" y="517"/>
                    <a:pt x="188" y="516"/>
                    <a:pt x="187" y="513"/>
                  </a:cubicBezTo>
                  <a:cubicBezTo>
                    <a:pt x="186" y="510"/>
                    <a:pt x="188" y="507"/>
                    <a:pt x="191" y="506"/>
                  </a:cubicBezTo>
                  <a:cubicBezTo>
                    <a:pt x="191" y="506"/>
                    <a:pt x="191" y="506"/>
                    <a:pt x="191" y="506"/>
                  </a:cubicBezTo>
                  <a:cubicBezTo>
                    <a:pt x="191" y="504"/>
                    <a:pt x="191" y="504"/>
                    <a:pt x="191" y="504"/>
                  </a:cubicBezTo>
                  <a:cubicBezTo>
                    <a:pt x="186" y="505"/>
                    <a:pt x="186" y="505"/>
                    <a:pt x="186" y="505"/>
                  </a:cubicBezTo>
                  <a:cubicBezTo>
                    <a:pt x="183" y="506"/>
                    <a:pt x="180" y="505"/>
                    <a:pt x="179" y="502"/>
                  </a:cubicBezTo>
                  <a:cubicBezTo>
                    <a:pt x="178" y="499"/>
                    <a:pt x="180" y="496"/>
                    <a:pt x="183" y="495"/>
                  </a:cubicBezTo>
                  <a:cubicBezTo>
                    <a:pt x="187" y="494"/>
                    <a:pt x="187" y="494"/>
                    <a:pt x="187" y="494"/>
                  </a:cubicBezTo>
                  <a:cubicBezTo>
                    <a:pt x="184" y="484"/>
                    <a:pt x="184" y="484"/>
                    <a:pt x="184" y="484"/>
                  </a:cubicBezTo>
                  <a:cubicBezTo>
                    <a:pt x="174" y="506"/>
                    <a:pt x="174" y="506"/>
                    <a:pt x="174" y="506"/>
                  </a:cubicBezTo>
                  <a:cubicBezTo>
                    <a:pt x="180" y="526"/>
                    <a:pt x="180" y="526"/>
                    <a:pt x="180" y="526"/>
                  </a:cubicBezTo>
                  <a:cubicBezTo>
                    <a:pt x="181" y="529"/>
                    <a:pt x="180" y="532"/>
                    <a:pt x="177" y="533"/>
                  </a:cubicBezTo>
                  <a:cubicBezTo>
                    <a:pt x="174" y="534"/>
                    <a:pt x="171" y="532"/>
                    <a:pt x="170" y="529"/>
                  </a:cubicBezTo>
                  <a:cubicBezTo>
                    <a:pt x="167" y="519"/>
                    <a:pt x="167" y="519"/>
                    <a:pt x="167" y="519"/>
                  </a:cubicBezTo>
                  <a:cubicBezTo>
                    <a:pt x="160" y="532"/>
                    <a:pt x="160" y="532"/>
                    <a:pt x="160" y="532"/>
                  </a:cubicBezTo>
                  <a:cubicBezTo>
                    <a:pt x="159" y="534"/>
                    <a:pt x="156" y="535"/>
                    <a:pt x="153" y="534"/>
                  </a:cubicBezTo>
                  <a:cubicBezTo>
                    <a:pt x="151" y="533"/>
                    <a:pt x="150" y="529"/>
                    <a:pt x="151" y="527"/>
                  </a:cubicBezTo>
                  <a:cubicBezTo>
                    <a:pt x="252" y="327"/>
                    <a:pt x="209" y="412"/>
                    <a:pt x="225" y="379"/>
                  </a:cubicBezTo>
                  <a:cubicBezTo>
                    <a:pt x="205" y="410"/>
                    <a:pt x="258" y="330"/>
                    <a:pt x="135" y="518"/>
                  </a:cubicBezTo>
                  <a:cubicBezTo>
                    <a:pt x="133" y="520"/>
                    <a:pt x="130" y="521"/>
                    <a:pt x="127" y="519"/>
                  </a:cubicBezTo>
                  <a:cubicBezTo>
                    <a:pt x="125" y="517"/>
                    <a:pt x="124" y="514"/>
                    <a:pt x="126" y="512"/>
                  </a:cubicBezTo>
                  <a:cubicBezTo>
                    <a:pt x="134" y="500"/>
                    <a:pt x="134" y="500"/>
                    <a:pt x="134" y="500"/>
                  </a:cubicBezTo>
                  <a:cubicBezTo>
                    <a:pt x="123" y="502"/>
                    <a:pt x="123" y="502"/>
                    <a:pt x="123" y="502"/>
                  </a:cubicBezTo>
                  <a:cubicBezTo>
                    <a:pt x="120" y="503"/>
                    <a:pt x="117" y="501"/>
                    <a:pt x="116" y="498"/>
                  </a:cubicBezTo>
                  <a:cubicBezTo>
                    <a:pt x="116" y="495"/>
                    <a:pt x="118" y="492"/>
                    <a:pt x="121" y="492"/>
                  </a:cubicBezTo>
                  <a:cubicBezTo>
                    <a:pt x="142" y="487"/>
                    <a:pt x="142" y="487"/>
                    <a:pt x="142" y="487"/>
                  </a:cubicBezTo>
                  <a:cubicBezTo>
                    <a:pt x="155" y="467"/>
                    <a:pt x="155" y="467"/>
                    <a:pt x="155" y="467"/>
                  </a:cubicBezTo>
                  <a:cubicBezTo>
                    <a:pt x="145" y="469"/>
                    <a:pt x="145" y="469"/>
                    <a:pt x="145" y="469"/>
                  </a:cubicBezTo>
                  <a:cubicBezTo>
                    <a:pt x="146" y="474"/>
                    <a:pt x="146" y="474"/>
                    <a:pt x="146" y="474"/>
                  </a:cubicBezTo>
                  <a:cubicBezTo>
                    <a:pt x="147" y="477"/>
                    <a:pt x="145" y="480"/>
                    <a:pt x="142" y="480"/>
                  </a:cubicBezTo>
                  <a:cubicBezTo>
                    <a:pt x="139" y="481"/>
                    <a:pt x="136" y="479"/>
                    <a:pt x="136" y="476"/>
                  </a:cubicBezTo>
                  <a:cubicBezTo>
                    <a:pt x="135" y="471"/>
                    <a:pt x="135" y="471"/>
                    <a:pt x="135" y="471"/>
                  </a:cubicBezTo>
                  <a:cubicBezTo>
                    <a:pt x="133" y="472"/>
                    <a:pt x="133" y="472"/>
                    <a:pt x="133" y="472"/>
                  </a:cubicBezTo>
                  <a:cubicBezTo>
                    <a:pt x="133" y="473"/>
                    <a:pt x="133" y="473"/>
                    <a:pt x="133" y="473"/>
                  </a:cubicBezTo>
                  <a:cubicBezTo>
                    <a:pt x="133" y="476"/>
                    <a:pt x="132" y="479"/>
                    <a:pt x="129" y="479"/>
                  </a:cubicBezTo>
                  <a:cubicBezTo>
                    <a:pt x="126" y="480"/>
                    <a:pt x="123" y="478"/>
                    <a:pt x="122" y="475"/>
                  </a:cubicBezTo>
                  <a:cubicBezTo>
                    <a:pt x="122" y="474"/>
                    <a:pt x="122" y="474"/>
                    <a:pt x="122" y="474"/>
                  </a:cubicBezTo>
                  <a:cubicBezTo>
                    <a:pt x="121" y="474"/>
                    <a:pt x="121" y="474"/>
                    <a:pt x="121" y="474"/>
                  </a:cubicBezTo>
                  <a:cubicBezTo>
                    <a:pt x="118" y="475"/>
                    <a:pt x="115" y="473"/>
                    <a:pt x="114" y="470"/>
                  </a:cubicBezTo>
                  <a:cubicBezTo>
                    <a:pt x="114" y="467"/>
                    <a:pt x="116" y="464"/>
                    <a:pt x="119" y="464"/>
                  </a:cubicBezTo>
                  <a:cubicBezTo>
                    <a:pt x="120" y="464"/>
                    <a:pt x="120" y="464"/>
                    <a:pt x="120" y="464"/>
                  </a:cubicBezTo>
                  <a:cubicBezTo>
                    <a:pt x="120" y="463"/>
                    <a:pt x="120" y="463"/>
                    <a:pt x="120" y="463"/>
                  </a:cubicBezTo>
                  <a:cubicBezTo>
                    <a:pt x="119" y="460"/>
                    <a:pt x="121" y="457"/>
                    <a:pt x="124" y="456"/>
                  </a:cubicBezTo>
                  <a:cubicBezTo>
                    <a:pt x="127" y="456"/>
                    <a:pt x="130" y="458"/>
                    <a:pt x="130" y="460"/>
                  </a:cubicBezTo>
                  <a:cubicBezTo>
                    <a:pt x="130" y="461"/>
                    <a:pt x="130" y="461"/>
                    <a:pt x="130" y="461"/>
                  </a:cubicBezTo>
                  <a:cubicBezTo>
                    <a:pt x="133" y="461"/>
                    <a:pt x="133" y="461"/>
                    <a:pt x="133" y="461"/>
                  </a:cubicBezTo>
                  <a:cubicBezTo>
                    <a:pt x="132" y="456"/>
                    <a:pt x="132" y="456"/>
                    <a:pt x="132" y="456"/>
                  </a:cubicBezTo>
                  <a:cubicBezTo>
                    <a:pt x="131" y="453"/>
                    <a:pt x="133" y="450"/>
                    <a:pt x="136" y="450"/>
                  </a:cubicBezTo>
                  <a:cubicBezTo>
                    <a:pt x="139" y="449"/>
                    <a:pt x="141" y="451"/>
                    <a:pt x="142" y="454"/>
                  </a:cubicBezTo>
                  <a:cubicBezTo>
                    <a:pt x="143" y="459"/>
                    <a:pt x="143" y="459"/>
                    <a:pt x="143" y="459"/>
                  </a:cubicBezTo>
                  <a:cubicBezTo>
                    <a:pt x="163" y="455"/>
                    <a:pt x="163" y="455"/>
                    <a:pt x="163" y="455"/>
                  </a:cubicBezTo>
                  <a:cubicBezTo>
                    <a:pt x="183" y="424"/>
                    <a:pt x="183" y="424"/>
                    <a:pt x="183" y="424"/>
                  </a:cubicBezTo>
                  <a:cubicBezTo>
                    <a:pt x="175" y="425"/>
                    <a:pt x="175" y="425"/>
                    <a:pt x="175" y="425"/>
                  </a:cubicBezTo>
                  <a:cubicBezTo>
                    <a:pt x="176" y="431"/>
                    <a:pt x="176" y="431"/>
                    <a:pt x="176" y="431"/>
                  </a:cubicBezTo>
                  <a:cubicBezTo>
                    <a:pt x="177" y="434"/>
                    <a:pt x="175" y="437"/>
                    <a:pt x="172" y="437"/>
                  </a:cubicBezTo>
                  <a:cubicBezTo>
                    <a:pt x="169" y="438"/>
                    <a:pt x="167" y="436"/>
                    <a:pt x="166" y="433"/>
                  </a:cubicBezTo>
                  <a:cubicBezTo>
                    <a:pt x="165" y="428"/>
                    <a:pt x="165" y="428"/>
                    <a:pt x="165" y="428"/>
                  </a:cubicBezTo>
                  <a:cubicBezTo>
                    <a:pt x="157" y="429"/>
                    <a:pt x="157" y="429"/>
                    <a:pt x="157" y="429"/>
                  </a:cubicBezTo>
                  <a:cubicBezTo>
                    <a:pt x="157" y="433"/>
                    <a:pt x="157" y="433"/>
                    <a:pt x="157" y="433"/>
                  </a:cubicBezTo>
                  <a:cubicBezTo>
                    <a:pt x="160" y="433"/>
                    <a:pt x="160" y="433"/>
                    <a:pt x="160" y="433"/>
                  </a:cubicBezTo>
                  <a:cubicBezTo>
                    <a:pt x="163" y="432"/>
                    <a:pt x="166" y="434"/>
                    <a:pt x="167" y="437"/>
                  </a:cubicBezTo>
                  <a:cubicBezTo>
                    <a:pt x="167" y="440"/>
                    <a:pt x="165" y="443"/>
                    <a:pt x="162" y="443"/>
                  </a:cubicBezTo>
                  <a:cubicBezTo>
                    <a:pt x="160" y="444"/>
                    <a:pt x="160" y="444"/>
                    <a:pt x="160" y="444"/>
                  </a:cubicBezTo>
                  <a:cubicBezTo>
                    <a:pt x="160" y="447"/>
                    <a:pt x="160" y="447"/>
                    <a:pt x="160" y="447"/>
                  </a:cubicBezTo>
                  <a:cubicBezTo>
                    <a:pt x="161" y="450"/>
                    <a:pt x="159" y="452"/>
                    <a:pt x="156" y="453"/>
                  </a:cubicBezTo>
                  <a:cubicBezTo>
                    <a:pt x="153" y="454"/>
                    <a:pt x="150" y="452"/>
                    <a:pt x="150" y="449"/>
                  </a:cubicBezTo>
                  <a:cubicBezTo>
                    <a:pt x="149" y="446"/>
                    <a:pt x="149" y="446"/>
                    <a:pt x="149" y="446"/>
                  </a:cubicBezTo>
                  <a:cubicBezTo>
                    <a:pt x="146" y="447"/>
                    <a:pt x="146" y="447"/>
                    <a:pt x="146" y="447"/>
                  </a:cubicBezTo>
                  <a:cubicBezTo>
                    <a:pt x="144" y="447"/>
                    <a:pt x="141" y="445"/>
                    <a:pt x="140" y="443"/>
                  </a:cubicBezTo>
                  <a:cubicBezTo>
                    <a:pt x="139" y="440"/>
                    <a:pt x="141" y="437"/>
                    <a:pt x="144" y="436"/>
                  </a:cubicBezTo>
                  <a:cubicBezTo>
                    <a:pt x="147" y="436"/>
                    <a:pt x="147" y="436"/>
                    <a:pt x="147" y="436"/>
                  </a:cubicBezTo>
                  <a:cubicBezTo>
                    <a:pt x="146" y="431"/>
                    <a:pt x="146" y="431"/>
                    <a:pt x="146" y="431"/>
                  </a:cubicBezTo>
                  <a:cubicBezTo>
                    <a:pt x="140" y="433"/>
                    <a:pt x="140" y="433"/>
                    <a:pt x="140" y="433"/>
                  </a:cubicBezTo>
                  <a:cubicBezTo>
                    <a:pt x="140" y="434"/>
                    <a:pt x="140" y="434"/>
                    <a:pt x="140" y="434"/>
                  </a:cubicBezTo>
                  <a:cubicBezTo>
                    <a:pt x="141" y="437"/>
                    <a:pt x="139" y="439"/>
                    <a:pt x="136" y="440"/>
                  </a:cubicBezTo>
                  <a:cubicBezTo>
                    <a:pt x="133" y="441"/>
                    <a:pt x="130" y="439"/>
                    <a:pt x="130" y="436"/>
                  </a:cubicBezTo>
                  <a:cubicBezTo>
                    <a:pt x="130" y="435"/>
                    <a:pt x="130" y="435"/>
                    <a:pt x="130" y="435"/>
                  </a:cubicBezTo>
                  <a:cubicBezTo>
                    <a:pt x="127" y="436"/>
                    <a:pt x="127" y="436"/>
                    <a:pt x="127" y="436"/>
                  </a:cubicBezTo>
                  <a:cubicBezTo>
                    <a:pt x="124" y="436"/>
                    <a:pt x="121" y="434"/>
                    <a:pt x="120" y="431"/>
                  </a:cubicBezTo>
                  <a:cubicBezTo>
                    <a:pt x="120" y="429"/>
                    <a:pt x="121" y="426"/>
                    <a:pt x="124" y="425"/>
                  </a:cubicBezTo>
                  <a:cubicBezTo>
                    <a:pt x="128" y="424"/>
                    <a:pt x="128" y="424"/>
                    <a:pt x="128" y="424"/>
                  </a:cubicBezTo>
                  <a:cubicBezTo>
                    <a:pt x="127" y="424"/>
                    <a:pt x="127" y="424"/>
                    <a:pt x="127" y="424"/>
                  </a:cubicBezTo>
                  <a:cubicBezTo>
                    <a:pt x="127" y="421"/>
                    <a:pt x="129" y="418"/>
                    <a:pt x="132" y="417"/>
                  </a:cubicBezTo>
                  <a:cubicBezTo>
                    <a:pt x="134" y="417"/>
                    <a:pt x="137" y="419"/>
                    <a:pt x="138" y="422"/>
                  </a:cubicBezTo>
                  <a:cubicBezTo>
                    <a:pt x="138" y="422"/>
                    <a:pt x="138" y="422"/>
                    <a:pt x="138" y="422"/>
                  </a:cubicBezTo>
                  <a:cubicBezTo>
                    <a:pt x="144" y="421"/>
                    <a:pt x="144" y="421"/>
                    <a:pt x="144" y="421"/>
                  </a:cubicBezTo>
                  <a:cubicBezTo>
                    <a:pt x="143" y="416"/>
                    <a:pt x="143" y="416"/>
                    <a:pt x="143" y="416"/>
                  </a:cubicBezTo>
                  <a:cubicBezTo>
                    <a:pt x="140" y="417"/>
                    <a:pt x="140" y="417"/>
                    <a:pt x="140" y="417"/>
                  </a:cubicBezTo>
                  <a:cubicBezTo>
                    <a:pt x="137" y="418"/>
                    <a:pt x="134" y="416"/>
                    <a:pt x="134" y="413"/>
                  </a:cubicBezTo>
                  <a:cubicBezTo>
                    <a:pt x="133" y="410"/>
                    <a:pt x="135" y="407"/>
                    <a:pt x="138" y="407"/>
                  </a:cubicBezTo>
                  <a:cubicBezTo>
                    <a:pt x="141" y="406"/>
                    <a:pt x="141" y="406"/>
                    <a:pt x="141" y="406"/>
                  </a:cubicBezTo>
                  <a:cubicBezTo>
                    <a:pt x="140" y="403"/>
                    <a:pt x="140" y="403"/>
                    <a:pt x="140" y="403"/>
                  </a:cubicBezTo>
                  <a:cubicBezTo>
                    <a:pt x="140" y="400"/>
                    <a:pt x="141" y="397"/>
                    <a:pt x="144" y="397"/>
                  </a:cubicBezTo>
                  <a:cubicBezTo>
                    <a:pt x="147" y="396"/>
                    <a:pt x="150" y="398"/>
                    <a:pt x="151" y="401"/>
                  </a:cubicBezTo>
                  <a:cubicBezTo>
                    <a:pt x="151" y="404"/>
                    <a:pt x="151" y="404"/>
                    <a:pt x="151" y="404"/>
                  </a:cubicBezTo>
                  <a:cubicBezTo>
                    <a:pt x="154" y="403"/>
                    <a:pt x="154" y="403"/>
                    <a:pt x="154" y="403"/>
                  </a:cubicBezTo>
                  <a:cubicBezTo>
                    <a:pt x="157" y="403"/>
                    <a:pt x="160" y="404"/>
                    <a:pt x="160" y="407"/>
                  </a:cubicBezTo>
                  <a:cubicBezTo>
                    <a:pt x="161" y="410"/>
                    <a:pt x="159" y="413"/>
                    <a:pt x="156" y="414"/>
                  </a:cubicBezTo>
                  <a:cubicBezTo>
                    <a:pt x="153" y="414"/>
                    <a:pt x="153" y="414"/>
                    <a:pt x="153" y="414"/>
                  </a:cubicBezTo>
                  <a:cubicBezTo>
                    <a:pt x="154" y="419"/>
                    <a:pt x="154" y="419"/>
                    <a:pt x="154" y="419"/>
                  </a:cubicBezTo>
                  <a:cubicBezTo>
                    <a:pt x="163" y="417"/>
                    <a:pt x="163" y="417"/>
                    <a:pt x="163" y="417"/>
                  </a:cubicBezTo>
                  <a:cubicBezTo>
                    <a:pt x="162" y="412"/>
                    <a:pt x="162" y="412"/>
                    <a:pt x="162" y="412"/>
                  </a:cubicBezTo>
                  <a:cubicBezTo>
                    <a:pt x="161" y="409"/>
                    <a:pt x="163" y="406"/>
                    <a:pt x="166" y="406"/>
                  </a:cubicBezTo>
                  <a:cubicBezTo>
                    <a:pt x="169" y="405"/>
                    <a:pt x="171" y="407"/>
                    <a:pt x="172" y="410"/>
                  </a:cubicBezTo>
                  <a:cubicBezTo>
                    <a:pt x="173" y="415"/>
                    <a:pt x="173" y="415"/>
                    <a:pt x="173" y="415"/>
                  </a:cubicBezTo>
                  <a:cubicBezTo>
                    <a:pt x="192" y="411"/>
                    <a:pt x="192" y="411"/>
                    <a:pt x="192" y="411"/>
                  </a:cubicBezTo>
                  <a:cubicBezTo>
                    <a:pt x="216" y="374"/>
                    <a:pt x="216" y="374"/>
                    <a:pt x="216" y="374"/>
                  </a:cubicBezTo>
                  <a:cubicBezTo>
                    <a:pt x="203" y="377"/>
                    <a:pt x="203" y="377"/>
                    <a:pt x="203" y="377"/>
                  </a:cubicBezTo>
                  <a:cubicBezTo>
                    <a:pt x="205" y="384"/>
                    <a:pt x="205" y="384"/>
                    <a:pt x="205" y="384"/>
                  </a:cubicBezTo>
                  <a:cubicBezTo>
                    <a:pt x="205" y="387"/>
                    <a:pt x="203" y="390"/>
                    <a:pt x="200" y="391"/>
                  </a:cubicBezTo>
                  <a:cubicBezTo>
                    <a:pt x="198" y="391"/>
                    <a:pt x="195" y="389"/>
                    <a:pt x="194" y="386"/>
                  </a:cubicBezTo>
                  <a:cubicBezTo>
                    <a:pt x="193" y="379"/>
                    <a:pt x="193" y="379"/>
                    <a:pt x="193" y="379"/>
                  </a:cubicBezTo>
                  <a:cubicBezTo>
                    <a:pt x="181" y="381"/>
                    <a:pt x="181" y="381"/>
                    <a:pt x="181" y="381"/>
                  </a:cubicBezTo>
                  <a:cubicBezTo>
                    <a:pt x="182" y="388"/>
                    <a:pt x="182" y="388"/>
                    <a:pt x="182" y="388"/>
                  </a:cubicBezTo>
                  <a:cubicBezTo>
                    <a:pt x="187" y="387"/>
                    <a:pt x="187" y="387"/>
                    <a:pt x="187" y="387"/>
                  </a:cubicBezTo>
                  <a:cubicBezTo>
                    <a:pt x="190" y="387"/>
                    <a:pt x="192" y="388"/>
                    <a:pt x="193" y="391"/>
                  </a:cubicBezTo>
                  <a:cubicBezTo>
                    <a:pt x="194" y="394"/>
                    <a:pt x="192" y="397"/>
                    <a:pt x="189" y="398"/>
                  </a:cubicBezTo>
                  <a:cubicBezTo>
                    <a:pt x="185" y="398"/>
                    <a:pt x="185" y="398"/>
                    <a:pt x="185" y="398"/>
                  </a:cubicBezTo>
                  <a:cubicBezTo>
                    <a:pt x="186" y="403"/>
                    <a:pt x="186" y="403"/>
                    <a:pt x="186" y="403"/>
                  </a:cubicBezTo>
                  <a:cubicBezTo>
                    <a:pt x="186" y="406"/>
                    <a:pt x="184" y="409"/>
                    <a:pt x="181" y="409"/>
                  </a:cubicBezTo>
                  <a:cubicBezTo>
                    <a:pt x="178" y="410"/>
                    <a:pt x="176" y="408"/>
                    <a:pt x="175" y="405"/>
                  </a:cubicBezTo>
                  <a:cubicBezTo>
                    <a:pt x="174" y="401"/>
                    <a:pt x="174" y="401"/>
                    <a:pt x="174" y="401"/>
                  </a:cubicBezTo>
                  <a:cubicBezTo>
                    <a:pt x="170" y="402"/>
                    <a:pt x="170" y="402"/>
                    <a:pt x="170" y="402"/>
                  </a:cubicBezTo>
                  <a:cubicBezTo>
                    <a:pt x="167" y="402"/>
                    <a:pt x="164" y="400"/>
                    <a:pt x="164" y="397"/>
                  </a:cubicBezTo>
                  <a:cubicBezTo>
                    <a:pt x="163" y="395"/>
                    <a:pt x="165" y="392"/>
                    <a:pt x="168" y="391"/>
                  </a:cubicBezTo>
                  <a:cubicBezTo>
                    <a:pt x="172" y="390"/>
                    <a:pt x="172" y="390"/>
                    <a:pt x="172" y="390"/>
                  </a:cubicBezTo>
                  <a:cubicBezTo>
                    <a:pt x="171" y="383"/>
                    <a:pt x="171" y="383"/>
                    <a:pt x="171" y="383"/>
                  </a:cubicBezTo>
                  <a:cubicBezTo>
                    <a:pt x="161" y="385"/>
                    <a:pt x="161" y="385"/>
                    <a:pt x="161" y="385"/>
                  </a:cubicBezTo>
                  <a:cubicBezTo>
                    <a:pt x="162" y="387"/>
                    <a:pt x="162" y="387"/>
                    <a:pt x="162" y="387"/>
                  </a:cubicBezTo>
                  <a:cubicBezTo>
                    <a:pt x="162" y="390"/>
                    <a:pt x="161" y="393"/>
                    <a:pt x="158" y="394"/>
                  </a:cubicBezTo>
                  <a:cubicBezTo>
                    <a:pt x="155" y="394"/>
                    <a:pt x="152" y="392"/>
                    <a:pt x="151" y="390"/>
                  </a:cubicBezTo>
                  <a:cubicBezTo>
                    <a:pt x="151" y="387"/>
                    <a:pt x="151" y="387"/>
                    <a:pt x="151" y="387"/>
                  </a:cubicBezTo>
                  <a:cubicBezTo>
                    <a:pt x="146" y="388"/>
                    <a:pt x="146" y="388"/>
                    <a:pt x="146" y="388"/>
                  </a:cubicBezTo>
                  <a:cubicBezTo>
                    <a:pt x="143" y="389"/>
                    <a:pt x="141" y="387"/>
                    <a:pt x="140" y="384"/>
                  </a:cubicBezTo>
                  <a:cubicBezTo>
                    <a:pt x="139" y="381"/>
                    <a:pt x="141" y="379"/>
                    <a:pt x="144" y="378"/>
                  </a:cubicBezTo>
                  <a:cubicBezTo>
                    <a:pt x="149" y="377"/>
                    <a:pt x="149" y="377"/>
                    <a:pt x="149" y="377"/>
                  </a:cubicBezTo>
                  <a:cubicBezTo>
                    <a:pt x="148" y="375"/>
                    <a:pt x="148" y="375"/>
                    <a:pt x="148" y="375"/>
                  </a:cubicBezTo>
                  <a:cubicBezTo>
                    <a:pt x="148" y="372"/>
                    <a:pt x="150" y="369"/>
                    <a:pt x="153" y="369"/>
                  </a:cubicBezTo>
                  <a:cubicBezTo>
                    <a:pt x="155" y="368"/>
                    <a:pt x="158" y="370"/>
                    <a:pt x="159" y="373"/>
                  </a:cubicBezTo>
                  <a:cubicBezTo>
                    <a:pt x="159" y="375"/>
                    <a:pt x="159" y="375"/>
                    <a:pt x="159" y="375"/>
                  </a:cubicBezTo>
                  <a:cubicBezTo>
                    <a:pt x="168" y="373"/>
                    <a:pt x="168" y="373"/>
                    <a:pt x="168" y="373"/>
                  </a:cubicBezTo>
                  <a:cubicBezTo>
                    <a:pt x="167" y="366"/>
                    <a:pt x="167" y="366"/>
                    <a:pt x="167" y="366"/>
                  </a:cubicBezTo>
                  <a:cubicBezTo>
                    <a:pt x="163" y="366"/>
                    <a:pt x="163" y="366"/>
                    <a:pt x="163" y="366"/>
                  </a:cubicBezTo>
                  <a:cubicBezTo>
                    <a:pt x="160" y="367"/>
                    <a:pt x="157" y="365"/>
                    <a:pt x="156" y="362"/>
                  </a:cubicBezTo>
                  <a:cubicBezTo>
                    <a:pt x="156" y="362"/>
                    <a:pt x="156" y="362"/>
                    <a:pt x="156" y="362"/>
                  </a:cubicBezTo>
                  <a:cubicBezTo>
                    <a:pt x="114" y="386"/>
                    <a:pt x="114" y="386"/>
                    <a:pt x="114" y="386"/>
                  </a:cubicBezTo>
                  <a:cubicBezTo>
                    <a:pt x="106" y="410"/>
                    <a:pt x="106" y="410"/>
                    <a:pt x="106" y="410"/>
                  </a:cubicBezTo>
                  <a:cubicBezTo>
                    <a:pt x="112" y="412"/>
                    <a:pt x="112" y="412"/>
                    <a:pt x="112" y="412"/>
                  </a:cubicBezTo>
                  <a:cubicBezTo>
                    <a:pt x="115" y="413"/>
                    <a:pt x="117" y="416"/>
                    <a:pt x="116" y="419"/>
                  </a:cubicBezTo>
                  <a:cubicBezTo>
                    <a:pt x="115" y="423"/>
                    <a:pt x="112" y="425"/>
                    <a:pt x="109" y="424"/>
                  </a:cubicBezTo>
                  <a:cubicBezTo>
                    <a:pt x="103" y="422"/>
                    <a:pt x="103" y="422"/>
                    <a:pt x="103" y="422"/>
                  </a:cubicBezTo>
                  <a:cubicBezTo>
                    <a:pt x="103" y="425"/>
                    <a:pt x="103" y="425"/>
                    <a:pt x="103" y="425"/>
                  </a:cubicBezTo>
                  <a:cubicBezTo>
                    <a:pt x="104" y="425"/>
                    <a:pt x="104" y="425"/>
                    <a:pt x="104" y="425"/>
                  </a:cubicBezTo>
                  <a:cubicBezTo>
                    <a:pt x="107" y="426"/>
                    <a:pt x="109" y="429"/>
                    <a:pt x="108" y="433"/>
                  </a:cubicBezTo>
                  <a:cubicBezTo>
                    <a:pt x="107" y="436"/>
                    <a:pt x="104" y="438"/>
                    <a:pt x="101" y="437"/>
                  </a:cubicBezTo>
                  <a:cubicBezTo>
                    <a:pt x="99" y="437"/>
                    <a:pt x="99" y="437"/>
                    <a:pt x="99" y="437"/>
                  </a:cubicBezTo>
                  <a:cubicBezTo>
                    <a:pt x="99" y="438"/>
                    <a:pt x="99" y="438"/>
                    <a:pt x="99" y="438"/>
                  </a:cubicBezTo>
                  <a:cubicBezTo>
                    <a:pt x="98" y="442"/>
                    <a:pt x="95" y="444"/>
                    <a:pt x="91" y="443"/>
                  </a:cubicBezTo>
                  <a:cubicBezTo>
                    <a:pt x="88" y="442"/>
                    <a:pt x="86" y="438"/>
                    <a:pt x="87" y="435"/>
                  </a:cubicBezTo>
                  <a:cubicBezTo>
                    <a:pt x="87" y="434"/>
                    <a:pt x="87" y="434"/>
                    <a:pt x="87" y="434"/>
                  </a:cubicBezTo>
                  <a:cubicBezTo>
                    <a:pt x="86" y="433"/>
                    <a:pt x="86" y="433"/>
                    <a:pt x="86" y="433"/>
                  </a:cubicBezTo>
                  <a:cubicBezTo>
                    <a:pt x="83" y="432"/>
                    <a:pt x="81" y="429"/>
                    <a:pt x="82" y="426"/>
                  </a:cubicBezTo>
                  <a:cubicBezTo>
                    <a:pt x="83" y="422"/>
                    <a:pt x="86" y="420"/>
                    <a:pt x="89" y="421"/>
                  </a:cubicBezTo>
                  <a:cubicBezTo>
                    <a:pt x="91" y="422"/>
                    <a:pt x="91" y="422"/>
                    <a:pt x="91" y="422"/>
                  </a:cubicBezTo>
                  <a:cubicBezTo>
                    <a:pt x="91" y="419"/>
                    <a:pt x="91" y="419"/>
                    <a:pt x="91" y="419"/>
                  </a:cubicBezTo>
                  <a:cubicBezTo>
                    <a:pt x="86" y="418"/>
                    <a:pt x="86" y="418"/>
                    <a:pt x="86" y="418"/>
                  </a:cubicBezTo>
                  <a:cubicBezTo>
                    <a:pt x="83" y="417"/>
                    <a:pt x="81" y="413"/>
                    <a:pt x="81" y="410"/>
                  </a:cubicBezTo>
                  <a:cubicBezTo>
                    <a:pt x="82" y="407"/>
                    <a:pt x="86" y="405"/>
                    <a:pt x="89" y="406"/>
                  </a:cubicBezTo>
                  <a:cubicBezTo>
                    <a:pt x="94" y="407"/>
                    <a:pt x="94" y="407"/>
                    <a:pt x="94" y="407"/>
                  </a:cubicBezTo>
                  <a:cubicBezTo>
                    <a:pt x="97" y="396"/>
                    <a:pt x="97" y="396"/>
                    <a:pt x="97" y="396"/>
                  </a:cubicBezTo>
                  <a:cubicBezTo>
                    <a:pt x="85" y="403"/>
                    <a:pt x="85" y="403"/>
                    <a:pt x="85" y="403"/>
                  </a:cubicBezTo>
                  <a:cubicBezTo>
                    <a:pt x="73" y="410"/>
                    <a:pt x="73" y="410"/>
                    <a:pt x="73" y="410"/>
                  </a:cubicBezTo>
                  <a:cubicBezTo>
                    <a:pt x="67" y="434"/>
                    <a:pt x="67" y="434"/>
                    <a:pt x="67" y="434"/>
                  </a:cubicBezTo>
                  <a:cubicBezTo>
                    <a:pt x="66" y="437"/>
                    <a:pt x="63" y="439"/>
                    <a:pt x="59" y="439"/>
                  </a:cubicBezTo>
                  <a:cubicBezTo>
                    <a:pt x="56" y="438"/>
                    <a:pt x="54" y="434"/>
                    <a:pt x="55" y="431"/>
                  </a:cubicBezTo>
                  <a:cubicBezTo>
                    <a:pt x="58" y="419"/>
                    <a:pt x="58" y="419"/>
                    <a:pt x="58" y="419"/>
                  </a:cubicBezTo>
                  <a:cubicBezTo>
                    <a:pt x="44" y="427"/>
                    <a:pt x="44" y="427"/>
                    <a:pt x="44" y="427"/>
                  </a:cubicBezTo>
                  <a:cubicBezTo>
                    <a:pt x="41" y="429"/>
                    <a:pt x="37" y="428"/>
                    <a:pt x="36" y="425"/>
                  </a:cubicBezTo>
                  <a:cubicBezTo>
                    <a:pt x="34" y="422"/>
                    <a:pt x="35" y="418"/>
                    <a:pt x="38" y="416"/>
                  </a:cubicBezTo>
                  <a:cubicBezTo>
                    <a:pt x="52" y="408"/>
                    <a:pt x="52" y="408"/>
                    <a:pt x="52" y="408"/>
                  </a:cubicBezTo>
                  <a:cubicBezTo>
                    <a:pt x="40" y="405"/>
                    <a:pt x="40" y="405"/>
                    <a:pt x="40" y="405"/>
                  </a:cubicBezTo>
                  <a:cubicBezTo>
                    <a:pt x="36" y="404"/>
                    <a:pt x="35" y="400"/>
                    <a:pt x="35" y="397"/>
                  </a:cubicBezTo>
                  <a:cubicBezTo>
                    <a:pt x="36" y="394"/>
                    <a:pt x="40" y="392"/>
                    <a:pt x="43" y="393"/>
                  </a:cubicBezTo>
                  <a:cubicBezTo>
                    <a:pt x="67" y="399"/>
                    <a:pt x="67" y="399"/>
                    <a:pt x="67" y="399"/>
                  </a:cubicBezTo>
                  <a:cubicBezTo>
                    <a:pt x="79" y="392"/>
                    <a:pt x="79" y="392"/>
                    <a:pt x="79" y="392"/>
                  </a:cubicBezTo>
                  <a:cubicBezTo>
                    <a:pt x="91" y="385"/>
                    <a:pt x="91" y="385"/>
                    <a:pt x="91" y="385"/>
                  </a:cubicBezTo>
                  <a:cubicBezTo>
                    <a:pt x="80" y="382"/>
                    <a:pt x="80" y="382"/>
                    <a:pt x="80" y="382"/>
                  </a:cubicBezTo>
                  <a:cubicBezTo>
                    <a:pt x="79" y="388"/>
                    <a:pt x="79" y="388"/>
                    <a:pt x="79" y="388"/>
                  </a:cubicBezTo>
                  <a:cubicBezTo>
                    <a:pt x="78" y="391"/>
                    <a:pt x="74" y="393"/>
                    <a:pt x="71" y="392"/>
                  </a:cubicBezTo>
                  <a:cubicBezTo>
                    <a:pt x="68" y="391"/>
                    <a:pt x="66" y="388"/>
                    <a:pt x="67" y="385"/>
                  </a:cubicBezTo>
                  <a:cubicBezTo>
                    <a:pt x="68" y="379"/>
                    <a:pt x="68" y="379"/>
                    <a:pt x="68" y="379"/>
                  </a:cubicBezTo>
                  <a:cubicBezTo>
                    <a:pt x="66" y="379"/>
                    <a:pt x="66" y="379"/>
                    <a:pt x="66" y="379"/>
                  </a:cubicBezTo>
                  <a:cubicBezTo>
                    <a:pt x="65" y="380"/>
                    <a:pt x="65" y="380"/>
                    <a:pt x="65" y="380"/>
                  </a:cubicBezTo>
                  <a:cubicBezTo>
                    <a:pt x="65" y="383"/>
                    <a:pt x="61" y="385"/>
                    <a:pt x="58" y="384"/>
                  </a:cubicBezTo>
                  <a:cubicBezTo>
                    <a:pt x="55" y="383"/>
                    <a:pt x="53" y="380"/>
                    <a:pt x="53" y="376"/>
                  </a:cubicBezTo>
                  <a:cubicBezTo>
                    <a:pt x="54" y="375"/>
                    <a:pt x="54" y="375"/>
                    <a:pt x="54" y="375"/>
                  </a:cubicBezTo>
                  <a:cubicBezTo>
                    <a:pt x="52" y="375"/>
                    <a:pt x="52" y="375"/>
                    <a:pt x="52" y="375"/>
                  </a:cubicBezTo>
                  <a:cubicBezTo>
                    <a:pt x="49" y="374"/>
                    <a:pt x="47" y="371"/>
                    <a:pt x="48" y="367"/>
                  </a:cubicBezTo>
                  <a:cubicBezTo>
                    <a:pt x="49" y="364"/>
                    <a:pt x="52" y="362"/>
                    <a:pt x="55" y="363"/>
                  </a:cubicBezTo>
                  <a:cubicBezTo>
                    <a:pt x="57" y="363"/>
                    <a:pt x="57" y="363"/>
                    <a:pt x="57" y="363"/>
                  </a:cubicBezTo>
                  <a:cubicBezTo>
                    <a:pt x="57" y="362"/>
                    <a:pt x="57" y="362"/>
                    <a:pt x="57" y="362"/>
                  </a:cubicBezTo>
                  <a:cubicBezTo>
                    <a:pt x="58" y="359"/>
                    <a:pt x="62" y="357"/>
                    <a:pt x="65" y="358"/>
                  </a:cubicBezTo>
                  <a:cubicBezTo>
                    <a:pt x="68" y="359"/>
                    <a:pt x="70" y="362"/>
                    <a:pt x="69" y="365"/>
                  </a:cubicBezTo>
                  <a:cubicBezTo>
                    <a:pt x="69" y="367"/>
                    <a:pt x="69" y="367"/>
                    <a:pt x="69" y="367"/>
                  </a:cubicBezTo>
                  <a:cubicBezTo>
                    <a:pt x="71" y="367"/>
                    <a:pt x="71" y="367"/>
                    <a:pt x="71" y="367"/>
                  </a:cubicBezTo>
                  <a:cubicBezTo>
                    <a:pt x="73" y="362"/>
                    <a:pt x="73" y="362"/>
                    <a:pt x="73" y="362"/>
                  </a:cubicBezTo>
                  <a:cubicBezTo>
                    <a:pt x="74" y="358"/>
                    <a:pt x="77" y="356"/>
                    <a:pt x="81" y="357"/>
                  </a:cubicBezTo>
                  <a:cubicBezTo>
                    <a:pt x="84" y="358"/>
                    <a:pt x="86" y="362"/>
                    <a:pt x="85" y="365"/>
                  </a:cubicBezTo>
                  <a:cubicBezTo>
                    <a:pt x="83" y="370"/>
                    <a:pt x="83" y="370"/>
                    <a:pt x="83" y="370"/>
                  </a:cubicBezTo>
                  <a:cubicBezTo>
                    <a:pt x="107" y="376"/>
                    <a:pt x="107" y="376"/>
                    <a:pt x="107" y="376"/>
                  </a:cubicBezTo>
                  <a:cubicBezTo>
                    <a:pt x="150" y="351"/>
                    <a:pt x="150" y="351"/>
                    <a:pt x="150" y="351"/>
                  </a:cubicBezTo>
                  <a:cubicBezTo>
                    <a:pt x="148" y="349"/>
                    <a:pt x="148" y="346"/>
                    <a:pt x="150" y="344"/>
                  </a:cubicBezTo>
                  <a:cubicBezTo>
                    <a:pt x="153" y="341"/>
                    <a:pt x="153" y="341"/>
                    <a:pt x="153" y="341"/>
                  </a:cubicBezTo>
                  <a:cubicBezTo>
                    <a:pt x="147" y="336"/>
                    <a:pt x="147" y="336"/>
                    <a:pt x="147" y="336"/>
                  </a:cubicBezTo>
                  <a:cubicBezTo>
                    <a:pt x="141" y="343"/>
                    <a:pt x="141" y="343"/>
                    <a:pt x="141" y="343"/>
                  </a:cubicBezTo>
                  <a:cubicBezTo>
                    <a:pt x="142" y="344"/>
                    <a:pt x="142" y="344"/>
                    <a:pt x="142" y="344"/>
                  </a:cubicBezTo>
                  <a:cubicBezTo>
                    <a:pt x="144" y="346"/>
                    <a:pt x="145" y="349"/>
                    <a:pt x="143" y="351"/>
                  </a:cubicBezTo>
                  <a:cubicBezTo>
                    <a:pt x="141" y="354"/>
                    <a:pt x="137" y="354"/>
                    <a:pt x="135" y="352"/>
                  </a:cubicBezTo>
                  <a:cubicBezTo>
                    <a:pt x="134" y="351"/>
                    <a:pt x="134" y="351"/>
                    <a:pt x="134" y="351"/>
                  </a:cubicBezTo>
                  <a:cubicBezTo>
                    <a:pt x="131" y="354"/>
                    <a:pt x="131" y="354"/>
                    <a:pt x="131" y="354"/>
                  </a:cubicBezTo>
                  <a:cubicBezTo>
                    <a:pt x="129" y="356"/>
                    <a:pt x="125" y="357"/>
                    <a:pt x="123" y="355"/>
                  </a:cubicBezTo>
                  <a:cubicBezTo>
                    <a:pt x="121" y="353"/>
                    <a:pt x="121" y="349"/>
                    <a:pt x="123" y="347"/>
                  </a:cubicBezTo>
                  <a:cubicBezTo>
                    <a:pt x="126" y="344"/>
                    <a:pt x="126" y="344"/>
                    <a:pt x="126" y="344"/>
                  </a:cubicBezTo>
                  <a:cubicBezTo>
                    <a:pt x="124" y="342"/>
                    <a:pt x="124" y="342"/>
                    <a:pt x="124" y="342"/>
                  </a:cubicBezTo>
                  <a:cubicBezTo>
                    <a:pt x="122" y="340"/>
                    <a:pt x="122" y="337"/>
                    <a:pt x="124" y="335"/>
                  </a:cubicBezTo>
                  <a:cubicBezTo>
                    <a:pt x="126" y="332"/>
                    <a:pt x="129" y="332"/>
                    <a:pt x="131" y="334"/>
                  </a:cubicBezTo>
                  <a:cubicBezTo>
                    <a:pt x="133" y="336"/>
                    <a:pt x="133" y="336"/>
                    <a:pt x="133" y="336"/>
                  </a:cubicBezTo>
                  <a:cubicBezTo>
                    <a:pt x="139" y="329"/>
                    <a:pt x="139" y="329"/>
                    <a:pt x="139" y="329"/>
                  </a:cubicBezTo>
                  <a:cubicBezTo>
                    <a:pt x="134" y="324"/>
                    <a:pt x="134" y="324"/>
                    <a:pt x="134" y="324"/>
                  </a:cubicBezTo>
                  <a:cubicBezTo>
                    <a:pt x="131" y="327"/>
                    <a:pt x="131" y="327"/>
                    <a:pt x="131" y="327"/>
                  </a:cubicBezTo>
                  <a:cubicBezTo>
                    <a:pt x="129" y="329"/>
                    <a:pt x="126" y="330"/>
                    <a:pt x="123" y="328"/>
                  </a:cubicBezTo>
                  <a:cubicBezTo>
                    <a:pt x="121" y="326"/>
                    <a:pt x="121" y="322"/>
                    <a:pt x="123" y="320"/>
                  </a:cubicBezTo>
                  <a:cubicBezTo>
                    <a:pt x="126" y="317"/>
                    <a:pt x="126" y="317"/>
                    <a:pt x="126" y="317"/>
                  </a:cubicBezTo>
                  <a:cubicBezTo>
                    <a:pt x="123" y="314"/>
                    <a:pt x="123" y="314"/>
                    <a:pt x="123" y="314"/>
                  </a:cubicBezTo>
                  <a:cubicBezTo>
                    <a:pt x="120" y="312"/>
                    <a:pt x="120" y="309"/>
                    <a:pt x="122" y="306"/>
                  </a:cubicBezTo>
                  <a:cubicBezTo>
                    <a:pt x="124" y="304"/>
                    <a:pt x="127" y="304"/>
                    <a:pt x="130" y="306"/>
                  </a:cubicBezTo>
                  <a:cubicBezTo>
                    <a:pt x="133" y="309"/>
                    <a:pt x="133" y="309"/>
                    <a:pt x="133" y="309"/>
                  </a:cubicBezTo>
                  <a:cubicBezTo>
                    <a:pt x="136" y="306"/>
                    <a:pt x="136" y="306"/>
                    <a:pt x="136" y="306"/>
                  </a:cubicBezTo>
                  <a:cubicBezTo>
                    <a:pt x="138" y="303"/>
                    <a:pt x="141" y="303"/>
                    <a:pt x="143" y="305"/>
                  </a:cubicBezTo>
                  <a:cubicBezTo>
                    <a:pt x="146" y="307"/>
                    <a:pt x="146" y="311"/>
                    <a:pt x="144" y="313"/>
                  </a:cubicBezTo>
                  <a:cubicBezTo>
                    <a:pt x="141" y="316"/>
                    <a:pt x="141" y="316"/>
                    <a:pt x="141" y="316"/>
                  </a:cubicBezTo>
                  <a:cubicBezTo>
                    <a:pt x="146" y="321"/>
                    <a:pt x="146" y="321"/>
                    <a:pt x="146" y="321"/>
                  </a:cubicBezTo>
                  <a:cubicBezTo>
                    <a:pt x="154" y="312"/>
                    <a:pt x="154" y="312"/>
                    <a:pt x="154" y="312"/>
                  </a:cubicBezTo>
                  <a:cubicBezTo>
                    <a:pt x="148" y="307"/>
                    <a:pt x="148" y="307"/>
                    <a:pt x="148" y="307"/>
                  </a:cubicBezTo>
                  <a:cubicBezTo>
                    <a:pt x="146" y="305"/>
                    <a:pt x="146" y="301"/>
                    <a:pt x="148" y="299"/>
                  </a:cubicBezTo>
                  <a:cubicBezTo>
                    <a:pt x="150" y="297"/>
                    <a:pt x="153" y="297"/>
                    <a:pt x="155" y="299"/>
                  </a:cubicBezTo>
                  <a:cubicBezTo>
                    <a:pt x="161" y="304"/>
                    <a:pt x="161" y="304"/>
                    <a:pt x="161" y="304"/>
                  </a:cubicBezTo>
                  <a:cubicBezTo>
                    <a:pt x="170" y="294"/>
                    <a:pt x="170" y="294"/>
                    <a:pt x="170" y="294"/>
                  </a:cubicBezTo>
                  <a:cubicBezTo>
                    <a:pt x="126" y="296"/>
                    <a:pt x="126" y="296"/>
                    <a:pt x="126" y="296"/>
                  </a:cubicBezTo>
                  <a:cubicBezTo>
                    <a:pt x="113" y="311"/>
                    <a:pt x="113" y="311"/>
                    <a:pt x="113" y="311"/>
                  </a:cubicBezTo>
                  <a:cubicBezTo>
                    <a:pt x="117" y="314"/>
                    <a:pt x="117" y="314"/>
                    <a:pt x="117" y="314"/>
                  </a:cubicBezTo>
                  <a:cubicBezTo>
                    <a:pt x="119" y="316"/>
                    <a:pt x="119" y="320"/>
                    <a:pt x="117" y="322"/>
                  </a:cubicBezTo>
                  <a:cubicBezTo>
                    <a:pt x="115" y="324"/>
                    <a:pt x="112" y="324"/>
                    <a:pt x="110" y="322"/>
                  </a:cubicBezTo>
                  <a:cubicBezTo>
                    <a:pt x="106" y="319"/>
                    <a:pt x="106" y="319"/>
                    <a:pt x="106" y="319"/>
                  </a:cubicBezTo>
                  <a:cubicBezTo>
                    <a:pt x="100" y="325"/>
                    <a:pt x="100" y="325"/>
                    <a:pt x="100" y="325"/>
                  </a:cubicBezTo>
                  <a:cubicBezTo>
                    <a:pt x="104" y="328"/>
                    <a:pt x="104" y="328"/>
                    <a:pt x="104" y="328"/>
                  </a:cubicBezTo>
                  <a:cubicBezTo>
                    <a:pt x="106" y="326"/>
                    <a:pt x="106" y="326"/>
                    <a:pt x="106" y="326"/>
                  </a:cubicBezTo>
                  <a:cubicBezTo>
                    <a:pt x="108" y="324"/>
                    <a:pt x="111" y="323"/>
                    <a:pt x="113" y="325"/>
                  </a:cubicBezTo>
                  <a:cubicBezTo>
                    <a:pt x="115" y="327"/>
                    <a:pt x="116" y="331"/>
                    <a:pt x="114" y="333"/>
                  </a:cubicBezTo>
                  <a:cubicBezTo>
                    <a:pt x="112" y="335"/>
                    <a:pt x="112" y="335"/>
                    <a:pt x="112" y="335"/>
                  </a:cubicBezTo>
                  <a:cubicBezTo>
                    <a:pt x="114" y="337"/>
                    <a:pt x="114" y="337"/>
                    <a:pt x="114" y="337"/>
                  </a:cubicBezTo>
                  <a:cubicBezTo>
                    <a:pt x="116" y="339"/>
                    <a:pt x="116" y="342"/>
                    <a:pt x="114" y="345"/>
                  </a:cubicBezTo>
                  <a:cubicBezTo>
                    <a:pt x="112" y="347"/>
                    <a:pt x="109" y="347"/>
                    <a:pt x="107" y="345"/>
                  </a:cubicBezTo>
                  <a:cubicBezTo>
                    <a:pt x="105" y="343"/>
                    <a:pt x="105" y="343"/>
                    <a:pt x="105" y="343"/>
                  </a:cubicBezTo>
                  <a:cubicBezTo>
                    <a:pt x="103" y="345"/>
                    <a:pt x="103" y="345"/>
                    <a:pt x="103" y="345"/>
                  </a:cubicBezTo>
                  <a:cubicBezTo>
                    <a:pt x="101" y="347"/>
                    <a:pt x="97" y="348"/>
                    <a:pt x="95" y="346"/>
                  </a:cubicBezTo>
                  <a:cubicBezTo>
                    <a:pt x="93" y="344"/>
                    <a:pt x="93" y="340"/>
                    <a:pt x="95" y="338"/>
                  </a:cubicBezTo>
                  <a:cubicBezTo>
                    <a:pt x="97" y="336"/>
                    <a:pt x="97" y="336"/>
                    <a:pt x="97" y="336"/>
                  </a:cubicBezTo>
                  <a:cubicBezTo>
                    <a:pt x="93" y="333"/>
                    <a:pt x="93" y="333"/>
                    <a:pt x="93" y="333"/>
                  </a:cubicBezTo>
                  <a:cubicBezTo>
                    <a:pt x="89" y="337"/>
                    <a:pt x="89" y="337"/>
                    <a:pt x="89" y="337"/>
                  </a:cubicBezTo>
                  <a:cubicBezTo>
                    <a:pt x="90" y="338"/>
                    <a:pt x="90" y="338"/>
                    <a:pt x="90" y="338"/>
                  </a:cubicBezTo>
                  <a:cubicBezTo>
                    <a:pt x="92" y="340"/>
                    <a:pt x="92" y="343"/>
                    <a:pt x="90" y="345"/>
                  </a:cubicBezTo>
                  <a:cubicBezTo>
                    <a:pt x="88" y="348"/>
                    <a:pt x="85" y="348"/>
                    <a:pt x="83" y="346"/>
                  </a:cubicBezTo>
                  <a:cubicBezTo>
                    <a:pt x="82" y="345"/>
                    <a:pt x="82" y="345"/>
                    <a:pt x="82" y="345"/>
                  </a:cubicBezTo>
                  <a:cubicBezTo>
                    <a:pt x="80" y="348"/>
                    <a:pt x="80" y="348"/>
                    <a:pt x="80" y="348"/>
                  </a:cubicBezTo>
                  <a:cubicBezTo>
                    <a:pt x="78" y="350"/>
                    <a:pt x="74" y="350"/>
                    <a:pt x="72" y="348"/>
                  </a:cubicBezTo>
                  <a:cubicBezTo>
                    <a:pt x="70" y="346"/>
                    <a:pt x="70" y="343"/>
                    <a:pt x="72" y="341"/>
                  </a:cubicBezTo>
                  <a:cubicBezTo>
                    <a:pt x="74" y="338"/>
                    <a:pt x="74" y="338"/>
                    <a:pt x="74" y="338"/>
                  </a:cubicBezTo>
                  <a:cubicBezTo>
                    <a:pt x="73" y="338"/>
                    <a:pt x="73" y="338"/>
                    <a:pt x="73" y="338"/>
                  </a:cubicBezTo>
                  <a:cubicBezTo>
                    <a:pt x="71" y="336"/>
                    <a:pt x="71" y="332"/>
                    <a:pt x="73" y="330"/>
                  </a:cubicBezTo>
                  <a:cubicBezTo>
                    <a:pt x="75" y="328"/>
                    <a:pt x="78" y="328"/>
                    <a:pt x="80" y="330"/>
                  </a:cubicBezTo>
                  <a:cubicBezTo>
                    <a:pt x="81" y="330"/>
                    <a:pt x="81" y="330"/>
                    <a:pt x="81" y="330"/>
                  </a:cubicBezTo>
                  <a:cubicBezTo>
                    <a:pt x="85" y="326"/>
                    <a:pt x="85" y="326"/>
                    <a:pt x="85" y="326"/>
                  </a:cubicBezTo>
                  <a:cubicBezTo>
                    <a:pt x="82" y="323"/>
                    <a:pt x="82" y="323"/>
                    <a:pt x="82" y="323"/>
                  </a:cubicBezTo>
                  <a:cubicBezTo>
                    <a:pt x="80" y="325"/>
                    <a:pt x="80" y="325"/>
                    <a:pt x="80" y="325"/>
                  </a:cubicBezTo>
                  <a:cubicBezTo>
                    <a:pt x="78" y="327"/>
                    <a:pt x="75" y="327"/>
                    <a:pt x="73" y="325"/>
                  </a:cubicBezTo>
                  <a:cubicBezTo>
                    <a:pt x="70" y="323"/>
                    <a:pt x="70" y="320"/>
                    <a:pt x="72" y="318"/>
                  </a:cubicBezTo>
                  <a:cubicBezTo>
                    <a:pt x="74" y="316"/>
                    <a:pt x="74" y="316"/>
                    <a:pt x="74" y="316"/>
                  </a:cubicBezTo>
                  <a:cubicBezTo>
                    <a:pt x="72" y="314"/>
                    <a:pt x="72" y="314"/>
                    <a:pt x="72" y="314"/>
                  </a:cubicBezTo>
                  <a:cubicBezTo>
                    <a:pt x="70" y="312"/>
                    <a:pt x="70" y="308"/>
                    <a:pt x="71" y="306"/>
                  </a:cubicBezTo>
                  <a:cubicBezTo>
                    <a:pt x="73" y="304"/>
                    <a:pt x="77" y="304"/>
                    <a:pt x="79" y="306"/>
                  </a:cubicBezTo>
                  <a:cubicBezTo>
                    <a:pt x="81" y="308"/>
                    <a:pt x="81" y="308"/>
                    <a:pt x="81" y="308"/>
                  </a:cubicBezTo>
                  <a:cubicBezTo>
                    <a:pt x="83" y="306"/>
                    <a:pt x="83" y="306"/>
                    <a:pt x="83" y="306"/>
                  </a:cubicBezTo>
                  <a:cubicBezTo>
                    <a:pt x="85" y="303"/>
                    <a:pt x="89" y="303"/>
                    <a:pt x="91" y="305"/>
                  </a:cubicBezTo>
                  <a:cubicBezTo>
                    <a:pt x="93" y="307"/>
                    <a:pt x="93" y="311"/>
                    <a:pt x="91" y="313"/>
                  </a:cubicBezTo>
                  <a:cubicBezTo>
                    <a:pt x="89" y="315"/>
                    <a:pt x="89" y="315"/>
                    <a:pt x="89" y="315"/>
                  </a:cubicBezTo>
                  <a:cubicBezTo>
                    <a:pt x="92" y="318"/>
                    <a:pt x="92" y="318"/>
                    <a:pt x="92" y="318"/>
                  </a:cubicBezTo>
                  <a:cubicBezTo>
                    <a:pt x="98" y="312"/>
                    <a:pt x="98" y="312"/>
                    <a:pt x="98" y="312"/>
                  </a:cubicBezTo>
                  <a:cubicBezTo>
                    <a:pt x="94" y="308"/>
                    <a:pt x="94" y="308"/>
                    <a:pt x="94" y="308"/>
                  </a:cubicBezTo>
                  <a:cubicBezTo>
                    <a:pt x="91" y="306"/>
                    <a:pt x="91" y="302"/>
                    <a:pt x="93" y="300"/>
                  </a:cubicBezTo>
                  <a:cubicBezTo>
                    <a:pt x="95" y="298"/>
                    <a:pt x="99" y="298"/>
                    <a:pt x="101" y="300"/>
                  </a:cubicBezTo>
                  <a:cubicBezTo>
                    <a:pt x="105" y="304"/>
                    <a:pt x="105" y="304"/>
                    <a:pt x="105" y="304"/>
                  </a:cubicBezTo>
                  <a:cubicBezTo>
                    <a:pt x="111" y="297"/>
                    <a:pt x="111" y="297"/>
                    <a:pt x="111" y="297"/>
                  </a:cubicBezTo>
                  <a:cubicBezTo>
                    <a:pt x="74" y="299"/>
                    <a:pt x="74" y="299"/>
                    <a:pt x="74" y="299"/>
                  </a:cubicBezTo>
                  <a:cubicBezTo>
                    <a:pt x="60" y="315"/>
                    <a:pt x="60" y="315"/>
                    <a:pt x="60" y="315"/>
                  </a:cubicBezTo>
                  <a:cubicBezTo>
                    <a:pt x="64" y="318"/>
                    <a:pt x="64" y="318"/>
                    <a:pt x="64" y="318"/>
                  </a:cubicBezTo>
                  <a:cubicBezTo>
                    <a:pt x="66" y="320"/>
                    <a:pt x="66" y="323"/>
                    <a:pt x="64" y="326"/>
                  </a:cubicBezTo>
                  <a:cubicBezTo>
                    <a:pt x="62" y="328"/>
                    <a:pt x="59" y="328"/>
                    <a:pt x="57" y="326"/>
                  </a:cubicBezTo>
                  <a:cubicBezTo>
                    <a:pt x="53" y="323"/>
                    <a:pt x="53" y="323"/>
                    <a:pt x="53" y="323"/>
                  </a:cubicBezTo>
                  <a:cubicBezTo>
                    <a:pt x="51" y="324"/>
                    <a:pt x="51" y="324"/>
                    <a:pt x="51" y="324"/>
                  </a:cubicBezTo>
                  <a:cubicBezTo>
                    <a:pt x="52" y="325"/>
                    <a:pt x="52" y="325"/>
                    <a:pt x="52" y="325"/>
                  </a:cubicBezTo>
                  <a:cubicBezTo>
                    <a:pt x="54" y="327"/>
                    <a:pt x="55" y="330"/>
                    <a:pt x="53" y="333"/>
                  </a:cubicBezTo>
                  <a:cubicBezTo>
                    <a:pt x="51" y="335"/>
                    <a:pt x="47" y="335"/>
                    <a:pt x="45" y="333"/>
                  </a:cubicBezTo>
                  <a:cubicBezTo>
                    <a:pt x="44" y="332"/>
                    <a:pt x="44" y="332"/>
                    <a:pt x="44" y="332"/>
                  </a:cubicBezTo>
                  <a:cubicBezTo>
                    <a:pt x="43" y="333"/>
                    <a:pt x="43" y="333"/>
                    <a:pt x="43" y="333"/>
                  </a:cubicBezTo>
                  <a:cubicBezTo>
                    <a:pt x="41" y="336"/>
                    <a:pt x="38" y="336"/>
                    <a:pt x="36" y="334"/>
                  </a:cubicBezTo>
                  <a:cubicBezTo>
                    <a:pt x="34" y="332"/>
                    <a:pt x="33" y="328"/>
                    <a:pt x="35" y="326"/>
                  </a:cubicBezTo>
                  <a:cubicBezTo>
                    <a:pt x="36" y="325"/>
                    <a:pt x="36" y="325"/>
                    <a:pt x="36" y="325"/>
                  </a:cubicBezTo>
                  <a:cubicBezTo>
                    <a:pt x="36" y="325"/>
                    <a:pt x="36" y="325"/>
                    <a:pt x="36" y="325"/>
                  </a:cubicBezTo>
                  <a:cubicBezTo>
                    <a:pt x="33" y="323"/>
                    <a:pt x="33" y="319"/>
                    <a:pt x="35" y="317"/>
                  </a:cubicBezTo>
                  <a:cubicBezTo>
                    <a:pt x="37" y="315"/>
                    <a:pt x="40" y="315"/>
                    <a:pt x="43" y="317"/>
                  </a:cubicBezTo>
                  <a:cubicBezTo>
                    <a:pt x="43" y="317"/>
                    <a:pt x="43" y="317"/>
                    <a:pt x="43" y="317"/>
                  </a:cubicBezTo>
                  <a:cubicBezTo>
                    <a:pt x="45" y="316"/>
                    <a:pt x="45" y="316"/>
                    <a:pt x="45" y="316"/>
                  </a:cubicBezTo>
                  <a:cubicBezTo>
                    <a:pt x="41" y="312"/>
                    <a:pt x="41" y="312"/>
                    <a:pt x="41" y="312"/>
                  </a:cubicBezTo>
                  <a:cubicBezTo>
                    <a:pt x="39" y="310"/>
                    <a:pt x="39" y="307"/>
                    <a:pt x="41" y="305"/>
                  </a:cubicBezTo>
                  <a:cubicBezTo>
                    <a:pt x="43" y="303"/>
                    <a:pt x="46" y="302"/>
                    <a:pt x="48" y="304"/>
                  </a:cubicBezTo>
                  <a:cubicBezTo>
                    <a:pt x="52" y="308"/>
                    <a:pt x="52" y="308"/>
                    <a:pt x="52" y="308"/>
                  </a:cubicBezTo>
                  <a:cubicBezTo>
                    <a:pt x="59" y="300"/>
                    <a:pt x="59" y="300"/>
                    <a:pt x="59" y="300"/>
                  </a:cubicBezTo>
                  <a:cubicBezTo>
                    <a:pt x="35" y="302"/>
                    <a:pt x="35" y="302"/>
                    <a:pt x="35" y="302"/>
                  </a:cubicBezTo>
                  <a:cubicBezTo>
                    <a:pt x="20" y="318"/>
                    <a:pt x="20" y="318"/>
                    <a:pt x="20" y="318"/>
                  </a:cubicBezTo>
                  <a:cubicBezTo>
                    <a:pt x="18" y="320"/>
                    <a:pt x="15" y="320"/>
                    <a:pt x="13" y="318"/>
                  </a:cubicBezTo>
                  <a:cubicBezTo>
                    <a:pt x="11" y="316"/>
                    <a:pt x="10" y="313"/>
                    <a:pt x="12" y="311"/>
                  </a:cubicBezTo>
                  <a:cubicBezTo>
                    <a:pt x="20" y="302"/>
                    <a:pt x="20" y="302"/>
                    <a:pt x="20" y="302"/>
                  </a:cubicBezTo>
                  <a:cubicBezTo>
                    <a:pt x="6" y="303"/>
                    <a:pt x="6" y="303"/>
                    <a:pt x="6" y="303"/>
                  </a:cubicBezTo>
                  <a:cubicBezTo>
                    <a:pt x="3" y="303"/>
                    <a:pt x="0" y="301"/>
                    <a:pt x="0" y="298"/>
                  </a:cubicBezTo>
                  <a:cubicBezTo>
                    <a:pt x="0" y="295"/>
                    <a:pt x="2" y="293"/>
                    <a:pt x="5" y="293"/>
                  </a:cubicBezTo>
                  <a:cubicBezTo>
                    <a:pt x="229" y="280"/>
                    <a:pt x="133" y="285"/>
                    <a:pt x="170" y="283"/>
                  </a:cubicBezTo>
                  <a:cubicBezTo>
                    <a:pt x="133" y="281"/>
                    <a:pt x="229" y="287"/>
                    <a:pt x="5" y="274"/>
                  </a:cubicBezTo>
                  <a:cubicBezTo>
                    <a:pt x="2" y="274"/>
                    <a:pt x="0" y="271"/>
                    <a:pt x="0" y="268"/>
                  </a:cubicBezTo>
                  <a:cubicBezTo>
                    <a:pt x="0" y="265"/>
                    <a:pt x="3" y="263"/>
                    <a:pt x="6" y="263"/>
                  </a:cubicBezTo>
                  <a:cubicBezTo>
                    <a:pt x="20" y="264"/>
                    <a:pt x="20" y="264"/>
                    <a:pt x="20" y="264"/>
                  </a:cubicBezTo>
                  <a:cubicBezTo>
                    <a:pt x="12" y="256"/>
                    <a:pt x="12" y="256"/>
                    <a:pt x="12" y="256"/>
                  </a:cubicBezTo>
                  <a:cubicBezTo>
                    <a:pt x="10" y="254"/>
                    <a:pt x="11" y="250"/>
                    <a:pt x="13" y="248"/>
                  </a:cubicBezTo>
                  <a:cubicBezTo>
                    <a:pt x="15" y="246"/>
                    <a:pt x="18" y="247"/>
                    <a:pt x="20" y="249"/>
                  </a:cubicBezTo>
                  <a:cubicBezTo>
                    <a:pt x="35" y="265"/>
                    <a:pt x="35" y="265"/>
                    <a:pt x="35" y="265"/>
                  </a:cubicBezTo>
                  <a:cubicBezTo>
                    <a:pt x="59" y="266"/>
                    <a:pt x="59" y="266"/>
                    <a:pt x="59" y="266"/>
                  </a:cubicBezTo>
                  <a:cubicBezTo>
                    <a:pt x="52" y="259"/>
                    <a:pt x="52" y="259"/>
                    <a:pt x="52" y="259"/>
                  </a:cubicBezTo>
                  <a:cubicBezTo>
                    <a:pt x="48" y="262"/>
                    <a:pt x="48" y="262"/>
                    <a:pt x="48" y="262"/>
                  </a:cubicBezTo>
                  <a:cubicBezTo>
                    <a:pt x="46" y="264"/>
                    <a:pt x="43" y="264"/>
                    <a:pt x="41" y="262"/>
                  </a:cubicBezTo>
                  <a:cubicBezTo>
                    <a:pt x="39" y="260"/>
                    <a:pt x="39" y="256"/>
                    <a:pt x="41" y="254"/>
                  </a:cubicBezTo>
                  <a:cubicBezTo>
                    <a:pt x="45" y="251"/>
                    <a:pt x="45" y="251"/>
                    <a:pt x="45" y="251"/>
                  </a:cubicBezTo>
                  <a:cubicBezTo>
                    <a:pt x="43" y="249"/>
                    <a:pt x="43" y="249"/>
                    <a:pt x="43" y="249"/>
                  </a:cubicBezTo>
                  <a:cubicBezTo>
                    <a:pt x="43" y="250"/>
                    <a:pt x="43" y="250"/>
                    <a:pt x="43" y="250"/>
                  </a:cubicBezTo>
                  <a:cubicBezTo>
                    <a:pt x="40" y="252"/>
                    <a:pt x="37" y="252"/>
                    <a:pt x="35" y="250"/>
                  </a:cubicBezTo>
                  <a:cubicBezTo>
                    <a:pt x="33" y="247"/>
                    <a:pt x="33" y="244"/>
                    <a:pt x="36" y="242"/>
                  </a:cubicBezTo>
                  <a:cubicBezTo>
                    <a:pt x="36" y="241"/>
                    <a:pt x="36" y="241"/>
                    <a:pt x="36" y="241"/>
                  </a:cubicBezTo>
                  <a:cubicBezTo>
                    <a:pt x="35" y="240"/>
                    <a:pt x="35" y="240"/>
                    <a:pt x="35" y="240"/>
                  </a:cubicBezTo>
                  <a:cubicBezTo>
                    <a:pt x="33" y="238"/>
                    <a:pt x="34" y="235"/>
                    <a:pt x="36" y="233"/>
                  </a:cubicBezTo>
                  <a:cubicBezTo>
                    <a:pt x="38" y="231"/>
                    <a:pt x="41" y="231"/>
                    <a:pt x="43" y="233"/>
                  </a:cubicBezTo>
                  <a:cubicBezTo>
                    <a:pt x="44" y="234"/>
                    <a:pt x="44" y="234"/>
                    <a:pt x="44" y="234"/>
                  </a:cubicBezTo>
                  <a:cubicBezTo>
                    <a:pt x="45" y="233"/>
                    <a:pt x="45" y="233"/>
                    <a:pt x="45" y="233"/>
                  </a:cubicBezTo>
                  <a:cubicBezTo>
                    <a:pt x="47" y="232"/>
                    <a:pt x="51" y="232"/>
                    <a:pt x="53" y="234"/>
                  </a:cubicBezTo>
                  <a:cubicBezTo>
                    <a:pt x="55" y="236"/>
                    <a:pt x="54" y="239"/>
                    <a:pt x="52" y="241"/>
                  </a:cubicBezTo>
                  <a:cubicBezTo>
                    <a:pt x="51" y="242"/>
                    <a:pt x="51" y="242"/>
                    <a:pt x="51" y="242"/>
                  </a:cubicBezTo>
                  <a:cubicBezTo>
                    <a:pt x="53" y="244"/>
                    <a:pt x="53" y="244"/>
                    <a:pt x="53" y="244"/>
                  </a:cubicBezTo>
                  <a:cubicBezTo>
                    <a:pt x="57" y="241"/>
                    <a:pt x="57" y="241"/>
                    <a:pt x="57" y="241"/>
                  </a:cubicBezTo>
                  <a:cubicBezTo>
                    <a:pt x="59" y="239"/>
                    <a:pt x="62" y="239"/>
                    <a:pt x="64" y="241"/>
                  </a:cubicBezTo>
                  <a:cubicBezTo>
                    <a:pt x="66" y="243"/>
                    <a:pt x="66" y="247"/>
                    <a:pt x="64" y="249"/>
                  </a:cubicBezTo>
                  <a:cubicBezTo>
                    <a:pt x="60" y="252"/>
                    <a:pt x="60" y="252"/>
                    <a:pt x="60" y="252"/>
                  </a:cubicBezTo>
                  <a:cubicBezTo>
                    <a:pt x="74" y="267"/>
                    <a:pt x="74" y="267"/>
                    <a:pt x="74" y="267"/>
                  </a:cubicBezTo>
                  <a:cubicBezTo>
                    <a:pt x="111" y="269"/>
                    <a:pt x="111" y="269"/>
                    <a:pt x="111" y="269"/>
                  </a:cubicBezTo>
                  <a:cubicBezTo>
                    <a:pt x="105" y="263"/>
                    <a:pt x="105" y="263"/>
                    <a:pt x="105" y="263"/>
                  </a:cubicBezTo>
                  <a:cubicBezTo>
                    <a:pt x="101" y="267"/>
                    <a:pt x="101" y="267"/>
                    <a:pt x="101" y="267"/>
                  </a:cubicBezTo>
                  <a:cubicBezTo>
                    <a:pt x="99" y="269"/>
                    <a:pt x="95" y="269"/>
                    <a:pt x="93" y="266"/>
                  </a:cubicBezTo>
                  <a:cubicBezTo>
                    <a:pt x="91" y="264"/>
                    <a:pt x="91" y="261"/>
                    <a:pt x="94" y="259"/>
                  </a:cubicBezTo>
                  <a:cubicBezTo>
                    <a:pt x="98" y="255"/>
                    <a:pt x="98" y="255"/>
                    <a:pt x="98" y="255"/>
                  </a:cubicBezTo>
                  <a:cubicBezTo>
                    <a:pt x="92" y="249"/>
                    <a:pt x="92" y="249"/>
                    <a:pt x="92" y="249"/>
                  </a:cubicBezTo>
                  <a:cubicBezTo>
                    <a:pt x="89" y="252"/>
                    <a:pt x="89" y="252"/>
                    <a:pt x="89" y="252"/>
                  </a:cubicBezTo>
                  <a:cubicBezTo>
                    <a:pt x="91" y="254"/>
                    <a:pt x="91" y="254"/>
                    <a:pt x="91" y="254"/>
                  </a:cubicBezTo>
                  <a:cubicBezTo>
                    <a:pt x="93" y="256"/>
                    <a:pt x="93" y="259"/>
                    <a:pt x="91" y="261"/>
                  </a:cubicBezTo>
                  <a:cubicBezTo>
                    <a:pt x="89" y="263"/>
                    <a:pt x="85" y="263"/>
                    <a:pt x="83" y="261"/>
                  </a:cubicBezTo>
                  <a:cubicBezTo>
                    <a:pt x="81" y="259"/>
                    <a:pt x="81" y="259"/>
                    <a:pt x="81" y="259"/>
                  </a:cubicBezTo>
                  <a:cubicBezTo>
                    <a:pt x="79" y="261"/>
                    <a:pt x="79" y="261"/>
                    <a:pt x="79" y="261"/>
                  </a:cubicBezTo>
                  <a:cubicBezTo>
                    <a:pt x="77" y="263"/>
                    <a:pt x="73" y="262"/>
                    <a:pt x="71" y="260"/>
                  </a:cubicBezTo>
                  <a:cubicBezTo>
                    <a:pt x="70" y="258"/>
                    <a:pt x="70" y="255"/>
                    <a:pt x="72" y="253"/>
                  </a:cubicBezTo>
                  <a:cubicBezTo>
                    <a:pt x="74" y="251"/>
                    <a:pt x="74" y="251"/>
                    <a:pt x="74" y="251"/>
                  </a:cubicBezTo>
                  <a:cubicBezTo>
                    <a:pt x="72" y="249"/>
                    <a:pt x="72" y="249"/>
                    <a:pt x="72" y="249"/>
                  </a:cubicBezTo>
                  <a:cubicBezTo>
                    <a:pt x="70" y="246"/>
                    <a:pt x="70" y="243"/>
                    <a:pt x="73" y="241"/>
                  </a:cubicBezTo>
                  <a:cubicBezTo>
                    <a:pt x="75" y="239"/>
                    <a:pt x="78" y="239"/>
                    <a:pt x="80" y="241"/>
                  </a:cubicBezTo>
                  <a:cubicBezTo>
                    <a:pt x="82" y="244"/>
                    <a:pt x="82" y="244"/>
                    <a:pt x="82" y="244"/>
                  </a:cubicBezTo>
                  <a:cubicBezTo>
                    <a:pt x="85" y="241"/>
                    <a:pt x="85" y="241"/>
                    <a:pt x="85" y="241"/>
                  </a:cubicBezTo>
                  <a:cubicBezTo>
                    <a:pt x="81" y="236"/>
                    <a:pt x="81" y="236"/>
                    <a:pt x="81" y="236"/>
                  </a:cubicBezTo>
                  <a:cubicBezTo>
                    <a:pt x="80" y="237"/>
                    <a:pt x="80" y="237"/>
                    <a:pt x="80" y="237"/>
                  </a:cubicBezTo>
                  <a:cubicBezTo>
                    <a:pt x="78" y="239"/>
                    <a:pt x="75" y="239"/>
                    <a:pt x="73" y="236"/>
                  </a:cubicBezTo>
                  <a:cubicBezTo>
                    <a:pt x="71" y="234"/>
                    <a:pt x="71" y="231"/>
                    <a:pt x="73" y="229"/>
                  </a:cubicBezTo>
                  <a:cubicBezTo>
                    <a:pt x="74" y="228"/>
                    <a:pt x="74" y="228"/>
                    <a:pt x="74" y="228"/>
                  </a:cubicBezTo>
                  <a:cubicBezTo>
                    <a:pt x="72" y="226"/>
                    <a:pt x="72" y="226"/>
                    <a:pt x="72" y="226"/>
                  </a:cubicBezTo>
                  <a:cubicBezTo>
                    <a:pt x="70" y="224"/>
                    <a:pt x="70" y="220"/>
                    <a:pt x="72" y="218"/>
                  </a:cubicBezTo>
                  <a:cubicBezTo>
                    <a:pt x="74" y="216"/>
                    <a:pt x="78" y="217"/>
                    <a:pt x="80" y="219"/>
                  </a:cubicBezTo>
                  <a:cubicBezTo>
                    <a:pt x="82" y="221"/>
                    <a:pt x="82" y="221"/>
                    <a:pt x="82" y="221"/>
                  </a:cubicBezTo>
                  <a:cubicBezTo>
                    <a:pt x="83" y="221"/>
                    <a:pt x="83" y="221"/>
                    <a:pt x="83" y="221"/>
                  </a:cubicBezTo>
                  <a:cubicBezTo>
                    <a:pt x="85" y="219"/>
                    <a:pt x="88" y="219"/>
                    <a:pt x="90" y="221"/>
                  </a:cubicBezTo>
                  <a:cubicBezTo>
                    <a:pt x="92" y="223"/>
                    <a:pt x="92" y="227"/>
                    <a:pt x="90" y="229"/>
                  </a:cubicBezTo>
                  <a:cubicBezTo>
                    <a:pt x="89" y="229"/>
                    <a:pt x="89" y="229"/>
                    <a:pt x="89" y="229"/>
                  </a:cubicBezTo>
                  <a:cubicBezTo>
                    <a:pt x="93" y="234"/>
                    <a:pt x="93" y="234"/>
                    <a:pt x="93" y="234"/>
                  </a:cubicBezTo>
                  <a:cubicBezTo>
                    <a:pt x="97" y="231"/>
                    <a:pt x="97" y="231"/>
                    <a:pt x="97" y="231"/>
                  </a:cubicBezTo>
                  <a:cubicBezTo>
                    <a:pt x="95" y="228"/>
                    <a:pt x="95" y="228"/>
                    <a:pt x="95" y="228"/>
                  </a:cubicBezTo>
                  <a:cubicBezTo>
                    <a:pt x="93" y="226"/>
                    <a:pt x="93" y="223"/>
                    <a:pt x="95" y="221"/>
                  </a:cubicBezTo>
                  <a:cubicBezTo>
                    <a:pt x="97" y="219"/>
                    <a:pt x="101" y="219"/>
                    <a:pt x="103" y="221"/>
                  </a:cubicBezTo>
                  <a:cubicBezTo>
                    <a:pt x="105" y="223"/>
                    <a:pt x="105" y="223"/>
                    <a:pt x="105" y="223"/>
                  </a:cubicBezTo>
                  <a:cubicBezTo>
                    <a:pt x="107" y="221"/>
                    <a:pt x="107" y="221"/>
                    <a:pt x="107" y="221"/>
                  </a:cubicBezTo>
                  <a:cubicBezTo>
                    <a:pt x="109" y="219"/>
                    <a:pt x="112" y="220"/>
                    <a:pt x="114" y="222"/>
                  </a:cubicBezTo>
                  <a:cubicBezTo>
                    <a:pt x="116" y="224"/>
                    <a:pt x="116" y="227"/>
                    <a:pt x="114" y="229"/>
                  </a:cubicBezTo>
                  <a:cubicBezTo>
                    <a:pt x="112" y="231"/>
                    <a:pt x="112" y="231"/>
                    <a:pt x="112" y="231"/>
                  </a:cubicBezTo>
                  <a:cubicBezTo>
                    <a:pt x="114" y="234"/>
                    <a:pt x="114" y="234"/>
                    <a:pt x="114" y="234"/>
                  </a:cubicBezTo>
                  <a:cubicBezTo>
                    <a:pt x="116" y="236"/>
                    <a:pt x="115" y="239"/>
                    <a:pt x="113" y="241"/>
                  </a:cubicBezTo>
                  <a:cubicBezTo>
                    <a:pt x="111" y="243"/>
                    <a:pt x="108" y="243"/>
                    <a:pt x="106" y="241"/>
                  </a:cubicBezTo>
                  <a:cubicBezTo>
                    <a:pt x="104" y="239"/>
                    <a:pt x="104" y="239"/>
                    <a:pt x="104" y="239"/>
                  </a:cubicBezTo>
                  <a:cubicBezTo>
                    <a:pt x="100" y="242"/>
                    <a:pt x="100" y="242"/>
                    <a:pt x="100" y="242"/>
                  </a:cubicBezTo>
                  <a:cubicBezTo>
                    <a:pt x="106" y="248"/>
                    <a:pt x="106" y="248"/>
                    <a:pt x="106" y="248"/>
                  </a:cubicBezTo>
                  <a:cubicBezTo>
                    <a:pt x="110" y="244"/>
                    <a:pt x="110" y="244"/>
                    <a:pt x="110" y="244"/>
                  </a:cubicBezTo>
                  <a:cubicBezTo>
                    <a:pt x="112" y="242"/>
                    <a:pt x="115" y="243"/>
                    <a:pt x="117" y="245"/>
                  </a:cubicBezTo>
                  <a:cubicBezTo>
                    <a:pt x="119" y="247"/>
                    <a:pt x="119" y="250"/>
                    <a:pt x="117" y="252"/>
                  </a:cubicBezTo>
                  <a:cubicBezTo>
                    <a:pt x="113" y="256"/>
                    <a:pt x="113" y="256"/>
                    <a:pt x="113" y="256"/>
                  </a:cubicBezTo>
                  <a:cubicBezTo>
                    <a:pt x="126" y="270"/>
                    <a:pt x="126" y="270"/>
                    <a:pt x="126" y="270"/>
                  </a:cubicBezTo>
                  <a:cubicBezTo>
                    <a:pt x="170" y="273"/>
                    <a:pt x="170" y="273"/>
                    <a:pt x="170" y="273"/>
                  </a:cubicBezTo>
                  <a:cubicBezTo>
                    <a:pt x="161" y="263"/>
                    <a:pt x="161" y="263"/>
                    <a:pt x="161" y="263"/>
                  </a:cubicBezTo>
                  <a:cubicBezTo>
                    <a:pt x="155" y="268"/>
                    <a:pt x="155" y="268"/>
                    <a:pt x="155" y="268"/>
                  </a:cubicBezTo>
                  <a:cubicBezTo>
                    <a:pt x="153" y="270"/>
                    <a:pt x="150" y="270"/>
                    <a:pt x="148" y="267"/>
                  </a:cubicBezTo>
                  <a:cubicBezTo>
                    <a:pt x="146" y="265"/>
                    <a:pt x="146" y="262"/>
                    <a:pt x="148" y="260"/>
                  </a:cubicBezTo>
                  <a:cubicBezTo>
                    <a:pt x="154" y="255"/>
                    <a:pt x="154" y="255"/>
                    <a:pt x="154" y="255"/>
                  </a:cubicBezTo>
                  <a:cubicBezTo>
                    <a:pt x="146" y="246"/>
                    <a:pt x="146" y="246"/>
                    <a:pt x="146" y="246"/>
                  </a:cubicBezTo>
                  <a:cubicBezTo>
                    <a:pt x="141" y="250"/>
                    <a:pt x="141" y="250"/>
                    <a:pt x="141" y="250"/>
                  </a:cubicBezTo>
                  <a:cubicBezTo>
                    <a:pt x="144" y="254"/>
                    <a:pt x="144" y="254"/>
                    <a:pt x="144" y="254"/>
                  </a:cubicBezTo>
                  <a:cubicBezTo>
                    <a:pt x="146" y="256"/>
                    <a:pt x="146" y="259"/>
                    <a:pt x="143" y="261"/>
                  </a:cubicBezTo>
                  <a:cubicBezTo>
                    <a:pt x="141" y="263"/>
                    <a:pt x="138" y="263"/>
                    <a:pt x="136" y="261"/>
                  </a:cubicBezTo>
                  <a:cubicBezTo>
                    <a:pt x="133" y="258"/>
                    <a:pt x="133" y="258"/>
                    <a:pt x="133" y="258"/>
                  </a:cubicBezTo>
                  <a:cubicBezTo>
                    <a:pt x="130" y="261"/>
                    <a:pt x="130" y="261"/>
                    <a:pt x="130" y="261"/>
                  </a:cubicBezTo>
                  <a:cubicBezTo>
                    <a:pt x="127" y="263"/>
                    <a:pt x="124" y="262"/>
                    <a:pt x="122" y="260"/>
                  </a:cubicBezTo>
                  <a:cubicBezTo>
                    <a:pt x="120" y="258"/>
                    <a:pt x="120" y="255"/>
                    <a:pt x="123" y="253"/>
                  </a:cubicBezTo>
                  <a:cubicBezTo>
                    <a:pt x="126" y="250"/>
                    <a:pt x="126" y="250"/>
                    <a:pt x="126" y="250"/>
                  </a:cubicBezTo>
                  <a:cubicBezTo>
                    <a:pt x="123" y="246"/>
                    <a:pt x="123" y="246"/>
                    <a:pt x="123" y="246"/>
                  </a:cubicBezTo>
                  <a:cubicBezTo>
                    <a:pt x="121" y="244"/>
                    <a:pt x="121" y="241"/>
                    <a:pt x="123" y="239"/>
                  </a:cubicBezTo>
                  <a:cubicBezTo>
                    <a:pt x="126" y="237"/>
                    <a:pt x="129" y="237"/>
                    <a:pt x="131" y="239"/>
                  </a:cubicBezTo>
                  <a:cubicBezTo>
                    <a:pt x="134" y="242"/>
                    <a:pt x="134" y="242"/>
                    <a:pt x="134" y="242"/>
                  </a:cubicBezTo>
                  <a:cubicBezTo>
                    <a:pt x="139" y="238"/>
                    <a:pt x="139" y="238"/>
                    <a:pt x="139" y="238"/>
                  </a:cubicBezTo>
                  <a:cubicBezTo>
                    <a:pt x="133" y="231"/>
                    <a:pt x="133" y="231"/>
                    <a:pt x="133" y="231"/>
                  </a:cubicBezTo>
                  <a:cubicBezTo>
                    <a:pt x="131" y="232"/>
                    <a:pt x="131" y="232"/>
                    <a:pt x="131" y="232"/>
                  </a:cubicBezTo>
                  <a:cubicBezTo>
                    <a:pt x="129" y="234"/>
                    <a:pt x="126" y="234"/>
                    <a:pt x="124" y="232"/>
                  </a:cubicBezTo>
                  <a:cubicBezTo>
                    <a:pt x="122" y="230"/>
                    <a:pt x="122" y="226"/>
                    <a:pt x="124" y="224"/>
                  </a:cubicBezTo>
                  <a:cubicBezTo>
                    <a:pt x="126" y="223"/>
                    <a:pt x="126" y="223"/>
                    <a:pt x="126" y="223"/>
                  </a:cubicBezTo>
                  <a:cubicBezTo>
                    <a:pt x="123" y="219"/>
                    <a:pt x="123" y="219"/>
                    <a:pt x="123" y="219"/>
                  </a:cubicBezTo>
                  <a:cubicBezTo>
                    <a:pt x="121" y="217"/>
                    <a:pt x="121" y="214"/>
                    <a:pt x="123" y="212"/>
                  </a:cubicBezTo>
                  <a:cubicBezTo>
                    <a:pt x="125" y="210"/>
                    <a:pt x="129" y="210"/>
                    <a:pt x="131" y="212"/>
                  </a:cubicBezTo>
                  <a:cubicBezTo>
                    <a:pt x="134" y="216"/>
                    <a:pt x="134" y="216"/>
                    <a:pt x="134" y="216"/>
                  </a:cubicBezTo>
                  <a:cubicBezTo>
                    <a:pt x="135" y="215"/>
                    <a:pt x="135" y="215"/>
                    <a:pt x="135" y="215"/>
                  </a:cubicBezTo>
                  <a:cubicBezTo>
                    <a:pt x="137" y="213"/>
                    <a:pt x="141" y="213"/>
                    <a:pt x="143" y="215"/>
                  </a:cubicBezTo>
                  <a:cubicBezTo>
                    <a:pt x="145" y="217"/>
                    <a:pt x="144" y="221"/>
                    <a:pt x="142" y="223"/>
                  </a:cubicBezTo>
                  <a:cubicBezTo>
                    <a:pt x="141" y="224"/>
                    <a:pt x="141" y="224"/>
                    <a:pt x="141" y="224"/>
                  </a:cubicBezTo>
                  <a:cubicBezTo>
                    <a:pt x="147" y="231"/>
                    <a:pt x="147" y="231"/>
                    <a:pt x="147" y="231"/>
                  </a:cubicBezTo>
                  <a:cubicBezTo>
                    <a:pt x="153" y="226"/>
                    <a:pt x="153" y="226"/>
                    <a:pt x="153" y="226"/>
                  </a:cubicBezTo>
                  <a:cubicBezTo>
                    <a:pt x="150" y="222"/>
                    <a:pt x="150" y="222"/>
                    <a:pt x="150" y="222"/>
                  </a:cubicBezTo>
                  <a:cubicBezTo>
                    <a:pt x="148" y="220"/>
                    <a:pt x="148" y="217"/>
                    <a:pt x="150" y="215"/>
                  </a:cubicBezTo>
                  <a:cubicBezTo>
                    <a:pt x="150" y="215"/>
                    <a:pt x="150" y="215"/>
                    <a:pt x="150" y="215"/>
                  </a:cubicBezTo>
                  <a:cubicBezTo>
                    <a:pt x="108" y="191"/>
                    <a:pt x="108" y="191"/>
                    <a:pt x="108" y="191"/>
                  </a:cubicBezTo>
                  <a:cubicBezTo>
                    <a:pt x="84" y="196"/>
                    <a:pt x="84" y="196"/>
                    <a:pt x="84" y="196"/>
                  </a:cubicBezTo>
                  <a:cubicBezTo>
                    <a:pt x="85" y="201"/>
                    <a:pt x="85" y="201"/>
                    <a:pt x="85" y="201"/>
                  </a:cubicBezTo>
                  <a:cubicBezTo>
                    <a:pt x="86" y="205"/>
                    <a:pt x="84" y="208"/>
                    <a:pt x="81" y="209"/>
                  </a:cubicBezTo>
                  <a:cubicBezTo>
                    <a:pt x="77" y="210"/>
                    <a:pt x="74" y="208"/>
                    <a:pt x="73" y="205"/>
                  </a:cubicBezTo>
                  <a:cubicBezTo>
                    <a:pt x="72" y="199"/>
                    <a:pt x="72" y="199"/>
                    <a:pt x="72" y="199"/>
                  </a:cubicBezTo>
                  <a:cubicBezTo>
                    <a:pt x="69" y="200"/>
                    <a:pt x="69" y="200"/>
                    <a:pt x="69" y="200"/>
                  </a:cubicBezTo>
                  <a:cubicBezTo>
                    <a:pt x="70" y="201"/>
                    <a:pt x="70" y="201"/>
                    <a:pt x="70" y="201"/>
                  </a:cubicBezTo>
                  <a:cubicBezTo>
                    <a:pt x="70" y="204"/>
                    <a:pt x="68" y="208"/>
                    <a:pt x="65" y="208"/>
                  </a:cubicBezTo>
                  <a:cubicBezTo>
                    <a:pt x="62" y="209"/>
                    <a:pt x="58" y="207"/>
                    <a:pt x="58" y="204"/>
                  </a:cubicBezTo>
                  <a:cubicBezTo>
                    <a:pt x="57" y="203"/>
                    <a:pt x="57" y="203"/>
                    <a:pt x="57" y="203"/>
                  </a:cubicBezTo>
                  <a:cubicBezTo>
                    <a:pt x="56" y="203"/>
                    <a:pt x="56" y="203"/>
                    <a:pt x="56" y="203"/>
                  </a:cubicBezTo>
                  <a:cubicBezTo>
                    <a:pt x="52" y="204"/>
                    <a:pt x="49" y="202"/>
                    <a:pt x="48" y="199"/>
                  </a:cubicBezTo>
                  <a:cubicBezTo>
                    <a:pt x="47" y="196"/>
                    <a:pt x="49" y="192"/>
                    <a:pt x="52" y="191"/>
                  </a:cubicBezTo>
                  <a:cubicBezTo>
                    <a:pt x="54" y="191"/>
                    <a:pt x="54" y="191"/>
                    <a:pt x="54" y="191"/>
                  </a:cubicBezTo>
                  <a:cubicBezTo>
                    <a:pt x="54" y="190"/>
                    <a:pt x="54" y="190"/>
                    <a:pt x="54" y="190"/>
                  </a:cubicBezTo>
                  <a:cubicBezTo>
                    <a:pt x="53" y="187"/>
                    <a:pt x="55" y="183"/>
                    <a:pt x="58" y="182"/>
                  </a:cubicBezTo>
                  <a:cubicBezTo>
                    <a:pt x="61" y="181"/>
                    <a:pt x="65" y="183"/>
                    <a:pt x="66" y="187"/>
                  </a:cubicBezTo>
                  <a:cubicBezTo>
                    <a:pt x="66" y="188"/>
                    <a:pt x="66" y="188"/>
                    <a:pt x="66" y="188"/>
                  </a:cubicBezTo>
                  <a:cubicBezTo>
                    <a:pt x="69" y="187"/>
                    <a:pt x="69" y="187"/>
                    <a:pt x="69" y="187"/>
                  </a:cubicBezTo>
                  <a:cubicBezTo>
                    <a:pt x="67" y="182"/>
                    <a:pt x="67" y="182"/>
                    <a:pt x="67" y="182"/>
                  </a:cubicBezTo>
                  <a:cubicBezTo>
                    <a:pt x="66" y="178"/>
                    <a:pt x="68" y="175"/>
                    <a:pt x="71" y="174"/>
                  </a:cubicBezTo>
                  <a:cubicBezTo>
                    <a:pt x="75" y="173"/>
                    <a:pt x="78" y="175"/>
                    <a:pt x="79" y="178"/>
                  </a:cubicBezTo>
                  <a:cubicBezTo>
                    <a:pt x="80" y="184"/>
                    <a:pt x="80" y="184"/>
                    <a:pt x="80" y="184"/>
                  </a:cubicBezTo>
                  <a:cubicBezTo>
                    <a:pt x="92" y="181"/>
                    <a:pt x="92" y="181"/>
                    <a:pt x="92" y="181"/>
                  </a:cubicBezTo>
                  <a:cubicBezTo>
                    <a:pt x="80" y="174"/>
                    <a:pt x="80" y="174"/>
                    <a:pt x="80" y="174"/>
                  </a:cubicBezTo>
                  <a:cubicBezTo>
                    <a:pt x="68" y="167"/>
                    <a:pt x="68" y="167"/>
                    <a:pt x="68" y="167"/>
                  </a:cubicBezTo>
                  <a:cubicBezTo>
                    <a:pt x="43" y="174"/>
                    <a:pt x="43" y="174"/>
                    <a:pt x="43" y="174"/>
                  </a:cubicBezTo>
                  <a:cubicBezTo>
                    <a:pt x="40" y="174"/>
                    <a:pt x="37" y="172"/>
                    <a:pt x="36" y="169"/>
                  </a:cubicBezTo>
                  <a:cubicBezTo>
                    <a:pt x="35" y="166"/>
                    <a:pt x="37" y="163"/>
                    <a:pt x="40" y="162"/>
                  </a:cubicBezTo>
                  <a:cubicBezTo>
                    <a:pt x="52" y="158"/>
                    <a:pt x="52" y="158"/>
                    <a:pt x="52" y="158"/>
                  </a:cubicBezTo>
                  <a:cubicBezTo>
                    <a:pt x="38" y="150"/>
                    <a:pt x="38" y="150"/>
                    <a:pt x="38" y="150"/>
                  </a:cubicBezTo>
                  <a:cubicBezTo>
                    <a:pt x="35" y="148"/>
                    <a:pt x="34" y="145"/>
                    <a:pt x="36" y="142"/>
                  </a:cubicBezTo>
                  <a:cubicBezTo>
                    <a:pt x="38" y="139"/>
                    <a:pt x="41" y="138"/>
                    <a:pt x="44" y="139"/>
                  </a:cubicBezTo>
                  <a:cubicBezTo>
                    <a:pt x="59" y="148"/>
                    <a:pt x="59" y="148"/>
                    <a:pt x="59" y="148"/>
                  </a:cubicBezTo>
                  <a:cubicBezTo>
                    <a:pt x="55" y="135"/>
                    <a:pt x="55" y="135"/>
                    <a:pt x="55" y="135"/>
                  </a:cubicBezTo>
                  <a:cubicBezTo>
                    <a:pt x="54" y="132"/>
                    <a:pt x="56" y="129"/>
                    <a:pt x="60" y="128"/>
                  </a:cubicBezTo>
                  <a:cubicBezTo>
                    <a:pt x="63" y="127"/>
                    <a:pt x="66" y="129"/>
                    <a:pt x="67" y="132"/>
                  </a:cubicBezTo>
                  <a:cubicBezTo>
                    <a:pt x="74" y="156"/>
                    <a:pt x="74" y="156"/>
                    <a:pt x="74" y="156"/>
                  </a:cubicBezTo>
                  <a:cubicBezTo>
                    <a:pt x="86" y="163"/>
                    <a:pt x="86" y="163"/>
                    <a:pt x="86" y="163"/>
                  </a:cubicBezTo>
                  <a:cubicBezTo>
                    <a:pt x="98" y="170"/>
                    <a:pt x="98" y="170"/>
                    <a:pt x="98" y="170"/>
                  </a:cubicBezTo>
                  <a:cubicBezTo>
                    <a:pt x="95" y="159"/>
                    <a:pt x="95" y="159"/>
                    <a:pt x="95" y="159"/>
                  </a:cubicBezTo>
                  <a:cubicBezTo>
                    <a:pt x="89" y="161"/>
                    <a:pt x="89" y="161"/>
                    <a:pt x="89" y="161"/>
                  </a:cubicBezTo>
                  <a:cubicBezTo>
                    <a:pt x="86" y="161"/>
                    <a:pt x="83" y="159"/>
                    <a:pt x="82" y="156"/>
                  </a:cubicBezTo>
                  <a:cubicBezTo>
                    <a:pt x="81" y="153"/>
                    <a:pt x="83" y="149"/>
                    <a:pt x="86" y="149"/>
                  </a:cubicBezTo>
                  <a:cubicBezTo>
                    <a:pt x="92" y="147"/>
                    <a:pt x="92" y="147"/>
                    <a:pt x="92" y="147"/>
                  </a:cubicBezTo>
                  <a:cubicBezTo>
                    <a:pt x="91" y="145"/>
                    <a:pt x="91" y="145"/>
                    <a:pt x="91" y="145"/>
                  </a:cubicBezTo>
                  <a:cubicBezTo>
                    <a:pt x="90" y="145"/>
                    <a:pt x="90" y="145"/>
                    <a:pt x="90" y="145"/>
                  </a:cubicBezTo>
                  <a:cubicBezTo>
                    <a:pt x="86" y="146"/>
                    <a:pt x="83" y="144"/>
                    <a:pt x="82" y="141"/>
                  </a:cubicBezTo>
                  <a:cubicBezTo>
                    <a:pt x="81" y="137"/>
                    <a:pt x="83" y="134"/>
                    <a:pt x="87" y="133"/>
                  </a:cubicBezTo>
                  <a:cubicBezTo>
                    <a:pt x="88" y="133"/>
                    <a:pt x="88" y="133"/>
                    <a:pt x="88" y="133"/>
                  </a:cubicBezTo>
                  <a:cubicBezTo>
                    <a:pt x="87" y="131"/>
                    <a:pt x="87" y="131"/>
                    <a:pt x="87" y="131"/>
                  </a:cubicBezTo>
                  <a:cubicBezTo>
                    <a:pt x="86" y="128"/>
                    <a:pt x="88" y="124"/>
                    <a:pt x="92" y="124"/>
                  </a:cubicBezTo>
                  <a:cubicBezTo>
                    <a:pt x="95" y="123"/>
                    <a:pt x="98" y="125"/>
                    <a:pt x="99" y="128"/>
                  </a:cubicBezTo>
                  <a:cubicBezTo>
                    <a:pt x="100" y="129"/>
                    <a:pt x="100" y="129"/>
                    <a:pt x="100" y="129"/>
                  </a:cubicBezTo>
                  <a:cubicBezTo>
                    <a:pt x="101" y="129"/>
                    <a:pt x="101" y="129"/>
                    <a:pt x="101" y="129"/>
                  </a:cubicBezTo>
                  <a:cubicBezTo>
                    <a:pt x="104" y="128"/>
                    <a:pt x="107" y="130"/>
                    <a:pt x="108" y="134"/>
                  </a:cubicBezTo>
                  <a:cubicBezTo>
                    <a:pt x="109" y="137"/>
                    <a:pt x="107" y="140"/>
                    <a:pt x="104" y="141"/>
                  </a:cubicBezTo>
                  <a:cubicBezTo>
                    <a:pt x="103" y="141"/>
                    <a:pt x="103" y="141"/>
                    <a:pt x="103" y="141"/>
                  </a:cubicBezTo>
                  <a:cubicBezTo>
                    <a:pt x="104" y="144"/>
                    <a:pt x="104" y="144"/>
                    <a:pt x="104" y="144"/>
                  </a:cubicBezTo>
                  <a:cubicBezTo>
                    <a:pt x="109" y="142"/>
                    <a:pt x="109" y="142"/>
                    <a:pt x="109" y="142"/>
                  </a:cubicBezTo>
                  <a:cubicBezTo>
                    <a:pt x="112" y="142"/>
                    <a:pt x="116" y="144"/>
                    <a:pt x="117" y="147"/>
                  </a:cubicBezTo>
                  <a:cubicBezTo>
                    <a:pt x="117" y="150"/>
                    <a:pt x="115" y="154"/>
                    <a:pt x="112" y="154"/>
                  </a:cubicBezTo>
                  <a:cubicBezTo>
                    <a:pt x="107" y="156"/>
                    <a:pt x="107" y="156"/>
                    <a:pt x="107" y="156"/>
                  </a:cubicBezTo>
                  <a:cubicBezTo>
                    <a:pt x="113" y="179"/>
                    <a:pt x="113" y="179"/>
                    <a:pt x="113" y="179"/>
                  </a:cubicBezTo>
                  <a:cubicBezTo>
                    <a:pt x="156" y="204"/>
                    <a:pt x="156" y="204"/>
                    <a:pt x="156" y="204"/>
                  </a:cubicBezTo>
                  <a:cubicBezTo>
                    <a:pt x="157" y="201"/>
                    <a:pt x="160" y="200"/>
                    <a:pt x="163" y="200"/>
                  </a:cubicBezTo>
                  <a:cubicBezTo>
                    <a:pt x="167" y="201"/>
                    <a:pt x="167" y="201"/>
                    <a:pt x="167" y="201"/>
                  </a:cubicBezTo>
                  <a:cubicBezTo>
                    <a:pt x="169" y="194"/>
                    <a:pt x="169" y="194"/>
                    <a:pt x="169" y="194"/>
                  </a:cubicBezTo>
                  <a:cubicBezTo>
                    <a:pt x="159" y="192"/>
                    <a:pt x="159" y="192"/>
                    <a:pt x="159" y="192"/>
                  </a:cubicBezTo>
                  <a:cubicBezTo>
                    <a:pt x="159" y="194"/>
                    <a:pt x="159" y="194"/>
                    <a:pt x="159" y="194"/>
                  </a:cubicBezTo>
                  <a:cubicBezTo>
                    <a:pt x="158" y="196"/>
                    <a:pt x="156" y="198"/>
                    <a:pt x="153" y="198"/>
                  </a:cubicBezTo>
                  <a:cubicBezTo>
                    <a:pt x="150" y="197"/>
                    <a:pt x="148" y="194"/>
                    <a:pt x="149" y="191"/>
                  </a:cubicBezTo>
                  <a:cubicBezTo>
                    <a:pt x="149" y="190"/>
                    <a:pt x="149" y="190"/>
                    <a:pt x="149" y="190"/>
                  </a:cubicBezTo>
                  <a:cubicBezTo>
                    <a:pt x="144" y="189"/>
                    <a:pt x="144" y="189"/>
                    <a:pt x="144" y="189"/>
                  </a:cubicBezTo>
                  <a:cubicBezTo>
                    <a:pt x="141" y="188"/>
                    <a:pt x="140" y="185"/>
                    <a:pt x="140" y="182"/>
                  </a:cubicBezTo>
                  <a:cubicBezTo>
                    <a:pt x="141" y="179"/>
                    <a:pt x="144" y="178"/>
                    <a:pt x="147" y="178"/>
                  </a:cubicBezTo>
                  <a:cubicBezTo>
                    <a:pt x="151" y="179"/>
                    <a:pt x="151" y="179"/>
                    <a:pt x="151" y="179"/>
                  </a:cubicBezTo>
                  <a:cubicBezTo>
                    <a:pt x="152" y="177"/>
                    <a:pt x="152" y="177"/>
                    <a:pt x="152" y="177"/>
                  </a:cubicBezTo>
                  <a:cubicBezTo>
                    <a:pt x="152" y="174"/>
                    <a:pt x="155" y="172"/>
                    <a:pt x="158" y="173"/>
                  </a:cubicBezTo>
                  <a:cubicBezTo>
                    <a:pt x="161" y="174"/>
                    <a:pt x="163" y="176"/>
                    <a:pt x="162" y="179"/>
                  </a:cubicBezTo>
                  <a:cubicBezTo>
                    <a:pt x="162" y="181"/>
                    <a:pt x="162" y="181"/>
                    <a:pt x="162" y="181"/>
                  </a:cubicBezTo>
                  <a:cubicBezTo>
                    <a:pt x="171" y="183"/>
                    <a:pt x="171" y="183"/>
                    <a:pt x="171" y="183"/>
                  </a:cubicBezTo>
                  <a:cubicBezTo>
                    <a:pt x="172" y="176"/>
                    <a:pt x="172" y="176"/>
                    <a:pt x="172" y="176"/>
                  </a:cubicBezTo>
                  <a:cubicBezTo>
                    <a:pt x="168" y="176"/>
                    <a:pt x="168" y="176"/>
                    <a:pt x="168" y="176"/>
                  </a:cubicBezTo>
                  <a:cubicBezTo>
                    <a:pt x="165" y="175"/>
                    <a:pt x="163" y="172"/>
                    <a:pt x="164" y="169"/>
                  </a:cubicBezTo>
                  <a:cubicBezTo>
                    <a:pt x="164" y="166"/>
                    <a:pt x="167" y="164"/>
                    <a:pt x="170" y="165"/>
                  </a:cubicBezTo>
                  <a:cubicBezTo>
                    <a:pt x="174" y="166"/>
                    <a:pt x="174" y="166"/>
                    <a:pt x="174" y="166"/>
                  </a:cubicBezTo>
                  <a:cubicBezTo>
                    <a:pt x="175" y="162"/>
                    <a:pt x="175" y="162"/>
                    <a:pt x="175" y="162"/>
                  </a:cubicBezTo>
                  <a:cubicBezTo>
                    <a:pt x="176" y="159"/>
                    <a:pt x="179" y="157"/>
                    <a:pt x="182" y="157"/>
                  </a:cubicBezTo>
                  <a:cubicBezTo>
                    <a:pt x="184" y="158"/>
                    <a:pt x="186" y="161"/>
                    <a:pt x="186" y="164"/>
                  </a:cubicBezTo>
                  <a:cubicBezTo>
                    <a:pt x="185" y="168"/>
                    <a:pt x="185" y="168"/>
                    <a:pt x="185" y="168"/>
                  </a:cubicBezTo>
                  <a:cubicBezTo>
                    <a:pt x="189" y="169"/>
                    <a:pt x="189" y="169"/>
                    <a:pt x="189" y="169"/>
                  </a:cubicBezTo>
                  <a:cubicBezTo>
                    <a:pt x="192" y="170"/>
                    <a:pt x="194" y="172"/>
                    <a:pt x="193" y="175"/>
                  </a:cubicBezTo>
                  <a:cubicBezTo>
                    <a:pt x="193" y="178"/>
                    <a:pt x="190" y="180"/>
                    <a:pt x="187" y="179"/>
                  </a:cubicBezTo>
                  <a:cubicBezTo>
                    <a:pt x="183" y="179"/>
                    <a:pt x="183" y="179"/>
                    <a:pt x="183" y="179"/>
                  </a:cubicBezTo>
                  <a:cubicBezTo>
                    <a:pt x="181" y="185"/>
                    <a:pt x="181" y="185"/>
                    <a:pt x="181" y="185"/>
                  </a:cubicBezTo>
                  <a:cubicBezTo>
                    <a:pt x="193" y="188"/>
                    <a:pt x="193" y="188"/>
                    <a:pt x="193" y="188"/>
                  </a:cubicBezTo>
                  <a:cubicBezTo>
                    <a:pt x="194" y="180"/>
                    <a:pt x="194" y="180"/>
                    <a:pt x="194" y="180"/>
                  </a:cubicBezTo>
                  <a:cubicBezTo>
                    <a:pt x="195" y="177"/>
                    <a:pt x="198" y="175"/>
                    <a:pt x="201" y="176"/>
                  </a:cubicBezTo>
                  <a:cubicBezTo>
                    <a:pt x="204" y="177"/>
                    <a:pt x="205" y="179"/>
                    <a:pt x="205" y="182"/>
                  </a:cubicBezTo>
                  <a:cubicBezTo>
                    <a:pt x="203" y="190"/>
                    <a:pt x="203" y="190"/>
                    <a:pt x="203" y="190"/>
                  </a:cubicBezTo>
                  <a:cubicBezTo>
                    <a:pt x="216" y="193"/>
                    <a:pt x="216" y="193"/>
                    <a:pt x="216" y="193"/>
                  </a:cubicBezTo>
                  <a:cubicBezTo>
                    <a:pt x="192" y="156"/>
                    <a:pt x="192" y="156"/>
                    <a:pt x="192" y="156"/>
                  </a:cubicBezTo>
                  <a:cubicBezTo>
                    <a:pt x="173" y="152"/>
                    <a:pt x="173" y="152"/>
                    <a:pt x="173" y="152"/>
                  </a:cubicBezTo>
                  <a:cubicBezTo>
                    <a:pt x="172" y="157"/>
                    <a:pt x="172" y="157"/>
                    <a:pt x="172" y="157"/>
                  </a:cubicBezTo>
                  <a:cubicBezTo>
                    <a:pt x="172" y="160"/>
                    <a:pt x="169" y="162"/>
                    <a:pt x="166" y="161"/>
                  </a:cubicBezTo>
                  <a:cubicBezTo>
                    <a:pt x="163" y="160"/>
                    <a:pt x="161" y="158"/>
                    <a:pt x="162" y="155"/>
                  </a:cubicBezTo>
                  <a:cubicBezTo>
                    <a:pt x="163" y="149"/>
                    <a:pt x="163" y="149"/>
                    <a:pt x="163" y="149"/>
                  </a:cubicBezTo>
                  <a:cubicBezTo>
                    <a:pt x="155" y="148"/>
                    <a:pt x="155" y="148"/>
                    <a:pt x="155" y="148"/>
                  </a:cubicBezTo>
                  <a:cubicBezTo>
                    <a:pt x="154" y="152"/>
                    <a:pt x="154" y="152"/>
                    <a:pt x="154" y="152"/>
                  </a:cubicBezTo>
                  <a:cubicBezTo>
                    <a:pt x="156" y="153"/>
                    <a:pt x="156" y="153"/>
                    <a:pt x="156" y="153"/>
                  </a:cubicBezTo>
                  <a:cubicBezTo>
                    <a:pt x="159" y="154"/>
                    <a:pt x="161" y="156"/>
                    <a:pt x="161" y="159"/>
                  </a:cubicBezTo>
                  <a:cubicBezTo>
                    <a:pt x="160" y="162"/>
                    <a:pt x="157" y="164"/>
                    <a:pt x="154" y="163"/>
                  </a:cubicBezTo>
                  <a:cubicBezTo>
                    <a:pt x="151" y="163"/>
                    <a:pt x="151" y="163"/>
                    <a:pt x="151" y="163"/>
                  </a:cubicBezTo>
                  <a:cubicBezTo>
                    <a:pt x="151" y="166"/>
                    <a:pt x="151" y="166"/>
                    <a:pt x="151" y="166"/>
                  </a:cubicBezTo>
                  <a:cubicBezTo>
                    <a:pt x="150" y="169"/>
                    <a:pt x="147" y="171"/>
                    <a:pt x="145" y="170"/>
                  </a:cubicBezTo>
                  <a:cubicBezTo>
                    <a:pt x="142" y="169"/>
                    <a:pt x="140" y="166"/>
                    <a:pt x="140" y="164"/>
                  </a:cubicBezTo>
                  <a:cubicBezTo>
                    <a:pt x="141" y="161"/>
                    <a:pt x="141" y="161"/>
                    <a:pt x="141" y="161"/>
                  </a:cubicBezTo>
                  <a:cubicBezTo>
                    <a:pt x="138" y="160"/>
                    <a:pt x="138" y="160"/>
                    <a:pt x="138" y="160"/>
                  </a:cubicBezTo>
                  <a:cubicBezTo>
                    <a:pt x="135" y="159"/>
                    <a:pt x="133" y="157"/>
                    <a:pt x="134" y="154"/>
                  </a:cubicBezTo>
                  <a:cubicBezTo>
                    <a:pt x="135" y="151"/>
                    <a:pt x="138" y="149"/>
                    <a:pt x="140" y="150"/>
                  </a:cubicBezTo>
                  <a:cubicBezTo>
                    <a:pt x="143" y="150"/>
                    <a:pt x="143" y="150"/>
                    <a:pt x="143" y="150"/>
                  </a:cubicBezTo>
                  <a:cubicBezTo>
                    <a:pt x="144" y="146"/>
                    <a:pt x="144" y="146"/>
                    <a:pt x="144" y="146"/>
                  </a:cubicBezTo>
                  <a:cubicBezTo>
                    <a:pt x="138" y="144"/>
                    <a:pt x="138" y="144"/>
                    <a:pt x="138" y="144"/>
                  </a:cubicBezTo>
                  <a:cubicBezTo>
                    <a:pt x="138" y="145"/>
                    <a:pt x="138" y="145"/>
                    <a:pt x="138" y="145"/>
                  </a:cubicBezTo>
                  <a:cubicBezTo>
                    <a:pt x="137" y="148"/>
                    <a:pt x="135" y="150"/>
                    <a:pt x="132" y="149"/>
                  </a:cubicBezTo>
                  <a:cubicBezTo>
                    <a:pt x="129" y="149"/>
                    <a:pt x="127" y="146"/>
                    <a:pt x="128" y="143"/>
                  </a:cubicBezTo>
                  <a:cubicBezTo>
                    <a:pt x="128" y="142"/>
                    <a:pt x="128" y="142"/>
                    <a:pt x="128" y="142"/>
                  </a:cubicBezTo>
                  <a:cubicBezTo>
                    <a:pt x="125" y="141"/>
                    <a:pt x="125" y="141"/>
                    <a:pt x="125" y="141"/>
                  </a:cubicBezTo>
                  <a:cubicBezTo>
                    <a:pt x="122" y="141"/>
                    <a:pt x="120" y="138"/>
                    <a:pt x="120" y="135"/>
                  </a:cubicBezTo>
                  <a:cubicBezTo>
                    <a:pt x="121" y="132"/>
                    <a:pt x="124" y="130"/>
                    <a:pt x="127" y="131"/>
                  </a:cubicBezTo>
                  <a:cubicBezTo>
                    <a:pt x="130" y="132"/>
                    <a:pt x="130" y="132"/>
                    <a:pt x="130" y="132"/>
                  </a:cubicBezTo>
                  <a:cubicBezTo>
                    <a:pt x="130" y="131"/>
                    <a:pt x="130" y="131"/>
                    <a:pt x="130" y="131"/>
                  </a:cubicBezTo>
                  <a:cubicBezTo>
                    <a:pt x="131" y="128"/>
                    <a:pt x="133" y="126"/>
                    <a:pt x="136" y="127"/>
                  </a:cubicBezTo>
                  <a:cubicBezTo>
                    <a:pt x="139" y="127"/>
                    <a:pt x="141" y="130"/>
                    <a:pt x="141" y="133"/>
                  </a:cubicBezTo>
                  <a:cubicBezTo>
                    <a:pt x="140" y="134"/>
                    <a:pt x="140" y="134"/>
                    <a:pt x="140" y="134"/>
                  </a:cubicBezTo>
                  <a:cubicBezTo>
                    <a:pt x="146" y="135"/>
                    <a:pt x="146" y="135"/>
                    <a:pt x="146" y="135"/>
                  </a:cubicBezTo>
                  <a:cubicBezTo>
                    <a:pt x="147" y="131"/>
                    <a:pt x="147" y="131"/>
                    <a:pt x="147" y="131"/>
                  </a:cubicBezTo>
                  <a:cubicBezTo>
                    <a:pt x="144" y="130"/>
                    <a:pt x="144" y="130"/>
                    <a:pt x="144" y="130"/>
                  </a:cubicBezTo>
                  <a:cubicBezTo>
                    <a:pt x="141" y="130"/>
                    <a:pt x="140" y="127"/>
                    <a:pt x="140" y="124"/>
                  </a:cubicBezTo>
                  <a:cubicBezTo>
                    <a:pt x="141" y="121"/>
                    <a:pt x="144" y="119"/>
                    <a:pt x="147" y="120"/>
                  </a:cubicBezTo>
                  <a:cubicBezTo>
                    <a:pt x="149" y="121"/>
                    <a:pt x="149" y="121"/>
                    <a:pt x="149" y="121"/>
                  </a:cubicBezTo>
                  <a:cubicBezTo>
                    <a:pt x="150" y="118"/>
                    <a:pt x="150" y="118"/>
                    <a:pt x="150" y="118"/>
                  </a:cubicBezTo>
                  <a:cubicBezTo>
                    <a:pt x="151" y="115"/>
                    <a:pt x="153" y="113"/>
                    <a:pt x="156" y="114"/>
                  </a:cubicBezTo>
                  <a:cubicBezTo>
                    <a:pt x="159" y="114"/>
                    <a:pt x="161" y="117"/>
                    <a:pt x="160" y="120"/>
                  </a:cubicBezTo>
                  <a:cubicBezTo>
                    <a:pt x="160" y="123"/>
                    <a:pt x="160" y="123"/>
                    <a:pt x="160" y="123"/>
                  </a:cubicBezTo>
                  <a:cubicBezTo>
                    <a:pt x="163" y="123"/>
                    <a:pt x="163" y="123"/>
                    <a:pt x="163" y="123"/>
                  </a:cubicBezTo>
                  <a:cubicBezTo>
                    <a:pt x="166" y="124"/>
                    <a:pt x="167" y="127"/>
                    <a:pt x="167" y="130"/>
                  </a:cubicBezTo>
                  <a:cubicBezTo>
                    <a:pt x="166" y="133"/>
                    <a:pt x="163" y="134"/>
                    <a:pt x="160" y="134"/>
                  </a:cubicBezTo>
                  <a:cubicBezTo>
                    <a:pt x="158" y="133"/>
                    <a:pt x="158" y="133"/>
                    <a:pt x="158" y="133"/>
                  </a:cubicBezTo>
                  <a:cubicBezTo>
                    <a:pt x="157" y="137"/>
                    <a:pt x="157" y="137"/>
                    <a:pt x="157" y="137"/>
                  </a:cubicBezTo>
                  <a:cubicBezTo>
                    <a:pt x="165" y="139"/>
                    <a:pt x="165" y="139"/>
                    <a:pt x="165" y="139"/>
                  </a:cubicBezTo>
                  <a:cubicBezTo>
                    <a:pt x="166" y="133"/>
                    <a:pt x="166" y="133"/>
                    <a:pt x="166" y="133"/>
                  </a:cubicBezTo>
                  <a:cubicBezTo>
                    <a:pt x="167" y="130"/>
                    <a:pt x="170" y="129"/>
                    <a:pt x="172" y="129"/>
                  </a:cubicBezTo>
                  <a:cubicBezTo>
                    <a:pt x="175" y="130"/>
                    <a:pt x="177" y="133"/>
                    <a:pt x="177" y="136"/>
                  </a:cubicBezTo>
                  <a:cubicBezTo>
                    <a:pt x="175" y="141"/>
                    <a:pt x="175" y="141"/>
                    <a:pt x="175" y="141"/>
                  </a:cubicBezTo>
                  <a:cubicBezTo>
                    <a:pt x="184" y="143"/>
                    <a:pt x="184" y="143"/>
                    <a:pt x="184" y="143"/>
                  </a:cubicBezTo>
                  <a:cubicBezTo>
                    <a:pt x="163" y="112"/>
                    <a:pt x="163" y="112"/>
                    <a:pt x="163" y="112"/>
                  </a:cubicBezTo>
                  <a:cubicBezTo>
                    <a:pt x="143" y="108"/>
                    <a:pt x="143" y="108"/>
                    <a:pt x="143" y="108"/>
                  </a:cubicBezTo>
                  <a:cubicBezTo>
                    <a:pt x="142" y="113"/>
                    <a:pt x="142" y="113"/>
                    <a:pt x="142" y="113"/>
                  </a:cubicBezTo>
                  <a:cubicBezTo>
                    <a:pt x="142" y="115"/>
                    <a:pt x="139" y="117"/>
                    <a:pt x="136" y="117"/>
                  </a:cubicBezTo>
                  <a:cubicBezTo>
                    <a:pt x="133" y="116"/>
                    <a:pt x="131" y="113"/>
                    <a:pt x="132" y="110"/>
                  </a:cubicBezTo>
                  <a:cubicBezTo>
                    <a:pt x="133" y="106"/>
                    <a:pt x="133" y="106"/>
                    <a:pt x="133" y="106"/>
                  </a:cubicBezTo>
                  <a:cubicBezTo>
                    <a:pt x="131" y="105"/>
                    <a:pt x="131" y="105"/>
                    <a:pt x="131" y="105"/>
                  </a:cubicBezTo>
                  <a:cubicBezTo>
                    <a:pt x="130" y="106"/>
                    <a:pt x="130" y="106"/>
                    <a:pt x="130" y="106"/>
                  </a:cubicBezTo>
                  <a:cubicBezTo>
                    <a:pt x="130" y="109"/>
                    <a:pt x="127" y="111"/>
                    <a:pt x="124" y="110"/>
                  </a:cubicBezTo>
                  <a:cubicBezTo>
                    <a:pt x="121" y="110"/>
                    <a:pt x="119" y="107"/>
                    <a:pt x="120" y="104"/>
                  </a:cubicBezTo>
                  <a:cubicBezTo>
                    <a:pt x="120" y="103"/>
                    <a:pt x="120" y="103"/>
                    <a:pt x="120" y="103"/>
                  </a:cubicBezTo>
                  <a:cubicBezTo>
                    <a:pt x="119" y="103"/>
                    <a:pt x="119" y="103"/>
                    <a:pt x="119" y="103"/>
                  </a:cubicBezTo>
                  <a:cubicBezTo>
                    <a:pt x="116" y="102"/>
                    <a:pt x="114" y="99"/>
                    <a:pt x="115" y="96"/>
                  </a:cubicBezTo>
                  <a:cubicBezTo>
                    <a:pt x="115" y="93"/>
                    <a:pt x="118" y="92"/>
                    <a:pt x="121" y="92"/>
                  </a:cubicBezTo>
                  <a:cubicBezTo>
                    <a:pt x="122" y="93"/>
                    <a:pt x="122" y="93"/>
                    <a:pt x="122" y="93"/>
                  </a:cubicBezTo>
                  <a:cubicBezTo>
                    <a:pt x="123" y="92"/>
                    <a:pt x="123" y="92"/>
                    <a:pt x="123" y="92"/>
                  </a:cubicBezTo>
                  <a:cubicBezTo>
                    <a:pt x="123" y="89"/>
                    <a:pt x="126" y="87"/>
                    <a:pt x="129" y="87"/>
                  </a:cubicBezTo>
                  <a:cubicBezTo>
                    <a:pt x="132" y="88"/>
                    <a:pt x="134" y="91"/>
                    <a:pt x="133" y="94"/>
                  </a:cubicBezTo>
                  <a:cubicBezTo>
                    <a:pt x="133" y="95"/>
                    <a:pt x="133" y="95"/>
                    <a:pt x="133" y="95"/>
                  </a:cubicBezTo>
                  <a:cubicBezTo>
                    <a:pt x="135" y="95"/>
                    <a:pt x="135" y="95"/>
                    <a:pt x="135" y="95"/>
                  </a:cubicBezTo>
                  <a:cubicBezTo>
                    <a:pt x="136" y="90"/>
                    <a:pt x="136" y="90"/>
                    <a:pt x="136" y="90"/>
                  </a:cubicBezTo>
                  <a:cubicBezTo>
                    <a:pt x="137" y="88"/>
                    <a:pt x="139" y="86"/>
                    <a:pt x="142" y="86"/>
                  </a:cubicBezTo>
                  <a:cubicBezTo>
                    <a:pt x="145" y="87"/>
                    <a:pt x="147" y="90"/>
                    <a:pt x="146" y="93"/>
                  </a:cubicBezTo>
                  <a:cubicBezTo>
                    <a:pt x="145" y="97"/>
                    <a:pt x="145" y="97"/>
                    <a:pt x="145" y="97"/>
                  </a:cubicBezTo>
                  <a:cubicBezTo>
                    <a:pt x="155" y="99"/>
                    <a:pt x="155" y="99"/>
                    <a:pt x="155" y="99"/>
                  </a:cubicBezTo>
                  <a:cubicBezTo>
                    <a:pt x="142" y="79"/>
                    <a:pt x="142" y="79"/>
                    <a:pt x="142" y="79"/>
                  </a:cubicBezTo>
                  <a:cubicBezTo>
                    <a:pt x="121" y="75"/>
                    <a:pt x="121" y="75"/>
                    <a:pt x="121" y="75"/>
                  </a:cubicBezTo>
                  <a:cubicBezTo>
                    <a:pt x="118" y="74"/>
                    <a:pt x="116" y="72"/>
                    <a:pt x="117" y="69"/>
                  </a:cubicBezTo>
                  <a:cubicBezTo>
                    <a:pt x="117" y="66"/>
                    <a:pt x="120" y="64"/>
                    <a:pt x="123" y="64"/>
                  </a:cubicBezTo>
                  <a:cubicBezTo>
                    <a:pt x="134" y="67"/>
                    <a:pt x="134" y="67"/>
                    <a:pt x="134" y="67"/>
                  </a:cubicBezTo>
                  <a:cubicBezTo>
                    <a:pt x="126" y="55"/>
                    <a:pt x="126" y="55"/>
                    <a:pt x="126" y="55"/>
                  </a:cubicBezTo>
                  <a:cubicBezTo>
                    <a:pt x="124" y="52"/>
                    <a:pt x="125" y="49"/>
                    <a:pt x="128" y="48"/>
                  </a:cubicBezTo>
                  <a:cubicBezTo>
                    <a:pt x="130" y="46"/>
                    <a:pt x="133" y="47"/>
                    <a:pt x="135" y="49"/>
                  </a:cubicBezTo>
                  <a:cubicBezTo>
                    <a:pt x="258" y="237"/>
                    <a:pt x="205" y="156"/>
                    <a:pt x="226" y="188"/>
                  </a:cubicBezTo>
                  <a:cubicBezTo>
                    <a:pt x="209" y="154"/>
                    <a:pt x="252" y="240"/>
                    <a:pt x="151" y="40"/>
                  </a:cubicBezTo>
                  <a:cubicBezTo>
                    <a:pt x="150" y="37"/>
                    <a:pt x="151" y="34"/>
                    <a:pt x="153" y="33"/>
                  </a:cubicBezTo>
                  <a:cubicBezTo>
                    <a:pt x="156" y="31"/>
                    <a:pt x="159" y="32"/>
                    <a:pt x="161" y="35"/>
                  </a:cubicBezTo>
                  <a:cubicBezTo>
                    <a:pt x="167" y="48"/>
                    <a:pt x="167" y="48"/>
                    <a:pt x="167" y="48"/>
                  </a:cubicBezTo>
                  <a:cubicBezTo>
                    <a:pt x="170" y="37"/>
                    <a:pt x="170" y="37"/>
                    <a:pt x="170" y="37"/>
                  </a:cubicBezTo>
                  <a:cubicBezTo>
                    <a:pt x="171" y="34"/>
                    <a:pt x="174" y="33"/>
                    <a:pt x="177" y="34"/>
                  </a:cubicBezTo>
                  <a:cubicBezTo>
                    <a:pt x="180" y="35"/>
                    <a:pt x="181" y="38"/>
                    <a:pt x="181" y="40"/>
                  </a:cubicBezTo>
                  <a:cubicBezTo>
                    <a:pt x="174" y="61"/>
                    <a:pt x="174" y="61"/>
                    <a:pt x="174" y="61"/>
                  </a:cubicBezTo>
                  <a:cubicBezTo>
                    <a:pt x="185" y="82"/>
                    <a:pt x="185" y="82"/>
                    <a:pt x="185" y="82"/>
                  </a:cubicBezTo>
                  <a:cubicBezTo>
                    <a:pt x="188" y="73"/>
                    <a:pt x="188" y="73"/>
                    <a:pt x="188" y="73"/>
                  </a:cubicBezTo>
                  <a:cubicBezTo>
                    <a:pt x="183" y="71"/>
                    <a:pt x="183" y="71"/>
                    <a:pt x="183" y="71"/>
                  </a:cubicBezTo>
                  <a:cubicBezTo>
                    <a:pt x="180" y="71"/>
                    <a:pt x="179" y="68"/>
                    <a:pt x="180" y="65"/>
                  </a:cubicBezTo>
                  <a:cubicBezTo>
                    <a:pt x="180" y="62"/>
                    <a:pt x="184" y="60"/>
                    <a:pt x="186" y="61"/>
                  </a:cubicBezTo>
                  <a:cubicBezTo>
                    <a:pt x="191" y="63"/>
                    <a:pt x="191" y="63"/>
                    <a:pt x="191" y="63"/>
                  </a:cubicBezTo>
                  <a:cubicBezTo>
                    <a:pt x="192" y="61"/>
                    <a:pt x="192" y="61"/>
                    <a:pt x="192" y="61"/>
                  </a:cubicBezTo>
                  <a:cubicBezTo>
                    <a:pt x="191" y="60"/>
                    <a:pt x="191" y="60"/>
                    <a:pt x="191" y="60"/>
                  </a:cubicBezTo>
                  <a:cubicBezTo>
                    <a:pt x="188" y="59"/>
                    <a:pt x="186" y="56"/>
                    <a:pt x="187" y="54"/>
                  </a:cubicBezTo>
                  <a:cubicBezTo>
                    <a:pt x="188" y="51"/>
                    <a:pt x="191" y="49"/>
                    <a:pt x="194" y="50"/>
                  </a:cubicBezTo>
                  <a:cubicBezTo>
                    <a:pt x="195" y="51"/>
                    <a:pt x="195" y="51"/>
                    <a:pt x="195" y="51"/>
                  </a:cubicBezTo>
                  <a:cubicBezTo>
                    <a:pt x="195" y="49"/>
                    <a:pt x="195" y="49"/>
                    <a:pt x="195" y="49"/>
                  </a:cubicBezTo>
                  <a:cubicBezTo>
                    <a:pt x="196" y="46"/>
                    <a:pt x="199" y="45"/>
                    <a:pt x="202" y="46"/>
                  </a:cubicBezTo>
                  <a:cubicBezTo>
                    <a:pt x="205" y="47"/>
                    <a:pt x="207" y="50"/>
                    <a:pt x="206" y="53"/>
                  </a:cubicBezTo>
                  <a:cubicBezTo>
                    <a:pt x="205" y="54"/>
                    <a:pt x="205" y="54"/>
                    <a:pt x="205" y="54"/>
                  </a:cubicBezTo>
                  <a:cubicBezTo>
                    <a:pt x="206" y="54"/>
                    <a:pt x="206" y="54"/>
                    <a:pt x="206" y="54"/>
                  </a:cubicBezTo>
                  <a:cubicBezTo>
                    <a:pt x="209" y="55"/>
                    <a:pt x="210" y="58"/>
                    <a:pt x="210" y="61"/>
                  </a:cubicBezTo>
                  <a:cubicBezTo>
                    <a:pt x="209" y="64"/>
                    <a:pt x="206" y="65"/>
                    <a:pt x="203" y="64"/>
                  </a:cubicBezTo>
                  <a:cubicBezTo>
                    <a:pt x="202" y="64"/>
                    <a:pt x="202" y="64"/>
                    <a:pt x="202" y="64"/>
                  </a:cubicBezTo>
                  <a:cubicBezTo>
                    <a:pt x="201" y="66"/>
                    <a:pt x="201" y="66"/>
                    <a:pt x="201" y="66"/>
                  </a:cubicBezTo>
                  <a:cubicBezTo>
                    <a:pt x="206" y="68"/>
                    <a:pt x="206" y="68"/>
                    <a:pt x="206" y="68"/>
                  </a:cubicBezTo>
                  <a:cubicBezTo>
                    <a:pt x="209" y="69"/>
                    <a:pt x="210" y="72"/>
                    <a:pt x="209" y="74"/>
                  </a:cubicBezTo>
                  <a:cubicBezTo>
                    <a:pt x="208" y="77"/>
                    <a:pt x="205" y="79"/>
                    <a:pt x="202" y="78"/>
                  </a:cubicBezTo>
                  <a:cubicBezTo>
                    <a:pt x="198" y="76"/>
                    <a:pt x="198" y="76"/>
                    <a:pt x="198" y="76"/>
                  </a:cubicBezTo>
                  <a:cubicBezTo>
                    <a:pt x="191" y="96"/>
                    <a:pt x="191" y="96"/>
                    <a:pt x="191" y="96"/>
                  </a:cubicBezTo>
                  <a:cubicBezTo>
                    <a:pt x="208" y="129"/>
                    <a:pt x="208" y="129"/>
                    <a:pt x="208" y="129"/>
                  </a:cubicBezTo>
                  <a:cubicBezTo>
                    <a:pt x="211" y="121"/>
                    <a:pt x="211" y="121"/>
                    <a:pt x="211" y="121"/>
                  </a:cubicBezTo>
                  <a:cubicBezTo>
                    <a:pt x="205" y="119"/>
                    <a:pt x="205" y="119"/>
                    <a:pt x="205" y="119"/>
                  </a:cubicBezTo>
                  <a:cubicBezTo>
                    <a:pt x="202" y="118"/>
                    <a:pt x="201" y="115"/>
                    <a:pt x="202" y="112"/>
                  </a:cubicBezTo>
                  <a:cubicBezTo>
                    <a:pt x="203" y="110"/>
                    <a:pt x="206" y="108"/>
                    <a:pt x="208" y="109"/>
                  </a:cubicBezTo>
                  <a:cubicBezTo>
                    <a:pt x="214" y="111"/>
                    <a:pt x="214" y="111"/>
                    <a:pt x="214" y="111"/>
                  </a:cubicBezTo>
                  <a:cubicBezTo>
                    <a:pt x="217" y="103"/>
                    <a:pt x="217" y="103"/>
                    <a:pt x="217" y="103"/>
                  </a:cubicBezTo>
                  <a:cubicBezTo>
                    <a:pt x="213" y="102"/>
                    <a:pt x="213" y="102"/>
                    <a:pt x="213" y="102"/>
                  </a:cubicBezTo>
                  <a:cubicBezTo>
                    <a:pt x="212" y="104"/>
                    <a:pt x="212" y="104"/>
                    <a:pt x="212" y="104"/>
                  </a:cubicBezTo>
                  <a:cubicBezTo>
                    <a:pt x="211" y="107"/>
                    <a:pt x="208" y="109"/>
                    <a:pt x="205" y="108"/>
                  </a:cubicBezTo>
                  <a:cubicBezTo>
                    <a:pt x="202" y="107"/>
                    <a:pt x="201" y="104"/>
                    <a:pt x="202" y="101"/>
                  </a:cubicBezTo>
                  <a:cubicBezTo>
                    <a:pt x="202" y="98"/>
                    <a:pt x="202" y="98"/>
                    <a:pt x="202" y="98"/>
                  </a:cubicBezTo>
                  <a:cubicBezTo>
                    <a:pt x="200" y="97"/>
                    <a:pt x="200" y="97"/>
                    <a:pt x="200" y="97"/>
                  </a:cubicBezTo>
                  <a:cubicBezTo>
                    <a:pt x="197" y="96"/>
                    <a:pt x="195" y="93"/>
                    <a:pt x="196" y="90"/>
                  </a:cubicBezTo>
                  <a:cubicBezTo>
                    <a:pt x="197" y="88"/>
                    <a:pt x="200" y="86"/>
                    <a:pt x="203" y="87"/>
                  </a:cubicBezTo>
                  <a:cubicBezTo>
                    <a:pt x="206" y="88"/>
                    <a:pt x="206" y="88"/>
                    <a:pt x="206" y="88"/>
                  </a:cubicBezTo>
                  <a:cubicBezTo>
                    <a:pt x="207" y="85"/>
                    <a:pt x="207" y="85"/>
                    <a:pt x="207" y="85"/>
                  </a:cubicBezTo>
                  <a:cubicBezTo>
                    <a:pt x="208" y="83"/>
                    <a:pt x="211" y="81"/>
                    <a:pt x="213" y="82"/>
                  </a:cubicBezTo>
                  <a:cubicBezTo>
                    <a:pt x="216" y="83"/>
                    <a:pt x="218" y="86"/>
                    <a:pt x="217" y="89"/>
                  </a:cubicBezTo>
                  <a:cubicBezTo>
                    <a:pt x="216" y="91"/>
                    <a:pt x="216" y="91"/>
                    <a:pt x="216" y="91"/>
                  </a:cubicBezTo>
                  <a:cubicBezTo>
                    <a:pt x="220" y="93"/>
                    <a:pt x="220" y="93"/>
                    <a:pt x="220" y="93"/>
                  </a:cubicBezTo>
                  <a:cubicBezTo>
                    <a:pt x="222" y="87"/>
                    <a:pt x="222" y="87"/>
                    <a:pt x="222" y="87"/>
                  </a:cubicBezTo>
                  <a:cubicBezTo>
                    <a:pt x="221" y="87"/>
                    <a:pt x="221" y="87"/>
                    <a:pt x="221" y="87"/>
                  </a:cubicBezTo>
                  <a:cubicBezTo>
                    <a:pt x="218" y="86"/>
                    <a:pt x="217" y="83"/>
                    <a:pt x="218" y="80"/>
                  </a:cubicBezTo>
                  <a:cubicBezTo>
                    <a:pt x="218" y="77"/>
                    <a:pt x="221" y="75"/>
                    <a:pt x="224" y="76"/>
                  </a:cubicBezTo>
                  <a:cubicBezTo>
                    <a:pt x="225" y="77"/>
                    <a:pt x="225" y="77"/>
                    <a:pt x="225" y="77"/>
                  </a:cubicBezTo>
                  <a:cubicBezTo>
                    <a:pt x="226" y="74"/>
                    <a:pt x="226" y="74"/>
                    <a:pt x="226" y="74"/>
                  </a:cubicBezTo>
                  <a:cubicBezTo>
                    <a:pt x="227" y="71"/>
                    <a:pt x="230" y="69"/>
                    <a:pt x="233" y="70"/>
                  </a:cubicBezTo>
                  <a:cubicBezTo>
                    <a:pt x="236" y="71"/>
                    <a:pt x="237" y="74"/>
                    <a:pt x="236" y="77"/>
                  </a:cubicBezTo>
                  <a:cubicBezTo>
                    <a:pt x="235" y="80"/>
                    <a:pt x="235" y="80"/>
                    <a:pt x="235" y="80"/>
                  </a:cubicBezTo>
                  <a:cubicBezTo>
                    <a:pt x="236" y="80"/>
                    <a:pt x="236" y="80"/>
                    <a:pt x="236" y="80"/>
                  </a:cubicBezTo>
                  <a:cubicBezTo>
                    <a:pt x="239" y="81"/>
                    <a:pt x="240" y="84"/>
                    <a:pt x="239" y="87"/>
                  </a:cubicBezTo>
                  <a:cubicBezTo>
                    <a:pt x="238" y="90"/>
                    <a:pt x="235" y="91"/>
                    <a:pt x="233" y="90"/>
                  </a:cubicBezTo>
                  <a:cubicBezTo>
                    <a:pt x="232" y="90"/>
                    <a:pt x="232" y="90"/>
                    <a:pt x="232" y="90"/>
                  </a:cubicBezTo>
                  <a:cubicBezTo>
                    <a:pt x="230" y="96"/>
                    <a:pt x="230" y="96"/>
                    <a:pt x="230" y="96"/>
                  </a:cubicBezTo>
                  <a:cubicBezTo>
                    <a:pt x="234" y="97"/>
                    <a:pt x="234" y="97"/>
                    <a:pt x="234" y="97"/>
                  </a:cubicBezTo>
                  <a:cubicBezTo>
                    <a:pt x="235" y="95"/>
                    <a:pt x="235" y="95"/>
                    <a:pt x="235" y="95"/>
                  </a:cubicBezTo>
                  <a:cubicBezTo>
                    <a:pt x="236" y="92"/>
                    <a:pt x="239" y="90"/>
                    <a:pt x="242" y="91"/>
                  </a:cubicBezTo>
                  <a:cubicBezTo>
                    <a:pt x="245" y="92"/>
                    <a:pt x="246" y="95"/>
                    <a:pt x="246" y="98"/>
                  </a:cubicBezTo>
                  <a:cubicBezTo>
                    <a:pt x="245" y="101"/>
                    <a:pt x="245" y="101"/>
                    <a:pt x="245" y="101"/>
                  </a:cubicBezTo>
                  <a:cubicBezTo>
                    <a:pt x="248" y="102"/>
                    <a:pt x="248" y="102"/>
                    <a:pt x="248" y="102"/>
                  </a:cubicBezTo>
                  <a:cubicBezTo>
                    <a:pt x="250" y="103"/>
                    <a:pt x="252" y="106"/>
                    <a:pt x="251" y="109"/>
                  </a:cubicBezTo>
                  <a:cubicBezTo>
                    <a:pt x="250" y="111"/>
                    <a:pt x="247" y="113"/>
                    <a:pt x="244" y="112"/>
                  </a:cubicBezTo>
                  <a:cubicBezTo>
                    <a:pt x="241" y="111"/>
                    <a:pt x="241" y="111"/>
                    <a:pt x="241" y="111"/>
                  </a:cubicBezTo>
                  <a:cubicBezTo>
                    <a:pt x="240" y="114"/>
                    <a:pt x="240" y="114"/>
                    <a:pt x="240" y="114"/>
                  </a:cubicBezTo>
                  <a:cubicBezTo>
                    <a:pt x="239" y="116"/>
                    <a:pt x="236" y="118"/>
                    <a:pt x="234" y="117"/>
                  </a:cubicBezTo>
                  <a:cubicBezTo>
                    <a:pt x="231" y="116"/>
                    <a:pt x="229" y="113"/>
                    <a:pt x="230" y="110"/>
                  </a:cubicBezTo>
                  <a:cubicBezTo>
                    <a:pt x="231" y="108"/>
                    <a:pt x="231" y="108"/>
                    <a:pt x="231" y="108"/>
                  </a:cubicBezTo>
                  <a:cubicBezTo>
                    <a:pt x="227" y="106"/>
                    <a:pt x="227" y="106"/>
                    <a:pt x="227" y="106"/>
                  </a:cubicBezTo>
                  <a:cubicBezTo>
                    <a:pt x="224" y="114"/>
                    <a:pt x="224" y="114"/>
                    <a:pt x="224" y="114"/>
                  </a:cubicBezTo>
                  <a:cubicBezTo>
                    <a:pt x="229" y="116"/>
                    <a:pt x="229" y="116"/>
                    <a:pt x="229" y="116"/>
                  </a:cubicBezTo>
                  <a:cubicBezTo>
                    <a:pt x="232" y="117"/>
                    <a:pt x="233" y="120"/>
                    <a:pt x="232" y="122"/>
                  </a:cubicBezTo>
                  <a:cubicBezTo>
                    <a:pt x="232" y="125"/>
                    <a:pt x="229" y="127"/>
                    <a:pt x="226" y="126"/>
                  </a:cubicBezTo>
                  <a:cubicBezTo>
                    <a:pt x="221" y="124"/>
                    <a:pt x="221" y="124"/>
                    <a:pt x="221" y="124"/>
                  </a:cubicBezTo>
                  <a:cubicBezTo>
                    <a:pt x="215" y="142"/>
                    <a:pt x="215" y="142"/>
                    <a:pt x="215" y="142"/>
                  </a:cubicBezTo>
                  <a:cubicBezTo>
                    <a:pt x="235" y="182"/>
                    <a:pt x="235" y="182"/>
                    <a:pt x="235" y="182"/>
                  </a:cubicBezTo>
                  <a:cubicBezTo>
                    <a:pt x="239" y="169"/>
                    <a:pt x="239" y="169"/>
                    <a:pt x="239" y="169"/>
                  </a:cubicBezTo>
                  <a:cubicBezTo>
                    <a:pt x="232" y="167"/>
                    <a:pt x="232" y="167"/>
                    <a:pt x="232" y="167"/>
                  </a:cubicBezTo>
                  <a:cubicBezTo>
                    <a:pt x="229" y="166"/>
                    <a:pt x="227" y="163"/>
                    <a:pt x="228" y="160"/>
                  </a:cubicBezTo>
                  <a:cubicBezTo>
                    <a:pt x="229" y="157"/>
                    <a:pt x="232" y="156"/>
                    <a:pt x="235" y="157"/>
                  </a:cubicBezTo>
                  <a:cubicBezTo>
                    <a:pt x="242" y="159"/>
                    <a:pt x="242" y="159"/>
                    <a:pt x="242" y="159"/>
                  </a:cubicBezTo>
                  <a:cubicBezTo>
                    <a:pt x="246" y="148"/>
                    <a:pt x="246" y="148"/>
                    <a:pt x="246" y="148"/>
                  </a:cubicBezTo>
                  <a:cubicBezTo>
                    <a:pt x="239" y="146"/>
                    <a:pt x="239" y="146"/>
                    <a:pt x="239" y="146"/>
                  </a:cubicBezTo>
                  <a:cubicBezTo>
                    <a:pt x="238" y="150"/>
                    <a:pt x="238" y="150"/>
                    <a:pt x="238" y="150"/>
                  </a:cubicBezTo>
                  <a:cubicBezTo>
                    <a:pt x="237" y="153"/>
                    <a:pt x="234" y="154"/>
                    <a:pt x="231" y="153"/>
                  </a:cubicBezTo>
                  <a:cubicBezTo>
                    <a:pt x="228" y="152"/>
                    <a:pt x="227" y="149"/>
                    <a:pt x="228" y="147"/>
                  </a:cubicBezTo>
                  <a:cubicBezTo>
                    <a:pt x="229" y="142"/>
                    <a:pt x="229" y="142"/>
                    <a:pt x="229" y="142"/>
                  </a:cubicBezTo>
                  <a:cubicBezTo>
                    <a:pt x="225" y="141"/>
                    <a:pt x="225" y="141"/>
                    <a:pt x="225" y="141"/>
                  </a:cubicBezTo>
                  <a:cubicBezTo>
                    <a:pt x="222" y="140"/>
                    <a:pt x="221" y="137"/>
                    <a:pt x="222" y="134"/>
                  </a:cubicBezTo>
                  <a:cubicBezTo>
                    <a:pt x="222" y="131"/>
                    <a:pt x="226" y="130"/>
                    <a:pt x="228" y="131"/>
                  </a:cubicBezTo>
                  <a:cubicBezTo>
                    <a:pt x="233" y="132"/>
                    <a:pt x="233" y="132"/>
                    <a:pt x="233" y="132"/>
                  </a:cubicBezTo>
                  <a:cubicBezTo>
                    <a:pt x="234" y="128"/>
                    <a:pt x="234" y="128"/>
                    <a:pt x="234" y="128"/>
                  </a:cubicBezTo>
                  <a:cubicBezTo>
                    <a:pt x="235" y="125"/>
                    <a:pt x="238" y="124"/>
                    <a:pt x="241" y="125"/>
                  </a:cubicBezTo>
                  <a:cubicBezTo>
                    <a:pt x="244" y="126"/>
                    <a:pt x="245" y="129"/>
                    <a:pt x="244" y="131"/>
                  </a:cubicBezTo>
                  <a:cubicBezTo>
                    <a:pt x="243" y="136"/>
                    <a:pt x="243" y="136"/>
                    <a:pt x="243" y="136"/>
                  </a:cubicBezTo>
                  <a:cubicBezTo>
                    <a:pt x="249" y="138"/>
                    <a:pt x="249" y="138"/>
                    <a:pt x="249" y="138"/>
                  </a:cubicBezTo>
                  <a:cubicBezTo>
                    <a:pt x="252" y="129"/>
                    <a:pt x="252" y="129"/>
                    <a:pt x="252" y="129"/>
                  </a:cubicBezTo>
                  <a:cubicBezTo>
                    <a:pt x="250" y="128"/>
                    <a:pt x="250" y="128"/>
                    <a:pt x="250" y="128"/>
                  </a:cubicBezTo>
                  <a:cubicBezTo>
                    <a:pt x="247" y="127"/>
                    <a:pt x="246" y="124"/>
                    <a:pt x="247" y="122"/>
                  </a:cubicBezTo>
                  <a:cubicBezTo>
                    <a:pt x="248" y="119"/>
                    <a:pt x="251" y="117"/>
                    <a:pt x="254" y="118"/>
                  </a:cubicBezTo>
                  <a:cubicBezTo>
                    <a:pt x="256" y="119"/>
                    <a:pt x="256" y="119"/>
                    <a:pt x="256" y="119"/>
                  </a:cubicBezTo>
                  <a:cubicBezTo>
                    <a:pt x="257" y="114"/>
                    <a:pt x="257" y="114"/>
                    <a:pt x="257" y="114"/>
                  </a:cubicBezTo>
                  <a:cubicBezTo>
                    <a:pt x="258" y="112"/>
                    <a:pt x="261" y="110"/>
                    <a:pt x="264" y="111"/>
                  </a:cubicBezTo>
                  <a:cubicBezTo>
                    <a:pt x="267" y="112"/>
                    <a:pt x="268" y="115"/>
                    <a:pt x="267" y="118"/>
                  </a:cubicBezTo>
                  <a:cubicBezTo>
                    <a:pt x="266" y="122"/>
                    <a:pt x="266" y="122"/>
                    <a:pt x="266" y="122"/>
                  </a:cubicBezTo>
                  <a:cubicBezTo>
                    <a:pt x="267" y="123"/>
                    <a:pt x="267" y="123"/>
                    <a:pt x="267" y="123"/>
                  </a:cubicBezTo>
                  <a:cubicBezTo>
                    <a:pt x="270" y="124"/>
                    <a:pt x="272" y="127"/>
                    <a:pt x="271" y="130"/>
                  </a:cubicBezTo>
                  <a:cubicBezTo>
                    <a:pt x="270" y="132"/>
                    <a:pt x="267" y="134"/>
                    <a:pt x="264" y="133"/>
                  </a:cubicBezTo>
                  <a:cubicBezTo>
                    <a:pt x="262" y="132"/>
                    <a:pt x="262" y="132"/>
                    <a:pt x="262" y="132"/>
                  </a:cubicBezTo>
                  <a:cubicBezTo>
                    <a:pt x="259" y="141"/>
                    <a:pt x="259" y="141"/>
                    <a:pt x="259" y="141"/>
                  </a:cubicBezTo>
                  <a:cubicBezTo>
                    <a:pt x="267" y="143"/>
                    <a:pt x="267" y="143"/>
                    <a:pt x="267" y="143"/>
                  </a:cubicBezTo>
                  <a:cubicBezTo>
                    <a:pt x="268" y="139"/>
                    <a:pt x="268" y="139"/>
                    <a:pt x="268" y="139"/>
                  </a:cubicBezTo>
                  <a:cubicBezTo>
                    <a:pt x="269" y="137"/>
                    <a:pt x="272" y="135"/>
                    <a:pt x="275" y="136"/>
                  </a:cubicBezTo>
                  <a:cubicBezTo>
                    <a:pt x="275" y="136"/>
                    <a:pt x="275" y="136"/>
                    <a:pt x="275" y="136"/>
                  </a:cubicBezTo>
                  <a:cubicBezTo>
                    <a:pt x="275" y="88"/>
                    <a:pt x="275" y="88"/>
                    <a:pt x="275" y="88"/>
                  </a:cubicBezTo>
                  <a:cubicBezTo>
                    <a:pt x="258" y="69"/>
                    <a:pt x="258" y="69"/>
                    <a:pt x="258" y="69"/>
                  </a:cubicBezTo>
                  <a:cubicBezTo>
                    <a:pt x="254" y="73"/>
                    <a:pt x="254" y="73"/>
                    <a:pt x="254" y="73"/>
                  </a:cubicBezTo>
                  <a:cubicBezTo>
                    <a:pt x="252" y="75"/>
                    <a:pt x="248" y="75"/>
                    <a:pt x="245" y="73"/>
                  </a:cubicBezTo>
                  <a:cubicBezTo>
                    <a:pt x="243" y="70"/>
                    <a:pt x="243" y="67"/>
                    <a:pt x="245" y="64"/>
                  </a:cubicBezTo>
                  <a:cubicBezTo>
                    <a:pt x="249" y="60"/>
                    <a:pt x="249" y="60"/>
                    <a:pt x="249" y="60"/>
                  </a:cubicBezTo>
                  <a:cubicBezTo>
                    <a:pt x="247" y="58"/>
                    <a:pt x="247" y="58"/>
                    <a:pt x="247" y="58"/>
                  </a:cubicBezTo>
                  <a:cubicBezTo>
                    <a:pt x="247" y="59"/>
                    <a:pt x="247" y="59"/>
                    <a:pt x="247" y="59"/>
                  </a:cubicBezTo>
                  <a:cubicBezTo>
                    <a:pt x="244" y="62"/>
                    <a:pt x="240" y="62"/>
                    <a:pt x="238" y="59"/>
                  </a:cubicBezTo>
                  <a:cubicBezTo>
                    <a:pt x="235" y="57"/>
                    <a:pt x="235" y="53"/>
                    <a:pt x="238" y="50"/>
                  </a:cubicBezTo>
                  <a:cubicBezTo>
                    <a:pt x="239" y="49"/>
                    <a:pt x="239" y="49"/>
                    <a:pt x="239" y="49"/>
                  </a:cubicBezTo>
                  <a:cubicBezTo>
                    <a:pt x="238" y="48"/>
                    <a:pt x="238" y="48"/>
                    <a:pt x="238" y="48"/>
                  </a:cubicBezTo>
                  <a:cubicBezTo>
                    <a:pt x="235" y="46"/>
                    <a:pt x="235" y="42"/>
                    <a:pt x="238" y="40"/>
                  </a:cubicBezTo>
                  <a:cubicBezTo>
                    <a:pt x="240" y="37"/>
                    <a:pt x="244" y="37"/>
                    <a:pt x="246" y="40"/>
                  </a:cubicBezTo>
                  <a:cubicBezTo>
                    <a:pt x="247" y="41"/>
                    <a:pt x="247" y="41"/>
                    <a:pt x="247" y="41"/>
                  </a:cubicBezTo>
                  <a:cubicBezTo>
                    <a:pt x="248" y="40"/>
                    <a:pt x="248" y="40"/>
                    <a:pt x="248" y="40"/>
                  </a:cubicBezTo>
                  <a:cubicBezTo>
                    <a:pt x="251" y="37"/>
                    <a:pt x="255" y="37"/>
                    <a:pt x="257" y="40"/>
                  </a:cubicBezTo>
                  <a:cubicBezTo>
                    <a:pt x="259" y="42"/>
                    <a:pt x="259" y="46"/>
                    <a:pt x="257" y="49"/>
                  </a:cubicBezTo>
                  <a:cubicBezTo>
                    <a:pt x="256" y="49"/>
                    <a:pt x="256" y="49"/>
                    <a:pt x="256" y="49"/>
                  </a:cubicBezTo>
                  <a:cubicBezTo>
                    <a:pt x="258" y="51"/>
                    <a:pt x="258" y="51"/>
                    <a:pt x="258" y="51"/>
                  </a:cubicBezTo>
                  <a:cubicBezTo>
                    <a:pt x="262" y="47"/>
                    <a:pt x="262" y="47"/>
                    <a:pt x="262" y="47"/>
                  </a:cubicBezTo>
                  <a:cubicBezTo>
                    <a:pt x="264" y="45"/>
                    <a:pt x="268" y="45"/>
                    <a:pt x="271" y="47"/>
                  </a:cubicBezTo>
                  <a:cubicBezTo>
                    <a:pt x="273" y="50"/>
                    <a:pt x="273" y="54"/>
                    <a:pt x="271" y="56"/>
                  </a:cubicBezTo>
                  <a:cubicBezTo>
                    <a:pt x="267" y="60"/>
                    <a:pt x="267" y="60"/>
                    <a:pt x="267" y="60"/>
                  </a:cubicBezTo>
                  <a:cubicBezTo>
                    <a:pt x="275" y="68"/>
                    <a:pt x="275" y="68"/>
                    <a:pt x="275" y="68"/>
                  </a:cubicBezTo>
                  <a:cubicBezTo>
                    <a:pt x="275" y="54"/>
                    <a:pt x="275" y="54"/>
                    <a:pt x="275" y="54"/>
                  </a:cubicBezTo>
                  <a:cubicBezTo>
                    <a:pt x="275" y="40"/>
                    <a:pt x="275" y="40"/>
                    <a:pt x="275" y="40"/>
                  </a:cubicBezTo>
                  <a:cubicBezTo>
                    <a:pt x="257" y="23"/>
                    <a:pt x="257" y="23"/>
                    <a:pt x="257" y="23"/>
                  </a:cubicBezTo>
                  <a:cubicBezTo>
                    <a:pt x="255" y="20"/>
                    <a:pt x="255" y="16"/>
                    <a:pt x="257" y="14"/>
                  </a:cubicBezTo>
                  <a:cubicBezTo>
                    <a:pt x="260" y="12"/>
                    <a:pt x="263" y="12"/>
                    <a:pt x="266" y="14"/>
                  </a:cubicBezTo>
                  <a:cubicBezTo>
                    <a:pt x="275" y="23"/>
                    <a:pt x="275" y="23"/>
                    <a:pt x="275" y="23"/>
                  </a:cubicBezTo>
                  <a:cubicBezTo>
                    <a:pt x="275" y="7"/>
                    <a:pt x="275" y="7"/>
                    <a:pt x="275" y="7"/>
                  </a:cubicBezTo>
                  <a:cubicBezTo>
                    <a:pt x="275" y="3"/>
                    <a:pt x="278" y="0"/>
                    <a:pt x="281" y="0"/>
                  </a:cubicBezTo>
                  <a:cubicBezTo>
                    <a:pt x="285" y="0"/>
                    <a:pt x="287" y="3"/>
                    <a:pt x="287" y="7"/>
                  </a:cubicBezTo>
                  <a:cubicBezTo>
                    <a:pt x="287" y="23"/>
                    <a:pt x="287" y="23"/>
                    <a:pt x="287" y="23"/>
                  </a:cubicBezTo>
                  <a:cubicBezTo>
                    <a:pt x="296" y="14"/>
                    <a:pt x="296" y="14"/>
                    <a:pt x="296" y="14"/>
                  </a:cubicBezTo>
                  <a:cubicBezTo>
                    <a:pt x="299" y="12"/>
                    <a:pt x="303" y="12"/>
                    <a:pt x="305" y="14"/>
                  </a:cubicBezTo>
                  <a:cubicBezTo>
                    <a:pt x="307" y="16"/>
                    <a:pt x="307" y="20"/>
                    <a:pt x="305" y="23"/>
                  </a:cubicBezTo>
                  <a:cubicBezTo>
                    <a:pt x="287" y="40"/>
                    <a:pt x="287" y="40"/>
                    <a:pt x="287" y="40"/>
                  </a:cubicBezTo>
                  <a:cubicBezTo>
                    <a:pt x="287" y="54"/>
                    <a:pt x="287" y="54"/>
                    <a:pt x="287" y="54"/>
                  </a:cubicBezTo>
                  <a:cubicBezTo>
                    <a:pt x="287" y="68"/>
                    <a:pt x="287" y="68"/>
                    <a:pt x="287" y="68"/>
                  </a:cubicBezTo>
                  <a:cubicBezTo>
                    <a:pt x="295" y="60"/>
                    <a:pt x="295" y="60"/>
                    <a:pt x="295" y="60"/>
                  </a:cubicBezTo>
                  <a:cubicBezTo>
                    <a:pt x="291" y="56"/>
                    <a:pt x="291" y="56"/>
                    <a:pt x="291" y="56"/>
                  </a:cubicBezTo>
                  <a:cubicBezTo>
                    <a:pt x="289" y="54"/>
                    <a:pt x="289" y="50"/>
                    <a:pt x="291" y="47"/>
                  </a:cubicBezTo>
                  <a:cubicBezTo>
                    <a:pt x="294" y="45"/>
                    <a:pt x="298" y="45"/>
                    <a:pt x="300" y="47"/>
                  </a:cubicBezTo>
                  <a:cubicBezTo>
                    <a:pt x="304" y="51"/>
                    <a:pt x="304" y="51"/>
                    <a:pt x="304" y="51"/>
                  </a:cubicBezTo>
                  <a:cubicBezTo>
                    <a:pt x="306" y="49"/>
                    <a:pt x="306" y="49"/>
                    <a:pt x="306" y="49"/>
                  </a:cubicBezTo>
                  <a:cubicBezTo>
                    <a:pt x="305" y="49"/>
                    <a:pt x="305" y="49"/>
                    <a:pt x="305" y="49"/>
                  </a:cubicBezTo>
                  <a:cubicBezTo>
                    <a:pt x="303" y="46"/>
                    <a:pt x="303" y="42"/>
                    <a:pt x="305" y="40"/>
                  </a:cubicBezTo>
                  <a:cubicBezTo>
                    <a:pt x="308" y="37"/>
                    <a:pt x="312" y="37"/>
                    <a:pt x="314" y="40"/>
                  </a:cubicBezTo>
                  <a:cubicBezTo>
                    <a:pt x="315" y="41"/>
                    <a:pt x="315" y="41"/>
                    <a:pt x="315" y="41"/>
                  </a:cubicBezTo>
                  <a:cubicBezTo>
                    <a:pt x="316" y="40"/>
                    <a:pt x="316" y="40"/>
                    <a:pt x="316" y="40"/>
                  </a:cubicBezTo>
                  <a:cubicBezTo>
                    <a:pt x="318" y="37"/>
                    <a:pt x="322" y="37"/>
                    <a:pt x="325" y="40"/>
                  </a:cubicBezTo>
                  <a:cubicBezTo>
                    <a:pt x="327" y="42"/>
                    <a:pt x="327" y="46"/>
                    <a:pt x="325" y="48"/>
                  </a:cubicBezTo>
                  <a:cubicBezTo>
                    <a:pt x="324" y="49"/>
                    <a:pt x="324" y="49"/>
                    <a:pt x="324" y="49"/>
                  </a:cubicBezTo>
                  <a:cubicBezTo>
                    <a:pt x="324" y="50"/>
                    <a:pt x="324" y="50"/>
                    <a:pt x="324" y="50"/>
                  </a:cubicBezTo>
                  <a:cubicBezTo>
                    <a:pt x="327" y="53"/>
                    <a:pt x="327" y="57"/>
                    <a:pt x="324" y="59"/>
                  </a:cubicBezTo>
                  <a:cubicBezTo>
                    <a:pt x="322" y="62"/>
                    <a:pt x="318" y="62"/>
                    <a:pt x="316" y="59"/>
                  </a:cubicBezTo>
                  <a:cubicBezTo>
                    <a:pt x="315" y="58"/>
                    <a:pt x="315" y="58"/>
                    <a:pt x="315" y="58"/>
                  </a:cubicBezTo>
                  <a:cubicBezTo>
                    <a:pt x="313" y="60"/>
                    <a:pt x="313" y="60"/>
                    <a:pt x="313" y="60"/>
                  </a:cubicBezTo>
                  <a:cubicBezTo>
                    <a:pt x="317" y="64"/>
                    <a:pt x="317" y="64"/>
                    <a:pt x="317" y="64"/>
                  </a:cubicBezTo>
                  <a:cubicBezTo>
                    <a:pt x="319" y="67"/>
                    <a:pt x="319" y="70"/>
                    <a:pt x="317" y="73"/>
                  </a:cubicBezTo>
                  <a:cubicBezTo>
                    <a:pt x="314" y="75"/>
                    <a:pt x="311" y="75"/>
                    <a:pt x="308" y="73"/>
                  </a:cubicBezTo>
                  <a:cubicBezTo>
                    <a:pt x="304" y="69"/>
                    <a:pt x="304" y="69"/>
                    <a:pt x="304" y="69"/>
                  </a:cubicBezTo>
                  <a:cubicBezTo>
                    <a:pt x="287" y="86"/>
                    <a:pt x="287" y="86"/>
                    <a:pt x="287" y="86"/>
                  </a:cubicBezTo>
                  <a:cubicBezTo>
                    <a:pt x="287" y="136"/>
                    <a:pt x="287" y="136"/>
                    <a:pt x="287" y="136"/>
                  </a:cubicBezTo>
                  <a:cubicBezTo>
                    <a:pt x="290" y="135"/>
                    <a:pt x="293" y="137"/>
                    <a:pt x="294" y="139"/>
                  </a:cubicBezTo>
                  <a:cubicBezTo>
                    <a:pt x="295" y="144"/>
                    <a:pt x="295" y="144"/>
                    <a:pt x="295" y="144"/>
                  </a:cubicBezTo>
                  <a:cubicBezTo>
                    <a:pt x="302" y="141"/>
                    <a:pt x="302" y="141"/>
                    <a:pt x="302" y="141"/>
                  </a:cubicBezTo>
                  <a:cubicBezTo>
                    <a:pt x="299" y="132"/>
                    <a:pt x="299" y="132"/>
                    <a:pt x="299" y="132"/>
                  </a:cubicBezTo>
                  <a:cubicBezTo>
                    <a:pt x="298" y="133"/>
                    <a:pt x="298" y="133"/>
                    <a:pt x="298" y="133"/>
                  </a:cubicBezTo>
                  <a:cubicBezTo>
                    <a:pt x="295" y="134"/>
                    <a:pt x="292" y="132"/>
                    <a:pt x="291" y="130"/>
                  </a:cubicBezTo>
                  <a:cubicBezTo>
                    <a:pt x="290" y="127"/>
                    <a:pt x="292" y="124"/>
                    <a:pt x="294" y="123"/>
                  </a:cubicBezTo>
                  <a:cubicBezTo>
                    <a:pt x="296" y="122"/>
                    <a:pt x="296" y="122"/>
                    <a:pt x="296" y="122"/>
                  </a:cubicBezTo>
                  <a:cubicBezTo>
                    <a:pt x="295" y="118"/>
                    <a:pt x="295" y="118"/>
                    <a:pt x="295" y="118"/>
                  </a:cubicBezTo>
                  <a:cubicBezTo>
                    <a:pt x="294" y="115"/>
                    <a:pt x="295" y="112"/>
                    <a:pt x="298" y="111"/>
                  </a:cubicBezTo>
                  <a:cubicBezTo>
                    <a:pt x="301" y="110"/>
                    <a:pt x="304" y="112"/>
                    <a:pt x="305" y="114"/>
                  </a:cubicBezTo>
                  <a:cubicBezTo>
                    <a:pt x="306" y="119"/>
                    <a:pt x="306" y="119"/>
                    <a:pt x="306" y="119"/>
                  </a:cubicBezTo>
                  <a:cubicBezTo>
                    <a:pt x="308" y="118"/>
                    <a:pt x="308" y="118"/>
                    <a:pt x="308" y="118"/>
                  </a:cubicBezTo>
                  <a:cubicBezTo>
                    <a:pt x="311" y="117"/>
                    <a:pt x="314" y="119"/>
                    <a:pt x="315" y="122"/>
                  </a:cubicBezTo>
                  <a:cubicBezTo>
                    <a:pt x="316" y="125"/>
                    <a:pt x="314" y="128"/>
                    <a:pt x="312" y="128"/>
                  </a:cubicBezTo>
                  <a:cubicBezTo>
                    <a:pt x="310" y="129"/>
                    <a:pt x="310" y="129"/>
                    <a:pt x="310" y="129"/>
                  </a:cubicBezTo>
                  <a:cubicBezTo>
                    <a:pt x="313" y="138"/>
                    <a:pt x="313" y="138"/>
                    <a:pt x="313" y="138"/>
                  </a:cubicBezTo>
                  <a:cubicBezTo>
                    <a:pt x="319" y="136"/>
                    <a:pt x="319" y="136"/>
                    <a:pt x="319" y="136"/>
                  </a:cubicBezTo>
                  <a:cubicBezTo>
                    <a:pt x="318" y="132"/>
                    <a:pt x="318" y="132"/>
                    <a:pt x="318" y="132"/>
                  </a:cubicBezTo>
                  <a:cubicBezTo>
                    <a:pt x="317" y="129"/>
                    <a:pt x="318" y="126"/>
                    <a:pt x="321" y="125"/>
                  </a:cubicBezTo>
                  <a:cubicBezTo>
                    <a:pt x="324" y="124"/>
                    <a:pt x="327" y="125"/>
                    <a:pt x="328" y="128"/>
                  </a:cubicBezTo>
                  <a:cubicBezTo>
                    <a:pt x="329" y="132"/>
                    <a:pt x="329" y="132"/>
                    <a:pt x="329" y="132"/>
                  </a:cubicBezTo>
                  <a:cubicBezTo>
                    <a:pt x="334" y="131"/>
                    <a:pt x="334" y="131"/>
                    <a:pt x="334" y="131"/>
                  </a:cubicBezTo>
                  <a:cubicBezTo>
                    <a:pt x="336" y="130"/>
                    <a:pt x="339" y="132"/>
                    <a:pt x="340" y="134"/>
                  </a:cubicBezTo>
                  <a:cubicBezTo>
                    <a:pt x="341" y="137"/>
                    <a:pt x="340" y="140"/>
                    <a:pt x="337" y="141"/>
                  </a:cubicBezTo>
                  <a:cubicBezTo>
                    <a:pt x="333" y="143"/>
                    <a:pt x="333" y="143"/>
                    <a:pt x="333" y="143"/>
                  </a:cubicBezTo>
                  <a:cubicBezTo>
                    <a:pt x="334" y="147"/>
                    <a:pt x="334" y="147"/>
                    <a:pt x="334" y="147"/>
                  </a:cubicBezTo>
                  <a:cubicBezTo>
                    <a:pt x="335" y="150"/>
                    <a:pt x="333" y="153"/>
                    <a:pt x="331" y="153"/>
                  </a:cubicBezTo>
                  <a:cubicBezTo>
                    <a:pt x="328" y="154"/>
                    <a:pt x="325" y="153"/>
                    <a:pt x="324" y="150"/>
                  </a:cubicBezTo>
                  <a:cubicBezTo>
                    <a:pt x="322" y="146"/>
                    <a:pt x="322" y="146"/>
                    <a:pt x="322" y="146"/>
                  </a:cubicBezTo>
                  <a:cubicBezTo>
                    <a:pt x="316" y="148"/>
                    <a:pt x="316" y="148"/>
                    <a:pt x="316" y="148"/>
                  </a:cubicBezTo>
                  <a:cubicBezTo>
                    <a:pt x="320" y="159"/>
                    <a:pt x="320" y="159"/>
                    <a:pt x="320" y="159"/>
                  </a:cubicBezTo>
                  <a:cubicBezTo>
                    <a:pt x="327" y="157"/>
                    <a:pt x="327" y="157"/>
                    <a:pt x="327" y="157"/>
                  </a:cubicBezTo>
                  <a:cubicBezTo>
                    <a:pt x="330" y="156"/>
                    <a:pt x="333" y="157"/>
                    <a:pt x="334" y="160"/>
                  </a:cubicBezTo>
                  <a:cubicBezTo>
                    <a:pt x="335" y="163"/>
                    <a:pt x="333" y="166"/>
                    <a:pt x="330" y="167"/>
                  </a:cubicBezTo>
                  <a:cubicBezTo>
                    <a:pt x="323" y="169"/>
                    <a:pt x="323" y="169"/>
                    <a:pt x="323" y="169"/>
                  </a:cubicBezTo>
                  <a:cubicBezTo>
                    <a:pt x="327" y="182"/>
                    <a:pt x="327" y="182"/>
                    <a:pt x="327" y="182"/>
                  </a:cubicBezTo>
                  <a:cubicBezTo>
                    <a:pt x="347" y="142"/>
                    <a:pt x="347" y="142"/>
                    <a:pt x="347" y="142"/>
                  </a:cubicBezTo>
                  <a:cubicBezTo>
                    <a:pt x="341" y="124"/>
                    <a:pt x="341" y="124"/>
                    <a:pt x="341" y="124"/>
                  </a:cubicBezTo>
                  <a:cubicBezTo>
                    <a:pt x="336" y="126"/>
                    <a:pt x="336" y="126"/>
                    <a:pt x="336" y="126"/>
                  </a:cubicBezTo>
                  <a:cubicBezTo>
                    <a:pt x="333" y="127"/>
                    <a:pt x="330" y="125"/>
                    <a:pt x="329" y="123"/>
                  </a:cubicBezTo>
                  <a:cubicBezTo>
                    <a:pt x="328" y="120"/>
                    <a:pt x="330" y="117"/>
                    <a:pt x="333" y="116"/>
                  </a:cubicBezTo>
                  <a:cubicBezTo>
                    <a:pt x="338" y="114"/>
                    <a:pt x="338" y="114"/>
                    <a:pt x="338" y="114"/>
                  </a:cubicBezTo>
                  <a:cubicBezTo>
                    <a:pt x="335" y="106"/>
                    <a:pt x="335" y="106"/>
                    <a:pt x="335" y="106"/>
                  </a:cubicBezTo>
                  <a:cubicBezTo>
                    <a:pt x="331" y="108"/>
                    <a:pt x="331" y="108"/>
                    <a:pt x="331" y="108"/>
                  </a:cubicBezTo>
                  <a:cubicBezTo>
                    <a:pt x="332" y="110"/>
                    <a:pt x="332" y="110"/>
                    <a:pt x="332" y="110"/>
                  </a:cubicBezTo>
                  <a:cubicBezTo>
                    <a:pt x="333" y="113"/>
                    <a:pt x="331" y="116"/>
                    <a:pt x="328" y="117"/>
                  </a:cubicBezTo>
                  <a:cubicBezTo>
                    <a:pt x="325" y="118"/>
                    <a:pt x="322" y="117"/>
                    <a:pt x="321" y="114"/>
                  </a:cubicBezTo>
                  <a:cubicBezTo>
                    <a:pt x="321" y="111"/>
                    <a:pt x="321" y="111"/>
                    <a:pt x="321" y="111"/>
                  </a:cubicBezTo>
                  <a:cubicBezTo>
                    <a:pt x="318" y="112"/>
                    <a:pt x="318" y="112"/>
                    <a:pt x="318" y="112"/>
                  </a:cubicBezTo>
                  <a:cubicBezTo>
                    <a:pt x="315" y="113"/>
                    <a:pt x="312" y="111"/>
                    <a:pt x="311" y="109"/>
                  </a:cubicBezTo>
                  <a:cubicBezTo>
                    <a:pt x="310" y="106"/>
                    <a:pt x="312" y="103"/>
                    <a:pt x="314" y="102"/>
                  </a:cubicBezTo>
                  <a:cubicBezTo>
                    <a:pt x="317" y="101"/>
                    <a:pt x="317" y="101"/>
                    <a:pt x="317" y="101"/>
                  </a:cubicBezTo>
                  <a:cubicBezTo>
                    <a:pt x="316" y="98"/>
                    <a:pt x="316" y="98"/>
                    <a:pt x="316" y="98"/>
                  </a:cubicBezTo>
                  <a:cubicBezTo>
                    <a:pt x="315" y="95"/>
                    <a:pt x="317" y="92"/>
                    <a:pt x="320" y="91"/>
                  </a:cubicBezTo>
                  <a:cubicBezTo>
                    <a:pt x="323" y="91"/>
                    <a:pt x="326" y="92"/>
                    <a:pt x="326" y="95"/>
                  </a:cubicBezTo>
                  <a:cubicBezTo>
                    <a:pt x="327" y="98"/>
                    <a:pt x="327" y="98"/>
                    <a:pt x="327" y="98"/>
                  </a:cubicBezTo>
                  <a:cubicBezTo>
                    <a:pt x="332" y="96"/>
                    <a:pt x="332" y="96"/>
                    <a:pt x="332" y="96"/>
                  </a:cubicBezTo>
                  <a:cubicBezTo>
                    <a:pt x="330" y="90"/>
                    <a:pt x="330" y="90"/>
                    <a:pt x="330" y="90"/>
                  </a:cubicBezTo>
                  <a:cubicBezTo>
                    <a:pt x="329" y="90"/>
                    <a:pt x="329" y="90"/>
                    <a:pt x="329" y="90"/>
                  </a:cubicBezTo>
                  <a:cubicBezTo>
                    <a:pt x="326" y="91"/>
                    <a:pt x="323" y="90"/>
                    <a:pt x="322" y="87"/>
                  </a:cubicBezTo>
                  <a:cubicBezTo>
                    <a:pt x="322" y="84"/>
                    <a:pt x="323" y="81"/>
                    <a:pt x="326" y="80"/>
                  </a:cubicBezTo>
                  <a:cubicBezTo>
                    <a:pt x="327" y="80"/>
                    <a:pt x="327" y="80"/>
                    <a:pt x="327" y="80"/>
                  </a:cubicBezTo>
                  <a:cubicBezTo>
                    <a:pt x="326" y="77"/>
                    <a:pt x="326" y="77"/>
                    <a:pt x="326" y="77"/>
                  </a:cubicBezTo>
                  <a:cubicBezTo>
                    <a:pt x="325" y="74"/>
                    <a:pt x="326" y="71"/>
                    <a:pt x="329" y="70"/>
                  </a:cubicBezTo>
                  <a:cubicBezTo>
                    <a:pt x="332" y="69"/>
                    <a:pt x="335" y="71"/>
                    <a:pt x="336" y="74"/>
                  </a:cubicBezTo>
                  <a:cubicBezTo>
                    <a:pt x="337" y="77"/>
                    <a:pt x="337" y="77"/>
                    <a:pt x="337" y="77"/>
                  </a:cubicBezTo>
                  <a:cubicBezTo>
                    <a:pt x="338" y="77"/>
                    <a:pt x="338" y="77"/>
                    <a:pt x="338" y="77"/>
                  </a:cubicBezTo>
                  <a:cubicBezTo>
                    <a:pt x="340" y="76"/>
                    <a:pt x="343" y="77"/>
                    <a:pt x="344" y="80"/>
                  </a:cubicBezTo>
                  <a:cubicBezTo>
                    <a:pt x="345" y="83"/>
                    <a:pt x="344" y="86"/>
                    <a:pt x="341" y="87"/>
                  </a:cubicBezTo>
                  <a:cubicBezTo>
                    <a:pt x="340" y="87"/>
                    <a:pt x="340" y="87"/>
                    <a:pt x="340" y="87"/>
                  </a:cubicBezTo>
                  <a:cubicBezTo>
                    <a:pt x="342" y="93"/>
                    <a:pt x="342" y="93"/>
                    <a:pt x="342" y="93"/>
                  </a:cubicBezTo>
                  <a:cubicBezTo>
                    <a:pt x="346" y="91"/>
                    <a:pt x="346" y="91"/>
                    <a:pt x="346" y="91"/>
                  </a:cubicBezTo>
                  <a:cubicBezTo>
                    <a:pt x="345" y="89"/>
                    <a:pt x="345" y="89"/>
                    <a:pt x="345" y="89"/>
                  </a:cubicBezTo>
                  <a:cubicBezTo>
                    <a:pt x="344" y="86"/>
                    <a:pt x="346" y="83"/>
                    <a:pt x="348" y="82"/>
                  </a:cubicBezTo>
                  <a:cubicBezTo>
                    <a:pt x="351" y="81"/>
                    <a:pt x="354" y="83"/>
                    <a:pt x="355" y="85"/>
                  </a:cubicBezTo>
                  <a:cubicBezTo>
                    <a:pt x="356" y="88"/>
                    <a:pt x="356" y="88"/>
                    <a:pt x="356" y="88"/>
                  </a:cubicBezTo>
                  <a:cubicBezTo>
                    <a:pt x="359" y="87"/>
                    <a:pt x="359" y="87"/>
                    <a:pt x="359" y="87"/>
                  </a:cubicBezTo>
                  <a:cubicBezTo>
                    <a:pt x="362" y="86"/>
                    <a:pt x="365" y="88"/>
                    <a:pt x="366" y="91"/>
                  </a:cubicBezTo>
                  <a:cubicBezTo>
                    <a:pt x="367" y="93"/>
                    <a:pt x="365" y="96"/>
                    <a:pt x="362" y="97"/>
                  </a:cubicBezTo>
                  <a:cubicBezTo>
                    <a:pt x="359" y="98"/>
                    <a:pt x="359" y="98"/>
                    <a:pt x="359" y="98"/>
                  </a:cubicBezTo>
                  <a:cubicBezTo>
                    <a:pt x="360" y="101"/>
                    <a:pt x="360" y="101"/>
                    <a:pt x="360" y="101"/>
                  </a:cubicBezTo>
                  <a:cubicBezTo>
                    <a:pt x="361" y="104"/>
                    <a:pt x="360" y="107"/>
                    <a:pt x="357" y="108"/>
                  </a:cubicBezTo>
                  <a:cubicBezTo>
                    <a:pt x="354" y="109"/>
                    <a:pt x="351" y="107"/>
                    <a:pt x="350" y="104"/>
                  </a:cubicBezTo>
                  <a:cubicBezTo>
                    <a:pt x="349" y="102"/>
                    <a:pt x="349" y="102"/>
                    <a:pt x="349" y="102"/>
                  </a:cubicBezTo>
                  <a:cubicBezTo>
                    <a:pt x="345" y="103"/>
                    <a:pt x="345" y="103"/>
                    <a:pt x="345" y="103"/>
                  </a:cubicBezTo>
                  <a:cubicBezTo>
                    <a:pt x="348" y="111"/>
                    <a:pt x="348" y="111"/>
                    <a:pt x="348" y="111"/>
                  </a:cubicBezTo>
                  <a:cubicBezTo>
                    <a:pt x="353" y="109"/>
                    <a:pt x="353" y="109"/>
                    <a:pt x="353" y="109"/>
                  </a:cubicBezTo>
                  <a:cubicBezTo>
                    <a:pt x="356" y="108"/>
                    <a:pt x="359" y="110"/>
                    <a:pt x="360" y="112"/>
                  </a:cubicBezTo>
                  <a:cubicBezTo>
                    <a:pt x="361" y="115"/>
                    <a:pt x="360" y="118"/>
                    <a:pt x="357" y="119"/>
                  </a:cubicBezTo>
                  <a:cubicBezTo>
                    <a:pt x="351" y="121"/>
                    <a:pt x="351" y="121"/>
                    <a:pt x="351" y="121"/>
                  </a:cubicBezTo>
                  <a:cubicBezTo>
                    <a:pt x="354" y="129"/>
                    <a:pt x="354" y="129"/>
                    <a:pt x="354" y="129"/>
                  </a:cubicBezTo>
                  <a:cubicBezTo>
                    <a:pt x="370" y="96"/>
                    <a:pt x="370" y="96"/>
                    <a:pt x="370" y="96"/>
                  </a:cubicBezTo>
                  <a:cubicBezTo>
                    <a:pt x="364" y="76"/>
                    <a:pt x="364" y="76"/>
                    <a:pt x="364" y="76"/>
                  </a:cubicBezTo>
                  <a:cubicBezTo>
                    <a:pt x="359" y="78"/>
                    <a:pt x="359" y="78"/>
                    <a:pt x="359" y="78"/>
                  </a:cubicBezTo>
                  <a:cubicBezTo>
                    <a:pt x="357" y="79"/>
                    <a:pt x="354" y="77"/>
                    <a:pt x="353" y="75"/>
                  </a:cubicBezTo>
                  <a:cubicBezTo>
                    <a:pt x="352" y="72"/>
                    <a:pt x="353" y="69"/>
                    <a:pt x="356" y="68"/>
                  </a:cubicBezTo>
                  <a:cubicBezTo>
                    <a:pt x="361" y="66"/>
                    <a:pt x="361" y="66"/>
                    <a:pt x="361" y="66"/>
                  </a:cubicBezTo>
                  <a:cubicBezTo>
                    <a:pt x="360" y="64"/>
                    <a:pt x="360" y="64"/>
                    <a:pt x="360" y="64"/>
                  </a:cubicBezTo>
                  <a:cubicBezTo>
                    <a:pt x="359" y="64"/>
                    <a:pt x="359" y="64"/>
                    <a:pt x="359" y="64"/>
                  </a:cubicBezTo>
                  <a:cubicBezTo>
                    <a:pt x="356" y="65"/>
                    <a:pt x="353" y="64"/>
                    <a:pt x="352" y="61"/>
                  </a:cubicBezTo>
                  <a:cubicBezTo>
                    <a:pt x="351" y="58"/>
                    <a:pt x="353" y="55"/>
                    <a:pt x="356" y="54"/>
                  </a:cubicBezTo>
                  <a:cubicBezTo>
                    <a:pt x="357" y="54"/>
                    <a:pt x="357" y="54"/>
                    <a:pt x="357" y="54"/>
                  </a:cubicBezTo>
                  <a:cubicBezTo>
                    <a:pt x="356" y="53"/>
                    <a:pt x="356" y="53"/>
                    <a:pt x="356" y="53"/>
                  </a:cubicBezTo>
                  <a:cubicBezTo>
                    <a:pt x="355" y="50"/>
                    <a:pt x="357" y="47"/>
                    <a:pt x="360" y="46"/>
                  </a:cubicBezTo>
                  <a:cubicBezTo>
                    <a:pt x="362" y="45"/>
                    <a:pt x="365" y="47"/>
                    <a:pt x="366" y="49"/>
                  </a:cubicBezTo>
                  <a:cubicBezTo>
                    <a:pt x="367" y="51"/>
                    <a:pt x="367" y="51"/>
                    <a:pt x="367" y="51"/>
                  </a:cubicBezTo>
                  <a:cubicBezTo>
                    <a:pt x="368" y="50"/>
                    <a:pt x="368" y="50"/>
                    <a:pt x="368" y="50"/>
                  </a:cubicBezTo>
                  <a:cubicBezTo>
                    <a:pt x="371" y="49"/>
                    <a:pt x="374" y="51"/>
                    <a:pt x="375" y="54"/>
                  </a:cubicBezTo>
                  <a:cubicBezTo>
                    <a:pt x="375" y="57"/>
                    <a:pt x="374" y="60"/>
                    <a:pt x="371" y="61"/>
                  </a:cubicBezTo>
                  <a:cubicBezTo>
                    <a:pt x="370" y="61"/>
                    <a:pt x="370" y="61"/>
                    <a:pt x="370" y="61"/>
                  </a:cubicBezTo>
                  <a:cubicBezTo>
                    <a:pt x="371" y="63"/>
                    <a:pt x="371" y="63"/>
                    <a:pt x="371" y="63"/>
                  </a:cubicBezTo>
                  <a:cubicBezTo>
                    <a:pt x="376" y="61"/>
                    <a:pt x="376" y="61"/>
                    <a:pt x="376" y="61"/>
                  </a:cubicBezTo>
                  <a:cubicBezTo>
                    <a:pt x="378" y="61"/>
                    <a:pt x="381" y="62"/>
                    <a:pt x="382" y="65"/>
                  </a:cubicBezTo>
                  <a:cubicBezTo>
                    <a:pt x="383" y="68"/>
                    <a:pt x="382" y="71"/>
                    <a:pt x="379" y="72"/>
                  </a:cubicBezTo>
                  <a:cubicBezTo>
                    <a:pt x="374" y="73"/>
                    <a:pt x="374" y="73"/>
                    <a:pt x="374" y="73"/>
                  </a:cubicBezTo>
                  <a:cubicBezTo>
                    <a:pt x="377" y="82"/>
                    <a:pt x="377" y="82"/>
                    <a:pt x="377" y="82"/>
                  </a:cubicBezTo>
                  <a:cubicBezTo>
                    <a:pt x="388" y="61"/>
                    <a:pt x="388" y="61"/>
                    <a:pt x="388" y="61"/>
                  </a:cubicBezTo>
                  <a:cubicBezTo>
                    <a:pt x="381" y="41"/>
                    <a:pt x="381" y="41"/>
                    <a:pt x="381" y="41"/>
                  </a:cubicBezTo>
                  <a:cubicBezTo>
                    <a:pt x="380" y="38"/>
                    <a:pt x="382" y="35"/>
                    <a:pt x="385" y="34"/>
                  </a:cubicBezTo>
                  <a:cubicBezTo>
                    <a:pt x="388" y="33"/>
                    <a:pt x="391" y="34"/>
                    <a:pt x="391" y="37"/>
                  </a:cubicBezTo>
                  <a:cubicBezTo>
                    <a:pt x="395" y="48"/>
                    <a:pt x="395" y="48"/>
                    <a:pt x="395" y="48"/>
                  </a:cubicBezTo>
                  <a:cubicBezTo>
                    <a:pt x="401" y="35"/>
                    <a:pt x="401" y="35"/>
                    <a:pt x="401" y="35"/>
                  </a:cubicBezTo>
                  <a:cubicBezTo>
                    <a:pt x="403" y="32"/>
                    <a:pt x="406" y="31"/>
                    <a:pt x="408" y="33"/>
                  </a:cubicBezTo>
                  <a:cubicBezTo>
                    <a:pt x="411" y="34"/>
                    <a:pt x="412" y="37"/>
                    <a:pt x="411" y="40"/>
                  </a:cubicBezTo>
                  <a:cubicBezTo>
                    <a:pt x="310" y="240"/>
                    <a:pt x="353" y="154"/>
                    <a:pt x="336" y="188"/>
                  </a:cubicBezTo>
                  <a:cubicBezTo>
                    <a:pt x="357" y="157"/>
                    <a:pt x="304" y="237"/>
                    <a:pt x="427" y="49"/>
                  </a:cubicBezTo>
                  <a:cubicBezTo>
                    <a:pt x="428" y="47"/>
                    <a:pt x="432" y="46"/>
                    <a:pt x="434" y="48"/>
                  </a:cubicBezTo>
                  <a:cubicBezTo>
                    <a:pt x="437" y="49"/>
                    <a:pt x="437" y="53"/>
                    <a:pt x="436" y="55"/>
                  </a:cubicBezTo>
                  <a:cubicBezTo>
                    <a:pt x="428" y="67"/>
                    <a:pt x="428" y="67"/>
                    <a:pt x="428" y="67"/>
                  </a:cubicBezTo>
                  <a:cubicBezTo>
                    <a:pt x="439" y="65"/>
                    <a:pt x="439" y="65"/>
                    <a:pt x="439" y="65"/>
                  </a:cubicBezTo>
                  <a:cubicBezTo>
                    <a:pt x="442" y="64"/>
                    <a:pt x="445" y="66"/>
                    <a:pt x="445" y="69"/>
                  </a:cubicBezTo>
                  <a:cubicBezTo>
                    <a:pt x="446" y="72"/>
                    <a:pt x="444" y="74"/>
                    <a:pt x="441" y="75"/>
                  </a:cubicBezTo>
                  <a:cubicBezTo>
                    <a:pt x="420" y="79"/>
                    <a:pt x="420" y="79"/>
                    <a:pt x="420" y="79"/>
                  </a:cubicBezTo>
                  <a:cubicBezTo>
                    <a:pt x="407" y="99"/>
                    <a:pt x="407" y="99"/>
                    <a:pt x="407" y="99"/>
                  </a:cubicBezTo>
                  <a:cubicBezTo>
                    <a:pt x="416" y="97"/>
                    <a:pt x="416" y="97"/>
                    <a:pt x="416" y="97"/>
                  </a:cubicBezTo>
                  <a:cubicBezTo>
                    <a:pt x="415" y="93"/>
                    <a:pt x="415" y="93"/>
                    <a:pt x="415" y="93"/>
                  </a:cubicBezTo>
                  <a:cubicBezTo>
                    <a:pt x="415" y="90"/>
                    <a:pt x="417" y="87"/>
                    <a:pt x="420" y="86"/>
                  </a:cubicBezTo>
                  <a:cubicBezTo>
                    <a:pt x="422" y="86"/>
                    <a:pt x="425" y="88"/>
                    <a:pt x="426" y="90"/>
                  </a:cubicBezTo>
                  <a:cubicBezTo>
                    <a:pt x="427" y="95"/>
                    <a:pt x="427" y="95"/>
                    <a:pt x="427" y="95"/>
                  </a:cubicBezTo>
                  <a:cubicBezTo>
                    <a:pt x="429" y="95"/>
                    <a:pt x="429" y="95"/>
                    <a:pt x="429" y="95"/>
                  </a:cubicBezTo>
                  <a:cubicBezTo>
                    <a:pt x="429" y="94"/>
                    <a:pt x="429" y="94"/>
                    <a:pt x="429" y="94"/>
                  </a:cubicBezTo>
                  <a:cubicBezTo>
                    <a:pt x="428" y="91"/>
                    <a:pt x="430" y="88"/>
                    <a:pt x="433" y="87"/>
                  </a:cubicBezTo>
                  <a:cubicBezTo>
                    <a:pt x="436" y="87"/>
                    <a:pt x="439" y="89"/>
                    <a:pt x="439" y="92"/>
                  </a:cubicBezTo>
                  <a:cubicBezTo>
                    <a:pt x="440" y="93"/>
                    <a:pt x="440" y="93"/>
                    <a:pt x="440" y="93"/>
                  </a:cubicBezTo>
                  <a:cubicBezTo>
                    <a:pt x="441" y="92"/>
                    <a:pt x="441" y="92"/>
                    <a:pt x="441" y="92"/>
                  </a:cubicBezTo>
                  <a:cubicBezTo>
                    <a:pt x="444" y="92"/>
                    <a:pt x="447" y="94"/>
                    <a:pt x="447" y="96"/>
                  </a:cubicBezTo>
                  <a:cubicBezTo>
                    <a:pt x="448" y="99"/>
                    <a:pt x="446" y="102"/>
                    <a:pt x="443" y="103"/>
                  </a:cubicBezTo>
                  <a:cubicBezTo>
                    <a:pt x="442" y="103"/>
                    <a:pt x="442" y="103"/>
                    <a:pt x="442" y="103"/>
                  </a:cubicBezTo>
                  <a:cubicBezTo>
                    <a:pt x="442" y="104"/>
                    <a:pt x="442" y="104"/>
                    <a:pt x="442" y="104"/>
                  </a:cubicBezTo>
                  <a:cubicBezTo>
                    <a:pt x="443" y="107"/>
                    <a:pt x="441" y="110"/>
                    <a:pt x="438" y="110"/>
                  </a:cubicBezTo>
                  <a:cubicBezTo>
                    <a:pt x="435" y="111"/>
                    <a:pt x="432" y="109"/>
                    <a:pt x="431" y="106"/>
                  </a:cubicBezTo>
                  <a:cubicBezTo>
                    <a:pt x="431" y="105"/>
                    <a:pt x="431" y="105"/>
                    <a:pt x="431" y="105"/>
                  </a:cubicBezTo>
                  <a:cubicBezTo>
                    <a:pt x="429" y="106"/>
                    <a:pt x="429" y="106"/>
                    <a:pt x="429" y="106"/>
                  </a:cubicBezTo>
                  <a:cubicBezTo>
                    <a:pt x="430" y="111"/>
                    <a:pt x="430" y="111"/>
                    <a:pt x="430" y="111"/>
                  </a:cubicBezTo>
                  <a:cubicBezTo>
                    <a:pt x="431" y="113"/>
                    <a:pt x="429" y="116"/>
                    <a:pt x="426" y="117"/>
                  </a:cubicBezTo>
                  <a:cubicBezTo>
                    <a:pt x="423" y="117"/>
                    <a:pt x="420" y="116"/>
                    <a:pt x="420" y="113"/>
                  </a:cubicBezTo>
                  <a:cubicBezTo>
                    <a:pt x="419" y="108"/>
                    <a:pt x="419" y="108"/>
                    <a:pt x="419" y="108"/>
                  </a:cubicBezTo>
                  <a:cubicBezTo>
                    <a:pt x="398" y="112"/>
                    <a:pt x="398" y="112"/>
                    <a:pt x="398" y="112"/>
                  </a:cubicBezTo>
                  <a:cubicBezTo>
                    <a:pt x="378" y="143"/>
                    <a:pt x="378" y="143"/>
                    <a:pt x="378" y="143"/>
                  </a:cubicBezTo>
                  <a:cubicBezTo>
                    <a:pt x="386" y="141"/>
                    <a:pt x="386" y="141"/>
                    <a:pt x="386" y="141"/>
                  </a:cubicBezTo>
                  <a:cubicBezTo>
                    <a:pt x="385" y="136"/>
                    <a:pt x="385" y="136"/>
                    <a:pt x="385" y="136"/>
                  </a:cubicBezTo>
                  <a:cubicBezTo>
                    <a:pt x="385" y="133"/>
                    <a:pt x="386" y="130"/>
                    <a:pt x="389" y="129"/>
                  </a:cubicBezTo>
                  <a:cubicBezTo>
                    <a:pt x="392" y="129"/>
                    <a:pt x="395" y="131"/>
                    <a:pt x="396" y="133"/>
                  </a:cubicBezTo>
                  <a:cubicBezTo>
                    <a:pt x="397" y="139"/>
                    <a:pt x="397" y="139"/>
                    <a:pt x="397" y="139"/>
                  </a:cubicBezTo>
                  <a:cubicBezTo>
                    <a:pt x="405" y="137"/>
                    <a:pt x="405" y="137"/>
                    <a:pt x="405" y="137"/>
                  </a:cubicBezTo>
                  <a:cubicBezTo>
                    <a:pt x="404" y="133"/>
                    <a:pt x="404" y="133"/>
                    <a:pt x="404" y="133"/>
                  </a:cubicBezTo>
                  <a:cubicBezTo>
                    <a:pt x="401" y="134"/>
                    <a:pt x="401" y="134"/>
                    <a:pt x="401" y="134"/>
                  </a:cubicBezTo>
                  <a:cubicBezTo>
                    <a:pt x="399" y="134"/>
                    <a:pt x="396" y="133"/>
                    <a:pt x="395" y="130"/>
                  </a:cubicBezTo>
                  <a:cubicBezTo>
                    <a:pt x="394" y="127"/>
                    <a:pt x="396" y="124"/>
                    <a:pt x="399" y="123"/>
                  </a:cubicBezTo>
                  <a:cubicBezTo>
                    <a:pt x="402" y="123"/>
                    <a:pt x="402" y="123"/>
                    <a:pt x="402" y="123"/>
                  </a:cubicBezTo>
                  <a:cubicBezTo>
                    <a:pt x="401" y="120"/>
                    <a:pt x="401" y="120"/>
                    <a:pt x="401" y="120"/>
                  </a:cubicBezTo>
                  <a:cubicBezTo>
                    <a:pt x="401" y="117"/>
                    <a:pt x="403" y="114"/>
                    <a:pt x="406" y="114"/>
                  </a:cubicBezTo>
                  <a:cubicBezTo>
                    <a:pt x="408" y="113"/>
                    <a:pt x="411" y="115"/>
                    <a:pt x="412" y="118"/>
                  </a:cubicBezTo>
                  <a:cubicBezTo>
                    <a:pt x="412" y="121"/>
                    <a:pt x="412" y="121"/>
                    <a:pt x="412" y="121"/>
                  </a:cubicBezTo>
                  <a:cubicBezTo>
                    <a:pt x="415" y="120"/>
                    <a:pt x="415" y="120"/>
                    <a:pt x="415" y="120"/>
                  </a:cubicBezTo>
                  <a:cubicBezTo>
                    <a:pt x="418" y="119"/>
                    <a:pt x="421" y="121"/>
                    <a:pt x="422" y="124"/>
                  </a:cubicBezTo>
                  <a:cubicBezTo>
                    <a:pt x="422" y="127"/>
                    <a:pt x="420" y="130"/>
                    <a:pt x="417" y="131"/>
                  </a:cubicBezTo>
                  <a:cubicBezTo>
                    <a:pt x="415" y="131"/>
                    <a:pt x="415" y="131"/>
                    <a:pt x="415" y="131"/>
                  </a:cubicBezTo>
                  <a:cubicBezTo>
                    <a:pt x="416" y="135"/>
                    <a:pt x="416" y="135"/>
                    <a:pt x="416" y="135"/>
                  </a:cubicBezTo>
                  <a:cubicBezTo>
                    <a:pt x="422" y="134"/>
                    <a:pt x="422" y="134"/>
                    <a:pt x="422" y="134"/>
                  </a:cubicBezTo>
                  <a:cubicBezTo>
                    <a:pt x="421" y="133"/>
                    <a:pt x="421" y="133"/>
                    <a:pt x="421" y="133"/>
                  </a:cubicBezTo>
                  <a:cubicBezTo>
                    <a:pt x="421" y="130"/>
                    <a:pt x="423" y="127"/>
                    <a:pt x="425" y="127"/>
                  </a:cubicBezTo>
                  <a:cubicBezTo>
                    <a:pt x="428" y="126"/>
                    <a:pt x="431" y="128"/>
                    <a:pt x="432" y="131"/>
                  </a:cubicBezTo>
                  <a:cubicBezTo>
                    <a:pt x="432" y="132"/>
                    <a:pt x="432" y="132"/>
                    <a:pt x="432" y="132"/>
                  </a:cubicBezTo>
                  <a:cubicBezTo>
                    <a:pt x="435" y="131"/>
                    <a:pt x="435" y="131"/>
                    <a:pt x="435" y="131"/>
                  </a:cubicBezTo>
                  <a:cubicBezTo>
                    <a:pt x="438" y="131"/>
                    <a:pt x="441" y="132"/>
                    <a:pt x="441" y="135"/>
                  </a:cubicBezTo>
                  <a:cubicBezTo>
                    <a:pt x="442" y="138"/>
                    <a:pt x="440" y="141"/>
                    <a:pt x="437" y="142"/>
                  </a:cubicBezTo>
                  <a:cubicBezTo>
                    <a:pt x="434" y="142"/>
                    <a:pt x="434" y="142"/>
                    <a:pt x="434" y="142"/>
                  </a:cubicBezTo>
                  <a:cubicBezTo>
                    <a:pt x="434" y="143"/>
                    <a:pt x="434" y="143"/>
                    <a:pt x="434" y="143"/>
                  </a:cubicBezTo>
                  <a:cubicBezTo>
                    <a:pt x="435" y="146"/>
                    <a:pt x="433" y="149"/>
                    <a:pt x="430" y="149"/>
                  </a:cubicBezTo>
                  <a:cubicBezTo>
                    <a:pt x="427" y="150"/>
                    <a:pt x="424" y="148"/>
                    <a:pt x="424" y="145"/>
                  </a:cubicBezTo>
                  <a:cubicBezTo>
                    <a:pt x="424" y="144"/>
                    <a:pt x="424" y="144"/>
                    <a:pt x="424" y="144"/>
                  </a:cubicBezTo>
                  <a:cubicBezTo>
                    <a:pt x="418" y="146"/>
                    <a:pt x="418" y="146"/>
                    <a:pt x="418" y="146"/>
                  </a:cubicBezTo>
                  <a:cubicBezTo>
                    <a:pt x="419" y="150"/>
                    <a:pt x="419" y="150"/>
                    <a:pt x="419" y="150"/>
                  </a:cubicBezTo>
                  <a:cubicBezTo>
                    <a:pt x="421" y="150"/>
                    <a:pt x="421" y="150"/>
                    <a:pt x="421" y="150"/>
                  </a:cubicBezTo>
                  <a:cubicBezTo>
                    <a:pt x="424" y="149"/>
                    <a:pt x="427" y="151"/>
                    <a:pt x="428" y="154"/>
                  </a:cubicBezTo>
                  <a:cubicBezTo>
                    <a:pt x="428" y="157"/>
                    <a:pt x="427" y="160"/>
                    <a:pt x="424" y="160"/>
                  </a:cubicBezTo>
                  <a:cubicBezTo>
                    <a:pt x="421" y="161"/>
                    <a:pt x="421" y="161"/>
                    <a:pt x="421" y="161"/>
                  </a:cubicBezTo>
                  <a:cubicBezTo>
                    <a:pt x="421" y="164"/>
                    <a:pt x="421" y="164"/>
                    <a:pt x="421" y="164"/>
                  </a:cubicBezTo>
                  <a:cubicBezTo>
                    <a:pt x="422" y="167"/>
                    <a:pt x="420" y="169"/>
                    <a:pt x="417" y="170"/>
                  </a:cubicBezTo>
                  <a:cubicBezTo>
                    <a:pt x="414" y="171"/>
                    <a:pt x="412" y="169"/>
                    <a:pt x="411" y="166"/>
                  </a:cubicBezTo>
                  <a:cubicBezTo>
                    <a:pt x="410" y="163"/>
                    <a:pt x="410" y="163"/>
                    <a:pt x="410" y="163"/>
                  </a:cubicBezTo>
                  <a:cubicBezTo>
                    <a:pt x="408" y="164"/>
                    <a:pt x="408" y="164"/>
                    <a:pt x="408" y="164"/>
                  </a:cubicBezTo>
                  <a:cubicBezTo>
                    <a:pt x="405" y="164"/>
                    <a:pt x="402" y="162"/>
                    <a:pt x="401" y="159"/>
                  </a:cubicBezTo>
                  <a:cubicBezTo>
                    <a:pt x="401" y="156"/>
                    <a:pt x="402" y="154"/>
                    <a:pt x="405" y="153"/>
                  </a:cubicBezTo>
                  <a:cubicBezTo>
                    <a:pt x="408" y="152"/>
                    <a:pt x="408" y="152"/>
                    <a:pt x="408" y="152"/>
                  </a:cubicBezTo>
                  <a:cubicBezTo>
                    <a:pt x="407" y="148"/>
                    <a:pt x="407" y="148"/>
                    <a:pt x="407" y="148"/>
                  </a:cubicBezTo>
                  <a:cubicBezTo>
                    <a:pt x="399" y="150"/>
                    <a:pt x="399" y="150"/>
                    <a:pt x="399" y="150"/>
                  </a:cubicBezTo>
                  <a:cubicBezTo>
                    <a:pt x="400" y="155"/>
                    <a:pt x="400" y="155"/>
                    <a:pt x="400" y="155"/>
                  </a:cubicBezTo>
                  <a:cubicBezTo>
                    <a:pt x="401" y="158"/>
                    <a:pt x="399" y="160"/>
                    <a:pt x="396" y="161"/>
                  </a:cubicBezTo>
                  <a:cubicBezTo>
                    <a:pt x="393" y="162"/>
                    <a:pt x="390" y="160"/>
                    <a:pt x="390" y="157"/>
                  </a:cubicBezTo>
                  <a:cubicBezTo>
                    <a:pt x="389" y="152"/>
                    <a:pt x="389" y="152"/>
                    <a:pt x="389" y="152"/>
                  </a:cubicBezTo>
                  <a:cubicBezTo>
                    <a:pt x="370" y="156"/>
                    <a:pt x="370" y="156"/>
                    <a:pt x="370" y="156"/>
                  </a:cubicBezTo>
                  <a:cubicBezTo>
                    <a:pt x="346" y="193"/>
                    <a:pt x="346" y="193"/>
                    <a:pt x="346" y="193"/>
                  </a:cubicBezTo>
                  <a:cubicBezTo>
                    <a:pt x="359" y="190"/>
                    <a:pt x="359" y="190"/>
                    <a:pt x="359" y="190"/>
                  </a:cubicBezTo>
                  <a:cubicBezTo>
                    <a:pt x="357" y="182"/>
                    <a:pt x="357" y="182"/>
                    <a:pt x="357" y="182"/>
                  </a:cubicBezTo>
                  <a:cubicBezTo>
                    <a:pt x="356" y="180"/>
                    <a:pt x="358" y="177"/>
                    <a:pt x="361" y="176"/>
                  </a:cubicBezTo>
                  <a:cubicBezTo>
                    <a:pt x="364" y="176"/>
                    <a:pt x="367" y="177"/>
                    <a:pt x="367" y="180"/>
                  </a:cubicBezTo>
                  <a:cubicBezTo>
                    <a:pt x="369" y="188"/>
                    <a:pt x="369" y="188"/>
                    <a:pt x="369" y="188"/>
                  </a:cubicBezTo>
                  <a:cubicBezTo>
                    <a:pt x="381" y="185"/>
                    <a:pt x="381" y="185"/>
                    <a:pt x="381" y="185"/>
                  </a:cubicBezTo>
                  <a:cubicBezTo>
                    <a:pt x="379" y="179"/>
                    <a:pt x="379" y="179"/>
                    <a:pt x="379" y="179"/>
                  </a:cubicBezTo>
                  <a:cubicBezTo>
                    <a:pt x="375" y="180"/>
                    <a:pt x="375" y="180"/>
                    <a:pt x="375" y="180"/>
                  </a:cubicBezTo>
                  <a:cubicBezTo>
                    <a:pt x="372" y="180"/>
                    <a:pt x="369" y="178"/>
                    <a:pt x="369" y="175"/>
                  </a:cubicBezTo>
                  <a:cubicBezTo>
                    <a:pt x="368" y="173"/>
                    <a:pt x="370" y="170"/>
                    <a:pt x="373" y="169"/>
                  </a:cubicBezTo>
                  <a:cubicBezTo>
                    <a:pt x="377" y="168"/>
                    <a:pt x="377" y="168"/>
                    <a:pt x="377" y="168"/>
                  </a:cubicBezTo>
                  <a:cubicBezTo>
                    <a:pt x="376" y="164"/>
                    <a:pt x="376" y="164"/>
                    <a:pt x="376" y="164"/>
                  </a:cubicBezTo>
                  <a:cubicBezTo>
                    <a:pt x="376" y="161"/>
                    <a:pt x="377" y="158"/>
                    <a:pt x="380" y="157"/>
                  </a:cubicBezTo>
                  <a:cubicBezTo>
                    <a:pt x="383" y="157"/>
                    <a:pt x="386" y="159"/>
                    <a:pt x="387" y="162"/>
                  </a:cubicBezTo>
                  <a:cubicBezTo>
                    <a:pt x="388" y="166"/>
                    <a:pt x="388" y="166"/>
                    <a:pt x="388" y="166"/>
                  </a:cubicBezTo>
                  <a:cubicBezTo>
                    <a:pt x="392" y="165"/>
                    <a:pt x="392" y="165"/>
                    <a:pt x="392" y="165"/>
                  </a:cubicBezTo>
                  <a:cubicBezTo>
                    <a:pt x="395" y="165"/>
                    <a:pt x="398" y="166"/>
                    <a:pt x="398" y="169"/>
                  </a:cubicBezTo>
                  <a:cubicBezTo>
                    <a:pt x="399" y="172"/>
                    <a:pt x="397" y="175"/>
                    <a:pt x="394" y="176"/>
                  </a:cubicBezTo>
                  <a:cubicBezTo>
                    <a:pt x="390" y="177"/>
                    <a:pt x="390" y="177"/>
                    <a:pt x="390" y="177"/>
                  </a:cubicBezTo>
                  <a:cubicBezTo>
                    <a:pt x="391" y="183"/>
                    <a:pt x="391" y="183"/>
                    <a:pt x="391" y="183"/>
                  </a:cubicBezTo>
                  <a:cubicBezTo>
                    <a:pt x="400" y="181"/>
                    <a:pt x="400" y="181"/>
                    <a:pt x="400" y="181"/>
                  </a:cubicBezTo>
                  <a:cubicBezTo>
                    <a:pt x="400" y="179"/>
                    <a:pt x="400" y="179"/>
                    <a:pt x="400" y="179"/>
                  </a:cubicBezTo>
                  <a:cubicBezTo>
                    <a:pt x="399" y="176"/>
                    <a:pt x="401" y="174"/>
                    <a:pt x="404" y="173"/>
                  </a:cubicBezTo>
                  <a:cubicBezTo>
                    <a:pt x="407" y="172"/>
                    <a:pt x="410" y="174"/>
                    <a:pt x="410" y="177"/>
                  </a:cubicBezTo>
                  <a:cubicBezTo>
                    <a:pt x="411" y="179"/>
                    <a:pt x="411" y="179"/>
                    <a:pt x="411" y="179"/>
                  </a:cubicBezTo>
                  <a:cubicBezTo>
                    <a:pt x="415" y="178"/>
                    <a:pt x="415" y="178"/>
                    <a:pt x="415" y="178"/>
                  </a:cubicBezTo>
                  <a:cubicBezTo>
                    <a:pt x="418" y="178"/>
                    <a:pt x="421" y="179"/>
                    <a:pt x="422" y="182"/>
                  </a:cubicBezTo>
                  <a:cubicBezTo>
                    <a:pt x="422" y="185"/>
                    <a:pt x="420" y="188"/>
                    <a:pt x="418" y="189"/>
                  </a:cubicBezTo>
                  <a:cubicBezTo>
                    <a:pt x="413" y="190"/>
                    <a:pt x="413" y="190"/>
                    <a:pt x="413" y="190"/>
                  </a:cubicBezTo>
                  <a:cubicBezTo>
                    <a:pt x="413" y="191"/>
                    <a:pt x="413" y="191"/>
                    <a:pt x="413" y="191"/>
                  </a:cubicBezTo>
                  <a:cubicBezTo>
                    <a:pt x="414" y="194"/>
                    <a:pt x="412" y="197"/>
                    <a:pt x="409" y="198"/>
                  </a:cubicBezTo>
                  <a:cubicBezTo>
                    <a:pt x="406" y="198"/>
                    <a:pt x="403" y="197"/>
                    <a:pt x="403" y="194"/>
                  </a:cubicBezTo>
                  <a:cubicBezTo>
                    <a:pt x="402" y="192"/>
                    <a:pt x="402" y="192"/>
                    <a:pt x="402" y="192"/>
                  </a:cubicBezTo>
                  <a:cubicBezTo>
                    <a:pt x="393" y="194"/>
                    <a:pt x="393" y="194"/>
                    <a:pt x="393" y="194"/>
                  </a:cubicBezTo>
                  <a:cubicBezTo>
                    <a:pt x="395" y="201"/>
                    <a:pt x="395" y="201"/>
                    <a:pt x="395" y="201"/>
                  </a:cubicBezTo>
                  <a:cubicBezTo>
                    <a:pt x="399" y="200"/>
                    <a:pt x="399" y="200"/>
                    <a:pt x="399" y="200"/>
                  </a:cubicBezTo>
                  <a:cubicBezTo>
                    <a:pt x="402" y="200"/>
                    <a:pt x="405" y="201"/>
                    <a:pt x="405" y="204"/>
                  </a:cubicBezTo>
                  <a:cubicBezTo>
                    <a:pt x="405" y="205"/>
                    <a:pt x="405" y="205"/>
                    <a:pt x="405" y="205"/>
                  </a:cubicBezTo>
                  <a:close/>
                  <a:moveTo>
                    <a:pt x="393" y="226"/>
                  </a:moveTo>
                  <a:cubicBezTo>
                    <a:pt x="366" y="241"/>
                    <a:pt x="366" y="241"/>
                    <a:pt x="366" y="241"/>
                  </a:cubicBezTo>
                  <a:cubicBezTo>
                    <a:pt x="367" y="242"/>
                    <a:pt x="367" y="242"/>
                    <a:pt x="367" y="242"/>
                  </a:cubicBezTo>
                  <a:cubicBezTo>
                    <a:pt x="368" y="243"/>
                    <a:pt x="368" y="243"/>
                    <a:pt x="368" y="243"/>
                  </a:cubicBezTo>
                  <a:cubicBezTo>
                    <a:pt x="369" y="242"/>
                    <a:pt x="369" y="242"/>
                    <a:pt x="369" y="242"/>
                  </a:cubicBezTo>
                  <a:cubicBezTo>
                    <a:pt x="371" y="240"/>
                    <a:pt x="374" y="239"/>
                    <a:pt x="376" y="241"/>
                  </a:cubicBezTo>
                  <a:cubicBezTo>
                    <a:pt x="379" y="243"/>
                    <a:pt x="379" y="247"/>
                    <a:pt x="377" y="249"/>
                  </a:cubicBezTo>
                  <a:cubicBezTo>
                    <a:pt x="376" y="250"/>
                    <a:pt x="376" y="250"/>
                    <a:pt x="376" y="250"/>
                  </a:cubicBezTo>
                  <a:cubicBezTo>
                    <a:pt x="377" y="251"/>
                    <a:pt x="377" y="251"/>
                    <a:pt x="377" y="251"/>
                  </a:cubicBezTo>
                  <a:cubicBezTo>
                    <a:pt x="379" y="253"/>
                    <a:pt x="379" y="256"/>
                    <a:pt x="377" y="258"/>
                  </a:cubicBezTo>
                  <a:cubicBezTo>
                    <a:pt x="375" y="260"/>
                    <a:pt x="372" y="261"/>
                    <a:pt x="369" y="259"/>
                  </a:cubicBezTo>
                  <a:cubicBezTo>
                    <a:pt x="369" y="258"/>
                    <a:pt x="369" y="258"/>
                    <a:pt x="369" y="258"/>
                  </a:cubicBezTo>
                  <a:cubicBezTo>
                    <a:pt x="367" y="260"/>
                    <a:pt x="367" y="260"/>
                    <a:pt x="367" y="260"/>
                  </a:cubicBezTo>
                  <a:cubicBezTo>
                    <a:pt x="371" y="263"/>
                    <a:pt x="371" y="263"/>
                    <a:pt x="371" y="263"/>
                  </a:cubicBezTo>
                  <a:cubicBezTo>
                    <a:pt x="373" y="265"/>
                    <a:pt x="373" y="268"/>
                    <a:pt x="371" y="270"/>
                  </a:cubicBezTo>
                  <a:cubicBezTo>
                    <a:pt x="369" y="273"/>
                    <a:pt x="366" y="273"/>
                    <a:pt x="364" y="271"/>
                  </a:cubicBezTo>
                  <a:cubicBezTo>
                    <a:pt x="360" y="268"/>
                    <a:pt x="360" y="268"/>
                    <a:pt x="360" y="268"/>
                  </a:cubicBezTo>
                  <a:cubicBezTo>
                    <a:pt x="353" y="275"/>
                    <a:pt x="353" y="275"/>
                    <a:pt x="353" y="275"/>
                  </a:cubicBezTo>
                  <a:cubicBezTo>
                    <a:pt x="377" y="274"/>
                    <a:pt x="377" y="274"/>
                    <a:pt x="377" y="274"/>
                  </a:cubicBezTo>
                  <a:cubicBezTo>
                    <a:pt x="393" y="256"/>
                    <a:pt x="393" y="256"/>
                    <a:pt x="393" y="256"/>
                  </a:cubicBezTo>
                  <a:cubicBezTo>
                    <a:pt x="387" y="251"/>
                    <a:pt x="387" y="251"/>
                    <a:pt x="387" y="251"/>
                  </a:cubicBezTo>
                  <a:cubicBezTo>
                    <a:pt x="385" y="249"/>
                    <a:pt x="385" y="246"/>
                    <a:pt x="387" y="243"/>
                  </a:cubicBezTo>
                  <a:cubicBezTo>
                    <a:pt x="389" y="241"/>
                    <a:pt x="392" y="241"/>
                    <a:pt x="394" y="243"/>
                  </a:cubicBezTo>
                  <a:cubicBezTo>
                    <a:pt x="400" y="248"/>
                    <a:pt x="400" y="248"/>
                    <a:pt x="400" y="248"/>
                  </a:cubicBezTo>
                  <a:cubicBezTo>
                    <a:pt x="408" y="239"/>
                    <a:pt x="408" y="239"/>
                    <a:pt x="408" y="239"/>
                  </a:cubicBezTo>
                  <a:cubicBezTo>
                    <a:pt x="402" y="234"/>
                    <a:pt x="402" y="234"/>
                    <a:pt x="402" y="234"/>
                  </a:cubicBezTo>
                  <a:cubicBezTo>
                    <a:pt x="399" y="237"/>
                    <a:pt x="399" y="237"/>
                    <a:pt x="399" y="237"/>
                  </a:cubicBezTo>
                  <a:cubicBezTo>
                    <a:pt x="397" y="239"/>
                    <a:pt x="394" y="240"/>
                    <a:pt x="391" y="238"/>
                  </a:cubicBezTo>
                  <a:cubicBezTo>
                    <a:pt x="389" y="236"/>
                    <a:pt x="389" y="232"/>
                    <a:pt x="391" y="230"/>
                  </a:cubicBezTo>
                  <a:cubicBezTo>
                    <a:pt x="394" y="227"/>
                    <a:pt x="394" y="227"/>
                    <a:pt x="394" y="227"/>
                  </a:cubicBezTo>
                  <a:cubicBezTo>
                    <a:pt x="393" y="226"/>
                    <a:pt x="393" y="226"/>
                    <a:pt x="393" y="226"/>
                  </a:cubicBezTo>
                  <a:close/>
                  <a:moveTo>
                    <a:pt x="358" y="246"/>
                  </a:moveTo>
                  <a:cubicBezTo>
                    <a:pt x="354" y="248"/>
                    <a:pt x="354" y="248"/>
                    <a:pt x="354" y="248"/>
                  </a:cubicBezTo>
                  <a:cubicBezTo>
                    <a:pt x="355" y="249"/>
                    <a:pt x="355" y="249"/>
                    <a:pt x="356" y="249"/>
                  </a:cubicBezTo>
                  <a:cubicBezTo>
                    <a:pt x="359" y="252"/>
                    <a:pt x="359" y="252"/>
                    <a:pt x="359" y="252"/>
                  </a:cubicBezTo>
                  <a:cubicBezTo>
                    <a:pt x="361" y="251"/>
                    <a:pt x="361" y="251"/>
                    <a:pt x="361" y="251"/>
                  </a:cubicBezTo>
                  <a:cubicBezTo>
                    <a:pt x="360" y="250"/>
                    <a:pt x="360" y="250"/>
                    <a:pt x="360" y="250"/>
                  </a:cubicBezTo>
                  <a:cubicBezTo>
                    <a:pt x="359" y="249"/>
                    <a:pt x="358" y="248"/>
                    <a:pt x="358" y="246"/>
                  </a:cubicBezTo>
                  <a:close/>
                  <a:moveTo>
                    <a:pt x="347" y="253"/>
                  </a:moveTo>
                  <a:cubicBezTo>
                    <a:pt x="312" y="273"/>
                    <a:pt x="312" y="273"/>
                    <a:pt x="312" y="273"/>
                  </a:cubicBezTo>
                  <a:cubicBezTo>
                    <a:pt x="312" y="274"/>
                    <a:pt x="312" y="276"/>
                    <a:pt x="313" y="277"/>
                  </a:cubicBezTo>
                  <a:cubicBezTo>
                    <a:pt x="338" y="276"/>
                    <a:pt x="338" y="276"/>
                    <a:pt x="338" y="276"/>
                  </a:cubicBezTo>
                  <a:cubicBezTo>
                    <a:pt x="352" y="260"/>
                    <a:pt x="352" y="260"/>
                    <a:pt x="352" y="260"/>
                  </a:cubicBezTo>
                  <a:cubicBezTo>
                    <a:pt x="348" y="257"/>
                    <a:pt x="348" y="257"/>
                    <a:pt x="348" y="257"/>
                  </a:cubicBezTo>
                  <a:cubicBezTo>
                    <a:pt x="347" y="256"/>
                    <a:pt x="347" y="254"/>
                    <a:pt x="347" y="253"/>
                  </a:cubicBezTo>
                  <a:close/>
                  <a:moveTo>
                    <a:pt x="313" y="290"/>
                  </a:moveTo>
                  <a:cubicBezTo>
                    <a:pt x="312" y="291"/>
                    <a:pt x="312" y="293"/>
                    <a:pt x="311" y="294"/>
                  </a:cubicBezTo>
                  <a:cubicBezTo>
                    <a:pt x="347" y="315"/>
                    <a:pt x="347" y="315"/>
                    <a:pt x="347" y="315"/>
                  </a:cubicBezTo>
                  <a:cubicBezTo>
                    <a:pt x="346" y="313"/>
                    <a:pt x="347" y="311"/>
                    <a:pt x="348" y="310"/>
                  </a:cubicBezTo>
                  <a:cubicBezTo>
                    <a:pt x="352" y="307"/>
                    <a:pt x="352" y="307"/>
                    <a:pt x="352" y="307"/>
                  </a:cubicBezTo>
                  <a:cubicBezTo>
                    <a:pt x="338" y="291"/>
                    <a:pt x="338" y="291"/>
                    <a:pt x="338" y="291"/>
                  </a:cubicBezTo>
                  <a:cubicBezTo>
                    <a:pt x="313" y="290"/>
                    <a:pt x="313" y="290"/>
                    <a:pt x="313" y="290"/>
                  </a:cubicBezTo>
                  <a:close/>
                  <a:moveTo>
                    <a:pt x="354" y="319"/>
                  </a:moveTo>
                  <a:cubicBezTo>
                    <a:pt x="358" y="321"/>
                    <a:pt x="358" y="321"/>
                    <a:pt x="358" y="321"/>
                  </a:cubicBezTo>
                  <a:cubicBezTo>
                    <a:pt x="358" y="320"/>
                    <a:pt x="359" y="318"/>
                    <a:pt x="360" y="317"/>
                  </a:cubicBezTo>
                  <a:cubicBezTo>
                    <a:pt x="361" y="316"/>
                    <a:pt x="361" y="316"/>
                    <a:pt x="361" y="316"/>
                  </a:cubicBezTo>
                  <a:cubicBezTo>
                    <a:pt x="359" y="315"/>
                    <a:pt x="359" y="315"/>
                    <a:pt x="359" y="315"/>
                  </a:cubicBezTo>
                  <a:cubicBezTo>
                    <a:pt x="356" y="318"/>
                    <a:pt x="356" y="318"/>
                    <a:pt x="356" y="318"/>
                  </a:cubicBezTo>
                  <a:cubicBezTo>
                    <a:pt x="355" y="318"/>
                    <a:pt x="355" y="319"/>
                    <a:pt x="354" y="319"/>
                  </a:cubicBezTo>
                  <a:close/>
                  <a:moveTo>
                    <a:pt x="366" y="326"/>
                  </a:moveTo>
                  <a:cubicBezTo>
                    <a:pt x="393" y="341"/>
                    <a:pt x="393" y="341"/>
                    <a:pt x="393" y="341"/>
                  </a:cubicBezTo>
                  <a:cubicBezTo>
                    <a:pt x="394" y="340"/>
                    <a:pt x="394" y="340"/>
                    <a:pt x="394" y="340"/>
                  </a:cubicBezTo>
                  <a:cubicBezTo>
                    <a:pt x="391" y="337"/>
                    <a:pt x="391" y="337"/>
                    <a:pt x="391" y="337"/>
                  </a:cubicBezTo>
                  <a:cubicBezTo>
                    <a:pt x="389" y="335"/>
                    <a:pt x="389" y="331"/>
                    <a:pt x="391" y="329"/>
                  </a:cubicBezTo>
                  <a:cubicBezTo>
                    <a:pt x="394" y="327"/>
                    <a:pt x="397" y="328"/>
                    <a:pt x="399" y="330"/>
                  </a:cubicBezTo>
                  <a:cubicBezTo>
                    <a:pt x="402" y="333"/>
                    <a:pt x="402" y="333"/>
                    <a:pt x="402" y="333"/>
                  </a:cubicBezTo>
                  <a:cubicBezTo>
                    <a:pt x="408" y="328"/>
                    <a:pt x="408" y="328"/>
                    <a:pt x="408" y="328"/>
                  </a:cubicBezTo>
                  <a:cubicBezTo>
                    <a:pt x="400" y="319"/>
                    <a:pt x="400" y="319"/>
                    <a:pt x="400" y="319"/>
                  </a:cubicBezTo>
                  <a:cubicBezTo>
                    <a:pt x="394" y="324"/>
                    <a:pt x="394" y="324"/>
                    <a:pt x="394" y="324"/>
                  </a:cubicBezTo>
                  <a:cubicBezTo>
                    <a:pt x="392" y="326"/>
                    <a:pt x="389" y="326"/>
                    <a:pt x="387" y="324"/>
                  </a:cubicBezTo>
                  <a:cubicBezTo>
                    <a:pt x="385" y="321"/>
                    <a:pt x="385" y="318"/>
                    <a:pt x="387" y="316"/>
                  </a:cubicBezTo>
                  <a:cubicBezTo>
                    <a:pt x="393" y="311"/>
                    <a:pt x="393" y="311"/>
                    <a:pt x="393" y="311"/>
                  </a:cubicBezTo>
                  <a:cubicBezTo>
                    <a:pt x="377" y="293"/>
                    <a:pt x="377" y="293"/>
                    <a:pt x="377" y="293"/>
                  </a:cubicBezTo>
                  <a:cubicBezTo>
                    <a:pt x="353" y="292"/>
                    <a:pt x="353" y="292"/>
                    <a:pt x="353" y="292"/>
                  </a:cubicBezTo>
                  <a:cubicBezTo>
                    <a:pt x="360" y="299"/>
                    <a:pt x="360" y="299"/>
                    <a:pt x="360" y="299"/>
                  </a:cubicBezTo>
                  <a:cubicBezTo>
                    <a:pt x="364" y="296"/>
                    <a:pt x="364" y="296"/>
                    <a:pt x="364" y="296"/>
                  </a:cubicBezTo>
                  <a:cubicBezTo>
                    <a:pt x="366" y="294"/>
                    <a:pt x="369" y="294"/>
                    <a:pt x="371" y="297"/>
                  </a:cubicBezTo>
                  <a:cubicBezTo>
                    <a:pt x="373" y="299"/>
                    <a:pt x="373" y="302"/>
                    <a:pt x="371" y="304"/>
                  </a:cubicBezTo>
                  <a:cubicBezTo>
                    <a:pt x="367" y="307"/>
                    <a:pt x="367" y="307"/>
                    <a:pt x="367" y="307"/>
                  </a:cubicBezTo>
                  <a:cubicBezTo>
                    <a:pt x="369" y="309"/>
                    <a:pt x="369" y="309"/>
                    <a:pt x="369" y="309"/>
                  </a:cubicBezTo>
                  <a:cubicBezTo>
                    <a:pt x="369" y="308"/>
                    <a:pt x="369" y="308"/>
                    <a:pt x="369" y="308"/>
                  </a:cubicBezTo>
                  <a:cubicBezTo>
                    <a:pt x="372" y="306"/>
                    <a:pt x="375" y="307"/>
                    <a:pt x="377" y="309"/>
                  </a:cubicBezTo>
                  <a:cubicBezTo>
                    <a:pt x="379" y="311"/>
                    <a:pt x="379" y="314"/>
                    <a:pt x="377" y="316"/>
                  </a:cubicBezTo>
                  <a:cubicBezTo>
                    <a:pt x="376" y="317"/>
                    <a:pt x="376" y="317"/>
                    <a:pt x="376" y="317"/>
                  </a:cubicBezTo>
                  <a:cubicBezTo>
                    <a:pt x="377" y="318"/>
                    <a:pt x="377" y="318"/>
                    <a:pt x="377" y="318"/>
                  </a:cubicBezTo>
                  <a:cubicBezTo>
                    <a:pt x="379" y="320"/>
                    <a:pt x="379" y="324"/>
                    <a:pt x="376" y="326"/>
                  </a:cubicBezTo>
                  <a:cubicBezTo>
                    <a:pt x="374" y="328"/>
                    <a:pt x="371" y="327"/>
                    <a:pt x="369" y="325"/>
                  </a:cubicBezTo>
                  <a:cubicBezTo>
                    <a:pt x="368" y="324"/>
                    <a:pt x="368" y="324"/>
                    <a:pt x="368" y="324"/>
                  </a:cubicBezTo>
                  <a:cubicBezTo>
                    <a:pt x="367" y="325"/>
                    <a:pt x="367" y="325"/>
                    <a:pt x="367" y="325"/>
                  </a:cubicBezTo>
                  <a:cubicBezTo>
                    <a:pt x="367" y="325"/>
                    <a:pt x="366" y="325"/>
                    <a:pt x="366" y="326"/>
                  </a:cubicBezTo>
                  <a:close/>
                  <a:moveTo>
                    <a:pt x="387" y="352"/>
                  </a:moveTo>
                  <a:cubicBezTo>
                    <a:pt x="360" y="336"/>
                    <a:pt x="360" y="336"/>
                    <a:pt x="360" y="336"/>
                  </a:cubicBezTo>
                  <a:cubicBezTo>
                    <a:pt x="360" y="337"/>
                    <a:pt x="360" y="337"/>
                    <a:pt x="360" y="337"/>
                  </a:cubicBezTo>
                  <a:cubicBezTo>
                    <a:pt x="359" y="338"/>
                    <a:pt x="359" y="338"/>
                    <a:pt x="359" y="338"/>
                  </a:cubicBezTo>
                  <a:cubicBezTo>
                    <a:pt x="361" y="339"/>
                    <a:pt x="361" y="339"/>
                    <a:pt x="361" y="339"/>
                  </a:cubicBezTo>
                  <a:cubicBezTo>
                    <a:pt x="364" y="339"/>
                    <a:pt x="366" y="342"/>
                    <a:pt x="365" y="345"/>
                  </a:cubicBezTo>
                  <a:cubicBezTo>
                    <a:pt x="364" y="348"/>
                    <a:pt x="362" y="350"/>
                    <a:pt x="359" y="349"/>
                  </a:cubicBezTo>
                  <a:cubicBezTo>
                    <a:pt x="357" y="349"/>
                    <a:pt x="357" y="349"/>
                    <a:pt x="357" y="349"/>
                  </a:cubicBezTo>
                  <a:cubicBezTo>
                    <a:pt x="357" y="350"/>
                    <a:pt x="357" y="350"/>
                    <a:pt x="357" y="350"/>
                  </a:cubicBezTo>
                  <a:cubicBezTo>
                    <a:pt x="356" y="353"/>
                    <a:pt x="354" y="355"/>
                    <a:pt x="351" y="354"/>
                  </a:cubicBezTo>
                  <a:cubicBezTo>
                    <a:pt x="348" y="353"/>
                    <a:pt x="346" y="351"/>
                    <a:pt x="347" y="348"/>
                  </a:cubicBezTo>
                  <a:cubicBezTo>
                    <a:pt x="347" y="347"/>
                    <a:pt x="347" y="347"/>
                    <a:pt x="347" y="347"/>
                  </a:cubicBezTo>
                  <a:cubicBezTo>
                    <a:pt x="345" y="346"/>
                    <a:pt x="345" y="346"/>
                    <a:pt x="345" y="346"/>
                  </a:cubicBezTo>
                  <a:cubicBezTo>
                    <a:pt x="344" y="351"/>
                    <a:pt x="344" y="351"/>
                    <a:pt x="344" y="351"/>
                  </a:cubicBezTo>
                  <a:cubicBezTo>
                    <a:pt x="343" y="354"/>
                    <a:pt x="340" y="356"/>
                    <a:pt x="337" y="355"/>
                  </a:cubicBezTo>
                  <a:cubicBezTo>
                    <a:pt x="334" y="355"/>
                    <a:pt x="333" y="352"/>
                    <a:pt x="333" y="349"/>
                  </a:cubicBezTo>
                  <a:cubicBezTo>
                    <a:pt x="334" y="344"/>
                    <a:pt x="334" y="344"/>
                    <a:pt x="334" y="344"/>
                  </a:cubicBezTo>
                  <a:cubicBezTo>
                    <a:pt x="325" y="342"/>
                    <a:pt x="325" y="342"/>
                    <a:pt x="325" y="342"/>
                  </a:cubicBezTo>
                  <a:cubicBezTo>
                    <a:pt x="337" y="361"/>
                    <a:pt x="337" y="361"/>
                    <a:pt x="337" y="361"/>
                  </a:cubicBezTo>
                  <a:cubicBezTo>
                    <a:pt x="361" y="366"/>
                    <a:pt x="361" y="366"/>
                    <a:pt x="361" y="366"/>
                  </a:cubicBezTo>
                  <a:cubicBezTo>
                    <a:pt x="362" y="359"/>
                    <a:pt x="362" y="359"/>
                    <a:pt x="362" y="359"/>
                  </a:cubicBezTo>
                  <a:cubicBezTo>
                    <a:pt x="363" y="356"/>
                    <a:pt x="366" y="354"/>
                    <a:pt x="368" y="355"/>
                  </a:cubicBezTo>
                  <a:cubicBezTo>
                    <a:pt x="371" y="356"/>
                    <a:pt x="373" y="358"/>
                    <a:pt x="373" y="361"/>
                  </a:cubicBezTo>
                  <a:cubicBezTo>
                    <a:pt x="371" y="368"/>
                    <a:pt x="371" y="368"/>
                    <a:pt x="371" y="368"/>
                  </a:cubicBezTo>
                  <a:cubicBezTo>
                    <a:pt x="383" y="371"/>
                    <a:pt x="383" y="371"/>
                    <a:pt x="383" y="371"/>
                  </a:cubicBezTo>
                  <a:cubicBezTo>
                    <a:pt x="384" y="363"/>
                    <a:pt x="384" y="363"/>
                    <a:pt x="384" y="363"/>
                  </a:cubicBezTo>
                  <a:cubicBezTo>
                    <a:pt x="380" y="363"/>
                    <a:pt x="380" y="363"/>
                    <a:pt x="380" y="363"/>
                  </a:cubicBezTo>
                  <a:cubicBezTo>
                    <a:pt x="377" y="362"/>
                    <a:pt x="375" y="359"/>
                    <a:pt x="376" y="356"/>
                  </a:cubicBezTo>
                  <a:cubicBezTo>
                    <a:pt x="376" y="353"/>
                    <a:pt x="379" y="352"/>
                    <a:pt x="382" y="352"/>
                  </a:cubicBezTo>
                  <a:cubicBezTo>
                    <a:pt x="386" y="353"/>
                    <a:pt x="386" y="353"/>
                    <a:pt x="386" y="353"/>
                  </a:cubicBezTo>
                  <a:cubicBezTo>
                    <a:pt x="387" y="352"/>
                    <a:pt x="387" y="352"/>
                    <a:pt x="387" y="352"/>
                  </a:cubicBezTo>
                  <a:close/>
                  <a:moveTo>
                    <a:pt x="352" y="332"/>
                  </a:moveTo>
                  <a:cubicBezTo>
                    <a:pt x="348" y="330"/>
                    <a:pt x="348" y="330"/>
                    <a:pt x="348" y="330"/>
                  </a:cubicBezTo>
                  <a:cubicBezTo>
                    <a:pt x="348" y="330"/>
                    <a:pt x="348" y="331"/>
                    <a:pt x="348" y="331"/>
                  </a:cubicBezTo>
                  <a:cubicBezTo>
                    <a:pt x="347" y="336"/>
                    <a:pt x="347" y="336"/>
                    <a:pt x="347" y="336"/>
                  </a:cubicBezTo>
                  <a:cubicBezTo>
                    <a:pt x="349" y="336"/>
                    <a:pt x="349" y="336"/>
                    <a:pt x="349" y="336"/>
                  </a:cubicBezTo>
                  <a:cubicBezTo>
                    <a:pt x="349" y="335"/>
                    <a:pt x="349" y="335"/>
                    <a:pt x="349" y="335"/>
                  </a:cubicBezTo>
                  <a:cubicBezTo>
                    <a:pt x="350" y="334"/>
                    <a:pt x="350" y="332"/>
                    <a:pt x="352" y="332"/>
                  </a:cubicBezTo>
                  <a:close/>
                  <a:moveTo>
                    <a:pt x="340" y="325"/>
                  </a:moveTo>
                  <a:cubicBezTo>
                    <a:pt x="305" y="305"/>
                    <a:pt x="305" y="305"/>
                    <a:pt x="305" y="305"/>
                  </a:cubicBezTo>
                  <a:cubicBezTo>
                    <a:pt x="304" y="306"/>
                    <a:pt x="303" y="307"/>
                    <a:pt x="302" y="308"/>
                  </a:cubicBezTo>
                  <a:cubicBezTo>
                    <a:pt x="316" y="329"/>
                    <a:pt x="316" y="329"/>
                    <a:pt x="316" y="329"/>
                  </a:cubicBezTo>
                  <a:cubicBezTo>
                    <a:pt x="336" y="334"/>
                    <a:pt x="336" y="334"/>
                    <a:pt x="336" y="334"/>
                  </a:cubicBezTo>
                  <a:cubicBezTo>
                    <a:pt x="337" y="329"/>
                    <a:pt x="337" y="329"/>
                    <a:pt x="337" y="329"/>
                  </a:cubicBezTo>
                  <a:cubicBezTo>
                    <a:pt x="338" y="327"/>
                    <a:pt x="339" y="326"/>
                    <a:pt x="340" y="325"/>
                  </a:cubicBezTo>
                  <a:close/>
                  <a:moveTo>
                    <a:pt x="291" y="314"/>
                  </a:moveTo>
                  <a:cubicBezTo>
                    <a:pt x="290" y="315"/>
                    <a:pt x="288" y="315"/>
                    <a:pt x="287" y="315"/>
                  </a:cubicBezTo>
                  <a:cubicBezTo>
                    <a:pt x="287" y="356"/>
                    <a:pt x="287" y="356"/>
                    <a:pt x="287" y="356"/>
                  </a:cubicBezTo>
                  <a:cubicBezTo>
                    <a:pt x="288" y="355"/>
                    <a:pt x="290" y="355"/>
                    <a:pt x="292" y="355"/>
                  </a:cubicBezTo>
                  <a:cubicBezTo>
                    <a:pt x="296" y="357"/>
                    <a:pt x="296" y="357"/>
                    <a:pt x="296" y="357"/>
                  </a:cubicBezTo>
                  <a:cubicBezTo>
                    <a:pt x="303" y="337"/>
                    <a:pt x="303" y="337"/>
                    <a:pt x="303" y="337"/>
                  </a:cubicBezTo>
                  <a:cubicBezTo>
                    <a:pt x="291" y="314"/>
                    <a:pt x="291" y="314"/>
                    <a:pt x="291" y="314"/>
                  </a:cubicBezTo>
                  <a:close/>
                  <a:moveTo>
                    <a:pt x="287" y="364"/>
                  </a:moveTo>
                  <a:cubicBezTo>
                    <a:pt x="287" y="369"/>
                    <a:pt x="287" y="369"/>
                    <a:pt x="287" y="369"/>
                  </a:cubicBezTo>
                  <a:cubicBezTo>
                    <a:pt x="288" y="368"/>
                    <a:pt x="290" y="368"/>
                    <a:pt x="291" y="369"/>
                  </a:cubicBezTo>
                  <a:cubicBezTo>
                    <a:pt x="292" y="369"/>
                    <a:pt x="292" y="369"/>
                    <a:pt x="292" y="369"/>
                  </a:cubicBezTo>
                  <a:cubicBezTo>
                    <a:pt x="293" y="367"/>
                    <a:pt x="293" y="367"/>
                    <a:pt x="293" y="367"/>
                  </a:cubicBezTo>
                  <a:cubicBezTo>
                    <a:pt x="288" y="365"/>
                    <a:pt x="288" y="365"/>
                    <a:pt x="288" y="365"/>
                  </a:cubicBezTo>
                  <a:cubicBezTo>
                    <a:pt x="288" y="365"/>
                    <a:pt x="287" y="365"/>
                    <a:pt x="287" y="364"/>
                  </a:cubicBezTo>
                  <a:close/>
                  <a:moveTo>
                    <a:pt x="287" y="378"/>
                  </a:moveTo>
                  <a:cubicBezTo>
                    <a:pt x="287" y="409"/>
                    <a:pt x="287" y="409"/>
                    <a:pt x="287" y="409"/>
                  </a:cubicBezTo>
                  <a:cubicBezTo>
                    <a:pt x="288" y="410"/>
                    <a:pt x="288" y="410"/>
                    <a:pt x="288" y="410"/>
                  </a:cubicBezTo>
                  <a:cubicBezTo>
                    <a:pt x="290" y="406"/>
                    <a:pt x="290" y="406"/>
                    <a:pt x="290" y="406"/>
                  </a:cubicBezTo>
                  <a:cubicBezTo>
                    <a:pt x="290" y="403"/>
                    <a:pt x="294" y="401"/>
                    <a:pt x="296" y="402"/>
                  </a:cubicBezTo>
                  <a:cubicBezTo>
                    <a:pt x="299" y="403"/>
                    <a:pt x="301" y="406"/>
                    <a:pt x="300" y="409"/>
                  </a:cubicBezTo>
                  <a:cubicBezTo>
                    <a:pt x="298" y="413"/>
                    <a:pt x="298" y="413"/>
                    <a:pt x="298" y="413"/>
                  </a:cubicBezTo>
                  <a:cubicBezTo>
                    <a:pt x="306" y="415"/>
                    <a:pt x="306" y="415"/>
                    <a:pt x="306" y="415"/>
                  </a:cubicBezTo>
                  <a:cubicBezTo>
                    <a:pt x="309" y="404"/>
                    <a:pt x="309" y="404"/>
                    <a:pt x="309" y="404"/>
                  </a:cubicBezTo>
                  <a:cubicBezTo>
                    <a:pt x="302" y="402"/>
                    <a:pt x="302" y="402"/>
                    <a:pt x="302" y="402"/>
                  </a:cubicBezTo>
                  <a:cubicBezTo>
                    <a:pt x="300" y="401"/>
                    <a:pt x="298" y="398"/>
                    <a:pt x="299" y="395"/>
                  </a:cubicBezTo>
                  <a:cubicBezTo>
                    <a:pt x="300" y="392"/>
                    <a:pt x="303" y="391"/>
                    <a:pt x="306" y="392"/>
                  </a:cubicBezTo>
                  <a:cubicBezTo>
                    <a:pt x="313" y="394"/>
                    <a:pt x="313" y="394"/>
                    <a:pt x="313" y="394"/>
                  </a:cubicBezTo>
                  <a:cubicBezTo>
                    <a:pt x="320" y="371"/>
                    <a:pt x="320" y="371"/>
                    <a:pt x="320" y="371"/>
                  </a:cubicBezTo>
                  <a:cubicBezTo>
                    <a:pt x="310" y="351"/>
                    <a:pt x="310" y="351"/>
                    <a:pt x="310" y="351"/>
                  </a:cubicBezTo>
                  <a:cubicBezTo>
                    <a:pt x="307" y="360"/>
                    <a:pt x="307" y="360"/>
                    <a:pt x="307" y="360"/>
                  </a:cubicBezTo>
                  <a:cubicBezTo>
                    <a:pt x="311" y="362"/>
                    <a:pt x="311" y="362"/>
                    <a:pt x="311" y="362"/>
                  </a:cubicBezTo>
                  <a:cubicBezTo>
                    <a:pt x="314" y="362"/>
                    <a:pt x="316" y="365"/>
                    <a:pt x="315" y="368"/>
                  </a:cubicBezTo>
                  <a:cubicBezTo>
                    <a:pt x="314" y="371"/>
                    <a:pt x="311" y="373"/>
                    <a:pt x="308" y="372"/>
                  </a:cubicBezTo>
                  <a:cubicBezTo>
                    <a:pt x="303" y="370"/>
                    <a:pt x="303" y="370"/>
                    <a:pt x="303" y="370"/>
                  </a:cubicBezTo>
                  <a:cubicBezTo>
                    <a:pt x="303" y="372"/>
                    <a:pt x="303" y="372"/>
                    <a:pt x="303" y="372"/>
                  </a:cubicBezTo>
                  <a:cubicBezTo>
                    <a:pt x="303" y="373"/>
                    <a:pt x="303" y="373"/>
                    <a:pt x="303" y="373"/>
                  </a:cubicBezTo>
                  <a:cubicBezTo>
                    <a:pt x="306" y="374"/>
                    <a:pt x="308" y="377"/>
                    <a:pt x="307" y="379"/>
                  </a:cubicBezTo>
                  <a:cubicBezTo>
                    <a:pt x="306" y="382"/>
                    <a:pt x="303" y="384"/>
                    <a:pt x="300" y="383"/>
                  </a:cubicBezTo>
                  <a:cubicBezTo>
                    <a:pt x="299" y="382"/>
                    <a:pt x="299" y="382"/>
                    <a:pt x="299" y="382"/>
                  </a:cubicBezTo>
                  <a:cubicBezTo>
                    <a:pt x="299" y="384"/>
                    <a:pt x="299" y="384"/>
                    <a:pt x="299" y="384"/>
                  </a:cubicBezTo>
                  <a:cubicBezTo>
                    <a:pt x="298" y="387"/>
                    <a:pt x="295" y="388"/>
                    <a:pt x="292" y="387"/>
                  </a:cubicBezTo>
                  <a:cubicBezTo>
                    <a:pt x="289" y="386"/>
                    <a:pt x="288" y="383"/>
                    <a:pt x="289" y="380"/>
                  </a:cubicBezTo>
                  <a:cubicBezTo>
                    <a:pt x="289" y="379"/>
                    <a:pt x="289" y="379"/>
                    <a:pt x="289" y="379"/>
                  </a:cubicBezTo>
                  <a:cubicBezTo>
                    <a:pt x="288" y="379"/>
                    <a:pt x="288" y="379"/>
                    <a:pt x="288" y="379"/>
                  </a:cubicBezTo>
                  <a:cubicBezTo>
                    <a:pt x="288" y="379"/>
                    <a:pt x="287" y="378"/>
                    <a:pt x="287" y="378"/>
                  </a:cubicBezTo>
                  <a:close/>
                  <a:moveTo>
                    <a:pt x="274" y="409"/>
                  </a:moveTo>
                  <a:cubicBezTo>
                    <a:pt x="274" y="378"/>
                    <a:pt x="274" y="378"/>
                    <a:pt x="274" y="378"/>
                  </a:cubicBezTo>
                  <a:cubicBezTo>
                    <a:pt x="274" y="378"/>
                    <a:pt x="274" y="379"/>
                    <a:pt x="273" y="379"/>
                  </a:cubicBezTo>
                  <a:cubicBezTo>
                    <a:pt x="272" y="379"/>
                    <a:pt x="272" y="379"/>
                    <a:pt x="272" y="379"/>
                  </a:cubicBezTo>
                  <a:cubicBezTo>
                    <a:pt x="273" y="380"/>
                    <a:pt x="273" y="380"/>
                    <a:pt x="273" y="380"/>
                  </a:cubicBezTo>
                  <a:cubicBezTo>
                    <a:pt x="274" y="383"/>
                    <a:pt x="272" y="386"/>
                    <a:pt x="269" y="387"/>
                  </a:cubicBezTo>
                  <a:cubicBezTo>
                    <a:pt x="267" y="388"/>
                    <a:pt x="264" y="386"/>
                    <a:pt x="263" y="384"/>
                  </a:cubicBezTo>
                  <a:cubicBezTo>
                    <a:pt x="262" y="382"/>
                    <a:pt x="262" y="382"/>
                    <a:pt x="262" y="382"/>
                  </a:cubicBezTo>
                  <a:cubicBezTo>
                    <a:pt x="261" y="383"/>
                    <a:pt x="261" y="383"/>
                    <a:pt x="261" y="383"/>
                  </a:cubicBezTo>
                  <a:cubicBezTo>
                    <a:pt x="259" y="384"/>
                    <a:pt x="256" y="382"/>
                    <a:pt x="255" y="379"/>
                  </a:cubicBezTo>
                  <a:cubicBezTo>
                    <a:pt x="254" y="376"/>
                    <a:pt x="255" y="373"/>
                    <a:pt x="258" y="373"/>
                  </a:cubicBezTo>
                  <a:cubicBezTo>
                    <a:pt x="259" y="372"/>
                    <a:pt x="259" y="372"/>
                    <a:pt x="259" y="372"/>
                  </a:cubicBezTo>
                  <a:cubicBezTo>
                    <a:pt x="258" y="370"/>
                    <a:pt x="258" y="370"/>
                    <a:pt x="258" y="370"/>
                  </a:cubicBezTo>
                  <a:cubicBezTo>
                    <a:pt x="254" y="372"/>
                    <a:pt x="254" y="372"/>
                    <a:pt x="254" y="372"/>
                  </a:cubicBezTo>
                  <a:cubicBezTo>
                    <a:pt x="251" y="373"/>
                    <a:pt x="248" y="371"/>
                    <a:pt x="247" y="368"/>
                  </a:cubicBezTo>
                  <a:cubicBezTo>
                    <a:pt x="246" y="365"/>
                    <a:pt x="247" y="362"/>
                    <a:pt x="250" y="361"/>
                  </a:cubicBezTo>
                  <a:cubicBezTo>
                    <a:pt x="255" y="360"/>
                    <a:pt x="255" y="360"/>
                    <a:pt x="255" y="360"/>
                  </a:cubicBezTo>
                  <a:cubicBezTo>
                    <a:pt x="252" y="351"/>
                    <a:pt x="252" y="351"/>
                    <a:pt x="252" y="351"/>
                  </a:cubicBezTo>
                  <a:cubicBezTo>
                    <a:pt x="241" y="371"/>
                    <a:pt x="241" y="371"/>
                    <a:pt x="241" y="371"/>
                  </a:cubicBezTo>
                  <a:cubicBezTo>
                    <a:pt x="249" y="394"/>
                    <a:pt x="249" y="394"/>
                    <a:pt x="249" y="394"/>
                  </a:cubicBezTo>
                  <a:cubicBezTo>
                    <a:pt x="256" y="392"/>
                    <a:pt x="256" y="392"/>
                    <a:pt x="256" y="392"/>
                  </a:cubicBezTo>
                  <a:cubicBezTo>
                    <a:pt x="259" y="391"/>
                    <a:pt x="262" y="392"/>
                    <a:pt x="263" y="395"/>
                  </a:cubicBezTo>
                  <a:cubicBezTo>
                    <a:pt x="263" y="398"/>
                    <a:pt x="262" y="401"/>
                    <a:pt x="259" y="402"/>
                  </a:cubicBezTo>
                  <a:cubicBezTo>
                    <a:pt x="252" y="404"/>
                    <a:pt x="252" y="404"/>
                    <a:pt x="252" y="404"/>
                  </a:cubicBezTo>
                  <a:cubicBezTo>
                    <a:pt x="256" y="415"/>
                    <a:pt x="256" y="415"/>
                    <a:pt x="256" y="415"/>
                  </a:cubicBezTo>
                  <a:cubicBezTo>
                    <a:pt x="263" y="413"/>
                    <a:pt x="263" y="413"/>
                    <a:pt x="263" y="413"/>
                  </a:cubicBezTo>
                  <a:cubicBezTo>
                    <a:pt x="262" y="409"/>
                    <a:pt x="262" y="409"/>
                    <a:pt x="262" y="409"/>
                  </a:cubicBezTo>
                  <a:cubicBezTo>
                    <a:pt x="261" y="406"/>
                    <a:pt x="262" y="403"/>
                    <a:pt x="265" y="402"/>
                  </a:cubicBezTo>
                  <a:cubicBezTo>
                    <a:pt x="268" y="401"/>
                    <a:pt x="271" y="403"/>
                    <a:pt x="272" y="405"/>
                  </a:cubicBezTo>
                  <a:cubicBezTo>
                    <a:pt x="273" y="410"/>
                    <a:pt x="273" y="410"/>
                    <a:pt x="273" y="410"/>
                  </a:cubicBezTo>
                  <a:cubicBezTo>
                    <a:pt x="274" y="409"/>
                    <a:pt x="274" y="409"/>
                    <a:pt x="274" y="409"/>
                  </a:cubicBezTo>
                  <a:close/>
                  <a:moveTo>
                    <a:pt x="274" y="369"/>
                  </a:moveTo>
                  <a:cubicBezTo>
                    <a:pt x="274" y="365"/>
                    <a:pt x="274" y="365"/>
                    <a:pt x="274" y="365"/>
                  </a:cubicBezTo>
                  <a:cubicBezTo>
                    <a:pt x="274" y="365"/>
                    <a:pt x="274" y="365"/>
                    <a:pt x="273" y="365"/>
                  </a:cubicBezTo>
                  <a:cubicBezTo>
                    <a:pt x="268" y="367"/>
                    <a:pt x="268" y="367"/>
                    <a:pt x="268" y="367"/>
                  </a:cubicBezTo>
                  <a:cubicBezTo>
                    <a:pt x="269" y="369"/>
                    <a:pt x="269" y="369"/>
                    <a:pt x="269" y="369"/>
                  </a:cubicBezTo>
                  <a:cubicBezTo>
                    <a:pt x="270" y="369"/>
                    <a:pt x="270" y="369"/>
                    <a:pt x="270" y="369"/>
                  </a:cubicBezTo>
                  <a:cubicBezTo>
                    <a:pt x="272" y="368"/>
                    <a:pt x="273" y="368"/>
                    <a:pt x="274" y="369"/>
                  </a:cubicBezTo>
                  <a:close/>
                  <a:moveTo>
                    <a:pt x="274" y="356"/>
                  </a:moveTo>
                  <a:cubicBezTo>
                    <a:pt x="274" y="315"/>
                    <a:pt x="274" y="315"/>
                    <a:pt x="274" y="315"/>
                  </a:cubicBezTo>
                  <a:cubicBezTo>
                    <a:pt x="273" y="315"/>
                    <a:pt x="272" y="315"/>
                    <a:pt x="271" y="314"/>
                  </a:cubicBezTo>
                  <a:cubicBezTo>
                    <a:pt x="259" y="337"/>
                    <a:pt x="259" y="337"/>
                    <a:pt x="259" y="337"/>
                  </a:cubicBezTo>
                  <a:cubicBezTo>
                    <a:pt x="265" y="357"/>
                    <a:pt x="265" y="357"/>
                    <a:pt x="265" y="357"/>
                  </a:cubicBezTo>
                  <a:cubicBezTo>
                    <a:pt x="270" y="355"/>
                    <a:pt x="270" y="355"/>
                    <a:pt x="270" y="355"/>
                  </a:cubicBezTo>
                  <a:cubicBezTo>
                    <a:pt x="271" y="354"/>
                    <a:pt x="273" y="355"/>
                    <a:pt x="274" y="356"/>
                  </a:cubicBezTo>
                  <a:close/>
                  <a:moveTo>
                    <a:pt x="259" y="308"/>
                  </a:moveTo>
                  <a:cubicBezTo>
                    <a:pt x="258" y="307"/>
                    <a:pt x="257" y="306"/>
                    <a:pt x="256" y="304"/>
                  </a:cubicBezTo>
                  <a:cubicBezTo>
                    <a:pt x="221" y="325"/>
                    <a:pt x="221" y="325"/>
                    <a:pt x="221" y="325"/>
                  </a:cubicBezTo>
                  <a:cubicBezTo>
                    <a:pt x="222" y="325"/>
                    <a:pt x="224" y="327"/>
                    <a:pt x="224" y="329"/>
                  </a:cubicBezTo>
                  <a:cubicBezTo>
                    <a:pt x="225" y="333"/>
                    <a:pt x="225" y="333"/>
                    <a:pt x="225" y="333"/>
                  </a:cubicBezTo>
                  <a:cubicBezTo>
                    <a:pt x="245" y="329"/>
                    <a:pt x="245" y="329"/>
                    <a:pt x="245" y="329"/>
                  </a:cubicBezTo>
                  <a:cubicBezTo>
                    <a:pt x="259" y="308"/>
                    <a:pt x="259" y="308"/>
                    <a:pt x="259" y="308"/>
                  </a:cubicBezTo>
                  <a:close/>
                  <a:moveTo>
                    <a:pt x="214" y="329"/>
                  </a:moveTo>
                  <a:cubicBezTo>
                    <a:pt x="209" y="331"/>
                    <a:pt x="209" y="331"/>
                    <a:pt x="209" y="331"/>
                  </a:cubicBezTo>
                  <a:cubicBezTo>
                    <a:pt x="211" y="332"/>
                    <a:pt x="212" y="333"/>
                    <a:pt x="212" y="335"/>
                  </a:cubicBezTo>
                  <a:cubicBezTo>
                    <a:pt x="212" y="336"/>
                    <a:pt x="212" y="336"/>
                    <a:pt x="212" y="336"/>
                  </a:cubicBezTo>
                  <a:cubicBezTo>
                    <a:pt x="215" y="336"/>
                    <a:pt x="215" y="336"/>
                    <a:pt x="215" y="336"/>
                  </a:cubicBezTo>
                  <a:cubicBezTo>
                    <a:pt x="214" y="331"/>
                    <a:pt x="214" y="331"/>
                    <a:pt x="214" y="331"/>
                  </a:cubicBezTo>
                  <a:cubicBezTo>
                    <a:pt x="214" y="330"/>
                    <a:pt x="214" y="330"/>
                    <a:pt x="214" y="329"/>
                  </a:cubicBezTo>
                  <a:close/>
                  <a:moveTo>
                    <a:pt x="202" y="336"/>
                  </a:moveTo>
                  <a:cubicBezTo>
                    <a:pt x="175" y="351"/>
                    <a:pt x="175" y="351"/>
                    <a:pt x="175" y="351"/>
                  </a:cubicBezTo>
                  <a:cubicBezTo>
                    <a:pt x="175" y="353"/>
                    <a:pt x="175" y="353"/>
                    <a:pt x="175" y="353"/>
                  </a:cubicBezTo>
                  <a:cubicBezTo>
                    <a:pt x="179" y="352"/>
                    <a:pt x="179" y="352"/>
                    <a:pt x="179" y="352"/>
                  </a:cubicBezTo>
                  <a:cubicBezTo>
                    <a:pt x="182" y="351"/>
                    <a:pt x="185" y="353"/>
                    <a:pt x="186" y="356"/>
                  </a:cubicBezTo>
                  <a:cubicBezTo>
                    <a:pt x="186" y="359"/>
                    <a:pt x="184" y="362"/>
                    <a:pt x="182" y="362"/>
                  </a:cubicBezTo>
                  <a:cubicBezTo>
                    <a:pt x="177" y="363"/>
                    <a:pt x="177" y="363"/>
                    <a:pt x="177" y="363"/>
                  </a:cubicBezTo>
                  <a:cubicBezTo>
                    <a:pt x="179" y="371"/>
                    <a:pt x="179" y="371"/>
                    <a:pt x="179" y="371"/>
                  </a:cubicBezTo>
                  <a:cubicBezTo>
                    <a:pt x="190" y="368"/>
                    <a:pt x="190" y="368"/>
                    <a:pt x="190" y="368"/>
                  </a:cubicBezTo>
                  <a:cubicBezTo>
                    <a:pt x="189" y="361"/>
                    <a:pt x="189" y="361"/>
                    <a:pt x="189" y="361"/>
                  </a:cubicBezTo>
                  <a:cubicBezTo>
                    <a:pt x="188" y="358"/>
                    <a:pt x="190" y="356"/>
                    <a:pt x="193" y="355"/>
                  </a:cubicBezTo>
                  <a:cubicBezTo>
                    <a:pt x="196" y="354"/>
                    <a:pt x="199" y="356"/>
                    <a:pt x="199" y="359"/>
                  </a:cubicBezTo>
                  <a:cubicBezTo>
                    <a:pt x="201" y="366"/>
                    <a:pt x="201" y="366"/>
                    <a:pt x="201" y="366"/>
                  </a:cubicBezTo>
                  <a:cubicBezTo>
                    <a:pt x="224" y="361"/>
                    <a:pt x="224" y="361"/>
                    <a:pt x="224" y="361"/>
                  </a:cubicBezTo>
                  <a:cubicBezTo>
                    <a:pt x="237" y="342"/>
                    <a:pt x="237" y="342"/>
                    <a:pt x="237" y="342"/>
                  </a:cubicBezTo>
                  <a:cubicBezTo>
                    <a:pt x="227" y="344"/>
                    <a:pt x="227" y="344"/>
                    <a:pt x="227" y="344"/>
                  </a:cubicBezTo>
                  <a:cubicBezTo>
                    <a:pt x="228" y="349"/>
                    <a:pt x="228" y="349"/>
                    <a:pt x="228" y="349"/>
                  </a:cubicBezTo>
                  <a:cubicBezTo>
                    <a:pt x="229" y="352"/>
                    <a:pt x="227" y="354"/>
                    <a:pt x="224" y="355"/>
                  </a:cubicBezTo>
                  <a:cubicBezTo>
                    <a:pt x="221" y="356"/>
                    <a:pt x="218" y="354"/>
                    <a:pt x="218" y="351"/>
                  </a:cubicBezTo>
                  <a:cubicBezTo>
                    <a:pt x="217" y="346"/>
                    <a:pt x="217" y="346"/>
                    <a:pt x="217" y="346"/>
                  </a:cubicBezTo>
                  <a:cubicBezTo>
                    <a:pt x="215" y="347"/>
                    <a:pt x="215" y="347"/>
                    <a:pt x="215" y="347"/>
                  </a:cubicBezTo>
                  <a:cubicBezTo>
                    <a:pt x="215" y="348"/>
                    <a:pt x="215" y="348"/>
                    <a:pt x="215" y="348"/>
                  </a:cubicBezTo>
                  <a:cubicBezTo>
                    <a:pt x="215" y="350"/>
                    <a:pt x="214" y="353"/>
                    <a:pt x="211" y="354"/>
                  </a:cubicBezTo>
                  <a:cubicBezTo>
                    <a:pt x="208" y="355"/>
                    <a:pt x="205" y="353"/>
                    <a:pt x="204" y="350"/>
                  </a:cubicBezTo>
                  <a:cubicBezTo>
                    <a:pt x="204" y="349"/>
                    <a:pt x="204" y="349"/>
                    <a:pt x="204" y="349"/>
                  </a:cubicBezTo>
                  <a:cubicBezTo>
                    <a:pt x="203" y="349"/>
                    <a:pt x="203" y="349"/>
                    <a:pt x="203" y="349"/>
                  </a:cubicBezTo>
                  <a:cubicBezTo>
                    <a:pt x="200" y="350"/>
                    <a:pt x="197" y="348"/>
                    <a:pt x="196" y="345"/>
                  </a:cubicBezTo>
                  <a:cubicBezTo>
                    <a:pt x="196" y="342"/>
                    <a:pt x="198" y="339"/>
                    <a:pt x="201" y="339"/>
                  </a:cubicBezTo>
                  <a:cubicBezTo>
                    <a:pt x="202" y="338"/>
                    <a:pt x="202" y="338"/>
                    <a:pt x="202" y="338"/>
                  </a:cubicBezTo>
                  <a:cubicBezTo>
                    <a:pt x="202" y="337"/>
                    <a:pt x="202" y="337"/>
                    <a:pt x="202" y="337"/>
                  </a:cubicBezTo>
                  <a:cubicBezTo>
                    <a:pt x="202" y="337"/>
                    <a:pt x="202" y="336"/>
                    <a:pt x="202" y="336"/>
                  </a:cubicBezTo>
                  <a:close/>
                  <a:moveTo>
                    <a:pt x="169" y="341"/>
                  </a:moveTo>
                  <a:cubicBezTo>
                    <a:pt x="195" y="325"/>
                    <a:pt x="195" y="325"/>
                    <a:pt x="195" y="325"/>
                  </a:cubicBezTo>
                  <a:cubicBezTo>
                    <a:pt x="195" y="325"/>
                    <a:pt x="195" y="325"/>
                    <a:pt x="195" y="325"/>
                  </a:cubicBezTo>
                  <a:cubicBezTo>
                    <a:pt x="194" y="324"/>
                    <a:pt x="194" y="324"/>
                    <a:pt x="194" y="324"/>
                  </a:cubicBezTo>
                  <a:cubicBezTo>
                    <a:pt x="193" y="325"/>
                    <a:pt x="193" y="325"/>
                    <a:pt x="193" y="325"/>
                  </a:cubicBezTo>
                  <a:cubicBezTo>
                    <a:pt x="191" y="327"/>
                    <a:pt x="188" y="327"/>
                    <a:pt x="185" y="325"/>
                  </a:cubicBezTo>
                  <a:cubicBezTo>
                    <a:pt x="183" y="323"/>
                    <a:pt x="183" y="320"/>
                    <a:pt x="185" y="318"/>
                  </a:cubicBezTo>
                  <a:cubicBezTo>
                    <a:pt x="186" y="317"/>
                    <a:pt x="186" y="317"/>
                    <a:pt x="186" y="317"/>
                  </a:cubicBezTo>
                  <a:cubicBezTo>
                    <a:pt x="185" y="316"/>
                    <a:pt x="185" y="316"/>
                    <a:pt x="185" y="316"/>
                  </a:cubicBezTo>
                  <a:cubicBezTo>
                    <a:pt x="183" y="314"/>
                    <a:pt x="183" y="311"/>
                    <a:pt x="185" y="309"/>
                  </a:cubicBezTo>
                  <a:cubicBezTo>
                    <a:pt x="187" y="306"/>
                    <a:pt x="190" y="306"/>
                    <a:pt x="192" y="308"/>
                  </a:cubicBezTo>
                  <a:cubicBezTo>
                    <a:pt x="193" y="309"/>
                    <a:pt x="193" y="309"/>
                    <a:pt x="193" y="309"/>
                  </a:cubicBezTo>
                  <a:cubicBezTo>
                    <a:pt x="194" y="307"/>
                    <a:pt x="194" y="307"/>
                    <a:pt x="194" y="307"/>
                  </a:cubicBezTo>
                  <a:cubicBezTo>
                    <a:pt x="191" y="304"/>
                    <a:pt x="191" y="304"/>
                    <a:pt x="191" y="304"/>
                  </a:cubicBezTo>
                  <a:cubicBezTo>
                    <a:pt x="189" y="302"/>
                    <a:pt x="188" y="299"/>
                    <a:pt x="190" y="296"/>
                  </a:cubicBezTo>
                  <a:cubicBezTo>
                    <a:pt x="192" y="294"/>
                    <a:pt x="196" y="294"/>
                    <a:pt x="198" y="296"/>
                  </a:cubicBezTo>
                  <a:cubicBezTo>
                    <a:pt x="202" y="299"/>
                    <a:pt x="202" y="299"/>
                    <a:pt x="202" y="299"/>
                  </a:cubicBezTo>
                  <a:cubicBezTo>
                    <a:pt x="208" y="292"/>
                    <a:pt x="208" y="292"/>
                    <a:pt x="208" y="292"/>
                  </a:cubicBezTo>
                  <a:cubicBezTo>
                    <a:pt x="185" y="293"/>
                    <a:pt x="185" y="293"/>
                    <a:pt x="185" y="293"/>
                  </a:cubicBezTo>
                  <a:cubicBezTo>
                    <a:pt x="169" y="311"/>
                    <a:pt x="169" y="311"/>
                    <a:pt x="169" y="311"/>
                  </a:cubicBezTo>
                  <a:cubicBezTo>
                    <a:pt x="175" y="316"/>
                    <a:pt x="175" y="316"/>
                    <a:pt x="175" y="316"/>
                  </a:cubicBezTo>
                  <a:cubicBezTo>
                    <a:pt x="177" y="318"/>
                    <a:pt x="177" y="321"/>
                    <a:pt x="175" y="323"/>
                  </a:cubicBezTo>
                  <a:cubicBezTo>
                    <a:pt x="173" y="326"/>
                    <a:pt x="170" y="326"/>
                    <a:pt x="167" y="324"/>
                  </a:cubicBezTo>
                  <a:cubicBezTo>
                    <a:pt x="162" y="319"/>
                    <a:pt x="162" y="319"/>
                    <a:pt x="162" y="319"/>
                  </a:cubicBezTo>
                  <a:cubicBezTo>
                    <a:pt x="154" y="328"/>
                    <a:pt x="154" y="328"/>
                    <a:pt x="154" y="328"/>
                  </a:cubicBezTo>
                  <a:cubicBezTo>
                    <a:pt x="160" y="333"/>
                    <a:pt x="160" y="333"/>
                    <a:pt x="160" y="333"/>
                  </a:cubicBezTo>
                  <a:cubicBezTo>
                    <a:pt x="163" y="330"/>
                    <a:pt x="163" y="330"/>
                    <a:pt x="163" y="330"/>
                  </a:cubicBezTo>
                  <a:cubicBezTo>
                    <a:pt x="165" y="327"/>
                    <a:pt x="168" y="327"/>
                    <a:pt x="170" y="329"/>
                  </a:cubicBezTo>
                  <a:cubicBezTo>
                    <a:pt x="172" y="331"/>
                    <a:pt x="173" y="334"/>
                    <a:pt x="171" y="337"/>
                  </a:cubicBezTo>
                  <a:cubicBezTo>
                    <a:pt x="168" y="340"/>
                    <a:pt x="168" y="340"/>
                    <a:pt x="168" y="340"/>
                  </a:cubicBezTo>
                  <a:cubicBezTo>
                    <a:pt x="169" y="341"/>
                    <a:pt x="169" y="341"/>
                    <a:pt x="169" y="341"/>
                  </a:cubicBezTo>
                  <a:close/>
                  <a:moveTo>
                    <a:pt x="203" y="321"/>
                  </a:moveTo>
                  <a:cubicBezTo>
                    <a:pt x="207" y="318"/>
                    <a:pt x="207" y="318"/>
                    <a:pt x="207" y="318"/>
                  </a:cubicBezTo>
                  <a:cubicBezTo>
                    <a:pt x="207" y="318"/>
                    <a:pt x="206" y="318"/>
                    <a:pt x="206" y="318"/>
                  </a:cubicBezTo>
                  <a:cubicBezTo>
                    <a:pt x="202" y="314"/>
                    <a:pt x="202" y="314"/>
                    <a:pt x="202" y="314"/>
                  </a:cubicBezTo>
                  <a:cubicBezTo>
                    <a:pt x="201" y="316"/>
                    <a:pt x="201" y="316"/>
                    <a:pt x="201" y="316"/>
                  </a:cubicBezTo>
                  <a:cubicBezTo>
                    <a:pt x="202" y="317"/>
                    <a:pt x="202" y="317"/>
                    <a:pt x="202" y="317"/>
                  </a:cubicBezTo>
                  <a:cubicBezTo>
                    <a:pt x="203" y="318"/>
                    <a:pt x="203" y="319"/>
                    <a:pt x="203" y="321"/>
                  </a:cubicBezTo>
                  <a:close/>
                  <a:moveTo>
                    <a:pt x="215" y="314"/>
                  </a:moveTo>
                  <a:cubicBezTo>
                    <a:pt x="250" y="294"/>
                    <a:pt x="250" y="294"/>
                    <a:pt x="250" y="294"/>
                  </a:cubicBezTo>
                  <a:cubicBezTo>
                    <a:pt x="250" y="292"/>
                    <a:pt x="249" y="291"/>
                    <a:pt x="249" y="290"/>
                  </a:cubicBezTo>
                  <a:cubicBezTo>
                    <a:pt x="223" y="291"/>
                    <a:pt x="223" y="291"/>
                    <a:pt x="223" y="291"/>
                  </a:cubicBezTo>
                  <a:cubicBezTo>
                    <a:pt x="210" y="306"/>
                    <a:pt x="210" y="306"/>
                    <a:pt x="210" y="306"/>
                  </a:cubicBezTo>
                  <a:cubicBezTo>
                    <a:pt x="213" y="310"/>
                    <a:pt x="213" y="310"/>
                    <a:pt x="213" y="310"/>
                  </a:cubicBezTo>
                  <a:cubicBezTo>
                    <a:pt x="214" y="311"/>
                    <a:pt x="215" y="312"/>
                    <a:pt x="215" y="314"/>
                  </a:cubicBezTo>
                  <a:close/>
                  <a:moveTo>
                    <a:pt x="249" y="277"/>
                  </a:moveTo>
                  <a:cubicBezTo>
                    <a:pt x="249" y="275"/>
                    <a:pt x="250" y="274"/>
                    <a:pt x="250" y="273"/>
                  </a:cubicBezTo>
                  <a:cubicBezTo>
                    <a:pt x="215" y="252"/>
                    <a:pt x="215" y="252"/>
                    <a:pt x="215" y="252"/>
                  </a:cubicBezTo>
                  <a:cubicBezTo>
                    <a:pt x="215" y="254"/>
                    <a:pt x="215" y="256"/>
                    <a:pt x="213" y="257"/>
                  </a:cubicBezTo>
                  <a:cubicBezTo>
                    <a:pt x="210" y="260"/>
                    <a:pt x="210" y="260"/>
                    <a:pt x="210" y="260"/>
                  </a:cubicBezTo>
                  <a:cubicBezTo>
                    <a:pt x="223" y="276"/>
                    <a:pt x="223" y="276"/>
                    <a:pt x="223" y="276"/>
                  </a:cubicBezTo>
                  <a:cubicBezTo>
                    <a:pt x="249" y="277"/>
                    <a:pt x="249" y="277"/>
                    <a:pt x="249" y="277"/>
                  </a:cubicBezTo>
                  <a:close/>
                  <a:moveTo>
                    <a:pt x="208" y="248"/>
                  </a:moveTo>
                  <a:cubicBezTo>
                    <a:pt x="203" y="246"/>
                    <a:pt x="203" y="246"/>
                    <a:pt x="203" y="246"/>
                  </a:cubicBezTo>
                  <a:cubicBezTo>
                    <a:pt x="204" y="247"/>
                    <a:pt x="203" y="249"/>
                    <a:pt x="202" y="250"/>
                  </a:cubicBezTo>
                  <a:cubicBezTo>
                    <a:pt x="201" y="251"/>
                    <a:pt x="201" y="251"/>
                    <a:pt x="201" y="251"/>
                  </a:cubicBezTo>
                  <a:cubicBezTo>
                    <a:pt x="202" y="252"/>
                    <a:pt x="202" y="252"/>
                    <a:pt x="202" y="252"/>
                  </a:cubicBezTo>
                  <a:cubicBezTo>
                    <a:pt x="206" y="249"/>
                    <a:pt x="206" y="249"/>
                    <a:pt x="206" y="249"/>
                  </a:cubicBezTo>
                  <a:cubicBezTo>
                    <a:pt x="207" y="249"/>
                    <a:pt x="207" y="248"/>
                    <a:pt x="208" y="248"/>
                  </a:cubicBezTo>
                  <a:close/>
                  <a:moveTo>
                    <a:pt x="196" y="241"/>
                  </a:moveTo>
                  <a:cubicBezTo>
                    <a:pt x="169" y="226"/>
                    <a:pt x="169" y="226"/>
                    <a:pt x="169" y="226"/>
                  </a:cubicBezTo>
                  <a:cubicBezTo>
                    <a:pt x="168" y="227"/>
                    <a:pt x="168" y="227"/>
                    <a:pt x="168" y="227"/>
                  </a:cubicBezTo>
                  <a:cubicBezTo>
                    <a:pt x="171" y="230"/>
                    <a:pt x="171" y="230"/>
                    <a:pt x="171" y="230"/>
                  </a:cubicBezTo>
                  <a:cubicBezTo>
                    <a:pt x="173" y="232"/>
                    <a:pt x="172" y="235"/>
                    <a:pt x="170" y="237"/>
                  </a:cubicBezTo>
                  <a:cubicBezTo>
                    <a:pt x="168" y="239"/>
                    <a:pt x="165" y="239"/>
                    <a:pt x="163" y="237"/>
                  </a:cubicBezTo>
                  <a:cubicBezTo>
                    <a:pt x="160" y="234"/>
                    <a:pt x="160" y="234"/>
                    <a:pt x="160" y="234"/>
                  </a:cubicBezTo>
                  <a:cubicBezTo>
                    <a:pt x="154" y="239"/>
                    <a:pt x="154" y="239"/>
                    <a:pt x="154" y="239"/>
                  </a:cubicBezTo>
                  <a:cubicBezTo>
                    <a:pt x="162" y="248"/>
                    <a:pt x="162" y="248"/>
                    <a:pt x="162" y="248"/>
                  </a:cubicBezTo>
                  <a:cubicBezTo>
                    <a:pt x="167" y="243"/>
                    <a:pt x="167" y="243"/>
                    <a:pt x="167" y="243"/>
                  </a:cubicBezTo>
                  <a:cubicBezTo>
                    <a:pt x="170" y="241"/>
                    <a:pt x="173" y="241"/>
                    <a:pt x="175" y="243"/>
                  </a:cubicBezTo>
                  <a:cubicBezTo>
                    <a:pt x="177" y="245"/>
                    <a:pt x="177" y="249"/>
                    <a:pt x="175" y="251"/>
                  </a:cubicBezTo>
                  <a:cubicBezTo>
                    <a:pt x="169" y="256"/>
                    <a:pt x="169" y="256"/>
                    <a:pt x="169" y="256"/>
                  </a:cubicBezTo>
                  <a:cubicBezTo>
                    <a:pt x="185" y="273"/>
                    <a:pt x="185" y="273"/>
                    <a:pt x="185" y="273"/>
                  </a:cubicBezTo>
                  <a:cubicBezTo>
                    <a:pt x="208" y="275"/>
                    <a:pt x="208" y="275"/>
                    <a:pt x="208" y="275"/>
                  </a:cubicBezTo>
                  <a:cubicBezTo>
                    <a:pt x="202" y="267"/>
                    <a:pt x="202" y="267"/>
                    <a:pt x="202" y="267"/>
                  </a:cubicBezTo>
                  <a:cubicBezTo>
                    <a:pt x="198" y="271"/>
                    <a:pt x="198" y="271"/>
                    <a:pt x="198" y="271"/>
                  </a:cubicBezTo>
                  <a:cubicBezTo>
                    <a:pt x="196" y="273"/>
                    <a:pt x="192" y="272"/>
                    <a:pt x="190" y="270"/>
                  </a:cubicBezTo>
                  <a:cubicBezTo>
                    <a:pt x="188" y="268"/>
                    <a:pt x="189" y="265"/>
                    <a:pt x="191" y="263"/>
                  </a:cubicBezTo>
                  <a:cubicBezTo>
                    <a:pt x="194" y="259"/>
                    <a:pt x="194" y="259"/>
                    <a:pt x="194" y="259"/>
                  </a:cubicBezTo>
                  <a:cubicBezTo>
                    <a:pt x="193" y="258"/>
                    <a:pt x="193" y="258"/>
                    <a:pt x="193" y="258"/>
                  </a:cubicBezTo>
                  <a:cubicBezTo>
                    <a:pt x="192" y="258"/>
                    <a:pt x="192" y="258"/>
                    <a:pt x="192" y="258"/>
                  </a:cubicBezTo>
                  <a:cubicBezTo>
                    <a:pt x="190" y="260"/>
                    <a:pt x="187" y="260"/>
                    <a:pt x="185" y="258"/>
                  </a:cubicBezTo>
                  <a:cubicBezTo>
                    <a:pt x="183" y="256"/>
                    <a:pt x="183" y="252"/>
                    <a:pt x="185" y="250"/>
                  </a:cubicBezTo>
                  <a:cubicBezTo>
                    <a:pt x="186" y="250"/>
                    <a:pt x="186" y="250"/>
                    <a:pt x="186" y="250"/>
                  </a:cubicBezTo>
                  <a:cubicBezTo>
                    <a:pt x="185" y="249"/>
                    <a:pt x="185" y="249"/>
                    <a:pt x="185" y="249"/>
                  </a:cubicBezTo>
                  <a:cubicBezTo>
                    <a:pt x="183" y="246"/>
                    <a:pt x="183" y="243"/>
                    <a:pt x="185" y="241"/>
                  </a:cubicBezTo>
                  <a:cubicBezTo>
                    <a:pt x="188" y="239"/>
                    <a:pt x="191" y="239"/>
                    <a:pt x="193" y="242"/>
                  </a:cubicBezTo>
                  <a:cubicBezTo>
                    <a:pt x="194" y="243"/>
                    <a:pt x="194" y="243"/>
                    <a:pt x="194" y="243"/>
                  </a:cubicBezTo>
                  <a:cubicBezTo>
                    <a:pt x="195" y="242"/>
                    <a:pt x="195" y="242"/>
                    <a:pt x="195" y="242"/>
                  </a:cubicBezTo>
                  <a:cubicBezTo>
                    <a:pt x="195" y="242"/>
                    <a:pt x="195" y="241"/>
                    <a:pt x="196" y="241"/>
                  </a:cubicBezTo>
                  <a:close/>
                  <a:moveTo>
                    <a:pt x="175" y="215"/>
                  </a:moveTo>
                  <a:cubicBezTo>
                    <a:pt x="202" y="230"/>
                    <a:pt x="202" y="230"/>
                    <a:pt x="202" y="230"/>
                  </a:cubicBezTo>
                  <a:cubicBezTo>
                    <a:pt x="202" y="230"/>
                    <a:pt x="202" y="230"/>
                    <a:pt x="202" y="229"/>
                  </a:cubicBezTo>
                  <a:cubicBezTo>
                    <a:pt x="202" y="228"/>
                    <a:pt x="202" y="228"/>
                    <a:pt x="202" y="228"/>
                  </a:cubicBezTo>
                  <a:cubicBezTo>
                    <a:pt x="201" y="228"/>
                    <a:pt x="201" y="228"/>
                    <a:pt x="201" y="228"/>
                  </a:cubicBezTo>
                  <a:cubicBezTo>
                    <a:pt x="198" y="227"/>
                    <a:pt x="196" y="225"/>
                    <a:pt x="197" y="222"/>
                  </a:cubicBezTo>
                  <a:cubicBezTo>
                    <a:pt x="197" y="219"/>
                    <a:pt x="200" y="217"/>
                    <a:pt x="203" y="218"/>
                  </a:cubicBezTo>
                  <a:cubicBezTo>
                    <a:pt x="204" y="218"/>
                    <a:pt x="204" y="218"/>
                    <a:pt x="204" y="218"/>
                  </a:cubicBezTo>
                  <a:cubicBezTo>
                    <a:pt x="205" y="217"/>
                    <a:pt x="205" y="217"/>
                    <a:pt x="205" y="217"/>
                  </a:cubicBezTo>
                  <a:cubicBezTo>
                    <a:pt x="205" y="214"/>
                    <a:pt x="208" y="212"/>
                    <a:pt x="211" y="213"/>
                  </a:cubicBezTo>
                  <a:cubicBezTo>
                    <a:pt x="214" y="213"/>
                    <a:pt x="216" y="216"/>
                    <a:pt x="215" y="219"/>
                  </a:cubicBezTo>
                  <a:cubicBezTo>
                    <a:pt x="215" y="220"/>
                    <a:pt x="215" y="220"/>
                    <a:pt x="215" y="220"/>
                  </a:cubicBezTo>
                  <a:cubicBezTo>
                    <a:pt x="217" y="220"/>
                    <a:pt x="217" y="220"/>
                    <a:pt x="217" y="220"/>
                  </a:cubicBezTo>
                  <a:cubicBezTo>
                    <a:pt x="218" y="216"/>
                    <a:pt x="218" y="216"/>
                    <a:pt x="218" y="216"/>
                  </a:cubicBezTo>
                  <a:cubicBezTo>
                    <a:pt x="219" y="213"/>
                    <a:pt x="221" y="211"/>
                    <a:pt x="224" y="212"/>
                  </a:cubicBezTo>
                  <a:cubicBezTo>
                    <a:pt x="227" y="212"/>
                    <a:pt x="229" y="215"/>
                    <a:pt x="228" y="218"/>
                  </a:cubicBezTo>
                  <a:cubicBezTo>
                    <a:pt x="227" y="223"/>
                    <a:pt x="227" y="223"/>
                    <a:pt x="227" y="223"/>
                  </a:cubicBezTo>
                  <a:cubicBezTo>
                    <a:pt x="237" y="225"/>
                    <a:pt x="237" y="225"/>
                    <a:pt x="237" y="225"/>
                  </a:cubicBezTo>
                  <a:cubicBezTo>
                    <a:pt x="224" y="205"/>
                    <a:pt x="224" y="205"/>
                    <a:pt x="224" y="205"/>
                  </a:cubicBezTo>
                  <a:cubicBezTo>
                    <a:pt x="201" y="200"/>
                    <a:pt x="201" y="200"/>
                    <a:pt x="201" y="200"/>
                  </a:cubicBezTo>
                  <a:cubicBezTo>
                    <a:pt x="200" y="208"/>
                    <a:pt x="200" y="208"/>
                    <a:pt x="200" y="208"/>
                  </a:cubicBezTo>
                  <a:cubicBezTo>
                    <a:pt x="199" y="210"/>
                    <a:pt x="196" y="212"/>
                    <a:pt x="193" y="212"/>
                  </a:cubicBezTo>
                  <a:cubicBezTo>
                    <a:pt x="190" y="211"/>
                    <a:pt x="188" y="208"/>
                    <a:pt x="189" y="205"/>
                  </a:cubicBezTo>
                  <a:cubicBezTo>
                    <a:pt x="191" y="198"/>
                    <a:pt x="191" y="198"/>
                    <a:pt x="191" y="198"/>
                  </a:cubicBezTo>
                  <a:cubicBezTo>
                    <a:pt x="179" y="196"/>
                    <a:pt x="179" y="196"/>
                    <a:pt x="179" y="196"/>
                  </a:cubicBezTo>
                  <a:cubicBezTo>
                    <a:pt x="177" y="203"/>
                    <a:pt x="177" y="203"/>
                    <a:pt x="177" y="203"/>
                  </a:cubicBezTo>
                  <a:cubicBezTo>
                    <a:pt x="182" y="204"/>
                    <a:pt x="182" y="204"/>
                    <a:pt x="182" y="204"/>
                  </a:cubicBezTo>
                  <a:cubicBezTo>
                    <a:pt x="185" y="205"/>
                    <a:pt x="186" y="208"/>
                    <a:pt x="186" y="210"/>
                  </a:cubicBezTo>
                  <a:cubicBezTo>
                    <a:pt x="185" y="213"/>
                    <a:pt x="182" y="215"/>
                    <a:pt x="180" y="215"/>
                  </a:cubicBezTo>
                  <a:cubicBezTo>
                    <a:pt x="175" y="214"/>
                    <a:pt x="175" y="214"/>
                    <a:pt x="175" y="214"/>
                  </a:cubicBezTo>
                  <a:cubicBezTo>
                    <a:pt x="175" y="215"/>
                    <a:pt x="175" y="215"/>
                    <a:pt x="175" y="215"/>
                  </a:cubicBezTo>
                  <a:close/>
                  <a:moveTo>
                    <a:pt x="210" y="235"/>
                  </a:moveTo>
                  <a:cubicBezTo>
                    <a:pt x="214" y="237"/>
                    <a:pt x="214" y="237"/>
                    <a:pt x="214" y="237"/>
                  </a:cubicBezTo>
                  <a:cubicBezTo>
                    <a:pt x="214" y="237"/>
                    <a:pt x="214" y="236"/>
                    <a:pt x="214" y="236"/>
                  </a:cubicBezTo>
                  <a:cubicBezTo>
                    <a:pt x="215" y="231"/>
                    <a:pt x="215" y="231"/>
                    <a:pt x="215" y="231"/>
                  </a:cubicBezTo>
                  <a:cubicBezTo>
                    <a:pt x="213" y="230"/>
                    <a:pt x="213" y="230"/>
                    <a:pt x="213" y="230"/>
                  </a:cubicBezTo>
                  <a:cubicBezTo>
                    <a:pt x="212" y="231"/>
                    <a:pt x="212" y="231"/>
                    <a:pt x="212" y="231"/>
                  </a:cubicBezTo>
                  <a:cubicBezTo>
                    <a:pt x="212" y="233"/>
                    <a:pt x="211" y="234"/>
                    <a:pt x="210" y="235"/>
                  </a:cubicBezTo>
                  <a:close/>
                  <a:moveTo>
                    <a:pt x="221" y="242"/>
                  </a:moveTo>
                  <a:cubicBezTo>
                    <a:pt x="256" y="262"/>
                    <a:pt x="256" y="262"/>
                    <a:pt x="256" y="262"/>
                  </a:cubicBezTo>
                  <a:cubicBezTo>
                    <a:pt x="257" y="261"/>
                    <a:pt x="258" y="260"/>
                    <a:pt x="259" y="259"/>
                  </a:cubicBezTo>
                  <a:cubicBezTo>
                    <a:pt x="245" y="237"/>
                    <a:pt x="245" y="237"/>
                    <a:pt x="245" y="237"/>
                  </a:cubicBezTo>
                  <a:cubicBezTo>
                    <a:pt x="225" y="233"/>
                    <a:pt x="225" y="233"/>
                    <a:pt x="225" y="233"/>
                  </a:cubicBezTo>
                  <a:cubicBezTo>
                    <a:pt x="224" y="238"/>
                    <a:pt x="224" y="238"/>
                    <a:pt x="224" y="238"/>
                  </a:cubicBezTo>
                  <a:cubicBezTo>
                    <a:pt x="224" y="240"/>
                    <a:pt x="223" y="241"/>
                    <a:pt x="221" y="242"/>
                  </a:cubicBezTo>
                  <a:close/>
                  <a:moveTo>
                    <a:pt x="271" y="252"/>
                  </a:moveTo>
                  <a:cubicBezTo>
                    <a:pt x="272" y="252"/>
                    <a:pt x="273" y="252"/>
                    <a:pt x="275" y="251"/>
                  </a:cubicBezTo>
                  <a:cubicBezTo>
                    <a:pt x="275" y="211"/>
                    <a:pt x="275" y="211"/>
                    <a:pt x="275" y="211"/>
                  </a:cubicBezTo>
                  <a:cubicBezTo>
                    <a:pt x="274" y="212"/>
                    <a:pt x="272" y="212"/>
                    <a:pt x="270" y="212"/>
                  </a:cubicBezTo>
                  <a:cubicBezTo>
                    <a:pt x="265" y="210"/>
                    <a:pt x="265" y="210"/>
                    <a:pt x="265" y="210"/>
                  </a:cubicBezTo>
                  <a:cubicBezTo>
                    <a:pt x="259" y="230"/>
                    <a:pt x="259" y="230"/>
                    <a:pt x="259" y="230"/>
                  </a:cubicBezTo>
                  <a:cubicBezTo>
                    <a:pt x="271" y="252"/>
                    <a:pt x="271" y="252"/>
                    <a:pt x="271" y="252"/>
                  </a:cubicBezTo>
                  <a:close/>
                  <a:moveTo>
                    <a:pt x="275" y="202"/>
                  </a:moveTo>
                  <a:cubicBezTo>
                    <a:pt x="275" y="197"/>
                    <a:pt x="275" y="197"/>
                    <a:pt x="275" y="197"/>
                  </a:cubicBezTo>
                  <a:cubicBezTo>
                    <a:pt x="274" y="198"/>
                    <a:pt x="272" y="199"/>
                    <a:pt x="270" y="198"/>
                  </a:cubicBezTo>
                  <a:cubicBezTo>
                    <a:pt x="269" y="198"/>
                    <a:pt x="269" y="198"/>
                    <a:pt x="269" y="198"/>
                  </a:cubicBezTo>
                  <a:cubicBezTo>
                    <a:pt x="269" y="200"/>
                    <a:pt x="269" y="200"/>
                    <a:pt x="269" y="200"/>
                  </a:cubicBezTo>
                  <a:cubicBezTo>
                    <a:pt x="273" y="201"/>
                    <a:pt x="273" y="201"/>
                    <a:pt x="273" y="201"/>
                  </a:cubicBezTo>
                  <a:cubicBezTo>
                    <a:pt x="274" y="202"/>
                    <a:pt x="274" y="202"/>
                    <a:pt x="275" y="202"/>
                  </a:cubicBezTo>
                  <a:close/>
                  <a:moveTo>
                    <a:pt x="275" y="189"/>
                  </a:moveTo>
                  <a:cubicBezTo>
                    <a:pt x="275" y="157"/>
                    <a:pt x="275" y="157"/>
                    <a:pt x="275" y="157"/>
                  </a:cubicBezTo>
                  <a:cubicBezTo>
                    <a:pt x="273" y="157"/>
                    <a:pt x="273" y="157"/>
                    <a:pt x="273" y="157"/>
                  </a:cubicBezTo>
                  <a:cubicBezTo>
                    <a:pt x="272" y="161"/>
                    <a:pt x="272" y="161"/>
                    <a:pt x="272" y="161"/>
                  </a:cubicBezTo>
                  <a:cubicBezTo>
                    <a:pt x="271" y="164"/>
                    <a:pt x="268" y="165"/>
                    <a:pt x="265" y="165"/>
                  </a:cubicBezTo>
                  <a:cubicBezTo>
                    <a:pt x="263" y="164"/>
                    <a:pt x="261" y="161"/>
                    <a:pt x="262" y="158"/>
                  </a:cubicBezTo>
                  <a:cubicBezTo>
                    <a:pt x="263" y="154"/>
                    <a:pt x="263" y="154"/>
                    <a:pt x="263" y="154"/>
                  </a:cubicBezTo>
                  <a:cubicBezTo>
                    <a:pt x="256" y="151"/>
                    <a:pt x="256" y="151"/>
                    <a:pt x="256" y="151"/>
                  </a:cubicBezTo>
                  <a:cubicBezTo>
                    <a:pt x="252" y="163"/>
                    <a:pt x="252" y="163"/>
                    <a:pt x="252" y="163"/>
                  </a:cubicBezTo>
                  <a:cubicBezTo>
                    <a:pt x="259" y="165"/>
                    <a:pt x="259" y="165"/>
                    <a:pt x="259" y="165"/>
                  </a:cubicBezTo>
                  <a:cubicBezTo>
                    <a:pt x="262" y="166"/>
                    <a:pt x="264" y="169"/>
                    <a:pt x="263" y="172"/>
                  </a:cubicBezTo>
                  <a:cubicBezTo>
                    <a:pt x="262" y="174"/>
                    <a:pt x="259" y="176"/>
                    <a:pt x="256" y="175"/>
                  </a:cubicBezTo>
                  <a:cubicBezTo>
                    <a:pt x="249" y="173"/>
                    <a:pt x="249" y="173"/>
                    <a:pt x="249" y="173"/>
                  </a:cubicBezTo>
                  <a:cubicBezTo>
                    <a:pt x="242" y="195"/>
                    <a:pt x="242" y="195"/>
                    <a:pt x="242" y="195"/>
                  </a:cubicBezTo>
                  <a:cubicBezTo>
                    <a:pt x="252" y="216"/>
                    <a:pt x="252" y="216"/>
                    <a:pt x="252" y="216"/>
                  </a:cubicBezTo>
                  <a:cubicBezTo>
                    <a:pt x="255" y="207"/>
                    <a:pt x="255" y="207"/>
                    <a:pt x="255" y="207"/>
                  </a:cubicBezTo>
                  <a:cubicBezTo>
                    <a:pt x="250" y="205"/>
                    <a:pt x="250" y="205"/>
                    <a:pt x="250" y="205"/>
                  </a:cubicBezTo>
                  <a:cubicBezTo>
                    <a:pt x="248" y="204"/>
                    <a:pt x="246" y="201"/>
                    <a:pt x="247" y="198"/>
                  </a:cubicBezTo>
                  <a:cubicBezTo>
                    <a:pt x="248" y="196"/>
                    <a:pt x="251" y="194"/>
                    <a:pt x="254" y="195"/>
                  </a:cubicBezTo>
                  <a:cubicBezTo>
                    <a:pt x="258" y="197"/>
                    <a:pt x="258" y="197"/>
                    <a:pt x="258" y="197"/>
                  </a:cubicBezTo>
                  <a:cubicBezTo>
                    <a:pt x="259" y="194"/>
                    <a:pt x="259" y="194"/>
                    <a:pt x="259" y="194"/>
                  </a:cubicBezTo>
                  <a:cubicBezTo>
                    <a:pt x="258" y="194"/>
                    <a:pt x="258" y="194"/>
                    <a:pt x="258" y="194"/>
                  </a:cubicBezTo>
                  <a:cubicBezTo>
                    <a:pt x="255" y="193"/>
                    <a:pt x="254" y="190"/>
                    <a:pt x="255" y="187"/>
                  </a:cubicBezTo>
                  <a:cubicBezTo>
                    <a:pt x="256" y="185"/>
                    <a:pt x="259" y="183"/>
                    <a:pt x="262" y="184"/>
                  </a:cubicBezTo>
                  <a:cubicBezTo>
                    <a:pt x="262" y="184"/>
                    <a:pt x="262" y="184"/>
                    <a:pt x="262" y="184"/>
                  </a:cubicBezTo>
                  <a:cubicBezTo>
                    <a:pt x="263" y="183"/>
                    <a:pt x="263" y="183"/>
                    <a:pt x="263" y="183"/>
                  </a:cubicBezTo>
                  <a:cubicBezTo>
                    <a:pt x="264" y="180"/>
                    <a:pt x="267" y="179"/>
                    <a:pt x="270" y="180"/>
                  </a:cubicBezTo>
                  <a:cubicBezTo>
                    <a:pt x="272" y="180"/>
                    <a:pt x="274" y="183"/>
                    <a:pt x="273" y="186"/>
                  </a:cubicBezTo>
                  <a:cubicBezTo>
                    <a:pt x="273" y="188"/>
                    <a:pt x="273" y="188"/>
                    <a:pt x="273" y="188"/>
                  </a:cubicBezTo>
                  <a:cubicBezTo>
                    <a:pt x="274" y="188"/>
                    <a:pt x="274" y="188"/>
                    <a:pt x="274" y="188"/>
                  </a:cubicBezTo>
                  <a:cubicBezTo>
                    <a:pt x="274" y="188"/>
                    <a:pt x="275" y="188"/>
                    <a:pt x="275" y="189"/>
                  </a:cubicBezTo>
                  <a:close/>
                  <a:moveTo>
                    <a:pt x="287" y="157"/>
                  </a:moveTo>
                  <a:cubicBezTo>
                    <a:pt x="288" y="157"/>
                    <a:pt x="288" y="157"/>
                    <a:pt x="288" y="157"/>
                  </a:cubicBezTo>
                  <a:cubicBezTo>
                    <a:pt x="290" y="161"/>
                    <a:pt x="290" y="161"/>
                    <a:pt x="290" y="161"/>
                  </a:cubicBezTo>
                  <a:cubicBezTo>
                    <a:pt x="291" y="164"/>
                    <a:pt x="294" y="166"/>
                    <a:pt x="296" y="165"/>
                  </a:cubicBezTo>
                  <a:cubicBezTo>
                    <a:pt x="299" y="164"/>
                    <a:pt x="301" y="161"/>
                    <a:pt x="300" y="158"/>
                  </a:cubicBezTo>
                  <a:cubicBezTo>
                    <a:pt x="299" y="154"/>
                    <a:pt x="299" y="154"/>
                    <a:pt x="299" y="154"/>
                  </a:cubicBezTo>
                  <a:cubicBezTo>
                    <a:pt x="306" y="151"/>
                    <a:pt x="306" y="151"/>
                    <a:pt x="306" y="151"/>
                  </a:cubicBezTo>
                  <a:cubicBezTo>
                    <a:pt x="309" y="163"/>
                    <a:pt x="309" y="163"/>
                    <a:pt x="309" y="163"/>
                  </a:cubicBezTo>
                  <a:cubicBezTo>
                    <a:pt x="303" y="165"/>
                    <a:pt x="303" y="165"/>
                    <a:pt x="303" y="165"/>
                  </a:cubicBezTo>
                  <a:cubicBezTo>
                    <a:pt x="300" y="166"/>
                    <a:pt x="298" y="169"/>
                    <a:pt x="299" y="172"/>
                  </a:cubicBezTo>
                  <a:cubicBezTo>
                    <a:pt x="300" y="174"/>
                    <a:pt x="303" y="176"/>
                    <a:pt x="306" y="175"/>
                  </a:cubicBezTo>
                  <a:cubicBezTo>
                    <a:pt x="313" y="173"/>
                    <a:pt x="313" y="173"/>
                    <a:pt x="313" y="173"/>
                  </a:cubicBezTo>
                  <a:cubicBezTo>
                    <a:pt x="320" y="196"/>
                    <a:pt x="320" y="196"/>
                    <a:pt x="320" y="196"/>
                  </a:cubicBezTo>
                  <a:cubicBezTo>
                    <a:pt x="310" y="216"/>
                    <a:pt x="310" y="216"/>
                    <a:pt x="310" y="216"/>
                  </a:cubicBezTo>
                  <a:cubicBezTo>
                    <a:pt x="307" y="207"/>
                    <a:pt x="307" y="207"/>
                    <a:pt x="307" y="207"/>
                  </a:cubicBezTo>
                  <a:cubicBezTo>
                    <a:pt x="311" y="205"/>
                    <a:pt x="311" y="205"/>
                    <a:pt x="311" y="205"/>
                  </a:cubicBezTo>
                  <a:cubicBezTo>
                    <a:pt x="314" y="204"/>
                    <a:pt x="316" y="201"/>
                    <a:pt x="315" y="199"/>
                  </a:cubicBezTo>
                  <a:cubicBezTo>
                    <a:pt x="314" y="196"/>
                    <a:pt x="311" y="194"/>
                    <a:pt x="308" y="195"/>
                  </a:cubicBezTo>
                  <a:cubicBezTo>
                    <a:pt x="303" y="197"/>
                    <a:pt x="303" y="197"/>
                    <a:pt x="303" y="197"/>
                  </a:cubicBezTo>
                  <a:cubicBezTo>
                    <a:pt x="303" y="195"/>
                    <a:pt x="303" y="195"/>
                    <a:pt x="303" y="195"/>
                  </a:cubicBezTo>
                  <a:cubicBezTo>
                    <a:pt x="304" y="194"/>
                    <a:pt x="304" y="194"/>
                    <a:pt x="304" y="194"/>
                  </a:cubicBezTo>
                  <a:cubicBezTo>
                    <a:pt x="306" y="193"/>
                    <a:pt x="308" y="190"/>
                    <a:pt x="307" y="187"/>
                  </a:cubicBezTo>
                  <a:cubicBezTo>
                    <a:pt x="306" y="185"/>
                    <a:pt x="303" y="183"/>
                    <a:pt x="300" y="184"/>
                  </a:cubicBezTo>
                  <a:cubicBezTo>
                    <a:pt x="299" y="184"/>
                    <a:pt x="299" y="184"/>
                    <a:pt x="299" y="184"/>
                  </a:cubicBezTo>
                  <a:cubicBezTo>
                    <a:pt x="299" y="183"/>
                    <a:pt x="299" y="183"/>
                    <a:pt x="299" y="183"/>
                  </a:cubicBezTo>
                  <a:cubicBezTo>
                    <a:pt x="298" y="180"/>
                    <a:pt x="295" y="179"/>
                    <a:pt x="292" y="180"/>
                  </a:cubicBezTo>
                  <a:cubicBezTo>
                    <a:pt x="289" y="181"/>
                    <a:pt x="288" y="184"/>
                    <a:pt x="289" y="186"/>
                  </a:cubicBezTo>
                  <a:cubicBezTo>
                    <a:pt x="289" y="188"/>
                    <a:pt x="289" y="188"/>
                    <a:pt x="289" y="188"/>
                  </a:cubicBezTo>
                  <a:cubicBezTo>
                    <a:pt x="288" y="188"/>
                    <a:pt x="288" y="188"/>
                    <a:pt x="288" y="188"/>
                  </a:cubicBezTo>
                  <a:cubicBezTo>
                    <a:pt x="288" y="188"/>
                    <a:pt x="288" y="188"/>
                    <a:pt x="287" y="188"/>
                  </a:cubicBezTo>
                  <a:cubicBezTo>
                    <a:pt x="287" y="157"/>
                    <a:pt x="287" y="157"/>
                    <a:pt x="287" y="157"/>
                  </a:cubicBezTo>
                  <a:close/>
                  <a:moveTo>
                    <a:pt x="287" y="198"/>
                  </a:moveTo>
                  <a:cubicBezTo>
                    <a:pt x="287" y="202"/>
                    <a:pt x="287" y="202"/>
                    <a:pt x="287" y="202"/>
                  </a:cubicBezTo>
                  <a:cubicBezTo>
                    <a:pt x="288" y="202"/>
                    <a:pt x="288" y="202"/>
                    <a:pt x="289" y="202"/>
                  </a:cubicBezTo>
                  <a:cubicBezTo>
                    <a:pt x="293" y="200"/>
                    <a:pt x="293" y="200"/>
                    <a:pt x="293" y="200"/>
                  </a:cubicBezTo>
                  <a:cubicBezTo>
                    <a:pt x="293" y="198"/>
                    <a:pt x="293" y="198"/>
                    <a:pt x="293" y="198"/>
                  </a:cubicBezTo>
                  <a:cubicBezTo>
                    <a:pt x="292" y="198"/>
                    <a:pt x="292" y="198"/>
                    <a:pt x="292" y="198"/>
                  </a:cubicBezTo>
                  <a:cubicBezTo>
                    <a:pt x="290" y="199"/>
                    <a:pt x="289" y="198"/>
                    <a:pt x="287" y="198"/>
                  </a:cubicBezTo>
                  <a:close/>
                </a:path>
              </a:pathLst>
            </a:custGeom>
            <a:solidFill>
              <a:schemeClr val="bg1"/>
            </a:solidFill>
            <a:ln>
              <a:noFill/>
            </a:ln>
            <a:effectLst>
              <a:outerShdw blurRad="63500" dist="25400" sx="102000" sy="102000" algn="ctr" rotWithShape="0">
                <a:schemeClr val="tx1">
                  <a:lumMod val="75000"/>
                  <a:lumOff val="25000"/>
                  <a:alpha val="33000"/>
                </a:schemeClr>
              </a:outerShdw>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377152" y="3879100"/>
            <a:ext cx="900000" cy="900000"/>
            <a:chOff x="6377152" y="3879100"/>
            <a:chExt cx="900000" cy="900000"/>
          </a:xfrm>
        </p:grpSpPr>
        <p:sp>
          <p:nvSpPr>
            <p:cNvPr id="6" name="矩形 5"/>
            <p:cNvSpPr>
              <a:spLocks noChangeAspect="1"/>
            </p:cNvSpPr>
            <p:nvPr/>
          </p:nvSpPr>
          <p:spPr>
            <a:xfrm>
              <a:off x="6467072" y="3969020"/>
              <a:ext cx="720000" cy="720000"/>
            </a:xfrm>
            <a:prstGeom prst="rect">
              <a:avLst/>
            </a:prstGeom>
            <a:solidFill>
              <a:srgbClr val="F30D0D"/>
            </a:solidFill>
            <a:ln>
              <a:noFill/>
            </a:ln>
            <a:effectLst>
              <a:outerShdw blurRad="101600" dist="25400" sx="102000" sy="102000" algn="ctr" rotWithShape="0">
                <a:schemeClr val="tx1">
                  <a:lumMod val="85000"/>
                  <a:lumOff val="1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a:spLocks noChangeAspect="1"/>
            </p:cNvSpPr>
            <p:nvPr/>
          </p:nvSpPr>
          <p:spPr>
            <a:xfrm>
              <a:off x="6377152" y="3879100"/>
              <a:ext cx="900000" cy="900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Freeform 9"/>
            <p:cNvSpPr>
              <a:spLocks noEditPoints="1"/>
            </p:cNvSpPr>
            <p:nvPr/>
          </p:nvSpPr>
          <p:spPr bwMode="auto">
            <a:xfrm>
              <a:off x="6580359" y="4083626"/>
              <a:ext cx="493426" cy="490787"/>
            </a:xfrm>
            <a:custGeom>
              <a:avLst/>
              <a:gdLst>
                <a:gd name="T0" fmla="*/ 158 w 551"/>
                <a:gd name="T1" fmla="*/ 41 h 548"/>
                <a:gd name="T2" fmla="*/ 187 w 551"/>
                <a:gd name="T3" fmla="*/ 108 h 548"/>
                <a:gd name="T4" fmla="*/ 237 w 551"/>
                <a:gd name="T5" fmla="*/ 74 h 548"/>
                <a:gd name="T6" fmla="*/ 224 w 551"/>
                <a:gd name="T7" fmla="*/ 171 h 548"/>
                <a:gd name="T8" fmla="*/ 259 w 551"/>
                <a:gd name="T9" fmla="*/ 214 h 548"/>
                <a:gd name="T10" fmla="*/ 303 w 551"/>
                <a:gd name="T11" fmla="*/ 172 h 548"/>
                <a:gd name="T12" fmla="*/ 308 w 551"/>
                <a:gd name="T13" fmla="*/ 95 h 548"/>
                <a:gd name="T14" fmla="*/ 330 w 551"/>
                <a:gd name="T15" fmla="*/ 128 h 548"/>
                <a:gd name="T16" fmla="*/ 376 w 551"/>
                <a:gd name="T17" fmla="*/ 75 h 548"/>
                <a:gd name="T18" fmla="*/ 432 w 551"/>
                <a:gd name="T19" fmla="*/ 86 h 548"/>
                <a:gd name="T20" fmla="*/ 394 w 551"/>
                <a:gd name="T21" fmla="*/ 122 h 548"/>
                <a:gd name="T22" fmla="*/ 399 w 551"/>
                <a:gd name="T23" fmla="*/ 189 h 548"/>
                <a:gd name="T24" fmla="*/ 370 w 551"/>
                <a:gd name="T25" fmla="*/ 207 h 548"/>
                <a:gd name="T26" fmla="*/ 372 w 551"/>
                <a:gd name="T27" fmla="*/ 235 h 548"/>
                <a:gd name="T28" fmla="*/ 420 w 551"/>
                <a:gd name="T29" fmla="*/ 226 h 548"/>
                <a:gd name="T30" fmla="*/ 457 w 551"/>
                <a:gd name="T31" fmla="*/ 231 h 548"/>
                <a:gd name="T32" fmla="*/ 504 w 551"/>
                <a:gd name="T33" fmla="*/ 224 h 548"/>
                <a:gd name="T34" fmla="*/ 510 w 551"/>
                <a:gd name="T35" fmla="*/ 280 h 548"/>
                <a:gd name="T36" fmla="*/ 420 w 551"/>
                <a:gd name="T37" fmla="*/ 291 h 548"/>
                <a:gd name="T38" fmla="*/ 456 w 551"/>
                <a:gd name="T39" fmla="*/ 345 h 548"/>
                <a:gd name="T40" fmla="*/ 369 w 551"/>
                <a:gd name="T41" fmla="*/ 292 h 548"/>
                <a:gd name="T42" fmla="*/ 309 w 551"/>
                <a:gd name="T43" fmla="*/ 280 h 548"/>
                <a:gd name="T44" fmla="*/ 336 w 551"/>
                <a:gd name="T45" fmla="*/ 353 h 548"/>
                <a:gd name="T46" fmla="*/ 428 w 551"/>
                <a:gd name="T47" fmla="*/ 392 h 548"/>
                <a:gd name="T48" fmla="*/ 361 w 551"/>
                <a:gd name="T49" fmla="*/ 399 h 548"/>
                <a:gd name="T50" fmla="*/ 384 w 551"/>
                <a:gd name="T51" fmla="*/ 449 h 548"/>
                <a:gd name="T52" fmla="*/ 349 w 551"/>
                <a:gd name="T53" fmla="*/ 497 h 548"/>
                <a:gd name="T54" fmla="*/ 342 w 551"/>
                <a:gd name="T55" fmla="*/ 456 h 548"/>
                <a:gd name="T56" fmla="*/ 294 w 551"/>
                <a:gd name="T57" fmla="*/ 420 h 548"/>
                <a:gd name="T58" fmla="*/ 288 w 551"/>
                <a:gd name="T59" fmla="*/ 377 h 548"/>
                <a:gd name="T60" fmla="*/ 267 w 551"/>
                <a:gd name="T61" fmla="*/ 389 h 548"/>
                <a:gd name="T62" fmla="*/ 259 w 551"/>
                <a:gd name="T63" fmla="*/ 425 h 548"/>
                <a:gd name="T64" fmla="*/ 209 w 551"/>
                <a:gd name="T65" fmla="*/ 451 h 548"/>
                <a:gd name="T66" fmla="*/ 204 w 551"/>
                <a:gd name="T67" fmla="*/ 500 h 548"/>
                <a:gd name="T68" fmla="*/ 151 w 551"/>
                <a:gd name="T69" fmla="*/ 453 h 548"/>
                <a:gd name="T70" fmla="*/ 179 w 551"/>
                <a:gd name="T71" fmla="*/ 402 h 548"/>
                <a:gd name="T72" fmla="*/ 136 w 551"/>
                <a:gd name="T73" fmla="*/ 389 h 548"/>
                <a:gd name="T74" fmla="*/ 203 w 551"/>
                <a:gd name="T75" fmla="*/ 356 h 548"/>
                <a:gd name="T76" fmla="*/ 224 w 551"/>
                <a:gd name="T77" fmla="*/ 298 h 548"/>
                <a:gd name="T78" fmla="*/ 195 w 551"/>
                <a:gd name="T79" fmla="*/ 280 h 548"/>
                <a:gd name="T80" fmla="*/ 92 w 551"/>
                <a:gd name="T81" fmla="*/ 349 h 548"/>
                <a:gd name="T82" fmla="*/ 143 w 551"/>
                <a:gd name="T83" fmla="*/ 280 h 548"/>
                <a:gd name="T84" fmla="*/ 24 w 551"/>
                <a:gd name="T85" fmla="*/ 298 h 548"/>
                <a:gd name="T86" fmla="*/ 56 w 551"/>
                <a:gd name="T87" fmla="*/ 233 h 548"/>
                <a:gd name="T88" fmla="*/ 98 w 551"/>
                <a:gd name="T89" fmla="*/ 234 h 548"/>
                <a:gd name="T90" fmla="*/ 128 w 551"/>
                <a:gd name="T91" fmla="*/ 222 h 548"/>
                <a:gd name="T92" fmla="*/ 183 w 551"/>
                <a:gd name="T93" fmla="*/ 238 h 548"/>
                <a:gd name="T94" fmla="*/ 178 w 551"/>
                <a:gd name="T95" fmla="*/ 206 h 548"/>
                <a:gd name="T96" fmla="*/ 140 w 551"/>
                <a:gd name="T97" fmla="*/ 186 h 548"/>
                <a:gd name="T98" fmla="*/ 170 w 551"/>
                <a:gd name="T99" fmla="*/ 126 h 548"/>
                <a:gd name="T100" fmla="*/ 479 w 551"/>
                <a:gd name="T101" fmla="*/ 204 h 548"/>
                <a:gd name="T102" fmla="*/ 462 w 551"/>
                <a:gd name="T103" fmla="*/ 152 h 548"/>
                <a:gd name="T104" fmla="*/ 444 w 551"/>
                <a:gd name="T105" fmla="*/ 419 h 548"/>
                <a:gd name="T106" fmla="*/ 489 w 551"/>
                <a:gd name="T107" fmla="*/ 362 h 548"/>
                <a:gd name="T108" fmla="*/ 227 w 551"/>
                <a:gd name="T109" fmla="*/ 503 h 548"/>
                <a:gd name="T110" fmla="*/ 314 w 551"/>
                <a:gd name="T111" fmla="*/ 514 h 548"/>
                <a:gd name="T112" fmla="*/ 62 w 551"/>
                <a:gd name="T113" fmla="*/ 364 h 548"/>
                <a:gd name="T114" fmla="*/ 89 w 551"/>
                <a:gd name="T115" fmla="*/ 430 h 548"/>
                <a:gd name="T116" fmla="*/ 87 w 551"/>
                <a:gd name="T117" fmla="*/ 140 h 548"/>
                <a:gd name="T118" fmla="*/ 53 w 551"/>
                <a:gd name="T119" fmla="*/ 201 h 548"/>
                <a:gd name="T120" fmla="*/ 294 w 551"/>
                <a:gd name="T121" fmla="*/ 57 h 548"/>
                <a:gd name="T122" fmla="*/ 235 w 551"/>
                <a:gd name="T123" fmla="*/ 5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48">
                  <a:moveTo>
                    <a:pt x="131" y="105"/>
                  </a:moveTo>
                  <a:cubicBezTo>
                    <a:pt x="126" y="104"/>
                    <a:pt x="122" y="103"/>
                    <a:pt x="118" y="101"/>
                  </a:cubicBezTo>
                  <a:cubicBezTo>
                    <a:pt x="118" y="101"/>
                    <a:pt x="119" y="100"/>
                    <a:pt x="119" y="99"/>
                  </a:cubicBezTo>
                  <a:cubicBezTo>
                    <a:pt x="118" y="98"/>
                    <a:pt x="116" y="99"/>
                    <a:pt x="116" y="98"/>
                  </a:cubicBezTo>
                  <a:cubicBezTo>
                    <a:pt x="116" y="94"/>
                    <a:pt x="118" y="90"/>
                    <a:pt x="120" y="86"/>
                  </a:cubicBezTo>
                  <a:cubicBezTo>
                    <a:pt x="120" y="85"/>
                    <a:pt x="121" y="87"/>
                    <a:pt x="122" y="87"/>
                  </a:cubicBezTo>
                  <a:cubicBezTo>
                    <a:pt x="123" y="86"/>
                    <a:pt x="122" y="84"/>
                    <a:pt x="123" y="85"/>
                  </a:cubicBezTo>
                  <a:cubicBezTo>
                    <a:pt x="127" y="85"/>
                    <a:pt x="131" y="86"/>
                    <a:pt x="135" y="88"/>
                  </a:cubicBezTo>
                  <a:cubicBezTo>
                    <a:pt x="136" y="88"/>
                    <a:pt x="134" y="90"/>
                    <a:pt x="134" y="90"/>
                  </a:cubicBezTo>
                  <a:cubicBezTo>
                    <a:pt x="136" y="91"/>
                    <a:pt x="138" y="92"/>
                    <a:pt x="139" y="91"/>
                  </a:cubicBezTo>
                  <a:cubicBezTo>
                    <a:pt x="141" y="90"/>
                    <a:pt x="139" y="85"/>
                    <a:pt x="141" y="84"/>
                  </a:cubicBezTo>
                  <a:cubicBezTo>
                    <a:pt x="145" y="83"/>
                    <a:pt x="150" y="84"/>
                    <a:pt x="153" y="87"/>
                  </a:cubicBezTo>
                  <a:cubicBezTo>
                    <a:pt x="155" y="89"/>
                    <a:pt x="149" y="93"/>
                    <a:pt x="151" y="95"/>
                  </a:cubicBezTo>
                  <a:cubicBezTo>
                    <a:pt x="156" y="98"/>
                    <a:pt x="167" y="104"/>
                    <a:pt x="167" y="99"/>
                  </a:cubicBezTo>
                  <a:cubicBezTo>
                    <a:pt x="168" y="89"/>
                    <a:pt x="161" y="80"/>
                    <a:pt x="153" y="74"/>
                  </a:cubicBezTo>
                  <a:cubicBezTo>
                    <a:pt x="147" y="69"/>
                    <a:pt x="136" y="74"/>
                    <a:pt x="129" y="68"/>
                  </a:cubicBezTo>
                  <a:cubicBezTo>
                    <a:pt x="126" y="65"/>
                    <a:pt x="129" y="58"/>
                    <a:pt x="133" y="56"/>
                  </a:cubicBezTo>
                  <a:cubicBezTo>
                    <a:pt x="136" y="54"/>
                    <a:pt x="144" y="63"/>
                    <a:pt x="144" y="59"/>
                  </a:cubicBezTo>
                  <a:cubicBezTo>
                    <a:pt x="145" y="52"/>
                    <a:pt x="134" y="48"/>
                    <a:pt x="134" y="42"/>
                  </a:cubicBezTo>
                  <a:cubicBezTo>
                    <a:pt x="135" y="38"/>
                    <a:pt x="142" y="33"/>
                    <a:pt x="145" y="35"/>
                  </a:cubicBezTo>
                  <a:cubicBezTo>
                    <a:pt x="151" y="38"/>
                    <a:pt x="149" y="50"/>
                    <a:pt x="155" y="53"/>
                  </a:cubicBezTo>
                  <a:cubicBezTo>
                    <a:pt x="159" y="54"/>
                    <a:pt x="155" y="43"/>
                    <a:pt x="158" y="41"/>
                  </a:cubicBezTo>
                  <a:cubicBezTo>
                    <a:pt x="162" y="39"/>
                    <a:pt x="170" y="40"/>
                    <a:pt x="171" y="44"/>
                  </a:cubicBezTo>
                  <a:cubicBezTo>
                    <a:pt x="172" y="52"/>
                    <a:pt x="163" y="60"/>
                    <a:pt x="164" y="68"/>
                  </a:cubicBezTo>
                  <a:cubicBezTo>
                    <a:pt x="166" y="77"/>
                    <a:pt x="170" y="89"/>
                    <a:pt x="178" y="93"/>
                  </a:cubicBezTo>
                  <a:cubicBezTo>
                    <a:pt x="183" y="95"/>
                    <a:pt x="184" y="82"/>
                    <a:pt x="183" y="77"/>
                  </a:cubicBezTo>
                  <a:cubicBezTo>
                    <a:pt x="182" y="74"/>
                    <a:pt x="176" y="77"/>
                    <a:pt x="175" y="75"/>
                  </a:cubicBezTo>
                  <a:cubicBezTo>
                    <a:pt x="174" y="71"/>
                    <a:pt x="176" y="65"/>
                    <a:pt x="179" y="62"/>
                  </a:cubicBezTo>
                  <a:cubicBezTo>
                    <a:pt x="180" y="61"/>
                    <a:pt x="184" y="65"/>
                    <a:pt x="186" y="64"/>
                  </a:cubicBezTo>
                  <a:cubicBezTo>
                    <a:pt x="188" y="64"/>
                    <a:pt x="188" y="61"/>
                    <a:pt x="187" y="60"/>
                  </a:cubicBezTo>
                  <a:cubicBezTo>
                    <a:pt x="187" y="59"/>
                    <a:pt x="185" y="60"/>
                    <a:pt x="185" y="59"/>
                  </a:cubicBezTo>
                  <a:cubicBezTo>
                    <a:pt x="185" y="55"/>
                    <a:pt x="186" y="51"/>
                    <a:pt x="188" y="47"/>
                  </a:cubicBezTo>
                  <a:cubicBezTo>
                    <a:pt x="189" y="46"/>
                    <a:pt x="190" y="48"/>
                    <a:pt x="191" y="47"/>
                  </a:cubicBezTo>
                  <a:cubicBezTo>
                    <a:pt x="191" y="47"/>
                    <a:pt x="190" y="45"/>
                    <a:pt x="191" y="45"/>
                  </a:cubicBezTo>
                  <a:cubicBezTo>
                    <a:pt x="195" y="45"/>
                    <a:pt x="200" y="46"/>
                    <a:pt x="203" y="48"/>
                  </a:cubicBezTo>
                  <a:cubicBezTo>
                    <a:pt x="204" y="48"/>
                    <a:pt x="202" y="50"/>
                    <a:pt x="203" y="51"/>
                  </a:cubicBezTo>
                  <a:cubicBezTo>
                    <a:pt x="203" y="51"/>
                    <a:pt x="205" y="50"/>
                    <a:pt x="205" y="51"/>
                  </a:cubicBezTo>
                  <a:cubicBezTo>
                    <a:pt x="205" y="55"/>
                    <a:pt x="204" y="60"/>
                    <a:pt x="202" y="63"/>
                  </a:cubicBezTo>
                  <a:cubicBezTo>
                    <a:pt x="201" y="64"/>
                    <a:pt x="200" y="62"/>
                    <a:pt x="199" y="63"/>
                  </a:cubicBezTo>
                  <a:cubicBezTo>
                    <a:pt x="198" y="64"/>
                    <a:pt x="197" y="66"/>
                    <a:pt x="198" y="68"/>
                  </a:cubicBezTo>
                  <a:cubicBezTo>
                    <a:pt x="200" y="69"/>
                    <a:pt x="205" y="67"/>
                    <a:pt x="206" y="70"/>
                  </a:cubicBezTo>
                  <a:cubicBezTo>
                    <a:pt x="207" y="74"/>
                    <a:pt x="205" y="79"/>
                    <a:pt x="202" y="82"/>
                  </a:cubicBezTo>
                  <a:cubicBezTo>
                    <a:pt x="200" y="84"/>
                    <a:pt x="196" y="78"/>
                    <a:pt x="195" y="80"/>
                  </a:cubicBezTo>
                  <a:cubicBezTo>
                    <a:pt x="190" y="88"/>
                    <a:pt x="185" y="99"/>
                    <a:pt x="187" y="108"/>
                  </a:cubicBezTo>
                  <a:cubicBezTo>
                    <a:pt x="192" y="126"/>
                    <a:pt x="202" y="142"/>
                    <a:pt x="215" y="155"/>
                  </a:cubicBezTo>
                  <a:cubicBezTo>
                    <a:pt x="218" y="159"/>
                    <a:pt x="220" y="145"/>
                    <a:pt x="219" y="140"/>
                  </a:cubicBezTo>
                  <a:cubicBezTo>
                    <a:pt x="218" y="137"/>
                    <a:pt x="211" y="141"/>
                    <a:pt x="210" y="138"/>
                  </a:cubicBezTo>
                  <a:cubicBezTo>
                    <a:pt x="208" y="134"/>
                    <a:pt x="210" y="128"/>
                    <a:pt x="213" y="126"/>
                  </a:cubicBezTo>
                  <a:cubicBezTo>
                    <a:pt x="216" y="124"/>
                    <a:pt x="220" y="130"/>
                    <a:pt x="222" y="128"/>
                  </a:cubicBezTo>
                  <a:cubicBezTo>
                    <a:pt x="226" y="125"/>
                    <a:pt x="227" y="119"/>
                    <a:pt x="226" y="115"/>
                  </a:cubicBezTo>
                  <a:cubicBezTo>
                    <a:pt x="225" y="112"/>
                    <a:pt x="220" y="112"/>
                    <a:pt x="218" y="112"/>
                  </a:cubicBezTo>
                  <a:cubicBezTo>
                    <a:pt x="216" y="113"/>
                    <a:pt x="218" y="117"/>
                    <a:pt x="216" y="117"/>
                  </a:cubicBezTo>
                  <a:cubicBezTo>
                    <a:pt x="212" y="118"/>
                    <a:pt x="208" y="117"/>
                    <a:pt x="204" y="114"/>
                  </a:cubicBezTo>
                  <a:cubicBezTo>
                    <a:pt x="203" y="113"/>
                    <a:pt x="206" y="111"/>
                    <a:pt x="206" y="109"/>
                  </a:cubicBezTo>
                  <a:cubicBezTo>
                    <a:pt x="205" y="108"/>
                    <a:pt x="201" y="109"/>
                    <a:pt x="200" y="108"/>
                  </a:cubicBezTo>
                  <a:cubicBezTo>
                    <a:pt x="200" y="104"/>
                    <a:pt x="201" y="99"/>
                    <a:pt x="204" y="95"/>
                  </a:cubicBezTo>
                  <a:cubicBezTo>
                    <a:pt x="205" y="94"/>
                    <a:pt x="207" y="98"/>
                    <a:pt x="209" y="97"/>
                  </a:cubicBezTo>
                  <a:cubicBezTo>
                    <a:pt x="210" y="96"/>
                    <a:pt x="208" y="92"/>
                    <a:pt x="210" y="92"/>
                  </a:cubicBezTo>
                  <a:cubicBezTo>
                    <a:pt x="214" y="91"/>
                    <a:pt x="219" y="93"/>
                    <a:pt x="222" y="95"/>
                  </a:cubicBezTo>
                  <a:cubicBezTo>
                    <a:pt x="224" y="96"/>
                    <a:pt x="220" y="99"/>
                    <a:pt x="221" y="100"/>
                  </a:cubicBezTo>
                  <a:cubicBezTo>
                    <a:pt x="223" y="102"/>
                    <a:pt x="227" y="104"/>
                    <a:pt x="229" y="102"/>
                  </a:cubicBezTo>
                  <a:cubicBezTo>
                    <a:pt x="232" y="100"/>
                    <a:pt x="232" y="95"/>
                    <a:pt x="232" y="92"/>
                  </a:cubicBezTo>
                  <a:cubicBezTo>
                    <a:pt x="232" y="91"/>
                    <a:pt x="229" y="92"/>
                    <a:pt x="229" y="91"/>
                  </a:cubicBezTo>
                  <a:cubicBezTo>
                    <a:pt x="230" y="87"/>
                    <a:pt x="231" y="83"/>
                    <a:pt x="233" y="79"/>
                  </a:cubicBezTo>
                  <a:cubicBezTo>
                    <a:pt x="233" y="78"/>
                    <a:pt x="235" y="80"/>
                    <a:pt x="235" y="79"/>
                  </a:cubicBezTo>
                  <a:cubicBezTo>
                    <a:pt x="236" y="78"/>
                    <a:pt x="235" y="74"/>
                    <a:pt x="237" y="74"/>
                  </a:cubicBezTo>
                  <a:cubicBezTo>
                    <a:pt x="241" y="73"/>
                    <a:pt x="246" y="75"/>
                    <a:pt x="249" y="77"/>
                  </a:cubicBezTo>
                  <a:cubicBezTo>
                    <a:pt x="250" y="78"/>
                    <a:pt x="247" y="81"/>
                    <a:pt x="247" y="83"/>
                  </a:cubicBezTo>
                  <a:cubicBezTo>
                    <a:pt x="247" y="83"/>
                    <a:pt x="249" y="83"/>
                    <a:pt x="249" y="83"/>
                  </a:cubicBezTo>
                  <a:cubicBezTo>
                    <a:pt x="249" y="87"/>
                    <a:pt x="248" y="92"/>
                    <a:pt x="246" y="96"/>
                  </a:cubicBezTo>
                  <a:cubicBezTo>
                    <a:pt x="246" y="96"/>
                    <a:pt x="244" y="94"/>
                    <a:pt x="244" y="95"/>
                  </a:cubicBezTo>
                  <a:cubicBezTo>
                    <a:pt x="242" y="98"/>
                    <a:pt x="240" y="102"/>
                    <a:pt x="241" y="106"/>
                  </a:cubicBezTo>
                  <a:cubicBezTo>
                    <a:pt x="242" y="108"/>
                    <a:pt x="247" y="109"/>
                    <a:pt x="250" y="108"/>
                  </a:cubicBezTo>
                  <a:cubicBezTo>
                    <a:pt x="252" y="107"/>
                    <a:pt x="249" y="103"/>
                    <a:pt x="251" y="103"/>
                  </a:cubicBezTo>
                  <a:cubicBezTo>
                    <a:pt x="255" y="102"/>
                    <a:pt x="260" y="104"/>
                    <a:pt x="263" y="106"/>
                  </a:cubicBezTo>
                  <a:cubicBezTo>
                    <a:pt x="265" y="107"/>
                    <a:pt x="261" y="110"/>
                    <a:pt x="262" y="111"/>
                  </a:cubicBezTo>
                  <a:cubicBezTo>
                    <a:pt x="263" y="113"/>
                    <a:pt x="267" y="111"/>
                    <a:pt x="267" y="113"/>
                  </a:cubicBezTo>
                  <a:cubicBezTo>
                    <a:pt x="268" y="117"/>
                    <a:pt x="267" y="121"/>
                    <a:pt x="264" y="125"/>
                  </a:cubicBezTo>
                  <a:cubicBezTo>
                    <a:pt x="263" y="126"/>
                    <a:pt x="260" y="123"/>
                    <a:pt x="259" y="123"/>
                  </a:cubicBezTo>
                  <a:cubicBezTo>
                    <a:pt x="257" y="124"/>
                    <a:pt x="259" y="128"/>
                    <a:pt x="257" y="128"/>
                  </a:cubicBezTo>
                  <a:cubicBezTo>
                    <a:pt x="253" y="129"/>
                    <a:pt x="249" y="128"/>
                    <a:pt x="245" y="125"/>
                  </a:cubicBezTo>
                  <a:cubicBezTo>
                    <a:pt x="244" y="124"/>
                    <a:pt x="248" y="121"/>
                    <a:pt x="247" y="120"/>
                  </a:cubicBezTo>
                  <a:cubicBezTo>
                    <a:pt x="244" y="118"/>
                    <a:pt x="240" y="116"/>
                    <a:pt x="238" y="118"/>
                  </a:cubicBezTo>
                  <a:cubicBezTo>
                    <a:pt x="235" y="121"/>
                    <a:pt x="233" y="127"/>
                    <a:pt x="234" y="131"/>
                  </a:cubicBezTo>
                  <a:cubicBezTo>
                    <a:pt x="235" y="134"/>
                    <a:pt x="242" y="131"/>
                    <a:pt x="243" y="134"/>
                  </a:cubicBezTo>
                  <a:cubicBezTo>
                    <a:pt x="244" y="138"/>
                    <a:pt x="242" y="143"/>
                    <a:pt x="239" y="146"/>
                  </a:cubicBezTo>
                  <a:cubicBezTo>
                    <a:pt x="237" y="148"/>
                    <a:pt x="233" y="141"/>
                    <a:pt x="231" y="144"/>
                  </a:cubicBezTo>
                  <a:cubicBezTo>
                    <a:pt x="226" y="152"/>
                    <a:pt x="222" y="162"/>
                    <a:pt x="224" y="171"/>
                  </a:cubicBezTo>
                  <a:cubicBezTo>
                    <a:pt x="226" y="182"/>
                    <a:pt x="231" y="194"/>
                    <a:pt x="241" y="200"/>
                  </a:cubicBezTo>
                  <a:cubicBezTo>
                    <a:pt x="245" y="203"/>
                    <a:pt x="246" y="190"/>
                    <a:pt x="245" y="184"/>
                  </a:cubicBezTo>
                  <a:cubicBezTo>
                    <a:pt x="245" y="182"/>
                    <a:pt x="238" y="185"/>
                    <a:pt x="238" y="182"/>
                  </a:cubicBezTo>
                  <a:cubicBezTo>
                    <a:pt x="237" y="178"/>
                    <a:pt x="238" y="173"/>
                    <a:pt x="241" y="170"/>
                  </a:cubicBezTo>
                  <a:cubicBezTo>
                    <a:pt x="243" y="168"/>
                    <a:pt x="246" y="173"/>
                    <a:pt x="248" y="172"/>
                  </a:cubicBezTo>
                  <a:cubicBezTo>
                    <a:pt x="250" y="172"/>
                    <a:pt x="250" y="169"/>
                    <a:pt x="250" y="167"/>
                  </a:cubicBezTo>
                  <a:cubicBezTo>
                    <a:pt x="249" y="167"/>
                    <a:pt x="247" y="168"/>
                    <a:pt x="247" y="167"/>
                  </a:cubicBezTo>
                  <a:cubicBezTo>
                    <a:pt x="248" y="163"/>
                    <a:pt x="249" y="158"/>
                    <a:pt x="251" y="155"/>
                  </a:cubicBezTo>
                  <a:cubicBezTo>
                    <a:pt x="251" y="154"/>
                    <a:pt x="252" y="156"/>
                    <a:pt x="253" y="155"/>
                  </a:cubicBezTo>
                  <a:cubicBezTo>
                    <a:pt x="254" y="155"/>
                    <a:pt x="253" y="152"/>
                    <a:pt x="254" y="152"/>
                  </a:cubicBezTo>
                  <a:cubicBezTo>
                    <a:pt x="258" y="153"/>
                    <a:pt x="262" y="154"/>
                    <a:pt x="266" y="156"/>
                  </a:cubicBezTo>
                  <a:cubicBezTo>
                    <a:pt x="267" y="156"/>
                    <a:pt x="265" y="158"/>
                    <a:pt x="265" y="158"/>
                  </a:cubicBezTo>
                  <a:cubicBezTo>
                    <a:pt x="265" y="159"/>
                    <a:pt x="267" y="158"/>
                    <a:pt x="267" y="159"/>
                  </a:cubicBezTo>
                  <a:cubicBezTo>
                    <a:pt x="267" y="163"/>
                    <a:pt x="266" y="167"/>
                    <a:pt x="264" y="171"/>
                  </a:cubicBezTo>
                  <a:cubicBezTo>
                    <a:pt x="264" y="172"/>
                    <a:pt x="262" y="170"/>
                    <a:pt x="262" y="171"/>
                  </a:cubicBezTo>
                  <a:cubicBezTo>
                    <a:pt x="261" y="172"/>
                    <a:pt x="259" y="174"/>
                    <a:pt x="260" y="175"/>
                  </a:cubicBezTo>
                  <a:cubicBezTo>
                    <a:pt x="262" y="177"/>
                    <a:pt x="267" y="175"/>
                    <a:pt x="268" y="177"/>
                  </a:cubicBezTo>
                  <a:cubicBezTo>
                    <a:pt x="269" y="181"/>
                    <a:pt x="268" y="187"/>
                    <a:pt x="264" y="190"/>
                  </a:cubicBezTo>
                  <a:cubicBezTo>
                    <a:pt x="263" y="191"/>
                    <a:pt x="258" y="185"/>
                    <a:pt x="257" y="188"/>
                  </a:cubicBezTo>
                  <a:cubicBezTo>
                    <a:pt x="252" y="196"/>
                    <a:pt x="250" y="206"/>
                    <a:pt x="250" y="216"/>
                  </a:cubicBezTo>
                  <a:cubicBezTo>
                    <a:pt x="249" y="220"/>
                    <a:pt x="252" y="227"/>
                    <a:pt x="256" y="226"/>
                  </a:cubicBezTo>
                  <a:cubicBezTo>
                    <a:pt x="260" y="225"/>
                    <a:pt x="255" y="216"/>
                    <a:pt x="259" y="214"/>
                  </a:cubicBezTo>
                  <a:cubicBezTo>
                    <a:pt x="263" y="211"/>
                    <a:pt x="270" y="213"/>
                    <a:pt x="271" y="217"/>
                  </a:cubicBezTo>
                  <a:cubicBezTo>
                    <a:pt x="273" y="225"/>
                    <a:pt x="260" y="235"/>
                    <a:pt x="265" y="242"/>
                  </a:cubicBezTo>
                  <a:cubicBezTo>
                    <a:pt x="269" y="248"/>
                    <a:pt x="283" y="248"/>
                    <a:pt x="287" y="242"/>
                  </a:cubicBezTo>
                  <a:cubicBezTo>
                    <a:pt x="292" y="235"/>
                    <a:pt x="279" y="225"/>
                    <a:pt x="280" y="217"/>
                  </a:cubicBezTo>
                  <a:cubicBezTo>
                    <a:pt x="281" y="213"/>
                    <a:pt x="289" y="211"/>
                    <a:pt x="293" y="214"/>
                  </a:cubicBezTo>
                  <a:cubicBezTo>
                    <a:pt x="296" y="216"/>
                    <a:pt x="292" y="225"/>
                    <a:pt x="296" y="226"/>
                  </a:cubicBezTo>
                  <a:cubicBezTo>
                    <a:pt x="300" y="227"/>
                    <a:pt x="302" y="220"/>
                    <a:pt x="302" y="216"/>
                  </a:cubicBezTo>
                  <a:cubicBezTo>
                    <a:pt x="302" y="206"/>
                    <a:pt x="299" y="196"/>
                    <a:pt x="294" y="188"/>
                  </a:cubicBezTo>
                  <a:cubicBezTo>
                    <a:pt x="293" y="185"/>
                    <a:pt x="289" y="191"/>
                    <a:pt x="287" y="190"/>
                  </a:cubicBezTo>
                  <a:cubicBezTo>
                    <a:pt x="284" y="187"/>
                    <a:pt x="283" y="181"/>
                    <a:pt x="284" y="177"/>
                  </a:cubicBezTo>
                  <a:cubicBezTo>
                    <a:pt x="285" y="175"/>
                    <a:pt x="290" y="177"/>
                    <a:pt x="291" y="175"/>
                  </a:cubicBezTo>
                  <a:cubicBezTo>
                    <a:pt x="292" y="174"/>
                    <a:pt x="291" y="172"/>
                    <a:pt x="290" y="171"/>
                  </a:cubicBezTo>
                  <a:cubicBezTo>
                    <a:pt x="289" y="170"/>
                    <a:pt x="288" y="172"/>
                    <a:pt x="288" y="171"/>
                  </a:cubicBezTo>
                  <a:cubicBezTo>
                    <a:pt x="286" y="167"/>
                    <a:pt x="285" y="163"/>
                    <a:pt x="284" y="159"/>
                  </a:cubicBezTo>
                  <a:cubicBezTo>
                    <a:pt x="284" y="158"/>
                    <a:pt x="286" y="159"/>
                    <a:pt x="287" y="158"/>
                  </a:cubicBezTo>
                  <a:cubicBezTo>
                    <a:pt x="287" y="158"/>
                    <a:pt x="285" y="156"/>
                    <a:pt x="286" y="156"/>
                  </a:cubicBezTo>
                  <a:cubicBezTo>
                    <a:pt x="290" y="154"/>
                    <a:pt x="294" y="153"/>
                    <a:pt x="298" y="152"/>
                  </a:cubicBezTo>
                  <a:cubicBezTo>
                    <a:pt x="299" y="152"/>
                    <a:pt x="298" y="155"/>
                    <a:pt x="299" y="155"/>
                  </a:cubicBezTo>
                  <a:cubicBezTo>
                    <a:pt x="300" y="156"/>
                    <a:pt x="301" y="154"/>
                    <a:pt x="301" y="155"/>
                  </a:cubicBezTo>
                  <a:cubicBezTo>
                    <a:pt x="303" y="158"/>
                    <a:pt x="304" y="163"/>
                    <a:pt x="304" y="167"/>
                  </a:cubicBezTo>
                  <a:cubicBezTo>
                    <a:pt x="304" y="168"/>
                    <a:pt x="302" y="167"/>
                    <a:pt x="302" y="167"/>
                  </a:cubicBezTo>
                  <a:cubicBezTo>
                    <a:pt x="302" y="169"/>
                    <a:pt x="302" y="172"/>
                    <a:pt x="303" y="172"/>
                  </a:cubicBezTo>
                  <a:cubicBezTo>
                    <a:pt x="306" y="173"/>
                    <a:pt x="309" y="168"/>
                    <a:pt x="311" y="170"/>
                  </a:cubicBezTo>
                  <a:cubicBezTo>
                    <a:pt x="314" y="173"/>
                    <a:pt x="315" y="178"/>
                    <a:pt x="314" y="182"/>
                  </a:cubicBezTo>
                  <a:cubicBezTo>
                    <a:pt x="313" y="185"/>
                    <a:pt x="307" y="182"/>
                    <a:pt x="307" y="184"/>
                  </a:cubicBezTo>
                  <a:cubicBezTo>
                    <a:pt x="306" y="190"/>
                    <a:pt x="306" y="203"/>
                    <a:pt x="311" y="200"/>
                  </a:cubicBezTo>
                  <a:cubicBezTo>
                    <a:pt x="321" y="194"/>
                    <a:pt x="326" y="182"/>
                    <a:pt x="328" y="171"/>
                  </a:cubicBezTo>
                  <a:cubicBezTo>
                    <a:pt x="330" y="162"/>
                    <a:pt x="326" y="152"/>
                    <a:pt x="321" y="144"/>
                  </a:cubicBezTo>
                  <a:cubicBezTo>
                    <a:pt x="319" y="141"/>
                    <a:pt x="315" y="148"/>
                    <a:pt x="312" y="146"/>
                  </a:cubicBezTo>
                  <a:cubicBezTo>
                    <a:pt x="309" y="143"/>
                    <a:pt x="308" y="138"/>
                    <a:pt x="309" y="134"/>
                  </a:cubicBezTo>
                  <a:cubicBezTo>
                    <a:pt x="310" y="131"/>
                    <a:pt x="317" y="134"/>
                    <a:pt x="317" y="131"/>
                  </a:cubicBezTo>
                  <a:cubicBezTo>
                    <a:pt x="319" y="127"/>
                    <a:pt x="317" y="121"/>
                    <a:pt x="314" y="118"/>
                  </a:cubicBezTo>
                  <a:cubicBezTo>
                    <a:pt x="312" y="116"/>
                    <a:pt x="307" y="118"/>
                    <a:pt x="305" y="120"/>
                  </a:cubicBezTo>
                  <a:cubicBezTo>
                    <a:pt x="304" y="121"/>
                    <a:pt x="308" y="124"/>
                    <a:pt x="306" y="125"/>
                  </a:cubicBezTo>
                  <a:cubicBezTo>
                    <a:pt x="303" y="128"/>
                    <a:pt x="298" y="129"/>
                    <a:pt x="294" y="128"/>
                  </a:cubicBezTo>
                  <a:cubicBezTo>
                    <a:pt x="293" y="128"/>
                    <a:pt x="294" y="124"/>
                    <a:pt x="293" y="123"/>
                  </a:cubicBezTo>
                  <a:cubicBezTo>
                    <a:pt x="291" y="122"/>
                    <a:pt x="289" y="126"/>
                    <a:pt x="288" y="125"/>
                  </a:cubicBezTo>
                  <a:cubicBezTo>
                    <a:pt x="285" y="121"/>
                    <a:pt x="284" y="117"/>
                    <a:pt x="284" y="113"/>
                  </a:cubicBezTo>
                  <a:cubicBezTo>
                    <a:pt x="285" y="111"/>
                    <a:pt x="289" y="113"/>
                    <a:pt x="290" y="111"/>
                  </a:cubicBezTo>
                  <a:cubicBezTo>
                    <a:pt x="290" y="110"/>
                    <a:pt x="287" y="107"/>
                    <a:pt x="288" y="106"/>
                  </a:cubicBezTo>
                  <a:cubicBezTo>
                    <a:pt x="292" y="104"/>
                    <a:pt x="296" y="102"/>
                    <a:pt x="300" y="103"/>
                  </a:cubicBezTo>
                  <a:cubicBezTo>
                    <a:pt x="302" y="103"/>
                    <a:pt x="300" y="107"/>
                    <a:pt x="302" y="108"/>
                  </a:cubicBezTo>
                  <a:cubicBezTo>
                    <a:pt x="305" y="109"/>
                    <a:pt x="309" y="108"/>
                    <a:pt x="310" y="106"/>
                  </a:cubicBezTo>
                  <a:cubicBezTo>
                    <a:pt x="312" y="102"/>
                    <a:pt x="309" y="98"/>
                    <a:pt x="308" y="95"/>
                  </a:cubicBezTo>
                  <a:cubicBezTo>
                    <a:pt x="307" y="94"/>
                    <a:pt x="306" y="96"/>
                    <a:pt x="306" y="96"/>
                  </a:cubicBezTo>
                  <a:cubicBezTo>
                    <a:pt x="304" y="92"/>
                    <a:pt x="303" y="87"/>
                    <a:pt x="302" y="83"/>
                  </a:cubicBezTo>
                  <a:cubicBezTo>
                    <a:pt x="302" y="83"/>
                    <a:pt x="304" y="83"/>
                    <a:pt x="304" y="83"/>
                  </a:cubicBezTo>
                  <a:cubicBezTo>
                    <a:pt x="305" y="81"/>
                    <a:pt x="301" y="78"/>
                    <a:pt x="303" y="77"/>
                  </a:cubicBezTo>
                  <a:cubicBezTo>
                    <a:pt x="306" y="75"/>
                    <a:pt x="311" y="73"/>
                    <a:pt x="315" y="74"/>
                  </a:cubicBezTo>
                  <a:cubicBezTo>
                    <a:pt x="317" y="74"/>
                    <a:pt x="315" y="78"/>
                    <a:pt x="317" y="79"/>
                  </a:cubicBezTo>
                  <a:cubicBezTo>
                    <a:pt x="317" y="80"/>
                    <a:pt x="319" y="78"/>
                    <a:pt x="319" y="79"/>
                  </a:cubicBezTo>
                  <a:cubicBezTo>
                    <a:pt x="321" y="83"/>
                    <a:pt x="322" y="87"/>
                    <a:pt x="322" y="91"/>
                  </a:cubicBezTo>
                  <a:cubicBezTo>
                    <a:pt x="322" y="92"/>
                    <a:pt x="320" y="91"/>
                    <a:pt x="320" y="92"/>
                  </a:cubicBezTo>
                  <a:cubicBezTo>
                    <a:pt x="320" y="95"/>
                    <a:pt x="320" y="100"/>
                    <a:pt x="323" y="102"/>
                  </a:cubicBezTo>
                  <a:cubicBezTo>
                    <a:pt x="325" y="104"/>
                    <a:pt x="329" y="102"/>
                    <a:pt x="331" y="100"/>
                  </a:cubicBezTo>
                  <a:cubicBezTo>
                    <a:pt x="332" y="99"/>
                    <a:pt x="328" y="96"/>
                    <a:pt x="329" y="95"/>
                  </a:cubicBezTo>
                  <a:cubicBezTo>
                    <a:pt x="333" y="93"/>
                    <a:pt x="337" y="91"/>
                    <a:pt x="342" y="92"/>
                  </a:cubicBezTo>
                  <a:cubicBezTo>
                    <a:pt x="343" y="92"/>
                    <a:pt x="341" y="96"/>
                    <a:pt x="343" y="97"/>
                  </a:cubicBezTo>
                  <a:cubicBezTo>
                    <a:pt x="344" y="98"/>
                    <a:pt x="347" y="94"/>
                    <a:pt x="348" y="95"/>
                  </a:cubicBezTo>
                  <a:cubicBezTo>
                    <a:pt x="351" y="99"/>
                    <a:pt x="352" y="104"/>
                    <a:pt x="351" y="108"/>
                  </a:cubicBezTo>
                  <a:cubicBezTo>
                    <a:pt x="351" y="109"/>
                    <a:pt x="347" y="108"/>
                    <a:pt x="346" y="109"/>
                  </a:cubicBezTo>
                  <a:cubicBezTo>
                    <a:pt x="345" y="111"/>
                    <a:pt x="349" y="113"/>
                    <a:pt x="347" y="114"/>
                  </a:cubicBezTo>
                  <a:cubicBezTo>
                    <a:pt x="344" y="117"/>
                    <a:pt x="339" y="118"/>
                    <a:pt x="335" y="117"/>
                  </a:cubicBezTo>
                  <a:cubicBezTo>
                    <a:pt x="334" y="117"/>
                    <a:pt x="336" y="113"/>
                    <a:pt x="334" y="112"/>
                  </a:cubicBezTo>
                  <a:cubicBezTo>
                    <a:pt x="331" y="112"/>
                    <a:pt x="327" y="112"/>
                    <a:pt x="326" y="114"/>
                  </a:cubicBezTo>
                  <a:cubicBezTo>
                    <a:pt x="325" y="119"/>
                    <a:pt x="326" y="125"/>
                    <a:pt x="330" y="128"/>
                  </a:cubicBezTo>
                  <a:cubicBezTo>
                    <a:pt x="332" y="130"/>
                    <a:pt x="336" y="124"/>
                    <a:pt x="338" y="126"/>
                  </a:cubicBezTo>
                  <a:cubicBezTo>
                    <a:pt x="342" y="128"/>
                    <a:pt x="343" y="134"/>
                    <a:pt x="342" y="138"/>
                  </a:cubicBezTo>
                  <a:cubicBezTo>
                    <a:pt x="341" y="141"/>
                    <a:pt x="334" y="137"/>
                    <a:pt x="333" y="140"/>
                  </a:cubicBezTo>
                  <a:cubicBezTo>
                    <a:pt x="331" y="145"/>
                    <a:pt x="333" y="159"/>
                    <a:pt x="337" y="155"/>
                  </a:cubicBezTo>
                  <a:cubicBezTo>
                    <a:pt x="350" y="142"/>
                    <a:pt x="360" y="126"/>
                    <a:pt x="364" y="108"/>
                  </a:cubicBezTo>
                  <a:cubicBezTo>
                    <a:pt x="367" y="99"/>
                    <a:pt x="362" y="88"/>
                    <a:pt x="357" y="80"/>
                  </a:cubicBezTo>
                  <a:cubicBezTo>
                    <a:pt x="355" y="78"/>
                    <a:pt x="351" y="84"/>
                    <a:pt x="349" y="82"/>
                  </a:cubicBezTo>
                  <a:cubicBezTo>
                    <a:pt x="346" y="79"/>
                    <a:pt x="345" y="74"/>
                    <a:pt x="346" y="70"/>
                  </a:cubicBezTo>
                  <a:cubicBezTo>
                    <a:pt x="347" y="67"/>
                    <a:pt x="352" y="69"/>
                    <a:pt x="353" y="68"/>
                  </a:cubicBezTo>
                  <a:cubicBezTo>
                    <a:pt x="355" y="66"/>
                    <a:pt x="353" y="64"/>
                    <a:pt x="352" y="63"/>
                  </a:cubicBezTo>
                  <a:cubicBezTo>
                    <a:pt x="352" y="62"/>
                    <a:pt x="350" y="64"/>
                    <a:pt x="350" y="63"/>
                  </a:cubicBezTo>
                  <a:cubicBezTo>
                    <a:pt x="348" y="60"/>
                    <a:pt x="347" y="55"/>
                    <a:pt x="347" y="51"/>
                  </a:cubicBezTo>
                  <a:cubicBezTo>
                    <a:pt x="347" y="50"/>
                    <a:pt x="349" y="51"/>
                    <a:pt x="349" y="51"/>
                  </a:cubicBezTo>
                  <a:cubicBezTo>
                    <a:pt x="349" y="50"/>
                    <a:pt x="347" y="48"/>
                    <a:pt x="348" y="48"/>
                  </a:cubicBezTo>
                  <a:cubicBezTo>
                    <a:pt x="352" y="46"/>
                    <a:pt x="356" y="45"/>
                    <a:pt x="360" y="45"/>
                  </a:cubicBezTo>
                  <a:cubicBezTo>
                    <a:pt x="361" y="45"/>
                    <a:pt x="360" y="47"/>
                    <a:pt x="361" y="47"/>
                  </a:cubicBezTo>
                  <a:cubicBezTo>
                    <a:pt x="362" y="48"/>
                    <a:pt x="363" y="46"/>
                    <a:pt x="363" y="47"/>
                  </a:cubicBezTo>
                  <a:cubicBezTo>
                    <a:pt x="365" y="51"/>
                    <a:pt x="366" y="55"/>
                    <a:pt x="367" y="59"/>
                  </a:cubicBezTo>
                  <a:cubicBezTo>
                    <a:pt x="367" y="60"/>
                    <a:pt x="365" y="59"/>
                    <a:pt x="364" y="60"/>
                  </a:cubicBezTo>
                  <a:cubicBezTo>
                    <a:pt x="364" y="61"/>
                    <a:pt x="364" y="64"/>
                    <a:pt x="366" y="64"/>
                  </a:cubicBezTo>
                  <a:cubicBezTo>
                    <a:pt x="368" y="65"/>
                    <a:pt x="371" y="61"/>
                    <a:pt x="373" y="62"/>
                  </a:cubicBezTo>
                  <a:cubicBezTo>
                    <a:pt x="376" y="65"/>
                    <a:pt x="377" y="71"/>
                    <a:pt x="376" y="75"/>
                  </a:cubicBezTo>
                  <a:cubicBezTo>
                    <a:pt x="376" y="77"/>
                    <a:pt x="369" y="74"/>
                    <a:pt x="369" y="77"/>
                  </a:cubicBezTo>
                  <a:cubicBezTo>
                    <a:pt x="368" y="82"/>
                    <a:pt x="368" y="95"/>
                    <a:pt x="373" y="93"/>
                  </a:cubicBezTo>
                  <a:cubicBezTo>
                    <a:pt x="382" y="89"/>
                    <a:pt x="386" y="77"/>
                    <a:pt x="387" y="68"/>
                  </a:cubicBezTo>
                  <a:cubicBezTo>
                    <a:pt x="389" y="60"/>
                    <a:pt x="379" y="52"/>
                    <a:pt x="381" y="44"/>
                  </a:cubicBezTo>
                  <a:cubicBezTo>
                    <a:pt x="382" y="40"/>
                    <a:pt x="390" y="39"/>
                    <a:pt x="393" y="41"/>
                  </a:cubicBezTo>
                  <a:cubicBezTo>
                    <a:pt x="397" y="43"/>
                    <a:pt x="393" y="54"/>
                    <a:pt x="396" y="53"/>
                  </a:cubicBezTo>
                  <a:cubicBezTo>
                    <a:pt x="402" y="50"/>
                    <a:pt x="400" y="38"/>
                    <a:pt x="406" y="35"/>
                  </a:cubicBezTo>
                  <a:cubicBezTo>
                    <a:pt x="410" y="33"/>
                    <a:pt x="417" y="37"/>
                    <a:pt x="417" y="42"/>
                  </a:cubicBezTo>
                  <a:cubicBezTo>
                    <a:pt x="418" y="48"/>
                    <a:pt x="407" y="52"/>
                    <a:pt x="407" y="59"/>
                  </a:cubicBezTo>
                  <a:cubicBezTo>
                    <a:pt x="408" y="63"/>
                    <a:pt x="416" y="54"/>
                    <a:pt x="419" y="56"/>
                  </a:cubicBezTo>
                  <a:cubicBezTo>
                    <a:pt x="423" y="58"/>
                    <a:pt x="425" y="65"/>
                    <a:pt x="422" y="68"/>
                  </a:cubicBezTo>
                  <a:cubicBezTo>
                    <a:pt x="416" y="74"/>
                    <a:pt x="405" y="69"/>
                    <a:pt x="398" y="74"/>
                  </a:cubicBezTo>
                  <a:cubicBezTo>
                    <a:pt x="391" y="80"/>
                    <a:pt x="383" y="89"/>
                    <a:pt x="384" y="99"/>
                  </a:cubicBezTo>
                  <a:cubicBezTo>
                    <a:pt x="385" y="104"/>
                    <a:pt x="396" y="98"/>
                    <a:pt x="400" y="95"/>
                  </a:cubicBezTo>
                  <a:cubicBezTo>
                    <a:pt x="402" y="93"/>
                    <a:pt x="397" y="89"/>
                    <a:pt x="398" y="87"/>
                  </a:cubicBezTo>
                  <a:cubicBezTo>
                    <a:pt x="401" y="84"/>
                    <a:pt x="406" y="83"/>
                    <a:pt x="411" y="84"/>
                  </a:cubicBezTo>
                  <a:cubicBezTo>
                    <a:pt x="413" y="85"/>
                    <a:pt x="411" y="90"/>
                    <a:pt x="412" y="91"/>
                  </a:cubicBezTo>
                  <a:cubicBezTo>
                    <a:pt x="414" y="92"/>
                    <a:pt x="416" y="91"/>
                    <a:pt x="417" y="90"/>
                  </a:cubicBezTo>
                  <a:cubicBezTo>
                    <a:pt x="418" y="90"/>
                    <a:pt x="416" y="88"/>
                    <a:pt x="417" y="88"/>
                  </a:cubicBezTo>
                  <a:cubicBezTo>
                    <a:pt x="420" y="86"/>
                    <a:pt x="425" y="85"/>
                    <a:pt x="429" y="85"/>
                  </a:cubicBezTo>
                  <a:cubicBezTo>
                    <a:pt x="430" y="84"/>
                    <a:pt x="429" y="86"/>
                    <a:pt x="429" y="87"/>
                  </a:cubicBezTo>
                  <a:cubicBezTo>
                    <a:pt x="430" y="87"/>
                    <a:pt x="432" y="85"/>
                    <a:pt x="432" y="86"/>
                  </a:cubicBezTo>
                  <a:cubicBezTo>
                    <a:pt x="434" y="90"/>
                    <a:pt x="435" y="94"/>
                    <a:pt x="435" y="98"/>
                  </a:cubicBezTo>
                  <a:cubicBezTo>
                    <a:pt x="435" y="99"/>
                    <a:pt x="433" y="98"/>
                    <a:pt x="433" y="99"/>
                  </a:cubicBezTo>
                  <a:cubicBezTo>
                    <a:pt x="432" y="100"/>
                    <a:pt x="434" y="101"/>
                    <a:pt x="433" y="101"/>
                  </a:cubicBezTo>
                  <a:cubicBezTo>
                    <a:pt x="430" y="103"/>
                    <a:pt x="425" y="104"/>
                    <a:pt x="421" y="104"/>
                  </a:cubicBezTo>
                  <a:cubicBezTo>
                    <a:pt x="420" y="105"/>
                    <a:pt x="421" y="102"/>
                    <a:pt x="420" y="102"/>
                  </a:cubicBezTo>
                  <a:cubicBezTo>
                    <a:pt x="419" y="102"/>
                    <a:pt x="416" y="102"/>
                    <a:pt x="416" y="104"/>
                  </a:cubicBezTo>
                  <a:cubicBezTo>
                    <a:pt x="415" y="106"/>
                    <a:pt x="419" y="109"/>
                    <a:pt x="418" y="111"/>
                  </a:cubicBezTo>
                  <a:cubicBezTo>
                    <a:pt x="415" y="114"/>
                    <a:pt x="410" y="115"/>
                    <a:pt x="405" y="114"/>
                  </a:cubicBezTo>
                  <a:cubicBezTo>
                    <a:pt x="403" y="113"/>
                    <a:pt x="406" y="107"/>
                    <a:pt x="404" y="107"/>
                  </a:cubicBezTo>
                  <a:cubicBezTo>
                    <a:pt x="394" y="107"/>
                    <a:pt x="382" y="108"/>
                    <a:pt x="375" y="114"/>
                  </a:cubicBezTo>
                  <a:cubicBezTo>
                    <a:pt x="362" y="127"/>
                    <a:pt x="353" y="144"/>
                    <a:pt x="348" y="162"/>
                  </a:cubicBezTo>
                  <a:cubicBezTo>
                    <a:pt x="347" y="167"/>
                    <a:pt x="359" y="161"/>
                    <a:pt x="363" y="158"/>
                  </a:cubicBezTo>
                  <a:cubicBezTo>
                    <a:pt x="365" y="156"/>
                    <a:pt x="359" y="151"/>
                    <a:pt x="361" y="149"/>
                  </a:cubicBezTo>
                  <a:cubicBezTo>
                    <a:pt x="363" y="146"/>
                    <a:pt x="369" y="144"/>
                    <a:pt x="373" y="146"/>
                  </a:cubicBezTo>
                  <a:cubicBezTo>
                    <a:pt x="376" y="147"/>
                    <a:pt x="372" y="153"/>
                    <a:pt x="375" y="154"/>
                  </a:cubicBezTo>
                  <a:cubicBezTo>
                    <a:pt x="380" y="156"/>
                    <a:pt x="386" y="154"/>
                    <a:pt x="389" y="151"/>
                  </a:cubicBezTo>
                  <a:cubicBezTo>
                    <a:pt x="391" y="149"/>
                    <a:pt x="389" y="145"/>
                    <a:pt x="387" y="143"/>
                  </a:cubicBezTo>
                  <a:cubicBezTo>
                    <a:pt x="385" y="142"/>
                    <a:pt x="383" y="146"/>
                    <a:pt x="382" y="144"/>
                  </a:cubicBezTo>
                  <a:cubicBezTo>
                    <a:pt x="379" y="141"/>
                    <a:pt x="378" y="136"/>
                    <a:pt x="378" y="132"/>
                  </a:cubicBezTo>
                  <a:cubicBezTo>
                    <a:pt x="379" y="130"/>
                    <a:pt x="383" y="132"/>
                    <a:pt x="383" y="131"/>
                  </a:cubicBezTo>
                  <a:cubicBezTo>
                    <a:pt x="384" y="129"/>
                    <a:pt x="381" y="127"/>
                    <a:pt x="382" y="126"/>
                  </a:cubicBezTo>
                  <a:cubicBezTo>
                    <a:pt x="385" y="123"/>
                    <a:pt x="390" y="122"/>
                    <a:pt x="394" y="122"/>
                  </a:cubicBezTo>
                  <a:cubicBezTo>
                    <a:pt x="396" y="122"/>
                    <a:pt x="394" y="126"/>
                    <a:pt x="396" y="127"/>
                  </a:cubicBezTo>
                  <a:cubicBezTo>
                    <a:pt x="397" y="128"/>
                    <a:pt x="400" y="125"/>
                    <a:pt x="401" y="126"/>
                  </a:cubicBezTo>
                  <a:cubicBezTo>
                    <a:pt x="403" y="129"/>
                    <a:pt x="405" y="134"/>
                    <a:pt x="404" y="138"/>
                  </a:cubicBezTo>
                  <a:cubicBezTo>
                    <a:pt x="404" y="140"/>
                    <a:pt x="400" y="138"/>
                    <a:pt x="399" y="140"/>
                  </a:cubicBezTo>
                  <a:cubicBezTo>
                    <a:pt x="398" y="142"/>
                    <a:pt x="399" y="147"/>
                    <a:pt x="401" y="148"/>
                  </a:cubicBezTo>
                  <a:cubicBezTo>
                    <a:pt x="405" y="149"/>
                    <a:pt x="408" y="146"/>
                    <a:pt x="412" y="145"/>
                  </a:cubicBezTo>
                  <a:cubicBezTo>
                    <a:pt x="412" y="144"/>
                    <a:pt x="410" y="143"/>
                    <a:pt x="411" y="142"/>
                  </a:cubicBezTo>
                  <a:cubicBezTo>
                    <a:pt x="415" y="140"/>
                    <a:pt x="419" y="139"/>
                    <a:pt x="423" y="139"/>
                  </a:cubicBezTo>
                  <a:cubicBezTo>
                    <a:pt x="424" y="139"/>
                    <a:pt x="423" y="141"/>
                    <a:pt x="424" y="141"/>
                  </a:cubicBezTo>
                  <a:cubicBezTo>
                    <a:pt x="426" y="142"/>
                    <a:pt x="428" y="138"/>
                    <a:pt x="429" y="140"/>
                  </a:cubicBezTo>
                  <a:cubicBezTo>
                    <a:pt x="432" y="143"/>
                    <a:pt x="433" y="148"/>
                    <a:pt x="433" y="152"/>
                  </a:cubicBezTo>
                  <a:cubicBezTo>
                    <a:pt x="432" y="154"/>
                    <a:pt x="429" y="153"/>
                    <a:pt x="427" y="154"/>
                  </a:cubicBezTo>
                  <a:cubicBezTo>
                    <a:pt x="427" y="154"/>
                    <a:pt x="428" y="155"/>
                    <a:pt x="428" y="156"/>
                  </a:cubicBezTo>
                  <a:cubicBezTo>
                    <a:pt x="424" y="158"/>
                    <a:pt x="420" y="159"/>
                    <a:pt x="416" y="159"/>
                  </a:cubicBezTo>
                  <a:cubicBezTo>
                    <a:pt x="415" y="159"/>
                    <a:pt x="416" y="157"/>
                    <a:pt x="415" y="157"/>
                  </a:cubicBezTo>
                  <a:cubicBezTo>
                    <a:pt x="411" y="157"/>
                    <a:pt x="407" y="157"/>
                    <a:pt x="404" y="160"/>
                  </a:cubicBezTo>
                  <a:cubicBezTo>
                    <a:pt x="403" y="162"/>
                    <a:pt x="405" y="166"/>
                    <a:pt x="407" y="168"/>
                  </a:cubicBezTo>
                  <a:cubicBezTo>
                    <a:pt x="408" y="170"/>
                    <a:pt x="411" y="166"/>
                    <a:pt x="412" y="167"/>
                  </a:cubicBezTo>
                  <a:cubicBezTo>
                    <a:pt x="414" y="170"/>
                    <a:pt x="416" y="175"/>
                    <a:pt x="415" y="179"/>
                  </a:cubicBezTo>
                  <a:cubicBezTo>
                    <a:pt x="415" y="181"/>
                    <a:pt x="411" y="179"/>
                    <a:pt x="410" y="181"/>
                  </a:cubicBezTo>
                  <a:cubicBezTo>
                    <a:pt x="409" y="182"/>
                    <a:pt x="413" y="185"/>
                    <a:pt x="411" y="186"/>
                  </a:cubicBezTo>
                  <a:cubicBezTo>
                    <a:pt x="408" y="188"/>
                    <a:pt x="403" y="190"/>
                    <a:pt x="399" y="189"/>
                  </a:cubicBezTo>
                  <a:cubicBezTo>
                    <a:pt x="397" y="189"/>
                    <a:pt x="399" y="185"/>
                    <a:pt x="398" y="184"/>
                  </a:cubicBezTo>
                  <a:cubicBezTo>
                    <a:pt x="396" y="183"/>
                    <a:pt x="394" y="187"/>
                    <a:pt x="393" y="185"/>
                  </a:cubicBezTo>
                  <a:cubicBezTo>
                    <a:pt x="390" y="182"/>
                    <a:pt x="389" y="177"/>
                    <a:pt x="389" y="173"/>
                  </a:cubicBezTo>
                  <a:cubicBezTo>
                    <a:pt x="390" y="171"/>
                    <a:pt x="394" y="173"/>
                    <a:pt x="394" y="172"/>
                  </a:cubicBezTo>
                  <a:cubicBezTo>
                    <a:pt x="395" y="169"/>
                    <a:pt x="395" y="164"/>
                    <a:pt x="392" y="163"/>
                  </a:cubicBezTo>
                  <a:cubicBezTo>
                    <a:pt x="388" y="162"/>
                    <a:pt x="382" y="163"/>
                    <a:pt x="379" y="167"/>
                  </a:cubicBezTo>
                  <a:cubicBezTo>
                    <a:pt x="377" y="169"/>
                    <a:pt x="383" y="173"/>
                    <a:pt x="381" y="175"/>
                  </a:cubicBezTo>
                  <a:cubicBezTo>
                    <a:pt x="378" y="178"/>
                    <a:pt x="373" y="180"/>
                    <a:pt x="369" y="178"/>
                  </a:cubicBezTo>
                  <a:cubicBezTo>
                    <a:pt x="366" y="177"/>
                    <a:pt x="369" y="170"/>
                    <a:pt x="366" y="170"/>
                  </a:cubicBezTo>
                  <a:cubicBezTo>
                    <a:pt x="357" y="170"/>
                    <a:pt x="346" y="171"/>
                    <a:pt x="339" y="177"/>
                  </a:cubicBezTo>
                  <a:cubicBezTo>
                    <a:pt x="330" y="185"/>
                    <a:pt x="322" y="195"/>
                    <a:pt x="322" y="207"/>
                  </a:cubicBezTo>
                  <a:cubicBezTo>
                    <a:pt x="322" y="212"/>
                    <a:pt x="334" y="206"/>
                    <a:pt x="338" y="202"/>
                  </a:cubicBezTo>
                  <a:cubicBezTo>
                    <a:pt x="340" y="201"/>
                    <a:pt x="334" y="197"/>
                    <a:pt x="336" y="195"/>
                  </a:cubicBezTo>
                  <a:cubicBezTo>
                    <a:pt x="339" y="192"/>
                    <a:pt x="344" y="191"/>
                    <a:pt x="348" y="192"/>
                  </a:cubicBezTo>
                  <a:cubicBezTo>
                    <a:pt x="351" y="193"/>
                    <a:pt x="348" y="197"/>
                    <a:pt x="350" y="199"/>
                  </a:cubicBezTo>
                  <a:cubicBezTo>
                    <a:pt x="351" y="200"/>
                    <a:pt x="354" y="199"/>
                    <a:pt x="355" y="198"/>
                  </a:cubicBezTo>
                  <a:cubicBezTo>
                    <a:pt x="356" y="197"/>
                    <a:pt x="354" y="196"/>
                    <a:pt x="354" y="196"/>
                  </a:cubicBezTo>
                  <a:cubicBezTo>
                    <a:pt x="358" y="194"/>
                    <a:pt x="362" y="193"/>
                    <a:pt x="367" y="192"/>
                  </a:cubicBezTo>
                  <a:cubicBezTo>
                    <a:pt x="367" y="192"/>
                    <a:pt x="366" y="194"/>
                    <a:pt x="367" y="195"/>
                  </a:cubicBezTo>
                  <a:cubicBezTo>
                    <a:pt x="368" y="195"/>
                    <a:pt x="369" y="193"/>
                    <a:pt x="370" y="194"/>
                  </a:cubicBezTo>
                  <a:cubicBezTo>
                    <a:pt x="372" y="198"/>
                    <a:pt x="373" y="202"/>
                    <a:pt x="373" y="206"/>
                  </a:cubicBezTo>
                  <a:cubicBezTo>
                    <a:pt x="373" y="207"/>
                    <a:pt x="371" y="206"/>
                    <a:pt x="370" y="207"/>
                  </a:cubicBezTo>
                  <a:cubicBezTo>
                    <a:pt x="370" y="207"/>
                    <a:pt x="372" y="209"/>
                    <a:pt x="371" y="209"/>
                  </a:cubicBezTo>
                  <a:cubicBezTo>
                    <a:pt x="367" y="211"/>
                    <a:pt x="363" y="212"/>
                    <a:pt x="359" y="212"/>
                  </a:cubicBezTo>
                  <a:cubicBezTo>
                    <a:pt x="358" y="212"/>
                    <a:pt x="359" y="210"/>
                    <a:pt x="358" y="210"/>
                  </a:cubicBezTo>
                  <a:cubicBezTo>
                    <a:pt x="357" y="210"/>
                    <a:pt x="354" y="210"/>
                    <a:pt x="354" y="211"/>
                  </a:cubicBezTo>
                  <a:cubicBezTo>
                    <a:pt x="353" y="214"/>
                    <a:pt x="357" y="217"/>
                    <a:pt x="355" y="219"/>
                  </a:cubicBezTo>
                  <a:cubicBezTo>
                    <a:pt x="353" y="222"/>
                    <a:pt x="347" y="223"/>
                    <a:pt x="343" y="222"/>
                  </a:cubicBezTo>
                  <a:cubicBezTo>
                    <a:pt x="341" y="221"/>
                    <a:pt x="344" y="215"/>
                    <a:pt x="341" y="215"/>
                  </a:cubicBezTo>
                  <a:cubicBezTo>
                    <a:pt x="332" y="215"/>
                    <a:pt x="322" y="218"/>
                    <a:pt x="313" y="222"/>
                  </a:cubicBezTo>
                  <a:cubicBezTo>
                    <a:pt x="310" y="224"/>
                    <a:pt x="304" y="230"/>
                    <a:pt x="307" y="233"/>
                  </a:cubicBezTo>
                  <a:cubicBezTo>
                    <a:pt x="310" y="236"/>
                    <a:pt x="316" y="227"/>
                    <a:pt x="320" y="229"/>
                  </a:cubicBezTo>
                  <a:cubicBezTo>
                    <a:pt x="323" y="231"/>
                    <a:pt x="326" y="239"/>
                    <a:pt x="323" y="241"/>
                  </a:cubicBezTo>
                  <a:cubicBezTo>
                    <a:pt x="316" y="247"/>
                    <a:pt x="302" y="240"/>
                    <a:pt x="298" y="248"/>
                  </a:cubicBezTo>
                  <a:cubicBezTo>
                    <a:pt x="295" y="255"/>
                    <a:pt x="302" y="267"/>
                    <a:pt x="309" y="268"/>
                  </a:cubicBezTo>
                  <a:cubicBezTo>
                    <a:pt x="318" y="268"/>
                    <a:pt x="319" y="252"/>
                    <a:pt x="328" y="249"/>
                  </a:cubicBezTo>
                  <a:cubicBezTo>
                    <a:pt x="332" y="248"/>
                    <a:pt x="337" y="254"/>
                    <a:pt x="337" y="258"/>
                  </a:cubicBezTo>
                  <a:cubicBezTo>
                    <a:pt x="336" y="263"/>
                    <a:pt x="326" y="263"/>
                    <a:pt x="327" y="268"/>
                  </a:cubicBezTo>
                  <a:cubicBezTo>
                    <a:pt x="328" y="271"/>
                    <a:pt x="336" y="270"/>
                    <a:pt x="339" y="268"/>
                  </a:cubicBezTo>
                  <a:cubicBezTo>
                    <a:pt x="347" y="262"/>
                    <a:pt x="355" y="255"/>
                    <a:pt x="360" y="247"/>
                  </a:cubicBezTo>
                  <a:cubicBezTo>
                    <a:pt x="361" y="245"/>
                    <a:pt x="354" y="244"/>
                    <a:pt x="355" y="242"/>
                  </a:cubicBezTo>
                  <a:cubicBezTo>
                    <a:pt x="356" y="237"/>
                    <a:pt x="359" y="234"/>
                    <a:pt x="364" y="233"/>
                  </a:cubicBezTo>
                  <a:cubicBezTo>
                    <a:pt x="366" y="232"/>
                    <a:pt x="366" y="237"/>
                    <a:pt x="369" y="238"/>
                  </a:cubicBezTo>
                  <a:cubicBezTo>
                    <a:pt x="370" y="238"/>
                    <a:pt x="372" y="236"/>
                    <a:pt x="372" y="235"/>
                  </a:cubicBezTo>
                  <a:cubicBezTo>
                    <a:pt x="373" y="234"/>
                    <a:pt x="370" y="234"/>
                    <a:pt x="371" y="233"/>
                  </a:cubicBezTo>
                  <a:cubicBezTo>
                    <a:pt x="373" y="229"/>
                    <a:pt x="376" y="226"/>
                    <a:pt x="380" y="224"/>
                  </a:cubicBezTo>
                  <a:cubicBezTo>
                    <a:pt x="380" y="223"/>
                    <a:pt x="381" y="226"/>
                    <a:pt x="381" y="226"/>
                  </a:cubicBezTo>
                  <a:cubicBezTo>
                    <a:pt x="382" y="225"/>
                    <a:pt x="382" y="223"/>
                    <a:pt x="383" y="224"/>
                  </a:cubicBezTo>
                  <a:cubicBezTo>
                    <a:pt x="387" y="226"/>
                    <a:pt x="390" y="229"/>
                    <a:pt x="392" y="233"/>
                  </a:cubicBezTo>
                  <a:cubicBezTo>
                    <a:pt x="393" y="233"/>
                    <a:pt x="390" y="234"/>
                    <a:pt x="390" y="235"/>
                  </a:cubicBezTo>
                  <a:cubicBezTo>
                    <a:pt x="390" y="235"/>
                    <a:pt x="392" y="236"/>
                    <a:pt x="392" y="236"/>
                  </a:cubicBezTo>
                  <a:cubicBezTo>
                    <a:pt x="389" y="240"/>
                    <a:pt x="386" y="243"/>
                    <a:pt x="383" y="245"/>
                  </a:cubicBezTo>
                  <a:cubicBezTo>
                    <a:pt x="382" y="246"/>
                    <a:pt x="382" y="243"/>
                    <a:pt x="381" y="243"/>
                  </a:cubicBezTo>
                  <a:cubicBezTo>
                    <a:pt x="380" y="244"/>
                    <a:pt x="377" y="245"/>
                    <a:pt x="378" y="247"/>
                  </a:cubicBezTo>
                  <a:cubicBezTo>
                    <a:pt x="378" y="249"/>
                    <a:pt x="384" y="250"/>
                    <a:pt x="383" y="252"/>
                  </a:cubicBezTo>
                  <a:cubicBezTo>
                    <a:pt x="382" y="256"/>
                    <a:pt x="378" y="260"/>
                    <a:pt x="374" y="261"/>
                  </a:cubicBezTo>
                  <a:cubicBezTo>
                    <a:pt x="372" y="262"/>
                    <a:pt x="371" y="255"/>
                    <a:pt x="369" y="256"/>
                  </a:cubicBezTo>
                  <a:cubicBezTo>
                    <a:pt x="364" y="258"/>
                    <a:pt x="352" y="265"/>
                    <a:pt x="357" y="268"/>
                  </a:cubicBezTo>
                  <a:cubicBezTo>
                    <a:pt x="367" y="273"/>
                    <a:pt x="380" y="272"/>
                    <a:pt x="391" y="268"/>
                  </a:cubicBezTo>
                  <a:cubicBezTo>
                    <a:pt x="400" y="264"/>
                    <a:pt x="407" y="256"/>
                    <a:pt x="411" y="248"/>
                  </a:cubicBezTo>
                  <a:cubicBezTo>
                    <a:pt x="413" y="245"/>
                    <a:pt x="405" y="244"/>
                    <a:pt x="405" y="241"/>
                  </a:cubicBezTo>
                  <a:cubicBezTo>
                    <a:pt x="406" y="237"/>
                    <a:pt x="410" y="233"/>
                    <a:pt x="414" y="233"/>
                  </a:cubicBezTo>
                  <a:cubicBezTo>
                    <a:pt x="417" y="232"/>
                    <a:pt x="417" y="239"/>
                    <a:pt x="420" y="239"/>
                  </a:cubicBezTo>
                  <a:cubicBezTo>
                    <a:pt x="425" y="237"/>
                    <a:pt x="429" y="233"/>
                    <a:pt x="430" y="229"/>
                  </a:cubicBezTo>
                  <a:cubicBezTo>
                    <a:pt x="431" y="226"/>
                    <a:pt x="427" y="223"/>
                    <a:pt x="424" y="222"/>
                  </a:cubicBezTo>
                  <a:cubicBezTo>
                    <a:pt x="422" y="222"/>
                    <a:pt x="422" y="227"/>
                    <a:pt x="420" y="226"/>
                  </a:cubicBezTo>
                  <a:cubicBezTo>
                    <a:pt x="416" y="224"/>
                    <a:pt x="413" y="221"/>
                    <a:pt x="411" y="217"/>
                  </a:cubicBezTo>
                  <a:cubicBezTo>
                    <a:pt x="410" y="215"/>
                    <a:pt x="415" y="215"/>
                    <a:pt x="415" y="213"/>
                  </a:cubicBezTo>
                  <a:cubicBezTo>
                    <a:pt x="415" y="212"/>
                    <a:pt x="410" y="211"/>
                    <a:pt x="411" y="210"/>
                  </a:cubicBezTo>
                  <a:cubicBezTo>
                    <a:pt x="413" y="206"/>
                    <a:pt x="416" y="202"/>
                    <a:pt x="420" y="201"/>
                  </a:cubicBezTo>
                  <a:cubicBezTo>
                    <a:pt x="422" y="200"/>
                    <a:pt x="422" y="204"/>
                    <a:pt x="424" y="204"/>
                  </a:cubicBezTo>
                  <a:cubicBezTo>
                    <a:pt x="425" y="204"/>
                    <a:pt x="426" y="200"/>
                    <a:pt x="427" y="201"/>
                  </a:cubicBezTo>
                  <a:cubicBezTo>
                    <a:pt x="431" y="202"/>
                    <a:pt x="435" y="206"/>
                    <a:pt x="436" y="210"/>
                  </a:cubicBezTo>
                  <a:cubicBezTo>
                    <a:pt x="437" y="211"/>
                    <a:pt x="432" y="212"/>
                    <a:pt x="433" y="213"/>
                  </a:cubicBezTo>
                  <a:cubicBezTo>
                    <a:pt x="433" y="216"/>
                    <a:pt x="436" y="220"/>
                    <a:pt x="439" y="220"/>
                  </a:cubicBezTo>
                  <a:cubicBezTo>
                    <a:pt x="443" y="219"/>
                    <a:pt x="445" y="215"/>
                    <a:pt x="447" y="212"/>
                  </a:cubicBezTo>
                  <a:cubicBezTo>
                    <a:pt x="447" y="211"/>
                    <a:pt x="445" y="211"/>
                    <a:pt x="445" y="210"/>
                  </a:cubicBezTo>
                  <a:cubicBezTo>
                    <a:pt x="448" y="207"/>
                    <a:pt x="451" y="204"/>
                    <a:pt x="454" y="201"/>
                  </a:cubicBezTo>
                  <a:cubicBezTo>
                    <a:pt x="455" y="201"/>
                    <a:pt x="455" y="203"/>
                    <a:pt x="456" y="203"/>
                  </a:cubicBezTo>
                  <a:cubicBezTo>
                    <a:pt x="457" y="202"/>
                    <a:pt x="458" y="198"/>
                    <a:pt x="460" y="199"/>
                  </a:cubicBezTo>
                  <a:cubicBezTo>
                    <a:pt x="464" y="201"/>
                    <a:pt x="467" y="204"/>
                    <a:pt x="469" y="208"/>
                  </a:cubicBezTo>
                  <a:cubicBezTo>
                    <a:pt x="469" y="210"/>
                    <a:pt x="465" y="210"/>
                    <a:pt x="465" y="212"/>
                  </a:cubicBezTo>
                  <a:cubicBezTo>
                    <a:pt x="464" y="213"/>
                    <a:pt x="467" y="213"/>
                    <a:pt x="466" y="214"/>
                  </a:cubicBezTo>
                  <a:cubicBezTo>
                    <a:pt x="464" y="217"/>
                    <a:pt x="461" y="220"/>
                    <a:pt x="457" y="223"/>
                  </a:cubicBezTo>
                  <a:cubicBezTo>
                    <a:pt x="457" y="223"/>
                    <a:pt x="456" y="220"/>
                    <a:pt x="456" y="221"/>
                  </a:cubicBezTo>
                  <a:cubicBezTo>
                    <a:pt x="453" y="223"/>
                    <a:pt x="448" y="225"/>
                    <a:pt x="448" y="229"/>
                  </a:cubicBezTo>
                  <a:cubicBezTo>
                    <a:pt x="448" y="231"/>
                    <a:pt x="451" y="234"/>
                    <a:pt x="454" y="234"/>
                  </a:cubicBezTo>
                  <a:cubicBezTo>
                    <a:pt x="455" y="235"/>
                    <a:pt x="456" y="230"/>
                    <a:pt x="457" y="231"/>
                  </a:cubicBezTo>
                  <a:cubicBezTo>
                    <a:pt x="461" y="232"/>
                    <a:pt x="465" y="236"/>
                    <a:pt x="466" y="240"/>
                  </a:cubicBezTo>
                  <a:cubicBezTo>
                    <a:pt x="467" y="241"/>
                    <a:pt x="463" y="242"/>
                    <a:pt x="463" y="243"/>
                  </a:cubicBezTo>
                  <a:cubicBezTo>
                    <a:pt x="463" y="245"/>
                    <a:pt x="467" y="246"/>
                    <a:pt x="466" y="247"/>
                  </a:cubicBezTo>
                  <a:cubicBezTo>
                    <a:pt x="465" y="251"/>
                    <a:pt x="461" y="255"/>
                    <a:pt x="458" y="256"/>
                  </a:cubicBezTo>
                  <a:cubicBezTo>
                    <a:pt x="456" y="257"/>
                    <a:pt x="456" y="252"/>
                    <a:pt x="454" y="252"/>
                  </a:cubicBezTo>
                  <a:cubicBezTo>
                    <a:pt x="452" y="252"/>
                    <a:pt x="452" y="257"/>
                    <a:pt x="450" y="256"/>
                  </a:cubicBezTo>
                  <a:cubicBezTo>
                    <a:pt x="446" y="254"/>
                    <a:pt x="443" y="251"/>
                    <a:pt x="441" y="247"/>
                  </a:cubicBezTo>
                  <a:cubicBezTo>
                    <a:pt x="440" y="245"/>
                    <a:pt x="445" y="245"/>
                    <a:pt x="445" y="243"/>
                  </a:cubicBezTo>
                  <a:cubicBezTo>
                    <a:pt x="444" y="241"/>
                    <a:pt x="442" y="237"/>
                    <a:pt x="439" y="238"/>
                  </a:cubicBezTo>
                  <a:cubicBezTo>
                    <a:pt x="434" y="239"/>
                    <a:pt x="430" y="243"/>
                    <a:pt x="429" y="248"/>
                  </a:cubicBezTo>
                  <a:cubicBezTo>
                    <a:pt x="428" y="251"/>
                    <a:pt x="436" y="251"/>
                    <a:pt x="436" y="254"/>
                  </a:cubicBezTo>
                  <a:cubicBezTo>
                    <a:pt x="435" y="258"/>
                    <a:pt x="431" y="262"/>
                    <a:pt x="427" y="263"/>
                  </a:cubicBezTo>
                  <a:cubicBezTo>
                    <a:pt x="424" y="263"/>
                    <a:pt x="423" y="256"/>
                    <a:pt x="420" y="257"/>
                  </a:cubicBezTo>
                  <a:cubicBezTo>
                    <a:pt x="415" y="258"/>
                    <a:pt x="404" y="266"/>
                    <a:pt x="409" y="268"/>
                  </a:cubicBezTo>
                  <a:cubicBezTo>
                    <a:pt x="427" y="272"/>
                    <a:pt x="446" y="272"/>
                    <a:pt x="464" y="268"/>
                  </a:cubicBezTo>
                  <a:cubicBezTo>
                    <a:pt x="473" y="265"/>
                    <a:pt x="479" y="255"/>
                    <a:pt x="484" y="247"/>
                  </a:cubicBezTo>
                  <a:cubicBezTo>
                    <a:pt x="486" y="245"/>
                    <a:pt x="478" y="244"/>
                    <a:pt x="479" y="242"/>
                  </a:cubicBezTo>
                  <a:cubicBezTo>
                    <a:pt x="480" y="237"/>
                    <a:pt x="484" y="234"/>
                    <a:pt x="488" y="233"/>
                  </a:cubicBezTo>
                  <a:cubicBezTo>
                    <a:pt x="491" y="232"/>
                    <a:pt x="491" y="237"/>
                    <a:pt x="493" y="238"/>
                  </a:cubicBezTo>
                  <a:cubicBezTo>
                    <a:pt x="495" y="238"/>
                    <a:pt x="496" y="236"/>
                    <a:pt x="497" y="235"/>
                  </a:cubicBezTo>
                  <a:cubicBezTo>
                    <a:pt x="497" y="234"/>
                    <a:pt x="495" y="234"/>
                    <a:pt x="495" y="233"/>
                  </a:cubicBezTo>
                  <a:cubicBezTo>
                    <a:pt x="498" y="229"/>
                    <a:pt x="501" y="226"/>
                    <a:pt x="504" y="224"/>
                  </a:cubicBezTo>
                  <a:cubicBezTo>
                    <a:pt x="505" y="223"/>
                    <a:pt x="505" y="226"/>
                    <a:pt x="506" y="226"/>
                  </a:cubicBezTo>
                  <a:cubicBezTo>
                    <a:pt x="507" y="225"/>
                    <a:pt x="507" y="223"/>
                    <a:pt x="508" y="224"/>
                  </a:cubicBezTo>
                  <a:cubicBezTo>
                    <a:pt x="511" y="226"/>
                    <a:pt x="514" y="229"/>
                    <a:pt x="517" y="233"/>
                  </a:cubicBezTo>
                  <a:cubicBezTo>
                    <a:pt x="517" y="233"/>
                    <a:pt x="515" y="234"/>
                    <a:pt x="515" y="235"/>
                  </a:cubicBezTo>
                  <a:cubicBezTo>
                    <a:pt x="515" y="235"/>
                    <a:pt x="517" y="236"/>
                    <a:pt x="516" y="236"/>
                  </a:cubicBezTo>
                  <a:cubicBezTo>
                    <a:pt x="514" y="240"/>
                    <a:pt x="511" y="243"/>
                    <a:pt x="507" y="245"/>
                  </a:cubicBezTo>
                  <a:cubicBezTo>
                    <a:pt x="507" y="246"/>
                    <a:pt x="507" y="243"/>
                    <a:pt x="506" y="243"/>
                  </a:cubicBezTo>
                  <a:cubicBezTo>
                    <a:pt x="504" y="244"/>
                    <a:pt x="502" y="245"/>
                    <a:pt x="502" y="247"/>
                  </a:cubicBezTo>
                  <a:cubicBezTo>
                    <a:pt x="503" y="249"/>
                    <a:pt x="508" y="250"/>
                    <a:pt x="508" y="252"/>
                  </a:cubicBezTo>
                  <a:cubicBezTo>
                    <a:pt x="507" y="256"/>
                    <a:pt x="503" y="260"/>
                    <a:pt x="499" y="261"/>
                  </a:cubicBezTo>
                  <a:cubicBezTo>
                    <a:pt x="496" y="262"/>
                    <a:pt x="496" y="255"/>
                    <a:pt x="493" y="256"/>
                  </a:cubicBezTo>
                  <a:cubicBezTo>
                    <a:pt x="488" y="258"/>
                    <a:pt x="477" y="264"/>
                    <a:pt x="482" y="268"/>
                  </a:cubicBezTo>
                  <a:cubicBezTo>
                    <a:pt x="489" y="273"/>
                    <a:pt x="501" y="271"/>
                    <a:pt x="510" y="268"/>
                  </a:cubicBezTo>
                  <a:cubicBezTo>
                    <a:pt x="518" y="265"/>
                    <a:pt x="520" y="253"/>
                    <a:pt x="527" y="250"/>
                  </a:cubicBezTo>
                  <a:cubicBezTo>
                    <a:pt x="531" y="249"/>
                    <a:pt x="536" y="255"/>
                    <a:pt x="536" y="259"/>
                  </a:cubicBezTo>
                  <a:cubicBezTo>
                    <a:pt x="537" y="263"/>
                    <a:pt x="525" y="265"/>
                    <a:pt x="528" y="268"/>
                  </a:cubicBezTo>
                  <a:cubicBezTo>
                    <a:pt x="533" y="272"/>
                    <a:pt x="542" y="264"/>
                    <a:pt x="548" y="268"/>
                  </a:cubicBezTo>
                  <a:cubicBezTo>
                    <a:pt x="551" y="270"/>
                    <a:pt x="551" y="278"/>
                    <a:pt x="548" y="280"/>
                  </a:cubicBezTo>
                  <a:cubicBezTo>
                    <a:pt x="542" y="284"/>
                    <a:pt x="533" y="276"/>
                    <a:pt x="528" y="280"/>
                  </a:cubicBezTo>
                  <a:cubicBezTo>
                    <a:pt x="525" y="283"/>
                    <a:pt x="537" y="285"/>
                    <a:pt x="536" y="289"/>
                  </a:cubicBezTo>
                  <a:cubicBezTo>
                    <a:pt x="536" y="293"/>
                    <a:pt x="531" y="299"/>
                    <a:pt x="527" y="298"/>
                  </a:cubicBezTo>
                  <a:cubicBezTo>
                    <a:pt x="520" y="295"/>
                    <a:pt x="518" y="283"/>
                    <a:pt x="510" y="280"/>
                  </a:cubicBezTo>
                  <a:cubicBezTo>
                    <a:pt x="501" y="277"/>
                    <a:pt x="489" y="275"/>
                    <a:pt x="482" y="280"/>
                  </a:cubicBezTo>
                  <a:cubicBezTo>
                    <a:pt x="477" y="283"/>
                    <a:pt x="488" y="290"/>
                    <a:pt x="493" y="292"/>
                  </a:cubicBezTo>
                  <a:cubicBezTo>
                    <a:pt x="496" y="293"/>
                    <a:pt x="496" y="286"/>
                    <a:pt x="499" y="287"/>
                  </a:cubicBezTo>
                  <a:cubicBezTo>
                    <a:pt x="503" y="288"/>
                    <a:pt x="507" y="292"/>
                    <a:pt x="508" y="296"/>
                  </a:cubicBezTo>
                  <a:cubicBezTo>
                    <a:pt x="508" y="298"/>
                    <a:pt x="503" y="298"/>
                    <a:pt x="502" y="301"/>
                  </a:cubicBezTo>
                  <a:cubicBezTo>
                    <a:pt x="502" y="303"/>
                    <a:pt x="504" y="304"/>
                    <a:pt x="506" y="304"/>
                  </a:cubicBezTo>
                  <a:cubicBezTo>
                    <a:pt x="507" y="305"/>
                    <a:pt x="507" y="302"/>
                    <a:pt x="507" y="303"/>
                  </a:cubicBezTo>
                  <a:cubicBezTo>
                    <a:pt x="511" y="305"/>
                    <a:pt x="514" y="308"/>
                    <a:pt x="516" y="312"/>
                  </a:cubicBezTo>
                  <a:cubicBezTo>
                    <a:pt x="517" y="312"/>
                    <a:pt x="515" y="313"/>
                    <a:pt x="515" y="313"/>
                  </a:cubicBezTo>
                  <a:cubicBezTo>
                    <a:pt x="515" y="314"/>
                    <a:pt x="517" y="315"/>
                    <a:pt x="517" y="315"/>
                  </a:cubicBezTo>
                  <a:cubicBezTo>
                    <a:pt x="514" y="319"/>
                    <a:pt x="511" y="322"/>
                    <a:pt x="508" y="324"/>
                  </a:cubicBezTo>
                  <a:cubicBezTo>
                    <a:pt x="507" y="325"/>
                    <a:pt x="507" y="322"/>
                    <a:pt x="506" y="322"/>
                  </a:cubicBezTo>
                  <a:cubicBezTo>
                    <a:pt x="505" y="322"/>
                    <a:pt x="505" y="324"/>
                    <a:pt x="504" y="324"/>
                  </a:cubicBezTo>
                  <a:cubicBezTo>
                    <a:pt x="501" y="322"/>
                    <a:pt x="498" y="318"/>
                    <a:pt x="495" y="315"/>
                  </a:cubicBezTo>
                  <a:cubicBezTo>
                    <a:pt x="495" y="314"/>
                    <a:pt x="497" y="314"/>
                    <a:pt x="497" y="313"/>
                  </a:cubicBezTo>
                  <a:cubicBezTo>
                    <a:pt x="496" y="312"/>
                    <a:pt x="495" y="310"/>
                    <a:pt x="493" y="310"/>
                  </a:cubicBezTo>
                  <a:cubicBezTo>
                    <a:pt x="491" y="310"/>
                    <a:pt x="491" y="316"/>
                    <a:pt x="488" y="315"/>
                  </a:cubicBezTo>
                  <a:cubicBezTo>
                    <a:pt x="484" y="314"/>
                    <a:pt x="480" y="310"/>
                    <a:pt x="479" y="306"/>
                  </a:cubicBezTo>
                  <a:cubicBezTo>
                    <a:pt x="478" y="304"/>
                    <a:pt x="486" y="303"/>
                    <a:pt x="484" y="301"/>
                  </a:cubicBezTo>
                  <a:cubicBezTo>
                    <a:pt x="479" y="293"/>
                    <a:pt x="473" y="283"/>
                    <a:pt x="464" y="280"/>
                  </a:cubicBezTo>
                  <a:cubicBezTo>
                    <a:pt x="446" y="275"/>
                    <a:pt x="427" y="276"/>
                    <a:pt x="409" y="280"/>
                  </a:cubicBezTo>
                  <a:cubicBezTo>
                    <a:pt x="404" y="282"/>
                    <a:pt x="415" y="290"/>
                    <a:pt x="420" y="291"/>
                  </a:cubicBezTo>
                  <a:cubicBezTo>
                    <a:pt x="423" y="292"/>
                    <a:pt x="424" y="284"/>
                    <a:pt x="427" y="285"/>
                  </a:cubicBezTo>
                  <a:cubicBezTo>
                    <a:pt x="431" y="286"/>
                    <a:pt x="435" y="290"/>
                    <a:pt x="436" y="294"/>
                  </a:cubicBezTo>
                  <a:cubicBezTo>
                    <a:pt x="436" y="297"/>
                    <a:pt x="428" y="297"/>
                    <a:pt x="429" y="300"/>
                  </a:cubicBezTo>
                  <a:cubicBezTo>
                    <a:pt x="430" y="305"/>
                    <a:pt x="434" y="309"/>
                    <a:pt x="439" y="310"/>
                  </a:cubicBezTo>
                  <a:cubicBezTo>
                    <a:pt x="442" y="311"/>
                    <a:pt x="444" y="307"/>
                    <a:pt x="445" y="304"/>
                  </a:cubicBezTo>
                  <a:cubicBezTo>
                    <a:pt x="445" y="303"/>
                    <a:pt x="440" y="302"/>
                    <a:pt x="441" y="301"/>
                  </a:cubicBezTo>
                  <a:cubicBezTo>
                    <a:pt x="443" y="297"/>
                    <a:pt x="446" y="293"/>
                    <a:pt x="450" y="292"/>
                  </a:cubicBezTo>
                  <a:cubicBezTo>
                    <a:pt x="452" y="291"/>
                    <a:pt x="452" y="296"/>
                    <a:pt x="454" y="296"/>
                  </a:cubicBezTo>
                  <a:cubicBezTo>
                    <a:pt x="456" y="295"/>
                    <a:pt x="456" y="291"/>
                    <a:pt x="458" y="292"/>
                  </a:cubicBezTo>
                  <a:cubicBezTo>
                    <a:pt x="461" y="293"/>
                    <a:pt x="465" y="297"/>
                    <a:pt x="466" y="301"/>
                  </a:cubicBezTo>
                  <a:cubicBezTo>
                    <a:pt x="467" y="302"/>
                    <a:pt x="463" y="303"/>
                    <a:pt x="463" y="304"/>
                  </a:cubicBezTo>
                  <a:cubicBezTo>
                    <a:pt x="463" y="306"/>
                    <a:pt x="467" y="307"/>
                    <a:pt x="466" y="308"/>
                  </a:cubicBezTo>
                  <a:cubicBezTo>
                    <a:pt x="465" y="312"/>
                    <a:pt x="461" y="315"/>
                    <a:pt x="457" y="317"/>
                  </a:cubicBezTo>
                  <a:cubicBezTo>
                    <a:pt x="456" y="318"/>
                    <a:pt x="455" y="313"/>
                    <a:pt x="454" y="313"/>
                  </a:cubicBezTo>
                  <a:cubicBezTo>
                    <a:pt x="451" y="314"/>
                    <a:pt x="448" y="317"/>
                    <a:pt x="448" y="319"/>
                  </a:cubicBezTo>
                  <a:cubicBezTo>
                    <a:pt x="448" y="323"/>
                    <a:pt x="453" y="325"/>
                    <a:pt x="456" y="327"/>
                  </a:cubicBezTo>
                  <a:cubicBezTo>
                    <a:pt x="456" y="327"/>
                    <a:pt x="457" y="325"/>
                    <a:pt x="457" y="325"/>
                  </a:cubicBezTo>
                  <a:cubicBezTo>
                    <a:pt x="461" y="328"/>
                    <a:pt x="464" y="331"/>
                    <a:pt x="466" y="334"/>
                  </a:cubicBezTo>
                  <a:cubicBezTo>
                    <a:pt x="467" y="335"/>
                    <a:pt x="464" y="335"/>
                    <a:pt x="465" y="336"/>
                  </a:cubicBezTo>
                  <a:cubicBezTo>
                    <a:pt x="465" y="338"/>
                    <a:pt x="469" y="338"/>
                    <a:pt x="469" y="340"/>
                  </a:cubicBezTo>
                  <a:cubicBezTo>
                    <a:pt x="467" y="344"/>
                    <a:pt x="464" y="347"/>
                    <a:pt x="460" y="349"/>
                  </a:cubicBezTo>
                  <a:cubicBezTo>
                    <a:pt x="458" y="350"/>
                    <a:pt x="457" y="346"/>
                    <a:pt x="456" y="345"/>
                  </a:cubicBezTo>
                  <a:cubicBezTo>
                    <a:pt x="455" y="345"/>
                    <a:pt x="455" y="347"/>
                    <a:pt x="454" y="346"/>
                  </a:cubicBezTo>
                  <a:cubicBezTo>
                    <a:pt x="451" y="344"/>
                    <a:pt x="448" y="341"/>
                    <a:pt x="445" y="337"/>
                  </a:cubicBezTo>
                  <a:cubicBezTo>
                    <a:pt x="445" y="337"/>
                    <a:pt x="447" y="337"/>
                    <a:pt x="447" y="336"/>
                  </a:cubicBezTo>
                  <a:cubicBezTo>
                    <a:pt x="445" y="333"/>
                    <a:pt x="443" y="329"/>
                    <a:pt x="439" y="328"/>
                  </a:cubicBezTo>
                  <a:cubicBezTo>
                    <a:pt x="436" y="328"/>
                    <a:pt x="433" y="332"/>
                    <a:pt x="433" y="334"/>
                  </a:cubicBezTo>
                  <a:cubicBezTo>
                    <a:pt x="432" y="336"/>
                    <a:pt x="437" y="337"/>
                    <a:pt x="436" y="338"/>
                  </a:cubicBezTo>
                  <a:cubicBezTo>
                    <a:pt x="435" y="342"/>
                    <a:pt x="431" y="345"/>
                    <a:pt x="427" y="347"/>
                  </a:cubicBezTo>
                  <a:cubicBezTo>
                    <a:pt x="426" y="348"/>
                    <a:pt x="425" y="343"/>
                    <a:pt x="424" y="343"/>
                  </a:cubicBezTo>
                  <a:cubicBezTo>
                    <a:pt x="422" y="343"/>
                    <a:pt x="422" y="348"/>
                    <a:pt x="420" y="347"/>
                  </a:cubicBezTo>
                  <a:cubicBezTo>
                    <a:pt x="416" y="346"/>
                    <a:pt x="413" y="342"/>
                    <a:pt x="411" y="338"/>
                  </a:cubicBezTo>
                  <a:cubicBezTo>
                    <a:pt x="410" y="337"/>
                    <a:pt x="415" y="336"/>
                    <a:pt x="415" y="334"/>
                  </a:cubicBezTo>
                  <a:cubicBezTo>
                    <a:pt x="415" y="333"/>
                    <a:pt x="410" y="332"/>
                    <a:pt x="411" y="331"/>
                  </a:cubicBezTo>
                  <a:cubicBezTo>
                    <a:pt x="413" y="327"/>
                    <a:pt x="416" y="324"/>
                    <a:pt x="420" y="322"/>
                  </a:cubicBezTo>
                  <a:cubicBezTo>
                    <a:pt x="422" y="321"/>
                    <a:pt x="422" y="326"/>
                    <a:pt x="424" y="326"/>
                  </a:cubicBezTo>
                  <a:cubicBezTo>
                    <a:pt x="427" y="325"/>
                    <a:pt x="431" y="322"/>
                    <a:pt x="430" y="319"/>
                  </a:cubicBezTo>
                  <a:cubicBezTo>
                    <a:pt x="429" y="315"/>
                    <a:pt x="425" y="310"/>
                    <a:pt x="420" y="309"/>
                  </a:cubicBezTo>
                  <a:cubicBezTo>
                    <a:pt x="417" y="309"/>
                    <a:pt x="417" y="316"/>
                    <a:pt x="414" y="315"/>
                  </a:cubicBezTo>
                  <a:cubicBezTo>
                    <a:pt x="410" y="315"/>
                    <a:pt x="406" y="311"/>
                    <a:pt x="405" y="306"/>
                  </a:cubicBezTo>
                  <a:cubicBezTo>
                    <a:pt x="405" y="304"/>
                    <a:pt x="413" y="303"/>
                    <a:pt x="411" y="300"/>
                  </a:cubicBezTo>
                  <a:cubicBezTo>
                    <a:pt x="407" y="292"/>
                    <a:pt x="400" y="284"/>
                    <a:pt x="391" y="280"/>
                  </a:cubicBezTo>
                  <a:cubicBezTo>
                    <a:pt x="381" y="276"/>
                    <a:pt x="367" y="275"/>
                    <a:pt x="357" y="280"/>
                  </a:cubicBezTo>
                  <a:cubicBezTo>
                    <a:pt x="352" y="283"/>
                    <a:pt x="364" y="290"/>
                    <a:pt x="369" y="292"/>
                  </a:cubicBezTo>
                  <a:cubicBezTo>
                    <a:pt x="371" y="293"/>
                    <a:pt x="372" y="286"/>
                    <a:pt x="374" y="287"/>
                  </a:cubicBezTo>
                  <a:cubicBezTo>
                    <a:pt x="378" y="288"/>
                    <a:pt x="382" y="292"/>
                    <a:pt x="383" y="296"/>
                  </a:cubicBezTo>
                  <a:cubicBezTo>
                    <a:pt x="384" y="298"/>
                    <a:pt x="378" y="298"/>
                    <a:pt x="378" y="301"/>
                  </a:cubicBezTo>
                  <a:cubicBezTo>
                    <a:pt x="377" y="303"/>
                    <a:pt x="380" y="304"/>
                    <a:pt x="381" y="304"/>
                  </a:cubicBezTo>
                  <a:cubicBezTo>
                    <a:pt x="382" y="305"/>
                    <a:pt x="382" y="302"/>
                    <a:pt x="383" y="303"/>
                  </a:cubicBezTo>
                  <a:cubicBezTo>
                    <a:pt x="386" y="305"/>
                    <a:pt x="389" y="308"/>
                    <a:pt x="392" y="312"/>
                  </a:cubicBezTo>
                  <a:cubicBezTo>
                    <a:pt x="392" y="312"/>
                    <a:pt x="390" y="313"/>
                    <a:pt x="390" y="313"/>
                  </a:cubicBezTo>
                  <a:cubicBezTo>
                    <a:pt x="390" y="314"/>
                    <a:pt x="393" y="315"/>
                    <a:pt x="392" y="315"/>
                  </a:cubicBezTo>
                  <a:cubicBezTo>
                    <a:pt x="390" y="319"/>
                    <a:pt x="387" y="322"/>
                    <a:pt x="383" y="324"/>
                  </a:cubicBezTo>
                  <a:cubicBezTo>
                    <a:pt x="382" y="325"/>
                    <a:pt x="382" y="322"/>
                    <a:pt x="381" y="322"/>
                  </a:cubicBezTo>
                  <a:cubicBezTo>
                    <a:pt x="381" y="322"/>
                    <a:pt x="380" y="324"/>
                    <a:pt x="380" y="324"/>
                  </a:cubicBezTo>
                  <a:cubicBezTo>
                    <a:pt x="376" y="322"/>
                    <a:pt x="373" y="318"/>
                    <a:pt x="371" y="315"/>
                  </a:cubicBezTo>
                  <a:cubicBezTo>
                    <a:pt x="370" y="314"/>
                    <a:pt x="373" y="314"/>
                    <a:pt x="372" y="313"/>
                  </a:cubicBezTo>
                  <a:cubicBezTo>
                    <a:pt x="372" y="312"/>
                    <a:pt x="370" y="310"/>
                    <a:pt x="369" y="310"/>
                  </a:cubicBezTo>
                  <a:cubicBezTo>
                    <a:pt x="366" y="310"/>
                    <a:pt x="366" y="316"/>
                    <a:pt x="364" y="315"/>
                  </a:cubicBezTo>
                  <a:cubicBezTo>
                    <a:pt x="359" y="314"/>
                    <a:pt x="356" y="310"/>
                    <a:pt x="355" y="306"/>
                  </a:cubicBezTo>
                  <a:cubicBezTo>
                    <a:pt x="354" y="304"/>
                    <a:pt x="361" y="303"/>
                    <a:pt x="360" y="301"/>
                  </a:cubicBezTo>
                  <a:cubicBezTo>
                    <a:pt x="355" y="293"/>
                    <a:pt x="347" y="286"/>
                    <a:pt x="339" y="280"/>
                  </a:cubicBezTo>
                  <a:cubicBezTo>
                    <a:pt x="336" y="278"/>
                    <a:pt x="328" y="276"/>
                    <a:pt x="327" y="280"/>
                  </a:cubicBezTo>
                  <a:cubicBezTo>
                    <a:pt x="326" y="284"/>
                    <a:pt x="336" y="285"/>
                    <a:pt x="337" y="289"/>
                  </a:cubicBezTo>
                  <a:cubicBezTo>
                    <a:pt x="337" y="294"/>
                    <a:pt x="332" y="300"/>
                    <a:pt x="328" y="298"/>
                  </a:cubicBezTo>
                  <a:cubicBezTo>
                    <a:pt x="319" y="296"/>
                    <a:pt x="318" y="280"/>
                    <a:pt x="309" y="280"/>
                  </a:cubicBezTo>
                  <a:cubicBezTo>
                    <a:pt x="302" y="281"/>
                    <a:pt x="295" y="293"/>
                    <a:pt x="298" y="300"/>
                  </a:cubicBezTo>
                  <a:cubicBezTo>
                    <a:pt x="302" y="307"/>
                    <a:pt x="317" y="301"/>
                    <a:pt x="323" y="306"/>
                  </a:cubicBezTo>
                  <a:cubicBezTo>
                    <a:pt x="326" y="309"/>
                    <a:pt x="323" y="317"/>
                    <a:pt x="320" y="319"/>
                  </a:cubicBezTo>
                  <a:cubicBezTo>
                    <a:pt x="316" y="321"/>
                    <a:pt x="310" y="312"/>
                    <a:pt x="307" y="315"/>
                  </a:cubicBezTo>
                  <a:cubicBezTo>
                    <a:pt x="304" y="318"/>
                    <a:pt x="310" y="324"/>
                    <a:pt x="313" y="326"/>
                  </a:cubicBezTo>
                  <a:cubicBezTo>
                    <a:pt x="322" y="330"/>
                    <a:pt x="332" y="333"/>
                    <a:pt x="341" y="333"/>
                  </a:cubicBezTo>
                  <a:cubicBezTo>
                    <a:pt x="344" y="333"/>
                    <a:pt x="341" y="327"/>
                    <a:pt x="343" y="326"/>
                  </a:cubicBezTo>
                  <a:cubicBezTo>
                    <a:pt x="347" y="325"/>
                    <a:pt x="353" y="326"/>
                    <a:pt x="355" y="329"/>
                  </a:cubicBezTo>
                  <a:cubicBezTo>
                    <a:pt x="357" y="331"/>
                    <a:pt x="353" y="334"/>
                    <a:pt x="354" y="337"/>
                  </a:cubicBezTo>
                  <a:cubicBezTo>
                    <a:pt x="354" y="338"/>
                    <a:pt x="357" y="338"/>
                    <a:pt x="358" y="338"/>
                  </a:cubicBezTo>
                  <a:cubicBezTo>
                    <a:pt x="359" y="338"/>
                    <a:pt x="358" y="336"/>
                    <a:pt x="359" y="336"/>
                  </a:cubicBezTo>
                  <a:cubicBezTo>
                    <a:pt x="363" y="336"/>
                    <a:pt x="367" y="337"/>
                    <a:pt x="371" y="339"/>
                  </a:cubicBezTo>
                  <a:cubicBezTo>
                    <a:pt x="372" y="339"/>
                    <a:pt x="370" y="340"/>
                    <a:pt x="370" y="341"/>
                  </a:cubicBezTo>
                  <a:cubicBezTo>
                    <a:pt x="371" y="342"/>
                    <a:pt x="373" y="341"/>
                    <a:pt x="373" y="342"/>
                  </a:cubicBezTo>
                  <a:cubicBezTo>
                    <a:pt x="373" y="346"/>
                    <a:pt x="372" y="350"/>
                    <a:pt x="370" y="354"/>
                  </a:cubicBezTo>
                  <a:cubicBezTo>
                    <a:pt x="369" y="355"/>
                    <a:pt x="368" y="353"/>
                    <a:pt x="367" y="353"/>
                  </a:cubicBezTo>
                  <a:cubicBezTo>
                    <a:pt x="367" y="354"/>
                    <a:pt x="367" y="356"/>
                    <a:pt x="367" y="356"/>
                  </a:cubicBezTo>
                  <a:cubicBezTo>
                    <a:pt x="362" y="355"/>
                    <a:pt x="358" y="354"/>
                    <a:pt x="354" y="352"/>
                  </a:cubicBezTo>
                  <a:cubicBezTo>
                    <a:pt x="354" y="352"/>
                    <a:pt x="356" y="351"/>
                    <a:pt x="355" y="350"/>
                  </a:cubicBezTo>
                  <a:cubicBezTo>
                    <a:pt x="354" y="349"/>
                    <a:pt x="351" y="348"/>
                    <a:pt x="350" y="349"/>
                  </a:cubicBezTo>
                  <a:cubicBezTo>
                    <a:pt x="348" y="350"/>
                    <a:pt x="351" y="355"/>
                    <a:pt x="348" y="356"/>
                  </a:cubicBezTo>
                  <a:cubicBezTo>
                    <a:pt x="344" y="357"/>
                    <a:pt x="339" y="356"/>
                    <a:pt x="336" y="353"/>
                  </a:cubicBezTo>
                  <a:cubicBezTo>
                    <a:pt x="334" y="351"/>
                    <a:pt x="340" y="347"/>
                    <a:pt x="338" y="345"/>
                  </a:cubicBezTo>
                  <a:cubicBezTo>
                    <a:pt x="334" y="342"/>
                    <a:pt x="322" y="336"/>
                    <a:pt x="322" y="341"/>
                  </a:cubicBezTo>
                  <a:cubicBezTo>
                    <a:pt x="322" y="353"/>
                    <a:pt x="330" y="363"/>
                    <a:pt x="339" y="371"/>
                  </a:cubicBezTo>
                  <a:cubicBezTo>
                    <a:pt x="346" y="377"/>
                    <a:pt x="357" y="378"/>
                    <a:pt x="366" y="378"/>
                  </a:cubicBezTo>
                  <a:cubicBezTo>
                    <a:pt x="369" y="378"/>
                    <a:pt x="366" y="371"/>
                    <a:pt x="369" y="370"/>
                  </a:cubicBezTo>
                  <a:cubicBezTo>
                    <a:pt x="373" y="368"/>
                    <a:pt x="378" y="370"/>
                    <a:pt x="381" y="373"/>
                  </a:cubicBezTo>
                  <a:cubicBezTo>
                    <a:pt x="383" y="375"/>
                    <a:pt x="377" y="379"/>
                    <a:pt x="379" y="381"/>
                  </a:cubicBezTo>
                  <a:cubicBezTo>
                    <a:pt x="382" y="385"/>
                    <a:pt x="388" y="386"/>
                    <a:pt x="392" y="385"/>
                  </a:cubicBezTo>
                  <a:cubicBezTo>
                    <a:pt x="395" y="384"/>
                    <a:pt x="395" y="379"/>
                    <a:pt x="394" y="376"/>
                  </a:cubicBezTo>
                  <a:cubicBezTo>
                    <a:pt x="394" y="375"/>
                    <a:pt x="390" y="377"/>
                    <a:pt x="389" y="375"/>
                  </a:cubicBezTo>
                  <a:cubicBezTo>
                    <a:pt x="389" y="371"/>
                    <a:pt x="390" y="366"/>
                    <a:pt x="393" y="363"/>
                  </a:cubicBezTo>
                  <a:cubicBezTo>
                    <a:pt x="394" y="361"/>
                    <a:pt x="396" y="365"/>
                    <a:pt x="398" y="364"/>
                  </a:cubicBezTo>
                  <a:cubicBezTo>
                    <a:pt x="399" y="363"/>
                    <a:pt x="397" y="359"/>
                    <a:pt x="399" y="359"/>
                  </a:cubicBezTo>
                  <a:cubicBezTo>
                    <a:pt x="403" y="358"/>
                    <a:pt x="408" y="359"/>
                    <a:pt x="411" y="362"/>
                  </a:cubicBezTo>
                  <a:cubicBezTo>
                    <a:pt x="413" y="363"/>
                    <a:pt x="409" y="366"/>
                    <a:pt x="410" y="367"/>
                  </a:cubicBezTo>
                  <a:cubicBezTo>
                    <a:pt x="411" y="369"/>
                    <a:pt x="415" y="367"/>
                    <a:pt x="415" y="369"/>
                  </a:cubicBezTo>
                  <a:cubicBezTo>
                    <a:pt x="416" y="373"/>
                    <a:pt x="414" y="377"/>
                    <a:pt x="412" y="381"/>
                  </a:cubicBezTo>
                  <a:cubicBezTo>
                    <a:pt x="411" y="382"/>
                    <a:pt x="408" y="378"/>
                    <a:pt x="407" y="380"/>
                  </a:cubicBezTo>
                  <a:cubicBezTo>
                    <a:pt x="405" y="382"/>
                    <a:pt x="403" y="386"/>
                    <a:pt x="404" y="388"/>
                  </a:cubicBezTo>
                  <a:cubicBezTo>
                    <a:pt x="407" y="391"/>
                    <a:pt x="411" y="391"/>
                    <a:pt x="415" y="391"/>
                  </a:cubicBezTo>
                  <a:cubicBezTo>
                    <a:pt x="416" y="391"/>
                    <a:pt x="415" y="389"/>
                    <a:pt x="416" y="389"/>
                  </a:cubicBezTo>
                  <a:cubicBezTo>
                    <a:pt x="420" y="389"/>
                    <a:pt x="424" y="390"/>
                    <a:pt x="428" y="392"/>
                  </a:cubicBezTo>
                  <a:cubicBezTo>
                    <a:pt x="428" y="392"/>
                    <a:pt x="427" y="394"/>
                    <a:pt x="427" y="394"/>
                  </a:cubicBezTo>
                  <a:cubicBezTo>
                    <a:pt x="429" y="395"/>
                    <a:pt x="432" y="394"/>
                    <a:pt x="433" y="396"/>
                  </a:cubicBezTo>
                  <a:cubicBezTo>
                    <a:pt x="433" y="400"/>
                    <a:pt x="432" y="405"/>
                    <a:pt x="429" y="408"/>
                  </a:cubicBezTo>
                  <a:cubicBezTo>
                    <a:pt x="428" y="409"/>
                    <a:pt x="426" y="406"/>
                    <a:pt x="424" y="406"/>
                  </a:cubicBezTo>
                  <a:cubicBezTo>
                    <a:pt x="423" y="407"/>
                    <a:pt x="424" y="409"/>
                    <a:pt x="423" y="409"/>
                  </a:cubicBezTo>
                  <a:cubicBezTo>
                    <a:pt x="419" y="409"/>
                    <a:pt x="415" y="407"/>
                    <a:pt x="411" y="406"/>
                  </a:cubicBezTo>
                  <a:cubicBezTo>
                    <a:pt x="410" y="405"/>
                    <a:pt x="412" y="404"/>
                    <a:pt x="412" y="403"/>
                  </a:cubicBezTo>
                  <a:cubicBezTo>
                    <a:pt x="408" y="402"/>
                    <a:pt x="405" y="399"/>
                    <a:pt x="401" y="400"/>
                  </a:cubicBezTo>
                  <a:cubicBezTo>
                    <a:pt x="399" y="401"/>
                    <a:pt x="398" y="406"/>
                    <a:pt x="399" y="408"/>
                  </a:cubicBezTo>
                  <a:cubicBezTo>
                    <a:pt x="400" y="410"/>
                    <a:pt x="404" y="408"/>
                    <a:pt x="404" y="410"/>
                  </a:cubicBezTo>
                  <a:cubicBezTo>
                    <a:pt x="405" y="414"/>
                    <a:pt x="403" y="419"/>
                    <a:pt x="401" y="422"/>
                  </a:cubicBezTo>
                  <a:cubicBezTo>
                    <a:pt x="400" y="423"/>
                    <a:pt x="397" y="420"/>
                    <a:pt x="396" y="421"/>
                  </a:cubicBezTo>
                  <a:cubicBezTo>
                    <a:pt x="394" y="421"/>
                    <a:pt x="396" y="425"/>
                    <a:pt x="394" y="426"/>
                  </a:cubicBezTo>
                  <a:cubicBezTo>
                    <a:pt x="390" y="426"/>
                    <a:pt x="385" y="425"/>
                    <a:pt x="382" y="422"/>
                  </a:cubicBezTo>
                  <a:cubicBezTo>
                    <a:pt x="381" y="421"/>
                    <a:pt x="384" y="419"/>
                    <a:pt x="384" y="417"/>
                  </a:cubicBezTo>
                  <a:cubicBezTo>
                    <a:pt x="383" y="416"/>
                    <a:pt x="379" y="418"/>
                    <a:pt x="378" y="416"/>
                  </a:cubicBezTo>
                  <a:cubicBezTo>
                    <a:pt x="378" y="412"/>
                    <a:pt x="379" y="407"/>
                    <a:pt x="382" y="404"/>
                  </a:cubicBezTo>
                  <a:cubicBezTo>
                    <a:pt x="383" y="402"/>
                    <a:pt x="386" y="406"/>
                    <a:pt x="387" y="405"/>
                  </a:cubicBezTo>
                  <a:cubicBezTo>
                    <a:pt x="389" y="403"/>
                    <a:pt x="391" y="399"/>
                    <a:pt x="389" y="397"/>
                  </a:cubicBezTo>
                  <a:cubicBezTo>
                    <a:pt x="386" y="394"/>
                    <a:pt x="380" y="392"/>
                    <a:pt x="375" y="393"/>
                  </a:cubicBezTo>
                  <a:cubicBezTo>
                    <a:pt x="372" y="394"/>
                    <a:pt x="376" y="401"/>
                    <a:pt x="373" y="402"/>
                  </a:cubicBezTo>
                  <a:cubicBezTo>
                    <a:pt x="369" y="404"/>
                    <a:pt x="363" y="402"/>
                    <a:pt x="361" y="399"/>
                  </a:cubicBezTo>
                  <a:cubicBezTo>
                    <a:pt x="359" y="397"/>
                    <a:pt x="365" y="392"/>
                    <a:pt x="363" y="390"/>
                  </a:cubicBezTo>
                  <a:cubicBezTo>
                    <a:pt x="359" y="386"/>
                    <a:pt x="347" y="381"/>
                    <a:pt x="348" y="386"/>
                  </a:cubicBezTo>
                  <a:cubicBezTo>
                    <a:pt x="353" y="404"/>
                    <a:pt x="362" y="421"/>
                    <a:pt x="375" y="434"/>
                  </a:cubicBezTo>
                  <a:cubicBezTo>
                    <a:pt x="382" y="440"/>
                    <a:pt x="394" y="441"/>
                    <a:pt x="404" y="441"/>
                  </a:cubicBezTo>
                  <a:cubicBezTo>
                    <a:pt x="406" y="441"/>
                    <a:pt x="403" y="434"/>
                    <a:pt x="406" y="434"/>
                  </a:cubicBezTo>
                  <a:cubicBezTo>
                    <a:pt x="410" y="433"/>
                    <a:pt x="415" y="434"/>
                    <a:pt x="418" y="437"/>
                  </a:cubicBezTo>
                  <a:cubicBezTo>
                    <a:pt x="420" y="439"/>
                    <a:pt x="415" y="442"/>
                    <a:pt x="416" y="444"/>
                  </a:cubicBezTo>
                  <a:cubicBezTo>
                    <a:pt x="416" y="446"/>
                    <a:pt x="419" y="446"/>
                    <a:pt x="421" y="446"/>
                  </a:cubicBezTo>
                  <a:cubicBezTo>
                    <a:pt x="421" y="445"/>
                    <a:pt x="420" y="443"/>
                    <a:pt x="421" y="443"/>
                  </a:cubicBezTo>
                  <a:cubicBezTo>
                    <a:pt x="425" y="444"/>
                    <a:pt x="430" y="445"/>
                    <a:pt x="433" y="447"/>
                  </a:cubicBezTo>
                  <a:cubicBezTo>
                    <a:pt x="434" y="447"/>
                    <a:pt x="432" y="448"/>
                    <a:pt x="433" y="449"/>
                  </a:cubicBezTo>
                  <a:cubicBezTo>
                    <a:pt x="433" y="450"/>
                    <a:pt x="436" y="449"/>
                    <a:pt x="435" y="450"/>
                  </a:cubicBezTo>
                  <a:cubicBezTo>
                    <a:pt x="435" y="454"/>
                    <a:pt x="434" y="458"/>
                    <a:pt x="432" y="462"/>
                  </a:cubicBezTo>
                  <a:cubicBezTo>
                    <a:pt x="432" y="463"/>
                    <a:pt x="430" y="461"/>
                    <a:pt x="429" y="461"/>
                  </a:cubicBezTo>
                  <a:cubicBezTo>
                    <a:pt x="429" y="461"/>
                    <a:pt x="430" y="463"/>
                    <a:pt x="429" y="463"/>
                  </a:cubicBezTo>
                  <a:cubicBezTo>
                    <a:pt x="425" y="463"/>
                    <a:pt x="420" y="462"/>
                    <a:pt x="417" y="460"/>
                  </a:cubicBezTo>
                  <a:cubicBezTo>
                    <a:pt x="416" y="460"/>
                    <a:pt x="418" y="458"/>
                    <a:pt x="417" y="458"/>
                  </a:cubicBezTo>
                  <a:cubicBezTo>
                    <a:pt x="416" y="457"/>
                    <a:pt x="414" y="456"/>
                    <a:pt x="413" y="457"/>
                  </a:cubicBezTo>
                  <a:cubicBezTo>
                    <a:pt x="411" y="458"/>
                    <a:pt x="413" y="463"/>
                    <a:pt x="411" y="464"/>
                  </a:cubicBezTo>
                  <a:cubicBezTo>
                    <a:pt x="406" y="465"/>
                    <a:pt x="401" y="464"/>
                    <a:pt x="398" y="461"/>
                  </a:cubicBezTo>
                  <a:cubicBezTo>
                    <a:pt x="397" y="459"/>
                    <a:pt x="402" y="455"/>
                    <a:pt x="400" y="453"/>
                  </a:cubicBezTo>
                  <a:cubicBezTo>
                    <a:pt x="396" y="450"/>
                    <a:pt x="385" y="444"/>
                    <a:pt x="384" y="449"/>
                  </a:cubicBezTo>
                  <a:cubicBezTo>
                    <a:pt x="383" y="458"/>
                    <a:pt x="391" y="468"/>
                    <a:pt x="398" y="474"/>
                  </a:cubicBezTo>
                  <a:cubicBezTo>
                    <a:pt x="405" y="479"/>
                    <a:pt x="416" y="474"/>
                    <a:pt x="422" y="480"/>
                  </a:cubicBezTo>
                  <a:cubicBezTo>
                    <a:pt x="425" y="483"/>
                    <a:pt x="423" y="490"/>
                    <a:pt x="419" y="492"/>
                  </a:cubicBezTo>
                  <a:cubicBezTo>
                    <a:pt x="416" y="494"/>
                    <a:pt x="408" y="485"/>
                    <a:pt x="407" y="489"/>
                  </a:cubicBezTo>
                  <a:cubicBezTo>
                    <a:pt x="407" y="496"/>
                    <a:pt x="418" y="500"/>
                    <a:pt x="417" y="506"/>
                  </a:cubicBezTo>
                  <a:cubicBezTo>
                    <a:pt x="417" y="510"/>
                    <a:pt x="410" y="514"/>
                    <a:pt x="406" y="513"/>
                  </a:cubicBezTo>
                  <a:cubicBezTo>
                    <a:pt x="400" y="509"/>
                    <a:pt x="402" y="498"/>
                    <a:pt x="396" y="495"/>
                  </a:cubicBezTo>
                  <a:cubicBezTo>
                    <a:pt x="393" y="494"/>
                    <a:pt x="397" y="505"/>
                    <a:pt x="393" y="507"/>
                  </a:cubicBezTo>
                  <a:cubicBezTo>
                    <a:pt x="390" y="509"/>
                    <a:pt x="382" y="508"/>
                    <a:pt x="381" y="504"/>
                  </a:cubicBezTo>
                  <a:cubicBezTo>
                    <a:pt x="379" y="496"/>
                    <a:pt x="389" y="488"/>
                    <a:pt x="387" y="480"/>
                  </a:cubicBezTo>
                  <a:cubicBezTo>
                    <a:pt x="386" y="471"/>
                    <a:pt x="382" y="459"/>
                    <a:pt x="373" y="455"/>
                  </a:cubicBezTo>
                  <a:cubicBezTo>
                    <a:pt x="368" y="453"/>
                    <a:pt x="368" y="466"/>
                    <a:pt x="369" y="471"/>
                  </a:cubicBezTo>
                  <a:cubicBezTo>
                    <a:pt x="369" y="474"/>
                    <a:pt x="376" y="471"/>
                    <a:pt x="376" y="473"/>
                  </a:cubicBezTo>
                  <a:cubicBezTo>
                    <a:pt x="377" y="477"/>
                    <a:pt x="376" y="483"/>
                    <a:pt x="373" y="486"/>
                  </a:cubicBezTo>
                  <a:cubicBezTo>
                    <a:pt x="371" y="487"/>
                    <a:pt x="368" y="483"/>
                    <a:pt x="366" y="484"/>
                  </a:cubicBezTo>
                  <a:cubicBezTo>
                    <a:pt x="364" y="484"/>
                    <a:pt x="364" y="487"/>
                    <a:pt x="364" y="488"/>
                  </a:cubicBezTo>
                  <a:cubicBezTo>
                    <a:pt x="365" y="489"/>
                    <a:pt x="367" y="488"/>
                    <a:pt x="367" y="489"/>
                  </a:cubicBezTo>
                  <a:cubicBezTo>
                    <a:pt x="366" y="493"/>
                    <a:pt x="365" y="497"/>
                    <a:pt x="363" y="501"/>
                  </a:cubicBezTo>
                  <a:cubicBezTo>
                    <a:pt x="363" y="502"/>
                    <a:pt x="362" y="500"/>
                    <a:pt x="361" y="501"/>
                  </a:cubicBezTo>
                  <a:cubicBezTo>
                    <a:pt x="360" y="501"/>
                    <a:pt x="361" y="503"/>
                    <a:pt x="360" y="503"/>
                  </a:cubicBezTo>
                  <a:cubicBezTo>
                    <a:pt x="356" y="503"/>
                    <a:pt x="352" y="502"/>
                    <a:pt x="348" y="500"/>
                  </a:cubicBezTo>
                  <a:cubicBezTo>
                    <a:pt x="347" y="500"/>
                    <a:pt x="349" y="498"/>
                    <a:pt x="349" y="497"/>
                  </a:cubicBezTo>
                  <a:cubicBezTo>
                    <a:pt x="349" y="497"/>
                    <a:pt x="347" y="497"/>
                    <a:pt x="347" y="497"/>
                  </a:cubicBezTo>
                  <a:cubicBezTo>
                    <a:pt x="347" y="493"/>
                    <a:pt x="348" y="488"/>
                    <a:pt x="350" y="484"/>
                  </a:cubicBezTo>
                  <a:cubicBezTo>
                    <a:pt x="350" y="484"/>
                    <a:pt x="352" y="486"/>
                    <a:pt x="352" y="485"/>
                  </a:cubicBezTo>
                  <a:cubicBezTo>
                    <a:pt x="353" y="484"/>
                    <a:pt x="355" y="482"/>
                    <a:pt x="353" y="480"/>
                  </a:cubicBezTo>
                  <a:cubicBezTo>
                    <a:pt x="352" y="478"/>
                    <a:pt x="347" y="481"/>
                    <a:pt x="346" y="478"/>
                  </a:cubicBezTo>
                  <a:cubicBezTo>
                    <a:pt x="345" y="474"/>
                    <a:pt x="346" y="469"/>
                    <a:pt x="349" y="466"/>
                  </a:cubicBezTo>
                  <a:cubicBezTo>
                    <a:pt x="351" y="464"/>
                    <a:pt x="356" y="470"/>
                    <a:pt x="357" y="468"/>
                  </a:cubicBezTo>
                  <a:cubicBezTo>
                    <a:pt x="362" y="460"/>
                    <a:pt x="367" y="449"/>
                    <a:pt x="364" y="440"/>
                  </a:cubicBezTo>
                  <a:cubicBezTo>
                    <a:pt x="360" y="422"/>
                    <a:pt x="350" y="406"/>
                    <a:pt x="337" y="392"/>
                  </a:cubicBezTo>
                  <a:cubicBezTo>
                    <a:pt x="333" y="389"/>
                    <a:pt x="332" y="403"/>
                    <a:pt x="333" y="408"/>
                  </a:cubicBezTo>
                  <a:cubicBezTo>
                    <a:pt x="334" y="411"/>
                    <a:pt x="341" y="407"/>
                    <a:pt x="342" y="410"/>
                  </a:cubicBezTo>
                  <a:cubicBezTo>
                    <a:pt x="343" y="414"/>
                    <a:pt x="342" y="420"/>
                    <a:pt x="339" y="422"/>
                  </a:cubicBezTo>
                  <a:cubicBezTo>
                    <a:pt x="336" y="424"/>
                    <a:pt x="332" y="418"/>
                    <a:pt x="330" y="420"/>
                  </a:cubicBezTo>
                  <a:cubicBezTo>
                    <a:pt x="326" y="423"/>
                    <a:pt x="325" y="429"/>
                    <a:pt x="326" y="433"/>
                  </a:cubicBezTo>
                  <a:cubicBezTo>
                    <a:pt x="327" y="436"/>
                    <a:pt x="331" y="436"/>
                    <a:pt x="334" y="436"/>
                  </a:cubicBezTo>
                  <a:cubicBezTo>
                    <a:pt x="336" y="435"/>
                    <a:pt x="334" y="431"/>
                    <a:pt x="335" y="431"/>
                  </a:cubicBezTo>
                  <a:cubicBezTo>
                    <a:pt x="339" y="430"/>
                    <a:pt x="344" y="431"/>
                    <a:pt x="347" y="434"/>
                  </a:cubicBezTo>
                  <a:cubicBezTo>
                    <a:pt x="349" y="435"/>
                    <a:pt x="345" y="437"/>
                    <a:pt x="346" y="439"/>
                  </a:cubicBezTo>
                  <a:cubicBezTo>
                    <a:pt x="347" y="440"/>
                    <a:pt x="351" y="438"/>
                    <a:pt x="351" y="440"/>
                  </a:cubicBezTo>
                  <a:cubicBezTo>
                    <a:pt x="352" y="444"/>
                    <a:pt x="351" y="449"/>
                    <a:pt x="348" y="452"/>
                  </a:cubicBezTo>
                  <a:cubicBezTo>
                    <a:pt x="347" y="454"/>
                    <a:pt x="344" y="450"/>
                    <a:pt x="343" y="451"/>
                  </a:cubicBezTo>
                  <a:cubicBezTo>
                    <a:pt x="341" y="452"/>
                    <a:pt x="343" y="456"/>
                    <a:pt x="342" y="456"/>
                  </a:cubicBezTo>
                  <a:cubicBezTo>
                    <a:pt x="337" y="457"/>
                    <a:pt x="333" y="455"/>
                    <a:pt x="329" y="453"/>
                  </a:cubicBezTo>
                  <a:cubicBezTo>
                    <a:pt x="328" y="452"/>
                    <a:pt x="332" y="449"/>
                    <a:pt x="331" y="448"/>
                  </a:cubicBezTo>
                  <a:cubicBezTo>
                    <a:pt x="329" y="446"/>
                    <a:pt x="325" y="444"/>
                    <a:pt x="323" y="446"/>
                  </a:cubicBezTo>
                  <a:cubicBezTo>
                    <a:pt x="320" y="448"/>
                    <a:pt x="320" y="453"/>
                    <a:pt x="320" y="456"/>
                  </a:cubicBezTo>
                  <a:cubicBezTo>
                    <a:pt x="320" y="457"/>
                    <a:pt x="322" y="456"/>
                    <a:pt x="322" y="457"/>
                  </a:cubicBezTo>
                  <a:cubicBezTo>
                    <a:pt x="322" y="461"/>
                    <a:pt x="321" y="465"/>
                    <a:pt x="319" y="469"/>
                  </a:cubicBezTo>
                  <a:cubicBezTo>
                    <a:pt x="319" y="470"/>
                    <a:pt x="317" y="468"/>
                    <a:pt x="317" y="468"/>
                  </a:cubicBezTo>
                  <a:cubicBezTo>
                    <a:pt x="315" y="470"/>
                    <a:pt x="317" y="474"/>
                    <a:pt x="315" y="474"/>
                  </a:cubicBezTo>
                  <a:cubicBezTo>
                    <a:pt x="311" y="475"/>
                    <a:pt x="306" y="473"/>
                    <a:pt x="303" y="471"/>
                  </a:cubicBezTo>
                  <a:cubicBezTo>
                    <a:pt x="301" y="469"/>
                    <a:pt x="305" y="467"/>
                    <a:pt x="304" y="465"/>
                  </a:cubicBezTo>
                  <a:cubicBezTo>
                    <a:pt x="304" y="464"/>
                    <a:pt x="302" y="465"/>
                    <a:pt x="302" y="465"/>
                  </a:cubicBezTo>
                  <a:cubicBezTo>
                    <a:pt x="303" y="460"/>
                    <a:pt x="304" y="456"/>
                    <a:pt x="306" y="452"/>
                  </a:cubicBezTo>
                  <a:cubicBezTo>
                    <a:pt x="306" y="452"/>
                    <a:pt x="307" y="454"/>
                    <a:pt x="308" y="453"/>
                  </a:cubicBezTo>
                  <a:cubicBezTo>
                    <a:pt x="309" y="450"/>
                    <a:pt x="312" y="446"/>
                    <a:pt x="310" y="442"/>
                  </a:cubicBezTo>
                  <a:cubicBezTo>
                    <a:pt x="309" y="440"/>
                    <a:pt x="305" y="439"/>
                    <a:pt x="302" y="440"/>
                  </a:cubicBezTo>
                  <a:cubicBezTo>
                    <a:pt x="300" y="441"/>
                    <a:pt x="302" y="445"/>
                    <a:pt x="301" y="445"/>
                  </a:cubicBezTo>
                  <a:cubicBezTo>
                    <a:pt x="296" y="446"/>
                    <a:pt x="292" y="444"/>
                    <a:pt x="288" y="442"/>
                  </a:cubicBezTo>
                  <a:cubicBezTo>
                    <a:pt x="287" y="441"/>
                    <a:pt x="291" y="438"/>
                    <a:pt x="290" y="437"/>
                  </a:cubicBezTo>
                  <a:cubicBezTo>
                    <a:pt x="289" y="435"/>
                    <a:pt x="285" y="437"/>
                    <a:pt x="284" y="435"/>
                  </a:cubicBezTo>
                  <a:cubicBezTo>
                    <a:pt x="284" y="431"/>
                    <a:pt x="285" y="426"/>
                    <a:pt x="288" y="423"/>
                  </a:cubicBezTo>
                  <a:cubicBezTo>
                    <a:pt x="289" y="422"/>
                    <a:pt x="291" y="425"/>
                    <a:pt x="293" y="425"/>
                  </a:cubicBezTo>
                  <a:cubicBezTo>
                    <a:pt x="294" y="424"/>
                    <a:pt x="293" y="420"/>
                    <a:pt x="294" y="420"/>
                  </a:cubicBezTo>
                  <a:cubicBezTo>
                    <a:pt x="298" y="419"/>
                    <a:pt x="303" y="420"/>
                    <a:pt x="306" y="423"/>
                  </a:cubicBezTo>
                  <a:cubicBezTo>
                    <a:pt x="308" y="424"/>
                    <a:pt x="304" y="427"/>
                    <a:pt x="305" y="428"/>
                  </a:cubicBezTo>
                  <a:cubicBezTo>
                    <a:pt x="307" y="430"/>
                    <a:pt x="312" y="432"/>
                    <a:pt x="314" y="430"/>
                  </a:cubicBezTo>
                  <a:cubicBezTo>
                    <a:pt x="317" y="427"/>
                    <a:pt x="319" y="421"/>
                    <a:pt x="317" y="417"/>
                  </a:cubicBezTo>
                  <a:cubicBezTo>
                    <a:pt x="317" y="414"/>
                    <a:pt x="310" y="417"/>
                    <a:pt x="309" y="414"/>
                  </a:cubicBezTo>
                  <a:cubicBezTo>
                    <a:pt x="308" y="410"/>
                    <a:pt x="309" y="405"/>
                    <a:pt x="312" y="402"/>
                  </a:cubicBezTo>
                  <a:cubicBezTo>
                    <a:pt x="315" y="400"/>
                    <a:pt x="319" y="407"/>
                    <a:pt x="321" y="404"/>
                  </a:cubicBezTo>
                  <a:cubicBezTo>
                    <a:pt x="326" y="396"/>
                    <a:pt x="330" y="386"/>
                    <a:pt x="328" y="377"/>
                  </a:cubicBezTo>
                  <a:cubicBezTo>
                    <a:pt x="326" y="366"/>
                    <a:pt x="321" y="354"/>
                    <a:pt x="311" y="348"/>
                  </a:cubicBezTo>
                  <a:cubicBezTo>
                    <a:pt x="306" y="345"/>
                    <a:pt x="306" y="358"/>
                    <a:pt x="307" y="364"/>
                  </a:cubicBezTo>
                  <a:cubicBezTo>
                    <a:pt x="307" y="366"/>
                    <a:pt x="313" y="363"/>
                    <a:pt x="314" y="365"/>
                  </a:cubicBezTo>
                  <a:cubicBezTo>
                    <a:pt x="315" y="370"/>
                    <a:pt x="314" y="375"/>
                    <a:pt x="311" y="378"/>
                  </a:cubicBezTo>
                  <a:cubicBezTo>
                    <a:pt x="309" y="379"/>
                    <a:pt x="306" y="375"/>
                    <a:pt x="303" y="376"/>
                  </a:cubicBezTo>
                  <a:cubicBezTo>
                    <a:pt x="302" y="376"/>
                    <a:pt x="302" y="379"/>
                    <a:pt x="302" y="381"/>
                  </a:cubicBezTo>
                  <a:cubicBezTo>
                    <a:pt x="302" y="381"/>
                    <a:pt x="304" y="380"/>
                    <a:pt x="304" y="381"/>
                  </a:cubicBezTo>
                  <a:cubicBezTo>
                    <a:pt x="304" y="385"/>
                    <a:pt x="303" y="390"/>
                    <a:pt x="301" y="393"/>
                  </a:cubicBezTo>
                  <a:cubicBezTo>
                    <a:pt x="301" y="394"/>
                    <a:pt x="300" y="392"/>
                    <a:pt x="299" y="393"/>
                  </a:cubicBezTo>
                  <a:cubicBezTo>
                    <a:pt x="298" y="393"/>
                    <a:pt x="299" y="395"/>
                    <a:pt x="298" y="395"/>
                  </a:cubicBezTo>
                  <a:cubicBezTo>
                    <a:pt x="294" y="395"/>
                    <a:pt x="290" y="394"/>
                    <a:pt x="286" y="392"/>
                  </a:cubicBezTo>
                  <a:cubicBezTo>
                    <a:pt x="285" y="392"/>
                    <a:pt x="287" y="390"/>
                    <a:pt x="287" y="389"/>
                  </a:cubicBezTo>
                  <a:cubicBezTo>
                    <a:pt x="286" y="389"/>
                    <a:pt x="284" y="390"/>
                    <a:pt x="284" y="389"/>
                  </a:cubicBezTo>
                  <a:cubicBezTo>
                    <a:pt x="285" y="385"/>
                    <a:pt x="286" y="380"/>
                    <a:pt x="288" y="377"/>
                  </a:cubicBezTo>
                  <a:cubicBezTo>
                    <a:pt x="288" y="376"/>
                    <a:pt x="289" y="378"/>
                    <a:pt x="290" y="377"/>
                  </a:cubicBezTo>
                  <a:cubicBezTo>
                    <a:pt x="291" y="376"/>
                    <a:pt x="292" y="374"/>
                    <a:pt x="291" y="373"/>
                  </a:cubicBezTo>
                  <a:cubicBezTo>
                    <a:pt x="290" y="371"/>
                    <a:pt x="285" y="373"/>
                    <a:pt x="284" y="371"/>
                  </a:cubicBezTo>
                  <a:cubicBezTo>
                    <a:pt x="283" y="366"/>
                    <a:pt x="284" y="361"/>
                    <a:pt x="287" y="358"/>
                  </a:cubicBezTo>
                  <a:cubicBezTo>
                    <a:pt x="289" y="357"/>
                    <a:pt x="293" y="362"/>
                    <a:pt x="294" y="360"/>
                  </a:cubicBezTo>
                  <a:cubicBezTo>
                    <a:pt x="299" y="352"/>
                    <a:pt x="302" y="342"/>
                    <a:pt x="302" y="332"/>
                  </a:cubicBezTo>
                  <a:cubicBezTo>
                    <a:pt x="302" y="328"/>
                    <a:pt x="300" y="321"/>
                    <a:pt x="296" y="322"/>
                  </a:cubicBezTo>
                  <a:cubicBezTo>
                    <a:pt x="292" y="323"/>
                    <a:pt x="296" y="332"/>
                    <a:pt x="293" y="334"/>
                  </a:cubicBezTo>
                  <a:cubicBezTo>
                    <a:pt x="289" y="336"/>
                    <a:pt x="281" y="335"/>
                    <a:pt x="280" y="331"/>
                  </a:cubicBezTo>
                  <a:cubicBezTo>
                    <a:pt x="279" y="323"/>
                    <a:pt x="292" y="313"/>
                    <a:pt x="287" y="306"/>
                  </a:cubicBezTo>
                  <a:cubicBezTo>
                    <a:pt x="283" y="300"/>
                    <a:pt x="269" y="300"/>
                    <a:pt x="265" y="306"/>
                  </a:cubicBezTo>
                  <a:cubicBezTo>
                    <a:pt x="260" y="313"/>
                    <a:pt x="273" y="323"/>
                    <a:pt x="271" y="331"/>
                  </a:cubicBezTo>
                  <a:cubicBezTo>
                    <a:pt x="270" y="335"/>
                    <a:pt x="263" y="336"/>
                    <a:pt x="259" y="334"/>
                  </a:cubicBezTo>
                  <a:cubicBezTo>
                    <a:pt x="255" y="332"/>
                    <a:pt x="260" y="323"/>
                    <a:pt x="256" y="322"/>
                  </a:cubicBezTo>
                  <a:cubicBezTo>
                    <a:pt x="252" y="321"/>
                    <a:pt x="249" y="328"/>
                    <a:pt x="250" y="332"/>
                  </a:cubicBezTo>
                  <a:cubicBezTo>
                    <a:pt x="250" y="342"/>
                    <a:pt x="252" y="352"/>
                    <a:pt x="257" y="360"/>
                  </a:cubicBezTo>
                  <a:cubicBezTo>
                    <a:pt x="258" y="362"/>
                    <a:pt x="263" y="357"/>
                    <a:pt x="265" y="358"/>
                  </a:cubicBezTo>
                  <a:cubicBezTo>
                    <a:pt x="268" y="361"/>
                    <a:pt x="269" y="366"/>
                    <a:pt x="268" y="371"/>
                  </a:cubicBezTo>
                  <a:cubicBezTo>
                    <a:pt x="267" y="373"/>
                    <a:pt x="262" y="371"/>
                    <a:pt x="261" y="373"/>
                  </a:cubicBezTo>
                  <a:cubicBezTo>
                    <a:pt x="259" y="374"/>
                    <a:pt x="261" y="376"/>
                    <a:pt x="262" y="377"/>
                  </a:cubicBezTo>
                  <a:cubicBezTo>
                    <a:pt x="262" y="378"/>
                    <a:pt x="264" y="376"/>
                    <a:pt x="264" y="377"/>
                  </a:cubicBezTo>
                  <a:cubicBezTo>
                    <a:pt x="266" y="380"/>
                    <a:pt x="267" y="385"/>
                    <a:pt x="267" y="389"/>
                  </a:cubicBezTo>
                  <a:cubicBezTo>
                    <a:pt x="267" y="390"/>
                    <a:pt x="265" y="389"/>
                    <a:pt x="265" y="389"/>
                  </a:cubicBezTo>
                  <a:cubicBezTo>
                    <a:pt x="265" y="390"/>
                    <a:pt x="267" y="392"/>
                    <a:pt x="266" y="392"/>
                  </a:cubicBezTo>
                  <a:cubicBezTo>
                    <a:pt x="262" y="394"/>
                    <a:pt x="258" y="395"/>
                    <a:pt x="254" y="395"/>
                  </a:cubicBezTo>
                  <a:cubicBezTo>
                    <a:pt x="253" y="396"/>
                    <a:pt x="254" y="393"/>
                    <a:pt x="253" y="393"/>
                  </a:cubicBezTo>
                  <a:cubicBezTo>
                    <a:pt x="252" y="392"/>
                    <a:pt x="251" y="394"/>
                    <a:pt x="251" y="393"/>
                  </a:cubicBezTo>
                  <a:cubicBezTo>
                    <a:pt x="249" y="390"/>
                    <a:pt x="248" y="385"/>
                    <a:pt x="247" y="381"/>
                  </a:cubicBezTo>
                  <a:cubicBezTo>
                    <a:pt x="247" y="380"/>
                    <a:pt x="249" y="381"/>
                    <a:pt x="250" y="381"/>
                  </a:cubicBezTo>
                  <a:cubicBezTo>
                    <a:pt x="250" y="379"/>
                    <a:pt x="250" y="376"/>
                    <a:pt x="248" y="376"/>
                  </a:cubicBezTo>
                  <a:cubicBezTo>
                    <a:pt x="246" y="375"/>
                    <a:pt x="243" y="380"/>
                    <a:pt x="241" y="378"/>
                  </a:cubicBezTo>
                  <a:cubicBezTo>
                    <a:pt x="238" y="375"/>
                    <a:pt x="237" y="370"/>
                    <a:pt x="238" y="366"/>
                  </a:cubicBezTo>
                  <a:cubicBezTo>
                    <a:pt x="238" y="363"/>
                    <a:pt x="245" y="366"/>
                    <a:pt x="245" y="364"/>
                  </a:cubicBezTo>
                  <a:cubicBezTo>
                    <a:pt x="246" y="358"/>
                    <a:pt x="245" y="345"/>
                    <a:pt x="241" y="348"/>
                  </a:cubicBezTo>
                  <a:cubicBezTo>
                    <a:pt x="231" y="354"/>
                    <a:pt x="226" y="366"/>
                    <a:pt x="224" y="377"/>
                  </a:cubicBezTo>
                  <a:cubicBezTo>
                    <a:pt x="222" y="386"/>
                    <a:pt x="226" y="396"/>
                    <a:pt x="231" y="404"/>
                  </a:cubicBezTo>
                  <a:cubicBezTo>
                    <a:pt x="233" y="407"/>
                    <a:pt x="237" y="400"/>
                    <a:pt x="239" y="402"/>
                  </a:cubicBezTo>
                  <a:cubicBezTo>
                    <a:pt x="243" y="405"/>
                    <a:pt x="244" y="410"/>
                    <a:pt x="243" y="414"/>
                  </a:cubicBezTo>
                  <a:cubicBezTo>
                    <a:pt x="242" y="417"/>
                    <a:pt x="235" y="414"/>
                    <a:pt x="234" y="417"/>
                  </a:cubicBezTo>
                  <a:cubicBezTo>
                    <a:pt x="233" y="421"/>
                    <a:pt x="235" y="427"/>
                    <a:pt x="238" y="430"/>
                  </a:cubicBezTo>
                  <a:cubicBezTo>
                    <a:pt x="240" y="432"/>
                    <a:pt x="244" y="430"/>
                    <a:pt x="247" y="428"/>
                  </a:cubicBezTo>
                  <a:cubicBezTo>
                    <a:pt x="248" y="427"/>
                    <a:pt x="244" y="424"/>
                    <a:pt x="245" y="423"/>
                  </a:cubicBezTo>
                  <a:cubicBezTo>
                    <a:pt x="249" y="420"/>
                    <a:pt x="253" y="419"/>
                    <a:pt x="257" y="420"/>
                  </a:cubicBezTo>
                  <a:cubicBezTo>
                    <a:pt x="259" y="420"/>
                    <a:pt x="257" y="424"/>
                    <a:pt x="259" y="425"/>
                  </a:cubicBezTo>
                  <a:cubicBezTo>
                    <a:pt x="260" y="425"/>
                    <a:pt x="263" y="422"/>
                    <a:pt x="264" y="423"/>
                  </a:cubicBezTo>
                  <a:cubicBezTo>
                    <a:pt x="267" y="426"/>
                    <a:pt x="268" y="431"/>
                    <a:pt x="267" y="435"/>
                  </a:cubicBezTo>
                  <a:cubicBezTo>
                    <a:pt x="267" y="437"/>
                    <a:pt x="263" y="435"/>
                    <a:pt x="262" y="437"/>
                  </a:cubicBezTo>
                  <a:cubicBezTo>
                    <a:pt x="261" y="438"/>
                    <a:pt x="265" y="441"/>
                    <a:pt x="263" y="442"/>
                  </a:cubicBezTo>
                  <a:cubicBezTo>
                    <a:pt x="260" y="444"/>
                    <a:pt x="255" y="446"/>
                    <a:pt x="251" y="445"/>
                  </a:cubicBezTo>
                  <a:cubicBezTo>
                    <a:pt x="249" y="445"/>
                    <a:pt x="252" y="441"/>
                    <a:pt x="250" y="440"/>
                  </a:cubicBezTo>
                  <a:cubicBezTo>
                    <a:pt x="247" y="439"/>
                    <a:pt x="242" y="440"/>
                    <a:pt x="241" y="442"/>
                  </a:cubicBezTo>
                  <a:cubicBezTo>
                    <a:pt x="240" y="446"/>
                    <a:pt x="242" y="450"/>
                    <a:pt x="244" y="453"/>
                  </a:cubicBezTo>
                  <a:cubicBezTo>
                    <a:pt x="244" y="454"/>
                    <a:pt x="246" y="452"/>
                    <a:pt x="246" y="452"/>
                  </a:cubicBezTo>
                  <a:cubicBezTo>
                    <a:pt x="248" y="456"/>
                    <a:pt x="249" y="460"/>
                    <a:pt x="249" y="465"/>
                  </a:cubicBezTo>
                  <a:cubicBezTo>
                    <a:pt x="250" y="465"/>
                    <a:pt x="247" y="464"/>
                    <a:pt x="247" y="465"/>
                  </a:cubicBezTo>
                  <a:cubicBezTo>
                    <a:pt x="247" y="467"/>
                    <a:pt x="250" y="469"/>
                    <a:pt x="249" y="471"/>
                  </a:cubicBezTo>
                  <a:cubicBezTo>
                    <a:pt x="246" y="473"/>
                    <a:pt x="241" y="475"/>
                    <a:pt x="237" y="474"/>
                  </a:cubicBezTo>
                  <a:cubicBezTo>
                    <a:pt x="235" y="474"/>
                    <a:pt x="236" y="470"/>
                    <a:pt x="235" y="468"/>
                  </a:cubicBezTo>
                  <a:cubicBezTo>
                    <a:pt x="235" y="468"/>
                    <a:pt x="233" y="470"/>
                    <a:pt x="233" y="469"/>
                  </a:cubicBezTo>
                  <a:cubicBezTo>
                    <a:pt x="231" y="465"/>
                    <a:pt x="230" y="461"/>
                    <a:pt x="229" y="457"/>
                  </a:cubicBezTo>
                  <a:cubicBezTo>
                    <a:pt x="229" y="456"/>
                    <a:pt x="232" y="457"/>
                    <a:pt x="232" y="456"/>
                  </a:cubicBezTo>
                  <a:cubicBezTo>
                    <a:pt x="232" y="453"/>
                    <a:pt x="232" y="448"/>
                    <a:pt x="229" y="446"/>
                  </a:cubicBezTo>
                  <a:cubicBezTo>
                    <a:pt x="227" y="444"/>
                    <a:pt x="223" y="446"/>
                    <a:pt x="221" y="448"/>
                  </a:cubicBezTo>
                  <a:cubicBezTo>
                    <a:pt x="220" y="449"/>
                    <a:pt x="224" y="452"/>
                    <a:pt x="222" y="453"/>
                  </a:cubicBezTo>
                  <a:cubicBezTo>
                    <a:pt x="219" y="455"/>
                    <a:pt x="214" y="457"/>
                    <a:pt x="210" y="456"/>
                  </a:cubicBezTo>
                  <a:cubicBezTo>
                    <a:pt x="208" y="456"/>
                    <a:pt x="210" y="452"/>
                    <a:pt x="209" y="451"/>
                  </a:cubicBezTo>
                  <a:cubicBezTo>
                    <a:pt x="207" y="450"/>
                    <a:pt x="205" y="454"/>
                    <a:pt x="204" y="452"/>
                  </a:cubicBezTo>
                  <a:cubicBezTo>
                    <a:pt x="201" y="449"/>
                    <a:pt x="200" y="444"/>
                    <a:pt x="200" y="440"/>
                  </a:cubicBezTo>
                  <a:cubicBezTo>
                    <a:pt x="201" y="438"/>
                    <a:pt x="205" y="440"/>
                    <a:pt x="206" y="439"/>
                  </a:cubicBezTo>
                  <a:cubicBezTo>
                    <a:pt x="206" y="437"/>
                    <a:pt x="203" y="435"/>
                    <a:pt x="204" y="434"/>
                  </a:cubicBezTo>
                  <a:cubicBezTo>
                    <a:pt x="208" y="431"/>
                    <a:pt x="212" y="430"/>
                    <a:pt x="216" y="431"/>
                  </a:cubicBezTo>
                  <a:cubicBezTo>
                    <a:pt x="218" y="431"/>
                    <a:pt x="216" y="435"/>
                    <a:pt x="218" y="436"/>
                  </a:cubicBezTo>
                  <a:cubicBezTo>
                    <a:pt x="220" y="436"/>
                    <a:pt x="225" y="436"/>
                    <a:pt x="226" y="433"/>
                  </a:cubicBezTo>
                  <a:cubicBezTo>
                    <a:pt x="227" y="429"/>
                    <a:pt x="226" y="423"/>
                    <a:pt x="222" y="420"/>
                  </a:cubicBezTo>
                  <a:cubicBezTo>
                    <a:pt x="220" y="418"/>
                    <a:pt x="216" y="424"/>
                    <a:pt x="213" y="422"/>
                  </a:cubicBezTo>
                  <a:cubicBezTo>
                    <a:pt x="210" y="420"/>
                    <a:pt x="208" y="414"/>
                    <a:pt x="210" y="410"/>
                  </a:cubicBezTo>
                  <a:cubicBezTo>
                    <a:pt x="211" y="407"/>
                    <a:pt x="218" y="411"/>
                    <a:pt x="219" y="408"/>
                  </a:cubicBezTo>
                  <a:cubicBezTo>
                    <a:pt x="220" y="403"/>
                    <a:pt x="218" y="389"/>
                    <a:pt x="215" y="392"/>
                  </a:cubicBezTo>
                  <a:cubicBezTo>
                    <a:pt x="202" y="406"/>
                    <a:pt x="192" y="422"/>
                    <a:pt x="187" y="440"/>
                  </a:cubicBezTo>
                  <a:cubicBezTo>
                    <a:pt x="185" y="449"/>
                    <a:pt x="190" y="460"/>
                    <a:pt x="195" y="468"/>
                  </a:cubicBezTo>
                  <a:cubicBezTo>
                    <a:pt x="196" y="470"/>
                    <a:pt x="200" y="464"/>
                    <a:pt x="202" y="466"/>
                  </a:cubicBezTo>
                  <a:cubicBezTo>
                    <a:pt x="205" y="469"/>
                    <a:pt x="207" y="474"/>
                    <a:pt x="206" y="478"/>
                  </a:cubicBezTo>
                  <a:cubicBezTo>
                    <a:pt x="205" y="481"/>
                    <a:pt x="200" y="478"/>
                    <a:pt x="198" y="480"/>
                  </a:cubicBezTo>
                  <a:cubicBezTo>
                    <a:pt x="197" y="482"/>
                    <a:pt x="198" y="484"/>
                    <a:pt x="200" y="485"/>
                  </a:cubicBezTo>
                  <a:cubicBezTo>
                    <a:pt x="200" y="486"/>
                    <a:pt x="201" y="484"/>
                    <a:pt x="202" y="484"/>
                  </a:cubicBezTo>
                  <a:cubicBezTo>
                    <a:pt x="204" y="488"/>
                    <a:pt x="205" y="493"/>
                    <a:pt x="205" y="497"/>
                  </a:cubicBezTo>
                  <a:cubicBezTo>
                    <a:pt x="205" y="497"/>
                    <a:pt x="203" y="497"/>
                    <a:pt x="203" y="497"/>
                  </a:cubicBezTo>
                  <a:cubicBezTo>
                    <a:pt x="202" y="498"/>
                    <a:pt x="204" y="500"/>
                    <a:pt x="204" y="500"/>
                  </a:cubicBezTo>
                  <a:cubicBezTo>
                    <a:pt x="200" y="502"/>
                    <a:pt x="195" y="503"/>
                    <a:pt x="191" y="503"/>
                  </a:cubicBezTo>
                  <a:cubicBezTo>
                    <a:pt x="190" y="503"/>
                    <a:pt x="191" y="501"/>
                    <a:pt x="191" y="501"/>
                  </a:cubicBezTo>
                  <a:cubicBezTo>
                    <a:pt x="190" y="500"/>
                    <a:pt x="189" y="502"/>
                    <a:pt x="188" y="501"/>
                  </a:cubicBezTo>
                  <a:cubicBezTo>
                    <a:pt x="187" y="497"/>
                    <a:pt x="185" y="493"/>
                    <a:pt x="185" y="489"/>
                  </a:cubicBezTo>
                  <a:cubicBezTo>
                    <a:pt x="185" y="488"/>
                    <a:pt x="187" y="489"/>
                    <a:pt x="187" y="488"/>
                  </a:cubicBezTo>
                  <a:cubicBezTo>
                    <a:pt x="188" y="487"/>
                    <a:pt x="188" y="484"/>
                    <a:pt x="186" y="484"/>
                  </a:cubicBezTo>
                  <a:cubicBezTo>
                    <a:pt x="184" y="483"/>
                    <a:pt x="181" y="487"/>
                    <a:pt x="179" y="486"/>
                  </a:cubicBezTo>
                  <a:cubicBezTo>
                    <a:pt x="176" y="483"/>
                    <a:pt x="174" y="477"/>
                    <a:pt x="175" y="473"/>
                  </a:cubicBezTo>
                  <a:cubicBezTo>
                    <a:pt x="176" y="471"/>
                    <a:pt x="182" y="474"/>
                    <a:pt x="183" y="471"/>
                  </a:cubicBezTo>
                  <a:cubicBezTo>
                    <a:pt x="184" y="466"/>
                    <a:pt x="183" y="453"/>
                    <a:pt x="178" y="455"/>
                  </a:cubicBezTo>
                  <a:cubicBezTo>
                    <a:pt x="170" y="459"/>
                    <a:pt x="166" y="471"/>
                    <a:pt x="164" y="480"/>
                  </a:cubicBezTo>
                  <a:cubicBezTo>
                    <a:pt x="163" y="488"/>
                    <a:pt x="172" y="496"/>
                    <a:pt x="171" y="504"/>
                  </a:cubicBezTo>
                  <a:cubicBezTo>
                    <a:pt x="170" y="508"/>
                    <a:pt x="162" y="509"/>
                    <a:pt x="158" y="507"/>
                  </a:cubicBezTo>
                  <a:cubicBezTo>
                    <a:pt x="155" y="505"/>
                    <a:pt x="159" y="494"/>
                    <a:pt x="155" y="495"/>
                  </a:cubicBezTo>
                  <a:cubicBezTo>
                    <a:pt x="149" y="498"/>
                    <a:pt x="151" y="510"/>
                    <a:pt x="145" y="513"/>
                  </a:cubicBezTo>
                  <a:cubicBezTo>
                    <a:pt x="142" y="514"/>
                    <a:pt x="135" y="510"/>
                    <a:pt x="134" y="506"/>
                  </a:cubicBezTo>
                  <a:cubicBezTo>
                    <a:pt x="134" y="500"/>
                    <a:pt x="145" y="496"/>
                    <a:pt x="144" y="489"/>
                  </a:cubicBezTo>
                  <a:cubicBezTo>
                    <a:pt x="144" y="485"/>
                    <a:pt x="136" y="494"/>
                    <a:pt x="133" y="492"/>
                  </a:cubicBezTo>
                  <a:cubicBezTo>
                    <a:pt x="129" y="490"/>
                    <a:pt x="126" y="483"/>
                    <a:pt x="129" y="480"/>
                  </a:cubicBezTo>
                  <a:cubicBezTo>
                    <a:pt x="136" y="474"/>
                    <a:pt x="147" y="479"/>
                    <a:pt x="153" y="474"/>
                  </a:cubicBezTo>
                  <a:cubicBezTo>
                    <a:pt x="161" y="468"/>
                    <a:pt x="168" y="458"/>
                    <a:pt x="167" y="449"/>
                  </a:cubicBezTo>
                  <a:cubicBezTo>
                    <a:pt x="167" y="444"/>
                    <a:pt x="156" y="450"/>
                    <a:pt x="151" y="453"/>
                  </a:cubicBezTo>
                  <a:cubicBezTo>
                    <a:pt x="150" y="455"/>
                    <a:pt x="155" y="459"/>
                    <a:pt x="153" y="461"/>
                  </a:cubicBezTo>
                  <a:cubicBezTo>
                    <a:pt x="150" y="464"/>
                    <a:pt x="145" y="465"/>
                    <a:pt x="141" y="464"/>
                  </a:cubicBezTo>
                  <a:cubicBezTo>
                    <a:pt x="139" y="463"/>
                    <a:pt x="141" y="458"/>
                    <a:pt x="139" y="457"/>
                  </a:cubicBezTo>
                  <a:cubicBezTo>
                    <a:pt x="138" y="456"/>
                    <a:pt x="136" y="457"/>
                    <a:pt x="134" y="458"/>
                  </a:cubicBezTo>
                  <a:cubicBezTo>
                    <a:pt x="134" y="458"/>
                    <a:pt x="136" y="460"/>
                    <a:pt x="135" y="460"/>
                  </a:cubicBezTo>
                  <a:cubicBezTo>
                    <a:pt x="131" y="462"/>
                    <a:pt x="127" y="463"/>
                    <a:pt x="123" y="463"/>
                  </a:cubicBezTo>
                  <a:cubicBezTo>
                    <a:pt x="122" y="463"/>
                    <a:pt x="123" y="461"/>
                    <a:pt x="122" y="461"/>
                  </a:cubicBezTo>
                  <a:cubicBezTo>
                    <a:pt x="121" y="461"/>
                    <a:pt x="120" y="463"/>
                    <a:pt x="120" y="462"/>
                  </a:cubicBezTo>
                  <a:cubicBezTo>
                    <a:pt x="118" y="458"/>
                    <a:pt x="116" y="454"/>
                    <a:pt x="116" y="450"/>
                  </a:cubicBezTo>
                  <a:cubicBezTo>
                    <a:pt x="116" y="449"/>
                    <a:pt x="118" y="450"/>
                    <a:pt x="119" y="449"/>
                  </a:cubicBezTo>
                  <a:cubicBezTo>
                    <a:pt x="119" y="448"/>
                    <a:pt x="118" y="447"/>
                    <a:pt x="118" y="447"/>
                  </a:cubicBezTo>
                  <a:cubicBezTo>
                    <a:pt x="122" y="445"/>
                    <a:pt x="126" y="444"/>
                    <a:pt x="131" y="443"/>
                  </a:cubicBezTo>
                  <a:cubicBezTo>
                    <a:pt x="131" y="443"/>
                    <a:pt x="130" y="446"/>
                    <a:pt x="131" y="446"/>
                  </a:cubicBezTo>
                  <a:cubicBezTo>
                    <a:pt x="133" y="446"/>
                    <a:pt x="135" y="446"/>
                    <a:pt x="136" y="444"/>
                  </a:cubicBezTo>
                  <a:cubicBezTo>
                    <a:pt x="137" y="442"/>
                    <a:pt x="132" y="439"/>
                    <a:pt x="134" y="437"/>
                  </a:cubicBezTo>
                  <a:cubicBezTo>
                    <a:pt x="137" y="434"/>
                    <a:pt x="142" y="433"/>
                    <a:pt x="146" y="434"/>
                  </a:cubicBezTo>
                  <a:cubicBezTo>
                    <a:pt x="149" y="434"/>
                    <a:pt x="146" y="441"/>
                    <a:pt x="148" y="441"/>
                  </a:cubicBezTo>
                  <a:cubicBezTo>
                    <a:pt x="158" y="441"/>
                    <a:pt x="169" y="440"/>
                    <a:pt x="176" y="434"/>
                  </a:cubicBezTo>
                  <a:cubicBezTo>
                    <a:pt x="189" y="421"/>
                    <a:pt x="199" y="404"/>
                    <a:pt x="204" y="386"/>
                  </a:cubicBezTo>
                  <a:cubicBezTo>
                    <a:pt x="205" y="381"/>
                    <a:pt x="192" y="386"/>
                    <a:pt x="189" y="390"/>
                  </a:cubicBezTo>
                  <a:cubicBezTo>
                    <a:pt x="186" y="392"/>
                    <a:pt x="193" y="397"/>
                    <a:pt x="191" y="399"/>
                  </a:cubicBezTo>
                  <a:cubicBezTo>
                    <a:pt x="188" y="402"/>
                    <a:pt x="183" y="404"/>
                    <a:pt x="179" y="402"/>
                  </a:cubicBezTo>
                  <a:cubicBezTo>
                    <a:pt x="176" y="401"/>
                    <a:pt x="179" y="394"/>
                    <a:pt x="176" y="393"/>
                  </a:cubicBezTo>
                  <a:cubicBezTo>
                    <a:pt x="172" y="392"/>
                    <a:pt x="166" y="394"/>
                    <a:pt x="163" y="397"/>
                  </a:cubicBezTo>
                  <a:cubicBezTo>
                    <a:pt x="161" y="399"/>
                    <a:pt x="163" y="403"/>
                    <a:pt x="165" y="405"/>
                  </a:cubicBezTo>
                  <a:cubicBezTo>
                    <a:pt x="166" y="406"/>
                    <a:pt x="169" y="402"/>
                    <a:pt x="170" y="404"/>
                  </a:cubicBezTo>
                  <a:cubicBezTo>
                    <a:pt x="173" y="407"/>
                    <a:pt x="174" y="412"/>
                    <a:pt x="173" y="416"/>
                  </a:cubicBezTo>
                  <a:cubicBezTo>
                    <a:pt x="173" y="418"/>
                    <a:pt x="169" y="416"/>
                    <a:pt x="168" y="417"/>
                  </a:cubicBezTo>
                  <a:cubicBezTo>
                    <a:pt x="167" y="419"/>
                    <a:pt x="171" y="421"/>
                    <a:pt x="170" y="422"/>
                  </a:cubicBezTo>
                  <a:cubicBezTo>
                    <a:pt x="166" y="425"/>
                    <a:pt x="162" y="426"/>
                    <a:pt x="157" y="426"/>
                  </a:cubicBezTo>
                  <a:cubicBezTo>
                    <a:pt x="156" y="425"/>
                    <a:pt x="158" y="421"/>
                    <a:pt x="156" y="421"/>
                  </a:cubicBezTo>
                  <a:cubicBezTo>
                    <a:pt x="155" y="420"/>
                    <a:pt x="152" y="423"/>
                    <a:pt x="151" y="422"/>
                  </a:cubicBezTo>
                  <a:cubicBezTo>
                    <a:pt x="148" y="419"/>
                    <a:pt x="147" y="414"/>
                    <a:pt x="148" y="410"/>
                  </a:cubicBezTo>
                  <a:cubicBezTo>
                    <a:pt x="148" y="408"/>
                    <a:pt x="152" y="410"/>
                    <a:pt x="153" y="408"/>
                  </a:cubicBezTo>
                  <a:cubicBezTo>
                    <a:pt x="154" y="406"/>
                    <a:pt x="153" y="401"/>
                    <a:pt x="151" y="400"/>
                  </a:cubicBezTo>
                  <a:cubicBezTo>
                    <a:pt x="147" y="399"/>
                    <a:pt x="143" y="402"/>
                    <a:pt x="140" y="403"/>
                  </a:cubicBezTo>
                  <a:cubicBezTo>
                    <a:pt x="139" y="404"/>
                    <a:pt x="141" y="405"/>
                    <a:pt x="141" y="406"/>
                  </a:cubicBezTo>
                  <a:cubicBezTo>
                    <a:pt x="137" y="407"/>
                    <a:pt x="133" y="409"/>
                    <a:pt x="128" y="409"/>
                  </a:cubicBezTo>
                  <a:cubicBezTo>
                    <a:pt x="128" y="409"/>
                    <a:pt x="129" y="407"/>
                    <a:pt x="128" y="407"/>
                  </a:cubicBezTo>
                  <a:cubicBezTo>
                    <a:pt x="126" y="406"/>
                    <a:pt x="123" y="409"/>
                    <a:pt x="122" y="408"/>
                  </a:cubicBezTo>
                  <a:cubicBezTo>
                    <a:pt x="120" y="405"/>
                    <a:pt x="118" y="400"/>
                    <a:pt x="119" y="396"/>
                  </a:cubicBezTo>
                  <a:cubicBezTo>
                    <a:pt x="119" y="394"/>
                    <a:pt x="123" y="395"/>
                    <a:pt x="124" y="394"/>
                  </a:cubicBezTo>
                  <a:cubicBezTo>
                    <a:pt x="125" y="394"/>
                    <a:pt x="123" y="392"/>
                    <a:pt x="124" y="392"/>
                  </a:cubicBezTo>
                  <a:cubicBezTo>
                    <a:pt x="128" y="390"/>
                    <a:pt x="132" y="389"/>
                    <a:pt x="136" y="389"/>
                  </a:cubicBezTo>
                  <a:cubicBezTo>
                    <a:pt x="137" y="389"/>
                    <a:pt x="136" y="391"/>
                    <a:pt x="137" y="391"/>
                  </a:cubicBezTo>
                  <a:cubicBezTo>
                    <a:pt x="140" y="391"/>
                    <a:pt x="145" y="391"/>
                    <a:pt x="147" y="388"/>
                  </a:cubicBezTo>
                  <a:cubicBezTo>
                    <a:pt x="149" y="386"/>
                    <a:pt x="147" y="382"/>
                    <a:pt x="145" y="380"/>
                  </a:cubicBezTo>
                  <a:cubicBezTo>
                    <a:pt x="144" y="378"/>
                    <a:pt x="141" y="382"/>
                    <a:pt x="140" y="381"/>
                  </a:cubicBezTo>
                  <a:cubicBezTo>
                    <a:pt x="137" y="378"/>
                    <a:pt x="136" y="373"/>
                    <a:pt x="137" y="369"/>
                  </a:cubicBezTo>
                  <a:cubicBezTo>
                    <a:pt x="137" y="367"/>
                    <a:pt x="141" y="369"/>
                    <a:pt x="142" y="367"/>
                  </a:cubicBezTo>
                  <a:cubicBezTo>
                    <a:pt x="143" y="366"/>
                    <a:pt x="139" y="363"/>
                    <a:pt x="140" y="362"/>
                  </a:cubicBezTo>
                  <a:cubicBezTo>
                    <a:pt x="144" y="359"/>
                    <a:pt x="148" y="358"/>
                    <a:pt x="153" y="359"/>
                  </a:cubicBezTo>
                  <a:cubicBezTo>
                    <a:pt x="154" y="359"/>
                    <a:pt x="152" y="363"/>
                    <a:pt x="154" y="364"/>
                  </a:cubicBezTo>
                  <a:cubicBezTo>
                    <a:pt x="155" y="365"/>
                    <a:pt x="158" y="361"/>
                    <a:pt x="159" y="363"/>
                  </a:cubicBezTo>
                  <a:cubicBezTo>
                    <a:pt x="162" y="366"/>
                    <a:pt x="163" y="371"/>
                    <a:pt x="162" y="375"/>
                  </a:cubicBezTo>
                  <a:cubicBezTo>
                    <a:pt x="162" y="377"/>
                    <a:pt x="158" y="375"/>
                    <a:pt x="157" y="376"/>
                  </a:cubicBezTo>
                  <a:cubicBezTo>
                    <a:pt x="156" y="379"/>
                    <a:pt x="157" y="384"/>
                    <a:pt x="160" y="385"/>
                  </a:cubicBezTo>
                  <a:cubicBezTo>
                    <a:pt x="164" y="386"/>
                    <a:pt x="170" y="385"/>
                    <a:pt x="173" y="381"/>
                  </a:cubicBezTo>
                  <a:cubicBezTo>
                    <a:pt x="175" y="379"/>
                    <a:pt x="169" y="375"/>
                    <a:pt x="171" y="373"/>
                  </a:cubicBezTo>
                  <a:cubicBezTo>
                    <a:pt x="174" y="370"/>
                    <a:pt x="179" y="368"/>
                    <a:pt x="183" y="370"/>
                  </a:cubicBezTo>
                  <a:cubicBezTo>
                    <a:pt x="186" y="371"/>
                    <a:pt x="182" y="378"/>
                    <a:pt x="185" y="378"/>
                  </a:cubicBezTo>
                  <a:cubicBezTo>
                    <a:pt x="195" y="378"/>
                    <a:pt x="205" y="377"/>
                    <a:pt x="213" y="371"/>
                  </a:cubicBezTo>
                  <a:cubicBezTo>
                    <a:pt x="221" y="363"/>
                    <a:pt x="229" y="353"/>
                    <a:pt x="230" y="341"/>
                  </a:cubicBezTo>
                  <a:cubicBezTo>
                    <a:pt x="230" y="336"/>
                    <a:pt x="218" y="342"/>
                    <a:pt x="214" y="346"/>
                  </a:cubicBezTo>
                  <a:cubicBezTo>
                    <a:pt x="212" y="347"/>
                    <a:pt x="217" y="351"/>
                    <a:pt x="216" y="353"/>
                  </a:cubicBezTo>
                  <a:cubicBezTo>
                    <a:pt x="213" y="356"/>
                    <a:pt x="207" y="357"/>
                    <a:pt x="203" y="356"/>
                  </a:cubicBezTo>
                  <a:cubicBezTo>
                    <a:pt x="201" y="355"/>
                    <a:pt x="203" y="350"/>
                    <a:pt x="201" y="349"/>
                  </a:cubicBezTo>
                  <a:cubicBezTo>
                    <a:pt x="200" y="348"/>
                    <a:pt x="198" y="349"/>
                    <a:pt x="197" y="350"/>
                  </a:cubicBezTo>
                  <a:cubicBezTo>
                    <a:pt x="196" y="351"/>
                    <a:pt x="198" y="352"/>
                    <a:pt x="197" y="352"/>
                  </a:cubicBezTo>
                  <a:cubicBezTo>
                    <a:pt x="194" y="354"/>
                    <a:pt x="189" y="355"/>
                    <a:pt x="185" y="356"/>
                  </a:cubicBezTo>
                  <a:cubicBezTo>
                    <a:pt x="184" y="356"/>
                    <a:pt x="185" y="354"/>
                    <a:pt x="185" y="353"/>
                  </a:cubicBezTo>
                  <a:cubicBezTo>
                    <a:pt x="184" y="353"/>
                    <a:pt x="182" y="355"/>
                    <a:pt x="182" y="354"/>
                  </a:cubicBezTo>
                  <a:cubicBezTo>
                    <a:pt x="180" y="350"/>
                    <a:pt x="179" y="346"/>
                    <a:pt x="179" y="342"/>
                  </a:cubicBezTo>
                  <a:cubicBezTo>
                    <a:pt x="178" y="341"/>
                    <a:pt x="181" y="342"/>
                    <a:pt x="181" y="341"/>
                  </a:cubicBezTo>
                  <a:cubicBezTo>
                    <a:pt x="182" y="340"/>
                    <a:pt x="180" y="339"/>
                    <a:pt x="181" y="339"/>
                  </a:cubicBezTo>
                  <a:cubicBezTo>
                    <a:pt x="184" y="337"/>
                    <a:pt x="189" y="336"/>
                    <a:pt x="193" y="336"/>
                  </a:cubicBezTo>
                  <a:cubicBezTo>
                    <a:pt x="194" y="336"/>
                    <a:pt x="193" y="338"/>
                    <a:pt x="193" y="338"/>
                  </a:cubicBezTo>
                  <a:cubicBezTo>
                    <a:pt x="195" y="338"/>
                    <a:pt x="198" y="338"/>
                    <a:pt x="198" y="337"/>
                  </a:cubicBezTo>
                  <a:cubicBezTo>
                    <a:pt x="199" y="334"/>
                    <a:pt x="194" y="331"/>
                    <a:pt x="196" y="329"/>
                  </a:cubicBezTo>
                  <a:cubicBezTo>
                    <a:pt x="199" y="326"/>
                    <a:pt x="204" y="325"/>
                    <a:pt x="208" y="326"/>
                  </a:cubicBezTo>
                  <a:cubicBezTo>
                    <a:pt x="211" y="327"/>
                    <a:pt x="208" y="333"/>
                    <a:pt x="210" y="333"/>
                  </a:cubicBezTo>
                  <a:cubicBezTo>
                    <a:pt x="220" y="333"/>
                    <a:pt x="230" y="330"/>
                    <a:pt x="239" y="326"/>
                  </a:cubicBezTo>
                  <a:cubicBezTo>
                    <a:pt x="242" y="324"/>
                    <a:pt x="247" y="318"/>
                    <a:pt x="245" y="315"/>
                  </a:cubicBezTo>
                  <a:cubicBezTo>
                    <a:pt x="242" y="312"/>
                    <a:pt x="236" y="321"/>
                    <a:pt x="232" y="319"/>
                  </a:cubicBezTo>
                  <a:cubicBezTo>
                    <a:pt x="228" y="317"/>
                    <a:pt x="226" y="309"/>
                    <a:pt x="229" y="307"/>
                  </a:cubicBezTo>
                  <a:cubicBezTo>
                    <a:pt x="235" y="301"/>
                    <a:pt x="250" y="307"/>
                    <a:pt x="254" y="300"/>
                  </a:cubicBezTo>
                  <a:cubicBezTo>
                    <a:pt x="257" y="293"/>
                    <a:pt x="250" y="281"/>
                    <a:pt x="242" y="280"/>
                  </a:cubicBezTo>
                  <a:cubicBezTo>
                    <a:pt x="234" y="280"/>
                    <a:pt x="232" y="296"/>
                    <a:pt x="224" y="298"/>
                  </a:cubicBezTo>
                  <a:cubicBezTo>
                    <a:pt x="220" y="300"/>
                    <a:pt x="215" y="294"/>
                    <a:pt x="215" y="290"/>
                  </a:cubicBezTo>
                  <a:cubicBezTo>
                    <a:pt x="215" y="285"/>
                    <a:pt x="226" y="284"/>
                    <a:pt x="224" y="280"/>
                  </a:cubicBezTo>
                  <a:cubicBezTo>
                    <a:pt x="223" y="277"/>
                    <a:pt x="216" y="278"/>
                    <a:pt x="212" y="280"/>
                  </a:cubicBezTo>
                  <a:cubicBezTo>
                    <a:pt x="204" y="286"/>
                    <a:pt x="197" y="293"/>
                    <a:pt x="192" y="301"/>
                  </a:cubicBezTo>
                  <a:cubicBezTo>
                    <a:pt x="191" y="303"/>
                    <a:pt x="198" y="304"/>
                    <a:pt x="197" y="306"/>
                  </a:cubicBezTo>
                  <a:cubicBezTo>
                    <a:pt x="196" y="310"/>
                    <a:pt x="192" y="314"/>
                    <a:pt x="188" y="315"/>
                  </a:cubicBezTo>
                  <a:cubicBezTo>
                    <a:pt x="186" y="316"/>
                    <a:pt x="185" y="310"/>
                    <a:pt x="183" y="310"/>
                  </a:cubicBezTo>
                  <a:cubicBezTo>
                    <a:pt x="181" y="310"/>
                    <a:pt x="180" y="312"/>
                    <a:pt x="179" y="313"/>
                  </a:cubicBezTo>
                  <a:cubicBezTo>
                    <a:pt x="179" y="314"/>
                    <a:pt x="181" y="314"/>
                    <a:pt x="181" y="315"/>
                  </a:cubicBezTo>
                  <a:cubicBezTo>
                    <a:pt x="179" y="319"/>
                    <a:pt x="176" y="322"/>
                    <a:pt x="172" y="324"/>
                  </a:cubicBezTo>
                  <a:cubicBezTo>
                    <a:pt x="171" y="324"/>
                    <a:pt x="171" y="322"/>
                    <a:pt x="170" y="322"/>
                  </a:cubicBezTo>
                  <a:cubicBezTo>
                    <a:pt x="169" y="322"/>
                    <a:pt x="169" y="325"/>
                    <a:pt x="168" y="324"/>
                  </a:cubicBezTo>
                  <a:cubicBezTo>
                    <a:pt x="165" y="322"/>
                    <a:pt x="162" y="319"/>
                    <a:pt x="159" y="315"/>
                  </a:cubicBezTo>
                  <a:cubicBezTo>
                    <a:pt x="159" y="315"/>
                    <a:pt x="161" y="314"/>
                    <a:pt x="161" y="313"/>
                  </a:cubicBezTo>
                  <a:cubicBezTo>
                    <a:pt x="162" y="313"/>
                    <a:pt x="159" y="312"/>
                    <a:pt x="160" y="312"/>
                  </a:cubicBezTo>
                  <a:cubicBezTo>
                    <a:pt x="162" y="308"/>
                    <a:pt x="165" y="305"/>
                    <a:pt x="169" y="303"/>
                  </a:cubicBezTo>
                  <a:cubicBezTo>
                    <a:pt x="169" y="302"/>
                    <a:pt x="170" y="305"/>
                    <a:pt x="170" y="304"/>
                  </a:cubicBezTo>
                  <a:cubicBezTo>
                    <a:pt x="172" y="304"/>
                    <a:pt x="174" y="303"/>
                    <a:pt x="174" y="301"/>
                  </a:cubicBezTo>
                  <a:cubicBezTo>
                    <a:pt x="173" y="299"/>
                    <a:pt x="168" y="298"/>
                    <a:pt x="169" y="296"/>
                  </a:cubicBezTo>
                  <a:cubicBezTo>
                    <a:pt x="170" y="292"/>
                    <a:pt x="173" y="288"/>
                    <a:pt x="177" y="287"/>
                  </a:cubicBezTo>
                  <a:cubicBezTo>
                    <a:pt x="180" y="286"/>
                    <a:pt x="180" y="293"/>
                    <a:pt x="183" y="292"/>
                  </a:cubicBezTo>
                  <a:cubicBezTo>
                    <a:pt x="188" y="290"/>
                    <a:pt x="199" y="283"/>
                    <a:pt x="195" y="280"/>
                  </a:cubicBezTo>
                  <a:cubicBezTo>
                    <a:pt x="185" y="275"/>
                    <a:pt x="171" y="276"/>
                    <a:pt x="161" y="280"/>
                  </a:cubicBezTo>
                  <a:cubicBezTo>
                    <a:pt x="152" y="284"/>
                    <a:pt x="145" y="292"/>
                    <a:pt x="141" y="300"/>
                  </a:cubicBezTo>
                  <a:cubicBezTo>
                    <a:pt x="139" y="303"/>
                    <a:pt x="147" y="304"/>
                    <a:pt x="147" y="306"/>
                  </a:cubicBezTo>
                  <a:cubicBezTo>
                    <a:pt x="146" y="311"/>
                    <a:pt x="142" y="315"/>
                    <a:pt x="138" y="315"/>
                  </a:cubicBezTo>
                  <a:cubicBezTo>
                    <a:pt x="135" y="316"/>
                    <a:pt x="134" y="309"/>
                    <a:pt x="132" y="309"/>
                  </a:cubicBezTo>
                  <a:cubicBezTo>
                    <a:pt x="127" y="310"/>
                    <a:pt x="123" y="315"/>
                    <a:pt x="122" y="319"/>
                  </a:cubicBezTo>
                  <a:cubicBezTo>
                    <a:pt x="121" y="322"/>
                    <a:pt x="125" y="325"/>
                    <a:pt x="128" y="326"/>
                  </a:cubicBezTo>
                  <a:cubicBezTo>
                    <a:pt x="130" y="326"/>
                    <a:pt x="130" y="321"/>
                    <a:pt x="132" y="322"/>
                  </a:cubicBezTo>
                  <a:cubicBezTo>
                    <a:pt x="136" y="324"/>
                    <a:pt x="139" y="327"/>
                    <a:pt x="141" y="331"/>
                  </a:cubicBezTo>
                  <a:cubicBezTo>
                    <a:pt x="141" y="332"/>
                    <a:pt x="137" y="333"/>
                    <a:pt x="137" y="335"/>
                  </a:cubicBezTo>
                  <a:cubicBezTo>
                    <a:pt x="137" y="336"/>
                    <a:pt x="141" y="337"/>
                    <a:pt x="141" y="338"/>
                  </a:cubicBezTo>
                  <a:cubicBezTo>
                    <a:pt x="139" y="342"/>
                    <a:pt x="136" y="346"/>
                    <a:pt x="132" y="347"/>
                  </a:cubicBezTo>
                  <a:cubicBezTo>
                    <a:pt x="130" y="348"/>
                    <a:pt x="130" y="344"/>
                    <a:pt x="128" y="343"/>
                  </a:cubicBezTo>
                  <a:cubicBezTo>
                    <a:pt x="126" y="343"/>
                    <a:pt x="126" y="348"/>
                    <a:pt x="124" y="347"/>
                  </a:cubicBezTo>
                  <a:cubicBezTo>
                    <a:pt x="120" y="346"/>
                    <a:pt x="117" y="342"/>
                    <a:pt x="115" y="338"/>
                  </a:cubicBezTo>
                  <a:cubicBezTo>
                    <a:pt x="115" y="337"/>
                    <a:pt x="119" y="336"/>
                    <a:pt x="119" y="335"/>
                  </a:cubicBezTo>
                  <a:cubicBezTo>
                    <a:pt x="118" y="332"/>
                    <a:pt x="116" y="328"/>
                    <a:pt x="113" y="328"/>
                  </a:cubicBezTo>
                  <a:cubicBezTo>
                    <a:pt x="109" y="329"/>
                    <a:pt x="107" y="333"/>
                    <a:pt x="105" y="336"/>
                  </a:cubicBezTo>
                  <a:cubicBezTo>
                    <a:pt x="105" y="337"/>
                    <a:pt x="107" y="337"/>
                    <a:pt x="106" y="337"/>
                  </a:cubicBezTo>
                  <a:cubicBezTo>
                    <a:pt x="104" y="341"/>
                    <a:pt x="101" y="344"/>
                    <a:pt x="98" y="346"/>
                  </a:cubicBezTo>
                  <a:cubicBezTo>
                    <a:pt x="97" y="347"/>
                    <a:pt x="97" y="345"/>
                    <a:pt x="96" y="345"/>
                  </a:cubicBezTo>
                  <a:cubicBezTo>
                    <a:pt x="94" y="346"/>
                    <a:pt x="94" y="350"/>
                    <a:pt x="92" y="349"/>
                  </a:cubicBezTo>
                  <a:cubicBezTo>
                    <a:pt x="88" y="347"/>
                    <a:pt x="85" y="344"/>
                    <a:pt x="83" y="340"/>
                  </a:cubicBezTo>
                  <a:cubicBezTo>
                    <a:pt x="82" y="338"/>
                    <a:pt x="86" y="338"/>
                    <a:pt x="87" y="336"/>
                  </a:cubicBezTo>
                  <a:cubicBezTo>
                    <a:pt x="87" y="335"/>
                    <a:pt x="85" y="335"/>
                    <a:pt x="85" y="334"/>
                  </a:cubicBezTo>
                  <a:cubicBezTo>
                    <a:pt x="88" y="331"/>
                    <a:pt x="91" y="328"/>
                    <a:pt x="94" y="325"/>
                  </a:cubicBezTo>
                  <a:cubicBezTo>
                    <a:pt x="95" y="325"/>
                    <a:pt x="95" y="327"/>
                    <a:pt x="96" y="327"/>
                  </a:cubicBezTo>
                  <a:cubicBezTo>
                    <a:pt x="99" y="325"/>
                    <a:pt x="103" y="323"/>
                    <a:pt x="104" y="319"/>
                  </a:cubicBezTo>
                  <a:cubicBezTo>
                    <a:pt x="104" y="317"/>
                    <a:pt x="101" y="314"/>
                    <a:pt x="98" y="313"/>
                  </a:cubicBezTo>
                  <a:cubicBezTo>
                    <a:pt x="96" y="313"/>
                    <a:pt x="96" y="318"/>
                    <a:pt x="94" y="317"/>
                  </a:cubicBezTo>
                  <a:cubicBezTo>
                    <a:pt x="90" y="315"/>
                    <a:pt x="87" y="312"/>
                    <a:pt x="85" y="308"/>
                  </a:cubicBezTo>
                  <a:cubicBezTo>
                    <a:pt x="85" y="307"/>
                    <a:pt x="89" y="306"/>
                    <a:pt x="89" y="304"/>
                  </a:cubicBezTo>
                  <a:cubicBezTo>
                    <a:pt x="89" y="303"/>
                    <a:pt x="85" y="302"/>
                    <a:pt x="85" y="301"/>
                  </a:cubicBezTo>
                  <a:cubicBezTo>
                    <a:pt x="87" y="297"/>
                    <a:pt x="90" y="293"/>
                    <a:pt x="94" y="292"/>
                  </a:cubicBezTo>
                  <a:cubicBezTo>
                    <a:pt x="96" y="291"/>
                    <a:pt x="96" y="296"/>
                    <a:pt x="98" y="296"/>
                  </a:cubicBezTo>
                  <a:cubicBezTo>
                    <a:pt x="100" y="296"/>
                    <a:pt x="100" y="291"/>
                    <a:pt x="102" y="292"/>
                  </a:cubicBezTo>
                  <a:cubicBezTo>
                    <a:pt x="105" y="294"/>
                    <a:pt x="109" y="297"/>
                    <a:pt x="111" y="301"/>
                  </a:cubicBezTo>
                  <a:cubicBezTo>
                    <a:pt x="111" y="302"/>
                    <a:pt x="107" y="303"/>
                    <a:pt x="107" y="304"/>
                  </a:cubicBezTo>
                  <a:cubicBezTo>
                    <a:pt x="107" y="307"/>
                    <a:pt x="110" y="311"/>
                    <a:pt x="113" y="310"/>
                  </a:cubicBezTo>
                  <a:cubicBezTo>
                    <a:pt x="117" y="309"/>
                    <a:pt x="122" y="305"/>
                    <a:pt x="123" y="300"/>
                  </a:cubicBezTo>
                  <a:cubicBezTo>
                    <a:pt x="123" y="297"/>
                    <a:pt x="116" y="297"/>
                    <a:pt x="116" y="294"/>
                  </a:cubicBezTo>
                  <a:cubicBezTo>
                    <a:pt x="117" y="290"/>
                    <a:pt x="121" y="286"/>
                    <a:pt x="125" y="285"/>
                  </a:cubicBezTo>
                  <a:cubicBezTo>
                    <a:pt x="128" y="284"/>
                    <a:pt x="129" y="292"/>
                    <a:pt x="132" y="291"/>
                  </a:cubicBezTo>
                  <a:cubicBezTo>
                    <a:pt x="137" y="290"/>
                    <a:pt x="148" y="282"/>
                    <a:pt x="143" y="280"/>
                  </a:cubicBezTo>
                  <a:cubicBezTo>
                    <a:pt x="125" y="276"/>
                    <a:pt x="106" y="275"/>
                    <a:pt x="88" y="280"/>
                  </a:cubicBezTo>
                  <a:cubicBezTo>
                    <a:pt x="79" y="283"/>
                    <a:pt x="72" y="293"/>
                    <a:pt x="67" y="301"/>
                  </a:cubicBezTo>
                  <a:cubicBezTo>
                    <a:pt x="66" y="303"/>
                    <a:pt x="73" y="304"/>
                    <a:pt x="73" y="306"/>
                  </a:cubicBezTo>
                  <a:cubicBezTo>
                    <a:pt x="72" y="310"/>
                    <a:pt x="68" y="314"/>
                    <a:pt x="64" y="315"/>
                  </a:cubicBezTo>
                  <a:cubicBezTo>
                    <a:pt x="61" y="316"/>
                    <a:pt x="61" y="310"/>
                    <a:pt x="58" y="310"/>
                  </a:cubicBezTo>
                  <a:cubicBezTo>
                    <a:pt x="57" y="310"/>
                    <a:pt x="55" y="312"/>
                    <a:pt x="55" y="313"/>
                  </a:cubicBezTo>
                  <a:cubicBezTo>
                    <a:pt x="55" y="314"/>
                    <a:pt x="57" y="314"/>
                    <a:pt x="56" y="315"/>
                  </a:cubicBezTo>
                  <a:cubicBezTo>
                    <a:pt x="54" y="319"/>
                    <a:pt x="51" y="322"/>
                    <a:pt x="48" y="324"/>
                  </a:cubicBezTo>
                  <a:cubicBezTo>
                    <a:pt x="47" y="324"/>
                    <a:pt x="47" y="322"/>
                    <a:pt x="46" y="322"/>
                  </a:cubicBezTo>
                  <a:cubicBezTo>
                    <a:pt x="45" y="322"/>
                    <a:pt x="45" y="325"/>
                    <a:pt x="44" y="324"/>
                  </a:cubicBezTo>
                  <a:cubicBezTo>
                    <a:pt x="40" y="322"/>
                    <a:pt x="37" y="319"/>
                    <a:pt x="35" y="315"/>
                  </a:cubicBezTo>
                  <a:cubicBezTo>
                    <a:pt x="34" y="315"/>
                    <a:pt x="37" y="314"/>
                    <a:pt x="37" y="313"/>
                  </a:cubicBezTo>
                  <a:cubicBezTo>
                    <a:pt x="37" y="313"/>
                    <a:pt x="35" y="312"/>
                    <a:pt x="35" y="312"/>
                  </a:cubicBezTo>
                  <a:cubicBezTo>
                    <a:pt x="38" y="308"/>
                    <a:pt x="41" y="305"/>
                    <a:pt x="44" y="303"/>
                  </a:cubicBezTo>
                  <a:cubicBezTo>
                    <a:pt x="45" y="302"/>
                    <a:pt x="45" y="305"/>
                    <a:pt x="46" y="304"/>
                  </a:cubicBezTo>
                  <a:cubicBezTo>
                    <a:pt x="47" y="304"/>
                    <a:pt x="50" y="303"/>
                    <a:pt x="49" y="301"/>
                  </a:cubicBezTo>
                  <a:cubicBezTo>
                    <a:pt x="49" y="299"/>
                    <a:pt x="43" y="298"/>
                    <a:pt x="44" y="296"/>
                  </a:cubicBezTo>
                  <a:cubicBezTo>
                    <a:pt x="45" y="292"/>
                    <a:pt x="49" y="288"/>
                    <a:pt x="53" y="287"/>
                  </a:cubicBezTo>
                  <a:cubicBezTo>
                    <a:pt x="55" y="286"/>
                    <a:pt x="56" y="293"/>
                    <a:pt x="58" y="292"/>
                  </a:cubicBezTo>
                  <a:cubicBezTo>
                    <a:pt x="63" y="290"/>
                    <a:pt x="75" y="284"/>
                    <a:pt x="70" y="280"/>
                  </a:cubicBezTo>
                  <a:cubicBezTo>
                    <a:pt x="62" y="275"/>
                    <a:pt x="51" y="277"/>
                    <a:pt x="42" y="280"/>
                  </a:cubicBezTo>
                  <a:cubicBezTo>
                    <a:pt x="34" y="283"/>
                    <a:pt x="32" y="295"/>
                    <a:pt x="24" y="298"/>
                  </a:cubicBezTo>
                  <a:cubicBezTo>
                    <a:pt x="20" y="299"/>
                    <a:pt x="15" y="293"/>
                    <a:pt x="15" y="289"/>
                  </a:cubicBezTo>
                  <a:cubicBezTo>
                    <a:pt x="15" y="285"/>
                    <a:pt x="27" y="283"/>
                    <a:pt x="24" y="280"/>
                  </a:cubicBezTo>
                  <a:cubicBezTo>
                    <a:pt x="19" y="276"/>
                    <a:pt x="10" y="284"/>
                    <a:pt x="4" y="280"/>
                  </a:cubicBezTo>
                  <a:cubicBezTo>
                    <a:pt x="0" y="278"/>
                    <a:pt x="0" y="270"/>
                    <a:pt x="4" y="268"/>
                  </a:cubicBezTo>
                  <a:cubicBezTo>
                    <a:pt x="10" y="264"/>
                    <a:pt x="19" y="272"/>
                    <a:pt x="24" y="268"/>
                  </a:cubicBezTo>
                  <a:cubicBezTo>
                    <a:pt x="27" y="265"/>
                    <a:pt x="15" y="263"/>
                    <a:pt x="15" y="259"/>
                  </a:cubicBezTo>
                  <a:cubicBezTo>
                    <a:pt x="15" y="255"/>
                    <a:pt x="20" y="249"/>
                    <a:pt x="24" y="250"/>
                  </a:cubicBezTo>
                  <a:cubicBezTo>
                    <a:pt x="32" y="253"/>
                    <a:pt x="34" y="265"/>
                    <a:pt x="42" y="268"/>
                  </a:cubicBezTo>
                  <a:cubicBezTo>
                    <a:pt x="51" y="271"/>
                    <a:pt x="62" y="273"/>
                    <a:pt x="70" y="268"/>
                  </a:cubicBezTo>
                  <a:cubicBezTo>
                    <a:pt x="75" y="264"/>
                    <a:pt x="63" y="258"/>
                    <a:pt x="58" y="256"/>
                  </a:cubicBezTo>
                  <a:cubicBezTo>
                    <a:pt x="56" y="255"/>
                    <a:pt x="55" y="262"/>
                    <a:pt x="53" y="261"/>
                  </a:cubicBezTo>
                  <a:cubicBezTo>
                    <a:pt x="49" y="260"/>
                    <a:pt x="45" y="256"/>
                    <a:pt x="44" y="252"/>
                  </a:cubicBezTo>
                  <a:cubicBezTo>
                    <a:pt x="43" y="250"/>
                    <a:pt x="49" y="249"/>
                    <a:pt x="49" y="247"/>
                  </a:cubicBezTo>
                  <a:cubicBezTo>
                    <a:pt x="50" y="245"/>
                    <a:pt x="47" y="244"/>
                    <a:pt x="46" y="244"/>
                  </a:cubicBezTo>
                  <a:cubicBezTo>
                    <a:pt x="45" y="243"/>
                    <a:pt x="45" y="246"/>
                    <a:pt x="44" y="245"/>
                  </a:cubicBezTo>
                  <a:cubicBezTo>
                    <a:pt x="41" y="243"/>
                    <a:pt x="38" y="240"/>
                    <a:pt x="35" y="236"/>
                  </a:cubicBezTo>
                  <a:cubicBezTo>
                    <a:pt x="35" y="236"/>
                    <a:pt x="37" y="235"/>
                    <a:pt x="37" y="235"/>
                  </a:cubicBezTo>
                  <a:cubicBezTo>
                    <a:pt x="37" y="234"/>
                    <a:pt x="34" y="233"/>
                    <a:pt x="35" y="233"/>
                  </a:cubicBezTo>
                  <a:cubicBezTo>
                    <a:pt x="37" y="229"/>
                    <a:pt x="40" y="226"/>
                    <a:pt x="44" y="224"/>
                  </a:cubicBezTo>
                  <a:cubicBezTo>
                    <a:pt x="45" y="223"/>
                    <a:pt x="45" y="225"/>
                    <a:pt x="46" y="226"/>
                  </a:cubicBezTo>
                  <a:cubicBezTo>
                    <a:pt x="47" y="226"/>
                    <a:pt x="47" y="224"/>
                    <a:pt x="48" y="224"/>
                  </a:cubicBezTo>
                  <a:cubicBezTo>
                    <a:pt x="51" y="226"/>
                    <a:pt x="54" y="229"/>
                    <a:pt x="56" y="233"/>
                  </a:cubicBezTo>
                  <a:cubicBezTo>
                    <a:pt x="57" y="234"/>
                    <a:pt x="55" y="234"/>
                    <a:pt x="55" y="235"/>
                  </a:cubicBezTo>
                  <a:cubicBezTo>
                    <a:pt x="55" y="236"/>
                    <a:pt x="57" y="238"/>
                    <a:pt x="58" y="238"/>
                  </a:cubicBezTo>
                  <a:cubicBezTo>
                    <a:pt x="61" y="237"/>
                    <a:pt x="61" y="232"/>
                    <a:pt x="64" y="233"/>
                  </a:cubicBezTo>
                  <a:cubicBezTo>
                    <a:pt x="68" y="234"/>
                    <a:pt x="72" y="238"/>
                    <a:pt x="73" y="242"/>
                  </a:cubicBezTo>
                  <a:cubicBezTo>
                    <a:pt x="73" y="244"/>
                    <a:pt x="66" y="245"/>
                    <a:pt x="67" y="247"/>
                  </a:cubicBezTo>
                  <a:cubicBezTo>
                    <a:pt x="72" y="255"/>
                    <a:pt x="79" y="265"/>
                    <a:pt x="88" y="268"/>
                  </a:cubicBezTo>
                  <a:cubicBezTo>
                    <a:pt x="106" y="272"/>
                    <a:pt x="125" y="272"/>
                    <a:pt x="143" y="268"/>
                  </a:cubicBezTo>
                  <a:cubicBezTo>
                    <a:pt x="148" y="266"/>
                    <a:pt x="137" y="258"/>
                    <a:pt x="132" y="257"/>
                  </a:cubicBezTo>
                  <a:cubicBezTo>
                    <a:pt x="129" y="256"/>
                    <a:pt x="128" y="264"/>
                    <a:pt x="125" y="263"/>
                  </a:cubicBezTo>
                  <a:cubicBezTo>
                    <a:pt x="121" y="262"/>
                    <a:pt x="117" y="258"/>
                    <a:pt x="116" y="254"/>
                  </a:cubicBezTo>
                  <a:cubicBezTo>
                    <a:pt x="116" y="251"/>
                    <a:pt x="123" y="251"/>
                    <a:pt x="123" y="248"/>
                  </a:cubicBezTo>
                  <a:cubicBezTo>
                    <a:pt x="122" y="243"/>
                    <a:pt x="117" y="239"/>
                    <a:pt x="113" y="238"/>
                  </a:cubicBezTo>
                  <a:cubicBezTo>
                    <a:pt x="110" y="237"/>
                    <a:pt x="107" y="241"/>
                    <a:pt x="107" y="243"/>
                  </a:cubicBezTo>
                  <a:cubicBezTo>
                    <a:pt x="107" y="245"/>
                    <a:pt x="111" y="246"/>
                    <a:pt x="111" y="247"/>
                  </a:cubicBezTo>
                  <a:cubicBezTo>
                    <a:pt x="109" y="251"/>
                    <a:pt x="105" y="254"/>
                    <a:pt x="102" y="256"/>
                  </a:cubicBezTo>
                  <a:cubicBezTo>
                    <a:pt x="100" y="257"/>
                    <a:pt x="100" y="252"/>
                    <a:pt x="98" y="252"/>
                  </a:cubicBezTo>
                  <a:cubicBezTo>
                    <a:pt x="96" y="252"/>
                    <a:pt x="96" y="257"/>
                    <a:pt x="94" y="256"/>
                  </a:cubicBezTo>
                  <a:cubicBezTo>
                    <a:pt x="90" y="255"/>
                    <a:pt x="87" y="251"/>
                    <a:pt x="85" y="247"/>
                  </a:cubicBezTo>
                  <a:cubicBezTo>
                    <a:pt x="85" y="246"/>
                    <a:pt x="89" y="245"/>
                    <a:pt x="89" y="243"/>
                  </a:cubicBezTo>
                  <a:cubicBezTo>
                    <a:pt x="89" y="242"/>
                    <a:pt x="85" y="241"/>
                    <a:pt x="85" y="240"/>
                  </a:cubicBezTo>
                  <a:cubicBezTo>
                    <a:pt x="87" y="236"/>
                    <a:pt x="90" y="232"/>
                    <a:pt x="94" y="231"/>
                  </a:cubicBezTo>
                  <a:cubicBezTo>
                    <a:pt x="96" y="230"/>
                    <a:pt x="96" y="235"/>
                    <a:pt x="98" y="234"/>
                  </a:cubicBezTo>
                  <a:cubicBezTo>
                    <a:pt x="101" y="234"/>
                    <a:pt x="104" y="231"/>
                    <a:pt x="104" y="229"/>
                  </a:cubicBezTo>
                  <a:cubicBezTo>
                    <a:pt x="103" y="225"/>
                    <a:pt x="99" y="223"/>
                    <a:pt x="96" y="221"/>
                  </a:cubicBezTo>
                  <a:cubicBezTo>
                    <a:pt x="95" y="221"/>
                    <a:pt x="95" y="223"/>
                    <a:pt x="94" y="223"/>
                  </a:cubicBezTo>
                  <a:cubicBezTo>
                    <a:pt x="91" y="220"/>
                    <a:pt x="88" y="217"/>
                    <a:pt x="85" y="214"/>
                  </a:cubicBezTo>
                  <a:cubicBezTo>
                    <a:pt x="85" y="213"/>
                    <a:pt x="87" y="213"/>
                    <a:pt x="87" y="212"/>
                  </a:cubicBezTo>
                  <a:cubicBezTo>
                    <a:pt x="86" y="210"/>
                    <a:pt x="82" y="210"/>
                    <a:pt x="83" y="208"/>
                  </a:cubicBezTo>
                  <a:cubicBezTo>
                    <a:pt x="85" y="204"/>
                    <a:pt x="88" y="201"/>
                    <a:pt x="92" y="199"/>
                  </a:cubicBezTo>
                  <a:cubicBezTo>
                    <a:pt x="94" y="198"/>
                    <a:pt x="94" y="202"/>
                    <a:pt x="96" y="203"/>
                  </a:cubicBezTo>
                  <a:cubicBezTo>
                    <a:pt x="97" y="203"/>
                    <a:pt x="97" y="201"/>
                    <a:pt x="98" y="202"/>
                  </a:cubicBezTo>
                  <a:cubicBezTo>
                    <a:pt x="101" y="204"/>
                    <a:pt x="104" y="207"/>
                    <a:pt x="106" y="210"/>
                  </a:cubicBezTo>
                  <a:cubicBezTo>
                    <a:pt x="107" y="211"/>
                    <a:pt x="105" y="211"/>
                    <a:pt x="105" y="212"/>
                  </a:cubicBezTo>
                  <a:cubicBezTo>
                    <a:pt x="107" y="215"/>
                    <a:pt x="109" y="219"/>
                    <a:pt x="113" y="220"/>
                  </a:cubicBezTo>
                  <a:cubicBezTo>
                    <a:pt x="116" y="220"/>
                    <a:pt x="118" y="216"/>
                    <a:pt x="119" y="213"/>
                  </a:cubicBezTo>
                  <a:cubicBezTo>
                    <a:pt x="119" y="212"/>
                    <a:pt x="115" y="211"/>
                    <a:pt x="115" y="210"/>
                  </a:cubicBezTo>
                  <a:cubicBezTo>
                    <a:pt x="117" y="206"/>
                    <a:pt x="120" y="202"/>
                    <a:pt x="124" y="201"/>
                  </a:cubicBezTo>
                  <a:cubicBezTo>
                    <a:pt x="126" y="200"/>
                    <a:pt x="126" y="205"/>
                    <a:pt x="128" y="204"/>
                  </a:cubicBezTo>
                  <a:cubicBezTo>
                    <a:pt x="130" y="204"/>
                    <a:pt x="130" y="200"/>
                    <a:pt x="132" y="201"/>
                  </a:cubicBezTo>
                  <a:cubicBezTo>
                    <a:pt x="136" y="202"/>
                    <a:pt x="139" y="206"/>
                    <a:pt x="141" y="210"/>
                  </a:cubicBezTo>
                  <a:cubicBezTo>
                    <a:pt x="141" y="211"/>
                    <a:pt x="137" y="212"/>
                    <a:pt x="137" y="213"/>
                  </a:cubicBezTo>
                  <a:cubicBezTo>
                    <a:pt x="137" y="215"/>
                    <a:pt x="141" y="215"/>
                    <a:pt x="141" y="217"/>
                  </a:cubicBezTo>
                  <a:cubicBezTo>
                    <a:pt x="139" y="221"/>
                    <a:pt x="136" y="224"/>
                    <a:pt x="132" y="226"/>
                  </a:cubicBezTo>
                  <a:cubicBezTo>
                    <a:pt x="130" y="227"/>
                    <a:pt x="130" y="222"/>
                    <a:pt x="128" y="222"/>
                  </a:cubicBezTo>
                  <a:cubicBezTo>
                    <a:pt x="125" y="223"/>
                    <a:pt x="121" y="226"/>
                    <a:pt x="122" y="229"/>
                  </a:cubicBezTo>
                  <a:cubicBezTo>
                    <a:pt x="123" y="233"/>
                    <a:pt x="127" y="238"/>
                    <a:pt x="132" y="239"/>
                  </a:cubicBezTo>
                  <a:cubicBezTo>
                    <a:pt x="134" y="239"/>
                    <a:pt x="135" y="232"/>
                    <a:pt x="138" y="233"/>
                  </a:cubicBezTo>
                  <a:cubicBezTo>
                    <a:pt x="142" y="233"/>
                    <a:pt x="146" y="237"/>
                    <a:pt x="147" y="242"/>
                  </a:cubicBezTo>
                  <a:cubicBezTo>
                    <a:pt x="147" y="244"/>
                    <a:pt x="139" y="245"/>
                    <a:pt x="141" y="248"/>
                  </a:cubicBezTo>
                  <a:cubicBezTo>
                    <a:pt x="145" y="256"/>
                    <a:pt x="152" y="264"/>
                    <a:pt x="161" y="268"/>
                  </a:cubicBezTo>
                  <a:cubicBezTo>
                    <a:pt x="171" y="272"/>
                    <a:pt x="185" y="273"/>
                    <a:pt x="195" y="268"/>
                  </a:cubicBezTo>
                  <a:cubicBezTo>
                    <a:pt x="199" y="265"/>
                    <a:pt x="188" y="258"/>
                    <a:pt x="183" y="256"/>
                  </a:cubicBezTo>
                  <a:cubicBezTo>
                    <a:pt x="180" y="255"/>
                    <a:pt x="180" y="262"/>
                    <a:pt x="177" y="261"/>
                  </a:cubicBezTo>
                  <a:cubicBezTo>
                    <a:pt x="173" y="260"/>
                    <a:pt x="170" y="256"/>
                    <a:pt x="169" y="252"/>
                  </a:cubicBezTo>
                  <a:cubicBezTo>
                    <a:pt x="168" y="250"/>
                    <a:pt x="173" y="249"/>
                    <a:pt x="174" y="247"/>
                  </a:cubicBezTo>
                  <a:cubicBezTo>
                    <a:pt x="174" y="245"/>
                    <a:pt x="172" y="244"/>
                    <a:pt x="170" y="244"/>
                  </a:cubicBezTo>
                  <a:cubicBezTo>
                    <a:pt x="170" y="243"/>
                    <a:pt x="169" y="246"/>
                    <a:pt x="169" y="245"/>
                  </a:cubicBezTo>
                  <a:cubicBezTo>
                    <a:pt x="165" y="243"/>
                    <a:pt x="162" y="240"/>
                    <a:pt x="160" y="236"/>
                  </a:cubicBezTo>
                  <a:cubicBezTo>
                    <a:pt x="159" y="236"/>
                    <a:pt x="162" y="235"/>
                    <a:pt x="161" y="235"/>
                  </a:cubicBezTo>
                  <a:cubicBezTo>
                    <a:pt x="161" y="234"/>
                    <a:pt x="159" y="233"/>
                    <a:pt x="159" y="233"/>
                  </a:cubicBezTo>
                  <a:cubicBezTo>
                    <a:pt x="162" y="229"/>
                    <a:pt x="165" y="226"/>
                    <a:pt x="168" y="224"/>
                  </a:cubicBezTo>
                  <a:cubicBezTo>
                    <a:pt x="169" y="223"/>
                    <a:pt x="169" y="225"/>
                    <a:pt x="170" y="226"/>
                  </a:cubicBezTo>
                  <a:cubicBezTo>
                    <a:pt x="171" y="226"/>
                    <a:pt x="171" y="224"/>
                    <a:pt x="172" y="224"/>
                  </a:cubicBezTo>
                  <a:cubicBezTo>
                    <a:pt x="176" y="226"/>
                    <a:pt x="179" y="229"/>
                    <a:pt x="181" y="233"/>
                  </a:cubicBezTo>
                  <a:cubicBezTo>
                    <a:pt x="181" y="234"/>
                    <a:pt x="179" y="234"/>
                    <a:pt x="179" y="235"/>
                  </a:cubicBezTo>
                  <a:cubicBezTo>
                    <a:pt x="180" y="236"/>
                    <a:pt x="181" y="238"/>
                    <a:pt x="183" y="238"/>
                  </a:cubicBezTo>
                  <a:cubicBezTo>
                    <a:pt x="185" y="237"/>
                    <a:pt x="186" y="232"/>
                    <a:pt x="188" y="233"/>
                  </a:cubicBezTo>
                  <a:cubicBezTo>
                    <a:pt x="192" y="234"/>
                    <a:pt x="196" y="238"/>
                    <a:pt x="197" y="242"/>
                  </a:cubicBezTo>
                  <a:cubicBezTo>
                    <a:pt x="198" y="244"/>
                    <a:pt x="191" y="245"/>
                    <a:pt x="192" y="247"/>
                  </a:cubicBezTo>
                  <a:cubicBezTo>
                    <a:pt x="197" y="255"/>
                    <a:pt x="204" y="262"/>
                    <a:pt x="212" y="268"/>
                  </a:cubicBezTo>
                  <a:cubicBezTo>
                    <a:pt x="216" y="270"/>
                    <a:pt x="223" y="271"/>
                    <a:pt x="224" y="268"/>
                  </a:cubicBezTo>
                  <a:cubicBezTo>
                    <a:pt x="226" y="263"/>
                    <a:pt x="215" y="263"/>
                    <a:pt x="215" y="258"/>
                  </a:cubicBezTo>
                  <a:cubicBezTo>
                    <a:pt x="215" y="254"/>
                    <a:pt x="220" y="248"/>
                    <a:pt x="224" y="249"/>
                  </a:cubicBezTo>
                  <a:cubicBezTo>
                    <a:pt x="232" y="252"/>
                    <a:pt x="234" y="268"/>
                    <a:pt x="242" y="268"/>
                  </a:cubicBezTo>
                  <a:cubicBezTo>
                    <a:pt x="250" y="267"/>
                    <a:pt x="257" y="255"/>
                    <a:pt x="254" y="248"/>
                  </a:cubicBezTo>
                  <a:cubicBezTo>
                    <a:pt x="250" y="240"/>
                    <a:pt x="235" y="247"/>
                    <a:pt x="229" y="241"/>
                  </a:cubicBezTo>
                  <a:cubicBezTo>
                    <a:pt x="226" y="239"/>
                    <a:pt x="228" y="231"/>
                    <a:pt x="232" y="229"/>
                  </a:cubicBezTo>
                  <a:cubicBezTo>
                    <a:pt x="236" y="227"/>
                    <a:pt x="242" y="236"/>
                    <a:pt x="245" y="233"/>
                  </a:cubicBezTo>
                  <a:cubicBezTo>
                    <a:pt x="247" y="230"/>
                    <a:pt x="242" y="224"/>
                    <a:pt x="239" y="222"/>
                  </a:cubicBezTo>
                  <a:cubicBezTo>
                    <a:pt x="230" y="218"/>
                    <a:pt x="220" y="215"/>
                    <a:pt x="210" y="215"/>
                  </a:cubicBezTo>
                  <a:cubicBezTo>
                    <a:pt x="208" y="215"/>
                    <a:pt x="211" y="221"/>
                    <a:pt x="208" y="222"/>
                  </a:cubicBezTo>
                  <a:cubicBezTo>
                    <a:pt x="204" y="223"/>
                    <a:pt x="199" y="222"/>
                    <a:pt x="196" y="219"/>
                  </a:cubicBezTo>
                  <a:cubicBezTo>
                    <a:pt x="194" y="217"/>
                    <a:pt x="199" y="214"/>
                    <a:pt x="198" y="211"/>
                  </a:cubicBezTo>
                  <a:cubicBezTo>
                    <a:pt x="198" y="210"/>
                    <a:pt x="195" y="210"/>
                    <a:pt x="193" y="210"/>
                  </a:cubicBezTo>
                  <a:cubicBezTo>
                    <a:pt x="193" y="210"/>
                    <a:pt x="194" y="212"/>
                    <a:pt x="193" y="212"/>
                  </a:cubicBezTo>
                  <a:cubicBezTo>
                    <a:pt x="189" y="212"/>
                    <a:pt x="184" y="211"/>
                    <a:pt x="181" y="209"/>
                  </a:cubicBezTo>
                  <a:cubicBezTo>
                    <a:pt x="180" y="209"/>
                    <a:pt x="182" y="207"/>
                    <a:pt x="181" y="207"/>
                  </a:cubicBezTo>
                  <a:cubicBezTo>
                    <a:pt x="181" y="206"/>
                    <a:pt x="178" y="207"/>
                    <a:pt x="178" y="206"/>
                  </a:cubicBezTo>
                  <a:cubicBezTo>
                    <a:pt x="179" y="202"/>
                    <a:pt x="180" y="198"/>
                    <a:pt x="182" y="194"/>
                  </a:cubicBezTo>
                  <a:cubicBezTo>
                    <a:pt x="182" y="193"/>
                    <a:pt x="184" y="195"/>
                    <a:pt x="184" y="195"/>
                  </a:cubicBezTo>
                  <a:cubicBezTo>
                    <a:pt x="185" y="194"/>
                    <a:pt x="184" y="192"/>
                    <a:pt x="185" y="192"/>
                  </a:cubicBezTo>
                  <a:cubicBezTo>
                    <a:pt x="189" y="193"/>
                    <a:pt x="193" y="194"/>
                    <a:pt x="197" y="196"/>
                  </a:cubicBezTo>
                  <a:cubicBezTo>
                    <a:pt x="198" y="196"/>
                    <a:pt x="196" y="197"/>
                    <a:pt x="197" y="198"/>
                  </a:cubicBezTo>
                  <a:cubicBezTo>
                    <a:pt x="198" y="199"/>
                    <a:pt x="200" y="200"/>
                    <a:pt x="201" y="199"/>
                  </a:cubicBezTo>
                  <a:cubicBezTo>
                    <a:pt x="203" y="197"/>
                    <a:pt x="201" y="193"/>
                    <a:pt x="203" y="192"/>
                  </a:cubicBezTo>
                  <a:cubicBezTo>
                    <a:pt x="207" y="191"/>
                    <a:pt x="213" y="192"/>
                    <a:pt x="216" y="195"/>
                  </a:cubicBezTo>
                  <a:cubicBezTo>
                    <a:pt x="217" y="197"/>
                    <a:pt x="212" y="201"/>
                    <a:pt x="214" y="202"/>
                  </a:cubicBezTo>
                  <a:cubicBezTo>
                    <a:pt x="218" y="206"/>
                    <a:pt x="230" y="212"/>
                    <a:pt x="230" y="207"/>
                  </a:cubicBezTo>
                  <a:cubicBezTo>
                    <a:pt x="229" y="195"/>
                    <a:pt x="221" y="185"/>
                    <a:pt x="213" y="177"/>
                  </a:cubicBezTo>
                  <a:cubicBezTo>
                    <a:pt x="205" y="171"/>
                    <a:pt x="195" y="170"/>
                    <a:pt x="185" y="170"/>
                  </a:cubicBezTo>
                  <a:cubicBezTo>
                    <a:pt x="182" y="170"/>
                    <a:pt x="186" y="177"/>
                    <a:pt x="183" y="178"/>
                  </a:cubicBezTo>
                  <a:cubicBezTo>
                    <a:pt x="179" y="180"/>
                    <a:pt x="174" y="178"/>
                    <a:pt x="171" y="175"/>
                  </a:cubicBezTo>
                  <a:cubicBezTo>
                    <a:pt x="169" y="173"/>
                    <a:pt x="175" y="169"/>
                    <a:pt x="173" y="167"/>
                  </a:cubicBezTo>
                  <a:cubicBezTo>
                    <a:pt x="170" y="163"/>
                    <a:pt x="164" y="162"/>
                    <a:pt x="160" y="163"/>
                  </a:cubicBezTo>
                  <a:cubicBezTo>
                    <a:pt x="157" y="164"/>
                    <a:pt x="156" y="169"/>
                    <a:pt x="157" y="172"/>
                  </a:cubicBezTo>
                  <a:cubicBezTo>
                    <a:pt x="158" y="173"/>
                    <a:pt x="162" y="171"/>
                    <a:pt x="162" y="173"/>
                  </a:cubicBezTo>
                  <a:cubicBezTo>
                    <a:pt x="163" y="177"/>
                    <a:pt x="161" y="182"/>
                    <a:pt x="159" y="185"/>
                  </a:cubicBezTo>
                  <a:cubicBezTo>
                    <a:pt x="158" y="187"/>
                    <a:pt x="155" y="183"/>
                    <a:pt x="154" y="184"/>
                  </a:cubicBezTo>
                  <a:cubicBezTo>
                    <a:pt x="152" y="185"/>
                    <a:pt x="154" y="189"/>
                    <a:pt x="153" y="189"/>
                  </a:cubicBezTo>
                  <a:cubicBezTo>
                    <a:pt x="148" y="190"/>
                    <a:pt x="144" y="188"/>
                    <a:pt x="140" y="186"/>
                  </a:cubicBezTo>
                  <a:cubicBezTo>
                    <a:pt x="139" y="185"/>
                    <a:pt x="143" y="182"/>
                    <a:pt x="142" y="181"/>
                  </a:cubicBezTo>
                  <a:cubicBezTo>
                    <a:pt x="141" y="179"/>
                    <a:pt x="137" y="181"/>
                    <a:pt x="137" y="179"/>
                  </a:cubicBezTo>
                  <a:cubicBezTo>
                    <a:pt x="136" y="175"/>
                    <a:pt x="137" y="170"/>
                    <a:pt x="140" y="167"/>
                  </a:cubicBezTo>
                  <a:cubicBezTo>
                    <a:pt x="141" y="166"/>
                    <a:pt x="144" y="170"/>
                    <a:pt x="145" y="168"/>
                  </a:cubicBezTo>
                  <a:cubicBezTo>
                    <a:pt x="147" y="166"/>
                    <a:pt x="149" y="162"/>
                    <a:pt x="147" y="160"/>
                  </a:cubicBezTo>
                  <a:cubicBezTo>
                    <a:pt x="145" y="157"/>
                    <a:pt x="140" y="157"/>
                    <a:pt x="137" y="157"/>
                  </a:cubicBezTo>
                  <a:cubicBezTo>
                    <a:pt x="136" y="157"/>
                    <a:pt x="137" y="159"/>
                    <a:pt x="136" y="159"/>
                  </a:cubicBezTo>
                  <a:cubicBezTo>
                    <a:pt x="132" y="159"/>
                    <a:pt x="128" y="158"/>
                    <a:pt x="124" y="156"/>
                  </a:cubicBezTo>
                  <a:cubicBezTo>
                    <a:pt x="123" y="155"/>
                    <a:pt x="125" y="154"/>
                    <a:pt x="124" y="154"/>
                  </a:cubicBezTo>
                  <a:cubicBezTo>
                    <a:pt x="123" y="153"/>
                    <a:pt x="119" y="154"/>
                    <a:pt x="119" y="152"/>
                  </a:cubicBezTo>
                  <a:cubicBezTo>
                    <a:pt x="118" y="148"/>
                    <a:pt x="120" y="143"/>
                    <a:pt x="122" y="140"/>
                  </a:cubicBezTo>
                  <a:cubicBezTo>
                    <a:pt x="123" y="139"/>
                    <a:pt x="126" y="142"/>
                    <a:pt x="128" y="141"/>
                  </a:cubicBezTo>
                  <a:cubicBezTo>
                    <a:pt x="129" y="141"/>
                    <a:pt x="128" y="139"/>
                    <a:pt x="128" y="139"/>
                  </a:cubicBezTo>
                  <a:cubicBezTo>
                    <a:pt x="133" y="139"/>
                    <a:pt x="137" y="141"/>
                    <a:pt x="141" y="142"/>
                  </a:cubicBezTo>
                  <a:cubicBezTo>
                    <a:pt x="141" y="143"/>
                    <a:pt x="139" y="144"/>
                    <a:pt x="140" y="145"/>
                  </a:cubicBezTo>
                  <a:cubicBezTo>
                    <a:pt x="143" y="146"/>
                    <a:pt x="147" y="149"/>
                    <a:pt x="151" y="148"/>
                  </a:cubicBezTo>
                  <a:cubicBezTo>
                    <a:pt x="153" y="147"/>
                    <a:pt x="153" y="142"/>
                    <a:pt x="153" y="140"/>
                  </a:cubicBezTo>
                  <a:cubicBezTo>
                    <a:pt x="152" y="138"/>
                    <a:pt x="148" y="140"/>
                    <a:pt x="148" y="138"/>
                  </a:cubicBezTo>
                  <a:cubicBezTo>
                    <a:pt x="147" y="134"/>
                    <a:pt x="148" y="129"/>
                    <a:pt x="151" y="126"/>
                  </a:cubicBezTo>
                  <a:cubicBezTo>
                    <a:pt x="152" y="125"/>
                    <a:pt x="154" y="128"/>
                    <a:pt x="156" y="127"/>
                  </a:cubicBezTo>
                  <a:cubicBezTo>
                    <a:pt x="157" y="126"/>
                    <a:pt x="156" y="122"/>
                    <a:pt x="157" y="122"/>
                  </a:cubicBezTo>
                  <a:cubicBezTo>
                    <a:pt x="162" y="122"/>
                    <a:pt x="166" y="123"/>
                    <a:pt x="170" y="126"/>
                  </a:cubicBezTo>
                  <a:cubicBezTo>
                    <a:pt x="171" y="127"/>
                    <a:pt x="167" y="129"/>
                    <a:pt x="168" y="131"/>
                  </a:cubicBezTo>
                  <a:cubicBezTo>
                    <a:pt x="169" y="132"/>
                    <a:pt x="173" y="130"/>
                    <a:pt x="173" y="132"/>
                  </a:cubicBezTo>
                  <a:cubicBezTo>
                    <a:pt x="174" y="136"/>
                    <a:pt x="172" y="141"/>
                    <a:pt x="170" y="144"/>
                  </a:cubicBezTo>
                  <a:cubicBezTo>
                    <a:pt x="169" y="146"/>
                    <a:pt x="166" y="142"/>
                    <a:pt x="165" y="143"/>
                  </a:cubicBezTo>
                  <a:cubicBezTo>
                    <a:pt x="163" y="145"/>
                    <a:pt x="161" y="149"/>
                    <a:pt x="163" y="151"/>
                  </a:cubicBezTo>
                  <a:cubicBezTo>
                    <a:pt x="166" y="154"/>
                    <a:pt x="172" y="156"/>
                    <a:pt x="176" y="154"/>
                  </a:cubicBezTo>
                  <a:cubicBezTo>
                    <a:pt x="179" y="153"/>
                    <a:pt x="176" y="147"/>
                    <a:pt x="179" y="146"/>
                  </a:cubicBezTo>
                  <a:cubicBezTo>
                    <a:pt x="183" y="144"/>
                    <a:pt x="188" y="146"/>
                    <a:pt x="191" y="149"/>
                  </a:cubicBezTo>
                  <a:cubicBezTo>
                    <a:pt x="193" y="151"/>
                    <a:pt x="186" y="156"/>
                    <a:pt x="189" y="158"/>
                  </a:cubicBezTo>
                  <a:cubicBezTo>
                    <a:pt x="192" y="161"/>
                    <a:pt x="205" y="167"/>
                    <a:pt x="204" y="162"/>
                  </a:cubicBezTo>
                  <a:cubicBezTo>
                    <a:pt x="199" y="144"/>
                    <a:pt x="189" y="127"/>
                    <a:pt x="176" y="114"/>
                  </a:cubicBezTo>
                  <a:cubicBezTo>
                    <a:pt x="169" y="108"/>
                    <a:pt x="158" y="107"/>
                    <a:pt x="148" y="107"/>
                  </a:cubicBezTo>
                  <a:cubicBezTo>
                    <a:pt x="146" y="107"/>
                    <a:pt x="149" y="113"/>
                    <a:pt x="146" y="114"/>
                  </a:cubicBezTo>
                  <a:cubicBezTo>
                    <a:pt x="142" y="115"/>
                    <a:pt x="137" y="114"/>
                    <a:pt x="134" y="111"/>
                  </a:cubicBezTo>
                  <a:cubicBezTo>
                    <a:pt x="132" y="109"/>
                    <a:pt x="137" y="106"/>
                    <a:pt x="136" y="104"/>
                  </a:cubicBezTo>
                  <a:cubicBezTo>
                    <a:pt x="135" y="102"/>
                    <a:pt x="133" y="102"/>
                    <a:pt x="131" y="102"/>
                  </a:cubicBezTo>
                  <a:cubicBezTo>
                    <a:pt x="130" y="102"/>
                    <a:pt x="131" y="105"/>
                    <a:pt x="131" y="105"/>
                  </a:cubicBezTo>
                  <a:close/>
                  <a:moveTo>
                    <a:pt x="423" y="185"/>
                  </a:moveTo>
                  <a:cubicBezTo>
                    <a:pt x="417" y="190"/>
                    <a:pt x="422" y="193"/>
                    <a:pt x="426" y="191"/>
                  </a:cubicBezTo>
                  <a:cubicBezTo>
                    <a:pt x="443" y="184"/>
                    <a:pt x="453" y="184"/>
                    <a:pt x="469" y="194"/>
                  </a:cubicBezTo>
                  <a:cubicBezTo>
                    <a:pt x="471" y="195"/>
                    <a:pt x="465" y="199"/>
                    <a:pt x="467" y="201"/>
                  </a:cubicBezTo>
                  <a:cubicBezTo>
                    <a:pt x="470" y="204"/>
                    <a:pt x="475" y="205"/>
                    <a:pt x="479" y="204"/>
                  </a:cubicBezTo>
                  <a:cubicBezTo>
                    <a:pt x="482" y="203"/>
                    <a:pt x="479" y="192"/>
                    <a:pt x="486" y="198"/>
                  </a:cubicBezTo>
                  <a:cubicBezTo>
                    <a:pt x="487" y="199"/>
                    <a:pt x="485" y="200"/>
                    <a:pt x="486" y="200"/>
                  </a:cubicBezTo>
                  <a:cubicBezTo>
                    <a:pt x="489" y="202"/>
                    <a:pt x="494" y="203"/>
                    <a:pt x="498" y="204"/>
                  </a:cubicBezTo>
                  <a:cubicBezTo>
                    <a:pt x="499" y="204"/>
                    <a:pt x="498" y="202"/>
                    <a:pt x="498" y="201"/>
                  </a:cubicBezTo>
                  <a:cubicBezTo>
                    <a:pt x="499" y="201"/>
                    <a:pt x="501" y="203"/>
                    <a:pt x="501" y="202"/>
                  </a:cubicBezTo>
                  <a:cubicBezTo>
                    <a:pt x="507" y="190"/>
                    <a:pt x="503" y="185"/>
                    <a:pt x="490" y="184"/>
                  </a:cubicBezTo>
                  <a:cubicBezTo>
                    <a:pt x="489" y="184"/>
                    <a:pt x="490" y="186"/>
                    <a:pt x="489" y="186"/>
                  </a:cubicBezTo>
                  <a:cubicBezTo>
                    <a:pt x="480" y="188"/>
                    <a:pt x="489" y="179"/>
                    <a:pt x="487" y="177"/>
                  </a:cubicBezTo>
                  <a:cubicBezTo>
                    <a:pt x="484" y="174"/>
                    <a:pt x="478" y="173"/>
                    <a:pt x="474" y="174"/>
                  </a:cubicBezTo>
                  <a:cubicBezTo>
                    <a:pt x="472" y="175"/>
                    <a:pt x="475" y="181"/>
                    <a:pt x="472" y="181"/>
                  </a:cubicBezTo>
                  <a:cubicBezTo>
                    <a:pt x="467" y="182"/>
                    <a:pt x="454" y="182"/>
                    <a:pt x="456" y="177"/>
                  </a:cubicBezTo>
                  <a:cubicBezTo>
                    <a:pt x="460" y="168"/>
                    <a:pt x="472" y="164"/>
                    <a:pt x="481" y="163"/>
                  </a:cubicBezTo>
                  <a:cubicBezTo>
                    <a:pt x="484" y="162"/>
                    <a:pt x="520" y="178"/>
                    <a:pt x="508" y="157"/>
                  </a:cubicBezTo>
                  <a:cubicBezTo>
                    <a:pt x="506" y="154"/>
                    <a:pt x="495" y="158"/>
                    <a:pt x="496" y="154"/>
                  </a:cubicBezTo>
                  <a:cubicBezTo>
                    <a:pt x="499" y="148"/>
                    <a:pt x="511" y="150"/>
                    <a:pt x="514" y="144"/>
                  </a:cubicBezTo>
                  <a:cubicBezTo>
                    <a:pt x="515" y="140"/>
                    <a:pt x="511" y="133"/>
                    <a:pt x="507" y="133"/>
                  </a:cubicBezTo>
                  <a:cubicBezTo>
                    <a:pt x="501" y="133"/>
                    <a:pt x="497" y="144"/>
                    <a:pt x="490" y="143"/>
                  </a:cubicBezTo>
                  <a:cubicBezTo>
                    <a:pt x="486" y="142"/>
                    <a:pt x="495" y="135"/>
                    <a:pt x="493" y="131"/>
                  </a:cubicBezTo>
                  <a:cubicBezTo>
                    <a:pt x="480" y="111"/>
                    <a:pt x="477" y="149"/>
                    <a:pt x="475" y="152"/>
                  </a:cubicBezTo>
                  <a:cubicBezTo>
                    <a:pt x="469" y="159"/>
                    <a:pt x="459" y="167"/>
                    <a:pt x="450" y="166"/>
                  </a:cubicBezTo>
                  <a:cubicBezTo>
                    <a:pt x="445" y="166"/>
                    <a:pt x="451" y="154"/>
                    <a:pt x="454" y="150"/>
                  </a:cubicBezTo>
                  <a:cubicBezTo>
                    <a:pt x="456" y="148"/>
                    <a:pt x="460" y="154"/>
                    <a:pt x="462" y="152"/>
                  </a:cubicBezTo>
                  <a:cubicBezTo>
                    <a:pt x="465" y="149"/>
                    <a:pt x="466" y="144"/>
                    <a:pt x="465" y="140"/>
                  </a:cubicBezTo>
                  <a:cubicBezTo>
                    <a:pt x="464" y="137"/>
                    <a:pt x="453" y="140"/>
                    <a:pt x="459" y="133"/>
                  </a:cubicBezTo>
                  <a:cubicBezTo>
                    <a:pt x="459" y="133"/>
                    <a:pt x="461" y="134"/>
                    <a:pt x="461" y="134"/>
                  </a:cubicBezTo>
                  <a:cubicBezTo>
                    <a:pt x="463" y="130"/>
                    <a:pt x="464" y="126"/>
                    <a:pt x="464" y="121"/>
                  </a:cubicBezTo>
                  <a:cubicBezTo>
                    <a:pt x="464" y="121"/>
                    <a:pt x="463" y="122"/>
                    <a:pt x="462" y="121"/>
                  </a:cubicBezTo>
                  <a:cubicBezTo>
                    <a:pt x="462" y="120"/>
                    <a:pt x="464" y="119"/>
                    <a:pt x="463" y="118"/>
                  </a:cubicBezTo>
                  <a:cubicBezTo>
                    <a:pt x="459" y="116"/>
                    <a:pt x="455" y="115"/>
                    <a:pt x="451" y="115"/>
                  </a:cubicBezTo>
                  <a:cubicBezTo>
                    <a:pt x="450" y="115"/>
                    <a:pt x="451" y="117"/>
                    <a:pt x="450" y="118"/>
                  </a:cubicBezTo>
                  <a:cubicBezTo>
                    <a:pt x="449" y="118"/>
                    <a:pt x="448" y="116"/>
                    <a:pt x="448" y="117"/>
                  </a:cubicBezTo>
                  <a:cubicBezTo>
                    <a:pt x="446" y="121"/>
                    <a:pt x="445" y="125"/>
                    <a:pt x="444" y="129"/>
                  </a:cubicBezTo>
                  <a:cubicBezTo>
                    <a:pt x="444" y="130"/>
                    <a:pt x="447" y="129"/>
                    <a:pt x="447" y="130"/>
                  </a:cubicBezTo>
                  <a:cubicBezTo>
                    <a:pt x="448" y="139"/>
                    <a:pt x="440" y="131"/>
                    <a:pt x="438" y="133"/>
                  </a:cubicBezTo>
                  <a:cubicBezTo>
                    <a:pt x="435" y="136"/>
                    <a:pt x="434" y="141"/>
                    <a:pt x="435" y="145"/>
                  </a:cubicBezTo>
                  <a:cubicBezTo>
                    <a:pt x="436" y="147"/>
                    <a:pt x="442" y="144"/>
                    <a:pt x="442" y="147"/>
                  </a:cubicBezTo>
                  <a:cubicBezTo>
                    <a:pt x="442" y="165"/>
                    <a:pt x="437" y="175"/>
                    <a:pt x="423" y="185"/>
                  </a:cubicBezTo>
                  <a:close/>
                  <a:moveTo>
                    <a:pt x="426" y="357"/>
                  </a:moveTo>
                  <a:cubicBezTo>
                    <a:pt x="420" y="354"/>
                    <a:pt x="419" y="360"/>
                    <a:pt x="423" y="362"/>
                  </a:cubicBezTo>
                  <a:cubicBezTo>
                    <a:pt x="438" y="373"/>
                    <a:pt x="442" y="382"/>
                    <a:pt x="442" y="401"/>
                  </a:cubicBezTo>
                  <a:cubicBezTo>
                    <a:pt x="442" y="404"/>
                    <a:pt x="436" y="401"/>
                    <a:pt x="435" y="403"/>
                  </a:cubicBezTo>
                  <a:cubicBezTo>
                    <a:pt x="434" y="407"/>
                    <a:pt x="435" y="412"/>
                    <a:pt x="438" y="415"/>
                  </a:cubicBezTo>
                  <a:cubicBezTo>
                    <a:pt x="440" y="417"/>
                    <a:pt x="448" y="409"/>
                    <a:pt x="447" y="418"/>
                  </a:cubicBezTo>
                  <a:cubicBezTo>
                    <a:pt x="447" y="419"/>
                    <a:pt x="444" y="418"/>
                    <a:pt x="444" y="419"/>
                  </a:cubicBezTo>
                  <a:cubicBezTo>
                    <a:pt x="445" y="423"/>
                    <a:pt x="446" y="427"/>
                    <a:pt x="448" y="431"/>
                  </a:cubicBezTo>
                  <a:cubicBezTo>
                    <a:pt x="448" y="432"/>
                    <a:pt x="449" y="430"/>
                    <a:pt x="450" y="430"/>
                  </a:cubicBezTo>
                  <a:cubicBezTo>
                    <a:pt x="451" y="431"/>
                    <a:pt x="450" y="433"/>
                    <a:pt x="451" y="433"/>
                  </a:cubicBezTo>
                  <a:cubicBezTo>
                    <a:pt x="464" y="432"/>
                    <a:pt x="467" y="426"/>
                    <a:pt x="461" y="414"/>
                  </a:cubicBezTo>
                  <a:cubicBezTo>
                    <a:pt x="461" y="414"/>
                    <a:pt x="459" y="415"/>
                    <a:pt x="459" y="415"/>
                  </a:cubicBezTo>
                  <a:cubicBezTo>
                    <a:pt x="453" y="407"/>
                    <a:pt x="464" y="411"/>
                    <a:pt x="465" y="408"/>
                  </a:cubicBezTo>
                  <a:cubicBezTo>
                    <a:pt x="466" y="404"/>
                    <a:pt x="465" y="399"/>
                    <a:pt x="462" y="396"/>
                  </a:cubicBezTo>
                  <a:cubicBezTo>
                    <a:pt x="460" y="394"/>
                    <a:pt x="456" y="400"/>
                    <a:pt x="454" y="398"/>
                  </a:cubicBezTo>
                  <a:cubicBezTo>
                    <a:pt x="451" y="394"/>
                    <a:pt x="445" y="382"/>
                    <a:pt x="450" y="382"/>
                  </a:cubicBezTo>
                  <a:cubicBezTo>
                    <a:pt x="459" y="381"/>
                    <a:pt x="469" y="389"/>
                    <a:pt x="475" y="396"/>
                  </a:cubicBezTo>
                  <a:cubicBezTo>
                    <a:pt x="477" y="399"/>
                    <a:pt x="480" y="437"/>
                    <a:pt x="493" y="417"/>
                  </a:cubicBezTo>
                  <a:cubicBezTo>
                    <a:pt x="495" y="413"/>
                    <a:pt x="486" y="405"/>
                    <a:pt x="490" y="405"/>
                  </a:cubicBezTo>
                  <a:cubicBezTo>
                    <a:pt x="497" y="404"/>
                    <a:pt x="501" y="415"/>
                    <a:pt x="507" y="415"/>
                  </a:cubicBezTo>
                  <a:cubicBezTo>
                    <a:pt x="511" y="415"/>
                    <a:pt x="515" y="408"/>
                    <a:pt x="514" y="404"/>
                  </a:cubicBezTo>
                  <a:cubicBezTo>
                    <a:pt x="511" y="398"/>
                    <a:pt x="499" y="400"/>
                    <a:pt x="496" y="394"/>
                  </a:cubicBezTo>
                  <a:cubicBezTo>
                    <a:pt x="495" y="390"/>
                    <a:pt x="506" y="394"/>
                    <a:pt x="508" y="391"/>
                  </a:cubicBezTo>
                  <a:cubicBezTo>
                    <a:pt x="520" y="369"/>
                    <a:pt x="484" y="386"/>
                    <a:pt x="481" y="385"/>
                  </a:cubicBezTo>
                  <a:cubicBezTo>
                    <a:pt x="472" y="384"/>
                    <a:pt x="460" y="379"/>
                    <a:pt x="456" y="371"/>
                  </a:cubicBezTo>
                  <a:cubicBezTo>
                    <a:pt x="454" y="366"/>
                    <a:pt x="467" y="366"/>
                    <a:pt x="472" y="367"/>
                  </a:cubicBezTo>
                  <a:cubicBezTo>
                    <a:pt x="475" y="367"/>
                    <a:pt x="472" y="373"/>
                    <a:pt x="474" y="374"/>
                  </a:cubicBezTo>
                  <a:cubicBezTo>
                    <a:pt x="478" y="375"/>
                    <a:pt x="484" y="374"/>
                    <a:pt x="487" y="371"/>
                  </a:cubicBezTo>
                  <a:cubicBezTo>
                    <a:pt x="489" y="369"/>
                    <a:pt x="480" y="360"/>
                    <a:pt x="489" y="362"/>
                  </a:cubicBezTo>
                  <a:cubicBezTo>
                    <a:pt x="490" y="362"/>
                    <a:pt x="489" y="364"/>
                    <a:pt x="490" y="364"/>
                  </a:cubicBezTo>
                  <a:cubicBezTo>
                    <a:pt x="494" y="364"/>
                    <a:pt x="498" y="363"/>
                    <a:pt x="502" y="361"/>
                  </a:cubicBezTo>
                  <a:cubicBezTo>
                    <a:pt x="503" y="361"/>
                    <a:pt x="501" y="359"/>
                    <a:pt x="502" y="359"/>
                  </a:cubicBezTo>
                  <a:cubicBezTo>
                    <a:pt x="502" y="358"/>
                    <a:pt x="504" y="359"/>
                    <a:pt x="504" y="358"/>
                  </a:cubicBezTo>
                  <a:cubicBezTo>
                    <a:pt x="504" y="354"/>
                    <a:pt x="503" y="350"/>
                    <a:pt x="501" y="346"/>
                  </a:cubicBezTo>
                  <a:cubicBezTo>
                    <a:pt x="501" y="345"/>
                    <a:pt x="499" y="347"/>
                    <a:pt x="498" y="347"/>
                  </a:cubicBezTo>
                  <a:cubicBezTo>
                    <a:pt x="498" y="346"/>
                    <a:pt x="499" y="344"/>
                    <a:pt x="498" y="344"/>
                  </a:cubicBezTo>
                  <a:cubicBezTo>
                    <a:pt x="494" y="345"/>
                    <a:pt x="489" y="346"/>
                    <a:pt x="485" y="348"/>
                  </a:cubicBezTo>
                  <a:cubicBezTo>
                    <a:pt x="485" y="348"/>
                    <a:pt x="487" y="349"/>
                    <a:pt x="486" y="350"/>
                  </a:cubicBezTo>
                  <a:cubicBezTo>
                    <a:pt x="479" y="356"/>
                    <a:pt x="482" y="345"/>
                    <a:pt x="479" y="344"/>
                  </a:cubicBezTo>
                  <a:cubicBezTo>
                    <a:pt x="475" y="343"/>
                    <a:pt x="470" y="344"/>
                    <a:pt x="467" y="347"/>
                  </a:cubicBezTo>
                  <a:cubicBezTo>
                    <a:pt x="465" y="349"/>
                    <a:pt x="471" y="353"/>
                    <a:pt x="469" y="354"/>
                  </a:cubicBezTo>
                  <a:cubicBezTo>
                    <a:pt x="453" y="364"/>
                    <a:pt x="443" y="364"/>
                    <a:pt x="426" y="357"/>
                  </a:cubicBezTo>
                  <a:close/>
                  <a:moveTo>
                    <a:pt x="279" y="445"/>
                  </a:moveTo>
                  <a:cubicBezTo>
                    <a:pt x="278" y="439"/>
                    <a:pt x="273" y="441"/>
                    <a:pt x="273" y="445"/>
                  </a:cubicBezTo>
                  <a:cubicBezTo>
                    <a:pt x="271" y="464"/>
                    <a:pt x="265" y="472"/>
                    <a:pt x="249" y="482"/>
                  </a:cubicBezTo>
                  <a:cubicBezTo>
                    <a:pt x="247" y="483"/>
                    <a:pt x="246" y="476"/>
                    <a:pt x="243" y="476"/>
                  </a:cubicBezTo>
                  <a:cubicBezTo>
                    <a:pt x="239" y="477"/>
                    <a:pt x="236" y="481"/>
                    <a:pt x="235" y="485"/>
                  </a:cubicBezTo>
                  <a:cubicBezTo>
                    <a:pt x="234" y="488"/>
                    <a:pt x="246" y="491"/>
                    <a:pt x="236" y="494"/>
                  </a:cubicBezTo>
                  <a:cubicBezTo>
                    <a:pt x="236" y="494"/>
                    <a:pt x="235" y="492"/>
                    <a:pt x="235" y="492"/>
                  </a:cubicBezTo>
                  <a:cubicBezTo>
                    <a:pt x="231" y="495"/>
                    <a:pt x="228" y="498"/>
                    <a:pt x="226" y="501"/>
                  </a:cubicBezTo>
                  <a:cubicBezTo>
                    <a:pt x="225" y="502"/>
                    <a:pt x="228" y="502"/>
                    <a:pt x="227" y="503"/>
                  </a:cubicBezTo>
                  <a:cubicBezTo>
                    <a:pt x="227" y="504"/>
                    <a:pt x="225" y="504"/>
                    <a:pt x="225" y="505"/>
                  </a:cubicBezTo>
                  <a:cubicBezTo>
                    <a:pt x="233" y="516"/>
                    <a:pt x="240" y="515"/>
                    <a:pt x="247" y="505"/>
                  </a:cubicBezTo>
                  <a:cubicBezTo>
                    <a:pt x="247" y="504"/>
                    <a:pt x="245" y="504"/>
                    <a:pt x="245" y="503"/>
                  </a:cubicBezTo>
                  <a:cubicBezTo>
                    <a:pt x="249" y="494"/>
                    <a:pt x="251" y="506"/>
                    <a:pt x="254" y="505"/>
                  </a:cubicBezTo>
                  <a:cubicBezTo>
                    <a:pt x="258" y="504"/>
                    <a:pt x="262" y="500"/>
                    <a:pt x="263" y="496"/>
                  </a:cubicBezTo>
                  <a:cubicBezTo>
                    <a:pt x="264" y="493"/>
                    <a:pt x="257" y="493"/>
                    <a:pt x="258" y="491"/>
                  </a:cubicBezTo>
                  <a:cubicBezTo>
                    <a:pt x="260" y="485"/>
                    <a:pt x="266" y="474"/>
                    <a:pt x="270" y="479"/>
                  </a:cubicBezTo>
                  <a:cubicBezTo>
                    <a:pt x="275" y="486"/>
                    <a:pt x="273" y="498"/>
                    <a:pt x="270" y="507"/>
                  </a:cubicBezTo>
                  <a:cubicBezTo>
                    <a:pt x="268" y="510"/>
                    <a:pt x="237" y="533"/>
                    <a:pt x="261" y="534"/>
                  </a:cubicBezTo>
                  <a:cubicBezTo>
                    <a:pt x="265" y="534"/>
                    <a:pt x="267" y="522"/>
                    <a:pt x="270" y="525"/>
                  </a:cubicBezTo>
                  <a:cubicBezTo>
                    <a:pt x="273" y="530"/>
                    <a:pt x="266" y="539"/>
                    <a:pt x="270" y="545"/>
                  </a:cubicBezTo>
                  <a:cubicBezTo>
                    <a:pt x="272" y="548"/>
                    <a:pt x="280" y="548"/>
                    <a:pt x="282" y="545"/>
                  </a:cubicBezTo>
                  <a:cubicBezTo>
                    <a:pt x="286" y="539"/>
                    <a:pt x="278" y="530"/>
                    <a:pt x="282" y="525"/>
                  </a:cubicBezTo>
                  <a:cubicBezTo>
                    <a:pt x="285" y="522"/>
                    <a:pt x="287" y="534"/>
                    <a:pt x="291" y="534"/>
                  </a:cubicBezTo>
                  <a:cubicBezTo>
                    <a:pt x="315" y="533"/>
                    <a:pt x="283" y="510"/>
                    <a:pt x="282" y="507"/>
                  </a:cubicBezTo>
                  <a:cubicBezTo>
                    <a:pt x="279" y="498"/>
                    <a:pt x="277" y="486"/>
                    <a:pt x="282" y="479"/>
                  </a:cubicBezTo>
                  <a:cubicBezTo>
                    <a:pt x="285" y="474"/>
                    <a:pt x="292" y="485"/>
                    <a:pt x="294" y="491"/>
                  </a:cubicBezTo>
                  <a:cubicBezTo>
                    <a:pt x="295" y="493"/>
                    <a:pt x="288" y="493"/>
                    <a:pt x="289" y="496"/>
                  </a:cubicBezTo>
                  <a:cubicBezTo>
                    <a:pt x="290" y="500"/>
                    <a:pt x="293" y="504"/>
                    <a:pt x="298" y="505"/>
                  </a:cubicBezTo>
                  <a:cubicBezTo>
                    <a:pt x="300" y="506"/>
                    <a:pt x="303" y="494"/>
                    <a:pt x="306" y="503"/>
                  </a:cubicBezTo>
                  <a:cubicBezTo>
                    <a:pt x="307" y="504"/>
                    <a:pt x="304" y="504"/>
                    <a:pt x="305" y="505"/>
                  </a:cubicBezTo>
                  <a:cubicBezTo>
                    <a:pt x="307" y="508"/>
                    <a:pt x="310" y="511"/>
                    <a:pt x="314" y="514"/>
                  </a:cubicBezTo>
                  <a:cubicBezTo>
                    <a:pt x="314" y="514"/>
                    <a:pt x="315" y="512"/>
                    <a:pt x="315" y="512"/>
                  </a:cubicBezTo>
                  <a:cubicBezTo>
                    <a:pt x="316" y="512"/>
                    <a:pt x="316" y="514"/>
                    <a:pt x="317" y="514"/>
                  </a:cubicBezTo>
                  <a:cubicBezTo>
                    <a:pt x="321" y="512"/>
                    <a:pt x="324" y="508"/>
                    <a:pt x="326" y="505"/>
                  </a:cubicBezTo>
                  <a:cubicBezTo>
                    <a:pt x="327" y="504"/>
                    <a:pt x="324" y="504"/>
                    <a:pt x="324" y="503"/>
                  </a:cubicBezTo>
                  <a:cubicBezTo>
                    <a:pt x="324" y="502"/>
                    <a:pt x="326" y="502"/>
                    <a:pt x="326" y="501"/>
                  </a:cubicBezTo>
                  <a:cubicBezTo>
                    <a:pt x="323" y="498"/>
                    <a:pt x="320" y="495"/>
                    <a:pt x="317" y="492"/>
                  </a:cubicBezTo>
                  <a:cubicBezTo>
                    <a:pt x="316" y="492"/>
                    <a:pt x="316" y="494"/>
                    <a:pt x="315" y="494"/>
                  </a:cubicBezTo>
                  <a:cubicBezTo>
                    <a:pt x="306" y="491"/>
                    <a:pt x="318" y="488"/>
                    <a:pt x="317" y="485"/>
                  </a:cubicBezTo>
                  <a:cubicBezTo>
                    <a:pt x="316" y="481"/>
                    <a:pt x="312" y="477"/>
                    <a:pt x="308" y="476"/>
                  </a:cubicBezTo>
                  <a:cubicBezTo>
                    <a:pt x="306" y="476"/>
                    <a:pt x="305" y="483"/>
                    <a:pt x="303" y="482"/>
                  </a:cubicBezTo>
                  <a:cubicBezTo>
                    <a:pt x="287" y="472"/>
                    <a:pt x="281" y="463"/>
                    <a:pt x="279" y="445"/>
                  </a:cubicBezTo>
                  <a:close/>
                  <a:moveTo>
                    <a:pt x="129" y="363"/>
                  </a:moveTo>
                  <a:cubicBezTo>
                    <a:pt x="134" y="358"/>
                    <a:pt x="129" y="355"/>
                    <a:pt x="126" y="357"/>
                  </a:cubicBezTo>
                  <a:cubicBezTo>
                    <a:pt x="109" y="364"/>
                    <a:pt x="99" y="364"/>
                    <a:pt x="83" y="354"/>
                  </a:cubicBezTo>
                  <a:cubicBezTo>
                    <a:pt x="80" y="353"/>
                    <a:pt x="86" y="349"/>
                    <a:pt x="85" y="347"/>
                  </a:cubicBezTo>
                  <a:cubicBezTo>
                    <a:pt x="82" y="344"/>
                    <a:pt x="76" y="343"/>
                    <a:pt x="72" y="344"/>
                  </a:cubicBezTo>
                  <a:cubicBezTo>
                    <a:pt x="69" y="345"/>
                    <a:pt x="73" y="356"/>
                    <a:pt x="66" y="350"/>
                  </a:cubicBezTo>
                  <a:cubicBezTo>
                    <a:pt x="65" y="349"/>
                    <a:pt x="67" y="348"/>
                    <a:pt x="66" y="348"/>
                  </a:cubicBezTo>
                  <a:cubicBezTo>
                    <a:pt x="62" y="346"/>
                    <a:pt x="58" y="345"/>
                    <a:pt x="54" y="344"/>
                  </a:cubicBezTo>
                  <a:cubicBezTo>
                    <a:pt x="53" y="344"/>
                    <a:pt x="54" y="346"/>
                    <a:pt x="53" y="347"/>
                  </a:cubicBezTo>
                  <a:cubicBezTo>
                    <a:pt x="53" y="347"/>
                    <a:pt x="51" y="345"/>
                    <a:pt x="51" y="346"/>
                  </a:cubicBezTo>
                  <a:cubicBezTo>
                    <a:pt x="44" y="358"/>
                    <a:pt x="49" y="363"/>
                    <a:pt x="62" y="364"/>
                  </a:cubicBezTo>
                  <a:cubicBezTo>
                    <a:pt x="62" y="364"/>
                    <a:pt x="62" y="362"/>
                    <a:pt x="62" y="362"/>
                  </a:cubicBezTo>
                  <a:cubicBezTo>
                    <a:pt x="72" y="360"/>
                    <a:pt x="63" y="368"/>
                    <a:pt x="65" y="371"/>
                  </a:cubicBezTo>
                  <a:cubicBezTo>
                    <a:pt x="68" y="374"/>
                    <a:pt x="73" y="375"/>
                    <a:pt x="77" y="374"/>
                  </a:cubicBezTo>
                  <a:cubicBezTo>
                    <a:pt x="80" y="373"/>
                    <a:pt x="77" y="367"/>
                    <a:pt x="79" y="367"/>
                  </a:cubicBezTo>
                  <a:cubicBezTo>
                    <a:pt x="85" y="366"/>
                    <a:pt x="98" y="366"/>
                    <a:pt x="95" y="371"/>
                  </a:cubicBezTo>
                  <a:cubicBezTo>
                    <a:pt x="91" y="379"/>
                    <a:pt x="80" y="384"/>
                    <a:pt x="71" y="385"/>
                  </a:cubicBezTo>
                  <a:cubicBezTo>
                    <a:pt x="67" y="386"/>
                    <a:pt x="32" y="369"/>
                    <a:pt x="44" y="391"/>
                  </a:cubicBezTo>
                  <a:cubicBezTo>
                    <a:pt x="46" y="394"/>
                    <a:pt x="57" y="390"/>
                    <a:pt x="55" y="394"/>
                  </a:cubicBezTo>
                  <a:cubicBezTo>
                    <a:pt x="53" y="400"/>
                    <a:pt x="41" y="398"/>
                    <a:pt x="38" y="404"/>
                  </a:cubicBezTo>
                  <a:cubicBezTo>
                    <a:pt x="36" y="408"/>
                    <a:pt x="40" y="415"/>
                    <a:pt x="44" y="415"/>
                  </a:cubicBezTo>
                  <a:cubicBezTo>
                    <a:pt x="51" y="415"/>
                    <a:pt x="55" y="404"/>
                    <a:pt x="62" y="405"/>
                  </a:cubicBezTo>
                  <a:cubicBezTo>
                    <a:pt x="66" y="405"/>
                    <a:pt x="56" y="413"/>
                    <a:pt x="58" y="417"/>
                  </a:cubicBezTo>
                  <a:cubicBezTo>
                    <a:pt x="71" y="437"/>
                    <a:pt x="75" y="399"/>
                    <a:pt x="77" y="396"/>
                  </a:cubicBezTo>
                  <a:cubicBezTo>
                    <a:pt x="83" y="389"/>
                    <a:pt x="92" y="381"/>
                    <a:pt x="102" y="382"/>
                  </a:cubicBezTo>
                  <a:cubicBezTo>
                    <a:pt x="107" y="382"/>
                    <a:pt x="101" y="394"/>
                    <a:pt x="97" y="398"/>
                  </a:cubicBezTo>
                  <a:cubicBezTo>
                    <a:pt x="96" y="400"/>
                    <a:pt x="92" y="394"/>
                    <a:pt x="90" y="396"/>
                  </a:cubicBezTo>
                  <a:cubicBezTo>
                    <a:pt x="87" y="399"/>
                    <a:pt x="86" y="404"/>
                    <a:pt x="87" y="408"/>
                  </a:cubicBezTo>
                  <a:cubicBezTo>
                    <a:pt x="88" y="411"/>
                    <a:pt x="99" y="407"/>
                    <a:pt x="93" y="415"/>
                  </a:cubicBezTo>
                  <a:cubicBezTo>
                    <a:pt x="92" y="415"/>
                    <a:pt x="91" y="414"/>
                    <a:pt x="91" y="414"/>
                  </a:cubicBezTo>
                  <a:cubicBezTo>
                    <a:pt x="89" y="418"/>
                    <a:pt x="88" y="422"/>
                    <a:pt x="87" y="426"/>
                  </a:cubicBezTo>
                  <a:cubicBezTo>
                    <a:pt x="87" y="427"/>
                    <a:pt x="89" y="426"/>
                    <a:pt x="90" y="427"/>
                  </a:cubicBezTo>
                  <a:cubicBezTo>
                    <a:pt x="90" y="428"/>
                    <a:pt x="88" y="429"/>
                    <a:pt x="89" y="430"/>
                  </a:cubicBezTo>
                  <a:cubicBezTo>
                    <a:pt x="93" y="432"/>
                    <a:pt x="97" y="433"/>
                    <a:pt x="101" y="433"/>
                  </a:cubicBezTo>
                  <a:cubicBezTo>
                    <a:pt x="102" y="433"/>
                    <a:pt x="101" y="431"/>
                    <a:pt x="102" y="430"/>
                  </a:cubicBezTo>
                  <a:cubicBezTo>
                    <a:pt x="102" y="430"/>
                    <a:pt x="104" y="432"/>
                    <a:pt x="104" y="431"/>
                  </a:cubicBezTo>
                  <a:cubicBezTo>
                    <a:pt x="106" y="427"/>
                    <a:pt x="107" y="423"/>
                    <a:pt x="107" y="419"/>
                  </a:cubicBezTo>
                  <a:cubicBezTo>
                    <a:pt x="107" y="418"/>
                    <a:pt x="105" y="419"/>
                    <a:pt x="105" y="418"/>
                  </a:cubicBezTo>
                  <a:cubicBezTo>
                    <a:pt x="103" y="409"/>
                    <a:pt x="111" y="417"/>
                    <a:pt x="114" y="415"/>
                  </a:cubicBezTo>
                  <a:cubicBezTo>
                    <a:pt x="117" y="412"/>
                    <a:pt x="118" y="407"/>
                    <a:pt x="117" y="403"/>
                  </a:cubicBezTo>
                  <a:cubicBezTo>
                    <a:pt x="116" y="401"/>
                    <a:pt x="110" y="404"/>
                    <a:pt x="110" y="401"/>
                  </a:cubicBezTo>
                  <a:cubicBezTo>
                    <a:pt x="110" y="383"/>
                    <a:pt x="115" y="373"/>
                    <a:pt x="129" y="363"/>
                  </a:cubicBezTo>
                  <a:close/>
                  <a:moveTo>
                    <a:pt x="126" y="191"/>
                  </a:moveTo>
                  <a:cubicBezTo>
                    <a:pt x="132" y="193"/>
                    <a:pt x="132" y="187"/>
                    <a:pt x="129" y="185"/>
                  </a:cubicBezTo>
                  <a:cubicBezTo>
                    <a:pt x="114" y="175"/>
                    <a:pt x="110" y="166"/>
                    <a:pt x="110" y="147"/>
                  </a:cubicBezTo>
                  <a:cubicBezTo>
                    <a:pt x="110" y="144"/>
                    <a:pt x="116" y="147"/>
                    <a:pt x="117" y="145"/>
                  </a:cubicBezTo>
                  <a:cubicBezTo>
                    <a:pt x="118" y="141"/>
                    <a:pt x="117" y="136"/>
                    <a:pt x="114" y="133"/>
                  </a:cubicBezTo>
                  <a:cubicBezTo>
                    <a:pt x="111" y="131"/>
                    <a:pt x="103" y="139"/>
                    <a:pt x="105" y="130"/>
                  </a:cubicBezTo>
                  <a:cubicBezTo>
                    <a:pt x="105" y="129"/>
                    <a:pt x="107" y="130"/>
                    <a:pt x="107" y="129"/>
                  </a:cubicBezTo>
                  <a:cubicBezTo>
                    <a:pt x="107" y="125"/>
                    <a:pt x="106" y="121"/>
                    <a:pt x="104" y="117"/>
                  </a:cubicBezTo>
                  <a:cubicBezTo>
                    <a:pt x="104" y="116"/>
                    <a:pt x="102" y="118"/>
                    <a:pt x="102" y="118"/>
                  </a:cubicBezTo>
                  <a:cubicBezTo>
                    <a:pt x="101" y="117"/>
                    <a:pt x="102" y="115"/>
                    <a:pt x="101" y="115"/>
                  </a:cubicBezTo>
                  <a:cubicBezTo>
                    <a:pt x="87" y="115"/>
                    <a:pt x="85" y="122"/>
                    <a:pt x="91" y="134"/>
                  </a:cubicBezTo>
                  <a:cubicBezTo>
                    <a:pt x="91" y="134"/>
                    <a:pt x="92" y="133"/>
                    <a:pt x="93" y="133"/>
                  </a:cubicBezTo>
                  <a:cubicBezTo>
                    <a:pt x="99" y="140"/>
                    <a:pt x="88" y="137"/>
                    <a:pt x="87" y="140"/>
                  </a:cubicBezTo>
                  <a:cubicBezTo>
                    <a:pt x="86" y="144"/>
                    <a:pt x="87" y="149"/>
                    <a:pt x="90" y="152"/>
                  </a:cubicBezTo>
                  <a:cubicBezTo>
                    <a:pt x="92" y="154"/>
                    <a:pt x="96" y="148"/>
                    <a:pt x="97" y="150"/>
                  </a:cubicBezTo>
                  <a:cubicBezTo>
                    <a:pt x="101" y="154"/>
                    <a:pt x="107" y="166"/>
                    <a:pt x="102" y="166"/>
                  </a:cubicBezTo>
                  <a:cubicBezTo>
                    <a:pt x="92" y="167"/>
                    <a:pt x="83" y="159"/>
                    <a:pt x="77" y="152"/>
                  </a:cubicBezTo>
                  <a:cubicBezTo>
                    <a:pt x="75" y="149"/>
                    <a:pt x="71" y="111"/>
                    <a:pt x="58" y="131"/>
                  </a:cubicBezTo>
                  <a:cubicBezTo>
                    <a:pt x="56" y="135"/>
                    <a:pt x="66" y="142"/>
                    <a:pt x="62" y="143"/>
                  </a:cubicBezTo>
                  <a:cubicBezTo>
                    <a:pt x="55" y="144"/>
                    <a:pt x="51" y="133"/>
                    <a:pt x="44" y="133"/>
                  </a:cubicBezTo>
                  <a:cubicBezTo>
                    <a:pt x="40" y="133"/>
                    <a:pt x="36" y="140"/>
                    <a:pt x="38" y="144"/>
                  </a:cubicBezTo>
                  <a:cubicBezTo>
                    <a:pt x="41" y="150"/>
                    <a:pt x="53" y="148"/>
                    <a:pt x="55" y="154"/>
                  </a:cubicBezTo>
                  <a:cubicBezTo>
                    <a:pt x="57" y="158"/>
                    <a:pt x="46" y="154"/>
                    <a:pt x="44" y="157"/>
                  </a:cubicBezTo>
                  <a:cubicBezTo>
                    <a:pt x="32" y="178"/>
                    <a:pt x="67" y="162"/>
                    <a:pt x="71" y="163"/>
                  </a:cubicBezTo>
                  <a:cubicBezTo>
                    <a:pt x="80" y="164"/>
                    <a:pt x="91" y="168"/>
                    <a:pt x="95" y="177"/>
                  </a:cubicBezTo>
                  <a:cubicBezTo>
                    <a:pt x="98" y="182"/>
                    <a:pt x="85" y="182"/>
                    <a:pt x="79" y="181"/>
                  </a:cubicBezTo>
                  <a:cubicBezTo>
                    <a:pt x="77" y="181"/>
                    <a:pt x="80" y="175"/>
                    <a:pt x="77" y="174"/>
                  </a:cubicBezTo>
                  <a:cubicBezTo>
                    <a:pt x="73" y="173"/>
                    <a:pt x="68" y="174"/>
                    <a:pt x="65" y="177"/>
                  </a:cubicBezTo>
                  <a:cubicBezTo>
                    <a:pt x="63" y="179"/>
                    <a:pt x="72" y="188"/>
                    <a:pt x="62" y="186"/>
                  </a:cubicBezTo>
                  <a:cubicBezTo>
                    <a:pt x="62" y="186"/>
                    <a:pt x="62" y="184"/>
                    <a:pt x="62" y="184"/>
                  </a:cubicBezTo>
                  <a:cubicBezTo>
                    <a:pt x="58" y="184"/>
                    <a:pt x="53" y="185"/>
                    <a:pt x="49" y="187"/>
                  </a:cubicBezTo>
                  <a:cubicBezTo>
                    <a:pt x="49" y="187"/>
                    <a:pt x="51" y="189"/>
                    <a:pt x="50" y="189"/>
                  </a:cubicBezTo>
                  <a:cubicBezTo>
                    <a:pt x="50" y="190"/>
                    <a:pt x="47" y="189"/>
                    <a:pt x="47" y="190"/>
                  </a:cubicBezTo>
                  <a:cubicBezTo>
                    <a:pt x="48" y="194"/>
                    <a:pt x="49" y="198"/>
                    <a:pt x="51" y="202"/>
                  </a:cubicBezTo>
                  <a:cubicBezTo>
                    <a:pt x="51" y="203"/>
                    <a:pt x="53" y="201"/>
                    <a:pt x="53" y="201"/>
                  </a:cubicBezTo>
                  <a:cubicBezTo>
                    <a:pt x="54" y="202"/>
                    <a:pt x="53" y="204"/>
                    <a:pt x="54" y="204"/>
                  </a:cubicBezTo>
                  <a:cubicBezTo>
                    <a:pt x="58" y="203"/>
                    <a:pt x="62" y="202"/>
                    <a:pt x="66" y="200"/>
                  </a:cubicBezTo>
                  <a:cubicBezTo>
                    <a:pt x="67" y="200"/>
                    <a:pt x="65" y="199"/>
                    <a:pt x="66" y="198"/>
                  </a:cubicBezTo>
                  <a:cubicBezTo>
                    <a:pt x="73" y="192"/>
                    <a:pt x="69" y="203"/>
                    <a:pt x="72" y="204"/>
                  </a:cubicBezTo>
                  <a:cubicBezTo>
                    <a:pt x="76" y="205"/>
                    <a:pt x="82" y="204"/>
                    <a:pt x="85" y="201"/>
                  </a:cubicBezTo>
                  <a:cubicBezTo>
                    <a:pt x="86" y="199"/>
                    <a:pt x="80" y="195"/>
                    <a:pt x="83" y="194"/>
                  </a:cubicBezTo>
                  <a:cubicBezTo>
                    <a:pt x="99" y="184"/>
                    <a:pt x="109" y="184"/>
                    <a:pt x="126" y="191"/>
                  </a:cubicBezTo>
                  <a:close/>
                  <a:moveTo>
                    <a:pt x="272" y="102"/>
                  </a:moveTo>
                  <a:cubicBezTo>
                    <a:pt x="274" y="109"/>
                    <a:pt x="279" y="106"/>
                    <a:pt x="279" y="103"/>
                  </a:cubicBezTo>
                  <a:cubicBezTo>
                    <a:pt x="281" y="84"/>
                    <a:pt x="286" y="76"/>
                    <a:pt x="303" y="66"/>
                  </a:cubicBezTo>
                  <a:cubicBezTo>
                    <a:pt x="305" y="65"/>
                    <a:pt x="306" y="72"/>
                    <a:pt x="308" y="72"/>
                  </a:cubicBezTo>
                  <a:cubicBezTo>
                    <a:pt x="312" y="71"/>
                    <a:pt x="316" y="67"/>
                    <a:pt x="317" y="63"/>
                  </a:cubicBezTo>
                  <a:cubicBezTo>
                    <a:pt x="318" y="60"/>
                    <a:pt x="306" y="57"/>
                    <a:pt x="315" y="54"/>
                  </a:cubicBezTo>
                  <a:cubicBezTo>
                    <a:pt x="316" y="54"/>
                    <a:pt x="316" y="56"/>
                    <a:pt x="317" y="56"/>
                  </a:cubicBezTo>
                  <a:cubicBezTo>
                    <a:pt x="320" y="53"/>
                    <a:pt x="323" y="50"/>
                    <a:pt x="326" y="47"/>
                  </a:cubicBezTo>
                  <a:cubicBezTo>
                    <a:pt x="326" y="46"/>
                    <a:pt x="324" y="46"/>
                    <a:pt x="324" y="45"/>
                  </a:cubicBezTo>
                  <a:cubicBezTo>
                    <a:pt x="324" y="44"/>
                    <a:pt x="327" y="44"/>
                    <a:pt x="326" y="43"/>
                  </a:cubicBezTo>
                  <a:cubicBezTo>
                    <a:pt x="319" y="31"/>
                    <a:pt x="312" y="33"/>
                    <a:pt x="305" y="43"/>
                  </a:cubicBezTo>
                  <a:cubicBezTo>
                    <a:pt x="304" y="44"/>
                    <a:pt x="307" y="44"/>
                    <a:pt x="306" y="45"/>
                  </a:cubicBezTo>
                  <a:cubicBezTo>
                    <a:pt x="303" y="54"/>
                    <a:pt x="300" y="42"/>
                    <a:pt x="298" y="43"/>
                  </a:cubicBezTo>
                  <a:cubicBezTo>
                    <a:pt x="293" y="44"/>
                    <a:pt x="290" y="48"/>
                    <a:pt x="289" y="52"/>
                  </a:cubicBezTo>
                  <a:cubicBezTo>
                    <a:pt x="288" y="55"/>
                    <a:pt x="295" y="55"/>
                    <a:pt x="294" y="57"/>
                  </a:cubicBezTo>
                  <a:cubicBezTo>
                    <a:pt x="292" y="63"/>
                    <a:pt x="285" y="74"/>
                    <a:pt x="282" y="69"/>
                  </a:cubicBezTo>
                  <a:cubicBezTo>
                    <a:pt x="277" y="61"/>
                    <a:pt x="279" y="50"/>
                    <a:pt x="282" y="41"/>
                  </a:cubicBezTo>
                  <a:cubicBezTo>
                    <a:pt x="283" y="38"/>
                    <a:pt x="315" y="15"/>
                    <a:pt x="291" y="14"/>
                  </a:cubicBezTo>
                  <a:cubicBezTo>
                    <a:pt x="287" y="14"/>
                    <a:pt x="285" y="26"/>
                    <a:pt x="282" y="23"/>
                  </a:cubicBezTo>
                  <a:cubicBezTo>
                    <a:pt x="278" y="18"/>
                    <a:pt x="286" y="9"/>
                    <a:pt x="282" y="3"/>
                  </a:cubicBezTo>
                  <a:cubicBezTo>
                    <a:pt x="280" y="0"/>
                    <a:pt x="272" y="0"/>
                    <a:pt x="270" y="3"/>
                  </a:cubicBezTo>
                  <a:cubicBezTo>
                    <a:pt x="266" y="9"/>
                    <a:pt x="273" y="18"/>
                    <a:pt x="270" y="23"/>
                  </a:cubicBezTo>
                  <a:cubicBezTo>
                    <a:pt x="267" y="26"/>
                    <a:pt x="265" y="14"/>
                    <a:pt x="261" y="14"/>
                  </a:cubicBezTo>
                  <a:cubicBezTo>
                    <a:pt x="237" y="15"/>
                    <a:pt x="268" y="38"/>
                    <a:pt x="270" y="41"/>
                  </a:cubicBezTo>
                  <a:cubicBezTo>
                    <a:pt x="273" y="50"/>
                    <a:pt x="275" y="61"/>
                    <a:pt x="270" y="69"/>
                  </a:cubicBezTo>
                  <a:cubicBezTo>
                    <a:pt x="266" y="74"/>
                    <a:pt x="260" y="63"/>
                    <a:pt x="258" y="57"/>
                  </a:cubicBezTo>
                  <a:cubicBezTo>
                    <a:pt x="257" y="55"/>
                    <a:pt x="264" y="55"/>
                    <a:pt x="263" y="52"/>
                  </a:cubicBezTo>
                  <a:cubicBezTo>
                    <a:pt x="262" y="48"/>
                    <a:pt x="258" y="44"/>
                    <a:pt x="254" y="43"/>
                  </a:cubicBezTo>
                  <a:cubicBezTo>
                    <a:pt x="251" y="42"/>
                    <a:pt x="249" y="54"/>
                    <a:pt x="245" y="45"/>
                  </a:cubicBezTo>
                  <a:cubicBezTo>
                    <a:pt x="245" y="44"/>
                    <a:pt x="247" y="44"/>
                    <a:pt x="247" y="43"/>
                  </a:cubicBezTo>
                  <a:cubicBezTo>
                    <a:pt x="245" y="40"/>
                    <a:pt x="242" y="37"/>
                    <a:pt x="238" y="34"/>
                  </a:cubicBezTo>
                  <a:cubicBezTo>
                    <a:pt x="237" y="34"/>
                    <a:pt x="237" y="36"/>
                    <a:pt x="236" y="36"/>
                  </a:cubicBezTo>
                  <a:cubicBezTo>
                    <a:pt x="235" y="36"/>
                    <a:pt x="235" y="34"/>
                    <a:pt x="234" y="34"/>
                  </a:cubicBezTo>
                  <a:cubicBezTo>
                    <a:pt x="231" y="36"/>
                    <a:pt x="228" y="39"/>
                    <a:pt x="225" y="43"/>
                  </a:cubicBezTo>
                  <a:cubicBezTo>
                    <a:pt x="225" y="44"/>
                    <a:pt x="227" y="44"/>
                    <a:pt x="227" y="45"/>
                  </a:cubicBezTo>
                  <a:cubicBezTo>
                    <a:pt x="228" y="46"/>
                    <a:pt x="225" y="46"/>
                    <a:pt x="226" y="47"/>
                  </a:cubicBezTo>
                  <a:cubicBezTo>
                    <a:pt x="228" y="50"/>
                    <a:pt x="231" y="53"/>
                    <a:pt x="235" y="56"/>
                  </a:cubicBezTo>
                  <a:cubicBezTo>
                    <a:pt x="235" y="56"/>
                    <a:pt x="236" y="54"/>
                    <a:pt x="236" y="54"/>
                  </a:cubicBezTo>
                  <a:cubicBezTo>
                    <a:pt x="246" y="57"/>
                    <a:pt x="234" y="60"/>
                    <a:pt x="235" y="63"/>
                  </a:cubicBezTo>
                  <a:cubicBezTo>
                    <a:pt x="236" y="67"/>
                    <a:pt x="239" y="71"/>
                    <a:pt x="244" y="72"/>
                  </a:cubicBezTo>
                  <a:cubicBezTo>
                    <a:pt x="246" y="72"/>
                    <a:pt x="247" y="65"/>
                    <a:pt x="249" y="66"/>
                  </a:cubicBezTo>
                  <a:cubicBezTo>
                    <a:pt x="265" y="76"/>
                    <a:pt x="270" y="85"/>
                    <a:pt x="272" y="102"/>
                  </a:cubicBezTo>
                  <a:close/>
                </a:path>
              </a:pathLst>
            </a:custGeom>
            <a:solidFill>
              <a:schemeClr val="bg1"/>
            </a:solidFill>
            <a:ln>
              <a:noFill/>
            </a:ln>
            <a:effectLst>
              <a:outerShdw blurRad="63500" dist="25400" sx="102000" sy="102000" algn="ctr" rotWithShape="0">
                <a:schemeClr val="tx1">
                  <a:lumMod val="75000"/>
                  <a:lumOff val="25000"/>
                  <a:alpha val="33000"/>
                </a:schemeClr>
              </a:outerShdw>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2550696" y="2713935"/>
            <a:ext cx="1801848"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a:t>
            </a:r>
          </a:p>
        </p:txBody>
      </p:sp>
      <p:sp>
        <p:nvSpPr>
          <p:cNvPr id="24" name="文本框 23"/>
          <p:cNvSpPr txBox="1"/>
          <p:nvPr/>
        </p:nvSpPr>
        <p:spPr>
          <a:xfrm>
            <a:off x="7673321" y="2557338"/>
            <a:ext cx="1801848" cy="400110"/>
          </a:xfrm>
          <a:prstGeom prst="rect">
            <a:avLst/>
          </a:prstGeom>
          <a:noFill/>
          <a:effectLst>
            <a:outerShdw blurRad="63500" dist="25400" sx="102000" sy="102000" algn="ctr" rotWithShape="0">
              <a:schemeClr val="tx1">
                <a:lumMod val="75000"/>
                <a:lumOff val="25000"/>
                <a:alpha val="35000"/>
              </a:schemeClr>
            </a:outerShdw>
          </a:effectLst>
        </p:spPr>
        <p:txBody>
          <a:bodyPr wrap="squar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点击添加标题</a:t>
            </a:r>
          </a:p>
        </p:txBody>
      </p:sp>
      <p:sp>
        <p:nvSpPr>
          <p:cNvPr id="25" name="文本框 24"/>
          <p:cNvSpPr txBox="1"/>
          <p:nvPr/>
        </p:nvSpPr>
        <p:spPr>
          <a:xfrm>
            <a:off x="7673321" y="2942348"/>
            <a:ext cx="1801848"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a:t>
            </a:r>
          </a:p>
        </p:txBody>
      </p:sp>
      <p:sp>
        <p:nvSpPr>
          <p:cNvPr id="26" name="文本框 25"/>
          <p:cNvSpPr txBox="1"/>
          <p:nvPr/>
        </p:nvSpPr>
        <p:spPr>
          <a:xfrm>
            <a:off x="7424382" y="3879100"/>
            <a:ext cx="1801848" cy="400110"/>
          </a:xfrm>
          <a:prstGeom prst="rect">
            <a:avLst/>
          </a:prstGeom>
          <a:noFill/>
          <a:effectLst>
            <a:outerShdw blurRad="63500" dist="25400" sx="102000" sy="102000" algn="ctr" rotWithShape="0">
              <a:schemeClr val="tx1">
                <a:lumMod val="75000"/>
                <a:lumOff val="25000"/>
                <a:alpha val="35000"/>
              </a:schemeClr>
            </a:outerShdw>
          </a:effectLst>
        </p:spPr>
        <p:txBody>
          <a:bodyPr wrap="squar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点击添加标题</a:t>
            </a:r>
          </a:p>
        </p:txBody>
      </p:sp>
      <p:sp>
        <p:nvSpPr>
          <p:cNvPr id="27" name="文本框 26"/>
          <p:cNvSpPr txBox="1"/>
          <p:nvPr/>
        </p:nvSpPr>
        <p:spPr>
          <a:xfrm>
            <a:off x="7424382" y="4264110"/>
            <a:ext cx="1801848"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a:t>
            </a:r>
          </a:p>
        </p:txBody>
      </p:sp>
      <p:sp>
        <p:nvSpPr>
          <p:cNvPr id="28" name="文本框 27"/>
          <p:cNvSpPr txBox="1"/>
          <p:nvPr/>
        </p:nvSpPr>
        <p:spPr>
          <a:xfrm>
            <a:off x="3501302" y="3817367"/>
            <a:ext cx="1801848" cy="400110"/>
          </a:xfrm>
          <a:prstGeom prst="rect">
            <a:avLst/>
          </a:prstGeom>
          <a:noFill/>
          <a:effectLst>
            <a:outerShdw blurRad="63500" dist="25400" sx="102000" sy="102000" algn="ctr" rotWithShape="0">
              <a:schemeClr val="tx1">
                <a:lumMod val="75000"/>
                <a:lumOff val="25000"/>
                <a:alpha val="35000"/>
              </a:schemeClr>
            </a:outerShdw>
          </a:effectLst>
        </p:spPr>
        <p:txBody>
          <a:bodyPr wrap="squar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点击添加标题</a:t>
            </a:r>
          </a:p>
        </p:txBody>
      </p:sp>
      <p:sp>
        <p:nvSpPr>
          <p:cNvPr id="29" name="文本框 28"/>
          <p:cNvSpPr txBox="1"/>
          <p:nvPr/>
        </p:nvSpPr>
        <p:spPr>
          <a:xfrm>
            <a:off x="3501302" y="4202377"/>
            <a:ext cx="1801848"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75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10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30" presetClass="entr" presetSubtype="0" fill="hold" grpId="0" nodeType="withEffect">
                                  <p:stCondLst>
                                    <p:cond delay="125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800" decel="100000"/>
                                        <p:tgtEl>
                                          <p:spTgt spid="24"/>
                                        </p:tgtEl>
                                      </p:cBhvr>
                                    </p:animEffect>
                                    <p:anim calcmode="lin" valueType="num">
                                      <p:cBhvr>
                                        <p:cTn id="24" dur="800" decel="100000" fill="hold"/>
                                        <p:tgtEl>
                                          <p:spTgt spid="24"/>
                                        </p:tgtEl>
                                        <p:attrNameLst>
                                          <p:attrName>style.rotation</p:attrName>
                                        </p:attrNameLst>
                                      </p:cBhvr>
                                      <p:tavLst>
                                        <p:tav tm="0">
                                          <p:val>
                                            <p:fltVal val="-90"/>
                                          </p:val>
                                        </p:tav>
                                        <p:tav tm="100000">
                                          <p:val>
                                            <p:fltVal val="0"/>
                                          </p:val>
                                        </p:tav>
                                      </p:tavLst>
                                    </p:anim>
                                    <p:anim calcmode="lin" valueType="num">
                                      <p:cBhvr>
                                        <p:cTn id="25" dur="800" decel="100000" fill="hold"/>
                                        <p:tgtEl>
                                          <p:spTgt spid="24"/>
                                        </p:tgtEl>
                                        <p:attrNameLst>
                                          <p:attrName>ppt_x</p:attrName>
                                        </p:attrNameLst>
                                      </p:cBhvr>
                                      <p:tavLst>
                                        <p:tav tm="0">
                                          <p:val>
                                            <p:strVal val="#ppt_x+0.4"/>
                                          </p:val>
                                        </p:tav>
                                        <p:tav tm="100000">
                                          <p:val>
                                            <p:strVal val="#ppt_x-0.05"/>
                                          </p:val>
                                        </p:tav>
                                      </p:tavLst>
                                    </p:anim>
                                    <p:anim calcmode="lin" valueType="num">
                                      <p:cBhvr>
                                        <p:cTn id="26" dur="800" decel="100000" fill="hold"/>
                                        <p:tgtEl>
                                          <p:spTgt spid="2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1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800" decel="100000"/>
                                        <p:tgtEl>
                                          <p:spTgt spid="19"/>
                                        </p:tgtEl>
                                      </p:cBhvr>
                                    </p:animEffect>
                                    <p:anim calcmode="lin" valueType="num">
                                      <p:cBhvr>
                                        <p:cTn id="32" dur="800" decel="100000" fill="hold"/>
                                        <p:tgtEl>
                                          <p:spTgt spid="19"/>
                                        </p:tgtEl>
                                        <p:attrNameLst>
                                          <p:attrName>style.rotation</p:attrName>
                                        </p:attrNameLst>
                                      </p:cBhvr>
                                      <p:tavLst>
                                        <p:tav tm="0">
                                          <p:val>
                                            <p:fltVal val="-90"/>
                                          </p:val>
                                        </p:tav>
                                        <p:tav tm="100000">
                                          <p:val>
                                            <p:fltVal val="0"/>
                                          </p:val>
                                        </p:tav>
                                      </p:tavLst>
                                    </p:anim>
                                    <p:anim calcmode="lin" valueType="num">
                                      <p:cBhvr>
                                        <p:cTn id="33" dur="800" decel="100000" fill="hold"/>
                                        <p:tgtEl>
                                          <p:spTgt spid="19"/>
                                        </p:tgtEl>
                                        <p:attrNameLst>
                                          <p:attrName>ppt_x</p:attrName>
                                        </p:attrNameLst>
                                      </p:cBhvr>
                                      <p:tavLst>
                                        <p:tav tm="0">
                                          <p:val>
                                            <p:strVal val="#ppt_x+0.4"/>
                                          </p:val>
                                        </p:tav>
                                        <p:tav tm="100000">
                                          <p:val>
                                            <p:strVal val="#ppt_x-0.05"/>
                                          </p:val>
                                        </p:tav>
                                      </p:tavLst>
                                    </p:anim>
                                    <p:anim calcmode="lin" valueType="num">
                                      <p:cBhvr>
                                        <p:cTn id="34" dur="800" decel="100000" fill="hold"/>
                                        <p:tgtEl>
                                          <p:spTgt spid="1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125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800" decel="100000"/>
                                        <p:tgtEl>
                                          <p:spTgt spid="28"/>
                                        </p:tgtEl>
                                      </p:cBhvr>
                                    </p:animEffect>
                                    <p:anim calcmode="lin" valueType="num">
                                      <p:cBhvr>
                                        <p:cTn id="40" dur="800" decel="100000" fill="hold"/>
                                        <p:tgtEl>
                                          <p:spTgt spid="28"/>
                                        </p:tgtEl>
                                        <p:attrNameLst>
                                          <p:attrName>style.rotation</p:attrName>
                                        </p:attrNameLst>
                                      </p:cBhvr>
                                      <p:tavLst>
                                        <p:tav tm="0">
                                          <p:val>
                                            <p:fltVal val="-90"/>
                                          </p:val>
                                        </p:tav>
                                        <p:tav tm="100000">
                                          <p:val>
                                            <p:fltVal val="0"/>
                                          </p:val>
                                        </p:tav>
                                      </p:tavLst>
                                    </p:anim>
                                    <p:anim calcmode="lin" valueType="num">
                                      <p:cBhvr>
                                        <p:cTn id="41" dur="800" decel="100000" fill="hold"/>
                                        <p:tgtEl>
                                          <p:spTgt spid="28"/>
                                        </p:tgtEl>
                                        <p:attrNameLst>
                                          <p:attrName>ppt_x</p:attrName>
                                        </p:attrNameLst>
                                      </p:cBhvr>
                                      <p:tavLst>
                                        <p:tav tm="0">
                                          <p:val>
                                            <p:strVal val="#ppt_x+0.4"/>
                                          </p:val>
                                        </p:tav>
                                        <p:tav tm="100000">
                                          <p:val>
                                            <p:strVal val="#ppt_x-0.05"/>
                                          </p:val>
                                        </p:tav>
                                      </p:tavLst>
                                    </p:anim>
                                    <p:anim calcmode="lin" valueType="num">
                                      <p:cBhvr>
                                        <p:cTn id="42" dur="800" decel="100000" fill="hold"/>
                                        <p:tgtEl>
                                          <p:spTgt spid="2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125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800" decel="100000"/>
                                        <p:tgtEl>
                                          <p:spTgt spid="26"/>
                                        </p:tgtEl>
                                      </p:cBhvr>
                                    </p:animEffect>
                                    <p:anim calcmode="lin" valueType="num">
                                      <p:cBhvr>
                                        <p:cTn id="48" dur="800" decel="100000" fill="hold"/>
                                        <p:tgtEl>
                                          <p:spTgt spid="26"/>
                                        </p:tgtEl>
                                        <p:attrNameLst>
                                          <p:attrName>style.rotation</p:attrName>
                                        </p:attrNameLst>
                                      </p:cBhvr>
                                      <p:tavLst>
                                        <p:tav tm="0">
                                          <p:val>
                                            <p:fltVal val="-90"/>
                                          </p:val>
                                        </p:tav>
                                        <p:tav tm="100000">
                                          <p:val>
                                            <p:fltVal val="0"/>
                                          </p:val>
                                        </p:tav>
                                      </p:tavLst>
                                    </p:anim>
                                    <p:anim calcmode="lin" valueType="num">
                                      <p:cBhvr>
                                        <p:cTn id="49" dur="800" decel="100000" fill="hold"/>
                                        <p:tgtEl>
                                          <p:spTgt spid="26"/>
                                        </p:tgtEl>
                                        <p:attrNameLst>
                                          <p:attrName>ppt_x</p:attrName>
                                        </p:attrNameLst>
                                      </p:cBhvr>
                                      <p:tavLst>
                                        <p:tav tm="0">
                                          <p:val>
                                            <p:strVal val="#ppt_x+0.4"/>
                                          </p:val>
                                        </p:tav>
                                        <p:tav tm="100000">
                                          <p:val>
                                            <p:strVal val="#ppt_x-0.05"/>
                                          </p:val>
                                        </p:tav>
                                      </p:tavLst>
                                    </p:anim>
                                    <p:anim calcmode="lin" valueType="num">
                                      <p:cBhvr>
                                        <p:cTn id="50" dur="800" decel="100000" fill="hold"/>
                                        <p:tgtEl>
                                          <p:spTgt spid="26"/>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53" presetID="10" presetClass="entr" presetSubtype="0" fill="hold" grpId="0" nodeType="withEffect">
                                  <p:stCondLst>
                                    <p:cond delay="15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150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150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150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5" grpId="0"/>
      <p:bldP spid="26" grpId="0"/>
      <p:bldP spid="27"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flipH="1" flipV="1">
            <a:off x="5222495" y="5063560"/>
            <a:ext cx="918829" cy="695001"/>
          </a:xfrm>
          <a:prstGeom prst="rtTriangle">
            <a:avLst/>
          </a:prstGeom>
          <a:solidFill>
            <a:srgbClr val="AC0000"/>
          </a:solidFill>
          <a:ln w="38100">
            <a:no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直角三角形 6"/>
          <p:cNvSpPr/>
          <p:nvPr/>
        </p:nvSpPr>
        <p:spPr>
          <a:xfrm flipH="1">
            <a:off x="5222495" y="1994652"/>
            <a:ext cx="918829" cy="695001"/>
          </a:xfrm>
          <a:prstGeom prst="rtTriangle">
            <a:avLst/>
          </a:prstGeom>
          <a:solidFill>
            <a:srgbClr val="AC0000"/>
          </a:solidFill>
          <a:ln w="38100">
            <a:no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3" name="图文框 2"/>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5" name="矩形 4"/>
          <p:cNvSpPr/>
          <p:nvPr/>
        </p:nvSpPr>
        <p:spPr>
          <a:xfrm>
            <a:off x="947737" y="2662989"/>
            <a:ext cx="10296525" cy="2421774"/>
          </a:xfrm>
          <a:prstGeom prst="rect">
            <a:avLst/>
          </a:prstGeom>
          <a:solidFill>
            <a:schemeClr val="bg1"/>
          </a:solidFill>
          <a:ln w="38100">
            <a:solidFill>
              <a:srgbClr val="EC1E24"/>
            </a:solid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6132513" y="1994652"/>
            <a:ext cx="4663824" cy="3758448"/>
          </a:xfrm>
          <a:prstGeom prst="rect">
            <a:avLst/>
          </a:prstGeom>
          <a:solidFill>
            <a:srgbClr val="DB1318"/>
          </a:solidFill>
          <a:ln w="38100">
            <a:no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Freeform 88"/>
          <p:cNvSpPr>
            <a:spLocks noEditPoints="1"/>
          </p:cNvSpPr>
          <p:nvPr/>
        </p:nvSpPr>
        <p:spPr bwMode="auto">
          <a:xfrm>
            <a:off x="-1417507" y="2048926"/>
            <a:ext cx="3771303" cy="3756562"/>
          </a:xfrm>
          <a:custGeom>
            <a:avLst/>
            <a:gdLst>
              <a:gd name="T0" fmla="*/ 10581 w 11367"/>
              <a:gd name="T1" fmla="*/ 3266 h 11329"/>
              <a:gd name="T2" fmla="*/ 10316 w 11367"/>
              <a:gd name="T3" fmla="*/ 8826 h 11329"/>
              <a:gd name="T4" fmla="*/ 5702 w 11367"/>
              <a:gd name="T5" fmla="*/ 11057 h 11329"/>
              <a:gd name="T6" fmla="*/ 860 w 11367"/>
              <a:gd name="T7" fmla="*/ 8069 h 11329"/>
              <a:gd name="T8" fmla="*/ 1049 w 11367"/>
              <a:gd name="T9" fmla="*/ 2812 h 11329"/>
              <a:gd name="T10" fmla="*/ 6118 w 11367"/>
              <a:gd name="T11" fmla="*/ 240 h 11329"/>
              <a:gd name="T12" fmla="*/ 8463 w 11367"/>
              <a:gd name="T13" fmla="*/ 1412 h 11329"/>
              <a:gd name="T14" fmla="*/ 5286 w 11367"/>
              <a:gd name="T15" fmla="*/ 1261 h 11329"/>
              <a:gd name="T16" fmla="*/ 7101 w 11367"/>
              <a:gd name="T17" fmla="*/ 1299 h 11329"/>
              <a:gd name="T18" fmla="*/ 4227 w 11367"/>
              <a:gd name="T19" fmla="*/ 1261 h 11329"/>
              <a:gd name="T20" fmla="*/ 7442 w 11367"/>
              <a:gd name="T21" fmla="*/ 2055 h 11329"/>
              <a:gd name="T22" fmla="*/ 5777 w 11367"/>
              <a:gd name="T23" fmla="*/ 1677 h 11329"/>
              <a:gd name="T24" fmla="*/ 6307 w 11367"/>
              <a:gd name="T25" fmla="*/ 1942 h 11329"/>
              <a:gd name="T26" fmla="*/ 3016 w 11367"/>
              <a:gd name="T27" fmla="*/ 2282 h 11329"/>
              <a:gd name="T28" fmla="*/ 5740 w 11367"/>
              <a:gd name="T29" fmla="*/ 2131 h 11329"/>
              <a:gd name="T30" fmla="*/ 5361 w 11367"/>
              <a:gd name="T31" fmla="*/ 2547 h 11329"/>
              <a:gd name="T32" fmla="*/ 5286 w 11367"/>
              <a:gd name="T33" fmla="*/ 2623 h 11329"/>
              <a:gd name="T34" fmla="*/ 1541 w 11367"/>
              <a:gd name="T35" fmla="*/ 2887 h 11329"/>
              <a:gd name="T36" fmla="*/ 7290 w 11367"/>
              <a:gd name="T37" fmla="*/ 2623 h 11329"/>
              <a:gd name="T38" fmla="*/ 3924 w 11367"/>
              <a:gd name="T39" fmla="*/ 2774 h 11329"/>
              <a:gd name="T40" fmla="*/ 1617 w 11367"/>
              <a:gd name="T41" fmla="*/ 3152 h 11329"/>
              <a:gd name="T42" fmla="*/ 1201 w 11367"/>
              <a:gd name="T43" fmla="*/ 3341 h 11329"/>
              <a:gd name="T44" fmla="*/ 6836 w 11367"/>
              <a:gd name="T45" fmla="*/ 3076 h 11329"/>
              <a:gd name="T46" fmla="*/ 3167 w 11367"/>
              <a:gd name="T47" fmla="*/ 3303 h 11329"/>
              <a:gd name="T48" fmla="*/ 10014 w 11367"/>
              <a:gd name="T49" fmla="*/ 3644 h 11329"/>
              <a:gd name="T50" fmla="*/ 1125 w 11367"/>
              <a:gd name="T51" fmla="*/ 4476 h 11329"/>
              <a:gd name="T52" fmla="*/ 8009 w 11367"/>
              <a:gd name="T53" fmla="*/ 3795 h 11329"/>
              <a:gd name="T54" fmla="*/ 9635 w 11367"/>
              <a:gd name="T55" fmla="*/ 4438 h 11329"/>
              <a:gd name="T56" fmla="*/ 7971 w 11367"/>
              <a:gd name="T57" fmla="*/ 5081 h 11329"/>
              <a:gd name="T58" fmla="*/ 1087 w 11367"/>
              <a:gd name="T59" fmla="*/ 4703 h 11329"/>
              <a:gd name="T60" fmla="*/ 3697 w 11367"/>
              <a:gd name="T61" fmla="*/ 4930 h 11329"/>
              <a:gd name="T62" fmla="*/ 10392 w 11367"/>
              <a:gd name="T63" fmla="*/ 5535 h 11329"/>
              <a:gd name="T64" fmla="*/ 5172 w 11367"/>
              <a:gd name="T65" fmla="*/ 5913 h 11329"/>
              <a:gd name="T66" fmla="*/ 6572 w 11367"/>
              <a:gd name="T67" fmla="*/ 5724 h 11329"/>
              <a:gd name="T68" fmla="*/ 10543 w 11367"/>
              <a:gd name="T69" fmla="*/ 5686 h 11329"/>
              <a:gd name="T70" fmla="*/ 1844 w 11367"/>
              <a:gd name="T71" fmla="*/ 6102 h 11329"/>
              <a:gd name="T72" fmla="*/ 2789 w 11367"/>
              <a:gd name="T73" fmla="*/ 6935 h 11329"/>
              <a:gd name="T74" fmla="*/ 6118 w 11367"/>
              <a:gd name="T75" fmla="*/ 6443 h 11329"/>
              <a:gd name="T76" fmla="*/ 2260 w 11367"/>
              <a:gd name="T77" fmla="*/ 6859 h 11329"/>
              <a:gd name="T78" fmla="*/ 9106 w 11367"/>
              <a:gd name="T79" fmla="*/ 6897 h 11329"/>
              <a:gd name="T80" fmla="*/ 822 w 11367"/>
              <a:gd name="T81" fmla="*/ 7048 h 11329"/>
              <a:gd name="T82" fmla="*/ 9446 w 11367"/>
              <a:gd name="T83" fmla="*/ 7502 h 11329"/>
              <a:gd name="T84" fmla="*/ 1503 w 11367"/>
              <a:gd name="T85" fmla="*/ 7918 h 11329"/>
              <a:gd name="T86" fmla="*/ 4907 w 11367"/>
              <a:gd name="T87" fmla="*/ 8258 h 11329"/>
              <a:gd name="T88" fmla="*/ 8047 w 11367"/>
              <a:gd name="T89" fmla="*/ 7691 h 11329"/>
              <a:gd name="T90" fmla="*/ 3621 w 11367"/>
              <a:gd name="T91" fmla="*/ 7880 h 11329"/>
              <a:gd name="T92" fmla="*/ 2335 w 11367"/>
              <a:gd name="T93" fmla="*/ 8750 h 11329"/>
              <a:gd name="T94" fmla="*/ 9030 w 11367"/>
              <a:gd name="T95" fmla="*/ 8523 h 11329"/>
              <a:gd name="T96" fmla="*/ 2260 w 11367"/>
              <a:gd name="T97" fmla="*/ 8448 h 11329"/>
              <a:gd name="T98" fmla="*/ 3697 w 11367"/>
              <a:gd name="T99" fmla="*/ 8599 h 11329"/>
              <a:gd name="T100" fmla="*/ 1730 w 11367"/>
              <a:gd name="T101" fmla="*/ 8750 h 11329"/>
              <a:gd name="T102" fmla="*/ 3281 w 11367"/>
              <a:gd name="T103" fmla="*/ 8901 h 11329"/>
              <a:gd name="T104" fmla="*/ 5248 w 11367"/>
              <a:gd name="T105" fmla="*/ 9015 h 11329"/>
              <a:gd name="T106" fmla="*/ 7820 w 11367"/>
              <a:gd name="T107" fmla="*/ 9091 h 11329"/>
              <a:gd name="T108" fmla="*/ 7063 w 11367"/>
              <a:gd name="T109" fmla="*/ 9242 h 11329"/>
              <a:gd name="T110" fmla="*/ 4151 w 11367"/>
              <a:gd name="T111" fmla="*/ 10112 h 11329"/>
              <a:gd name="T112" fmla="*/ 5248 w 11367"/>
              <a:gd name="T113" fmla="*/ 9847 h 11329"/>
              <a:gd name="T114" fmla="*/ 7253 w 11367"/>
              <a:gd name="T115" fmla="*/ 10225 h 11329"/>
              <a:gd name="T116" fmla="*/ 8992 w 11367"/>
              <a:gd name="T117" fmla="*/ 9431 h 1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67" h="11329">
                <a:moveTo>
                  <a:pt x="6118" y="240"/>
                </a:moveTo>
                <a:cubicBezTo>
                  <a:pt x="6260" y="128"/>
                  <a:pt x="6611" y="47"/>
                  <a:pt x="6647" y="315"/>
                </a:cubicBezTo>
                <a:cubicBezTo>
                  <a:pt x="6790" y="184"/>
                  <a:pt x="7125" y="151"/>
                  <a:pt x="7139" y="429"/>
                </a:cubicBezTo>
                <a:cubicBezTo>
                  <a:pt x="7324" y="310"/>
                  <a:pt x="7601" y="344"/>
                  <a:pt x="7631" y="580"/>
                </a:cubicBezTo>
                <a:cubicBezTo>
                  <a:pt x="7830" y="493"/>
                  <a:pt x="8114" y="549"/>
                  <a:pt x="8085" y="807"/>
                </a:cubicBezTo>
                <a:cubicBezTo>
                  <a:pt x="8298" y="734"/>
                  <a:pt x="8559" y="767"/>
                  <a:pt x="8539" y="1034"/>
                </a:cubicBezTo>
                <a:cubicBezTo>
                  <a:pt x="8794" y="1018"/>
                  <a:pt x="8996" y="1056"/>
                  <a:pt x="8955" y="1337"/>
                </a:cubicBezTo>
                <a:cubicBezTo>
                  <a:pt x="9043" y="1337"/>
                  <a:pt x="9131" y="1337"/>
                  <a:pt x="9219" y="1337"/>
                </a:cubicBezTo>
                <a:cubicBezTo>
                  <a:pt x="9277" y="1443"/>
                  <a:pt x="9399" y="1485"/>
                  <a:pt x="9371" y="1677"/>
                </a:cubicBezTo>
                <a:cubicBezTo>
                  <a:pt x="9652" y="1623"/>
                  <a:pt x="9775" y="1841"/>
                  <a:pt x="9711" y="2017"/>
                </a:cubicBezTo>
                <a:cubicBezTo>
                  <a:pt x="9783" y="2084"/>
                  <a:pt x="9953" y="2053"/>
                  <a:pt x="10014" y="2131"/>
                </a:cubicBezTo>
                <a:cubicBezTo>
                  <a:pt x="10026" y="2220"/>
                  <a:pt x="10073" y="2273"/>
                  <a:pt x="10052" y="2396"/>
                </a:cubicBezTo>
                <a:cubicBezTo>
                  <a:pt x="10231" y="2428"/>
                  <a:pt x="10453" y="2585"/>
                  <a:pt x="10316" y="2812"/>
                </a:cubicBezTo>
                <a:cubicBezTo>
                  <a:pt x="10421" y="2871"/>
                  <a:pt x="10537" y="2919"/>
                  <a:pt x="10619" y="3001"/>
                </a:cubicBezTo>
                <a:cubicBezTo>
                  <a:pt x="10641" y="3124"/>
                  <a:pt x="10593" y="3177"/>
                  <a:pt x="10581" y="3266"/>
                </a:cubicBezTo>
                <a:cubicBezTo>
                  <a:pt x="10758" y="3322"/>
                  <a:pt x="10926" y="3549"/>
                  <a:pt x="10770" y="3719"/>
                </a:cubicBezTo>
                <a:cubicBezTo>
                  <a:pt x="10933" y="3791"/>
                  <a:pt x="11125" y="3993"/>
                  <a:pt x="10959" y="4173"/>
                </a:cubicBezTo>
                <a:cubicBezTo>
                  <a:pt x="10986" y="4298"/>
                  <a:pt x="11135" y="4301"/>
                  <a:pt x="11148" y="4438"/>
                </a:cubicBezTo>
                <a:cubicBezTo>
                  <a:pt x="11165" y="4581"/>
                  <a:pt x="11074" y="4616"/>
                  <a:pt x="11035" y="4703"/>
                </a:cubicBezTo>
                <a:cubicBezTo>
                  <a:pt x="11092" y="4772"/>
                  <a:pt x="11193" y="4797"/>
                  <a:pt x="11224" y="4892"/>
                </a:cubicBezTo>
                <a:cubicBezTo>
                  <a:pt x="11234" y="5041"/>
                  <a:pt x="11210" y="5155"/>
                  <a:pt x="11111" y="5195"/>
                </a:cubicBezTo>
                <a:cubicBezTo>
                  <a:pt x="11237" y="5261"/>
                  <a:pt x="11367" y="5611"/>
                  <a:pt x="11148" y="5686"/>
                </a:cubicBezTo>
                <a:cubicBezTo>
                  <a:pt x="11260" y="5813"/>
                  <a:pt x="11335" y="6114"/>
                  <a:pt x="11111" y="6178"/>
                </a:cubicBezTo>
                <a:cubicBezTo>
                  <a:pt x="11245" y="6321"/>
                  <a:pt x="11269" y="6613"/>
                  <a:pt x="11073" y="6708"/>
                </a:cubicBezTo>
                <a:cubicBezTo>
                  <a:pt x="11172" y="6872"/>
                  <a:pt x="11170" y="7151"/>
                  <a:pt x="10922" y="7161"/>
                </a:cubicBezTo>
                <a:cubicBezTo>
                  <a:pt x="10897" y="7312"/>
                  <a:pt x="11022" y="7314"/>
                  <a:pt x="10997" y="7464"/>
                </a:cubicBezTo>
                <a:cubicBezTo>
                  <a:pt x="10933" y="7538"/>
                  <a:pt x="10881" y="7625"/>
                  <a:pt x="10770" y="7653"/>
                </a:cubicBezTo>
                <a:cubicBezTo>
                  <a:pt x="10861" y="7885"/>
                  <a:pt x="10770" y="8087"/>
                  <a:pt x="10543" y="8107"/>
                </a:cubicBezTo>
                <a:cubicBezTo>
                  <a:pt x="10621" y="8289"/>
                  <a:pt x="10575" y="8564"/>
                  <a:pt x="10316" y="8523"/>
                </a:cubicBezTo>
                <a:cubicBezTo>
                  <a:pt x="10316" y="8624"/>
                  <a:pt x="10316" y="8725"/>
                  <a:pt x="10316" y="8826"/>
                </a:cubicBezTo>
                <a:cubicBezTo>
                  <a:pt x="10226" y="8874"/>
                  <a:pt x="10177" y="8964"/>
                  <a:pt x="10014" y="8939"/>
                </a:cubicBezTo>
                <a:cubicBezTo>
                  <a:pt x="10014" y="9028"/>
                  <a:pt x="10014" y="9116"/>
                  <a:pt x="10014" y="9204"/>
                </a:cubicBezTo>
                <a:cubicBezTo>
                  <a:pt x="9926" y="9255"/>
                  <a:pt x="9888" y="9356"/>
                  <a:pt x="9711" y="9317"/>
                </a:cubicBezTo>
                <a:cubicBezTo>
                  <a:pt x="9739" y="9496"/>
                  <a:pt x="9657" y="9566"/>
                  <a:pt x="9598" y="9658"/>
                </a:cubicBezTo>
                <a:cubicBezTo>
                  <a:pt x="9509" y="9670"/>
                  <a:pt x="9441" y="9732"/>
                  <a:pt x="9371" y="9658"/>
                </a:cubicBezTo>
                <a:cubicBezTo>
                  <a:pt x="9344" y="9869"/>
                  <a:pt x="9211" y="10094"/>
                  <a:pt x="8992" y="9998"/>
                </a:cubicBezTo>
                <a:cubicBezTo>
                  <a:pt x="8924" y="10143"/>
                  <a:pt x="8790" y="10387"/>
                  <a:pt x="8576" y="10263"/>
                </a:cubicBezTo>
                <a:cubicBezTo>
                  <a:pt x="8514" y="10439"/>
                  <a:pt x="8368" y="10651"/>
                  <a:pt x="8122" y="10528"/>
                </a:cubicBezTo>
                <a:cubicBezTo>
                  <a:pt x="8076" y="10699"/>
                  <a:pt x="7875" y="10820"/>
                  <a:pt x="7669" y="10717"/>
                </a:cubicBezTo>
                <a:cubicBezTo>
                  <a:pt x="7601" y="10893"/>
                  <a:pt x="7396" y="11007"/>
                  <a:pt x="7215" y="10868"/>
                </a:cubicBezTo>
                <a:cubicBezTo>
                  <a:pt x="7135" y="10977"/>
                  <a:pt x="6904" y="11166"/>
                  <a:pt x="6761" y="10982"/>
                </a:cubicBezTo>
                <a:cubicBezTo>
                  <a:pt x="6622" y="11007"/>
                  <a:pt x="6585" y="11134"/>
                  <a:pt x="6458" y="11171"/>
                </a:cubicBezTo>
                <a:cubicBezTo>
                  <a:pt x="6379" y="11137"/>
                  <a:pt x="6290" y="11112"/>
                  <a:pt x="6231" y="11057"/>
                </a:cubicBezTo>
                <a:cubicBezTo>
                  <a:pt x="6123" y="11088"/>
                  <a:pt x="6080" y="11184"/>
                  <a:pt x="5966" y="11209"/>
                </a:cubicBezTo>
                <a:cubicBezTo>
                  <a:pt x="5828" y="11208"/>
                  <a:pt x="5797" y="11101"/>
                  <a:pt x="5702" y="11057"/>
                </a:cubicBezTo>
                <a:cubicBezTo>
                  <a:pt x="5442" y="11329"/>
                  <a:pt x="5208" y="10959"/>
                  <a:pt x="4870" y="11133"/>
                </a:cubicBezTo>
                <a:cubicBezTo>
                  <a:pt x="4832" y="11083"/>
                  <a:pt x="4767" y="11059"/>
                  <a:pt x="4756" y="10982"/>
                </a:cubicBezTo>
                <a:cubicBezTo>
                  <a:pt x="4630" y="10994"/>
                  <a:pt x="4588" y="11091"/>
                  <a:pt x="4416" y="11057"/>
                </a:cubicBezTo>
                <a:cubicBezTo>
                  <a:pt x="4357" y="11003"/>
                  <a:pt x="4284" y="10962"/>
                  <a:pt x="4264" y="10868"/>
                </a:cubicBezTo>
                <a:cubicBezTo>
                  <a:pt x="4057" y="10934"/>
                  <a:pt x="3772" y="10926"/>
                  <a:pt x="3773" y="10679"/>
                </a:cubicBezTo>
                <a:cubicBezTo>
                  <a:pt x="3576" y="10781"/>
                  <a:pt x="3348" y="10742"/>
                  <a:pt x="3319" y="10490"/>
                </a:cubicBezTo>
                <a:cubicBezTo>
                  <a:pt x="3075" y="10562"/>
                  <a:pt x="2929" y="10465"/>
                  <a:pt x="2865" y="10263"/>
                </a:cubicBezTo>
                <a:cubicBezTo>
                  <a:pt x="2777" y="10263"/>
                  <a:pt x="2688" y="10263"/>
                  <a:pt x="2600" y="10263"/>
                </a:cubicBezTo>
                <a:cubicBezTo>
                  <a:pt x="2551" y="10161"/>
                  <a:pt x="2432" y="10129"/>
                  <a:pt x="2449" y="9961"/>
                </a:cubicBezTo>
                <a:cubicBezTo>
                  <a:pt x="2178" y="9992"/>
                  <a:pt x="2071" y="9859"/>
                  <a:pt x="2071" y="9620"/>
                </a:cubicBezTo>
                <a:cubicBezTo>
                  <a:pt x="1909" y="9679"/>
                  <a:pt x="1688" y="9578"/>
                  <a:pt x="1730" y="9317"/>
                </a:cubicBezTo>
                <a:cubicBezTo>
                  <a:pt x="1639" y="9270"/>
                  <a:pt x="1501" y="9269"/>
                  <a:pt x="1428" y="9204"/>
                </a:cubicBezTo>
                <a:cubicBezTo>
                  <a:pt x="1405" y="9113"/>
                  <a:pt x="1373" y="9031"/>
                  <a:pt x="1390" y="8901"/>
                </a:cubicBezTo>
                <a:cubicBezTo>
                  <a:pt x="1021" y="8892"/>
                  <a:pt x="1141" y="8393"/>
                  <a:pt x="822" y="8334"/>
                </a:cubicBezTo>
                <a:cubicBezTo>
                  <a:pt x="823" y="8234"/>
                  <a:pt x="808" y="8118"/>
                  <a:pt x="860" y="8069"/>
                </a:cubicBezTo>
                <a:cubicBezTo>
                  <a:pt x="770" y="7995"/>
                  <a:pt x="651" y="7951"/>
                  <a:pt x="595" y="7842"/>
                </a:cubicBezTo>
                <a:cubicBezTo>
                  <a:pt x="590" y="7748"/>
                  <a:pt x="615" y="7685"/>
                  <a:pt x="671" y="7653"/>
                </a:cubicBezTo>
                <a:cubicBezTo>
                  <a:pt x="593" y="7555"/>
                  <a:pt x="469" y="7503"/>
                  <a:pt x="406" y="7388"/>
                </a:cubicBezTo>
                <a:cubicBezTo>
                  <a:pt x="388" y="7269"/>
                  <a:pt x="460" y="7241"/>
                  <a:pt x="482" y="7161"/>
                </a:cubicBezTo>
                <a:cubicBezTo>
                  <a:pt x="378" y="7039"/>
                  <a:pt x="196" y="6853"/>
                  <a:pt x="368" y="6670"/>
                </a:cubicBezTo>
                <a:cubicBezTo>
                  <a:pt x="330" y="6557"/>
                  <a:pt x="210" y="6526"/>
                  <a:pt x="179" y="6405"/>
                </a:cubicBezTo>
                <a:cubicBezTo>
                  <a:pt x="189" y="6289"/>
                  <a:pt x="261" y="6235"/>
                  <a:pt x="293" y="6140"/>
                </a:cubicBezTo>
                <a:cubicBezTo>
                  <a:pt x="150" y="6078"/>
                  <a:pt x="62" y="5768"/>
                  <a:pt x="255" y="5686"/>
                </a:cubicBezTo>
                <a:cubicBezTo>
                  <a:pt x="213" y="5587"/>
                  <a:pt x="145" y="5505"/>
                  <a:pt x="141" y="5384"/>
                </a:cubicBezTo>
                <a:cubicBezTo>
                  <a:pt x="139" y="5282"/>
                  <a:pt x="281" y="5279"/>
                  <a:pt x="293" y="5157"/>
                </a:cubicBezTo>
                <a:cubicBezTo>
                  <a:pt x="305" y="5029"/>
                  <a:pt x="0" y="4726"/>
                  <a:pt x="368" y="4665"/>
                </a:cubicBezTo>
                <a:cubicBezTo>
                  <a:pt x="236" y="4496"/>
                  <a:pt x="247" y="4268"/>
                  <a:pt x="444" y="4173"/>
                </a:cubicBezTo>
                <a:cubicBezTo>
                  <a:pt x="349" y="4014"/>
                  <a:pt x="328" y="3711"/>
                  <a:pt x="595" y="3719"/>
                </a:cubicBezTo>
                <a:cubicBezTo>
                  <a:pt x="505" y="3480"/>
                  <a:pt x="593" y="3255"/>
                  <a:pt x="822" y="3228"/>
                </a:cubicBezTo>
                <a:cubicBezTo>
                  <a:pt x="734" y="3036"/>
                  <a:pt x="807" y="2787"/>
                  <a:pt x="1049" y="2812"/>
                </a:cubicBezTo>
                <a:cubicBezTo>
                  <a:pt x="990" y="2575"/>
                  <a:pt x="1043" y="2362"/>
                  <a:pt x="1314" y="2358"/>
                </a:cubicBezTo>
                <a:cubicBezTo>
                  <a:pt x="1283" y="2087"/>
                  <a:pt x="1416" y="1980"/>
                  <a:pt x="1654" y="1980"/>
                </a:cubicBezTo>
                <a:cubicBezTo>
                  <a:pt x="1638" y="1849"/>
                  <a:pt x="1669" y="1768"/>
                  <a:pt x="1692" y="1677"/>
                </a:cubicBezTo>
                <a:cubicBezTo>
                  <a:pt x="1916" y="1583"/>
                  <a:pt x="2068" y="1599"/>
                  <a:pt x="2071" y="1337"/>
                </a:cubicBezTo>
                <a:cubicBezTo>
                  <a:pt x="2204" y="1316"/>
                  <a:pt x="2240" y="1226"/>
                  <a:pt x="2373" y="1299"/>
                </a:cubicBezTo>
                <a:cubicBezTo>
                  <a:pt x="2432" y="1206"/>
                  <a:pt x="2441" y="1064"/>
                  <a:pt x="2524" y="996"/>
                </a:cubicBezTo>
                <a:cubicBezTo>
                  <a:pt x="2613" y="996"/>
                  <a:pt x="2701" y="996"/>
                  <a:pt x="2789" y="996"/>
                </a:cubicBezTo>
                <a:cubicBezTo>
                  <a:pt x="2828" y="844"/>
                  <a:pt x="3003" y="632"/>
                  <a:pt x="3205" y="769"/>
                </a:cubicBezTo>
                <a:cubicBezTo>
                  <a:pt x="3295" y="620"/>
                  <a:pt x="3443" y="410"/>
                  <a:pt x="3697" y="542"/>
                </a:cubicBezTo>
                <a:cubicBezTo>
                  <a:pt x="3750" y="398"/>
                  <a:pt x="3999" y="204"/>
                  <a:pt x="4151" y="391"/>
                </a:cubicBezTo>
                <a:cubicBezTo>
                  <a:pt x="4215" y="221"/>
                  <a:pt x="4510" y="122"/>
                  <a:pt x="4680" y="277"/>
                </a:cubicBezTo>
                <a:cubicBezTo>
                  <a:pt x="4738" y="184"/>
                  <a:pt x="4823" y="118"/>
                  <a:pt x="4945" y="88"/>
                </a:cubicBezTo>
                <a:cubicBezTo>
                  <a:pt x="5060" y="87"/>
                  <a:pt x="5092" y="168"/>
                  <a:pt x="5172" y="202"/>
                </a:cubicBezTo>
                <a:cubicBezTo>
                  <a:pt x="5264" y="81"/>
                  <a:pt x="5539" y="44"/>
                  <a:pt x="5664" y="164"/>
                </a:cubicBezTo>
                <a:cubicBezTo>
                  <a:pt x="5796" y="51"/>
                  <a:pt x="6076" y="0"/>
                  <a:pt x="6118" y="240"/>
                </a:cubicBezTo>
                <a:close/>
                <a:moveTo>
                  <a:pt x="4567" y="731"/>
                </a:moveTo>
                <a:cubicBezTo>
                  <a:pt x="5362" y="599"/>
                  <a:pt x="6333" y="695"/>
                  <a:pt x="6988" y="769"/>
                </a:cubicBezTo>
                <a:cubicBezTo>
                  <a:pt x="6322" y="558"/>
                  <a:pt x="5259" y="519"/>
                  <a:pt x="4567" y="731"/>
                </a:cubicBezTo>
                <a:close/>
                <a:moveTo>
                  <a:pt x="3054" y="1337"/>
                </a:moveTo>
                <a:cubicBezTo>
                  <a:pt x="3531" y="1183"/>
                  <a:pt x="3900" y="922"/>
                  <a:pt x="4416" y="807"/>
                </a:cubicBezTo>
                <a:cubicBezTo>
                  <a:pt x="4046" y="757"/>
                  <a:pt x="3372" y="1120"/>
                  <a:pt x="3054" y="1337"/>
                </a:cubicBezTo>
                <a:close/>
                <a:moveTo>
                  <a:pt x="4756" y="1034"/>
                </a:moveTo>
                <a:cubicBezTo>
                  <a:pt x="4895" y="971"/>
                  <a:pt x="5151" y="1026"/>
                  <a:pt x="5210" y="883"/>
                </a:cubicBezTo>
                <a:cubicBezTo>
                  <a:pt x="5064" y="715"/>
                  <a:pt x="4658" y="858"/>
                  <a:pt x="4756" y="1034"/>
                </a:cubicBezTo>
                <a:close/>
                <a:moveTo>
                  <a:pt x="6080" y="996"/>
                </a:moveTo>
                <a:cubicBezTo>
                  <a:pt x="6224" y="1041"/>
                  <a:pt x="6470" y="984"/>
                  <a:pt x="6534" y="1110"/>
                </a:cubicBezTo>
                <a:cubicBezTo>
                  <a:pt x="6492" y="1181"/>
                  <a:pt x="6440" y="1242"/>
                  <a:pt x="6420" y="1337"/>
                </a:cubicBezTo>
                <a:cubicBezTo>
                  <a:pt x="6625" y="1277"/>
                  <a:pt x="6720" y="1107"/>
                  <a:pt x="6761" y="883"/>
                </a:cubicBezTo>
                <a:cubicBezTo>
                  <a:pt x="6570" y="895"/>
                  <a:pt x="6145" y="670"/>
                  <a:pt x="6080" y="996"/>
                </a:cubicBezTo>
                <a:close/>
                <a:moveTo>
                  <a:pt x="8463" y="1412"/>
                </a:moveTo>
                <a:cubicBezTo>
                  <a:pt x="8052" y="1218"/>
                  <a:pt x="7603" y="860"/>
                  <a:pt x="7139" y="845"/>
                </a:cubicBezTo>
                <a:cubicBezTo>
                  <a:pt x="7597" y="992"/>
                  <a:pt x="8055" y="1341"/>
                  <a:pt x="8463" y="1412"/>
                </a:cubicBezTo>
                <a:close/>
                <a:moveTo>
                  <a:pt x="4037" y="1374"/>
                </a:moveTo>
                <a:cubicBezTo>
                  <a:pt x="3987" y="1009"/>
                  <a:pt x="4556" y="1262"/>
                  <a:pt x="4567" y="958"/>
                </a:cubicBezTo>
                <a:cubicBezTo>
                  <a:pt x="4387" y="790"/>
                  <a:pt x="3711" y="1162"/>
                  <a:pt x="4037" y="1374"/>
                </a:cubicBezTo>
                <a:close/>
                <a:moveTo>
                  <a:pt x="5286" y="1261"/>
                </a:moveTo>
                <a:cubicBezTo>
                  <a:pt x="5231" y="1190"/>
                  <a:pt x="5230" y="1064"/>
                  <a:pt x="5134" y="1034"/>
                </a:cubicBezTo>
                <a:cubicBezTo>
                  <a:pt x="5154" y="1306"/>
                  <a:pt x="4757" y="1160"/>
                  <a:pt x="4718" y="1374"/>
                </a:cubicBezTo>
                <a:cubicBezTo>
                  <a:pt x="4743" y="1425"/>
                  <a:pt x="4799" y="1445"/>
                  <a:pt x="4870" y="1450"/>
                </a:cubicBezTo>
                <a:cubicBezTo>
                  <a:pt x="4947" y="1401"/>
                  <a:pt x="4938" y="1267"/>
                  <a:pt x="5097" y="1299"/>
                </a:cubicBezTo>
                <a:cubicBezTo>
                  <a:pt x="5080" y="1371"/>
                  <a:pt x="4988" y="1367"/>
                  <a:pt x="5021" y="1488"/>
                </a:cubicBezTo>
                <a:cubicBezTo>
                  <a:pt x="5234" y="1476"/>
                  <a:pt x="5357" y="1555"/>
                  <a:pt x="5588" y="1526"/>
                </a:cubicBezTo>
                <a:cubicBezTo>
                  <a:pt x="5581" y="1339"/>
                  <a:pt x="5620" y="1088"/>
                  <a:pt x="5475" y="920"/>
                </a:cubicBezTo>
                <a:cubicBezTo>
                  <a:pt x="5424" y="920"/>
                  <a:pt x="5374" y="920"/>
                  <a:pt x="5323" y="920"/>
                </a:cubicBezTo>
                <a:cubicBezTo>
                  <a:pt x="5313" y="1071"/>
                  <a:pt x="5419" y="1187"/>
                  <a:pt x="5286" y="1261"/>
                </a:cubicBezTo>
                <a:close/>
                <a:moveTo>
                  <a:pt x="6874" y="1147"/>
                </a:moveTo>
                <a:cubicBezTo>
                  <a:pt x="7039" y="1121"/>
                  <a:pt x="7087" y="1212"/>
                  <a:pt x="7253" y="1185"/>
                </a:cubicBezTo>
                <a:cubicBezTo>
                  <a:pt x="7323" y="912"/>
                  <a:pt x="6802" y="781"/>
                  <a:pt x="6874" y="1147"/>
                </a:cubicBezTo>
                <a:close/>
                <a:moveTo>
                  <a:pt x="5777" y="996"/>
                </a:moveTo>
                <a:cubicBezTo>
                  <a:pt x="5757" y="1165"/>
                  <a:pt x="5688" y="1285"/>
                  <a:pt x="5664" y="1450"/>
                </a:cubicBezTo>
                <a:cubicBezTo>
                  <a:pt x="5750" y="1570"/>
                  <a:pt x="6062" y="1541"/>
                  <a:pt x="6156" y="1450"/>
                </a:cubicBezTo>
                <a:cubicBezTo>
                  <a:pt x="6037" y="1208"/>
                  <a:pt x="6059" y="912"/>
                  <a:pt x="5777" y="996"/>
                </a:cubicBezTo>
                <a:close/>
                <a:moveTo>
                  <a:pt x="6118" y="1147"/>
                </a:moveTo>
                <a:cubicBezTo>
                  <a:pt x="6227" y="1152"/>
                  <a:pt x="6183" y="1309"/>
                  <a:pt x="6307" y="1299"/>
                </a:cubicBezTo>
                <a:cubicBezTo>
                  <a:pt x="6440" y="1160"/>
                  <a:pt x="6181" y="991"/>
                  <a:pt x="6118" y="1147"/>
                </a:cubicBezTo>
                <a:close/>
                <a:moveTo>
                  <a:pt x="4378" y="1299"/>
                </a:moveTo>
                <a:cubicBezTo>
                  <a:pt x="4584" y="1241"/>
                  <a:pt x="4831" y="1222"/>
                  <a:pt x="4983" y="1110"/>
                </a:cubicBezTo>
                <a:cubicBezTo>
                  <a:pt x="4752" y="1143"/>
                  <a:pt x="4447" y="1103"/>
                  <a:pt x="4378" y="1299"/>
                </a:cubicBezTo>
                <a:close/>
                <a:moveTo>
                  <a:pt x="7063" y="1450"/>
                </a:moveTo>
                <a:cubicBezTo>
                  <a:pt x="7055" y="1378"/>
                  <a:pt x="7106" y="1367"/>
                  <a:pt x="7101" y="1299"/>
                </a:cubicBezTo>
                <a:cubicBezTo>
                  <a:pt x="6994" y="1330"/>
                  <a:pt x="7003" y="1245"/>
                  <a:pt x="6912" y="1261"/>
                </a:cubicBezTo>
                <a:cubicBezTo>
                  <a:pt x="6896" y="1333"/>
                  <a:pt x="6831" y="1356"/>
                  <a:pt x="6836" y="1450"/>
                </a:cubicBezTo>
                <a:cubicBezTo>
                  <a:pt x="7017" y="1597"/>
                  <a:pt x="7073" y="1869"/>
                  <a:pt x="7404" y="1866"/>
                </a:cubicBezTo>
                <a:cubicBezTo>
                  <a:pt x="7508" y="1679"/>
                  <a:pt x="7424" y="1535"/>
                  <a:pt x="7479" y="1299"/>
                </a:cubicBezTo>
                <a:cubicBezTo>
                  <a:pt x="7301" y="1093"/>
                  <a:pt x="7240" y="1427"/>
                  <a:pt x="7063" y="1450"/>
                </a:cubicBezTo>
                <a:close/>
                <a:moveTo>
                  <a:pt x="3962" y="1715"/>
                </a:moveTo>
                <a:cubicBezTo>
                  <a:pt x="3789" y="1743"/>
                  <a:pt x="3681" y="1837"/>
                  <a:pt x="3470" y="1828"/>
                </a:cubicBezTo>
                <a:cubicBezTo>
                  <a:pt x="3576" y="1999"/>
                  <a:pt x="3837" y="2016"/>
                  <a:pt x="3848" y="2282"/>
                </a:cubicBezTo>
                <a:cubicBezTo>
                  <a:pt x="4068" y="2260"/>
                  <a:pt x="4046" y="1819"/>
                  <a:pt x="3962" y="1715"/>
                </a:cubicBezTo>
                <a:close/>
                <a:moveTo>
                  <a:pt x="4643" y="1563"/>
                </a:moveTo>
                <a:cubicBezTo>
                  <a:pt x="4536" y="1622"/>
                  <a:pt x="4352" y="1800"/>
                  <a:pt x="4227" y="1715"/>
                </a:cubicBezTo>
                <a:cubicBezTo>
                  <a:pt x="4322" y="1645"/>
                  <a:pt x="4615" y="1576"/>
                  <a:pt x="4529" y="1450"/>
                </a:cubicBezTo>
                <a:cubicBezTo>
                  <a:pt x="4451" y="1500"/>
                  <a:pt x="4285" y="1657"/>
                  <a:pt x="4189" y="1563"/>
                </a:cubicBezTo>
                <a:cubicBezTo>
                  <a:pt x="4262" y="1496"/>
                  <a:pt x="4560" y="1457"/>
                  <a:pt x="4453" y="1337"/>
                </a:cubicBezTo>
                <a:cubicBezTo>
                  <a:pt x="4291" y="1484"/>
                  <a:pt x="4297" y="1256"/>
                  <a:pt x="4227" y="1261"/>
                </a:cubicBezTo>
                <a:cubicBezTo>
                  <a:pt x="4130" y="1265"/>
                  <a:pt x="4151" y="1388"/>
                  <a:pt x="4151" y="1488"/>
                </a:cubicBezTo>
                <a:cubicBezTo>
                  <a:pt x="4048" y="1491"/>
                  <a:pt x="4075" y="1425"/>
                  <a:pt x="4000" y="1488"/>
                </a:cubicBezTo>
                <a:cubicBezTo>
                  <a:pt x="3836" y="2044"/>
                  <a:pt x="4646" y="1878"/>
                  <a:pt x="4643" y="1563"/>
                </a:cubicBezTo>
                <a:close/>
                <a:moveTo>
                  <a:pt x="6345" y="1412"/>
                </a:moveTo>
                <a:cubicBezTo>
                  <a:pt x="6464" y="1445"/>
                  <a:pt x="6429" y="1631"/>
                  <a:pt x="6572" y="1639"/>
                </a:cubicBezTo>
                <a:cubicBezTo>
                  <a:pt x="6651" y="1542"/>
                  <a:pt x="6762" y="1477"/>
                  <a:pt x="6761" y="1299"/>
                </a:cubicBezTo>
                <a:cubicBezTo>
                  <a:pt x="6654" y="1369"/>
                  <a:pt x="6461" y="1352"/>
                  <a:pt x="6345" y="1412"/>
                </a:cubicBezTo>
                <a:close/>
                <a:moveTo>
                  <a:pt x="2903" y="1488"/>
                </a:moveTo>
                <a:cubicBezTo>
                  <a:pt x="2911" y="1440"/>
                  <a:pt x="2962" y="1410"/>
                  <a:pt x="2865" y="1412"/>
                </a:cubicBezTo>
                <a:cubicBezTo>
                  <a:pt x="2512" y="1740"/>
                  <a:pt x="2068" y="1977"/>
                  <a:pt x="1806" y="2396"/>
                </a:cubicBezTo>
                <a:cubicBezTo>
                  <a:pt x="2205" y="2127"/>
                  <a:pt x="2474" y="1728"/>
                  <a:pt x="2903" y="1488"/>
                </a:cubicBezTo>
                <a:close/>
                <a:moveTo>
                  <a:pt x="3016" y="1677"/>
                </a:moveTo>
                <a:cubicBezTo>
                  <a:pt x="3194" y="1819"/>
                  <a:pt x="3538" y="1602"/>
                  <a:pt x="3773" y="1563"/>
                </a:cubicBezTo>
                <a:cubicBezTo>
                  <a:pt x="3681" y="1351"/>
                  <a:pt x="3066" y="1390"/>
                  <a:pt x="3016" y="1677"/>
                </a:cubicBezTo>
                <a:close/>
                <a:moveTo>
                  <a:pt x="7442" y="2055"/>
                </a:moveTo>
                <a:cubicBezTo>
                  <a:pt x="7574" y="2149"/>
                  <a:pt x="7814" y="2128"/>
                  <a:pt x="7933" y="2017"/>
                </a:cubicBezTo>
                <a:cubicBezTo>
                  <a:pt x="7873" y="1939"/>
                  <a:pt x="7703" y="1971"/>
                  <a:pt x="7631" y="1904"/>
                </a:cubicBezTo>
                <a:cubicBezTo>
                  <a:pt x="7693" y="1714"/>
                  <a:pt x="7863" y="1632"/>
                  <a:pt x="7896" y="1412"/>
                </a:cubicBezTo>
                <a:cubicBezTo>
                  <a:pt x="7603" y="1482"/>
                  <a:pt x="7421" y="1789"/>
                  <a:pt x="7442" y="2055"/>
                </a:cubicBezTo>
                <a:close/>
                <a:moveTo>
                  <a:pt x="8349" y="1677"/>
                </a:moveTo>
                <a:cubicBezTo>
                  <a:pt x="8338" y="1486"/>
                  <a:pt x="8209" y="1414"/>
                  <a:pt x="8009" y="1412"/>
                </a:cubicBezTo>
                <a:cubicBezTo>
                  <a:pt x="7997" y="1625"/>
                  <a:pt x="8199" y="1625"/>
                  <a:pt x="8349" y="1677"/>
                </a:cubicBezTo>
                <a:close/>
                <a:moveTo>
                  <a:pt x="9635" y="2509"/>
                </a:moveTo>
                <a:cubicBezTo>
                  <a:pt x="9355" y="2096"/>
                  <a:pt x="8984" y="1773"/>
                  <a:pt x="8576" y="1488"/>
                </a:cubicBezTo>
                <a:cubicBezTo>
                  <a:pt x="8921" y="1837"/>
                  <a:pt x="9280" y="2171"/>
                  <a:pt x="9635" y="2509"/>
                </a:cubicBezTo>
                <a:close/>
                <a:moveTo>
                  <a:pt x="5777" y="1677"/>
                </a:moveTo>
                <a:cubicBezTo>
                  <a:pt x="5754" y="1914"/>
                  <a:pt x="5918" y="1965"/>
                  <a:pt x="6156" y="1942"/>
                </a:cubicBezTo>
                <a:cubicBezTo>
                  <a:pt x="6256" y="1854"/>
                  <a:pt x="6055" y="1840"/>
                  <a:pt x="6156" y="1753"/>
                </a:cubicBezTo>
                <a:cubicBezTo>
                  <a:pt x="6286" y="1769"/>
                  <a:pt x="6368" y="1738"/>
                  <a:pt x="6458" y="1715"/>
                </a:cubicBezTo>
                <a:cubicBezTo>
                  <a:pt x="6357" y="1380"/>
                  <a:pt x="6056" y="1669"/>
                  <a:pt x="5777" y="1677"/>
                </a:cubicBezTo>
                <a:close/>
                <a:moveTo>
                  <a:pt x="4945" y="1980"/>
                </a:moveTo>
                <a:cubicBezTo>
                  <a:pt x="5181" y="1893"/>
                  <a:pt x="5660" y="2048"/>
                  <a:pt x="5550" y="1715"/>
                </a:cubicBezTo>
                <a:cubicBezTo>
                  <a:pt x="5342" y="1822"/>
                  <a:pt x="5149" y="1588"/>
                  <a:pt x="4945" y="1563"/>
                </a:cubicBezTo>
                <a:cubicBezTo>
                  <a:pt x="4985" y="1739"/>
                  <a:pt x="4876" y="1891"/>
                  <a:pt x="4945" y="1980"/>
                </a:cubicBezTo>
                <a:close/>
                <a:moveTo>
                  <a:pt x="7933" y="1601"/>
                </a:moveTo>
                <a:cubicBezTo>
                  <a:pt x="7894" y="1688"/>
                  <a:pt x="7803" y="1723"/>
                  <a:pt x="7820" y="1866"/>
                </a:cubicBezTo>
                <a:cubicBezTo>
                  <a:pt x="7960" y="1890"/>
                  <a:pt x="8041" y="1972"/>
                  <a:pt x="8160" y="2017"/>
                </a:cubicBezTo>
                <a:cubicBezTo>
                  <a:pt x="8205" y="1961"/>
                  <a:pt x="8207" y="1863"/>
                  <a:pt x="8274" y="1828"/>
                </a:cubicBezTo>
                <a:cubicBezTo>
                  <a:pt x="8381" y="1871"/>
                  <a:pt x="8347" y="1995"/>
                  <a:pt x="8312" y="2093"/>
                </a:cubicBezTo>
                <a:cubicBezTo>
                  <a:pt x="8493" y="2164"/>
                  <a:pt x="8614" y="2295"/>
                  <a:pt x="8803" y="2358"/>
                </a:cubicBezTo>
                <a:cubicBezTo>
                  <a:pt x="9159" y="1867"/>
                  <a:pt x="8207" y="1827"/>
                  <a:pt x="7933" y="1601"/>
                </a:cubicBezTo>
                <a:close/>
                <a:moveTo>
                  <a:pt x="8387" y="1677"/>
                </a:moveTo>
                <a:cubicBezTo>
                  <a:pt x="8537" y="1729"/>
                  <a:pt x="8644" y="1823"/>
                  <a:pt x="8803" y="1866"/>
                </a:cubicBezTo>
                <a:cubicBezTo>
                  <a:pt x="8781" y="1710"/>
                  <a:pt x="8492" y="1509"/>
                  <a:pt x="8387" y="1677"/>
                </a:cubicBezTo>
                <a:close/>
                <a:moveTo>
                  <a:pt x="6307" y="1942"/>
                </a:moveTo>
                <a:cubicBezTo>
                  <a:pt x="6356" y="2093"/>
                  <a:pt x="6626" y="2073"/>
                  <a:pt x="6723" y="1980"/>
                </a:cubicBezTo>
                <a:cubicBezTo>
                  <a:pt x="6811" y="2048"/>
                  <a:pt x="6943" y="2215"/>
                  <a:pt x="7101" y="2093"/>
                </a:cubicBezTo>
                <a:cubicBezTo>
                  <a:pt x="7023" y="1566"/>
                  <a:pt x="6592" y="1630"/>
                  <a:pt x="6307" y="1942"/>
                </a:cubicBezTo>
                <a:close/>
                <a:moveTo>
                  <a:pt x="4264" y="2055"/>
                </a:moveTo>
                <a:cubicBezTo>
                  <a:pt x="4370" y="2120"/>
                  <a:pt x="4600" y="2194"/>
                  <a:pt x="4643" y="2017"/>
                </a:cubicBezTo>
                <a:cubicBezTo>
                  <a:pt x="4432" y="1908"/>
                  <a:pt x="4891" y="1981"/>
                  <a:pt x="4794" y="1753"/>
                </a:cubicBezTo>
                <a:cubicBezTo>
                  <a:pt x="4625" y="1720"/>
                  <a:pt x="4362" y="1893"/>
                  <a:pt x="4264" y="2055"/>
                </a:cubicBezTo>
                <a:close/>
                <a:moveTo>
                  <a:pt x="2524" y="2396"/>
                </a:moveTo>
                <a:cubicBezTo>
                  <a:pt x="2772" y="2328"/>
                  <a:pt x="2862" y="2103"/>
                  <a:pt x="2865" y="1790"/>
                </a:cubicBezTo>
                <a:cubicBezTo>
                  <a:pt x="2546" y="1787"/>
                  <a:pt x="2575" y="2131"/>
                  <a:pt x="2524" y="2396"/>
                </a:cubicBezTo>
                <a:close/>
                <a:moveTo>
                  <a:pt x="2978" y="2169"/>
                </a:moveTo>
                <a:cubicBezTo>
                  <a:pt x="3095" y="2046"/>
                  <a:pt x="3272" y="1983"/>
                  <a:pt x="3357" y="1828"/>
                </a:cubicBezTo>
                <a:cubicBezTo>
                  <a:pt x="3256" y="1828"/>
                  <a:pt x="3155" y="1828"/>
                  <a:pt x="3054" y="1828"/>
                </a:cubicBezTo>
                <a:cubicBezTo>
                  <a:pt x="3046" y="1936"/>
                  <a:pt x="2879" y="2079"/>
                  <a:pt x="2978" y="2169"/>
                </a:cubicBezTo>
                <a:close/>
                <a:moveTo>
                  <a:pt x="3016" y="2282"/>
                </a:moveTo>
                <a:cubicBezTo>
                  <a:pt x="3183" y="2324"/>
                  <a:pt x="3417" y="2136"/>
                  <a:pt x="3508" y="1980"/>
                </a:cubicBezTo>
                <a:cubicBezTo>
                  <a:pt x="3290" y="2026"/>
                  <a:pt x="3158" y="2160"/>
                  <a:pt x="3016" y="2282"/>
                </a:cubicBezTo>
                <a:close/>
                <a:moveTo>
                  <a:pt x="7442" y="2244"/>
                </a:moveTo>
                <a:cubicBezTo>
                  <a:pt x="7421" y="2454"/>
                  <a:pt x="7555" y="2510"/>
                  <a:pt x="7744" y="2509"/>
                </a:cubicBezTo>
                <a:cubicBezTo>
                  <a:pt x="7837" y="2459"/>
                  <a:pt x="7676" y="2395"/>
                  <a:pt x="7782" y="2358"/>
                </a:cubicBezTo>
                <a:cubicBezTo>
                  <a:pt x="7807" y="2409"/>
                  <a:pt x="7863" y="2428"/>
                  <a:pt x="7933" y="2433"/>
                </a:cubicBezTo>
                <a:cubicBezTo>
                  <a:pt x="7997" y="2321"/>
                  <a:pt x="8083" y="2230"/>
                  <a:pt x="8122" y="2093"/>
                </a:cubicBezTo>
                <a:cubicBezTo>
                  <a:pt x="7918" y="2102"/>
                  <a:pt x="7752" y="2267"/>
                  <a:pt x="7442" y="2244"/>
                </a:cubicBezTo>
                <a:close/>
                <a:moveTo>
                  <a:pt x="5172" y="2131"/>
                </a:moveTo>
                <a:cubicBezTo>
                  <a:pt x="5181" y="2248"/>
                  <a:pt x="5277" y="2278"/>
                  <a:pt x="5323" y="2358"/>
                </a:cubicBezTo>
                <a:cubicBezTo>
                  <a:pt x="5361" y="2232"/>
                  <a:pt x="5520" y="2227"/>
                  <a:pt x="5550" y="2093"/>
                </a:cubicBezTo>
                <a:cubicBezTo>
                  <a:pt x="5385" y="2066"/>
                  <a:pt x="5337" y="2157"/>
                  <a:pt x="5172" y="2131"/>
                </a:cubicBezTo>
                <a:close/>
                <a:moveTo>
                  <a:pt x="5891" y="2282"/>
                </a:moveTo>
                <a:cubicBezTo>
                  <a:pt x="6013" y="2253"/>
                  <a:pt x="6114" y="2203"/>
                  <a:pt x="6193" y="2131"/>
                </a:cubicBezTo>
                <a:cubicBezTo>
                  <a:pt x="6116" y="2081"/>
                  <a:pt x="5814" y="2059"/>
                  <a:pt x="5740" y="2131"/>
                </a:cubicBezTo>
                <a:cubicBezTo>
                  <a:pt x="5815" y="2157"/>
                  <a:pt x="5826" y="2246"/>
                  <a:pt x="5891" y="2282"/>
                </a:cubicBezTo>
                <a:close/>
                <a:moveTo>
                  <a:pt x="3130" y="2509"/>
                </a:moveTo>
                <a:cubicBezTo>
                  <a:pt x="3323" y="2578"/>
                  <a:pt x="3619" y="2452"/>
                  <a:pt x="3621" y="2206"/>
                </a:cubicBezTo>
                <a:cubicBezTo>
                  <a:pt x="3439" y="2149"/>
                  <a:pt x="3162" y="2294"/>
                  <a:pt x="3130" y="2509"/>
                </a:cubicBezTo>
                <a:close/>
                <a:moveTo>
                  <a:pt x="3810" y="2698"/>
                </a:moveTo>
                <a:cubicBezTo>
                  <a:pt x="4096" y="2580"/>
                  <a:pt x="4480" y="2561"/>
                  <a:pt x="4756" y="2433"/>
                </a:cubicBezTo>
                <a:cubicBezTo>
                  <a:pt x="5014" y="2447"/>
                  <a:pt x="5077" y="2834"/>
                  <a:pt x="5248" y="2812"/>
                </a:cubicBezTo>
                <a:cubicBezTo>
                  <a:pt x="5311" y="2633"/>
                  <a:pt x="4874" y="2470"/>
                  <a:pt x="5021" y="2206"/>
                </a:cubicBezTo>
                <a:cubicBezTo>
                  <a:pt x="4525" y="2278"/>
                  <a:pt x="4078" y="2398"/>
                  <a:pt x="3810" y="2698"/>
                </a:cubicBezTo>
                <a:close/>
                <a:moveTo>
                  <a:pt x="5513" y="2471"/>
                </a:moveTo>
                <a:cubicBezTo>
                  <a:pt x="5574" y="2588"/>
                  <a:pt x="5545" y="2618"/>
                  <a:pt x="5588" y="2698"/>
                </a:cubicBezTo>
                <a:cubicBezTo>
                  <a:pt x="5711" y="2631"/>
                  <a:pt x="5955" y="2487"/>
                  <a:pt x="5853" y="2320"/>
                </a:cubicBezTo>
                <a:cubicBezTo>
                  <a:pt x="5749" y="2380"/>
                  <a:pt x="5607" y="2402"/>
                  <a:pt x="5513" y="2471"/>
                </a:cubicBezTo>
                <a:close/>
                <a:moveTo>
                  <a:pt x="5740" y="2244"/>
                </a:moveTo>
                <a:cubicBezTo>
                  <a:pt x="5530" y="2176"/>
                  <a:pt x="5382" y="2320"/>
                  <a:pt x="5361" y="2547"/>
                </a:cubicBezTo>
                <a:cubicBezTo>
                  <a:pt x="5478" y="2437"/>
                  <a:pt x="5657" y="2389"/>
                  <a:pt x="5740" y="2244"/>
                </a:cubicBezTo>
                <a:close/>
                <a:moveTo>
                  <a:pt x="7253" y="2433"/>
                </a:moveTo>
                <a:cubicBezTo>
                  <a:pt x="7003" y="2393"/>
                  <a:pt x="6761" y="2144"/>
                  <a:pt x="6496" y="2244"/>
                </a:cubicBezTo>
                <a:cubicBezTo>
                  <a:pt x="6559" y="2497"/>
                  <a:pt x="6996" y="2603"/>
                  <a:pt x="7253" y="2433"/>
                </a:cubicBezTo>
                <a:close/>
                <a:moveTo>
                  <a:pt x="8728" y="2698"/>
                </a:moveTo>
                <a:cubicBezTo>
                  <a:pt x="8780" y="2649"/>
                  <a:pt x="8765" y="2534"/>
                  <a:pt x="8765" y="2433"/>
                </a:cubicBezTo>
                <a:cubicBezTo>
                  <a:pt x="8549" y="2398"/>
                  <a:pt x="8430" y="2265"/>
                  <a:pt x="8236" y="2206"/>
                </a:cubicBezTo>
                <a:cubicBezTo>
                  <a:pt x="8391" y="2380"/>
                  <a:pt x="8518" y="2580"/>
                  <a:pt x="8728" y="2698"/>
                </a:cubicBezTo>
                <a:close/>
                <a:moveTo>
                  <a:pt x="2600" y="2623"/>
                </a:moveTo>
                <a:cubicBezTo>
                  <a:pt x="2622" y="2701"/>
                  <a:pt x="2680" y="2745"/>
                  <a:pt x="2714" y="2812"/>
                </a:cubicBezTo>
                <a:cubicBezTo>
                  <a:pt x="2963" y="2722"/>
                  <a:pt x="2964" y="2886"/>
                  <a:pt x="3167" y="2925"/>
                </a:cubicBezTo>
                <a:cubicBezTo>
                  <a:pt x="3184" y="2853"/>
                  <a:pt x="3276" y="2857"/>
                  <a:pt x="3243" y="2736"/>
                </a:cubicBezTo>
                <a:cubicBezTo>
                  <a:pt x="3015" y="2674"/>
                  <a:pt x="3039" y="2361"/>
                  <a:pt x="2865" y="2244"/>
                </a:cubicBezTo>
                <a:cubicBezTo>
                  <a:pt x="2826" y="2420"/>
                  <a:pt x="2634" y="2443"/>
                  <a:pt x="2600" y="2623"/>
                </a:cubicBezTo>
                <a:close/>
                <a:moveTo>
                  <a:pt x="5286" y="2623"/>
                </a:moveTo>
                <a:cubicBezTo>
                  <a:pt x="5300" y="2407"/>
                  <a:pt x="5221" y="2284"/>
                  <a:pt x="5059" y="2244"/>
                </a:cubicBezTo>
                <a:cubicBezTo>
                  <a:pt x="5063" y="2442"/>
                  <a:pt x="5115" y="2591"/>
                  <a:pt x="5286" y="2623"/>
                </a:cubicBezTo>
                <a:close/>
                <a:moveTo>
                  <a:pt x="6004" y="2774"/>
                </a:moveTo>
                <a:cubicBezTo>
                  <a:pt x="6050" y="2668"/>
                  <a:pt x="6276" y="2743"/>
                  <a:pt x="6345" y="2660"/>
                </a:cubicBezTo>
                <a:cubicBezTo>
                  <a:pt x="6164" y="2537"/>
                  <a:pt x="6450" y="2670"/>
                  <a:pt x="6496" y="2547"/>
                </a:cubicBezTo>
                <a:cubicBezTo>
                  <a:pt x="6451" y="1927"/>
                  <a:pt x="5718" y="2394"/>
                  <a:pt x="6004" y="2774"/>
                </a:cubicBezTo>
                <a:close/>
                <a:moveTo>
                  <a:pt x="7933" y="2698"/>
                </a:moveTo>
                <a:cubicBezTo>
                  <a:pt x="7987" y="2708"/>
                  <a:pt x="7976" y="2781"/>
                  <a:pt x="8009" y="2812"/>
                </a:cubicBezTo>
                <a:cubicBezTo>
                  <a:pt x="8228" y="2750"/>
                  <a:pt x="8244" y="2840"/>
                  <a:pt x="8463" y="2849"/>
                </a:cubicBezTo>
                <a:cubicBezTo>
                  <a:pt x="8489" y="2699"/>
                  <a:pt x="8344" y="2422"/>
                  <a:pt x="8198" y="2320"/>
                </a:cubicBezTo>
                <a:cubicBezTo>
                  <a:pt x="8140" y="2476"/>
                  <a:pt x="7979" y="2529"/>
                  <a:pt x="7933" y="2698"/>
                </a:cubicBezTo>
                <a:close/>
                <a:moveTo>
                  <a:pt x="3357" y="2698"/>
                </a:moveTo>
                <a:cubicBezTo>
                  <a:pt x="3513" y="2754"/>
                  <a:pt x="3980" y="2502"/>
                  <a:pt x="3810" y="2358"/>
                </a:cubicBezTo>
                <a:cubicBezTo>
                  <a:pt x="3664" y="2476"/>
                  <a:pt x="3392" y="2469"/>
                  <a:pt x="3357" y="2698"/>
                </a:cubicBezTo>
                <a:close/>
                <a:moveTo>
                  <a:pt x="1541" y="2887"/>
                </a:moveTo>
                <a:cubicBezTo>
                  <a:pt x="1721" y="2784"/>
                  <a:pt x="1997" y="2974"/>
                  <a:pt x="2108" y="2774"/>
                </a:cubicBezTo>
                <a:cubicBezTo>
                  <a:pt x="2049" y="2619"/>
                  <a:pt x="1898" y="2556"/>
                  <a:pt x="1768" y="2471"/>
                </a:cubicBezTo>
                <a:cubicBezTo>
                  <a:pt x="1713" y="2607"/>
                  <a:pt x="1428" y="2710"/>
                  <a:pt x="1541" y="2887"/>
                </a:cubicBezTo>
                <a:close/>
                <a:moveTo>
                  <a:pt x="4680" y="2774"/>
                </a:moveTo>
                <a:cubicBezTo>
                  <a:pt x="4784" y="2846"/>
                  <a:pt x="4945" y="2863"/>
                  <a:pt x="5097" y="2887"/>
                </a:cubicBezTo>
                <a:cubicBezTo>
                  <a:pt x="5147" y="2628"/>
                  <a:pt x="4639" y="2360"/>
                  <a:pt x="4680" y="2774"/>
                </a:cubicBezTo>
                <a:close/>
                <a:moveTo>
                  <a:pt x="5588" y="2774"/>
                </a:moveTo>
                <a:cubicBezTo>
                  <a:pt x="5730" y="2900"/>
                  <a:pt x="6084" y="2637"/>
                  <a:pt x="5891" y="2547"/>
                </a:cubicBezTo>
                <a:cubicBezTo>
                  <a:pt x="5850" y="2682"/>
                  <a:pt x="5664" y="2673"/>
                  <a:pt x="5588" y="2774"/>
                </a:cubicBezTo>
                <a:close/>
                <a:moveTo>
                  <a:pt x="6496" y="2774"/>
                </a:moveTo>
                <a:cubicBezTo>
                  <a:pt x="6650" y="2822"/>
                  <a:pt x="6678" y="2996"/>
                  <a:pt x="6874" y="3001"/>
                </a:cubicBezTo>
                <a:cubicBezTo>
                  <a:pt x="6882" y="2958"/>
                  <a:pt x="6916" y="2942"/>
                  <a:pt x="6950" y="2925"/>
                </a:cubicBezTo>
                <a:cubicBezTo>
                  <a:pt x="6959" y="2701"/>
                  <a:pt x="6778" y="2669"/>
                  <a:pt x="6647" y="2585"/>
                </a:cubicBezTo>
                <a:cubicBezTo>
                  <a:pt x="6628" y="2679"/>
                  <a:pt x="6555" y="2719"/>
                  <a:pt x="6496" y="2774"/>
                </a:cubicBezTo>
                <a:close/>
                <a:moveTo>
                  <a:pt x="7290" y="2623"/>
                </a:moveTo>
                <a:cubicBezTo>
                  <a:pt x="7178" y="2624"/>
                  <a:pt x="6928" y="2561"/>
                  <a:pt x="6799" y="2623"/>
                </a:cubicBezTo>
                <a:cubicBezTo>
                  <a:pt x="6905" y="2656"/>
                  <a:pt x="7193" y="2705"/>
                  <a:pt x="7290" y="2623"/>
                </a:cubicBezTo>
                <a:close/>
                <a:moveTo>
                  <a:pt x="9333" y="2887"/>
                </a:moveTo>
                <a:cubicBezTo>
                  <a:pt x="9437" y="3023"/>
                  <a:pt x="9789" y="2910"/>
                  <a:pt x="9938" y="3001"/>
                </a:cubicBezTo>
                <a:cubicBezTo>
                  <a:pt x="9865" y="2579"/>
                  <a:pt x="9512" y="2510"/>
                  <a:pt x="9333" y="2887"/>
                </a:cubicBezTo>
                <a:close/>
                <a:moveTo>
                  <a:pt x="4037" y="2736"/>
                </a:moveTo>
                <a:cubicBezTo>
                  <a:pt x="4161" y="2757"/>
                  <a:pt x="4418" y="2717"/>
                  <a:pt x="4302" y="2623"/>
                </a:cubicBezTo>
                <a:cubicBezTo>
                  <a:pt x="4274" y="2720"/>
                  <a:pt x="4022" y="2595"/>
                  <a:pt x="4037" y="2736"/>
                </a:cubicBezTo>
                <a:close/>
                <a:moveTo>
                  <a:pt x="7555" y="2774"/>
                </a:moveTo>
                <a:cubicBezTo>
                  <a:pt x="7416" y="2707"/>
                  <a:pt x="7211" y="2741"/>
                  <a:pt x="7063" y="2774"/>
                </a:cubicBezTo>
                <a:cubicBezTo>
                  <a:pt x="7239" y="3015"/>
                  <a:pt x="7548" y="3438"/>
                  <a:pt x="7971" y="3190"/>
                </a:cubicBezTo>
                <a:cubicBezTo>
                  <a:pt x="8015" y="3091"/>
                  <a:pt x="7854" y="3027"/>
                  <a:pt x="8009" y="3039"/>
                </a:cubicBezTo>
                <a:cubicBezTo>
                  <a:pt x="7920" y="2849"/>
                  <a:pt x="7652" y="2640"/>
                  <a:pt x="7479" y="2660"/>
                </a:cubicBezTo>
                <a:cubicBezTo>
                  <a:pt x="7533" y="2670"/>
                  <a:pt x="7523" y="2743"/>
                  <a:pt x="7555" y="2774"/>
                </a:cubicBezTo>
                <a:close/>
                <a:moveTo>
                  <a:pt x="3924" y="2774"/>
                </a:moveTo>
                <a:cubicBezTo>
                  <a:pt x="3761" y="2874"/>
                  <a:pt x="3454" y="3111"/>
                  <a:pt x="3659" y="3341"/>
                </a:cubicBezTo>
                <a:cubicBezTo>
                  <a:pt x="4053" y="3243"/>
                  <a:pt x="4131" y="2829"/>
                  <a:pt x="4643" y="2849"/>
                </a:cubicBezTo>
                <a:cubicBezTo>
                  <a:pt x="4565" y="2468"/>
                  <a:pt x="4291" y="2892"/>
                  <a:pt x="3924" y="2774"/>
                </a:cubicBezTo>
                <a:close/>
                <a:moveTo>
                  <a:pt x="3130" y="3228"/>
                </a:moveTo>
                <a:cubicBezTo>
                  <a:pt x="3249" y="3260"/>
                  <a:pt x="3289" y="3371"/>
                  <a:pt x="3432" y="3379"/>
                </a:cubicBezTo>
                <a:cubicBezTo>
                  <a:pt x="3350" y="2956"/>
                  <a:pt x="3696" y="2962"/>
                  <a:pt x="3810" y="2736"/>
                </a:cubicBezTo>
                <a:cubicBezTo>
                  <a:pt x="3470" y="2786"/>
                  <a:pt x="3305" y="3012"/>
                  <a:pt x="3130" y="3228"/>
                </a:cubicBezTo>
                <a:close/>
                <a:moveTo>
                  <a:pt x="5248" y="2887"/>
                </a:moveTo>
                <a:cubicBezTo>
                  <a:pt x="5422" y="3142"/>
                  <a:pt x="5661" y="3332"/>
                  <a:pt x="5664" y="3757"/>
                </a:cubicBezTo>
                <a:cubicBezTo>
                  <a:pt x="5772" y="3650"/>
                  <a:pt x="5890" y="3354"/>
                  <a:pt x="5777" y="3152"/>
                </a:cubicBezTo>
                <a:cubicBezTo>
                  <a:pt x="5560" y="3371"/>
                  <a:pt x="5496" y="2845"/>
                  <a:pt x="5323" y="2774"/>
                </a:cubicBezTo>
                <a:cubicBezTo>
                  <a:pt x="5305" y="2819"/>
                  <a:pt x="5283" y="2860"/>
                  <a:pt x="5248" y="2887"/>
                </a:cubicBezTo>
                <a:close/>
                <a:moveTo>
                  <a:pt x="1617" y="3152"/>
                </a:moveTo>
                <a:cubicBezTo>
                  <a:pt x="1744" y="3311"/>
                  <a:pt x="1887" y="3085"/>
                  <a:pt x="2146" y="3152"/>
                </a:cubicBezTo>
                <a:cubicBezTo>
                  <a:pt x="2424" y="2652"/>
                  <a:pt x="1638" y="2877"/>
                  <a:pt x="1617" y="3152"/>
                </a:cubicBezTo>
                <a:close/>
                <a:moveTo>
                  <a:pt x="5740" y="2849"/>
                </a:moveTo>
                <a:cubicBezTo>
                  <a:pt x="5755" y="2922"/>
                  <a:pt x="5753" y="3012"/>
                  <a:pt x="5853" y="3001"/>
                </a:cubicBezTo>
                <a:cubicBezTo>
                  <a:pt x="5830" y="2933"/>
                  <a:pt x="5964" y="2844"/>
                  <a:pt x="5853" y="2812"/>
                </a:cubicBezTo>
                <a:cubicBezTo>
                  <a:pt x="5847" y="2856"/>
                  <a:pt x="5793" y="2853"/>
                  <a:pt x="5740" y="2849"/>
                </a:cubicBezTo>
                <a:close/>
                <a:moveTo>
                  <a:pt x="2260" y="3039"/>
                </a:moveTo>
                <a:cubicBezTo>
                  <a:pt x="2211" y="3179"/>
                  <a:pt x="2484" y="3189"/>
                  <a:pt x="2524" y="3114"/>
                </a:cubicBezTo>
                <a:cubicBezTo>
                  <a:pt x="2443" y="3083"/>
                  <a:pt x="2395" y="3016"/>
                  <a:pt x="2260" y="3039"/>
                </a:cubicBezTo>
                <a:close/>
                <a:moveTo>
                  <a:pt x="2487" y="3001"/>
                </a:moveTo>
                <a:cubicBezTo>
                  <a:pt x="2397" y="2989"/>
                  <a:pt x="2416" y="2869"/>
                  <a:pt x="2297" y="2887"/>
                </a:cubicBezTo>
                <a:cubicBezTo>
                  <a:pt x="2275" y="2989"/>
                  <a:pt x="2453" y="3080"/>
                  <a:pt x="2487" y="3001"/>
                </a:cubicBezTo>
                <a:close/>
                <a:moveTo>
                  <a:pt x="1390" y="3493"/>
                </a:moveTo>
                <a:cubicBezTo>
                  <a:pt x="1490" y="3546"/>
                  <a:pt x="1765" y="3505"/>
                  <a:pt x="1730" y="3303"/>
                </a:cubicBezTo>
                <a:cubicBezTo>
                  <a:pt x="1544" y="3294"/>
                  <a:pt x="1362" y="3289"/>
                  <a:pt x="1390" y="3493"/>
                </a:cubicBezTo>
                <a:close/>
                <a:moveTo>
                  <a:pt x="1428" y="2963"/>
                </a:moveTo>
                <a:cubicBezTo>
                  <a:pt x="1349" y="3086"/>
                  <a:pt x="1271" y="3209"/>
                  <a:pt x="1201" y="3341"/>
                </a:cubicBezTo>
                <a:cubicBezTo>
                  <a:pt x="1508" y="3410"/>
                  <a:pt x="1642" y="3095"/>
                  <a:pt x="1428" y="2963"/>
                </a:cubicBezTo>
                <a:close/>
                <a:moveTo>
                  <a:pt x="8803" y="3266"/>
                </a:moveTo>
                <a:cubicBezTo>
                  <a:pt x="8917" y="3266"/>
                  <a:pt x="9030" y="3266"/>
                  <a:pt x="9144" y="3266"/>
                </a:cubicBezTo>
                <a:cubicBezTo>
                  <a:pt x="9135" y="3194"/>
                  <a:pt x="9186" y="3182"/>
                  <a:pt x="9182" y="3114"/>
                </a:cubicBezTo>
                <a:cubicBezTo>
                  <a:pt x="9054" y="3163"/>
                  <a:pt x="8820" y="3106"/>
                  <a:pt x="8803" y="3266"/>
                </a:cubicBezTo>
                <a:close/>
                <a:moveTo>
                  <a:pt x="9182" y="2963"/>
                </a:moveTo>
                <a:cubicBezTo>
                  <a:pt x="9039" y="2947"/>
                  <a:pt x="9009" y="3043"/>
                  <a:pt x="8955" y="3114"/>
                </a:cubicBezTo>
                <a:cubicBezTo>
                  <a:pt x="9074" y="3108"/>
                  <a:pt x="9180" y="3088"/>
                  <a:pt x="9182" y="2963"/>
                </a:cubicBezTo>
                <a:close/>
                <a:moveTo>
                  <a:pt x="9257" y="3266"/>
                </a:moveTo>
                <a:cubicBezTo>
                  <a:pt x="9477" y="3213"/>
                  <a:pt x="9655" y="3351"/>
                  <a:pt x="9749" y="3303"/>
                </a:cubicBezTo>
                <a:cubicBezTo>
                  <a:pt x="9804" y="2984"/>
                  <a:pt x="9514" y="3009"/>
                  <a:pt x="9295" y="2963"/>
                </a:cubicBezTo>
                <a:cubicBezTo>
                  <a:pt x="9303" y="3085"/>
                  <a:pt x="9228" y="3123"/>
                  <a:pt x="9257" y="3266"/>
                </a:cubicBezTo>
                <a:close/>
                <a:moveTo>
                  <a:pt x="6950" y="3568"/>
                </a:moveTo>
                <a:cubicBezTo>
                  <a:pt x="7149" y="3579"/>
                  <a:pt x="7174" y="3528"/>
                  <a:pt x="7328" y="3568"/>
                </a:cubicBezTo>
                <a:cubicBezTo>
                  <a:pt x="7251" y="3317"/>
                  <a:pt x="7089" y="3152"/>
                  <a:pt x="6836" y="3076"/>
                </a:cubicBezTo>
                <a:cubicBezTo>
                  <a:pt x="6876" y="3238"/>
                  <a:pt x="6965" y="3351"/>
                  <a:pt x="6950" y="3568"/>
                </a:cubicBezTo>
                <a:close/>
                <a:moveTo>
                  <a:pt x="9900" y="3266"/>
                </a:moveTo>
                <a:cubicBezTo>
                  <a:pt x="9940" y="3390"/>
                  <a:pt x="10094" y="3399"/>
                  <a:pt x="10203" y="3455"/>
                </a:cubicBezTo>
                <a:cubicBezTo>
                  <a:pt x="10192" y="3263"/>
                  <a:pt x="10141" y="3113"/>
                  <a:pt x="9976" y="3076"/>
                </a:cubicBezTo>
                <a:cubicBezTo>
                  <a:pt x="9960" y="3149"/>
                  <a:pt x="9868" y="3145"/>
                  <a:pt x="9900" y="3266"/>
                </a:cubicBezTo>
                <a:close/>
                <a:moveTo>
                  <a:pt x="8122" y="3341"/>
                </a:moveTo>
                <a:cubicBezTo>
                  <a:pt x="8190" y="3320"/>
                  <a:pt x="8280" y="3322"/>
                  <a:pt x="8312" y="3266"/>
                </a:cubicBezTo>
                <a:cubicBezTo>
                  <a:pt x="8212" y="3277"/>
                  <a:pt x="8282" y="3119"/>
                  <a:pt x="8160" y="3152"/>
                </a:cubicBezTo>
                <a:cubicBezTo>
                  <a:pt x="8172" y="3240"/>
                  <a:pt x="8154" y="3297"/>
                  <a:pt x="8122" y="3341"/>
                </a:cubicBezTo>
                <a:close/>
                <a:moveTo>
                  <a:pt x="2487" y="3228"/>
                </a:moveTo>
                <a:cubicBezTo>
                  <a:pt x="2322" y="3252"/>
                  <a:pt x="2059" y="3178"/>
                  <a:pt x="1957" y="3266"/>
                </a:cubicBezTo>
                <a:cubicBezTo>
                  <a:pt x="2115" y="3301"/>
                  <a:pt x="2384" y="3346"/>
                  <a:pt x="2487" y="3228"/>
                </a:cubicBezTo>
                <a:close/>
                <a:moveTo>
                  <a:pt x="2714" y="3455"/>
                </a:moveTo>
                <a:cubicBezTo>
                  <a:pt x="2971" y="3538"/>
                  <a:pt x="3203" y="3646"/>
                  <a:pt x="3394" y="3795"/>
                </a:cubicBezTo>
                <a:cubicBezTo>
                  <a:pt x="3423" y="3527"/>
                  <a:pt x="3312" y="3399"/>
                  <a:pt x="3167" y="3303"/>
                </a:cubicBezTo>
                <a:cubicBezTo>
                  <a:pt x="2917" y="3389"/>
                  <a:pt x="2923" y="3322"/>
                  <a:pt x="2714" y="3228"/>
                </a:cubicBezTo>
                <a:cubicBezTo>
                  <a:pt x="2714" y="3303"/>
                  <a:pt x="2714" y="3379"/>
                  <a:pt x="2714" y="3455"/>
                </a:cubicBezTo>
                <a:close/>
                <a:moveTo>
                  <a:pt x="7366" y="3530"/>
                </a:moveTo>
                <a:cubicBezTo>
                  <a:pt x="7506" y="3604"/>
                  <a:pt x="7610" y="3715"/>
                  <a:pt x="7744" y="3795"/>
                </a:cubicBezTo>
                <a:cubicBezTo>
                  <a:pt x="7713" y="3596"/>
                  <a:pt x="8067" y="3479"/>
                  <a:pt x="7896" y="3379"/>
                </a:cubicBezTo>
                <a:cubicBezTo>
                  <a:pt x="7763" y="3435"/>
                  <a:pt x="7493" y="3303"/>
                  <a:pt x="7366" y="3228"/>
                </a:cubicBezTo>
                <a:cubicBezTo>
                  <a:pt x="7366" y="3329"/>
                  <a:pt x="7366" y="3429"/>
                  <a:pt x="7366" y="3530"/>
                </a:cubicBezTo>
                <a:close/>
                <a:moveTo>
                  <a:pt x="8047" y="3795"/>
                </a:moveTo>
                <a:cubicBezTo>
                  <a:pt x="8233" y="3689"/>
                  <a:pt x="8336" y="3834"/>
                  <a:pt x="8425" y="3719"/>
                </a:cubicBezTo>
                <a:cubicBezTo>
                  <a:pt x="8381" y="3714"/>
                  <a:pt x="8318" y="3726"/>
                  <a:pt x="8312" y="3682"/>
                </a:cubicBezTo>
                <a:cubicBezTo>
                  <a:pt x="8431" y="3624"/>
                  <a:pt x="8539" y="3556"/>
                  <a:pt x="8690" y="3530"/>
                </a:cubicBezTo>
                <a:cubicBezTo>
                  <a:pt x="8668" y="3464"/>
                  <a:pt x="8736" y="3308"/>
                  <a:pt x="8652" y="3303"/>
                </a:cubicBezTo>
                <a:cubicBezTo>
                  <a:pt x="8477" y="3437"/>
                  <a:pt x="7882" y="3281"/>
                  <a:pt x="8047" y="3795"/>
                </a:cubicBezTo>
                <a:close/>
                <a:moveTo>
                  <a:pt x="9711" y="3568"/>
                </a:moveTo>
                <a:cubicBezTo>
                  <a:pt x="9800" y="3605"/>
                  <a:pt x="9897" y="3634"/>
                  <a:pt x="10014" y="3644"/>
                </a:cubicBezTo>
                <a:cubicBezTo>
                  <a:pt x="10014" y="3581"/>
                  <a:pt x="10014" y="3518"/>
                  <a:pt x="10014" y="3455"/>
                </a:cubicBezTo>
                <a:cubicBezTo>
                  <a:pt x="9939" y="3403"/>
                  <a:pt x="9798" y="3419"/>
                  <a:pt x="9711" y="3379"/>
                </a:cubicBezTo>
                <a:cubicBezTo>
                  <a:pt x="9711" y="3442"/>
                  <a:pt x="9711" y="3505"/>
                  <a:pt x="9711" y="3568"/>
                </a:cubicBezTo>
                <a:close/>
                <a:moveTo>
                  <a:pt x="3508" y="3530"/>
                </a:moveTo>
                <a:cubicBezTo>
                  <a:pt x="3635" y="3592"/>
                  <a:pt x="3669" y="3747"/>
                  <a:pt x="3848" y="3757"/>
                </a:cubicBezTo>
                <a:cubicBezTo>
                  <a:pt x="3875" y="3617"/>
                  <a:pt x="3784" y="3595"/>
                  <a:pt x="3810" y="3455"/>
                </a:cubicBezTo>
                <a:cubicBezTo>
                  <a:pt x="3709" y="3480"/>
                  <a:pt x="3574" y="3471"/>
                  <a:pt x="3508" y="3530"/>
                </a:cubicBezTo>
                <a:close/>
                <a:moveTo>
                  <a:pt x="2562" y="3493"/>
                </a:moveTo>
                <a:cubicBezTo>
                  <a:pt x="2347" y="3517"/>
                  <a:pt x="2033" y="3443"/>
                  <a:pt x="1881" y="3530"/>
                </a:cubicBezTo>
                <a:cubicBezTo>
                  <a:pt x="2059" y="3559"/>
                  <a:pt x="2448" y="3634"/>
                  <a:pt x="2562" y="3493"/>
                </a:cubicBezTo>
                <a:close/>
                <a:moveTo>
                  <a:pt x="8955" y="3644"/>
                </a:moveTo>
                <a:cubicBezTo>
                  <a:pt x="9475" y="3631"/>
                  <a:pt x="9665" y="3648"/>
                  <a:pt x="9182" y="3606"/>
                </a:cubicBezTo>
                <a:cubicBezTo>
                  <a:pt x="9080" y="3597"/>
                  <a:pt x="8972" y="3506"/>
                  <a:pt x="8841" y="3606"/>
                </a:cubicBezTo>
                <a:cubicBezTo>
                  <a:pt x="8886" y="3612"/>
                  <a:pt x="8948" y="3599"/>
                  <a:pt x="8955" y="3644"/>
                </a:cubicBezTo>
                <a:close/>
                <a:moveTo>
                  <a:pt x="1125" y="4476"/>
                </a:moveTo>
                <a:cubicBezTo>
                  <a:pt x="1584" y="4380"/>
                  <a:pt x="1929" y="4171"/>
                  <a:pt x="2071" y="3757"/>
                </a:cubicBezTo>
                <a:cubicBezTo>
                  <a:pt x="1611" y="3485"/>
                  <a:pt x="1194" y="4004"/>
                  <a:pt x="1125" y="4476"/>
                </a:cubicBezTo>
                <a:close/>
                <a:moveTo>
                  <a:pt x="2260" y="3833"/>
                </a:moveTo>
                <a:cubicBezTo>
                  <a:pt x="2451" y="4171"/>
                  <a:pt x="2899" y="4253"/>
                  <a:pt x="3319" y="4362"/>
                </a:cubicBezTo>
                <a:cubicBezTo>
                  <a:pt x="3294" y="4097"/>
                  <a:pt x="3085" y="4017"/>
                  <a:pt x="3054" y="3757"/>
                </a:cubicBezTo>
                <a:cubicBezTo>
                  <a:pt x="2718" y="3719"/>
                  <a:pt x="2428" y="3570"/>
                  <a:pt x="2260" y="3833"/>
                </a:cubicBezTo>
                <a:close/>
                <a:moveTo>
                  <a:pt x="8349" y="3946"/>
                </a:moveTo>
                <a:cubicBezTo>
                  <a:pt x="8557" y="3930"/>
                  <a:pt x="9043" y="4123"/>
                  <a:pt x="9106" y="3795"/>
                </a:cubicBezTo>
                <a:cubicBezTo>
                  <a:pt x="8926" y="3665"/>
                  <a:pt x="8471" y="3706"/>
                  <a:pt x="8349" y="3946"/>
                </a:cubicBezTo>
                <a:close/>
                <a:moveTo>
                  <a:pt x="9295" y="3909"/>
                </a:moveTo>
                <a:cubicBezTo>
                  <a:pt x="9394" y="4008"/>
                  <a:pt x="9923" y="4051"/>
                  <a:pt x="10014" y="3909"/>
                </a:cubicBezTo>
                <a:cubicBezTo>
                  <a:pt x="9801" y="3794"/>
                  <a:pt x="9443" y="3698"/>
                  <a:pt x="9295" y="3909"/>
                </a:cubicBezTo>
                <a:close/>
                <a:moveTo>
                  <a:pt x="7744" y="3833"/>
                </a:moveTo>
                <a:cubicBezTo>
                  <a:pt x="7740" y="3950"/>
                  <a:pt x="7761" y="4043"/>
                  <a:pt x="7820" y="4098"/>
                </a:cubicBezTo>
                <a:cubicBezTo>
                  <a:pt x="7858" y="3972"/>
                  <a:pt x="8029" y="3979"/>
                  <a:pt x="8009" y="3795"/>
                </a:cubicBezTo>
                <a:cubicBezTo>
                  <a:pt x="7886" y="3773"/>
                  <a:pt x="7833" y="3821"/>
                  <a:pt x="7744" y="3833"/>
                </a:cubicBezTo>
                <a:close/>
                <a:moveTo>
                  <a:pt x="3735" y="4514"/>
                </a:moveTo>
                <a:cubicBezTo>
                  <a:pt x="3935" y="4413"/>
                  <a:pt x="4100" y="4016"/>
                  <a:pt x="3886" y="3833"/>
                </a:cubicBezTo>
                <a:cubicBezTo>
                  <a:pt x="3823" y="3833"/>
                  <a:pt x="3760" y="3833"/>
                  <a:pt x="3697" y="3833"/>
                </a:cubicBezTo>
                <a:cubicBezTo>
                  <a:pt x="3593" y="4038"/>
                  <a:pt x="3697" y="4328"/>
                  <a:pt x="3735" y="4514"/>
                </a:cubicBezTo>
                <a:close/>
                <a:moveTo>
                  <a:pt x="1730" y="4514"/>
                </a:moveTo>
                <a:cubicBezTo>
                  <a:pt x="2069" y="4500"/>
                  <a:pt x="2483" y="4560"/>
                  <a:pt x="2714" y="4438"/>
                </a:cubicBezTo>
                <a:cubicBezTo>
                  <a:pt x="2424" y="4048"/>
                  <a:pt x="1928" y="4058"/>
                  <a:pt x="1730" y="4514"/>
                </a:cubicBezTo>
                <a:close/>
                <a:moveTo>
                  <a:pt x="8652" y="4249"/>
                </a:moveTo>
                <a:cubicBezTo>
                  <a:pt x="8999" y="4205"/>
                  <a:pt x="9538" y="4353"/>
                  <a:pt x="9711" y="4136"/>
                </a:cubicBezTo>
                <a:cubicBezTo>
                  <a:pt x="9486" y="4150"/>
                  <a:pt x="8802" y="4033"/>
                  <a:pt x="8652" y="4249"/>
                </a:cubicBezTo>
                <a:close/>
                <a:moveTo>
                  <a:pt x="9825" y="4136"/>
                </a:moveTo>
                <a:cubicBezTo>
                  <a:pt x="9711" y="4160"/>
                  <a:pt x="9861" y="4216"/>
                  <a:pt x="9825" y="4287"/>
                </a:cubicBezTo>
                <a:cubicBezTo>
                  <a:pt x="9469" y="4266"/>
                  <a:pt x="8858" y="4468"/>
                  <a:pt x="9371" y="4665"/>
                </a:cubicBezTo>
                <a:cubicBezTo>
                  <a:pt x="9508" y="4639"/>
                  <a:pt x="9505" y="4472"/>
                  <a:pt x="9635" y="4438"/>
                </a:cubicBezTo>
                <a:cubicBezTo>
                  <a:pt x="9678" y="4446"/>
                  <a:pt x="9694" y="4480"/>
                  <a:pt x="9711" y="4514"/>
                </a:cubicBezTo>
                <a:cubicBezTo>
                  <a:pt x="9718" y="4647"/>
                  <a:pt x="9583" y="4638"/>
                  <a:pt x="9560" y="4741"/>
                </a:cubicBezTo>
                <a:cubicBezTo>
                  <a:pt x="9776" y="4827"/>
                  <a:pt x="9960" y="4945"/>
                  <a:pt x="10278" y="4930"/>
                </a:cubicBezTo>
                <a:cubicBezTo>
                  <a:pt x="10460" y="4716"/>
                  <a:pt x="10266" y="4543"/>
                  <a:pt x="10278" y="4249"/>
                </a:cubicBezTo>
                <a:cubicBezTo>
                  <a:pt x="10135" y="4245"/>
                  <a:pt x="10222" y="4470"/>
                  <a:pt x="10089" y="4476"/>
                </a:cubicBezTo>
                <a:cubicBezTo>
                  <a:pt x="10031" y="4421"/>
                  <a:pt x="10056" y="4282"/>
                  <a:pt x="10052" y="4173"/>
                </a:cubicBezTo>
                <a:cubicBezTo>
                  <a:pt x="9972" y="4148"/>
                  <a:pt x="9883" y="4073"/>
                  <a:pt x="9825" y="4136"/>
                </a:cubicBezTo>
                <a:close/>
                <a:moveTo>
                  <a:pt x="5134" y="4362"/>
                </a:moveTo>
                <a:cubicBezTo>
                  <a:pt x="5299" y="4374"/>
                  <a:pt x="5350" y="4499"/>
                  <a:pt x="5437" y="4589"/>
                </a:cubicBezTo>
                <a:cubicBezTo>
                  <a:pt x="5447" y="4512"/>
                  <a:pt x="5538" y="4514"/>
                  <a:pt x="5588" y="4476"/>
                </a:cubicBezTo>
                <a:cubicBezTo>
                  <a:pt x="5556" y="4382"/>
                  <a:pt x="5539" y="4273"/>
                  <a:pt x="5550" y="4136"/>
                </a:cubicBezTo>
                <a:cubicBezTo>
                  <a:pt x="5402" y="4201"/>
                  <a:pt x="5257" y="4271"/>
                  <a:pt x="5134" y="4362"/>
                </a:cubicBezTo>
                <a:close/>
                <a:moveTo>
                  <a:pt x="8198" y="4476"/>
                </a:moveTo>
                <a:cubicBezTo>
                  <a:pt x="8161" y="4387"/>
                  <a:pt x="8186" y="4236"/>
                  <a:pt x="8047" y="4249"/>
                </a:cubicBezTo>
                <a:cubicBezTo>
                  <a:pt x="7912" y="4548"/>
                  <a:pt x="8084" y="4734"/>
                  <a:pt x="7971" y="5081"/>
                </a:cubicBezTo>
                <a:cubicBezTo>
                  <a:pt x="8390" y="5278"/>
                  <a:pt x="8915" y="4980"/>
                  <a:pt x="9106" y="4703"/>
                </a:cubicBezTo>
                <a:cubicBezTo>
                  <a:pt x="8865" y="4753"/>
                  <a:pt x="8631" y="5009"/>
                  <a:pt x="8349" y="4892"/>
                </a:cubicBezTo>
                <a:cubicBezTo>
                  <a:pt x="8565" y="4780"/>
                  <a:pt x="8865" y="4752"/>
                  <a:pt x="8992" y="4552"/>
                </a:cubicBezTo>
                <a:cubicBezTo>
                  <a:pt x="8727" y="4514"/>
                  <a:pt x="8549" y="4763"/>
                  <a:pt x="8312" y="4627"/>
                </a:cubicBezTo>
                <a:cubicBezTo>
                  <a:pt x="8579" y="4592"/>
                  <a:pt x="8816" y="4526"/>
                  <a:pt x="8917" y="4325"/>
                </a:cubicBezTo>
                <a:cubicBezTo>
                  <a:pt x="8727" y="4300"/>
                  <a:pt x="8612" y="4372"/>
                  <a:pt x="8501" y="4325"/>
                </a:cubicBezTo>
                <a:cubicBezTo>
                  <a:pt x="8483" y="4252"/>
                  <a:pt x="8617" y="4162"/>
                  <a:pt x="8463" y="4173"/>
                </a:cubicBezTo>
                <a:cubicBezTo>
                  <a:pt x="8438" y="4173"/>
                  <a:pt x="8412" y="4173"/>
                  <a:pt x="8387" y="4173"/>
                </a:cubicBezTo>
                <a:cubicBezTo>
                  <a:pt x="8329" y="4279"/>
                  <a:pt x="8353" y="4467"/>
                  <a:pt x="8198" y="4476"/>
                </a:cubicBezTo>
                <a:close/>
                <a:moveTo>
                  <a:pt x="2373" y="4741"/>
                </a:moveTo>
                <a:cubicBezTo>
                  <a:pt x="2426" y="4852"/>
                  <a:pt x="2736" y="4705"/>
                  <a:pt x="2789" y="4816"/>
                </a:cubicBezTo>
                <a:cubicBezTo>
                  <a:pt x="2736" y="4965"/>
                  <a:pt x="2420" y="4851"/>
                  <a:pt x="2373" y="5005"/>
                </a:cubicBezTo>
                <a:cubicBezTo>
                  <a:pt x="2589" y="5199"/>
                  <a:pt x="3639" y="5140"/>
                  <a:pt x="3357" y="4589"/>
                </a:cubicBezTo>
                <a:cubicBezTo>
                  <a:pt x="3036" y="4627"/>
                  <a:pt x="2595" y="4408"/>
                  <a:pt x="2373" y="4741"/>
                </a:cubicBezTo>
                <a:close/>
                <a:moveTo>
                  <a:pt x="1087" y="4703"/>
                </a:moveTo>
                <a:cubicBezTo>
                  <a:pt x="1062" y="4967"/>
                  <a:pt x="1273" y="4996"/>
                  <a:pt x="1314" y="5195"/>
                </a:cubicBezTo>
                <a:cubicBezTo>
                  <a:pt x="1534" y="5124"/>
                  <a:pt x="1900" y="5200"/>
                  <a:pt x="2108" y="5119"/>
                </a:cubicBezTo>
                <a:cubicBezTo>
                  <a:pt x="2108" y="5056"/>
                  <a:pt x="2108" y="4993"/>
                  <a:pt x="2108" y="4930"/>
                </a:cubicBezTo>
                <a:cubicBezTo>
                  <a:pt x="1956" y="4906"/>
                  <a:pt x="1706" y="4979"/>
                  <a:pt x="1617" y="4892"/>
                </a:cubicBezTo>
                <a:cubicBezTo>
                  <a:pt x="1647" y="4696"/>
                  <a:pt x="2132" y="4954"/>
                  <a:pt x="2108" y="4703"/>
                </a:cubicBezTo>
                <a:cubicBezTo>
                  <a:pt x="1780" y="4606"/>
                  <a:pt x="1431" y="4516"/>
                  <a:pt x="1087" y="4703"/>
                </a:cubicBezTo>
                <a:close/>
                <a:moveTo>
                  <a:pt x="4302" y="4854"/>
                </a:moveTo>
                <a:cubicBezTo>
                  <a:pt x="4526" y="4776"/>
                  <a:pt x="4784" y="4731"/>
                  <a:pt x="4945" y="4589"/>
                </a:cubicBezTo>
                <a:cubicBezTo>
                  <a:pt x="4641" y="4588"/>
                  <a:pt x="4417" y="4667"/>
                  <a:pt x="4302" y="4854"/>
                </a:cubicBezTo>
                <a:close/>
                <a:moveTo>
                  <a:pt x="7177" y="4779"/>
                </a:moveTo>
                <a:cubicBezTo>
                  <a:pt x="7520" y="4842"/>
                  <a:pt x="7470" y="5292"/>
                  <a:pt x="7253" y="5459"/>
                </a:cubicBezTo>
                <a:cubicBezTo>
                  <a:pt x="7459" y="5468"/>
                  <a:pt x="7707" y="5433"/>
                  <a:pt x="7858" y="5497"/>
                </a:cubicBezTo>
                <a:cubicBezTo>
                  <a:pt x="7753" y="5251"/>
                  <a:pt x="7619" y="4911"/>
                  <a:pt x="7706" y="4589"/>
                </a:cubicBezTo>
                <a:cubicBezTo>
                  <a:pt x="7510" y="4632"/>
                  <a:pt x="7336" y="4698"/>
                  <a:pt x="7177" y="4779"/>
                </a:cubicBezTo>
                <a:close/>
                <a:moveTo>
                  <a:pt x="3697" y="4930"/>
                </a:moveTo>
                <a:cubicBezTo>
                  <a:pt x="3851" y="4908"/>
                  <a:pt x="3967" y="4847"/>
                  <a:pt x="4000" y="4703"/>
                </a:cubicBezTo>
                <a:cubicBezTo>
                  <a:pt x="3868" y="4733"/>
                  <a:pt x="3854" y="4647"/>
                  <a:pt x="3735" y="4665"/>
                </a:cubicBezTo>
                <a:cubicBezTo>
                  <a:pt x="3765" y="4796"/>
                  <a:pt x="3678" y="4810"/>
                  <a:pt x="3697" y="4930"/>
                </a:cubicBezTo>
                <a:close/>
                <a:moveTo>
                  <a:pt x="5777" y="4892"/>
                </a:moveTo>
                <a:cubicBezTo>
                  <a:pt x="5867" y="4868"/>
                  <a:pt x="5953" y="4841"/>
                  <a:pt x="5966" y="4741"/>
                </a:cubicBezTo>
                <a:cubicBezTo>
                  <a:pt x="5860" y="4772"/>
                  <a:pt x="5868" y="4687"/>
                  <a:pt x="5777" y="4703"/>
                </a:cubicBezTo>
                <a:cubicBezTo>
                  <a:pt x="5777" y="4766"/>
                  <a:pt x="5777" y="4829"/>
                  <a:pt x="5777" y="4892"/>
                </a:cubicBezTo>
                <a:close/>
                <a:moveTo>
                  <a:pt x="9219" y="5497"/>
                </a:moveTo>
                <a:cubicBezTo>
                  <a:pt x="9473" y="5785"/>
                  <a:pt x="9918" y="5504"/>
                  <a:pt x="10127" y="5308"/>
                </a:cubicBezTo>
                <a:cubicBezTo>
                  <a:pt x="9833" y="5236"/>
                  <a:pt x="9668" y="5036"/>
                  <a:pt x="9409" y="4930"/>
                </a:cubicBezTo>
                <a:cubicBezTo>
                  <a:pt x="9422" y="5196"/>
                  <a:pt x="9342" y="5367"/>
                  <a:pt x="9219" y="5497"/>
                </a:cubicBezTo>
                <a:close/>
                <a:moveTo>
                  <a:pt x="10354" y="5195"/>
                </a:moveTo>
                <a:cubicBezTo>
                  <a:pt x="10393" y="5107"/>
                  <a:pt x="10484" y="5073"/>
                  <a:pt x="10468" y="4930"/>
                </a:cubicBezTo>
                <a:cubicBezTo>
                  <a:pt x="10368" y="4934"/>
                  <a:pt x="10328" y="5190"/>
                  <a:pt x="10354" y="5195"/>
                </a:cubicBezTo>
                <a:close/>
                <a:moveTo>
                  <a:pt x="10392" y="5535"/>
                </a:moveTo>
                <a:cubicBezTo>
                  <a:pt x="10570" y="5429"/>
                  <a:pt x="10616" y="5623"/>
                  <a:pt x="10770" y="5649"/>
                </a:cubicBezTo>
                <a:cubicBezTo>
                  <a:pt x="10758" y="5396"/>
                  <a:pt x="10790" y="5100"/>
                  <a:pt x="10657" y="4968"/>
                </a:cubicBezTo>
                <a:cubicBezTo>
                  <a:pt x="10626" y="5215"/>
                  <a:pt x="10464" y="5330"/>
                  <a:pt x="10392" y="5535"/>
                </a:cubicBezTo>
                <a:close/>
                <a:moveTo>
                  <a:pt x="8274" y="5346"/>
                </a:moveTo>
                <a:cubicBezTo>
                  <a:pt x="8358" y="5400"/>
                  <a:pt x="8456" y="5441"/>
                  <a:pt x="8614" y="5422"/>
                </a:cubicBezTo>
                <a:cubicBezTo>
                  <a:pt x="8627" y="5585"/>
                  <a:pt x="8804" y="5585"/>
                  <a:pt x="8917" y="5649"/>
                </a:cubicBezTo>
                <a:cubicBezTo>
                  <a:pt x="8928" y="5571"/>
                  <a:pt x="9019" y="5574"/>
                  <a:pt x="9030" y="5497"/>
                </a:cubicBezTo>
                <a:cubicBezTo>
                  <a:pt x="8955" y="5459"/>
                  <a:pt x="8869" y="5432"/>
                  <a:pt x="8841" y="5346"/>
                </a:cubicBezTo>
                <a:cubicBezTo>
                  <a:pt x="8977" y="5368"/>
                  <a:pt x="9024" y="5302"/>
                  <a:pt x="9106" y="5270"/>
                </a:cubicBezTo>
                <a:cubicBezTo>
                  <a:pt x="9087" y="5151"/>
                  <a:pt x="9174" y="5137"/>
                  <a:pt x="9144" y="5005"/>
                </a:cubicBezTo>
                <a:cubicBezTo>
                  <a:pt x="8886" y="5151"/>
                  <a:pt x="8554" y="5223"/>
                  <a:pt x="8274" y="5346"/>
                </a:cubicBezTo>
                <a:close/>
                <a:moveTo>
                  <a:pt x="5172" y="5913"/>
                </a:moveTo>
                <a:cubicBezTo>
                  <a:pt x="5461" y="5786"/>
                  <a:pt x="5731" y="5640"/>
                  <a:pt x="5891" y="5384"/>
                </a:cubicBezTo>
                <a:cubicBezTo>
                  <a:pt x="5853" y="5283"/>
                  <a:pt x="5738" y="5259"/>
                  <a:pt x="5664" y="5195"/>
                </a:cubicBezTo>
                <a:cubicBezTo>
                  <a:pt x="5488" y="5422"/>
                  <a:pt x="5315" y="5652"/>
                  <a:pt x="5172" y="5913"/>
                </a:cubicBezTo>
                <a:close/>
                <a:moveTo>
                  <a:pt x="1503" y="5422"/>
                </a:moveTo>
                <a:cubicBezTo>
                  <a:pt x="1705" y="5601"/>
                  <a:pt x="2036" y="5573"/>
                  <a:pt x="2260" y="5459"/>
                </a:cubicBezTo>
                <a:cubicBezTo>
                  <a:pt x="2485" y="5616"/>
                  <a:pt x="2830" y="5558"/>
                  <a:pt x="2903" y="5270"/>
                </a:cubicBezTo>
                <a:cubicBezTo>
                  <a:pt x="2410" y="5295"/>
                  <a:pt x="1867" y="5268"/>
                  <a:pt x="1503" y="5422"/>
                </a:cubicBezTo>
                <a:close/>
                <a:moveTo>
                  <a:pt x="633" y="5800"/>
                </a:moveTo>
                <a:cubicBezTo>
                  <a:pt x="700" y="6061"/>
                  <a:pt x="693" y="6395"/>
                  <a:pt x="747" y="6670"/>
                </a:cubicBezTo>
                <a:cubicBezTo>
                  <a:pt x="880" y="6548"/>
                  <a:pt x="885" y="6677"/>
                  <a:pt x="1011" y="6745"/>
                </a:cubicBezTo>
                <a:cubicBezTo>
                  <a:pt x="864" y="6381"/>
                  <a:pt x="1538" y="5674"/>
                  <a:pt x="860" y="5573"/>
                </a:cubicBezTo>
                <a:cubicBezTo>
                  <a:pt x="862" y="5796"/>
                  <a:pt x="695" y="5705"/>
                  <a:pt x="633" y="5800"/>
                </a:cubicBezTo>
                <a:close/>
                <a:moveTo>
                  <a:pt x="1201" y="6140"/>
                </a:moveTo>
                <a:cubicBezTo>
                  <a:pt x="1426" y="6104"/>
                  <a:pt x="1464" y="6255"/>
                  <a:pt x="1503" y="6405"/>
                </a:cubicBezTo>
                <a:cubicBezTo>
                  <a:pt x="1775" y="6353"/>
                  <a:pt x="1662" y="6016"/>
                  <a:pt x="1654" y="5762"/>
                </a:cubicBezTo>
                <a:cubicBezTo>
                  <a:pt x="1462" y="5740"/>
                  <a:pt x="1362" y="5625"/>
                  <a:pt x="1201" y="5573"/>
                </a:cubicBezTo>
                <a:cubicBezTo>
                  <a:pt x="1238" y="5733"/>
                  <a:pt x="1268" y="5986"/>
                  <a:pt x="1201" y="6140"/>
                </a:cubicBezTo>
                <a:close/>
                <a:moveTo>
                  <a:pt x="6572" y="5724"/>
                </a:moveTo>
                <a:cubicBezTo>
                  <a:pt x="6780" y="5730"/>
                  <a:pt x="6905" y="5654"/>
                  <a:pt x="7026" y="5573"/>
                </a:cubicBezTo>
                <a:cubicBezTo>
                  <a:pt x="6831" y="5580"/>
                  <a:pt x="6589" y="5540"/>
                  <a:pt x="6572" y="5724"/>
                </a:cubicBezTo>
                <a:close/>
                <a:moveTo>
                  <a:pt x="9711" y="5838"/>
                </a:moveTo>
                <a:cubicBezTo>
                  <a:pt x="9695" y="6131"/>
                  <a:pt x="9619" y="6417"/>
                  <a:pt x="9862" y="6518"/>
                </a:cubicBezTo>
                <a:cubicBezTo>
                  <a:pt x="9899" y="6354"/>
                  <a:pt x="9951" y="6203"/>
                  <a:pt x="10203" y="6254"/>
                </a:cubicBezTo>
                <a:cubicBezTo>
                  <a:pt x="10061" y="6057"/>
                  <a:pt x="10260" y="5747"/>
                  <a:pt x="10127" y="5649"/>
                </a:cubicBezTo>
                <a:cubicBezTo>
                  <a:pt x="10020" y="5743"/>
                  <a:pt x="9874" y="5799"/>
                  <a:pt x="9711" y="5838"/>
                </a:cubicBezTo>
                <a:close/>
                <a:moveTo>
                  <a:pt x="2789" y="6027"/>
                </a:moveTo>
                <a:cubicBezTo>
                  <a:pt x="2766" y="5924"/>
                  <a:pt x="2837" y="5727"/>
                  <a:pt x="2751" y="5686"/>
                </a:cubicBezTo>
                <a:cubicBezTo>
                  <a:pt x="2701" y="5747"/>
                  <a:pt x="2670" y="6020"/>
                  <a:pt x="2789" y="6027"/>
                </a:cubicBezTo>
                <a:close/>
                <a:moveTo>
                  <a:pt x="10354" y="6821"/>
                </a:moveTo>
                <a:cubicBezTo>
                  <a:pt x="10516" y="6787"/>
                  <a:pt x="10479" y="6666"/>
                  <a:pt x="10619" y="6783"/>
                </a:cubicBezTo>
                <a:cubicBezTo>
                  <a:pt x="10663" y="6474"/>
                  <a:pt x="10727" y="6185"/>
                  <a:pt x="10770" y="5875"/>
                </a:cubicBezTo>
                <a:cubicBezTo>
                  <a:pt x="10703" y="5805"/>
                  <a:pt x="10674" y="5906"/>
                  <a:pt x="10543" y="5875"/>
                </a:cubicBezTo>
                <a:cubicBezTo>
                  <a:pt x="10592" y="5826"/>
                  <a:pt x="10592" y="5736"/>
                  <a:pt x="10543" y="5686"/>
                </a:cubicBezTo>
                <a:cubicBezTo>
                  <a:pt x="9873" y="5737"/>
                  <a:pt x="10523" y="6486"/>
                  <a:pt x="10354" y="6821"/>
                </a:cubicBezTo>
                <a:close/>
                <a:moveTo>
                  <a:pt x="8539" y="6329"/>
                </a:moveTo>
                <a:cubicBezTo>
                  <a:pt x="8570" y="6185"/>
                  <a:pt x="8588" y="6026"/>
                  <a:pt x="8576" y="5838"/>
                </a:cubicBezTo>
                <a:cubicBezTo>
                  <a:pt x="8436" y="5814"/>
                  <a:pt x="8339" y="5747"/>
                  <a:pt x="8198" y="5724"/>
                </a:cubicBezTo>
                <a:cubicBezTo>
                  <a:pt x="8320" y="5918"/>
                  <a:pt x="8395" y="6158"/>
                  <a:pt x="8539" y="6329"/>
                </a:cubicBezTo>
                <a:close/>
                <a:moveTo>
                  <a:pt x="2487" y="5762"/>
                </a:moveTo>
                <a:cubicBezTo>
                  <a:pt x="2297" y="5762"/>
                  <a:pt x="2108" y="5762"/>
                  <a:pt x="1919" y="5762"/>
                </a:cubicBezTo>
                <a:cubicBezTo>
                  <a:pt x="1955" y="5894"/>
                  <a:pt x="2447" y="5874"/>
                  <a:pt x="2487" y="5762"/>
                </a:cubicBezTo>
                <a:close/>
                <a:moveTo>
                  <a:pt x="9446" y="5838"/>
                </a:moveTo>
                <a:cubicBezTo>
                  <a:pt x="9269" y="5862"/>
                  <a:pt x="8993" y="5788"/>
                  <a:pt x="8879" y="5875"/>
                </a:cubicBezTo>
                <a:cubicBezTo>
                  <a:pt x="8996" y="5898"/>
                  <a:pt x="9396" y="5995"/>
                  <a:pt x="9446" y="5838"/>
                </a:cubicBezTo>
                <a:close/>
                <a:moveTo>
                  <a:pt x="2562" y="6102"/>
                </a:moveTo>
                <a:cubicBezTo>
                  <a:pt x="2747" y="6090"/>
                  <a:pt x="2526" y="6043"/>
                  <a:pt x="2449" y="6065"/>
                </a:cubicBezTo>
                <a:cubicBezTo>
                  <a:pt x="2335" y="6065"/>
                  <a:pt x="2222" y="6065"/>
                  <a:pt x="2108" y="6065"/>
                </a:cubicBezTo>
                <a:cubicBezTo>
                  <a:pt x="1989" y="6064"/>
                  <a:pt x="1916" y="5973"/>
                  <a:pt x="1844" y="6102"/>
                </a:cubicBezTo>
                <a:cubicBezTo>
                  <a:pt x="2083" y="6102"/>
                  <a:pt x="2323" y="6102"/>
                  <a:pt x="2562" y="6102"/>
                </a:cubicBezTo>
                <a:close/>
                <a:moveTo>
                  <a:pt x="6836" y="6556"/>
                </a:moveTo>
                <a:cubicBezTo>
                  <a:pt x="6927" y="6579"/>
                  <a:pt x="7111" y="6509"/>
                  <a:pt x="7139" y="6594"/>
                </a:cubicBezTo>
                <a:cubicBezTo>
                  <a:pt x="7139" y="6632"/>
                  <a:pt x="7170" y="6639"/>
                  <a:pt x="7177" y="6670"/>
                </a:cubicBezTo>
                <a:cubicBezTo>
                  <a:pt x="7191" y="6989"/>
                  <a:pt x="6645" y="7056"/>
                  <a:pt x="6912" y="7388"/>
                </a:cubicBezTo>
                <a:cubicBezTo>
                  <a:pt x="7821" y="7350"/>
                  <a:pt x="7355" y="5448"/>
                  <a:pt x="6836" y="6556"/>
                </a:cubicBezTo>
                <a:close/>
                <a:moveTo>
                  <a:pt x="2638" y="6632"/>
                </a:moveTo>
                <a:cubicBezTo>
                  <a:pt x="2660" y="6546"/>
                  <a:pt x="2859" y="6300"/>
                  <a:pt x="2676" y="6254"/>
                </a:cubicBezTo>
                <a:cubicBezTo>
                  <a:pt x="2723" y="6416"/>
                  <a:pt x="2528" y="6532"/>
                  <a:pt x="2638" y="6632"/>
                </a:cubicBezTo>
                <a:close/>
                <a:moveTo>
                  <a:pt x="1125" y="6783"/>
                </a:moveTo>
                <a:cubicBezTo>
                  <a:pt x="1252" y="6696"/>
                  <a:pt x="1328" y="6557"/>
                  <a:pt x="1428" y="6443"/>
                </a:cubicBezTo>
                <a:cubicBezTo>
                  <a:pt x="1408" y="6387"/>
                  <a:pt x="1372" y="6347"/>
                  <a:pt x="1352" y="6292"/>
                </a:cubicBezTo>
                <a:cubicBezTo>
                  <a:pt x="1028" y="6234"/>
                  <a:pt x="1007" y="6611"/>
                  <a:pt x="1125" y="6783"/>
                </a:cubicBezTo>
                <a:close/>
                <a:moveTo>
                  <a:pt x="2449" y="6897"/>
                </a:moveTo>
                <a:cubicBezTo>
                  <a:pt x="2549" y="6857"/>
                  <a:pt x="2739" y="6826"/>
                  <a:pt x="2789" y="6935"/>
                </a:cubicBezTo>
                <a:cubicBezTo>
                  <a:pt x="2850" y="7265"/>
                  <a:pt x="2678" y="7677"/>
                  <a:pt x="2524" y="7918"/>
                </a:cubicBezTo>
                <a:cubicBezTo>
                  <a:pt x="2604" y="7940"/>
                  <a:pt x="2632" y="8012"/>
                  <a:pt x="2751" y="7994"/>
                </a:cubicBezTo>
                <a:cubicBezTo>
                  <a:pt x="2734" y="7737"/>
                  <a:pt x="2788" y="7551"/>
                  <a:pt x="3016" y="7540"/>
                </a:cubicBezTo>
                <a:cubicBezTo>
                  <a:pt x="2997" y="7004"/>
                  <a:pt x="3361" y="6851"/>
                  <a:pt x="3470" y="6443"/>
                </a:cubicBezTo>
                <a:cubicBezTo>
                  <a:pt x="3161" y="6487"/>
                  <a:pt x="3003" y="6380"/>
                  <a:pt x="2827" y="6292"/>
                </a:cubicBezTo>
                <a:cubicBezTo>
                  <a:pt x="2861" y="6654"/>
                  <a:pt x="2585" y="6705"/>
                  <a:pt x="2449" y="6897"/>
                </a:cubicBezTo>
                <a:close/>
                <a:moveTo>
                  <a:pt x="4870" y="7010"/>
                </a:moveTo>
                <a:cubicBezTo>
                  <a:pt x="4811" y="6736"/>
                  <a:pt x="4996" y="6507"/>
                  <a:pt x="4907" y="6329"/>
                </a:cubicBezTo>
                <a:cubicBezTo>
                  <a:pt x="4881" y="6513"/>
                  <a:pt x="4685" y="6859"/>
                  <a:pt x="4870" y="7010"/>
                </a:cubicBezTo>
                <a:close/>
                <a:moveTo>
                  <a:pt x="9825" y="6594"/>
                </a:moveTo>
                <a:cubicBezTo>
                  <a:pt x="9714" y="6564"/>
                  <a:pt x="9667" y="6275"/>
                  <a:pt x="9560" y="6367"/>
                </a:cubicBezTo>
                <a:cubicBezTo>
                  <a:pt x="9633" y="6435"/>
                  <a:pt x="9742" y="6662"/>
                  <a:pt x="9825" y="6594"/>
                </a:cubicBezTo>
                <a:close/>
                <a:moveTo>
                  <a:pt x="6193" y="7426"/>
                </a:moveTo>
                <a:cubicBezTo>
                  <a:pt x="6233" y="7122"/>
                  <a:pt x="5873" y="7217"/>
                  <a:pt x="5891" y="6935"/>
                </a:cubicBezTo>
                <a:cubicBezTo>
                  <a:pt x="5903" y="6707"/>
                  <a:pt x="6173" y="6737"/>
                  <a:pt x="6118" y="6443"/>
                </a:cubicBezTo>
                <a:cubicBezTo>
                  <a:pt x="5406" y="6137"/>
                  <a:pt x="5484" y="7654"/>
                  <a:pt x="6193" y="7426"/>
                </a:cubicBezTo>
                <a:close/>
                <a:moveTo>
                  <a:pt x="9976" y="6405"/>
                </a:moveTo>
                <a:cubicBezTo>
                  <a:pt x="9963" y="6670"/>
                  <a:pt x="10167" y="6718"/>
                  <a:pt x="10241" y="6897"/>
                </a:cubicBezTo>
                <a:cubicBezTo>
                  <a:pt x="10430" y="6688"/>
                  <a:pt x="10312" y="6259"/>
                  <a:pt x="9976" y="6405"/>
                </a:cubicBezTo>
                <a:close/>
                <a:moveTo>
                  <a:pt x="2297" y="7275"/>
                </a:moveTo>
                <a:cubicBezTo>
                  <a:pt x="2272" y="7031"/>
                  <a:pt x="2434" y="7359"/>
                  <a:pt x="2487" y="7161"/>
                </a:cubicBezTo>
                <a:cubicBezTo>
                  <a:pt x="2506" y="7272"/>
                  <a:pt x="2558" y="7183"/>
                  <a:pt x="2600" y="7313"/>
                </a:cubicBezTo>
                <a:cubicBezTo>
                  <a:pt x="2669" y="7205"/>
                  <a:pt x="2799" y="7158"/>
                  <a:pt x="2751" y="6935"/>
                </a:cubicBezTo>
                <a:cubicBezTo>
                  <a:pt x="2538" y="6898"/>
                  <a:pt x="2042" y="6881"/>
                  <a:pt x="2297" y="7275"/>
                </a:cubicBezTo>
                <a:close/>
                <a:moveTo>
                  <a:pt x="2260" y="6859"/>
                </a:moveTo>
                <a:cubicBezTo>
                  <a:pt x="2068" y="6748"/>
                  <a:pt x="1810" y="6703"/>
                  <a:pt x="1541" y="6670"/>
                </a:cubicBezTo>
                <a:cubicBezTo>
                  <a:pt x="1457" y="6794"/>
                  <a:pt x="1488" y="7291"/>
                  <a:pt x="1654" y="7161"/>
                </a:cubicBezTo>
                <a:cubicBezTo>
                  <a:pt x="1593" y="7133"/>
                  <a:pt x="1699" y="6957"/>
                  <a:pt x="1806" y="6972"/>
                </a:cubicBezTo>
                <a:cubicBezTo>
                  <a:pt x="1993" y="7000"/>
                  <a:pt x="1959" y="7248"/>
                  <a:pt x="2146" y="7275"/>
                </a:cubicBezTo>
                <a:cubicBezTo>
                  <a:pt x="2200" y="7152"/>
                  <a:pt x="2180" y="6956"/>
                  <a:pt x="2260" y="6859"/>
                </a:cubicBezTo>
                <a:close/>
                <a:moveTo>
                  <a:pt x="8765" y="7388"/>
                </a:moveTo>
                <a:cubicBezTo>
                  <a:pt x="8751" y="7207"/>
                  <a:pt x="8831" y="7356"/>
                  <a:pt x="8879" y="7237"/>
                </a:cubicBezTo>
                <a:cubicBezTo>
                  <a:pt x="8918" y="7418"/>
                  <a:pt x="9038" y="7131"/>
                  <a:pt x="9068" y="7351"/>
                </a:cubicBezTo>
                <a:cubicBezTo>
                  <a:pt x="9119" y="7236"/>
                  <a:pt x="9129" y="7039"/>
                  <a:pt x="9030" y="6972"/>
                </a:cubicBezTo>
                <a:cubicBezTo>
                  <a:pt x="8867" y="7023"/>
                  <a:pt x="8790" y="6990"/>
                  <a:pt x="8614" y="6972"/>
                </a:cubicBezTo>
                <a:cubicBezTo>
                  <a:pt x="8508" y="7136"/>
                  <a:pt x="8641" y="7335"/>
                  <a:pt x="8765" y="7388"/>
                </a:cubicBezTo>
                <a:close/>
                <a:moveTo>
                  <a:pt x="8879" y="6897"/>
                </a:moveTo>
                <a:cubicBezTo>
                  <a:pt x="8739" y="6860"/>
                  <a:pt x="8692" y="6731"/>
                  <a:pt x="8576" y="6670"/>
                </a:cubicBezTo>
                <a:cubicBezTo>
                  <a:pt x="8571" y="6735"/>
                  <a:pt x="8453" y="6980"/>
                  <a:pt x="8614" y="6972"/>
                </a:cubicBezTo>
                <a:cubicBezTo>
                  <a:pt x="8630" y="6797"/>
                  <a:pt x="8816" y="7026"/>
                  <a:pt x="8879" y="6897"/>
                </a:cubicBezTo>
                <a:close/>
                <a:moveTo>
                  <a:pt x="1201" y="6859"/>
                </a:moveTo>
                <a:cubicBezTo>
                  <a:pt x="1335" y="7001"/>
                  <a:pt x="1347" y="7268"/>
                  <a:pt x="1579" y="7313"/>
                </a:cubicBezTo>
                <a:cubicBezTo>
                  <a:pt x="1498" y="7138"/>
                  <a:pt x="1378" y="6944"/>
                  <a:pt x="1465" y="6708"/>
                </a:cubicBezTo>
                <a:cubicBezTo>
                  <a:pt x="1301" y="6682"/>
                  <a:pt x="1256" y="6776"/>
                  <a:pt x="1201" y="6859"/>
                </a:cubicBezTo>
                <a:close/>
                <a:moveTo>
                  <a:pt x="9106" y="6897"/>
                </a:moveTo>
                <a:cubicBezTo>
                  <a:pt x="9142" y="7050"/>
                  <a:pt x="9290" y="7163"/>
                  <a:pt x="9182" y="7351"/>
                </a:cubicBezTo>
                <a:cubicBezTo>
                  <a:pt x="9424" y="7341"/>
                  <a:pt x="9353" y="7018"/>
                  <a:pt x="9635" y="7048"/>
                </a:cubicBezTo>
                <a:cubicBezTo>
                  <a:pt x="9686" y="7111"/>
                  <a:pt x="9736" y="7175"/>
                  <a:pt x="9711" y="7313"/>
                </a:cubicBezTo>
                <a:cubicBezTo>
                  <a:pt x="9895" y="7279"/>
                  <a:pt x="9886" y="6948"/>
                  <a:pt x="9825" y="6783"/>
                </a:cubicBezTo>
                <a:cubicBezTo>
                  <a:pt x="9521" y="6757"/>
                  <a:pt x="9347" y="6860"/>
                  <a:pt x="9106" y="6897"/>
                </a:cubicBezTo>
                <a:close/>
                <a:moveTo>
                  <a:pt x="9787" y="7388"/>
                </a:moveTo>
                <a:cubicBezTo>
                  <a:pt x="10015" y="7339"/>
                  <a:pt x="10036" y="7083"/>
                  <a:pt x="10165" y="6935"/>
                </a:cubicBezTo>
                <a:cubicBezTo>
                  <a:pt x="10070" y="6891"/>
                  <a:pt x="10038" y="6784"/>
                  <a:pt x="9900" y="6783"/>
                </a:cubicBezTo>
                <a:cubicBezTo>
                  <a:pt x="10003" y="7008"/>
                  <a:pt x="9886" y="7249"/>
                  <a:pt x="9787" y="7388"/>
                </a:cubicBezTo>
                <a:close/>
                <a:moveTo>
                  <a:pt x="10089" y="7351"/>
                </a:moveTo>
                <a:cubicBezTo>
                  <a:pt x="10163" y="7247"/>
                  <a:pt x="10422" y="7130"/>
                  <a:pt x="10316" y="6972"/>
                </a:cubicBezTo>
                <a:cubicBezTo>
                  <a:pt x="10271" y="7105"/>
                  <a:pt x="10021" y="7231"/>
                  <a:pt x="10089" y="7351"/>
                </a:cubicBezTo>
                <a:close/>
                <a:moveTo>
                  <a:pt x="936" y="7426"/>
                </a:moveTo>
                <a:cubicBezTo>
                  <a:pt x="1043" y="7395"/>
                  <a:pt x="1128" y="7341"/>
                  <a:pt x="1163" y="7237"/>
                </a:cubicBezTo>
                <a:cubicBezTo>
                  <a:pt x="997" y="7250"/>
                  <a:pt x="943" y="6955"/>
                  <a:pt x="822" y="7048"/>
                </a:cubicBezTo>
                <a:cubicBezTo>
                  <a:pt x="882" y="7152"/>
                  <a:pt x="888" y="7310"/>
                  <a:pt x="936" y="7426"/>
                </a:cubicBezTo>
                <a:close/>
                <a:moveTo>
                  <a:pt x="1692" y="7086"/>
                </a:moveTo>
                <a:cubicBezTo>
                  <a:pt x="1692" y="7136"/>
                  <a:pt x="1692" y="7187"/>
                  <a:pt x="1692" y="7237"/>
                </a:cubicBezTo>
                <a:cubicBezTo>
                  <a:pt x="1741" y="7290"/>
                  <a:pt x="1871" y="7260"/>
                  <a:pt x="1919" y="7313"/>
                </a:cubicBezTo>
                <a:cubicBezTo>
                  <a:pt x="1919" y="7212"/>
                  <a:pt x="1934" y="7097"/>
                  <a:pt x="1881" y="7048"/>
                </a:cubicBezTo>
                <a:cubicBezTo>
                  <a:pt x="1794" y="7036"/>
                  <a:pt x="1736" y="7054"/>
                  <a:pt x="1692" y="7086"/>
                </a:cubicBezTo>
                <a:close/>
                <a:moveTo>
                  <a:pt x="10203" y="7426"/>
                </a:moveTo>
                <a:cubicBezTo>
                  <a:pt x="10322" y="7408"/>
                  <a:pt x="10303" y="7528"/>
                  <a:pt x="10392" y="7540"/>
                </a:cubicBezTo>
                <a:cubicBezTo>
                  <a:pt x="10463" y="7409"/>
                  <a:pt x="10529" y="7274"/>
                  <a:pt x="10543" y="7086"/>
                </a:cubicBezTo>
                <a:cubicBezTo>
                  <a:pt x="10383" y="7152"/>
                  <a:pt x="10269" y="7266"/>
                  <a:pt x="10203" y="7426"/>
                </a:cubicBezTo>
                <a:close/>
                <a:moveTo>
                  <a:pt x="9446" y="7502"/>
                </a:moveTo>
                <a:cubicBezTo>
                  <a:pt x="9529" y="7621"/>
                  <a:pt x="9707" y="7644"/>
                  <a:pt x="9749" y="7805"/>
                </a:cubicBezTo>
                <a:cubicBezTo>
                  <a:pt x="9645" y="7862"/>
                  <a:pt x="9707" y="7934"/>
                  <a:pt x="9635" y="8069"/>
                </a:cubicBezTo>
                <a:cubicBezTo>
                  <a:pt x="9962" y="8062"/>
                  <a:pt x="9788" y="7789"/>
                  <a:pt x="9976" y="7653"/>
                </a:cubicBezTo>
                <a:cubicBezTo>
                  <a:pt x="9822" y="7570"/>
                  <a:pt x="9599" y="7249"/>
                  <a:pt x="9446" y="7502"/>
                </a:cubicBezTo>
                <a:close/>
                <a:moveTo>
                  <a:pt x="9673" y="7313"/>
                </a:moveTo>
                <a:cubicBezTo>
                  <a:pt x="9682" y="7178"/>
                  <a:pt x="9619" y="7115"/>
                  <a:pt x="9484" y="7124"/>
                </a:cubicBezTo>
                <a:cubicBezTo>
                  <a:pt x="9455" y="7208"/>
                  <a:pt x="9405" y="7271"/>
                  <a:pt x="9409" y="7388"/>
                </a:cubicBezTo>
                <a:cubicBezTo>
                  <a:pt x="9489" y="7464"/>
                  <a:pt x="9577" y="7335"/>
                  <a:pt x="9673" y="7313"/>
                </a:cubicBezTo>
                <a:close/>
                <a:moveTo>
                  <a:pt x="8236" y="7578"/>
                </a:moveTo>
                <a:cubicBezTo>
                  <a:pt x="8527" y="7534"/>
                  <a:pt x="8639" y="7844"/>
                  <a:pt x="8539" y="8069"/>
                </a:cubicBezTo>
                <a:cubicBezTo>
                  <a:pt x="8661" y="8040"/>
                  <a:pt x="8762" y="7990"/>
                  <a:pt x="8841" y="7918"/>
                </a:cubicBezTo>
                <a:cubicBezTo>
                  <a:pt x="8591" y="7790"/>
                  <a:pt x="8668" y="7335"/>
                  <a:pt x="8463" y="7161"/>
                </a:cubicBezTo>
                <a:cubicBezTo>
                  <a:pt x="8408" y="7321"/>
                  <a:pt x="8267" y="7394"/>
                  <a:pt x="8236" y="7578"/>
                </a:cubicBezTo>
                <a:close/>
                <a:moveTo>
                  <a:pt x="1049" y="7615"/>
                </a:moveTo>
                <a:cubicBezTo>
                  <a:pt x="1115" y="7814"/>
                  <a:pt x="1181" y="8013"/>
                  <a:pt x="1314" y="8145"/>
                </a:cubicBezTo>
                <a:cubicBezTo>
                  <a:pt x="1556" y="7867"/>
                  <a:pt x="1228" y="7659"/>
                  <a:pt x="1390" y="7351"/>
                </a:cubicBezTo>
                <a:cubicBezTo>
                  <a:pt x="1041" y="7207"/>
                  <a:pt x="1214" y="7604"/>
                  <a:pt x="1049" y="7615"/>
                </a:cubicBezTo>
                <a:close/>
                <a:moveTo>
                  <a:pt x="1390" y="7578"/>
                </a:moveTo>
                <a:cubicBezTo>
                  <a:pt x="1401" y="7718"/>
                  <a:pt x="1556" y="7714"/>
                  <a:pt x="1503" y="7918"/>
                </a:cubicBezTo>
                <a:cubicBezTo>
                  <a:pt x="1529" y="7948"/>
                  <a:pt x="1714" y="8002"/>
                  <a:pt x="1730" y="7918"/>
                </a:cubicBezTo>
                <a:cubicBezTo>
                  <a:pt x="1433" y="7707"/>
                  <a:pt x="1831" y="7523"/>
                  <a:pt x="1881" y="7351"/>
                </a:cubicBezTo>
                <a:cubicBezTo>
                  <a:pt x="1685" y="7256"/>
                  <a:pt x="1454" y="7418"/>
                  <a:pt x="1390" y="7578"/>
                </a:cubicBezTo>
                <a:close/>
                <a:moveTo>
                  <a:pt x="2184" y="7767"/>
                </a:moveTo>
                <a:cubicBezTo>
                  <a:pt x="2169" y="7602"/>
                  <a:pt x="2214" y="7557"/>
                  <a:pt x="2335" y="7615"/>
                </a:cubicBezTo>
                <a:cubicBezTo>
                  <a:pt x="2340" y="7421"/>
                  <a:pt x="2242" y="7331"/>
                  <a:pt x="2071" y="7313"/>
                </a:cubicBezTo>
                <a:cubicBezTo>
                  <a:pt x="2126" y="7508"/>
                  <a:pt x="2008" y="7669"/>
                  <a:pt x="2184" y="7767"/>
                </a:cubicBezTo>
                <a:close/>
                <a:moveTo>
                  <a:pt x="8992" y="7691"/>
                </a:moveTo>
                <a:cubicBezTo>
                  <a:pt x="9050" y="7723"/>
                  <a:pt x="9248" y="7690"/>
                  <a:pt x="9144" y="7842"/>
                </a:cubicBezTo>
                <a:cubicBezTo>
                  <a:pt x="9333" y="7830"/>
                  <a:pt x="9237" y="7532"/>
                  <a:pt x="9295" y="7388"/>
                </a:cubicBezTo>
                <a:cubicBezTo>
                  <a:pt x="9125" y="7421"/>
                  <a:pt x="9025" y="7521"/>
                  <a:pt x="8992" y="7691"/>
                </a:cubicBezTo>
                <a:close/>
                <a:moveTo>
                  <a:pt x="8803" y="7767"/>
                </a:moveTo>
                <a:cubicBezTo>
                  <a:pt x="8807" y="7600"/>
                  <a:pt x="8811" y="7432"/>
                  <a:pt x="8652" y="7426"/>
                </a:cubicBezTo>
                <a:cubicBezTo>
                  <a:pt x="8696" y="7546"/>
                  <a:pt x="8682" y="7724"/>
                  <a:pt x="8803" y="7767"/>
                </a:cubicBezTo>
                <a:close/>
                <a:moveTo>
                  <a:pt x="4907" y="8258"/>
                </a:moveTo>
                <a:cubicBezTo>
                  <a:pt x="5255" y="8231"/>
                  <a:pt x="5534" y="8457"/>
                  <a:pt x="5702" y="8485"/>
                </a:cubicBezTo>
                <a:cubicBezTo>
                  <a:pt x="5674" y="8382"/>
                  <a:pt x="5777" y="8409"/>
                  <a:pt x="5777" y="8334"/>
                </a:cubicBezTo>
                <a:cubicBezTo>
                  <a:pt x="5293" y="8238"/>
                  <a:pt x="5172" y="7779"/>
                  <a:pt x="4907" y="7464"/>
                </a:cubicBezTo>
                <a:cubicBezTo>
                  <a:pt x="4914" y="7802"/>
                  <a:pt x="4933" y="7936"/>
                  <a:pt x="4907" y="8258"/>
                </a:cubicBezTo>
                <a:close/>
                <a:moveTo>
                  <a:pt x="8879" y="7805"/>
                </a:moveTo>
                <a:cubicBezTo>
                  <a:pt x="8993" y="7815"/>
                  <a:pt x="8986" y="7512"/>
                  <a:pt x="8955" y="7502"/>
                </a:cubicBezTo>
                <a:cubicBezTo>
                  <a:pt x="8912" y="7585"/>
                  <a:pt x="8857" y="7656"/>
                  <a:pt x="8879" y="7805"/>
                </a:cubicBezTo>
                <a:close/>
                <a:moveTo>
                  <a:pt x="3016" y="7653"/>
                </a:moveTo>
                <a:cubicBezTo>
                  <a:pt x="2711" y="7680"/>
                  <a:pt x="2822" y="8195"/>
                  <a:pt x="3016" y="8258"/>
                </a:cubicBezTo>
                <a:cubicBezTo>
                  <a:pt x="3146" y="8154"/>
                  <a:pt x="3465" y="8347"/>
                  <a:pt x="3546" y="8296"/>
                </a:cubicBezTo>
                <a:cubicBezTo>
                  <a:pt x="3523" y="8135"/>
                  <a:pt x="3573" y="8046"/>
                  <a:pt x="3584" y="7918"/>
                </a:cubicBezTo>
                <a:cubicBezTo>
                  <a:pt x="3326" y="7898"/>
                  <a:pt x="3150" y="7797"/>
                  <a:pt x="3016" y="7653"/>
                </a:cubicBezTo>
                <a:close/>
                <a:moveTo>
                  <a:pt x="7744" y="8372"/>
                </a:moveTo>
                <a:cubicBezTo>
                  <a:pt x="7925" y="8314"/>
                  <a:pt x="8214" y="8245"/>
                  <a:pt x="8387" y="8296"/>
                </a:cubicBezTo>
                <a:cubicBezTo>
                  <a:pt x="8695" y="7820"/>
                  <a:pt x="8292" y="7697"/>
                  <a:pt x="8047" y="7691"/>
                </a:cubicBezTo>
                <a:cubicBezTo>
                  <a:pt x="7888" y="7914"/>
                  <a:pt x="7722" y="8049"/>
                  <a:pt x="7744" y="8372"/>
                </a:cubicBezTo>
                <a:close/>
                <a:moveTo>
                  <a:pt x="1806" y="8145"/>
                </a:moveTo>
                <a:cubicBezTo>
                  <a:pt x="1941" y="8141"/>
                  <a:pt x="2065" y="8127"/>
                  <a:pt x="2108" y="8031"/>
                </a:cubicBezTo>
                <a:cubicBezTo>
                  <a:pt x="1972" y="8018"/>
                  <a:pt x="2135" y="7918"/>
                  <a:pt x="2108" y="7842"/>
                </a:cubicBezTo>
                <a:cubicBezTo>
                  <a:pt x="1896" y="7832"/>
                  <a:pt x="1846" y="7983"/>
                  <a:pt x="1806" y="8145"/>
                </a:cubicBezTo>
                <a:close/>
                <a:moveTo>
                  <a:pt x="5134" y="8826"/>
                </a:moveTo>
                <a:cubicBezTo>
                  <a:pt x="5538" y="8808"/>
                  <a:pt x="5664" y="8251"/>
                  <a:pt x="5134" y="8410"/>
                </a:cubicBezTo>
                <a:cubicBezTo>
                  <a:pt x="4939" y="8203"/>
                  <a:pt x="4669" y="8506"/>
                  <a:pt x="4567" y="8637"/>
                </a:cubicBezTo>
                <a:cubicBezTo>
                  <a:pt x="4312" y="8644"/>
                  <a:pt x="4167" y="9000"/>
                  <a:pt x="4340" y="9204"/>
                </a:cubicBezTo>
                <a:cubicBezTo>
                  <a:pt x="4458" y="8783"/>
                  <a:pt x="4806" y="8704"/>
                  <a:pt x="5021" y="8637"/>
                </a:cubicBezTo>
                <a:cubicBezTo>
                  <a:pt x="5019" y="8685"/>
                  <a:pt x="4972" y="8689"/>
                  <a:pt x="4983" y="8750"/>
                </a:cubicBezTo>
                <a:cubicBezTo>
                  <a:pt x="5189" y="8670"/>
                  <a:pt x="5055" y="8681"/>
                  <a:pt x="5134" y="8826"/>
                </a:cubicBezTo>
                <a:close/>
                <a:moveTo>
                  <a:pt x="4680" y="8372"/>
                </a:moveTo>
                <a:cubicBezTo>
                  <a:pt x="4243" y="8393"/>
                  <a:pt x="3996" y="8224"/>
                  <a:pt x="3962" y="7842"/>
                </a:cubicBezTo>
                <a:cubicBezTo>
                  <a:pt x="3815" y="7822"/>
                  <a:pt x="3777" y="7910"/>
                  <a:pt x="3621" y="7880"/>
                </a:cubicBezTo>
                <a:cubicBezTo>
                  <a:pt x="3596" y="8397"/>
                  <a:pt x="4049" y="8436"/>
                  <a:pt x="4189" y="8788"/>
                </a:cubicBezTo>
                <a:cubicBezTo>
                  <a:pt x="4312" y="8609"/>
                  <a:pt x="4611" y="8605"/>
                  <a:pt x="4680" y="8372"/>
                </a:cubicBezTo>
                <a:close/>
                <a:moveTo>
                  <a:pt x="9257" y="8183"/>
                </a:moveTo>
                <a:cubicBezTo>
                  <a:pt x="9341" y="8212"/>
                  <a:pt x="9405" y="8262"/>
                  <a:pt x="9522" y="8258"/>
                </a:cubicBezTo>
                <a:cubicBezTo>
                  <a:pt x="9559" y="8154"/>
                  <a:pt x="9405" y="7960"/>
                  <a:pt x="9257" y="7918"/>
                </a:cubicBezTo>
                <a:cubicBezTo>
                  <a:pt x="9247" y="8075"/>
                  <a:pt x="9307" y="8065"/>
                  <a:pt x="9257" y="8183"/>
                </a:cubicBezTo>
                <a:close/>
                <a:moveTo>
                  <a:pt x="1390" y="8069"/>
                </a:moveTo>
                <a:cubicBezTo>
                  <a:pt x="1394" y="8166"/>
                  <a:pt x="1445" y="8216"/>
                  <a:pt x="1541" y="8221"/>
                </a:cubicBezTo>
                <a:cubicBezTo>
                  <a:pt x="1616" y="8194"/>
                  <a:pt x="1642" y="8120"/>
                  <a:pt x="1654" y="8031"/>
                </a:cubicBezTo>
                <a:cubicBezTo>
                  <a:pt x="1565" y="8032"/>
                  <a:pt x="1543" y="7966"/>
                  <a:pt x="1428" y="7994"/>
                </a:cubicBezTo>
                <a:cubicBezTo>
                  <a:pt x="1419" y="8023"/>
                  <a:pt x="1426" y="8068"/>
                  <a:pt x="1390" y="8069"/>
                </a:cubicBezTo>
                <a:close/>
                <a:moveTo>
                  <a:pt x="2335" y="8750"/>
                </a:moveTo>
                <a:cubicBezTo>
                  <a:pt x="2602" y="8689"/>
                  <a:pt x="2645" y="8404"/>
                  <a:pt x="3016" y="8448"/>
                </a:cubicBezTo>
                <a:cubicBezTo>
                  <a:pt x="2921" y="8252"/>
                  <a:pt x="2681" y="8001"/>
                  <a:pt x="2487" y="8031"/>
                </a:cubicBezTo>
                <a:cubicBezTo>
                  <a:pt x="2638" y="8323"/>
                  <a:pt x="2313" y="8462"/>
                  <a:pt x="2335" y="8750"/>
                </a:cubicBezTo>
                <a:close/>
                <a:moveTo>
                  <a:pt x="8274" y="8523"/>
                </a:moveTo>
                <a:cubicBezTo>
                  <a:pt x="8634" y="8491"/>
                  <a:pt x="8713" y="8740"/>
                  <a:pt x="8955" y="8826"/>
                </a:cubicBezTo>
                <a:cubicBezTo>
                  <a:pt x="8898" y="8513"/>
                  <a:pt x="8826" y="8249"/>
                  <a:pt x="8765" y="8031"/>
                </a:cubicBezTo>
                <a:cubicBezTo>
                  <a:pt x="8600" y="8194"/>
                  <a:pt x="8363" y="8284"/>
                  <a:pt x="8274" y="8523"/>
                </a:cubicBezTo>
                <a:close/>
                <a:moveTo>
                  <a:pt x="2297" y="8448"/>
                </a:moveTo>
                <a:cubicBezTo>
                  <a:pt x="2420" y="8452"/>
                  <a:pt x="2541" y="8110"/>
                  <a:pt x="2373" y="8069"/>
                </a:cubicBezTo>
                <a:cubicBezTo>
                  <a:pt x="2357" y="8205"/>
                  <a:pt x="2272" y="8271"/>
                  <a:pt x="2297" y="8448"/>
                </a:cubicBezTo>
                <a:close/>
                <a:moveTo>
                  <a:pt x="9257" y="8258"/>
                </a:moveTo>
                <a:cubicBezTo>
                  <a:pt x="9158" y="8219"/>
                  <a:pt x="9130" y="8108"/>
                  <a:pt x="9030" y="8069"/>
                </a:cubicBezTo>
                <a:cubicBezTo>
                  <a:pt x="9045" y="8170"/>
                  <a:pt x="9184" y="8341"/>
                  <a:pt x="9257" y="8258"/>
                </a:cubicBezTo>
                <a:close/>
                <a:moveTo>
                  <a:pt x="9673" y="8145"/>
                </a:moveTo>
                <a:cubicBezTo>
                  <a:pt x="9695" y="8237"/>
                  <a:pt x="9706" y="8339"/>
                  <a:pt x="9825" y="8334"/>
                </a:cubicBezTo>
                <a:cubicBezTo>
                  <a:pt x="9891" y="8299"/>
                  <a:pt x="9956" y="8264"/>
                  <a:pt x="9938" y="8145"/>
                </a:cubicBezTo>
                <a:cubicBezTo>
                  <a:pt x="9867" y="8070"/>
                  <a:pt x="9759" y="8127"/>
                  <a:pt x="9673" y="8145"/>
                </a:cubicBezTo>
                <a:close/>
                <a:moveTo>
                  <a:pt x="9030" y="8523"/>
                </a:moveTo>
                <a:cubicBezTo>
                  <a:pt x="9022" y="8355"/>
                  <a:pt x="9021" y="8179"/>
                  <a:pt x="8879" y="8145"/>
                </a:cubicBezTo>
                <a:cubicBezTo>
                  <a:pt x="8885" y="8316"/>
                  <a:pt x="8866" y="8511"/>
                  <a:pt x="9030" y="8523"/>
                </a:cubicBezTo>
                <a:close/>
                <a:moveTo>
                  <a:pt x="6572" y="8334"/>
                </a:moveTo>
                <a:cubicBezTo>
                  <a:pt x="6621" y="8638"/>
                  <a:pt x="7027" y="8584"/>
                  <a:pt x="7101" y="8864"/>
                </a:cubicBezTo>
                <a:cubicBezTo>
                  <a:pt x="7168" y="8565"/>
                  <a:pt x="7614" y="8443"/>
                  <a:pt x="7593" y="8183"/>
                </a:cubicBezTo>
                <a:cubicBezTo>
                  <a:pt x="7392" y="8367"/>
                  <a:pt x="6925" y="8420"/>
                  <a:pt x="6572" y="8334"/>
                </a:cubicBezTo>
                <a:close/>
                <a:moveTo>
                  <a:pt x="1428" y="8296"/>
                </a:moveTo>
                <a:cubicBezTo>
                  <a:pt x="1456" y="8431"/>
                  <a:pt x="1525" y="8527"/>
                  <a:pt x="1617" y="8599"/>
                </a:cubicBezTo>
                <a:cubicBezTo>
                  <a:pt x="1593" y="8412"/>
                  <a:pt x="1702" y="8357"/>
                  <a:pt x="1730" y="8221"/>
                </a:cubicBezTo>
                <a:cubicBezTo>
                  <a:pt x="1606" y="8223"/>
                  <a:pt x="1586" y="8328"/>
                  <a:pt x="1428" y="8296"/>
                </a:cubicBezTo>
                <a:close/>
                <a:moveTo>
                  <a:pt x="6004" y="8334"/>
                </a:moveTo>
                <a:cubicBezTo>
                  <a:pt x="6164" y="8343"/>
                  <a:pt x="6247" y="8275"/>
                  <a:pt x="6345" y="8221"/>
                </a:cubicBezTo>
                <a:cubicBezTo>
                  <a:pt x="6200" y="8228"/>
                  <a:pt x="6020" y="8199"/>
                  <a:pt x="6004" y="8334"/>
                </a:cubicBezTo>
                <a:close/>
                <a:moveTo>
                  <a:pt x="1919" y="8637"/>
                </a:moveTo>
                <a:cubicBezTo>
                  <a:pt x="1934" y="9060"/>
                  <a:pt x="2397" y="8884"/>
                  <a:pt x="2260" y="8448"/>
                </a:cubicBezTo>
                <a:cubicBezTo>
                  <a:pt x="2087" y="8583"/>
                  <a:pt x="2020" y="8368"/>
                  <a:pt x="1881" y="8448"/>
                </a:cubicBezTo>
                <a:cubicBezTo>
                  <a:pt x="1952" y="8380"/>
                  <a:pt x="1831" y="8338"/>
                  <a:pt x="1806" y="8258"/>
                </a:cubicBezTo>
                <a:cubicBezTo>
                  <a:pt x="1662" y="8336"/>
                  <a:pt x="1622" y="8699"/>
                  <a:pt x="1919" y="8637"/>
                </a:cubicBezTo>
                <a:close/>
                <a:moveTo>
                  <a:pt x="5853" y="8410"/>
                </a:moveTo>
                <a:cubicBezTo>
                  <a:pt x="5803" y="8473"/>
                  <a:pt x="5753" y="8536"/>
                  <a:pt x="5777" y="8674"/>
                </a:cubicBezTo>
                <a:cubicBezTo>
                  <a:pt x="5994" y="8845"/>
                  <a:pt x="6236" y="8864"/>
                  <a:pt x="6307" y="8674"/>
                </a:cubicBezTo>
                <a:cubicBezTo>
                  <a:pt x="6538" y="8784"/>
                  <a:pt x="6810" y="8898"/>
                  <a:pt x="6950" y="9242"/>
                </a:cubicBezTo>
                <a:cubicBezTo>
                  <a:pt x="7048" y="8600"/>
                  <a:pt x="6402" y="8323"/>
                  <a:pt x="5853" y="8410"/>
                </a:cubicBezTo>
                <a:close/>
                <a:moveTo>
                  <a:pt x="9409" y="8561"/>
                </a:moveTo>
                <a:cubicBezTo>
                  <a:pt x="9258" y="8502"/>
                  <a:pt x="9232" y="8669"/>
                  <a:pt x="9068" y="8523"/>
                </a:cubicBezTo>
                <a:cubicBezTo>
                  <a:pt x="9021" y="8743"/>
                  <a:pt x="9003" y="9003"/>
                  <a:pt x="9295" y="8977"/>
                </a:cubicBezTo>
                <a:cubicBezTo>
                  <a:pt x="9339" y="8807"/>
                  <a:pt x="9487" y="8740"/>
                  <a:pt x="9635" y="8674"/>
                </a:cubicBezTo>
                <a:cubicBezTo>
                  <a:pt x="9660" y="8522"/>
                  <a:pt x="9540" y="8318"/>
                  <a:pt x="9446" y="8410"/>
                </a:cubicBezTo>
                <a:cubicBezTo>
                  <a:pt x="9527" y="8467"/>
                  <a:pt x="9392" y="8523"/>
                  <a:pt x="9409" y="8561"/>
                </a:cubicBezTo>
                <a:close/>
                <a:moveTo>
                  <a:pt x="3697" y="8599"/>
                </a:moveTo>
                <a:cubicBezTo>
                  <a:pt x="3590" y="8565"/>
                  <a:pt x="3460" y="8359"/>
                  <a:pt x="3357" y="8448"/>
                </a:cubicBezTo>
                <a:cubicBezTo>
                  <a:pt x="3463" y="8481"/>
                  <a:pt x="3594" y="8688"/>
                  <a:pt x="3697" y="8599"/>
                </a:cubicBezTo>
                <a:close/>
                <a:moveTo>
                  <a:pt x="7593" y="8674"/>
                </a:moveTo>
                <a:cubicBezTo>
                  <a:pt x="7779" y="8659"/>
                  <a:pt x="7882" y="8560"/>
                  <a:pt x="7971" y="8448"/>
                </a:cubicBezTo>
                <a:cubicBezTo>
                  <a:pt x="7811" y="8490"/>
                  <a:pt x="7684" y="8564"/>
                  <a:pt x="7593" y="8674"/>
                </a:cubicBezTo>
                <a:close/>
                <a:moveTo>
                  <a:pt x="4075" y="8788"/>
                </a:moveTo>
                <a:cubicBezTo>
                  <a:pt x="3949" y="8738"/>
                  <a:pt x="3943" y="8567"/>
                  <a:pt x="3810" y="8523"/>
                </a:cubicBezTo>
                <a:cubicBezTo>
                  <a:pt x="3830" y="8656"/>
                  <a:pt x="3974" y="8862"/>
                  <a:pt x="4075" y="8788"/>
                </a:cubicBezTo>
                <a:close/>
                <a:moveTo>
                  <a:pt x="7253" y="8864"/>
                </a:moveTo>
                <a:cubicBezTo>
                  <a:pt x="7391" y="8849"/>
                  <a:pt x="7514" y="8622"/>
                  <a:pt x="7479" y="8561"/>
                </a:cubicBezTo>
                <a:cubicBezTo>
                  <a:pt x="7431" y="8689"/>
                  <a:pt x="7270" y="8704"/>
                  <a:pt x="7253" y="8864"/>
                </a:cubicBezTo>
                <a:close/>
                <a:moveTo>
                  <a:pt x="2071" y="9166"/>
                </a:moveTo>
                <a:cubicBezTo>
                  <a:pt x="2071" y="9103"/>
                  <a:pt x="2071" y="9040"/>
                  <a:pt x="2071" y="8977"/>
                </a:cubicBezTo>
                <a:cubicBezTo>
                  <a:pt x="1913" y="8996"/>
                  <a:pt x="1889" y="8881"/>
                  <a:pt x="1881" y="8750"/>
                </a:cubicBezTo>
                <a:cubicBezTo>
                  <a:pt x="1831" y="8750"/>
                  <a:pt x="1781" y="8750"/>
                  <a:pt x="1730" y="8750"/>
                </a:cubicBezTo>
                <a:cubicBezTo>
                  <a:pt x="1803" y="8930"/>
                  <a:pt x="1926" y="9059"/>
                  <a:pt x="2071" y="9166"/>
                </a:cubicBezTo>
                <a:close/>
                <a:moveTo>
                  <a:pt x="5399" y="8864"/>
                </a:moveTo>
                <a:cubicBezTo>
                  <a:pt x="5421" y="8930"/>
                  <a:pt x="5353" y="9086"/>
                  <a:pt x="5437" y="9091"/>
                </a:cubicBezTo>
                <a:cubicBezTo>
                  <a:pt x="5549" y="8885"/>
                  <a:pt x="5657" y="9122"/>
                  <a:pt x="5815" y="8977"/>
                </a:cubicBezTo>
                <a:cubicBezTo>
                  <a:pt x="5831" y="9049"/>
                  <a:pt x="5829" y="9140"/>
                  <a:pt x="5929" y="9128"/>
                </a:cubicBezTo>
                <a:cubicBezTo>
                  <a:pt x="6015" y="8712"/>
                  <a:pt x="5596" y="8699"/>
                  <a:pt x="5399" y="8864"/>
                </a:cubicBezTo>
                <a:close/>
                <a:moveTo>
                  <a:pt x="2335" y="8826"/>
                </a:moveTo>
                <a:cubicBezTo>
                  <a:pt x="2278" y="8990"/>
                  <a:pt x="2261" y="8971"/>
                  <a:pt x="2184" y="9128"/>
                </a:cubicBezTo>
                <a:cubicBezTo>
                  <a:pt x="2323" y="9430"/>
                  <a:pt x="2857" y="9225"/>
                  <a:pt x="2978" y="9053"/>
                </a:cubicBezTo>
                <a:cubicBezTo>
                  <a:pt x="2922" y="9046"/>
                  <a:pt x="2839" y="9066"/>
                  <a:pt x="2827" y="9015"/>
                </a:cubicBezTo>
                <a:cubicBezTo>
                  <a:pt x="2873" y="8935"/>
                  <a:pt x="2969" y="8905"/>
                  <a:pt x="2978" y="8788"/>
                </a:cubicBezTo>
                <a:cubicBezTo>
                  <a:pt x="2735" y="8772"/>
                  <a:pt x="2538" y="8916"/>
                  <a:pt x="2335" y="8826"/>
                </a:cubicBezTo>
                <a:close/>
                <a:moveTo>
                  <a:pt x="3281" y="8901"/>
                </a:moveTo>
                <a:cubicBezTo>
                  <a:pt x="3460" y="8886"/>
                  <a:pt x="3597" y="8914"/>
                  <a:pt x="3735" y="8939"/>
                </a:cubicBezTo>
                <a:cubicBezTo>
                  <a:pt x="3670" y="8793"/>
                  <a:pt x="3385" y="8818"/>
                  <a:pt x="3281" y="8901"/>
                </a:cubicBezTo>
                <a:close/>
                <a:moveTo>
                  <a:pt x="8463" y="9091"/>
                </a:moveTo>
                <a:cubicBezTo>
                  <a:pt x="8406" y="9097"/>
                  <a:pt x="8323" y="9077"/>
                  <a:pt x="8312" y="9128"/>
                </a:cubicBezTo>
                <a:cubicBezTo>
                  <a:pt x="8516" y="9264"/>
                  <a:pt x="8945" y="9497"/>
                  <a:pt x="9144" y="9204"/>
                </a:cubicBezTo>
                <a:cubicBezTo>
                  <a:pt x="9112" y="9084"/>
                  <a:pt x="9002" y="9044"/>
                  <a:pt x="8992" y="8901"/>
                </a:cubicBezTo>
                <a:cubicBezTo>
                  <a:pt x="8725" y="8930"/>
                  <a:pt x="8556" y="8859"/>
                  <a:pt x="8349" y="8826"/>
                </a:cubicBezTo>
                <a:cubicBezTo>
                  <a:pt x="8245" y="8941"/>
                  <a:pt x="8482" y="8944"/>
                  <a:pt x="8463" y="9091"/>
                </a:cubicBezTo>
                <a:close/>
                <a:moveTo>
                  <a:pt x="7555" y="8977"/>
                </a:moveTo>
                <a:cubicBezTo>
                  <a:pt x="7716" y="8925"/>
                  <a:pt x="7957" y="8968"/>
                  <a:pt x="8047" y="8939"/>
                </a:cubicBezTo>
                <a:cubicBezTo>
                  <a:pt x="7915" y="8878"/>
                  <a:pt x="7624" y="8803"/>
                  <a:pt x="7555" y="8977"/>
                </a:cubicBezTo>
                <a:close/>
                <a:moveTo>
                  <a:pt x="3508" y="9091"/>
                </a:moveTo>
                <a:cubicBezTo>
                  <a:pt x="3640" y="9071"/>
                  <a:pt x="3793" y="9074"/>
                  <a:pt x="3886" y="9015"/>
                </a:cubicBezTo>
                <a:cubicBezTo>
                  <a:pt x="3829" y="8985"/>
                  <a:pt x="3562" y="8999"/>
                  <a:pt x="3508" y="9091"/>
                </a:cubicBezTo>
                <a:close/>
                <a:moveTo>
                  <a:pt x="5059" y="9431"/>
                </a:moveTo>
                <a:cubicBezTo>
                  <a:pt x="5039" y="9487"/>
                  <a:pt x="5003" y="9526"/>
                  <a:pt x="4983" y="9582"/>
                </a:cubicBezTo>
                <a:cubicBezTo>
                  <a:pt x="5178" y="9515"/>
                  <a:pt x="5446" y="9239"/>
                  <a:pt x="5248" y="9015"/>
                </a:cubicBezTo>
                <a:cubicBezTo>
                  <a:pt x="4815" y="8922"/>
                  <a:pt x="4404" y="9211"/>
                  <a:pt x="4643" y="9620"/>
                </a:cubicBezTo>
                <a:cubicBezTo>
                  <a:pt x="4637" y="9501"/>
                  <a:pt x="4641" y="9392"/>
                  <a:pt x="4718" y="9355"/>
                </a:cubicBezTo>
                <a:cubicBezTo>
                  <a:pt x="4781" y="9459"/>
                  <a:pt x="4925" y="9298"/>
                  <a:pt x="5021" y="9355"/>
                </a:cubicBezTo>
                <a:cubicBezTo>
                  <a:pt x="4968" y="9359"/>
                  <a:pt x="4981" y="9452"/>
                  <a:pt x="5059" y="9431"/>
                </a:cubicBezTo>
                <a:close/>
                <a:moveTo>
                  <a:pt x="6609" y="9393"/>
                </a:moveTo>
                <a:cubicBezTo>
                  <a:pt x="6684" y="9419"/>
                  <a:pt x="6600" y="9604"/>
                  <a:pt x="6685" y="9620"/>
                </a:cubicBezTo>
                <a:cubicBezTo>
                  <a:pt x="6946" y="9138"/>
                  <a:pt x="6232" y="8848"/>
                  <a:pt x="5966" y="9128"/>
                </a:cubicBezTo>
                <a:cubicBezTo>
                  <a:pt x="5988" y="9384"/>
                  <a:pt x="6156" y="9494"/>
                  <a:pt x="6307" y="9620"/>
                </a:cubicBezTo>
                <a:cubicBezTo>
                  <a:pt x="6157" y="9351"/>
                  <a:pt x="6422" y="9540"/>
                  <a:pt x="6269" y="9317"/>
                </a:cubicBezTo>
                <a:cubicBezTo>
                  <a:pt x="6358" y="9329"/>
                  <a:pt x="6339" y="9449"/>
                  <a:pt x="6458" y="9431"/>
                </a:cubicBezTo>
                <a:cubicBezTo>
                  <a:pt x="6473" y="9366"/>
                  <a:pt x="6402" y="9334"/>
                  <a:pt x="6458" y="9317"/>
                </a:cubicBezTo>
                <a:cubicBezTo>
                  <a:pt x="6481" y="9395"/>
                  <a:pt x="6531" y="9475"/>
                  <a:pt x="6609" y="9393"/>
                </a:cubicBezTo>
                <a:close/>
                <a:moveTo>
                  <a:pt x="7820" y="9091"/>
                </a:moveTo>
                <a:cubicBezTo>
                  <a:pt x="7659" y="9100"/>
                  <a:pt x="7616" y="8992"/>
                  <a:pt x="7442" y="9015"/>
                </a:cubicBezTo>
                <a:cubicBezTo>
                  <a:pt x="7461" y="9123"/>
                  <a:pt x="7761" y="9147"/>
                  <a:pt x="7820" y="9091"/>
                </a:cubicBezTo>
                <a:close/>
                <a:moveTo>
                  <a:pt x="2865" y="9582"/>
                </a:moveTo>
                <a:cubicBezTo>
                  <a:pt x="2947" y="9654"/>
                  <a:pt x="3100" y="9627"/>
                  <a:pt x="3130" y="9658"/>
                </a:cubicBezTo>
                <a:cubicBezTo>
                  <a:pt x="3105" y="9772"/>
                  <a:pt x="2958" y="9763"/>
                  <a:pt x="2903" y="9847"/>
                </a:cubicBezTo>
                <a:cubicBezTo>
                  <a:pt x="3112" y="9978"/>
                  <a:pt x="3333" y="10098"/>
                  <a:pt x="3584" y="10187"/>
                </a:cubicBezTo>
                <a:cubicBezTo>
                  <a:pt x="3379" y="9927"/>
                  <a:pt x="3411" y="9448"/>
                  <a:pt x="3546" y="9166"/>
                </a:cubicBezTo>
                <a:cubicBezTo>
                  <a:pt x="3374" y="9146"/>
                  <a:pt x="3319" y="9242"/>
                  <a:pt x="3205" y="9280"/>
                </a:cubicBezTo>
                <a:cubicBezTo>
                  <a:pt x="3205" y="9217"/>
                  <a:pt x="3205" y="9154"/>
                  <a:pt x="3205" y="9091"/>
                </a:cubicBezTo>
                <a:cubicBezTo>
                  <a:pt x="2942" y="9098"/>
                  <a:pt x="2796" y="9361"/>
                  <a:pt x="2865" y="9582"/>
                </a:cubicBezTo>
                <a:close/>
                <a:moveTo>
                  <a:pt x="3773" y="9204"/>
                </a:moveTo>
                <a:cubicBezTo>
                  <a:pt x="3946" y="9142"/>
                  <a:pt x="4186" y="9246"/>
                  <a:pt x="4227" y="9128"/>
                </a:cubicBezTo>
                <a:cubicBezTo>
                  <a:pt x="4125" y="9054"/>
                  <a:pt x="3797" y="9076"/>
                  <a:pt x="3773" y="9204"/>
                </a:cubicBezTo>
                <a:close/>
                <a:moveTo>
                  <a:pt x="7063" y="9242"/>
                </a:moveTo>
                <a:cubicBezTo>
                  <a:pt x="7238" y="9080"/>
                  <a:pt x="7410" y="9338"/>
                  <a:pt x="7555" y="9166"/>
                </a:cubicBezTo>
                <a:cubicBezTo>
                  <a:pt x="7337" y="9124"/>
                  <a:pt x="7230" y="9120"/>
                  <a:pt x="7063" y="9091"/>
                </a:cubicBezTo>
                <a:cubicBezTo>
                  <a:pt x="7063" y="9141"/>
                  <a:pt x="7063" y="9191"/>
                  <a:pt x="7063" y="9242"/>
                </a:cubicBezTo>
                <a:close/>
                <a:moveTo>
                  <a:pt x="8085" y="9317"/>
                </a:moveTo>
                <a:cubicBezTo>
                  <a:pt x="7994" y="9257"/>
                  <a:pt x="7907" y="9193"/>
                  <a:pt x="7744" y="9204"/>
                </a:cubicBezTo>
                <a:cubicBezTo>
                  <a:pt x="7921" y="9389"/>
                  <a:pt x="7770" y="9673"/>
                  <a:pt x="7896" y="9885"/>
                </a:cubicBezTo>
                <a:cubicBezTo>
                  <a:pt x="7835" y="10001"/>
                  <a:pt x="7770" y="10113"/>
                  <a:pt x="7706" y="10225"/>
                </a:cubicBezTo>
                <a:cubicBezTo>
                  <a:pt x="7974" y="10165"/>
                  <a:pt x="8147" y="10010"/>
                  <a:pt x="8387" y="9923"/>
                </a:cubicBezTo>
                <a:cubicBezTo>
                  <a:pt x="8380" y="9778"/>
                  <a:pt x="8176" y="9831"/>
                  <a:pt x="8160" y="9696"/>
                </a:cubicBezTo>
                <a:cubicBezTo>
                  <a:pt x="8308" y="9718"/>
                  <a:pt x="8380" y="9663"/>
                  <a:pt x="8463" y="9620"/>
                </a:cubicBezTo>
                <a:cubicBezTo>
                  <a:pt x="8487" y="9319"/>
                  <a:pt x="8356" y="9172"/>
                  <a:pt x="8122" y="9128"/>
                </a:cubicBezTo>
                <a:cubicBezTo>
                  <a:pt x="8029" y="9173"/>
                  <a:pt x="8200" y="9271"/>
                  <a:pt x="8085" y="9317"/>
                </a:cubicBezTo>
                <a:close/>
                <a:moveTo>
                  <a:pt x="4529" y="9847"/>
                </a:moveTo>
                <a:cubicBezTo>
                  <a:pt x="4275" y="9501"/>
                  <a:pt x="4194" y="9143"/>
                  <a:pt x="3621" y="9280"/>
                </a:cubicBezTo>
                <a:cubicBezTo>
                  <a:pt x="3406" y="9481"/>
                  <a:pt x="3636" y="9687"/>
                  <a:pt x="3546" y="9998"/>
                </a:cubicBezTo>
                <a:cubicBezTo>
                  <a:pt x="3732" y="10241"/>
                  <a:pt x="4036" y="10365"/>
                  <a:pt x="4453" y="10377"/>
                </a:cubicBezTo>
                <a:cubicBezTo>
                  <a:pt x="4424" y="10192"/>
                  <a:pt x="4108" y="10293"/>
                  <a:pt x="4037" y="10150"/>
                </a:cubicBezTo>
                <a:cubicBezTo>
                  <a:pt x="4082" y="10144"/>
                  <a:pt x="4145" y="10156"/>
                  <a:pt x="4151" y="10112"/>
                </a:cubicBezTo>
                <a:cubicBezTo>
                  <a:pt x="4103" y="10059"/>
                  <a:pt x="3966" y="10095"/>
                  <a:pt x="3962" y="9998"/>
                </a:cubicBezTo>
                <a:cubicBezTo>
                  <a:pt x="4028" y="9995"/>
                  <a:pt x="4079" y="10007"/>
                  <a:pt x="4113" y="10036"/>
                </a:cubicBezTo>
                <a:cubicBezTo>
                  <a:pt x="4146" y="9915"/>
                  <a:pt x="4015" y="9958"/>
                  <a:pt x="4000" y="9885"/>
                </a:cubicBezTo>
                <a:cubicBezTo>
                  <a:pt x="4094" y="9836"/>
                  <a:pt x="4157" y="9996"/>
                  <a:pt x="4189" y="9885"/>
                </a:cubicBezTo>
                <a:cubicBezTo>
                  <a:pt x="4167" y="9851"/>
                  <a:pt x="4033" y="9746"/>
                  <a:pt x="4113" y="9734"/>
                </a:cubicBezTo>
                <a:cubicBezTo>
                  <a:pt x="4138" y="9784"/>
                  <a:pt x="4194" y="9804"/>
                  <a:pt x="4264" y="9809"/>
                </a:cubicBezTo>
                <a:cubicBezTo>
                  <a:pt x="4314" y="9715"/>
                  <a:pt x="4115" y="9691"/>
                  <a:pt x="4227" y="9658"/>
                </a:cubicBezTo>
                <a:cubicBezTo>
                  <a:pt x="4330" y="9695"/>
                  <a:pt x="4437" y="9924"/>
                  <a:pt x="4529" y="9847"/>
                </a:cubicBezTo>
                <a:close/>
                <a:moveTo>
                  <a:pt x="6118" y="10225"/>
                </a:moveTo>
                <a:cubicBezTo>
                  <a:pt x="6666" y="9892"/>
                  <a:pt x="5952" y="9562"/>
                  <a:pt x="5815" y="9242"/>
                </a:cubicBezTo>
                <a:cubicBezTo>
                  <a:pt x="5445" y="9174"/>
                  <a:pt x="5398" y="9429"/>
                  <a:pt x="5248" y="9582"/>
                </a:cubicBezTo>
                <a:cubicBezTo>
                  <a:pt x="4835" y="9517"/>
                  <a:pt x="4961" y="10168"/>
                  <a:pt x="5210" y="10187"/>
                </a:cubicBezTo>
                <a:cubicBezTo>
                  <a:pt x="5241" y="10081"/>
                  <a:pt x="5157" y="10089"/>
                  <a:pt x="5172" y="9998"/>
                </a:cubicBezTo>
                <a:cubicBezTo>
                  <a:pt x="5221" y="10000"/>
                  <a:pt x="5225" y="10047"/>
                  <a:pt x="5286" y="10036"/>
                </a:cubicBezTo>
                <a:cubicBezTo>
                  <a:pt x="5317" y="9929"/>
                  <a:pt x="5232" y="9938"/>
                  <a:pt x="5248" y="9847"/>
                </a:cubicBezTo>
                <a:cubicBezTo>
                  <a:pt x="5302" y="9856"/>
                  <a:pt x="5312" y="9909"/>
                  <a:pt x="5361" y="9923"/>
                </a:cubicBezTo>
                <a:cubicBezTo>
                  <a:pt x="5341" y="9740"/>
                  <a:pt x="5393" y="9779"/>
                  <a:pt x="5475" y="9847"/>
                </a:cubicBezTo>
                <a:cubicBezTo>
                  <a:pt x="5472" y="9681"/>
                  <a:pt x="5536" y="9626"/>
                  <a:pt x="5626" y="9734"/>
                </a:cubicBezTo>
                <a:cubicBezTo>
                  <a:pt x="5615" y="9647"/>
                  <a:pt x="5635" y="9591"/>
                  <a:pt x="5702" y="9582"/>
                </a:cubicBezTo>
                <a:cubicBezTo>
                  <a:pt x="5669" y="9753"/>
                  <a:pt x="5765" y="9757"/>
                  <a:pt x="5815" y="9658"/>
                </a:cubicBezTo>
                <a:cubicBezTo>
                  <a:pt x="5815" y="9708"/>
                  <a:pt x="5815" y="9759"/>
                  <a:pt x="5815" y="9809"/>
                </a:cubicBezTo>
                <a:cubicBezTo>
                  <a:pt x="5867" y="9811"/>
                  <a:pt x="5898" y="9791"/>
                  <a:pt x="5929" y="9771"/>
                </a:cubicBezTo>
                <a:cubicBezTo>
                  <a:pt x="5929" y="9822"/>
                  <a:pt x="5929" y="9872"/>
                  <a:pt x="5929" y="9923"/>
                </a:cubicBezTo>
                <a:cubicBezTo>
                  <a:pt x="5981" y="9924"/>
                  <a:pt x="6012" y="9905"/>
                  <a:pt x="6042" y="9885"/>
                </a:cubicBezTo>
                <a:cubicBezTo>
                  <a:pt x="5991" y="10083"/>
                  <a:pt x="6132" y="9992"/>
                  <a:pt x="6156" y="10036"/>
                </a:cubicBezTo>
                <a:cubicBezTo>
                  <a:pt x="6110" y="10093"/>
                  <a:pt x="5977" y="10194"/>
                  <a:pt x="6118" y="10225"/>
                </a:cubicBezTo>
                <a:close/>
                <a:moveTo>
                  <a:pt x="7290" y="9961"/>
                </a:moveTo>
                <a:cubicBezTo>
                  <a:pt x="7225" y="9958"/>
                  <a:pt x="7193" y="9990"/>
                  <a:pt x="7177" y="10036"/>
                </a:cubicBezTo>
                <a:cubicBezTo>
                  <a:pt x="7233" y="10043"/>
                  <a:pt x="7316" y="10023"/>
                  <a:pt x="7328" y="10074"/>
                </a:cubicBezTo>
                <a:cubicBezTo>
                  <a:pt x="7194" y="10074"/>
                  <a:pt x="7133" y="10170"/>
                  <a:pt x="7253" y="10225"/>
                </a:cubicBezTo>
                <a:cubicBezTo>
                  <a:pt x="7103" y="10265"/>
                  <a:pt x="6915" y="10266"/>
                  <a:pt x="6836" y="10377"/>
                </a:cubicBezTo>
                <a:cubicBezTo>
                  <a:pt x="7573" y="10445"/>
                  <a:pt x="7817" y="10039"/>
                  <a:pt x="7782" y="9431"/>
                </a:cubicBezTo>
                <a:cubicBezTo>
                  <a:pt x="7728" y="9410"/>
                  <a:pt x="7690" y="9372"/>
                  <a:pt x="7669" y="9317"/>
                </a:cubicBezTo>
                <a:cubicBezTo>
                  <a:pt x="7449" y="9316"/>
                  <a:pt x="7394" y="9373"/>
                  <a:pt x="7253" y="9280"/>
                </a:cubicBezTo>
                <a:cubicBezTo>
                  <a:pt x="7047" y="9415"/>
                  <a:pt x="6836" y="9745"/>
                  <a:pt x="6799" y="9923"/>
                </a:cubicBezTo>
                <a:cubicBezTo>
                  <a:pt x="6892" y="9839"/>
                  <a:pt x="6965" y="9736"/>
                  <a:pt x="7101" y="9696"/>
                </a:cubicBezTo>
                <a:cubicBezTo>
                  <a:pt x="7082" y="9752"/>
                  <a:pt x="7045" y="9791"/>
                  <a:pt x="7026" y="9847"/>
                </a:cubicBezTo>
                <a:cubicBezTo>
                  <a:pt x="7114" y="9879"/>
                  <a:pt x="7189" y="9715"/>
                  <a:pt x="7215" y="9809"/>
                </a:cubicBezTo>
                <a:cubicBezTo>
                  <a:pt x="7037" y="9877"/>
                  <a:pt x="7226" y="9923"/>
                  <a:pt x="7290" y="9961"/>
                </a:cubicBezTo>
                <a:close/>
                <a:moveTo>
                  <a:pt x="2335" y="9393"/>
                </a:moveTo>
                <a:cubicBezTo>
                  <a:pt x="2466" y="9465"/>
                  <a:pt x="2520" y="9612"/>
                  <a:pt x="2676" y="9658"/>
                </a:cubicBezTo>
                <a:cubicBezTo>
                  <a:pt x="2644" y="9564"/>
                  <a:pt x="2626" y="9455"/>
                  <a:pt x="2638" y="9317"/>
                </a:cubicBezTo>
                <a:cubicBezTo>
                  <a:pt x="2567" y="9373"/>
                  <a:pt x="2387" y="9319"/>
                  <a:pt x="2335" y="9393"/>
                </a:cubicBezTo>
                <a:close/>
                <a:moveTo>
                  <a:pt x="8652" y="9696"/>
                </a:moveTo>
                <a:cubicBezTo>
                  <a:pt x="8805" y="9647"/>
                  <a:pt x="8880" y="9521"/>
                  <a:pt x="8992" y="9431"/>
                </a:cubicBezTo>
                <a:cubicBezTo>
                  <a:pt x="8930" y="9368"/>
                  <a:pt x="8770" y="9401"/>
                  <a:pt x="8652" y="9393"/>
                </a:cubicBezTo>
                <a:cubicBezTo>
                  <a:pt x="8652" y="9494"/>
                  <a:pt x="8652" y="9595"/>
                  <a:pt x="8652" y="9696"/>
                </a:cubicBezTo>
                <a:close/>
                <a:moveTo>
                  <a:pt x="4529" y="9620"/>
                </a:moveTo>
                <a:cubicBezTo>
                  <a:pt x="4456" y="9602"/>
                  <a:pt x="4421" y="9354"/>
                  <a:pt x="4340" y="9469"/>
                </a:cubicBezTo>
                <a:cubicBezTo>
                  <a:pt x="4413" y="9487"/>
                  <a:pt x="4448" y="9735"/>
                  <a:pt x="4529" y="9620"/>
                </a:cubicBezTo>
                <a:close/>
                <a:moveTo>
                  <a:pt x="4302" y="10414"/>
                </a:moveTo>
                <a:cubicBezTo>
                  <a:pt x="4330" y="10563"/>
                  <a:pt x="4531" y="10539"/>
                  <a:pt x="4680" y="10566"/>
                </a:cubicBezTo>
                <a:cubicBezTo>
                  <a:pt x="4720" y="10479"/>
                  <a:pt x="4827" y="10461"/>
                  <a:pt x="4870" y="10377"/>
                </a:cubicBezTo>
                <a:cubicBezTo>
                  <a:pt x="4645" y="10354"/>
                  <a:pt x="4532" y="10443"/>
                  <a:pt x="4302" y="10414"/>
                </a:cubicBezTo>
                <a:close/>
                <a:moveTo>
                  <a:pt x="6988" y="10452"/>
                </a:moveTo>
                <a:cubicBezTo>
                  <a:pt x="6779" y="10483"/>
                  <a:pt x="6566" y="10321"/>
                  <a:pt x="6420" y="10414"/>
                </a:cubicBezTo>
                <a:cubicBezTo>
                  <a:pt x="6492" y="10567"/>
                  <a:pt x="6888" y="10649"/>
                  <a:pt x="6988" y="10452"/>
                </a:cubicBezTo>
                <a:close/>
              </a:path>
            </a:pathLst>
          </a:custGeom>
          <a:solidFill>
            <a:srgbClr val="E6001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email"/>
          <a:srcRect/>
          <a:stretch>
            <a:fillRect/>
          </a:stretch>
        </p:blipFill>
        <p:spPr>
          <a:xfrm>
            <a:off x="6376400" y="2106929"/>
            <a:ext cx="4135271" cy="3533008"/>
          </a:xfrm>
          <a:prstGeom prst="rect">
            <a:avLst/>
          </a:prstGeom>
          <a:effectLst>
            <a:outerShdw blurRad="114300" dist="38100" sx="102000" sy="102000" algn="ctr" rotWithShape="0">
              <a:schemeClr val="tx1">
                <a:lumMod val="75000"/>
                <a:lumOff val="25000"/>
                <a:alpha val="34000"/>
              </a:schemeClr>
            </a:outerShdw>
          </a:effectLst>
        </p:spPr>
      </p:pic>
      <p:sp>
        <p:nvSpPr>
          <p:cNvPr id="12" name="文本框 11"/>
          <p:cNvSpPr txBox="1"/>
          <p:nvPr/>
        </p:nvSpPr>
        <p:spPr>
          <a:xfrm>
            <a:off x="2550696" y="2946820"/>
            <a:ext cx="1830235" cy="400110"/>
          </a:xfrm>
          <a:prstGeom prst="rect">
            <a:avLst/>
          </a:prstGeom>
          <a:noFill/>
        </p:spPr>
        <p:txBody>
          <a:bodyPr wrap="square" rtlCol="0">
            <a:spAutoFit/>
          </a:bodyPr>
          <a:lstStyle/>
          <a:p>
            <a:pPr algn="dist"/>
            <a:r>
              <a:rPr lang="zh-CN" altLang="en-US" sz="2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sp>
        <p:nvSpPr>
          <p:cNvPr id="13" name="文本框 12"/>
          <p:cNvSpPr txBox="1"/>
          <p:nvPr/>
        </p:nvSpPr>
        <p:spPr>
          <a:xfrm>
            <a:off x="2550696" y="3482495"/>
            <a:ext cx="2362617" cy="1323439"/>
          </a:xfrm>
          <a:prstGeom prst="rect">
            <a:avLst/>
          </a:prstGeom>
          <a:noFill/>
        </p:spPr>
        <p:txBody>
          <a:bodyPr wrap="square" rtlCol="0">
            <a:spAutoFit/>
          </a:bodyPr>
          <a:lstStyle/>
          <a:p>
            <a:pPr marL="285750" indent="-285750">
              <a:buFont typeface="Wingdings" panose="05000000000000000000" pitchFamily="2" charset="2"/>
              <a:buChar char="u"/>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2" presetClass="entr" presetSubtype="8"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par>
                                <p:cTn id="12" presetID="22" presetClass="entr" presetSubtype="8"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53" presetClass="entr" presetSubtype="16" fill="hold"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31" presetClass="entr" presetSubtype="0" fill="hold" grpId="0" nodeType="withEffect">
                                  <p:stCondLst>
                                    <p:cond delay="125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par>
                                <p:cTn id="32" presetID="42" presetClass="entr" presetSubtype="0" fill="hold" grpId="0" nodeType="withEffect">
                                  <p:stCondLst>
                                    <p:cond delay="1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animBg="1"/>
      <p:bldP spid="6" grpId="0" animBg="1"/>
      <p:bldP spid="10" grpId="0" animBg="1"/>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p:cNvPicPr>
            <a:picLocks noChangeAspect="1"/>
          </p:cNvPicPr>
          <p:nvPr/>
        </p:nvPicPr>
        <p:blipFill rotWithShape="1">
          <a:blip r:embed="rId2" cstate="email"/>
          <a:srcRect/>
          <a:stretch>
            <a:fillRect/>
          </a:stretch>
        </p:blipFill>
        <p:spPr>
          <a:xfrm>
            <a:off x="128336" y="5951620"/>
            <a:ext cx="4572215" cy="762001"/>
          </a:xfrm>
          <a:prstGeom prst="rect">
            <a:avLst/>
          </a:prstGeom>
        </p:spPr>
      </p:pic>
      <p:pic>
        <p:nvPicPr>
          <p:cNvPr id="65" name="图片 64"/>
          <p:cNvPicPr>
            <a:picLocks noChangeAspect="1"/>
          </p:cNvPicPr>
          <p:nvPr/>
        </p:nvPicPr>
        <p:blipFill rotWithShape="1">
          <a:blip r:embed="rId2" cstate="email"/>
          <a:srcRect/>
          <a:stretch>
            <a:fillRect/>
          </a:stretch>
        </p:blipFill>
        <p:spPr>
          <a:xfrm>
            <a:off x="7496920" y="5951620"/>
            <a:ext cx="4572215" cy="762001"/>
          </a:xfrm>
          <a:prstGeom prst="rect">
            <a:avLst/>
          </a:prstGeom>
        </p:spPr>
      </p:pic>
      <p:pic>
        <p:nvPicPr>
          <p:cNvPr id="66" name="图片 65"/>
          <p:cNvPicPr>
            <a:picLocks noChangeAspect="1"/>
          </p:cNvPicPr>
          <p:nvPr/>
        </p:nvPicPr>
        <p:blipFill rotWithShape="1">
          <a:blip r:embed="rId3" cstate="email"/>
          <a:srcRect/>
          <a:stretch>
            <a:fillRect/>
          </a:stretch>
        </p:blipFill>
        <p:spPr>
          <a:xfrm>
            <a:off x="4138971" y="5983704"/>
            <a:ext cx="4572215" cy="729917"/>
          </a:xfrm>
          <a:prstGeom prst="rect">
            <a:avLst/>
          </a:prstGeom>
          <a:effectLst>
            <a:softEdge rad="63500"/>
          </a:effectLst>
        </p:spPr>
      </p:pic>
      <p:pic>
        <p:nvPicPr>
          <p:cNvPr id="5" name="图片 4"/>
          <p:cNvPicPr>
            <a:picLocks noChangeAspect="1"/>
          </p:cNvPicPr>
          <p:nvPr/>
        </p:nvPicPr>
        <p:blipFill rotWithShape="1">
          <a:blip r:embed="rId4"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6" name="图文框 5"/>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5" cstate="email"/>
          <a:stretch>
            <a:fillRect/>
          </a:stretch>
        </p:blipFill>
        <p:spPr>
          <a:xfrm>
            <a:off x="-558643" y="-604917"/>
            <a:ext cx="2463687" cy="2497885"/>
          </a:xfrm>
          <a:prstGeom prst="rect">
            <a:avLst/>
          </a:prstGeom>
        </p:spPr>
      </p:pic>
      <p:sp>
        <p:nvSpPr>
          <p:cNvPr id="44" name="文本框 43"/>
          <p:cNvSpPr txBox="1"/>
          <p:nvPr/>
        </p:nvSpPr>
        <p:spPr>
          <a:xfrm>
            <a:off x="4092594" y="1916144"/>
            <a:ext cx="3929108" cy="1200329"/>
          </a:xfrm>
          <a:prstGeom prst="rect">
            <a:avLst/>
          </a:prstGeom>
          <a:noFill/>
          <a:effectLst>
            <a:outerShdw blurRad="76200" dist="25400" sx="102000" sy="102000" algn="ctr" rotWithShape="0">
              <a:schemeClr val="tx1">
                <a:lumMod val="65000"/>
                <a:lumOff val="35000"/>
                <a:alpha val="30000"/>
              </a:schemeClr>
            </a:outerShdw>
          </a:effectLst>
        </p:spPr>
        <p:txBody>
          <a:bodyPr wrap="square" rtlCol="0">
            <a:spAutoFit/>
          </a:bodyPr>
          <a:lstStyle/>
          <a:p>
            <a:pPr algn="ctr"/>
            <a:r>
              <a:rPr lang="zh-CN" altLang="en-US" sz="7200" b="1">
                <a:solidFill>
                  <a:srgbClr val="FF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第伍项</a:t>
            </a:r>
          </a:p>
        </p:txBody>
      </p:sp>
      <p:pic>
        <p:nvPicPr>
          <p:cNvPr id="45" name="图片 44"/>
          <p:cNvPicPr>
            <a:picLocks noChangeAspect="1"/>
          </p:cNvPicPr>
          <p:nvPr/>
        </p:nvPicPr>
        <p:blipFill rotWithShape="1">
          <a:blip r:embed="rId6" cstate="email"/>
          <a:srcRect t="42105" b="24679"/>
          <a:stretch>
            <a:fillRect/>
          </a:stretch>
        </p:blipFill>
        <p:spPr>
          <a:xfrm>
            <a:off x="3253743" y="2222956"/>
            <a:ext cx="1177428" cy="586704"/>
          </a:xfrm>
          <a:prstGeom prst="rect">
            <a:avLst/>
          </a:prstGeom>
          <a:effectLst>
            <a:outerShdw blurRad="114300" dist="38100" algn="l" rotWithShape="0">
              <a:schemeClr val="tx1">
                <a:lumMod val="65000"/>
                <a:lumOff val="35000"/>
                <a:alpha val="20000"/>
              </a:schemeClr>
            </a:outerShdw>
          </a:effectLst>
        </p:spPr>
      </p:pic>
      <p:pic>
        <p:nvPicPr>
          <p:cNvPr id="46" name="图片 45"/>
          <p:cNvPicPr>
            <a:picLocks noChangeAspect="1"/>
          </p:cNvPicPr>
          <p:nvPr/>
        </p:nvPicPr>
        <p:blipFill rotWithShape="1">
          <a:blip r:embed="rId7" cstate="email"/>
          <a:srcRect t="42105" b="24679"/>
          <a:stretch>
            <a:fillRect/>
          </a:stretch>
        </p:blipFill>
        <p:spPr>
          <a:xfrm flipH="1">
            <a:off x="7683126" y="2203597"/>
            <a:ext cx="1255131" cy="625423"/>
          </a:xfrm>
          <a:prstGeom prst="rect">
            <a:avLst/>
          </a:prstGeom>
          <a:effectLst>
            <a:outerShdw blurRad="114300" dist="38100" dir="10800000" algn="r" rotWithShape="0">
              <a:schemeClr val="tx1">
                <a:lumMod val="65000"/>
                <a:lumOff val="35000"/>
                <a:alpha val="20000"/>
              </a:schemeClr>
            </a:outerShdw>
          </a:effectLst>
        </p:spPr>
      </p:pic>
      <p:grpSp>
        <p:nvGrpSpPr>
          <p:cNvPr id="47" name="组合 46"/>
          <p:cNvGrpSpPr/>
          <p:nvPr/>
        </p:nvGrpSpPr>
        <p:grpSpPr>
          <a:xfrm>
            <a:off x="3618558" y="3194893"/>
            <a:ext cx="1519210" cy="1423194"/>
            <a:chOff x="930432" y="2409086"/>
            <a:chExt cx="1949224" cy="1826030"/>
          </a:xfrm>
        </p:grpSpPr>
        <p:pic>
          <p:nvPicPr>
            <p:cNvPr id="48" name="图片 47"/>
            <p:cNvPicPr>
              <a:picLocks noChangeAspect="1"/>
            </p:cNvPicPr>
            <p:nvPr/>
          </p:nvPicPr>
          <p:blipFill rotWithShape="1">
            <a:blip r:embed="rId8" cstate="email"/>
            <a:srcRect/>
            <a:stretch>
              <a:fillRect/>
            </a:stretch>
          </p:blipFill>
          <p:spPr>
            <a:xfrm>
              <a:off x="930432" y="2409086"/>
              <a:ext cx="1949224" cy="1826030"/>
            </a:xfrm>
            <a:prstGeom prst="rect">
              <a:avLst/>
            </a:prstGeom>
            <a:effectLst>
              <a:outerShdw blurRad="63500" dist="25400" sx="102000" sy="102000" algn="ctr" rotWithShape="0">
                <a:schemeClr val="tx1">
                  <a:lumMod val="65000"/>
                  <a:lumOff val="35000"/>
                  <a:alpha val="20000"/>
                </a:schemeClr>
              </a:outerShdw>
            </a:effectLst>
          </p:spPr>
        </p:pic>
        <p:sp>
          <p:nvSpPr>
            <p:cNvPr id="49" name="文本框 48"/>
            <p:cNvSpPr txBox="1"/>
            <p:nvPr/>
          </p:nvSpPr>
          <p:spPr>
            <a:xfrm>
              <a:off x="1421533" y="2565392"/>
              <a:ext cx="890443" cy="1540083"/>
            </a:xfrm>
            <a:prstGeom prst="rect">
              <a:avLst/>
            </a:prstGeom>
            <a:noFill/>
            <a:effectLst>
              <a:outerShdw blurRad="63500" dist="25400" sx="102000" sy="102000" algn="ctr" rotWithShape="0">
                <a:schemeClr val="tx1">
                  <a:lumMod val="65000"/>
                  <a:lumOff val="35000"/>
                  <a:alpha val="40000"/>
                </a:schemeClr>
              </a:outerShdw>
            </a:effectLst>
          </p:spPr>
          <p:txBody>
            <a:bodyPr wrap="square" rtlCol="0">
              <a:spAutoFit/>
            </a:bodyPr>
            <a:lstStyle/>
            <a:p>
              <a:pPr algn="ctr"/>
              <a:r>
                <a:rPr lang="zh-CN" altLang="en-US" sz="72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伍</a:t>
              </a:r>
            </a:p>
          </p:txBody>
        </p:sp>
      </p:grpSp>
      <p:sp>
        <p:nvSpPr>
          <p:cNvPr id="50" name="TextBox 2"/>
          <p:cNvSpPr txBox="1"/>
          <p:nvPr/>
        </p:nvSpPr>
        <p:spPr>
          <a:xfrm>
            <a:off x="4986120" y="3398659"/>
            <a:ext cx="3587322" cy="1015663"/>
          </a:xfrm>
          <a:prstGeom prst="rect">
            <a:avLst/>
          </a:prstGeom>
          <a:noFill/>
        </p:spPr>
        <p:txBody>
          <a:bodyPr wrap="square" rtlCol="0">
            <a:spAutoFit/>
          </a:bodyPr>
          <a:lstStyle/>
          <a:p>
            <a:pPr algn="ctr"/>
            <a:r>
              <a:rPr lang="zh-CN" altLang="en-US" sz="60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2" presetClass="entr" presetSubtype="9" fill="hold"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12" presetClass="entr" presetSubtype="8" fill="hold" nodeType="withEffect">
                                  <p:stCondLst>
                                    <p:cond delay="5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par>
                                <p:cTn id="29" presetID="12" presetClass="entr" presetSubtype="2"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ppt_x</p:attrName>
                                        </p:attrNameLst>
                                      </p:cBhvr>
                                      <p:tavLst>
                                        <p:tav tm="0">
                                          <p:val>
                                            <p:strVal val="#ppt_x+#ppt_w*1.125000"/>
                                          </p:val>
                                        </p:tav>
                                        <p:tav tm="100000">
                                          <p:val>
                                            <p:strVal val="#ppt_x"/>
                                          </p:val>
                                        </p:tav>
                                      </p:tavLst>
                                    </p:anim>
                                    <p:animEffect transition="in" filter="wipe(left)">
                                      <p:cBhvr>
                                        <p:cTn id="32" dur="500"/>
                                        <p:tgtEl>
                                          <p:spTgt spid="46"/>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par>
                                <p:cTn id="38" presetID="23" presetClass="entr" presetSubtype="528" fill="hold" nodeType="withEffect">
                                  <p:stCondLst>
                                    <p:cond delay="100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par>
                                <p:cTn id="44" presetID="41" presetClass="entr" presetSubtype="0" fill="hold" grpId="0" nodeType="withEffect">
                                  <p:stCondLst>
                                    <p:cond delay="1250"/>
                                  </p:stCondLst>
                                  <p:iterate type="lt">
                                    <p:tmPct val="10000"/>
                                  </p:iterate>
                                  <p:childTnLst>
                                    <p:set>
                                      <p:cBhvr>
                                        <p:cTn id="45" dur="1" fill="hold">
                                          <p:stCondLst>
                                            <p:cond delay="0"/>
                                          </p:stCondLst>
                                        </p:cTn>
                                        <p:tgtEl>
                                          <p:spTgt spid="50"/>
                                        </p:tgtEl>
                                        <p:attrNameLst>
                                          <p:attrName>style.visibility</p:attrName>
                                        </p:attrNameLst>
                                      </p:cBhvr>
                                      <p:to>
                                        <p:strVal val="visible"/>
                                      </p:to>
                                    </p:set>
                                    <p:anim calcmode="lin" valueType="num">
                                      <p:cBhvr>
                                        <p:cTn id="46"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50"/>
                                        </p:tgtEl>
                                        <p:attrNameLst>
                                          <p:attrName>ppt_y</p:attrName>
                                        </p:attrNameLst>
                                      </p:cBhvr>
                                      <p:tavLst>
                                        <p:tav tm="0">
                                          <p:val>
                                            <p:strVal val="#ppt_y"/>
                                          </p:val>
                                        </p:tav>
                                        <p:tav tm="100000">
                                          <p:val>
                                            <p:strVal val="#ppt_y"/>
                                          </p:val>
                                        </p:tav>
                                      </p:tavLst>
                                    </p:anim>
                                    <p:anim calcmode="lin" valueType="num">
                                      <p:cBhvr>
                                        <p:cTn id="48"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4" name="图文框 3"/>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grpSp>
        <p:nvGrpSpPr>
          <p:cNvPr id="7" name="组合 6"/>
          <p:cNvGrpSpPr/>
          <p:nvPr/>
        </p:nvGrpSpPr>
        <p:grpSpPr>
          <a:xfrm>
            <a:off x="1390875" y="2547305"/>
            <a:ext cx="2004062" cy="1649754"/>
            <a:chOff x="4796834" y="2268892"/>
            <a:chExt cx="2004062" cy="1649754"/>
          </a:xfrm>
        </p:grpSpPr>
        <p:sp>
          <p:nvSpPr>
            <p:cNvPr id="2" name="Freeform 74"/>
            <p:cNvSpPr>
              <a:spLocks noEditPoints="1"/>
            </p:cNvSpPr>
            <p:nvPr/>
          </p:nvSpPr>
          <p:spPr bwMode="auto">
            <a:xfrm>
              <a:off x="4796834" y="2268892"/>
              <a:ext cx="2004062" cy="1649754"/>
            </a:xfrm>
            <a:custGeom>
              <a:avLst/>
              <a:gdLst>
                <a:gd name="T0" fmla="*/ 21 w 153"/>
                <a:gd name="T1" fmla="*/ 37 h 126"/>
                <a:gd name="T2" fmla="*/ 10 w 153"/>
                <a:gd name="T3" fmla="*/ 26 h 126"/>
                <a:gd name="T4" fmla="*/ 1 w 153"/>
                <a:gd name="T5" fmla="*/ 18 h 126"/>
                <a:gd name="T6" fmla="*/ 36 w 153"/>
                <a:gd name="T7" fmla="*/ 11 h 126"/>
                <a:gd name="T8" fmla="*/ 31 w 153"/>
                <a:gd name="T9" fmla="*/ 36 h 126"/>
                <a:gd name="T10" fmla="*/ 34 w 153"/>
                <a:gd name="T11" fmla="*/ 38 h 126"/>
                <a:gd name="T12" fmla="*/ 48 w 153"/>
                <a:gd name="T13" fmla="*/ 5 h 126"/>
                <a:gd name="T14" fmla="*/ 86 w 153"/>
                <a:gd name="T15" fmla="*/ 0 h 126"/>
                <a:gd name="T16" fmla="*/ 122 w 153"/>
                <a:gd name="T17" fmla="*/ 16 h 126"/>
                <a:gd name="T18" fmla="*/ 122 w 153"/>
                <a:gd name="T19" fmla="*/ 36 h 126"/>
                <a:gd name="T20" fmla="*/ 101 w 153"/>
                <a:gd name="T21" fmla="*/ 37 h 126"/>
                <a:gd name="T22" fmla="*/ 97 w 153"/>
                <a:gd name="T23" fmla="*/ 16 h 126"/>
                <a:gd name="T24" fmla="*/ 68 w 153"/>
                <a:gd name="T25" fmla="*/ 17 h 126"/>
                <a:gd name="T26" fmla="*/ 83 w 153"/>
                <a:gd name="T27" fmla="*/ 34 h 126"/>
                <a:gd name="T28" fmla="*/ 86 w 153"/>
                <a:gd name="T29" fmla="*/ 22 h 126"/>
                <a:gd name="T30" fmla="*/ 74 w 153"/>
                <a:gd name="T31" fmla="*/ 22 h 126"/>
                <a:gd name="T32" fmla="*/ 85 w 153"/>
                <a:gd name="T33" fmla="*/ 24 h 126"/>
                <a:gd name="T34" fmla="*/ 77 w 153"/>
                <a:gd name="T35" fmla="*/ 33 h 126"/>
                <a:gd name="T36" fmla="*/ 65 w 153"/>
                <a:gd name="T37" fmla="*/ 26 h 126"/>
                <a:gd name="T38" fmla="*/ 101 w 153"/>
                <a:gd name="T39" fmla="*/ 26 h 126"/>
                <a:gd name="T40" fmla="*/ 48 w 153"/>
                <a:gd name="T41" fmla="*/ 44 h 126"/>
                <a:gd name="T42" fmla="*/ 48 w 153"/>
                <a:gd name="T43" fmla="*/ 64 h 126"/>
                <a:gd name="T44" fmla="*/ 65 w 153"/>
                <a:gd name="T45" fmla="*/ 51 h 126"/>
                <a:gd name="T46" fmla="*/ 104 w 153"/>
                <a:gd name="T47" fmla="*/ 67 h 126"/>
                <a:gd name="T48" fmla="*/ 137 w 153"/>
                <a:gd name="T49" fmla="*/ 90 h 126"/>
                <a:gd name="T50" fmla="*/ 105 w 153"/>
                <a:gd name="T51" fmla="*/ 105 h 126"/>
                <a:gd name="T52" fmla="*/ 130 w 153"/>
                <a:gd name="T53" fmla="*/ 126 h 126"/>
                <a:gd name="T54" fmla="*/ 96 w 153"/>
                <a:gd name="T55" fmla="*/ 109 h 126"/>
                <a:gd name="T56" fmla="*/ 113 w 153"/>
                <a:gd name="T57" fmla="*/ 94 h 126"/>
                <a:gd name="T58" fmla="*/ 105 w 153"/>
                <a:gd name="T59" fmla="*/ 72 h 126"/>
                <a:gd name="T60" fmla="*/ 48 w 153"/>
                <a:gd name="T61" fmla="*/ 64 h 126"/>
                <a:gd name="T62" fmla="*/ 113 w 153"/>
                <a:gd name="T63" fmla="*/ 76 h 126"/>
                <a:gd name="T64" fmla="*/ 118 w 153"/>
                <a:gd name="T65" fmla="*/ 91 h 126"/>
                <a:gd name="T66" fmla="*/ 70 w 153"/>
                <a:gd name="T67" fmla="*/ 49 h 126"/>
                <a:gd name="T68" fmla="*/ 67 w 153"/>
                <a:gd name="T69" fmla="*/ 50 h 126"/>
                <a:gd name="T70" fmla="*/ 125 w 153"/>
                <a:gd name="T71" fmla="*/ 46 h 126"/>
                <a:gd name="T72" fmla="*/ 124 w 153"/>
                <a:gd name="T73" fmla="*/ 38 h 126"/>
                <a:gd name="T74" fmla="*/ 123 w 153"/>
                <a:gd name="T75" fmla="*/ 14 h 126"/>
                <a:gd name="T76" fmla="*/ 151 w 153"/>
                <a:gd name="T77" fmla="*/ 24 h 126"/>
                <a:gd name="T78" fmla="*/ 145 w 153"/>
                <a:gd name="T79" fmla="*/ 35 h 126"/>
                <a:gd name="T80" fmla="*/ 133 w 153"/>
                <a:gd name="T81" fmla="*/ 45 h 126"/>
                <a:gd name="T82" fmla="*/ 128 w 153"/>
                <a:gd name="T83"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6">
                  <a:moveTo>
                    <a:pt x="31" y="37"/>
                  </a:moveTo>
                  <a:cubicBezTo>
                    <a:pt x="29" y="38"/>
                    <a:pt x="26" y="41"/>
                    <a:pt x="21" y="37"/>
                  </a:cubicBezTo>
                  <a:cubicBezTo>
                    <a:pt x="21" y="37"/>
                    <a:pt x="16" y="41"/>
                    <a:pt x="9" y="34"/>
                  </a:cubicBezTo>
                  <a:cubicBezTo>
                    <a:pt x="9" y="34"/>
                    <a:pt x="7" y="32"/>
                    <a:pt x="10" y="26"/>
                  </a:cubicBezTo>
                  <a:cubicBezTo>
                    <a:pt x="10" y="26"/>
                    <a:pt x="0" y="25"/>
                    <a:pt x="1" y="19"/>
                  </a:cubicBezTo>
                  <a:cubicBezTo>
                    <a:pt x="1" y="19"/>
                    <a:pt x="1" y="19"/>
                    <a:pt x="1" y="18"/>
                  </a:cubicBezTo>
                  <a:cubicBezTo>
                    <a:pt x="3" y="12"/>
                    <a:pt x="8" y="7"/>
                    <a:pt x="15" y="9"/>
                  </a:cubicBezTo>
                  <a:cubicBezTo>
                    <a:pt x="15" y="9"/>
                    <a:pt x="25" y="1"/>
                    <a:pt x="36" y="11"/>
                  </a:cubicBezTo>
                  <a:cubicBezTo>
                    <a:pt x="32" y="16"/>
                    <a:pt x="36" y="22"/>
                    <a:pt x="36" y="22"/>
                  </a:cubicBezTo>
                  <a:cubicBezTo>
                    <a:pt x="28" y="25"/>
                    <a:pt x="31" y="36"/>
                    <a:pt x="31" y="36"/>
                  </a:cubicBezTo>
                  <a:cubicBezTo>
                    <a:pt x="31" y="36"/>
                    <a:pt x="31" y="37"/>
                    <a:pt x="31" y="37"/>
                  </a:cubicBezTo>
                  <a:moveTo>
                    <a:pt x="34" y="38"/>
                  </a:moveTo>
                  <a:cubicBezTo>
                    <a:pt x="30" y="27"/>
                    <a:pt x="39" y="23"/>
                    <a:pt x="39" y="23"/>
                  </a:cubicBezTo>
                  <a:cubicBezTo>
                    <a:pt x="31" y="10"/>
                    <a:pt x="48" y="5"/>
                    <a:pt x="48" y="5"/>
                  </a:cubicBezTo>
                  <a:cubicBezTo>
                    <a:pt x="57" y="2"/>
                    <a:pt x="65" y="7"/>
                    <a:pt x="65" y="7"/>
                  </a:cubicBezTo>
                  <a:cubicBezTo>
                    <a:pt x="72" y="0"/>
                    <a:pt x="86" y="0"/>
                    <a:pt x="86" y="0"/>
                  </a:cubicBezTo>
                  <a:cubicBezTo>
                    <a:pt x="100" y="0"/>
                    <a:pt x="106" y="9"/>
                    <a:pt x="106" y="9"/>
                  </a:cubicBezTo>
                  <a:cubicBezTo>
                    <a:pt x="117" y="5"/>
                    <a:pt x="122" y="16"/>
                    <a:pt x="122" y="16"/>
                  </a:cubicBezTo>
                  <a:cubicBezTo>
                    <a:pt x="130" y="18"/>
                    <a:pt x="128" y="28"/>
                    <a:pt x="128" y="28"/>
                  </a:cubicBezTo>
                  <a:cubicBezTo>
                    <a:pt x="126" y="38"/>
                    <a:pt x="122" y="36"/>
                    <a:pt x="122" y="36"/>
                  </a:cubicBezTo>
                  <a:cubicBezTo>
                    <a:pt x="122" y="40"/>
                    <a:pt x="117" y="42"/>
                    <a:pt x="117" y="42"/>
                  </a:cubicBezTo>
                  <a:cubicBezTo>
                    <a:pt x="108" y="46"/>
                    <a:pt x="103" y="40"/>
                    <a:pt x="101" y="37"/>
                  </a:cubicBezTo>
                  <a:cubicBezTo>
                    <a:pt x="107" y="32"/>
                    <a:pt x="103" y="24"/>
                    <a:pt x="103" y="24"/>
                  </a:cubicBezTo>
                  <a:cubicBezTo>
                    <a:pt x="102" y="21"/>
                    <a:pt x="100" y="18"/>
                    <a:pt x="97" y="16"/>
                  </a:cubicBezTo>
                  <a:cubicBezTo>
                    <a:pt x="93" y="13"/>
                    <a:pt x="88" y="12"/>
                    <a:pt x="83" y="13"/>
                  </a:cubicBezTo>
                  <a:cubicBezTo>
                    <a:pt x="78" y="13"/>
                    <a:pt x="72" y="14"/>
                    <a:pt x="68" y="17"/>
                  </a:cubicBezTo>
                  <a:cubicBezTo>
                    <a:pt x="64" y="19"/>
                    <a:pt x="61" y="25"/>
                    <a:pt x="64" y="30"/>
                  </a:cubicBezTo>
                  <a:cubicBezTo>
                    <a:pt x="70" y="39"/>
                    <a:pt x="83" y="34"/>
                    <a:pt x="83" y="34"/>
                  </a:cubicBezTo>
                  <a:cubicBezTo>
                    <a:pt x="84" y="33"/>
                    <a:pt x="86" y="32"/>
                    <a:pt x="87" y="31"/>
                  </a:cubicBezTo>
                  <a:cubicBezTo>
                    <a:pt x="90" y="29"/>
                    <a:pt x="90" y="24"/>
                    <a:pt x="86" y="22"/>
                  </a:cubicBezTo>
                  <a:cubicBezTo>
                    <a:pt x="84" y="20"/>
                    <a:pt x="81" y="20"/>
                    <a:pt x="78" y="20"/>
                  </a:cubicBezTo>
                  <a:cubicBezTo>
                    <a:pt x="77" y="21"/>
                    <a:pt x="75" y="22"/>
                    <a:pt x="74" y="22"/>
                  </a:cubicBezTo>
                  <a:cubicBezTo>
                    <a:pt x="71" y="25"/>
                    <a:pt x="74" y="25"/>
                    <a:pt x="74" y="25"/>
                  </a:cubicBezTo>
                  <a:cubicBezTo>
                    <a:pt x="80" y="20"/>
                    <a:pt x="85" y="24"/>
                    <a:pt x="85" y="24"/>
                  </a:cubicBezTo>
                  <a:cubicBezTo>
                    <a:pt x="89" y="27"/>
                    <a:pt x="85" y="30"/>
                    <a:pt x="82" y="31"/>
                  </a:cubicBezTo>
                  <a:cubicBezTo>
                    <a:pt x="80" y="32"/>
                    <a:pt x="79" y="33"/>
                    <a:pt x="77" y="33"/>
                  </a:cubicBezTo>
                  <a:cubicBezTo>
                    <a:pt x="74" y="33"/>
                    <a:pt x="72" y="33"/>
                    <a:pt x="70" y="32"/>
                  </a:cubicBezTo>
                  <a:cubicBezTo>
                    <a:pt x="68" y="31"/>
                    <a:pt x="65" y="29"/>
                    <a:pt x="65" y="26"/>
                  </a:cubicBezTo>
                  <a:cubicBezTo>
                    <a:pt x="64" y="23"/>
                    <a:pt x="67" y="19"/>
                    <a:pt x="70" y="18"/>
                  </a:cubicBezTo>
                  <a:cubicBezTo>
                    <a:pt x="97" y="8"/>
                    <a:pt x="101" y="26"/>
                    <a:pt x="101" y="26"/>
                  </a:cubicBezTo>
                  <a:cubicBezTo>
                    <a:pt x="106" y="43"/>
                    <a:pt x="78" y="40"/>
                    <a:pt x="78" y="40"/>
                  </a:cubicBezTo>
                  <a:cubicBezTo>
                    <a:pt x="67" y="57"/>
                    <a:pt x="48" y="44"/>
                    <a:pt x="48" y="44"/>
                  </a:cubicBezTo>
                  <a:cubicBezTo>
                    <a:pt x="37" y="48"/>
                    <a:pt x="34" y="38"/>
                    <a:pt x="34" y="38"/>
                  </a:cubicBezTo>
                  <a:moveTo>
                    <a:pt x="48" y="64"/>
                  </a:moveTo>
                  <a:cubicBezTo>
                    <a:pt x="48" y="64"/>
                    <a:pt x="45" y="58"/>
                    <a:pt x="53" y="49"/>
                  </a:cubicBezTo>
                  <a:cubicBezTo>
                    <a:pt x="58" y="51"/>
                    <a:pt x="62" y="51"/>
                    <a:pt x="65" y="51"/>
                  </a:cubicBezTo>
                  <a:cubicBezTo>
                    <a:pt x="62" y="63"/>
                    <a:pt x="75" y="66"/>
                    <a:pt x="81" y="67"/>
                  </a:cubicBezTo>
                  <a:cubicBezTo>
                    <a:pt x="91" y="69"/>
                    <a:pt x="104" y="67"/>
                    <a:pt x="104" y="67"/>
                  </a:cubicBezTo>
                  <a:cubicBezTo>
                    <a:pt x="128" y="64"/>
                    <a:pt x="136" y="76"/>
                    <a:pt x="136" y="76"/>
                  </a:cubicBezTo>
                  <a:cubicBezTo>
                    <a:pt x="142" y="84"/>
                    <a:pt x="137" y="90"/>
                    <a:pt x="137" y="90"/>
                  </a:cubicBezTo>
                  <a:cubicBezTo>
                    <a:pt x="133" y="95"/>
                    <a:pt x="120" y="95"/>
                    <a:pt x="120" y="95"/>
                  </a:cubicBezTo>
                  <a:cubicBezTo>
                    <a:pt x="105" y="95"/>
                    <a:pt x="105" y="105"/>
                    <a:pt x="105" y="105"/>
                  </a:cubicBezTo>
                  <a:cubicBezTo>
                    <a:pt x="104" y="114"/>
                    <a:pt x="121" y="120"/>
                    <a:pt x="121" y="120"/>
                  </a:cubicBezTo>
                  <a:cubicBezTo>
                    <a:pt x="125" y="121"/>
                    <a:pt x="128" y="124"/>
                    <a:pt x="130" y="126"/>
                  </a:cubicBezTo>
                  <a:cubicBezTo>
                    <a:pt x="127" y="123"/>
                    <a:pt x="122" y="120"/>
                    <a:pt x="113" y="119"/>
                  </a:cubicBezTo>
                  <a:cubicBezTo>
                    <a:pt x="113" y="119"/>
                    <a:pt x="96" y="117"/>
                    <a:pt x="96" y="109"/>
                  </a:cubicBezTo>
                  <a:cubicBezTo>
                    <a:pt x="96" y="109"/>
                    <a:pt x="94" y="102"/>
                    <a:pt x="101" y="97"/>
                  </a:cubicBezTo>
                  <a:cubicBezTo>
                    <a:pt x="101" y="97"/>
                    <a:pt x="106" y="94"/>
                    <a:pt x="113" y="94"/>
                  </a:cubicBezTo>
                  <a:cubicBezTo>
                    <a:pt x="113" y="94"/>
                    <a:pt x="128" y="94"/>
                    <a:pt x="126" y="84"/>
                  </a:cubicBezTo>
                  <a:cubicBezTo>
                    <a:pt x="126" y="84"/>
                    <a:pt x="124" y="75"/>
                    <a:pt x="105" y="72"/>
                  </a:cubicBezTo>
                  <a:cubicBezTo>
                    <a:pt x="105" y="72"/>
                    <a:pt x="88" y="71"/>
                    <a:pt x="70" y="73"/>
                  </a:cubicBezTo>
                  <a:cubicBezTo>
                    <a:pt x="70" y="73"/>
                    <a:pt x="54" y="74"/>
                    <a:pt x="48" y="64"/>
                  </a:cubicBezTo>
                  <a:moveTo>
                    <a:pt x="120" y="82"/>
                  </a:moveTo>
                  <a:cubicBezTo>
                    <a:pt x="118" y="79"/>
                    <a:pt x="116" y="78"/>
                    <a:pt x="113" y="76"/>
                  </a:cubicBezTo>
                  <a:cubicBezTo>
                    <a:pt x="114" y="77"/>
                    <a:pt x="121" y="79"/>
                    <a:pt x="123" y="84"/>
                  </a:cubicBezTo>
                  <a:cubicBezTo>
                    <a:pt x="123" y="84"/>
                    <a:pt x="125" y="89"/>
                    <a:pt x="118" y="91"/>
                  </a:cubicBezTo>
                  <a:cubicBezTo>
                    <a:pt x="123" y="87"/>
                    <a:pt x="120" y="82"/>
                    <a:pt x="120" y="82"/>
                  </a:cubicBezTo>
                  <a:moveTo>
                    <a:pt x="70" y="49"/>
                  </a:moveTo>
                  <a:cubicBezTo>
                    <a:pt x="66" y="56"/>
                    <a:pt x="71" y="61"/>
                    <a:pt x="73" y="63"/>
                  </a:cubicBezTo>
                  <a:cubicBezTo>
                    <a:pt x="65" y="60"/>
                    <a:pt x="67" y="52"/>
                    <a:pt x="67" y="50"/>
                  </a:cubicBezTo>
                  <a:cubicBezTo>
                    <a:pt x="68" y="50"/>
                    <a:pt x="69" y="50"/>
                    <a:pt x="70" y="49"/>
                  </a:cubicBezTo>
                  <a:moveTo>
                    <a:pt x="125" y="46"/>
                  </a:moveTo>
                  <a:cubicBezTo>
                    <a:pt x="123" y="46"/>
                    <a:pt x="121" y="44"/>
                    <a:pt x="120" y="43"/>
                  </a:cubicBezTo>
                  <a:cubicBezTo>
                    <a:pt x="123" y="41"/>
                    <a:pt x="124" y="38"/>
                    <a:pt x="124" y="38"/>
                  </a:cubicBezTo>
                  <a:cubicBezTo>
                    <a:pt x="129" y="38"/>
                    <a:pt x="131" y="29"/>
                    <a:pt x="131" y="29"/>
                  </a:cubicBezTo>
                  <a:cubicBezTo>
                    <a:pt x="134" y="18"/>
                    <a:pt x="125" y="14"/>
                    <a:pt x="123" y="14"/>
                  </a:cubicBezTo>
                  <a:cubicBezTo>
                    <a:pt x="137" y="7"/>
                    <a:pt x="141" y="17"/>
                    <a:pt x="141" y="17"/>
                  </a:cubicBezTo>
                  <a:cubicBezTo>
                    <a:pt x="149" y="18"/>
                    <a:pt x="151" y="24"/>
                    <a:pt x="151" y="24"/>
                  </a:cubicBezTo>
                  <a:cubicBezTo>
                    <a:pt x="153" y="34"/>
                    <a:pt x="145" y="35"/>
                    <a:pt x="145" y="35"/>
                  </a:cubicBezTo>
                  <a:cubicBezTo>
                    <a:pt x="145" y="35"/>
                    <a:pt x="145" y="35"/>
                    <a:pt x="145" y="35"/>
                  </a:cubicBezTo>
                  <a:cubicBezTo>
                    <a:pt x="143" y="44"/>
                    <a:pt x="137" y="43"/>
                    <a:pt x="137" y="43"/>
                  </a:cubicBezTo>
                  <a:cubicBezTo>
                    <a:pt x="135" y="43"/>
                    <a:pt x="134" y="43"/>
                    <a:pt x="133" y="45"/>
                  </a:cubicBezTo>
                  <a:cubicBezTo>
                    <a:pt x="132" y="46"/>
                    <a:pt x="132" y="47"/>
                    <a:pt x="130" y="48"/>
                  </a:cubicBezTo>
                  <a:cubicBezTo>
                    <a:pt x="130" y="48"/>
                    <a:pt x="129" y="48"/>
                    <a:pt x="128" y="48"/>
                  </a:cubicBezTo>
                  <a:cubicBezTo>
                    <a:pt x="127" y="47"/>
                    <a:pt x="126" y="47"/>
                    <a:pt x="125" y="46"/>
                  </a:cubicBezTo>
                </a:path>
              </a:pathLst>
            </a:custGeom>
            <a:solidFill>
              <a:srgbClr val="E60012"/>
            </a:solidFill>
            <a:ln>
              <a:noFill/>
            </a:ln>
            <a:effectLst>
              <a:outerShdw blurRad="152400" dist="38100" sx="102000" sy="102000" algn="ctr" rotWithShape="0">
                <a:schemeClr val="tx1">
                  <a:lumMod val="85000"/>
                  <a:lumOff val="15000"/>
                  <a:alpha val="35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4911760" y="2386100"/>
              <a:ext cx="1719618" cy="400110"/>
            </a:xfrm>
            <a:prstGeom prst="rect">
              <a:avLst/>
            </a:prstGeom>
            <a:noFill/>
            <a:effectLst>
              <a:outerShdw blurRad="63500" dist="25400" sx="102000" sy="102000" algn="ctr" rotWithShape="0">
                <a:schemeClr val="tx1">
                  <a:lumMod val="75000"/>
                  <a:lumOff val="25000"/>
                  <a:alpha val="30000"/>
                </a:schemeClr>
              </a:outerShdw>
            </a:effectLst>
          </p:spPr>
          <p:txBody>
            <a:bodyPr wrap="square" rtlCol="0">
              <a:spAutoFit/>
            </a:bodyPr>
            <a:lstStyle/>
            <a:p>
              <a:pPr algn="ctr"/>
              <a:r>
                <a:rPr lang="zh-CN" altLang="en-US" sz="2000" b="1" dirty="0">
                  <a:solidFill>
                    <a:schemeClr val="bg1"/>
                  </a:solidFill>
                  <a:effectLst>
                    <a:outerShdw blurRad="63500" dist="25400" sx="102000" sy="102000" algn="ctr" rotWithShape="0">
                      <a:schemeClr val="tx1">
                        <a:lumMod val="85000"/>
                        <a:lumOff val="15000"/>
                        <a:alpha val="35000"/>
                      </a:schemeClr>
                    </a:outerShdw>
                  </a:effectLst>
                  <a:latin typeface="微软雅黑" panose="020B0503020204020204" pitchFamily="34" charset="-122"/>
                  <a:ea typeface="微软雅黑" panose="020B0503020204020204" pitchFamily="34" charset="-122"/>
                </a:rPr>
                <a:t>点击添加标题</a:t>
              </a:r>
            </a:p>
          </p:txBody>
        </p:sp>
      </p:grpSp>
      <p:sp>
        <p:nvSpPr>
          <p:cNvPr id="8" name="文本框 7"/>
          <p:cNvSpPr txBox="1"/>
          <p:nvPr/>
        </p:nvSpPr>
        <p:spPr>
          <a:xfrm>
            <a:off x="1390875" y="3544838"/>
            <a:ext cx="1260140" cy="1384995"/>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点击添加文本点击添加文本点击添加文本点击添加文本</a:t>
            </a:r>
          </a:p>
        </p:txBody>
      </p:sp>
      <p:grpSp>
        <p:nvGrpSpPr>
          <p:cNvPr id="9" name="组合 8"/>
          <p:cNvGrpSpPr/>
          <p:nvPr/>
        </p:nvGrpSpPr>
        <p:grpSpPr>
          <a:xfrm>
            <a:off x="4041890" y="2547305"/>
            <a:ext cx="2004062" cy="1649754"/>
            <a:chOff x="4796834" y="2268892"/>
            <a:chExt cx="2004062" cy="1649754"/>
          </a:xfrm>
        </p:grpSpPr>
        <p:sp>
          <p:nvSpPr>
            <p:cNvPr id="10" name="Freeform 74"/>
            <p:cNvSpPr>
              <a:spLocks noEditPoints="1"/>
            </p:cNvSpPr>
            <p:nvPr/>
          </p:nvSpPr>
          <p:spPr bwMode="auto">
            <a:xfrm>
              <a:off x="4796834" y="2268892"/>
              <a:ext cx="2004062" cy="1649754"/>
            </a:xfrm>
            <a:custGeom>
              <a:avLst/>
              <a:gdLst>
                <a:gd name="T0" fmla="*/ 21 w 153"/>
                <a:gd name="T1" fmla="*/ 37 h 126"/>
                <a:gd name="T2" fmla="*/ 10 w 153"/>
                <a:gd name="T3" fmla="*/ 26 h 126"/>
                <a:gd name="T4" fmla="*/ 1 w 153"/>
                <a:gd name="T5" fmla="*/ 18 h 126"/>
                <a:gd name="T6" fmla="*/ 36 w 153"/>
                <a:gd name="T7" fmla="*/ 11 h 126"/>
                <a:gd name="T8" fmla="*/ 31 w 153"/>
                <a:gd name="T9" fmla="*/ 36 h 126"/>
                <a:gd name="T10" fmla="*/ 34 w 153"/>
                <a:gd name="T11" fmla="*/ 38 h 126"/>
                <a:gd name="T12" fmla="*/ 48 w 153"/>
                <a:gd name="T13" fmla="*/ 5 h 126"/>
                <a:gd name="T14" fmla="*/ 86 w 153"/>
                <a:gd name="T15" fmla="*/ 0 h 126"/>
                <a:gd name="T16" fmla="*/ 122 w 153"/>
                <a:gd name="T17" fmla="*/ 16 h 126"/>
                <a:gd name="T18" fmla="*/ 122 w 153"/>
                <a:gd name="T19" fmla="*/ 36 h 126"/>
                <a:gd name="T20" fmla="*/ 101 w 153"/>
                <a:gd name="T21" fmla="*/ 37 h 126"/>
                <a:gd name="T22" fmla="*/ 97 w 153"/>
                <a:gd name="T23" fmla="*/ 16 h 126"/>
                <a:gd name="T24" fmla="*/ 68 w 153"/>
                <a:gd name="T25" fmla="*/ 17 h 126"/>
                <a:gd name="T26" fmla="*/ 83 w 153"/>
                <a:gd name="T27" fmla="*/ 34 h 126"/>
                <a:gd name="T28" fmla="*/ 86 w 153"/>
                <a:gd name="T29" fmla="*/ 22 h 126"/>
                <a:gd name="T30" fmla="*/ 74 w 153"/>
                <a:gd name="T31" fmla="*/ 22 h 126"/>
                <a:gd name="T32" fmla="*/ 85 w 153"/>
                <a:gd name="T33" fmla="*/ 24 h 126"/>
                <a:gd name="T34" fmla="*/ 77 w 153"/>
                <a:gd name="T35" fmla="*/ 33 h 126"/>
                <a:gd name="T36" fmla="*/ 65 w 153"/>
                <a:gd name="T37" fmla="*/ 26 h 126"/>
                <a:gd name="T38" fmla="*/ 101 w 153"/>
                <a:gd name="T39" fmla="*/ 26 h 126"/>
                <a:gd name="T40" fmla="*/ 48 w 153"/>
                <a:gd name="T41" fmla="*/ 44 h 126"/>
                <a:gd name="T42" fmla="*/ 48 w 153"/>
                <a:gd name="T43" fmla="*/ 64 h 126"/>
                <a:gd name="T44" fmla="*/ 65 w 153"/>
                <a:gd name="T45" fmla="*/ 51 h 126"/>
                <a:gd name="T46" fmla="*/ 104 w 153"/>
                <a:gd name="T47" fmla="*/ 67 h 126"/>
                <a:gd name="T48" fmla="*/ 137 w 153"/>
                <a:gd name="T49" fmla="*/ 90 h 126"/>
                <a:gd name="T50" fmla="*/ 105 w 153"/>
                <a:gd name="T51" fmla="*/ 105 h 126"/>
                <a:gd name="T52" fmla="*/ 130 w 153"/>
                <a:gd name="T53" fmla="*/ 126 h 126"/>
                <a:gd name="T54" fmla="*/ 96 w 153"/>
                <a:gd name="T55" fmla="*/ 109 h 126"/>
                <a:gd name="T56" fmla="*/ 113 w 153"/>
                <a:gd name="T57" fmla="*/ 94 h 126"/>
                <a:gd name="T58" fmla="*/ 105 w 153"/>
                <a:gd name="T59" fmla="*/ 72 h 126"/>
                <a:gd name="T60" fmla="*/ 48 w 153"/>
                <a:gd name="T61" fmla="*/ 64 h 126"/>
                <a:gd name="T62" fmla="*/ 113 w 153"/>
                <a:gd name="T63" fmla="*/ 76 h 126"/>
                <a:gd name="T64" fmla="*/ 118 w 153"/>
                <a:gd name="T65" fmla="*/ 91 h 126"/>
                <a:gd name="T66" fmla="*/ 70 w 153"/>
                <a:gd name="T67" fmla="*/ 49 h 126"/>
                <a:gd name="T68" fmla="*/ 67 w 153"/>
                <a:gd name="T69" fmla="*/ 50 h 126"/>
                <a:gd name="T70" fmla="*/ 125 w 153"/>
                <a:gd name="T71" fmla="*/ 46 h 126"/>
                <a:gd name="T72" fmla="*/ 124 w 153"/>
                <a:gd name="T73" fmla="*/ 38 h 126"/>
                <a:gd name="T74" fmla="*/ 123 w 153"/>
                <a:gd name="T75" fmla="*/ 14 h 126"/>
                <a:gd name="T76" fmla="*/ 151 w 153"/>
                <a:gd name="T77" fmla="*/ 24 h 126"/>
                <a:gd name="T78" fmla="*/ 145 w 153"/>
                <a:gd name="T79" fmla="*/ 35 h 126"/>
                <a:gd name="T80" fmla="*/ 133 w 153"/>
                <a:gd name="T81" fmla="*/ 45 h 126"/>
                <a:gd name="T82" fmla="*/ 128 w 153"/>
                <a:gd name="T83"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6">
                  <a:moveTo>
                    <a:pt x="31" y="37"/>
                  </a:moveTo>
                  <a:cubicBezTo>
                    <a:pt x="29" y="38"/>
                    <a:pt x="26" y="41"/>
                    <a:pt x="21" y="37"/>
                  </a:cubicBezTo>
                  <a:cubicBezTo>
                    <a:pt x="21" y="37"/>
                    <a:pt x="16" y="41"/>
                    <a:pt x="9" y="34"/>
                  </a:cubicBezTo>
                  <a:cubicBezTo>
                    <a:pt x="9" y="34"/>
                    <a:pt x="7" y="32"/>
                    <a:pt x="10" y="26"/>
                  </a:cubicBezTo>
                  <a:cubicBezTo>
                    <a:pt x="10" y="26"/>
                    <a:pt x="0" y="25"/>
                    <a:pt x="1" y="19"/>
                  </a:cubicBezTo>
                  <a:cubicBezTo>
                    <a:pt x="1" y="19"/>
                    <a:pt x="1" y="19"/>
                    <a:pt x="1" y="18"/>
                  </a:cubicBezTo>
                  <a:cubicBezTo>
                    <a:pt x="3" y="12"/>
                    <a:pt x="8" y="7"/>
                    <a:pt x="15" y="9"/>
                  </a:cubicBezTo>
                  <a:cubicBezTo>
                    <a:pt x="15" y="9"/>
                    <a:pt x="25" y="1"/>
                    <a:pt x="36" y="11"/>
                  </a:cubicBezTo>
                  <a:cubicBezTo>
                    <a:pt x="32" y="16"/>
                    <a:pt x="36" y="22"/>
                    <a:pt x="36" y="22"/>
                  </a:cubicBezTo>
                  <a:cubicBezTo>
                    <a:pt x="28" y="25"/>
                    <a:pt x="31" y="36"/>
                    <a:pt x="31" y="36"/>
                  </a:cubicBezTo>
                  <a:cubicBezTo>
                    <a:pt x="31" y="36"/>
                    <a:pt x="31" y="37"/>
                    <a:pt x="31" y="37"/>
                  </a:cubicBezTo>
                  <a:moveTo>
                    <a:pt x="34" y="38"/>
                  </a:moveTo>
                  <a:cubicBezTo>
                    <a:pt x="30" y="27"/>
                    <a:pt x="39" y="23"/>
                    <a:pt x="39" y="23"/>
                  </a:cubicBezTo>
                  <a:cubicBezTo>
                    <a:pt x="31" y="10"/>
                    <a:pt x="48" y="5"/>
                    <a:pt x="48" y="5"/>
                  </a:cubicBezTo>
                  <a:cubicBezTo>
                    <a:pt x="57" y="2"/>
                    <a:pt x="65" y="7"/>
                    <a:pt x="65" y="7"/>
                  </a:cubicBezTo>
                  <a:cubicBezTo>
                    <a:pt x="72" y="0"/>
                    <a:pt x="86" y="0"/>
                    <a:pt x="86" y="0"/>
                  </a:cubicBezTo>
                  <a:cubicBezTo>
                    <a:pt x="100" y="0"/>
                    <a:pt x="106" y="9"/>
                    <a:pt x="106" y="9"/>
                  </a:cubicBezTo>
                  <a:cubicBezTo>
                    <a:pt x="117" y="5"/>
                    <a:pt x="122" y="16"/>
                    <a:pt x="122" y="16"/>
                  </a:cubicBezTo>
                  <a:cubicBezTo>
                    <a:pt x="130" y="18"/>
                    <a:pt x="128" y="28"/>
                    <a:pt x="128" y="28"/>
                  </a:cubicBezTo>
                  <a:cubicBezTo>
                    <a:pt x="126" y="38"/>
                    <a:pt x="122" y="36"/>
                    <a:pt x="122" y="36"/>
                  </a:cubicBezTo>
                  <a:cubicBezTo>
                    <a:pt x="122" y="40"/>
                    <a:pt x="117" y="42"/>
                    <a:pt x="117" y="42"/>
                  </a:cubicBezTo>
                  <a:cubicBezTo>
                    <a:pt x="108" y="46"/>
                    <a:pt x="103" y="40"/>
                    <a:pt x="101" y="37"/>
                  </a:cubicBezTo>
                  <a:cubicBezTo>
                    <a:pt x="107" y="32"/>
                    <a:pt x="103" y="24"/>
                    <a:pt x="103" y="24"/>
                  </a:cubicBezTo>
                  <a:cubicBezTo>
                    <a:pt x="102" y="21"/>
                    <a:pt x="100" y="18"/>
                    <a:pt x="97" y="16"/>
                  </a:cubicBezTo>
                  <a:cubicBezTo>
                    <a:pt x="93" y="13"/>
                    <a:pt x="88" y="12"/>
                    <a:pt x="83" y="13"/>
                  </a:cubicBezTo>
                  <a:cubicBezTo>
                    <a:pt x="78" y="13"/>
                    <a:pt x="72" y="14"/>
                    <a:pt x="68" y="17"/>
                  </a:cubicBezTo>
                  <a:cubicBezTo>
                    <a:pt x="64" y="19"/>
                    <a:pt x="61" y="25"/>
                    <a:pt x="64" y="30"/>
                  </a:cubicBezTo>
                  <a:cubicBezTo>
                    <a:pt x="70" y="39"/>
                    <a:pt x="83" y="34"/>
                    <a:pt x="83" y="34"/>
                  </a:cubicBezTo>
                  <a:cubicBezTo>
                    <a:pt x="84" y="33"/>
                    <a:pt x="86" y="32"/>
                    <a:pt x="87" y="31"/>
                  </a:cubicBezTo>
                  <a:cubicBezTo>
                    <a:pt x="90" y="29"/>
                    <a:pt x="90" y="24"/>
                    <a:pt x="86" y="22"/>
                  </a:cubicBezTo>
                  <a:cubicBezTo>
                    <a:pt x="84" y="20"/>
                    <a:pt x="81" y="20"/>
                    <a:pt x="78" y="20"/>
                  </a:cubicBezTo>
                  <a:cubicBezTo>
                    <a:pt x="77" y="21"/>
                    <a:pt x="75" y="22"/>
                    <a:pt x="74" y="22"/>
                  </a:cubicBezTo>
                  <a:cubicBezTo>
                    <a:pt x="71" y="25"/>
                    <a:pt x="74" y="25"/>
                    <a:pt x="74" y="25"/>
                  </a:cubicBezTo>
                  <a:cubicBezTo>
                    <a:pt x="80" y="20"/>
                    <a:pt x="85" y="24"/>
                    <a:pt x="85" y="24"/>
                  </a:cubicBezTo>
                  <a:cubicBezTo>
                    <a:pt x="89" y="27"/>
                    <a:pt x="85" y="30"/>
                    <a:pt x="82" y="31"/>
                  </a:cubicBezTo>
                  <a:cubicBezTo>
                    <a:pt x="80" y="32"/>
                    <a:pt x="79" y="33"/>
                    <a:pt x="77" y="33"/>
                  </a:cubicBezTo>
                  <a:cubicBezTo>
                    <a:pt x="74" y="33"/>
                    <a:pt x="72" y="33"/>
                    <a:pt x="70" y="32"/>
                  </a:cubicBezTo>
                  <a:cubicBezTo>
                    <a:pt x="68" y="31"/>
                    <a:pt x="65" y="29"/>
                    <a:pt x="65" y="26"/>
                  </a:cubicBezTo>
                  <a:cubicBezTo>
                    <a:pt x="64" y="23"/>
                    <a:pt x="67" y="19"/>
                    <a:pt x="70" y="18"/>
                  </a:cubicBezTo>
                  <a:cubicBezTo>
                    <a:pt x="97" y="8"/>
                    <a:pt x="101" y="26"/>
                    <a:pt x="101" y="26"/>
                  </a:cubicBezTo>
                  <a:cubicBezTo>
                    <a:pt x="106" y="43"/>
                    <a:pt x="78" y="40"/>
                    <a:pt x="78" y="40"/>
                  </a:cubicBezTo>
                  <a:cubicBezTo>
                    <a:pt x="67" y="57"/>
                    <a:pt x="48" y="44"/>
                    <a:pt x="48" y="44"/>
                  </a:cubicBezTo>
                  <a:cubicBezTo>
                    <a:pt x="37" y="48"/>
                    <a:pt x="34" y="38"/>
                    <a:pt x="34" y="38"/>
                  </a:cubicBezTo>
                  <a:moveTo>
                    <a:pt x="48" y="64"/>
                  </a:moveTo>
                  <a:cubicBezTo>
                    <a:pt x="48" y="64"/>
                    <a:pt x="45" y="58"/>
                    <a:pt x="53" y="49"/>
                  </a:cubicBezTo>
                  <a:cubicBezTo>
                    <a:pt x="58" y="51"/>
                    <a:pt x="62" y="51"/>
                    <a:pt x="65" y="51"/>
                  </a:cubicBezTo>
                  <a:cubicBezTo>
                    <a:pt x="62" y="63"/>
                    <a:pt x="75" y="66"/>
                    <a:pt x="81" y="67"/>
                  </a:cubicBezTo>
                  <a:cubicBezTo>
                    <a:pt x="91" y="69"/>
                    <a:pt x="104" y="67"/>
                    <a:pt x="104" y="67"/>
                  </a:cubicBezTo>
                  <a:cubicBezTo>
                    <a:pt x="128" y="64"/>
                    <a:pt x="136" y="76"/>
                    <a:pt x="136" y="76"/>
                  </a:cubicBezTo>
                  <a:cubicBezTo>
                    <a:pt x="142" y="84"/>
                    <a:pt x="137" y="90"/>
                    <a:pt x="137" y="90"/>
                  </a:cubicBezTo>
                  <a:cubicBezTo>
                    <a:pt x="133" y="95"/>
                    <a:pt x="120" y="95"/>
                    <a:pt x="120" y="95"/>
                  </a:cubicBezTo>
                  <a:cubicBezTo>
                    <a:pt x="105" y="95"/>
                    <a:pt x="105" y="105"/>
                    <a:pt x="105" y="105"/>
                  </a:cubicBezTo>
                  <a:cubicBezTo>
                    <a:pt x="104" y="114"/>
                    <a:pt x="121" y="120"/>
                    <a:pt x="121" y="120"/>
                  </a:cubicBezTo>
                  <a:cubicBezTo>
                    <a:pt x="125" y="121"/>
                    <a:pt x="128" y="124"/>
                    <a:pt x="130" y="126"/>
                  </a:cubicBezTo>
                  <a:cubicBezTo>
                    <a:pt x="127" y="123"/>
                    <a:pt x="122" y="120"/>
                    <a:pt x="113" y="119"/>
                  </a:cubicBezTo>
                  <a:cubicBezTo>
                    <a:pt x="113" y="119"/>
                    <a:pt x="96" y="117"/>
                    <a:pt x="96" y="109"/>
                  </a:cubicBezTo>
                  <a:cubicBezTo>
                    <a:pt x="96" y="109"/>
                    <a:pt x="94" y="102"/>
                    <a:pt x="101" y="97"/>
                  </a:cubicBezTo>
                  <a:cubicBezTo>
                    <a:pt x="101" y="97"/>
                    <a:pt x="106" y="94"/>
                    <a:pt x="113" y="94"/>
                  </a:cubicBezTo>
                  <a:cubicBezTo>
                    <a:pt x="113" y="94"/>
                    <a:pt x="128" y="94"/>
                    <a:pt x="126" y="84"/>
                  </a:cubicBezTo>
                  <a:cubicBezTo>
                    <a:pt x="126" y="84"/>
                    <a:pt x="124" y="75"/>
                    <a:pt x="105" y="72"/>
                  </a:cubicBezTo>
                  <a:cubicBezTo>
                    <a:pt x="105" y="72"/>
                    <a:pt x="88" y="71"/>
                    <a:pt x="70" y="73"/>
                  </a:cubicBezTo>
                  <a:cubicBezTo>
                    <a:pt x="70" y="73"/>
                    <a:pt x="54" y="74"/>
                    <a:pt x="48" y="64"/>
                  </a:cubicBezTo>
                  <a:moveTo>
                    <a:pt x="120" y="82"/>
                  </a:moveTo>
                  <a:cubicBezTo>
                    <a:pt x="118" y="79"/>
                    <a:pt x="116" y="78"/>
                    <a:pt x="113" y="76"/>
                  </a:cubicBezTo>
                  <a:cubicBezTo>
                    <a:pt x="114" y="77"/>
                    <a:pt x="121" y="79"/>
                    <a:pt x="123" y="84"/>
                  </a:cubicBezTo>
                  <a:cubicBezTo>
                    <a:pt x="123" y="84"/>
                    <a:pt x="125" y="89"/>
                    <a:pt x="118" y="91"/>
                  </a:cubicBezTo>
                  <a:cubicBezTo>
                    <a:pt x="123" y="87"/>
                    <a:pt x="120" y="82"/>
                    <a:pt x="120" y="82"/>
                  </a:cubicBezTo>
                  <a:moveTo>
                    <a:pt x="70" y="49"/>
                  </a:moveTo>
                  <a:cubicBezTo>
                    <a:pt x="66" y="56"/>
                    <a:pt x="71" y="61"/>
                    <a:pt x="73" y="63"/>
                  </a:cubicBezTo>
                  <a:cubicBezTo>
                    <a:pt x="65" y="60"/>
                    <a:pt x="67" y="52"/>
                    <a:pt x="67" y="50"/>
                  </a:cubicBezTo>
                  <a:cubicBezTo>
                    <a:pt x="68" y="50"/>
                    <a:pt x="69" y="50"/>
                    <a:pt x="70" y="49"/>
                  </a:cubicBezTo>
                  <a:moveTo>
                    <a:pt x="125" y="46"/>
                  </a:moveTo>
                  <a:cubicBezTo>
                    <a:pt x="123" y="46"/>
                    <a:pt x="121" y="44"/>
                    <a:pt x="120" y="43"/>
                  </a:cubicBezTo>
                  <a:cubicBezTo>
                    <a:pt x="123" y="41"/>
                    <a:pt x="124" y="38"/>
                    <a:pt x="124" y="38"/>
                  </a:cubicBezTo>
                  <a:cubicBezTo>
                    <a:pt x="129" y="38"/>
                    <a:pt x="131" y="29"/>
                    <a:pt x="131" y="29"/>
                  </a:cubicBezTo>
                  <a:cubicBezTo>
                    <a:pt x="134" y="18"/>
                    <a:pt x="125" y="14"/>
                    <a:pt x="123" y="14"/>
                  </a:cubicBezTo>
                  <a:cubicBezTo>
                    <a:pt x="137" y="7"/>
                    <a:pt x="141" y="17"/>
                    <a:pt x="141" y="17"/>
                  </a:cubicBezTo>
                  <a:cubicBezTo>
                    <a:pt x="149" y="18"/>
                    <a:pt x="151" y="24"/>
                    <a:pt x="151" y="24"/>
                  </a:cubicBezTo>
                  <a:cubicBezTo>
                    <a:pt x="153" y="34"/>
                    <a:pt x="145" y="35"/>
                    <a:pt x="145" y="35"/>
                  </a:cubicBezTo>
                  <a:cubicBezTo>
                    <a:pt x="145" y="35"/>
                    <a:pt x="145" y="35"/>
                    <a:pt x="145" y="35"/>
                  </a:cubicBezTo>
                  <a:cubicBezTo>
                    <a:pt x="143" y="44"/>
                    <a:pt x="137" y="43"/>
                    <a:pt x="137" y="43"/>
                  </a:cubicBezTo>
                  <a:cubicBezTo>
                    <a:pt x="135" y="43"/>
                    <a:pt x="134" y="43"/>
                    <a:pt x="133" y="45"/>
                  </a:cubicBezTo>
                  <a:cubicBezTo>
                    <a:pt x="132" y="46"/>
                    <a:pt x="132" y="47"/>
                    <a:pt x="130" y="48"/>
                  </a:cubicBezTo>
                  <a:cubicBezTo>
                    <a:pt x="130" y="48"/>
                    <a:pt x="129" y="48"/>
                    <a:pt x="128" y="48"/>
                  </a:cubicBezTo>
                  <a:cubicBezTo>
                    <a:pt x="127" y="47"/>
                    <a:pt x="126" y="47"/>
                    <a:pt x="125" y="46"/>
                  </a:cubicBezTo>
                </a:path>
              </a:pathLst>
            </a:custGeom>
            <a:solidFill>
              <a:srgbClr val="E60012"/>
            </a:solidFill>
            <a:ln>
              <a:noFill/>
            </a:ln>
            <a:effectLst>
              <a:outerShdw blurRad="152400" dist="38100" sx="102000" sy="102000" algn="ctr" rotWithShape="0">
                <a:schemeClr val="tx1">
                  <a:lumMod val="85000"/>
                  <a:lumOff val="15000"/>
                  <a:alpha val="35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4911760" y="2386100"/>
              <a:ext cx="1719618" cy="400110"/>
            </a:xfrm>
            <a:prstGeom prst="rect">
              <a:avLst/>
            </a:prstGeom>
            <a:noFill/>
            <a:effectLst>
              <a:outerShdw blurRad="63500" dist="25400" sx="102000" sy="102000" algn="ctr" rotWithShape="0">
                <a:schemeClr val="tx1">
                  <a:lumMod val="75000"/>
                  <a:lumOff val="25000"/>
                  <a:alpha val="30000"/>
                </a:schemeClr>
              </a:outerShdw>
            </a:effectLst>
          </p:spPr>
          <p:txBody>
            <a:bodyPr wrap="square" rtlCol="0">
              <a:spAutoFit/>
            </a:bodyPr>
            <a:lstStyle/>
            <a:p>
              <a:pPr algn="ctr"/>
              <a:r>
                <a:rPr lang="zh-CN" altLang="en-US" sz="2000" b="1" dirty="0">
                  <a:solidFill>
                    <a:schemeClr val="bg1"/>
                  </a:solidFill>
                  <a:effectLst>
                    <a:outerShdw blurRad="63500" dist="25400" sx="102000" sy="102000" algn="ctr" rotWithShape="0">
                      <a:schemeClr val="tx1">
                        <a:lumMod val="85000"/>
                        <a:lumOff val="15000"/>
                        <a:alpha val="35000"/>
                      </a:schemeClr>
                    </a:outerShdw>
                  </a:effectLst>
                  <a:latin typeface="微软雅黑" panose="020B0503020204020204" pitchFamily="34" charset="-122"/>
                  <a:ea typeface="微软雅黑" panose="020B0503020204020204" pitchFamily="34" charset="-122"/>
                </a:rPr>
                <a:t>点击添加标题</a:t>
              </a:r>
            </a:p>
          </p:txBody>
        </p:sp>
      </p:grpSp>
      <p:sp>
        <p:nvSpPr>
          <p:cNvPr id="12" name="文本框 11"/>
          <p:cNvSpPr txBox="1"/>
          <p:nvPr/>
        </p:nvSpPr>
        <p:spPr>
          <a:xfrm>
            <a:off x="4041890" y="3544838"/>
            <a:ext cx="1260140" cy="1384995"/>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点击添加文本点击添加文本点击添加文本点击添加文本</a:t>
            </a:r>
          </a:p>
        </p:txBody>
      </p:sp>
      <p:grpSp>
        <p:nvGrpSpPr>
          <p:cNvPr id="13" name="组合 12"/>
          <p:cNvGrpSpPr/>
          <p:nvPr/>
        </p:nvGrpSpPr>
        <p:grpSpPr>
          <a:xfrm>
            <a:off x="6389305" y="2547305"/>
            <a:ext cx="2004062" cy="1649754"/>
            <a:chOff x="4796834" y="2268892"/>
            <a:chExt cx="2004062" cy="1649754"/>
          </a:xfrm>
        </p:grpSpPr>
        <p:sp>
          <p:nvSpPr>
            <p:cNvPr id="14" name="Freeform 74"/>
            <p:cNvSpPr>
              <a:spLocks noEditPoints="1"/>
            </p:cNvSpPr>
            <p:nvPr/>
          </p:nvSpPr>
          <p:spPr bwMode="auto">
            <a:xfrm>
              <a:off x="4796834" y="2268892"/>
              <a:ext cx="2004062" cy="1649754"/>
            </a:xfrm>
            <a:custGeom>
              <a:avLst/>
              <a:gdLst>
                <a:gd name="T0" fmla="*/ 21 w 153"/>
                <a:gd name="T1" fmla="*/ 37 h 126"/>
                <a:gd name="T2" fmla="*/ 10 w 153"/>
                <a:gd name="T3" fmla="*/ 26 h 126"/>
                <a:gd name="T4" fmla="*/ 1 w 153"/>
                <a:gd name="T5" fmla="*/ 18 h 126"/>
                <a:gd name="T6" fmla="*/ 36 w 153"/>
                <a:gd name="T7" fmla="*/ 11 h 126"/>
                <a:gd name="T8" fmla="*/ 31 w 153"/>
                <a:gd name="T9" fmla="*/ 36 h 126"/>
                <a:gd name="T10" fmla="*/ 34 w 153"/>
                <a:gd name="T11" fmla="*/ 38 h 126"/>
                <a:gd name="T12" fmla="*/ 48 w 153"/>
                <a:gd name="T13" fmla="*/ 5 h 126"/>
                <a:gd name="T14" fmla="*/ 86 w 153"/>
                <a:gd name="T15" fmla="*/ 0 h 126"/>
                <a:gd name="T16" fmla="*/ 122 w 153"/>
                <a:gd name="T17" fmla="*/ 16 h 126"/>
                <a:gd name="T18" fmla="*/ 122 w 153"/>
                <a:gd name="T19" fmla="*/ 36 h 126"/>
                <a:gd name="T20" fmla="*/ 101 w 153"/>
                <a:gd name="T21" fmla="*/ 37 h 126"/>
                <a:gd name="T22" fmla="*/ 97 w 153"/>
                <a:gd name="T23" fmla="*/ 16 h 126"/>
                <a:gd name="T24" fmla="*/ 68 w 153"/>
                <a:gd name="T25" fmla="*/ 17 h 126"/>
                <a:gd name="T26" fmla="*/ 83 w 153"/>
                <a:gd name="T27" fmla="*/ 34 h 126"/>
                <a:gd name="T28" fmla="*/ 86 w 153"/>
                <a:gd name="T29" fmla="*/ 22 h 126"/>
                <a:gd name="T30" fmla="*/ 74 w 153"/>
                <a:gd name="T31" fmla="*/ 22 h 126"/>
                <a:gd name="T32" fmla="*/ 85 w 153"/>
                <a:gd name="T33" fmla="*/ 24 h 126"/>
                <a:gd name="T34" fmla="*/ 77 w 153"/>
                <a:gd name="T35" fmla="*/ 33 h 126"/>
                <a:gd name="T36" fmla="*/ 65 w 153"/>
                <a:gd name="T37" fmla="*/ 26 h 126"/>
                <a:gd name="T38" fmla="*/ 101 w 153"/>
                <a:gd name="T39" fmla="*/ 26 h 126"/>
                <a:gd name="T40" fmla="*/ 48 w 153"/>
                <a:gd name="T41" fmla="*/ 44 h 126"/>
                <a:gd name="T42" fmla="*/ 48 w 153"/>
                <a:gd name="T43" fmla="*/ 64 h 126"/>
                <a:gd name="T44" fmla="*/ 65 w 153"/>
                <a:gd name="T45" fmla="*/ 51 h 126"/>
                <a:gd name="T46" fmla="*/ 104 w 153"/>
                <a:gd name="T47" fmla="*/ 67 h 126"/>
                <a:gd name="T48" fmla="*/ 137 w 153"/>
                <a:gd name="T49" fmla="*/ 90 h 126"/>
                <a:gd name="T50" fmla="*/ 105 w 153"/>
                <a:gd name="T51" fmla="*/ 105 h 126"/>
                <a:gd name="T52" fmla="*/ 130 w 153"/>
                <a:gd name="T53" fmla="*/ 126 h 126"/>
                <a:gd name="T54" fmla="*/ 96 w 153"/>
                <a:gd name="T55" fmla="*/ 109 h 126"/>
                <a:gd name="T56" fmla="*/ 113 w 153"/>
                <a:gd name="T57" fmla="*/ 94 h 126"/>
                <a:gd name="T58" fmla="*/ 105 w 153"/>
                <a:gd name="T59" fmla="*/ 72 h 126"/>
                <a:gd name="T60" fmla="*/ 48 w 153"/>
                <a:gd name="T61" fmla="*/ 64 h 126"/>
                <a:gd name="T62" fmla="*/ 113 w 153"/>
                <a:gd name="T63" fmla="*/ 76 h 126"/>
                <a:gd name="T64" fmla="*/ 118 w 153"/>
                <a:gd name="T65" fmla="*/ 91 h 126"/>
                <a:gd name="T66" fmla="*/ 70 w 153"/>
                <a:gd name="T67" fmla="*/ 49 h 126"/>
                <a:gd name="T68" fmla="*/ 67 w 153"/>
                <a:gd name="T69" fmla="*/ 50 h 126"/>
                <a:gd name="T70" fmla="*/ 125 w 153"/>
                <a:gd name="T71" fmla="*/ 46 h 126"/>
                <a:gd name="T72" fmla="*/ 124 w 153"/>
                <a:gd name="T73" fmla="*/ 38 h 126"/>
                <a:gd name="T74" fmla="*/ 123 w 153"/>
                <a:gd name="T75" fmla="*/ 14 h 126"/>
                <a:gd name="T76" fmla="*/ 151 w 153"/>
                <a:gd name="T77" fmla="*/ 24 h 126"/>
                <a:gd name="T78" fmla="*/ 145 w 153"/>
                <a:gd name="T79" fmla="*/ 35 h 126"/>
                <a:gd name="T80" fmla="*/ 133 w 153"/>
                <a:gd name="T81" fmla="*/ 45 h 126"/>
                <a:gd name="T82" fmla="*/ 128 w 153"/>
                <a:gd name="T83"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6">
                  <a:moveTo>
                    <a:pt x="31" y="37"/>
                  </a:moveTo>
                  <a:cubicBezTo>
                    <a:pt x="29" y="38"/>
                    <a:pt x="26" y="41"/>
                    <a:pt x="21" y="37"/>
                  </a:cubicBezTo>
                  <a:cubicBezTo>
                    <a:pt x="21" y="37"/>
                    <a:pt x="16" y="41"/>
                    <a:pt x="9" y="34"/>
                  </a:cubicBezTo>
                  <a:cubicBezTo>
                    <a:pt x="9" y="34"/>
                    <a:pt x="7" y="32"/>
                    <a:pt x="10" y="26"/>
                  </a:cubicBezTo>
                  <a:cubicBezTo>
                    <a:pt x="10" y="26"/>
                    <a:pt x="0" y="25"/>
                    <a:pt x="1" y="19"/>
                  </a:cubicBezTo>
                  <a:cubicBezTo>
                    <a:pt x="1" y="19"/>
                    <a:pt x="1" y="19"/>
                    <a:pt x="1" y="18"/>
                  </a:cubicBezTo>
                  <a:cubicBezTo>
                    <a:pt x="3" y="12"/>
                    <a:pt x="8" y="7"/>
                    <a:pt x="15" y="9"/>
                  </a:cubicBezTo>
                  <a:cubicBezTo>
                    <a:pt x="15" y="9"/>
                    <a:pt x="25" y="1"/>
                    <a:pt x="36" y="11"/>
                  </a:cubicBezTo>
                  <a:cubicBezTo>
                    <a:pt x="32" y="16"/>
                    <a:pt x="36" y="22"/>
                    <a:pt x="36" y="22"/>
                  </a:cubicBezTo>
                  <a:cubicBezTo>
                    <a:pt x="28" y="25"/>
                    <a:pt x="31" y="36"/>
                    <a:pt x="31" y="36"/>
                  </a:cubicBezTo>
                  <a:cubicBezTo>
                    <a:pt x="31" y="36"/>
                    <a:pt x="31" y="37"/>
                    <a:pt x="31" y="37"/>
                  </a:cubicBezTo>
                  <a:moveTo>
                    <a:pt x="34" y="38"/>
                  </a:moveTo>
                  <a:cubicBezTo>
                    <a:pt x="30" y="27"/>
                    <a:pt x="39" y="23"/>
                    <a:pt x="39" y="23"/>
                  </a:cubicBezTo>
                  <a:cubicBezTo>
                    <a:pt x="31" y="10"/>
                    <a:pt x="48" y="5"/>
                    <a:pt x="48" y="5"/>
                  </a:cubicBezTo>
                  <a:cubicBezTo>
                    <a:pt x="57" y="2"/>
                    <a:pt x="65" y="7"/>
                    <a:pt x="65" y="7"/>
                  </a:cubicBezTo>
                  <a:cubicBezTo>
                    <a:pt x="72" y="0"/>
                    <a:pt x="86" y="0"/>
                    <a:pt x="86" y="0"/>
                  </a:cubicBezTo>
                  <a:cubicBezTo>
                    <a:pt x="100" y="0"/>
                    <a:pt x="106" y="9"/>
                    <a:pt x="106" y="9"/>
                  </a:cubicBezTo>
                  <a:cubicBezTo>
                    <a:pt x="117" y="5"/>
                    <a:pt x="122" y="16"/>
                    <a:pt x="122" y="16"/>
                  </a:cubicBezTo>
                  <a:cubicBezTo>
                    <a:pt x="130" y="18"/>
                    <a:pt x="128" y="28"/>
                    <a:pt x="128" y="28"/>
                  </a:cubicBezTo>
                  <a:cubicBezTo>
                    <a:pt x="126" y="38"/>
                    <a:pt x="122" y="36"/>
                    <a:pt x="122" y="36"/>
                  </a:cubicBezTo>
                  <a:cubicBezTo>
                    <a:pt x="122" y="40"/>
                    <a:pt x="117" y="42"/>
                    <a:pt x="117" y="42"/>
                  </a:cubicBezTo>
                  <a:cubicBezTo>
                    <a:pt x="108" y="46"/>
                    <a:pt x="103" y="40"/>
                    <a:pt x="101" y="37"/>
                  </a:cubicBezTo>
                  <a:cubicBezTo>
                    <a:pt x="107" y="32"/>
                    <a:pt x="103" y="24"/>
                    <a:pt x="103" y="24"/>
                  </a:cubicBezTo>
                  <a:cubicBezTo>
                    <a:pt x="102" y="21"/>
                    <a:pt x="100" y="18"/>
                    <a:pt x="97" y="16"/>
                  </a:cubicBezTo>
                  <a:cubicBezTo>
                    <a:pt x="93" y="13"/>
                    <a:pt x="88" y="12"/>
                    <a:pt x="83" y="13"/>
                  </a:cubicBezTo>
                  <a:cubicBezTo>
                    <a:pt x="78" y="13"/>
                    <a:pt x="72" y="14"/>
                    <a:pt x="68" y="17"/>
                  </a:cubicBezTo>
                  <a:cubicBezTo>
                    <a:pt x="64" y="19"/>
                    <a:pt x="61" y="25"/>
                    <a:pt x="64" y="30"/>
                  </a:cubicBezTo>
                  <a:cubicBezTo>
                    <a:pt x="70" y="39"/>
                    <a:pt x="83" y="34"/>
                    <a:pt x="83" y="34"/>
                  </a:cubicBezTo>
                  <a:cubicBezTo>
                    <a:pt x="84" y="33"/>
                    <a:pt x="86" y="32"/>
                    <a:pt x="87" y="31"/>
                  </a:cubicBezTo>
                  <a:cubicBezTo>
                    <a:pt x="90" y="29"/>
                    <a:pt x="90" y="24"/>
                    <a:pt x="86" y="22"/>
                  </a:cubicBezTo>
                  <a:cubicBezTo>
                    <a:pt x="84" y="20"/>
                    <a:pt x="81" y="20"/>
                    <a:pt x="78" y="20"/>
                  </a:cubicBezTo>
                  <a:cubicBezTo>
                    <a:pt x="77" y="21"/>
                    <a:pt x="75" y="22"/>
                    <a:pt x="74" y="22"/>
                  </a:cubicBezTo>
                  <a:cubicBezTo>
                    <a:pt x="71" y="25"/>
                    <a:pt x="74" y="25"/>
                    <a:pt x="74" y="25"/>
                  </a:cubicBezTo>
                  <a:cubicBezTo>
                    <a:pt x="80" y="20"/>
                    <a:pt x="85" y="24"/>
                    <a:pt x="85" y="24"/>
                  </a:cubicBezTo>
                  <a:cubicBezTo>
                    <a:pt x="89" y="27"/>
                    <a:pt x="85" y="30"/>
                    <a:pt x="82" y="31"/>
                  </a:cubicBezTo>
                  <a:cubicBezTo>
                    <a:pt x="80" y="32"/>
                    <a:pt x="79" y="33"/>
                    <a:pt x="77" y="33"/>
                  </a:cubicBezTo>
                  <a:cubicBezTo>
                    <a:pt x="74" y="33"/>
                    <a:pt x="72" y="33"/>
                    <a:pt x="70" y="32"/>
                  </a:cubicBezTo>
                  <a:cubicBezTo>
                    <a:pt x="68" y="31"/>
                    <a:pt x="65" y="29"/>
                    <a:pt x="65" y="26"/>
                  </a:cubicBezTo>
                  <a:cubicBezTo>
                    <a:pt x="64" y="23"/>
                    <a:pt x="67" y="19"/>
                    <a:pt x="70" y="18"/>
                  </a:cubicBezTo>
                  <a:cubicBezTo>
                    <a:pt x="97" y="8"/>
                    <a:pt x="101" y="26"/>
                    <a:pt x="101" y="26"/>
                  </a:cubicBezTo>
                  <a:cubicBezTo>
                    <a:pt x="106" y="43"/>
                    <a:pt x="78" y="40"/>
                    <a:pt x="78" y="40"/>
                  </a:cubicBezTo>
                  <a:cubicBezTo>
                    <a:pt x="67" y="57"/>
                    <a:pt x="48" y="44"/>
                    <a:pt x="48" y="44"/>
                  </a:cubicBezTo>
                  <a:cubicBezTo>
                    <a:pt x="37" y="48"/>
                    <a:pt x="34" y="38"/>
                    <a:pt x="34" y="38"/>
                  </a:cubicBezTo>
                  <a:moveTo>
                    <a:pt x="48" y="64"/>
                  </a:moveTo>
                  <a:cubicBezTo>
                    <a:pt x="48" y="64"/>
                    <a:pt x="45" y="58"/>
                    <a:pt x="53" y="49"/>
                  </a:cubicBezTo>
                  <a:cubicBezTo>
                    <a:pt x="58" y="51"/>
                    <a:pt x="62" y="51"/>
                    <a:pt x="65" y="51"/>
                  </a:cubicBezTo>
                  <a:cubicBezTo>
                    <a:pt x="62" y="63"/>
                    <a:pt x="75" y="66"/>
                    <a:pt x="81" y="67"/>
                  </a:cubicBezTo>
                  <a:cubicBezTo>
                    <a:pt x="91" y="69"/>
                    <a:pt x="104" y="67"/>
                    <a:pt x="104" y="67"/>
                  </a:cubicBezTo>
                  <a:cubicBezTo>
                    <a:pt x="128" y="64"/>
                    <a:pt x="136" y="76"/>
                    <a:pt x="136" y="76"/>
                  </a:cubicBezTo>
                  <a:cubicBezTo>
                    <a:pt x="142" y="84"/>
                    <a:pt x="137" y="90"/>
                    <a:pt x="137" y="90"/>
                  </a:cubicBezTo>
                  <a:cubicBezTo>
                    <a:pt x="133" y="95"/>
                    <a:pt x="120" y="95"/>
                    <a:pt x="120" y="95"/>
                  </a:cubicBezTo>
                  <a:cubicBezTo>
                    <a:pt x="105" y="95"/>
                    <a:pt x="105" y="105"/>
                    <a:pt x="105" y="105"/>
                  </a:cubicBezTo>
                  <a:cubicBezTo>
                    <a:pt x="104" y="114"/>
                    <a:pt x="121" y="120"/>
                    <a:pt x="121" y="120"/>
                  </a:cubicBezTo>
                  <a:cubicBezTo>
                    <a:pt x="125" y="121"/>
                    <a:pt x="128" y="124"/>
                    <a:pt x="130" y="126"/>
                  </a:cubicBezTo>
                  <a:cubicBezTo>
                    <a:pt x="127" y="123"/>
                    <a:pt x="122" y="120"/>
                    <a:pt x="113" y="119"/>
                  </a:cubicBezTo>
                  <a:cubicBezTo>
                    <a:pt x="113" y="119"/>
                    <a:pt x="96" y="117"/>
                    <a:pt x="96" y="109"/>
                  </a:cubicBezTo>
                  <a:cubicBezTo>
                    <a:pt x="96" y="109"/>
                    <a:pt x="94" y="102"/>
                    <a:pt x="101" y="97"/>
                  </a:cubicBezTo>
                  <a:cubicBezTo>
                    <a:pt x="101" y="97"/>
                    <a:pt x="106" y="94"/>
                    <a:pt x="113" y="94"/>
                  </a:cubicBezTo>
                  <a:cubicBezTo>
                    <a:pt x="113" y="94"/>
                    <a:pt x="128" y="94"/>
                    <a:pt x="126" y="84"/>
                  </a:cubicBezTo>
                  <a:cubicBezTo>
                    <a:pt x="126" y="84"/>
                    <a:pt x="124" y="75"/>
                    <a:pt x="105" y="72"/>
                  </a:cubicBezTo>
                  <a:cubicBezTo>
                    <a:pt x="105" y="72"/>
                    <a:pt x="88" y="71"/>
                    <a:pt x="70" y="73"/>
                  </a:cubicBezTo>
                  <a:cubicBezTo>
                    <a:pt x="70" y="73"/>
                    <a:pt x="54" y="74"/>
                    <a:pt x="48" y="64"/>
                  </a:cubicBezTo>
                  <a:moveTo>
                    <a:pt x="120" y="82"/>
                  </a:moveTo>
                  <a:cubicBezTo>
                    <a:pt x="118" y="79"/>
                    <a:pt x="116" y="78"/>
                    <a:pt x="113" y="76"/>
                  </a:cubicBezTo>
                  <a:cubicBezTo>
                    <a:pt x="114" y="77"/>
                    <a:pt x="121" y="79"/>
                    <a:pt x="123" y="84"/>
                  </a:cubicBezTo>
                  <a:cubicBezTo>
                    <a:pt x="123" y="84"/>
                    <a:pt x="125" y="89"/>
                    <a:pt x="118" y="91"/>
                  </a:cubicBezTo>
                  <a:cubicBezTo>
                    <a:pt x="123" y="87"/>
                    <a:pt x="120" y="82"/>
                    <a:pt x="120" y="82"/>
                  </a:cubicBezTo>
                  <a:moveTo>
                    <a:pt x="70" y="49"/>
                  </a:moveTo>
                  <a:cubicBezTo>
                    <a:pt x="66" y="56"/>
                    <a:pt x="71" y="61"/>
                    <a:pt x="73" y="63"/>
                  </a:cubicBezTo>
                  <a:cubicBezTo>
                    <a:pt x="65" y="60"/>
                    <a:pt x="67" y="52"/>
                    <a:pt x="67" y="50"/>
                  </a:cubicBezTo>
                  <a:cubicBezTo>
                    <a:pt x="68" y="50"/>
                    <a:pt x="69" y="50"/>
                    <a:pt x="70" y="49"/>
                  </a:cubicBezTo>
                  <a:moveTo>
                    <a:pt x="125" y="46"/>
                  </a:moveTo>
                  <a:cubicBezTo>
                    <a:pt x="123" y="46"/>
                    <a:pt x="121" y="44"/>
                    <a:pt x="120" y="43"/>
                  </a:cubicBezTo>
                  <a:cubicBezTo>
                    <a:pt x="123" y="41"/>
                    <a:pt x="124" y="38"/>
                    <a:pt x="124" y="38"/>
                  </a:cubicBezTo>
                  <a:cubicBezTo>
                    <a:pt x="129" y="38"/>
                    <a:pt x="131" y="29"/>
                    <a:pt x="131" y="29"/>
                  </a:cubicBezTo>
                  <a:cubicBezTo>
                    <a:pt x="134" y="18"/>
                    <a:pt x="125" y="14"/>
                    <a:pt x="123" y="14"/>
                  </a:cubicBezTo>
                  <a:cubicBezTo>
                    <a:pt x="137" y="7"/>
                    <a:pt x="141" y="17"/>
                    <a:pt x="141" y="17"/>
                  </a:cubicBezTo>
                  <a:cubicBezTo>
                    <a:pt x="149" y="18"/>
                    <a:pt x="151" y="24"/>
                    <a:pt x="151" y="24"/>
                  </a:cubicBezTo>
                  <a:cubicBezTo>
                    <a:pt x="153" y="34"/>
                    <a:pt x="145" y="35"/>
                    <a:pt x="145" y="35"/>
                  </a:cubicBezTo>
                  <a:cubicBezTo>
                    <a:pt x="145" y="35"/>
                    <a:pt x="145" y="35"/>
                    <a:pt x="145" y="35"/>
                  </a:cubicBezTo>
                  <a:cubicBezTo>
                    <a:pt x="143" y="44"/>
                    <a:pt x="137" y="43"/>
                    <a:pt x="137" y="43"/>
                  </a:cubicBezTo>
                  <a:cubicBezTo>
                    <a:pt x="135" y="43"/>
                    <a:pt x="134" y="43"/>
                    <a:pt x="133" y="45"/>
                  </a:cubicBezTo>
                  <a:cubicBezTo>
                    <a:pt x="132" y="46"/>
                    <a:pt x="132" y="47"/>
                    <a:pt x="130" y="48"/>
                  </a:cubicBezTo>
                  <a:cubicBezTo>
                    <a:pt x="130" y="48"/>
                    <a:pt x="129" y="48"/>
                    <a:pt x="128" y="48"/>
                  </a:cubicBezTo>
                  <a:cubicBezTo>
                    <a:pt x="127" y="47"/>
                    <a:pt x="126" y="47"/>
                    <a:pt x="125" y="46"/>
                  </a:cubicBezTo>
                </a:path>
              </a:pathLst>
            </a:custGeom>
            <a:solidFill>
              <a:srgbClr val="E60012"/>
            </a:solidFill>
            <a:ln>
              <a:noFill/>
            </a:ln>
            <a:effectLst>
              <a:outerShdw blurRad="152400" dist="38100" sx="102000" sy="102000" algn="ctr" rotWithShape="0">
                <a:schemeClr val="tx1">
                  <a:lumMod val="85000"/>
                  <a:lumOff val="15000"/>
                  <a:alpha val="35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5" name="文本框 14"/>
            <p:cNvSpPr txBox="1"/>
            <p:nvPr/>
          </p:nvSpPr>
          <p:spPr>
            <a:xfrm>
              <a:off x="4911760" y="2386100"/>
              <a:ext cx="1719618" cy="400110"/>
            </a:xfrm>
            <a:prstGeom prst="rect">
              <a:avLst/>
            </a:prstGeom>
            <a:noFill/>
            <a:effectLst>
              <a:outerShdw blurRad="63500" dist="25400" sx="102000" sy="102000" algn="ctr" rotWithShape="0">
                <a:schemeClr val="tx1">
                  <a:lumMod val="75000"/>
                  <a:lumOff val="25000"/>
                  <a:alpha val="30000"/>
                </a:schemeClr>
              </a:outerShdw>
            </a:effectLst>
          </p:spPr>
          <p:txBody>
            <a:bodyPr wrap="square" rtlCol="0">
              <a:spAutoFit/>
            </a:bodyPr>
            <a:lstStyle/>
            <a:p>
              <a:pPr algn="ctr"/>
              <a:r>
                <a:rPr lang="zh-CN" altLang="en-US" sz="2000" b="1" dirty="0">
                  <a:solidFill>
                    <a:schemeClr val="bg1"/>
                  </a:solidFill>
                  <a:effectLst>
                    <a:outerShdw blurRad="63500" dist="25400" sx="102000" sy="102000" algn="ctr" rotWithShape="0">
                      <a:schemeClr val="tx1">
                        <a:lumMod val="85000"/>
                        <a:lumOff val="15000"/>
                        <a:alpha val="35000"/>
                      </a:schemeClr>
                    </a:outerShdw>
                  </a:effectLst>
                  <a:latin typeface="微软雅黑" panose="020B0503020204020204" pitchFamily="34" charset="-122"/>
                  <a:ea typeface="微软雅黑" panose="020B0503020204020204" pitchFamily="34" charset="-122"/>
                </a:rPr>
                <a:t>点击添加标题</a:t>
              </a:r>
            </a:p>
          </p:txBody>
        </p:sp>
      </p:grpSp>
      <p:sp>
        <p:nvSpPr>
          <p:cNvPr id="16" name="文本框 15"/>
          <p:cNvSpPr txBox="1"/>
          <p:nvPr/>
        </p:nvSpPr>
        <p:spPr>
          <a:xfrm>
            <a:off x="6389305" y="3544838"/>
            <a:ext cx="1260140" cy="1384995"/>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点击添加文本点击添加文本点击添加文本点击添加文本</a:t>
            </a:r>
          </a:p>
        </p:txBody>
      </p:sp>
      <p:grpSp>
        <p:nvGrpSpPr>
          <p:cNvPr id="17" name="组合 16"/>
          <p:cNvGrpSpPr/>
          <p:nvPr/>
        </p:nvGrpSpPr>
        <p:grpSpPr>
          <a:xfrm>
            <a:off x="8918691" y="2547305"/>
            <a:ext cx="2004062" cy="1649754"/>
            <a:chOff x="4796834" y="2268892"/>
            <a:chExt cx="2004062" cy="1649754"/>
          </a:xfrm>
        </p:grpSpPr>
        <p:sp>
          <p:nvSpPr>
            <p:cNvPr id="18" name="Freeform 74"/>
            <p:cNvSpPr>
              <a:spLocks noEditPoints="1"/>
            </p:cNvSpPr>
            <p:nvPr/>
          </p:nvSpPr>
          <p:spPr bwMode="auto">
            <a:xfrm>
              <a:off x="4796834" y="2268892"/>
              <a:ext cx="2004062" cy="1649754"/>
            </a:xfrm>
            <a:custGeom>
              <a:avLst/>
              <a:gdLst>
                <a:gd name="T0" fmla="*/ 21 w 153"/>
                <a:gd name="T1" fmla="*/ 37 h 126"/>
                <a:gd name="T2" fmla="*/ 10 w 153"/>
                <a:gd name="T3" fmla="*/ 26 h 126"/>
                <a:gd name="T4" fmla="*/ 1 w 153"/>
                <a:gd name="T5" fmla="*/ 18 h 126"/>
                <a:gd name="T6" fmla="*/ 36 w 153"/>
                <a:gd name="T7" fmla="*/ 11 h 126"/>
                <a:gd name="T8" fmla="*/ 31 w 153"/>
                <a:gd name="T9" fmla="*/ 36 h 126"/>
                <a:gd name="T10" fmla="*/ 34 w 153"/>
                <a:gd name="T11" fmla="*/ 38 h 126"/>
                <a:gd name="T12" fmla="*/ 48 w 153"/>
                <a:gd name="T13" fmla="*/ 5 h 126"/>
                <a:gd name="T14" fmla="*/ 86 w 153"/>
                <a:gd name="T15" fmla="*/ 0 h 126"/>
                <a:gd name="T16" fmla="*/ 122 w 153"/>
                <a:gd name="T17" fmla="*/ 16 h 126"/>
                <a:gd name="T18" fmla="*/ 122 w 153"/>
                <a:gd name="T19" fmla="*/ 36 h 126"/>
                <a:gd name="T20" fmla="*/ 101 w 153"/>
                <a:gd name="T21" fmla="*/ 37 h 126"/>
                <a:gd name="T22" fmla="*/ 97 w 153"/>
                <a:gd name="T23" fmla="*/ 16 h 126"/>
                <a:gd name="T24" fmla="*/ 68 w 153"/>
                <a:gd name="T25" fmla="*/ 17 h 126"/>
                <a:gd name="T26" fmla="*/ 83 w 153"/>
                <a:gd name="T27" fmla="*/ 34 h 126"/>
                <a:gd name="T28" fmla="*/ 86 w 153"/>
                <a:gd name="T29" fmla="*/ 22 h 126"/>
                <a:gd name="T30" fmla="*/ 74 w 153"/>
                <a:gd name="T31" fmla="*/ 22 h 126"/>
                <a:gd name="T32" fmla="*/ 85 w 153"/>
                <a:gd name="T33" fmla="*/ 24 h 126"/>
                <a:gd name="T34" fmla="*/ 77 w 153"/>
                <a:gd name="T35" fmla="*/ 33 h 126"/>
                <a:gd name="T36" fmla="*/ 65 w 153"/>
                <a:gd name="T37" fmla="*/ 26 h 126"/>
                <a:gd name="T38" fmla="*/ 101 w 153"/>
                <a:gd name="T39" fmla="*/ 26 h 126"/>
                <a:gd name="T40" fmla="*/ 48 w 153"/>
                <a:gd name="T41" fmla="*/ 44 h 126"/>
                <a:gd name="T42" fmla="*/ 48 w 153"/>
                <a:gd name="T43" fmla="*/ 64 h 126"/>
                <a:gd name="T44" fmla="*/ 65 w 153"/>
                <a:gd name="T45" fmla="*/ 51 h 126"/>
                <a:gd name="T46" fmla="*/ 104 w 153"/>
                <a:gd name="T47" fmla="*/ 67 h 126"/>
                <a:gd name="T48" fmla="*/ 137 w 153"/>
                <a:gd name="T49" fmla="*/ 90 h 126"/>
                <a:gd name="T50" fmla="*/ 105 w 153"/>
                <a:gd name="T51" fmla="*/ 105 h 126"/>
                <a:gd name="T52" fmla="*/ 130 w 153"/>
                <a:gd name="T53" fmla="*/ 126 h 126"/>
                <a:gd name="T54" fmla="*/ 96 w 153"/>
                <a:gd name="T55" fmla="*/ 109 h 126"/>
                <a:gd name="T56" fmla="*/ 113 w 153"/>
                <a:gd name="T57" fmla="*/ 94 h 126"/>
                <a:gd name="T58" fmla="*/ 105 w 153"/>
                <a:gd name="T59" fmla="*/ 72 h 126"/>
                <a:gd name="T60" fmla="*/ 48 w 153"/>
                <a:gd name="T61" fmla="*/ 64 h 126"/>
                <a:gd name="T62" fmla="*/ 113 w 153"/>
                <a:gd name="T63" fmla="*/ 76 h 126"/>
                <a:gd name="T64" fmla="*/ 118 w 153"/>
                <a:gd name="T65" fmla="*/ 91 h 126"/>
                <a:gd name="T66" fmla="*/ 70 w 153"/>
                <a:gd name="T67" fmla="*/ 49 h 126"/>
                <a:gd name="T68" fmla="*/ 67 w 153"/>
                <a:gd name="T69" fmla="*/ 50 h 126"/>
                <a:gd name="T70" fmla="*/ 125 w 153"/>
                <a:gd name="T71" fmla="*/ 46 h 126"/>
                <a:gd name="T72" fmla="*/ 124 w 153"/>
                <a:gd name="T73" fmla="*/ 38 h 126"/>
                <a:gd name="T74" fmla="*/ 123 w 153"/>
                <a:gd name="T75" fmla="*/ 14 h 126"/>
                <a:gd name="T76" fmla="*/ 151 w 153"/>
                <a:gd name="T77" fmla="*/ 24 h 126"/>
                <a:gd name="T78" fmla="*/ 145 w 153"/>
                <a:gd name="T79" fmla="*/ 35 h 126"/>
                <a:gd name="T80" fmla="*/ 133 w 153"/>
                <a:gd name="T81" fmla="*/ 45 h 126"/>
                <a:gd name="T82" fmla="*/ 128 w 153"/>
                <a:gd name="T83"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6">
                  <a:moveTo>
                    <a:pt x="31" y="37"/>
                  </a:moveTo>
                  <a:cubicBezTo>
                    <a:pt x="29" y="38"/>
                    <a:pt x="26" y="41"/>
                    <a:pt x="21" y="37"/>
                  </a:cubicBezTo>
                  <a:cubicBezTo>
                    <a:pt x="21" y="37"/>
                    <a:pt x="16" y="41"/>
                    <a:pt x="9" y="34"/>
                  </a:cubicBezTo>
                  <a:cubicBezTo>
                    <a:pt x="9" y="34"/>
                    <a:pt x="7" y="32"/>
                    <a:pt x="10" y="26"/>
                  </a:cubicBezTo>
                  <a:cubicBezTo>
                    <a:pt x="10" y="26"/>
                    <a:pt x="0" y="25"/>
                    <a:pt x="1" y="19"/>
                  </a:cubicBezTo>
                  <a:cubicBezTo>
                    <a:pt x="1" y="19"/>
                    <a:pt x="1" y="19"/>
                    <a:pt x="1" y="18"/>
                  </a:cubicBezTo>
                  <a:cubicBezTo>
                    <a:pt x="3" y="12"/>
                    <a:pt x="8" y="7"/>
                    <a:pt x="15" y="9"/>
                  </a:cubicBezTo>
                  <a:cubicBezTo>
                    <a:pt x="15" y="9"/>
                    <a:pt x="25" y="1"/>
                    <a:pt x="36" y="11"/>
                  </a:cubicBezTo>
                  <a:cubicBezTo>
                    <a:pt x="32" y="16"/>
                    <a:pt x="36" y="22"/>
                    <a:pt x="36" y="22"/>
                  </a:cubicBezTo>
                  <a:cubicBezTo>
                    <a:pt x="28" y="25"/>
                    <a:pt x="31" y="36"/>
                    <a:pt x="31" y="36"/>
                  </a:cubicBezTo>
                  <a:cubicBezTo>
                    <a:pt x="31" y="36"/>
                    <a:pt x="31" y="37"/>
                    <a:pt x="31" y="37"/>
                  </a:cubicBezTo>
                  <a:moveTo>
                    <a:pt x="34" y="38"/>
                  </a:moveTo>
                  <a:cubicBezTo>
                    <a:pt x="30" y="27"/>
                    <a:pt x="39" y="23"/>
                    <a:pt x="39" y="23"/>
                  </a:cubicBezTo>
                  <a:cubicBezTo>
                    <a:pt x="31" y="10"/>
                    <a:pt x="48" y="5"/>
                    <a:pt x="48" y="5"/>
                  </a:cubicBezTo>
                  <a:cubicBezTo>
                    <a:pt x="57" y="2"/>
                    <a:pt x="65" y="7"/>
                    <a:pt x="65" y="7"/>
                  </a:cubicBezTo>
                  <a:cubicBezTo>
                    <a:pt x="72" y="0"/>
                    <a:pt x="86" y="0"/>
                    <a:pt x="86" y="0"/>
                  </a:cubicBezTo>
                  <a:cubicBezTo>
                    <a:pt x="100" y="0"/>
                    <a:pt x="106" y="9"/>
                    <a:pt x="106" y="9"/>
                  </a:cubicBezTo>
                  <a:cubicBezTo>
                    <a:pt x="117" y="5"/>
                    <a:pt x="122" y="16"/>
                    <a:pt x="122" y="16"/>
                  </a:cubicBezTo>
                  <a:cubicBezTo>
                    <a:pt x="130" y="18"/>
                    <a:pt x="128" y="28"/>
                    <a:pt x="128" y="28"/>
                  </a:cubicBezTo>
                  <a:cubicBezTo>
                    <a:pt x="126" y="38"/>
                    <a:pt x="122" y="36"/>
                    <a:pt x="122" y="36"/>
                  </a:cubicBezTo>
                  <a:cubicBezTo>
                    <a:pt x="122" y="40"/>
                    <a:pt x="117" y="42"/>
                    <a:pt x="117" y="42"/>
                  </a:cubicBezTo>
                  <a:cubicBezTo>
                    <a:pt x="108" y="46"/>
                    <a:pt x="103" y="40"/>
                    <a:pt x="101" y="37"/>
                  </a:cubicBezTo>
                  <a:cubicBezTo>
                    <a:pt x="107" y="32"/>
                    <a:pt x="103" y="24"/>
                    <a:pt x="103" y="24"/>
                  </a:cubicBezTo>
                  <a:cubicBezTo>
                    <a:pt x="102" y="21"/>
                    <a:pt x="100" y="18"/>
                    <a:pt x="97" y="16"/>
                  </a:cubicBezTo>
                  <a:cubicBezTo>
                    <a:pt x="93" y="13"/>
                    <a:pt x="88" y="12"/>
                    <a:pt x="83" y="13"/>
                  </a:cubicBezTo>
                  <a:cubicBezTo>
                    <a:pt x="78" y="13"/>
                    <a:pt x="72" y="14"/>
                    <a:pt x="68" y="17"/>
                  </a:cubicBezTo>
                  <a:cubicBezTo>
                    <a:pt x="64" y="19"/>
                    <a:pt x="61" y="25"/>
                    <a:pt x="64" y="30"/>
                  </a:cubicBezTo>
                  <a:cubicBezTo>
                    <a:pt x="70" y="39"/>
                    <a:pt x="83" y="34"/>
                    <a:pt x="83" y="34"/>
                  </a:cubicBezTo>
                  <a:cubicBezTo>
                    <a:pt x="84" y="33"/>
                    <a:pt x="86" y="32"/>
                    <a:pt x="87" y="31"/>
                  </a:cubicBezTo>
                  <a:cubicBezTo>
                    <a:pt x="90" y="29"/>
                    <a:pt x="90" y="24"/>
                    <a:pt x="86" y="22"/>
                  </a:cubicBezTo>
                  <a:cubicBezTo>
                    <a:pt x="84" y="20"/>
                    <a:pt x="81" y="20"/>
                    <a:pt x="78" y="20"/>
                  </a:cubicBezTo>
                  <a:cubicBezTo>
                    <a:pt x="77" y="21"/>
                    <a:pt x="75" y="22"/>
                    <a:pt x="74" y="22"/>
                  </a:cubicBezTo>
                  <a:cubicBezTo>
                    <a:pt x="71" y="25"/>
                    <a:pt x="74" y="25"/>
                    <a:pt x="74" y="25"/>
                  </a:cubicBezTo>
                  <a:cubicBezTo>
                    <a:pt x="80" y="20"/>
                    <a:pt x="85" y="24"/>
                    <a:pt x="85" y="24"/>
                  </a:cubicBezTo>
                  <a:cubicBezTo>
                    <a:pt x="89" y="27"/>
                    <a:pt x="85" y="30"/>
                    <a:pt x="82" y="31"/>
                  </a:cubicBezTo>
                  <a:cubicBezTo>
                    <a:pt x="80" y="32"/>
                    <a:pt x="79" y="33"/>
                    <a:pt x="77" y="33"/>
                  </a:cubicBezTo>
                  <a:cubicBezTo>
                    <a:pt x="74" y="33"/>
                    <a:pt x="72" y="33"/>
                    <a:pt x="70" y="32"/>
                  </a:cubicBezTo>
                  <a:cubicBezTo>
                    <a:pt x="68" y="31"/>
                    <a:pt x="65" y="29"/>
                    <a:pt x="65" y="26"/>
                  </a:cubicBezTo>
                  <a:cubicBezTo>
                    <a:pt x="64" y="23"/>
                    <a:pt x="67" y="19"/>
                    <a:pt x="70" y="18"/>
                  </a:cubicBezTo>
                  <a:cubicBezTo>
                    <a:pt x="97" y="8"/>
                    <a:pt x="101" y="26"/>
                    <a:pt x="101" y="26"/>
                  </a:cubicBezTo>
                  <a:cubicBezTo>
                    <a:pt x="106" y="43"/>
                    <a:pt x="78" y="40"/>
                    <a:pt x="78" y="40"/>
                  </a:cubicBezTo>
                  <a:cubicBezTo>
                    <a:pt x="67" y="57"/>
                    <a:pt x="48" y="44"/>
                    <a:pt x="48" y="44"/>
                  </a:cubicBezTo>
                  <a:cubicBezTo>
                    <a:pt x="37" y="48"/>
                    <a:pt x="34" y="38"/>
                    <a:pt x="34" y="38"/>
                  </a:cubicBezTo>
                  <a:moveTo>
                    <a:pt x="48" y="64"/>
                  </a:moveTo>
                  <a:cubicBezTo>
                    <a:pt x="48" y="64"/>
                    <a:pt x="45" y="58"/>
                    <a:pt x="53" y="49"/>
                  </a:cubicBezTo>
                  <a:cubicBezTo>
                    <a:pt x="58" y="51"/>
                    <a:pt x="62" y="51"/>
                    <a:pt x="65" y="51"/>
                  </a:cubicBezTo>
                  <a:cubicBezTo>
                    <a:pt x="62" y="63"/>
                    <a:pt x="75" y="66"/>
                    <a:pt x="81" y="67"/>
                  </a:cubicBezTo>
                  <a:cubicBezTo>
                    <a:pt x="91" y="69"/>
                    <a:pt x="104" y="67"/>
                    <a:pt x="104" y="67"/>
                  </a:cubicBezTo>
                  <a:cubicBezTo>
                    <a:pt x="128" y="64"/>
                    <a:pt x="136" y="76"/>
                    <a:pt x="136" y="76"/>
                  </a:cubicBezTo>
                  <a:cubicBezTo>
                    <a:pt x="142" y="84"/>
                    <a:pt x="137" y="90"/>
                    <a:pt x="137" y="90"/>
                  </a:cubicBezTo>
                  <a:cubicBezTo>
                    <a:pt x="133" y="95"/>
                    <a:pt x="120" y="95"/>
                    <a:pt x="120" y="95"/>
                  </a:cubicBezTo>
                  <a:cubicBezTo>
                    <a:pt x="105" y="95"/>
                    <a:pt x="105" y="105"/>
                    <a:pt x="105" y="105"/>
                  </a:cubicBezTo>
                  <a:cubicBezTo>
                    <a:pt x="104" y="114"/>
                    <a:pt x="121" y="120"/>
                    <a:pt x="121" y="120"/>
                  </a:cubicBezTo>
                  <a:cubicBezTo>
                    <a:pt x="125" y="121"/>
                    <a:pt x="128" y="124"/>
                    <a:pt x="130" y="126"/>
                  </a:cubicBezTo>
                  <a:cubicBezTo>
                    <a:pt x="127" y="123"/>
                    <a:pt x="122" y="120"/>
                    <a:pt x="113" y="119"/>
                  </a:cubicBezTo>
                  <a:cubicBezTo>
                    <a:pt x="113" y="119"/>
                    <a:pt x="96" y="117"/>
                    <a:pt x="96" y="109"/>
                  </a:cubicBezTo>
                  <a:cubicBezTo>
                    <a:pt x="96" y="109"/>
                    <a:pt x="94" y="102"/>
                    <a:pt x="101" y="97"/>
                  </a:cubicBezTo>
                  <a:cubicBezTo>
                    <a:pt x="101" y="97"/>
                    <a:pt x="106" y="94"/>
                    <a:pt x="113" y="94"/>
                  </a:cubicBezTo>
                  <a:cubicBezTo>
                    <a:pt x="113" y="94"/>
                    <a:pt x="128" y="94"/>
                    <a:pt x="126" y="84"/>
                  </a:cubicBezTo>
                  <a:cubicBezTo>
                    <a:pt x="126" y="84"/>
                    <a:pt x="124" y="75"/>
                    <a:pt x="105" y="72"/>
                  </a:cubicBezTo>
                  <a:cubicBezTo>
                    <a:pt x="105" y="72"/>
                    <a:pt x="88" y="71"/>
                    <a:pt x="70" y="73"/>
                  </a:cubicBezTo>
                  <a:cubicBezTo>
                    <a:pt x="70" y="73"/>
                    <a:pt x="54" y="74"/>
                    <a:pt x="48" y="64"/>
                  </a:cubicBezTo>
                  <a:moveTo>
                    <a:pt x="120" y="82"/>
                  </a:moveTo>
                  <a:cubicBezTo>
                    <a:pt x="118" y="79"/>
                    <a:pt x="116" y="78"/>
                    <a:pt x="113" y="76"/>
                  </a:cubicBezTo>
                  <a:cubicBezTo>
                    <a:pt x="114" y="77"/>
                    <a:pt x="121" y="79"/>
                    <a:pt x="123" y="84"/>
                  </a:cubicBezTo>
                  <a:cubicBezTo>
                    <a:pt x="123" y="84"/>
                    <a:pt x="125" y="89"/>
                    <a:pt x="118" y="91"/>
                  </a:cubicBezTo>
                  <a:cubicBezTo>
                    <a:pt x="123" y="87"/>
                    <a:pt x="120" y="82"/>
                    <a:pt x="120" y="82"/>
                  </a:cubicBezTo>
                  <a:moveTo>
                    <a:pt x="70" y="49"/>
                  </a:moveTo>
                  <a:cubicBezTo>
                    <a:pt x="66" y="56"/>
                    <a:pt x="71" y="61"/>
                    <a:pt x="73" y="63"/>
                  </a:cubicBezTo>
                  <a:cubicBezTo>
                    <a:pt x="65" y="60"/>
                    <a:pt x="67" y="52"/>
                    <a:pt x="67" y="50"/>
                  </a:cubicBezTo>
                  <a:cubicBezTo>
                    <a:pt x="68" y="50"/>
                    <a:pt x="69" y="50"/>
                    <a:pt x="70" y="49"/>
                  </a:cubicBezTo>
                  <a:moveTo>
                    <a:pt x="125" y="46"/>
                  </a:moveTo>
                  <a:cubicBezTo>
                    <a:pt x="123" y="46"/>
                    <a:pt x="121" y="44"/>
                    <a:pt x="120" y="43"/>
                  </a:cubicBezTo>
                  <a:cubicBezTo>
                    <a:pt x="123" y="41"/>
                    <a:pt x="124" y="38"/>
                    <a:pt x="124" y="38"/>
                  </a:cubicBezTo>
                  <a:cubicBezTo>
                    <a:pt x="129" y="38"/>
                    <a:pt x="131" y="29"/>
                    <a:pt x="131" y="29"/>
                  </a:cubicBezTo>
                  <a:cubicBezTo>
                    <a:pt x="134" y="18"/>
                    <a:pt x="125" y="14"/>
                    <a:pt x="123" y="14"/>
                  </a:cubicBezTo>
                  <a:cubicBezTo>
                    <a:pt x="137" y="7"/>
                    <a:pt x="141" y="17"/>
                    <a:pt x="141" y="17"/>
                  </a:cubicBezTo>
                  <a:cubicBezTo>
                    <a:pt x="149" y="18"/>
                    <a:pt x="151" y="24"/>
                    <a:pt x="151" y="24"/>
                  </a:cubicBezTo>
                  <a:cubicBezTo>
                    <a:pt x="153" y="34"/>
                    <a:pt x="145" y="35"/>
                    <a:pt x="145" y="35"/>
                  </a:cubicBezTo>
                  <a:cubicBezTo>
                    <a:pt x="145" y="35"/>
                    <a:pt x="145" y="35"/>
                    <a:pt x="145" y="35"/>
                  </a:cubicBezTo>
                  <a:cubicBezTo>
                    <a:pt x="143" y="44"/>
                    <a:pt x="137" y="43"/>
                    <a:pt x="137" y="43"/>
                  </a:cubicBezTo>
                  <a:cubicBezTo>
                    <a:pt x="135" y="43"/>
                    <a:pt x="134" y="43"/>
                    <a:pt x="133" y="45"/>
                  </a:cubicBezTo>
                  <a:cubicBezTo>
                    <a:pt x="132" y="46"/>
                    <a:pt x="132" y="47"/>
                    <a:pt x="130" y="48"/>
                  </a:cubicBezTo>
                  <a:cubicBezTo>
                    <a:pt x="130" y="48"/>
                    <a:pt x="129" y="48"/>
                    <a:pt x="128" y="48"/>
                  </a:cubicBezTo>
                  <a:cubicBezTo>
                    <a:pt x="127" y="47"/>
                    <a:pt x="126" y="47"/>
                    <a:pt x="125" y="46"/>
                  </a:cubicBezTo>
                </a:path>
              </a:pathLst>
            </a:custGeom>
            <a:solidFill>
              <a:srgbClr val="E60012"/>
            </a:solidFill>
            <a:ln>
              <a:noFill/>
            </a:ln>
            <a:effectLst>
              <a:outerShdw blurRad="152400" dist="38100" sx="102000" sy="102000" algn="ctr" rotWithShape="0">
                <a:schemeClr val="tx1">
                  <a:lumMod val="85000"/>
                  <a:lumOff val="15000"/>
                  <a:alpha val="35000"/>
                </a:scheme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文本框 18"/>
            <p:cNvSpPr txBox="1"/>
            <p:nvPr/>
          </p:nvSpPr>
          <p:spPr>
            <a:xfrm>
              <a:off x="4911760" y="2386100"/>
              <a:ext cx="1719618" cy="400110"/>
            </a:xfrm>
            <a:prstGeom prst="rect">
              <a:avLst/>
            </a:prstGeom>
            <a:noFill/>
            <a:effectLst>
              <a:outerShdw blurRad="63500" dist="25400" sx="102000" sy="102000" algn="ctr" rotWithShape="0">
                <a:schemeClr val="tx1">
                  <a:lumMod val="75000"/>
                  <a:lumOff val="25000"/>
                  <a:alpha val="30000"/>
                </a:schemeClr>
              </a:outerShdw>
            </a:effectLst>
          </p:spPr>
          <p:txBody>
            <a:bodyPr wrap="square" rtlCol="0">
              <a:spAutoFit/>
            </a:bodyPr>
            <a:lstStyle/>
            <a:p>
              <a:pPr algn="ctr"/>
              <a:r>
                <a:rPr lang="zh-CN" altLang="en-US" sz="2000" b="1" dirty="0">
                  <a:solidFill>
                    <a:schemeClr val="bg1"/>
                  </a:solidFill>
                  <a:effectLst>
                    <a:outerShdw blurRad="63500" dist="25400" sx="102000" sy="102000" algn="ctr" rotWithShape="0">
                      <a:schemeClr val="tx1">
                        <a:lumMod val="85000"/>
                        <a:lumOff val="15000"/>
                        <a:alpha val="35000"/>
                      </a:schemeClr>
                    </a:outerShdw>
                  </a:effectLst>
                  <a:latin typeface="微软雅黑" panose="020B0503020204020204" pitchFamily="34" charset="-122"/>
                  <a:ea typeface="微软雅黑" panose="020B0503020204020204" pitchFamily="34" charset="-122"/>
                </a:rPr>
                <a:t>点击添加标题</a:t>
              </a:r>
            </a:p>
          </p:txBody>
        </p:sp>
      </p:grpSp>
      <p:sp>
        <p:nvSpPr>
          <p:cNvPr id="20" name="文本框 19"/>
          <p:cNvSpPr txBox="1"/>
          <p:nvPr/>
        </p:nvSpPr>
        <p:spPr>
          <a:xfrm>
            <a:off x="8918691" y="3544838"/>
            <a:ext cx="1260140" cy="1384995"/>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点击添加文本点击添加文本点击添加文本点击添加文本</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email"/>
          <a:srcRect/>
          <a:stretch>
            <a:fillRect/>
          </a:stretch>
        </p:blipFill>
        <p:spPr>
          <a:xfrm>
            <a:off x="128336" y="5951620"/>
            <a:ext cx="4572215" cy="762001"/>
          </a:xfrm>
          <a:prstGeom prst="rect">
            <a:avLst/>
          </a:prstGeom>
        </p:spPr>
      </p:pic>
      <p:pic>
        <p:nvPicPr>
          <p:cNvPr id="13" name="图片 12"/>
          <p:cNvPicPr>
            <a:picLocks noChangeAspect="1"/>
          </p:cNvPicPr>
          <p:nvPr/>
        </p:nvPicPr>
        <p:blipFill rotWithShape="1">
          <a:blip r:embed="rId2" cstate="email"/>
          <a:srcRect/>
          <a:stretch>
            <a:fillRect/>
          </a:stretch>
        </p:blipFill>
        <p:spPr>
          <a:xfrm>
            <a:off x="7496920" y="5951620"/>
            <a:ext cx="4572215" cy="762001"/>
          </a:xfrm>
          <a:prstGeom prst="rect">
            <a:avLst/>
          </a:prstGeom>
        </p:spPr>
      </p:pic>
      <p:pic>
        <p:nvPicPr>
          <p:cNvPr id="14" name="图片 13"/>
          <p:cNvPicPr>
            <a:picLocks noChangeAspect="1"/>
          </p:cNvPicPr>
          <p:nvPr/>
        </p:nvPicPr>
        <p:blipFill rotWithShape="1">
          <a:blip r:embed="rId3" cstate="email"/>
          <a:srcRect/>
          <a:stretch>
            <a:fillRect/>
          </a:stretch>
        </p:blipFill>
        <p:spPr>
          <a:xfrm>
            <a:off x="4138971" y="5983704"/>
            <a:ext cx="4572215" cy="729917"/>
          </a:xfrm>
          <a:prstGeom prst="rect">
            <a:avLst/>
          </a:prstGeom>
          <a:effectLst>
            <a:softEdge rad="63500"/>
          </a:effectLst>
        </p:spPr>
      </p:pic>
      <p:pic>
        <p:nvPicPr>
          <p:cNvPr id="5" name="图片 4"/>
          <p:cNvPicPr>
            <a:picLocks noChangeAspect="1"/>
          </p:cNvPicPr>
          <p:nvPr/>
        </p:nvPicPr>
        <p:blipFill rotWithShape="1">
          <a:blip r:embed="rId4"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6" name="图文框 5"/>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5" cstate="email"/>
          <a:stretch>
            <a:fillRect/>
          </a:stretch>
        </p:blipFill>
        <p:spPr>
          <a:xfrm>
            <a:off x="-558643" y="-604917"/>
            <a:ext cx="2463687" cy="2497885"/>
          </a:xfrm>
          <a:prstGeom prst="rect">
            <a:avLst/>
          </a:prstGeom>
        </p:spPr>
      </p:pic>
      <p:sp>
        <p:nvSpPr>
          <p:cNvPr id="12" name="文本框 11"/>
          <p:cNvSpPr txBox="1"/>
          <p:nvPr/>
        </p:nvSpPr>
        <p:spPr>
          <a:xfrm>
            <a:off x="4092594" y="1916144"/>
            <a:ext cx="3929108" cy="1200329"/>
          </a:xfrm>
          <a:prstGeom prst="rect">
            <a:avLst/>
          </a:prstGeom>
          <a:noFill/>
          <a:effectLst>
            <a:outerShdw blurRad="76200" dist="25400" sx="102000" sy="102000" algn="ctr" rotWithShape="0">
              <a:schemeClr val="tx1">
                <a:lumMod val="65000"/>
                <a:lumOff val="35000"/>
                <a:alpha val="30000"/>
              </a:schemeClr>
            </a:outerShdw>
          </a:effectLst>
        </p:spPr>
        <p:txBody>
          <a:bodyPr wrap="square" rtlCol="0">
            <a:spAutoFit/>
          </a:bodyPr>
          <a:lstStyle/>
          <a:p>
            <a:pPr algn="ctr"/>
            <a:r>
              <a:rPr lang="zh-CN" altLang="en-US" sz="7200" b="1">
                <a:solidFill>
                  <a:srgbClr val="FF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第一项</a:t>
            </a:r>
          </a:p>
        </p:txBody>
      </p:sp>
      <p:pic>
        <p:nvPicPr>
          <p:cNvPr id="32" name="图片 31"/>
          <p:cNvPicPr>
            <a:picLocks noChangeAspect="1"/>
          </p:cNvPicPr>
          <p:nvPr/>
        </p:nvPicPr>
        <p:blipFill rotWithShape="1">
          <a:blip r:embed="rId6" cstate="email"/>
          <a:srcRect t="42105" b="24679"/>
          <a:stretch>
            <a:fillRect/>
          </a:stretch>
        </p:blipFill>
        <p:spPr>
          <a:xfrm>
            <a:off x="3253743" y="2222956"/>
            <a:ext cx="1177428" cy="586704"/>
          </a:xfrm>
          <a:prstGeom prst="rect">
            <a:avLst/>
          </a:prstGeom>
          <a:effectLst>
            <a:outerShdw blurRad="114300" dist="38100" algn="l" rotWithShape="0">
              <a:schemeClr val="tx1">
                <a:lumMod val="65000"/>
                <a:lumOff val="35000"/>
                <a:alpha val="20000"/>
              </a:schemeClr>
            </a:outerShdw>
          </a:effectLst>
        </p:spPr>
      </p:pic>
      <p:pic>
        <p:nvPicPr>
          <p:cNvPr id="33" name="图片 32"/>
          <p:cNvPicPr>
            <a:picLocks noChangeAspect="1"/>
          </p:cNvPicPr>
          <p:nvPr/>
        </p:nvPicPr>
        <p:blipFill rotWithShape="1">
          <a:blip r:embed="rId7" cstate="email"/>
          <a:srcRect t="42105" b="24679"/>
          <a:stretch>
            <a:fillRect/>
          </a:stretch>
        </p:blipFill>
        <p:spPr>
          <a:xfrm flipH="1">
            <a:off x="7683126" y="2203597"/>
            <a:ext cx="1255131" cy="625423"/>
          </a:xfrm>
          <a:prstGeom prst="rect">
            <a:avLst/>
          </a:prstGeom>
          <a:effectLst>
            <a:outerShdw blurRad="114300" dist="38100" dir="10800000" algn="r" rotWithShape="0">
              <a:schemeClr val="tx1">
                <a:lumMod val="65000"/>
                <a:lumOff val="35000"/>
                <a:alpha val="20000"/>
              </a:schemeClr>
            </a:outerShdw>
          </a:effectLst>
        </p:spPr>
      </p:pic>
      <p:grpSp>
        <p:nvGrpSpPr>
          <p:cNvPr id="11" name="组合 10"/>
          <p:cNvGrpSpPr/>
          <p:nvPr/>
        </p:nvGrpSpPr>
        <p:grpSpPr>
          <a:xfrm>
            <a:off x="3618558" y="3194893"/>
            <a:ext cx="1519210" cy="1423194"/>
            <a:chOff x="930432" y="2409086"/>
            <a:chExt cx="1949224" cy="1826030"/>
          </a:xfrm>
        </p:grpSpPr>
        <p:pic>
          <p:nvPicPr>
            <p:cNvPr id="2" name="图片 1"/>
            <p:cNvPicPr>
              <a:picLocks noChangeAspect="1"/>
            </p:cNvPicPr>
            <p:nvPr/>
          </p:nvPicPr>
          <p:blipFill rotWithShape="1">
            <a:blip r:embed="rId8" cstate="email"/>
            <a:srcRect/>
            <a:stretch>
              <a:fillRect/>
            </a:stretch>
          </p:blipFill>
          <p:spPr>
            <a:xfrm>
              <a:off x="930432" y="2409086"/>
              <a:ext cx="1949224" cy="1826030"/>
            </a:xfrm>
            <a:prstGeom prst="rect">
              <a:avLst/>
            </a:prstGeom>
            <a:effectLst>
              <a:outerShdw blurRad="63500" dist="25400" sx="102000" sy="102000" algn="ctr" rotWithShape="0">
                <a:schemeClr val="tx1">
                  <a:lumMod val="65000"/>
                  <a:lumOff val="35000"/>
                  <a:alpha val="20000"/>
                </a:schemeClr>
              </a:outerShdw>
            </a:effectLst>
          </p:spPr>
        </p:pic>
        <p:sp>
          <p:nvSpPr>
            <p:cNvPr id="10" name="文本框 9"/>
            <p:cNvSpPr txBox="1"/>
            <p:nvPr/>
          </p:nvSpPr>
          <p:spPr>
            <a:xfrm>
              <a:off x="1421533" y="2565392"/>
              <a:ext cx="890443" cy="1540083"/>
            </a:xfrm>
            <a:prstGeom prst="rect">
              <a:avLst/>
            </a:prstGeom>
            <a:noFill/>
            <a:effectLst>
              <a:outerShdw blurRad="63500" dist="25400" sx="102000" sy="102000" algn="ctr" rotWithShape="0">
                <a:schemeClr val="tx1">
                  <a:lumMod val="65000"/>
                  <a:lumOff val="35000"/>
                  <a:alpha val="40000"/>
                </a:schemeClr>
              </a:outerShdw>
            </a:effectLst>
          </p:spPr>
          <p:txBody>
            <a:bodyPr wrap="square" rtlCol="0">
              <a:spAutoFit/>
            </a:bodyPr>
            <a:lstStyle/>
            <a:p>
              <a:pPr algn="ctr"/>
              <a:r>
                <a:rPr lang="zh-CN" altLang="en-US" sz="72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壹</a:t>
              </a:r>
            </a:p>
          </p:txBody>
        </p:sp>
      </p:grpSp>
      <p:sp>
        <p:nvSpPr>
          <p:cNvPr id="3" name="TextBox 2"/>
          <p:cNvSpPr txBox="1"/>
          <p:nvPr/>
        </p:nvSpPr>
        <p:spPr>
          <a:xfrm>
            <a:off x="4986120" y="3398659"/>
            <a:ext cx="3587322" cy="1015663"/>
          </a:xfrm>
          <a:prstGeom prst="rect">
            <a:avLst/>
          </a:prstGeom>
          <a:noFill/>
        </p:spPr>
        <p:txBody>
          <a:bodyPr wrap="square" rtlCol="0">
            <a:spAutoFit/>
          </a:bodyPr>
          <a:lstStyle/>
          <a:p>
            <a:pPr algn="ctr"/>
            <a:r>
              <a:rPr lang="zh-CN" altLang="en-US" sz="60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 presetClass="entr" presetSubtype="9" fill="hold"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12" presetClass="entr" presetSubtype="8" fill="hold" nodeType="withEffect">
                                  <p:stCondLst>
                                    <p:cond delay="5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p:tgtEl>
                                          <p:spTgt spid="32"/>
                                        </p:tgtEl>
                                        <p:attrNameLst>
                                          <p:attrName>ppt_x</p:attrName>
                                        </p:attrNameLst>
                                      </p:cBhvr>
                                      <p:tavLst>
                                        <p:tav tm="0">
                                          <p:val>
                                            <p:strVal val="#ppt_x-#ppt_w*1.125000"/>
                                          </p:val>
                                        </p:tav>
                                        <p:tav tm="100000">
                                          <p:val>
                                            <p:strVal val="#ppt_x"/>
                                          </p:val>
                                        </p:tav>
                                      </p:tavLst>
                                    </p:anim>
                                    <p:animEffect transition="in" filter="wipe(right)">
                                      <p:cBhvr>
                                        <p:cTn id="28" dur="500"/>
                                        <p:tgtEl>
                                          <p:spTgt spid="32"/>
                                        </p:tgtEl>
                                      </p:cBhvr>
                                    </p:animEffect>
                                  </p:childTnLst>
                                </p:cTn>
                              </p:par>
                              <p:par>
                                <p:cTn id="29" presetID="12" presetClass="entr" presetSubtype="2" fill="hold" nodeType="withEffect">
                                  <p:stCondLst>
                                    <p:cond delay="5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p:tgtEl>
                                          <p:spTgt spid="33"/>
                                        </p:tgtEl>
                                        <p:attrNameLst>
                                          <p:attrName>ppt_x</p:attrName>
                                        </p:attrNameLst>
                                      </p:cBhvr>
                                      <p:tavLst>
                                        <p:tav tm="0">
                                          <p:val>
                                            <p:strVal val="#ppt_x+#ppt_w*1.125000"/>
                                          </p:val>
                                        </p:tav>
                                        <p:tav tm="100000">
                                          <p:val>
                                            <p:strVal val="#ppt_x"/>
                                          </p:val>
                                        </p:tav>
                                      </p:tavLst>
                                    </p:anim>
                                    <p:animEffect transition="in" filter="wipe(left)">
                                      <p:cBhvr>
                                        <p:cTn id="32" dur="500"/>
                                        <p:tgtEl>
                                          <p:spTgt spid="33"/>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23" presetClass="entr" presetSubtype="528" fill="hold" nodeType="withEffect">
                                  <p:stCondLst>
                                    <p:cond delay="10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ppt_x</p:attrName>
                                        </p:attrNameLst>
                                      </p:cBhvr>
                                      <p:tavLst>
                                        <p:tav tm="0">
                                          <p:val>
                                            <p:fltVal val="0.5"/>
                                          </p:val>
                                        </p:tav>
                                        <p:tav tm="100000">
                                          <p:val>
                                            <p:strVal val="#ppt_x"/>
                                          </p:val>
                                        </p:tav>
                                      </p:tavLst>
                                    </p:anim>
                                    <p:anim calcmode="lin" valueType="num">
                                      <p:cBhvr>
                                        <p:cTn id="43" dur="500" fill="hold"/>
                                        <p:tgtEl>
                                          <p:spTgt spid="11"/>
                                        </p:tgtEl>
                                        <p:attrNameLst>
                                          <p:attrName>ppt_y</p:attrName>
                                        </p:attrNameLst>
                                      </p:cBhvr>
                                      <p:tavLst>
                                        <p:tav tm="0">
                                          <p:val>
                                            <p:fltVal val="0.5"/>
                                          </p:val>
                                        </p:tav>
                                        <p:tav tm="100000">
                                          <p:val>
                                            <p:strVal val="#ppt_y"/>
                                          </p:val>
                                        </p:tav>
                                      </p:tavLst>
                                    </p:anim>
                                  </p:childTnLst>
                                </p:cTn>
                              </p:par>
                              <p:par>
                                <p:cTn id="44" presetID="41" presetClass="entr" presetSubtype="0" fill="hold" grpId="0" nodeType="withEffect">
                                  <p:stCondLst>
                                    <p:cond delay="1250"/>
                                  </p:stCondLst>
                                  <p:iterate type="lt">
                                    <p:tmPct val="10000"/>
                                  </p:iterate>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
                                        </p:tgtEl>
                                        <p:attrNameLst>
                                          <p:attrName>ppt_y</p:attrName>
                                        </p:attrNameLst>
                                      </p:cBhvr>
                                      <p:tavLst>
                                        <p:tav tm="0">
                                          <p:val>
                                            <p:strVal val="#ppt_y"/>
                                          </p:val>
                                        </p:tav>
                                        <p:tav tm="100000">
                                          <p:val>
                                            <p:strVal val="#ppt_y"/>
                                          </p:val>
                                        </p:tav>
                                      </p:tavLst>
                                    </p:anim>
                                    <p:anim calcmode="lin" valueType="num">
                                      <p:cBhvr>
                                        <p:cTn id="4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9"/>
          <p:cNvSpPr/>
          <p:nvPr/>
        </p:nvSpPr>
        <p:spPr bwMode="auto">
          <a:xfrm>
            <a:off x="5889826" y="1597025"/>
            <a:ext cx="212725" cy="822325"/>
          </a:xfrm>
          <a:custGeom>
            <a:avLst/>
            <a:gdLst>
              <a:gd name="T0" fmla="*/ 57 w 57"/>
              <a:gd name="T1" fmla="*/ 155 h 219"/>
              <a:gd name="T2" fmla="*/ 57 w 57"/>
              <a:gd name="T3" fmla="*/ 18 h 219"/>
              <a:gd name="T4" fmla="*/ 39 w 57"/>
              <a:gd name="T5" fmla="*/ 0 h 219"/>
              <a:gd name="T6" fmla="*/ 18 w 57"/>
              <a:gd name="T7" fmla="*/ 0 h 219"/>
              <a:gd name="T8" fmla="*/ 0 w 57"/>
              <a:gd name="T9" fmla="*/ 18 h 219"/>
              <a:gd name="T10" fmla="*/ 0 w 57"/>
              <a:gd name="T11" fmla="*/ 219 h 219"/>
              <a:gd name="T12" fmla="*/ 57 w 57"/>
              <a:gd name="T13" fmla="*/ 155 h 219"/>
            </a:gdLst>
            <a:ahLst/>
            <a:cxnLst>
              <a:cxn ang="0">
                <a:pos x="T0" y="T1"/>
              </a:cxn>
              <a:cxn ang="0">
                <a:pos x="T2" y="T3"/>
              </a:cxn>
              <a:cxn ang="0">
                <a:pos x="T4" y="T5"/>
              </a:cxn>
              <a:cxn ang="0">
                <a:pos x="T6" y="T7"/>
              </a:cxn>
              <a:cxn ang="0">
                <a:pos x="T8" y="T9"/>
              </a:cxn>
              <a:cxn ang="0">
                <a:pos x="T10" y="T11"/>
              </a:cxn>
              <a:cxn ang="0">
                <a:pos x="T12" y="T13"/>
              </a:cxn>
            </a:cxnLst>
            <a:rect l="0" t="0" r="r" b="b"/>
            <a:pathLst>
              <a:path w="57" h="219">
                <a:moveTo>
                  <a:pt x="57" y="155"/>
                </a:moveTo>
                <a:cubicBezTo>
                  <a:pt x="57" y="18"/>
                  <a:pt x="57" y="18"/>
                  <a:pt x="57" y="18"/>
                </a:cubicBezTo>
                <a:cubicBezTo>
                  <a:pt x="57" y="8"/>
                  <a:pt x="49" y="0"/>
                  <a:pt x="39" y="0"/>
                </a:cubicBezTo>
                <a:cubicBezTo>
                  <a:pt x="18" y="0"/>
                  <a:pt x="18" y="0"/>
                  <a:pt x="18" y="0"/>
                </a:cubicBezTo>
                <a:cubicBezTo>
                  <a:pt x="8" y="0"/>
                  <a:pt x="0" y="8"/>
                  <a:pt x="0" y="18"/>
                </a:cubicBezTo>
                <a:cubicBezTo>
                  <a:pt x="0" y="219"/>
                  <a:pt x="0" y="219"/>
                  <a:pt x="0" y="219"/>
                </a:cubicBezTo>
                <a:cubicBezTo>
                  <a:pt x="3" y="198"/>
                  <a:pt x="18" y="163"/>
                  <a:pt x="57" y="155"/>
                </a:cubicBezTo>
                <a:close/>
              </a:path>
            </a:pathLst>
          </a:custGeom>
          <a:solidFill>
            <a:srgbClr val="E60012"/>
          </a:solidFill>
          <a:ln>
            <a:noFill/>
          </a:ln>
          <a:effectLst>
            <a:outerShdw blurRad="152400" dist="63500" sx="102000" sy="102000" algn="ctr" rotWithShape="0">
              <a:schemeClr val="tx1">
                <a:lumMod val="75000"/>
                <a:lumOff val="25000"/>
                <a:alpha val="25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 name="Freeform 140"/>
          <p:cNvSpPr/>
          <p:nvPr/>
        </p:nvSpPr>
        <p:spPr bwMode="auto">
          <a:xfrm>
            <a:off x="5750126" y="4405313"/>
            <a:ext cx="4763" cy="19050"/>
          </a:xfrm>
          <a:custGeom>
            <a:avLst/>
            <a:gdLst>
              <a:gd name="T0" fmla="*/ 0 w 1"/>
              <a:gd name="T1" fmla="*/ 0 h 5"/>
              <a:gd name="T2" fmla="*/ 1 w 1"/>
              <a:gd name="T3" fmla="*/ 5 h 5"/>
              <a:gd name="T4" fmla="*/ 1 w 1"/>
              <a:gd name="T5" fmla="*/ 0 h 5"/>
              <a:gd name="T6" fmla="*/ 0 w 1"/>
              <a:gd name="T7" fmla="*/ 0 h 5"/>
            </a:gdLst>
            <a:ahLst/>
            <a:cxnLst>
              <a:cxn ang="0">
                <a:pos x="T0" y="T1"/>
              </a:cxn>
              <a:cxn ang="0">
                <a:pos x="T2" y="T3"/>
              </a:cxn>
              <a:cxn ang="0">
                <a:pos x="T4" y="T5"/>
              </a:cxn>
              <a:cxn ang="0">
                <a:pos x="T6" y="T7"/>
              </a:cxn>
            </a:cxnLst>
            <a:rect l="0" t="0" r="r" b="b"/>
            <a:pathLst>
              <a:path w="1" h="5">
                <a:moveTo>
                  <a:pt x="0" y="0"/>
                </a:moveTo>
                <a:cubicBezTo>
                  <a:pt x="0" y="2"/>
                  <a:pt x="0" y="4"/>
                  <a:pt x="1" y="5"/>
                </a:cubicBezTo>
                <a:cubicBezTo>
                  <a:pt x="1" y="0"/>
                  <a:pt x="1" y="0"/>
                  <a:pt x="1" y="0"/>
                </a:cubicBezTo>
                <a:cubicBezTo>
                  <a:pt x="1" y="0"/>
                  <a:pt x="1" y="0"/>
                  <a:pt x="0" y="0"/>
                </a:cubicBezTo>
                <a:close/>
              </a:path>
            </a:pathLst>
          </a:custGeom>
          <a:solidFill>
            <a:srgbClr val="FFD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 name="Freeform 141"/>
          <p:cNvSpPr/>
          <p:nvPr/>
        </p:nvSpPr>
        <p:spPr bwMode="auto">
          <a:xfrm>
            <a:off x="5889826" y="4116388"/>
            <a:ext cx="1393825" cy="1155700"/>
          </a:xfrm>
          <a:custGeom>
            <a:avLst/>
            <a:gdLst>
              <a:gd name="T0" fmla="*/ 355 w 372"/>
              <a:gd name="T1" fmla="*/ 0 h 308"/>
              <a:gd name="T2" fmla="*/ 77 w 372"/>
              <a:gd name="T3" fmla="*/ 0 h 308"/>
              <a:gd name="T4" fmla="*/ 57 w 372"/>
              <a:gd name="T5" fmla="*/ 2 h 308"/>
              <a:gd name="T6" fmla="*/ 0 w 372"/>
              <a:gd name="T7" fmla="*/ 66 h 308"/>
              <a:gd name="T8" fmla="*/ 0 w 372"/>
              <a:gd name="T9" fmla="*/ 71 h 308"/>
              <a:gd name="T10" fmla="*/ 0 w 372"/>
              <a:gd name="T11" fmla="*/ 290 h 308"/>
              <a:gd name="T12" fmla="*/ 18 w 372"/>
              <a:gd name="T13" fmla="*/ 308 h 308"/>
              <a:gd name="T14" fmla="*/ 39 w 372"/>
              <a:gd name="T15" fmla="*/ 308 h 308"/>
              <a:gd name="T16" fmla="*/ 57 w 372"/>
              <a:gd name="T17" fmla="*/ 290 h 308"/>
              <a:gd name="T18" fmla="*/ 57 w 372"/>
              <a:gd name="T19" fmla="*/ 36 h 308"/>
              <a:gd name="T20" fmla="*/ 75 w 372"/>
              <a:gd name="T21" fmla="*/ 33 h 308"/>
              <a:gd name="T22" fmla="*/ 355 w 372"/>
              <a:gd name="T23" fmla="*/ 33 h 308"/>
              <a:gd name="T24" fmla="*/ 372 w 372"/>
              <a:gd name="T25" fmla="*/ 16 h 308"/>
              <a:gd name="T26" fmla="*/ 355 w 372"/>
              <a:gd name="T2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308">
                <a:moveTo>
                  <a:pt x="355" y="0"/>
                </a:moveTo>
                <a:cubicBezTo>
                  <a:pt x="353" y="0"/>
                  <a:pt x="128" y="2"/>
                  <a:pt x="77" y="0"/>
                </a:cubicBezTo>
                <a:cubicBezTo>
                  <a:pt x="69" y="0"/>
                  <a:pt x="63" y="1"/>
                  <a:pt x="57" y="2"/>
                </a:cubicBezTo>
                <a:cubicBezTo>
                  <a:pt x="19" y="10"/>
                  <a:pt x="3" y="45"/>
                  <a:pt x="0" y="66"/>
                </a:cubicBezTo>
                <a:cubicBezTo>
                  <a:pt x="0" y="71"/>
                  <a:pt x="0" y="71"/>
                  <a:pt x="0" y="71"/>
                </a:cubicBezTo>
                <a:cubicBezTo>
                  <a:pt x="0" y="290"/>
                  <a:pt x="0" y="290"/>
                  <a:pt x="0" y="290"/>
                </a:cubicBezTo>
                <a:cubicBezTo>
                  <a:pt x="0" y="300"/>
                  <a:pt x="8" y="308"/>
                  <a:pt x="18" y="308"/>
                </a:cubicBezTo>
                <a:cubicBezTo>
                  <a:pt x="39" y="308"/>
                  <a:pt x="39" y="308"/>
                  <a:pt x="39" y="308"/>
                </a:cubicBezTo>
                <a:cubicBezTo>
                  <a:pt x="49" y="308"/>
                  <a:pt x="57" y="300"/>
                  <a:pt x="57" y="290"/>
                </a:cubicBezTo>
                <a:cubicBezTo>
                  <a:pt x="57" y="36"/>
                  <a:pt x="57" y="36"/>
                  <a:pt x="57" y="36"/>
                </a:cubicBezTo>
                <a:cubicBezTo>
                  <a:pt x="62" y="34"/>
                  <a:pt x="68" y="33"/>
                  <a:pt x="75" y="33"/>
                </a:cubicBezTo>
                <a:cubicBezTo>
                  <a:pt x="128" y="35"/>
                  <a:pt x="346" y="33"/>
                  <a:pt x="355" y="33"/>
                </a:cubicBezTo>
                <a:cubicBezTo>
                  <a:pt x="364" y="33"/>
                  <a:pt x="372" y="25"/>
                  <a:pt x="372" y="16"/>
                </a:cubicBezTo>
                <a:cubicBezTo>
                  <a:pt x="371" y="8"/>
                  <a:pt x="364" y="0"/>
                  <a:pt x="355" y="0"/>
                </a:cubicBezTo>
                <a:close/>
              </a:path>
            </a:pathLst>
          </a:custGeom>
          <a:solidFill>
            <a:srgbClr val="EC1E24"/>
          </a:solidFill>
          <a:ln>
            <a:solidFill>
              <a:srgbClr val="C00000"/>
            </a:solidFill>
          </a:ln>
          <a:effectLst>
            <a:outerShdw blurRad="152400" dist="50800" dir="10800000" algn="r" rotWithShape="0">
              <a:schemeClr val="tx1">
                <a:lumMod val="85000"/>
                <a:lumOff val="15000"/>
                <a:alpha val="25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 name="Freeform 142"/>
          <p:cNvSpPr/>
          <p:nvPr/>
        </p:nvSpPr>
        <p:spPr bwMode="auto">
          <a:xfrm>
            <a:off x="5967613" y="3490913"/>
            <a:ext cx="0" cy="19050"/>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cubicBezTo>
                  <a:pt x="0" y="0"/>
                  <a:pt x="0" y="0"/>
                  <a:pt x="0" y="0"/>
                </a:cubicBezTo>
                <a:cubicBezTo>
                  <a:pt x="0" y="5"/>
                  <a:pt x="0" y="5"/>
                  <a:pt x="0" y="5"/>
                </a:cubicBezTo>
                <a:cubicBezTo>
                  <a:pt x="0" y="4"/>
                  <a:pt x="0" y="2"/>
                  <a:pt x="0" y="0"/>
                </a:cubicBezTo>
                <a:close/>
              </a:path>
            </a:pathLst>
          </a:custGeom>
          <a:solidFill>
            <a:srgbClr val="FFD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 name="Freeform 143"/>
          <p:cNvSpPr/>
          <p:nvPr/>
        </p:nvSpPr>
        <p:spPr bwMode="auto">
          <a:xfrm>
            <a:off x="4708726" y="3201988"/>
            <a:ext cx="1393825" cy="1162050"/>
          </a:xfrm>
          <a:custGeom>
            <a:avLst/>
            <a:gdLst>
              <a:gd name="T0" fmla="*/ 315 w 372"/>
              <a:gd name="T1" fmla="*/ 2 h 310"/>
              <a:gd name="T2" fmla="*/ 295 w 372"/>
              <a:gd name="T3" fmla="*/ 0 h 310"/>
              <a:gd name="T4" fmla="*/ 16 w 372"/>
              <a:gd name="T5" fmla="*/ 0 h 310"/>
              <a:gd name="T6" fmla="*/ 0 w 372"/>
              <a:gd name="T7" fmla="*/ 16 h 310"/>
              <a:gd name="T8" fmla="*/ 16 w 372"/>
              <a:gd name="T9" fmla="*/ 33 h 310"/>
              <a:gd name="T10" fmla="*/ 296 w 372"/>
              <a:gd name="T11" fmla="*/ 33 h 310"/>
              <a:gd name="T12" fmla="*/ 315 w 372"/>
              <a:gd name="T13" fmla="*/ 36 h 310"/>
              <a:gd name="T14" fmla="*/ 315 w 372"/>
              <a:gd name="T15" fmla="*/ 310 h 310"/>
              <a:gd name="T16" fmla="*/ 372 w 372"/>
              <a:gd name="T17" fmla="*/ 246 h 310"/>
              <a:gd name="T18" fmla="*/ 372 w 372"/>
              <a:gd name="T19" fmla="*/ 71 h 310"/>
              <a:gd name="T20" fmla="*/ 372 w 372"/>
              <a:gd name="T21" fmla="*/ 66 h 310"/>
              <a:gd name="T22" fmla="*/ 315 w 372"/>
              <a:gd name="T23" fmla="*/ 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310">
                <a:moveTo>
                  <a:pt x="315" y="2"/>
                </a:moveTo>
                <a:cubicBezTo>
                  <a:pt x="309" y="1"/>
                  <a:pt x="302" y="0"/>
                  <a:pt x="295" y="0"/>
                </a:cubicBezTo>
                <a:cubicBezTo>
                  <a:pt x="243" y="2"/>
                  <a:pt x="19" y="0"/>
                  <a:pt x="16" y="0"/>
                </a:cubicBezTo>
                <a:cubicBezTo>
                  <a:pt x="7" y="0"/>
                  <a:pt x="0" y="8"/>
                  <a:pt x="0" y="16"/>
                </a:cubicBezTo>
                <a:cubicBezTo>
                  <a:pt x="0" y="25"/>
                  <a:pt x="7" y="33"/>
                  <a:pt x="16" y="33"/>
                </a:cubicBezTo>
                <a:cubicBezTo>
                  <a:pt x="25" y="33"/>
                  <a:pt x="243" y="35"/>
                  <a:pt x="296" y="33"/>
                </a:cubicBezTo>
                <a:cubicBezTo>
                  <a:pt x="303" y="33"/>
                  <a:pt x="310" y="34"/>
                  <a:pt x="315" y="36"/>
                </a:cubicBezTo>
                <a:cubicBezTo>
                  <a:pt x="315" y="310"/>
                  <a:pt x="315" y="310"/>
                  <a:pt x="315" y="310"/>
                </a:cubicBezTo>
                <a:cubicBezTo>
                  <a:pt x="318" y="289"/>
                  <a:pt x="334" y="254"/>
                  <a:pt x="372" y="246"/>
                </a:cubicBezTo>
                <a:cubicBezTo>
                  <a:pt x="372" y="71"/>
                  <a:pt x="372" y="71"/>
                  <a:pt x="372" y="71"/>
                </a:cubicBezTo>
                <a:cubicBezTo>
                  <a:pt x="372" y="66"/>
                  <a:pt x="372" y="66"/>
                  <a:pt x="372" y="66"/>
                </a:cubicBezTo>
                <a:cubicBezTo>
                  <a:pt x="369" y="45"/>
                  <a:pt x="353" y="10"/>
                  <a:pt x="315" y="2"/>
                </a:cubicBezTo>
                <a:close/>
              </a:path>
            </a:pathLst>
          </a:custGeom>
          <a:solidFill>
            <a:srgbClr val="EC1E24"/>
          </a:solidFill>
          <a:ln>
            <a:solidFill>
              <a:srgbClr val="DB1318"/>
            </a:solidFill>
          </a:ln>
          <a:effectLst>
            <a:outerShdw blurRad="152400" dist="63500" dir="18900000" algn="bl" rotWithShape="0">
              <a:schemeClr val="tx1">
                <a:lumMod val="75000"/>
                <a:lumOff val="25000"/>
                <a:alpha val="25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 name="Freeform 144"/>
          <p:cNvSpPr/>
          <p:nvPr/>
        </p:nvSpPr>
        <p:spPr bwMode="auto">
          <a:xfrm>
            <a:off x="5889826" y="2171700"/>
            <a:ext cx="1393825" cy="1277938"/>
          </a:xfrm>
          <a:custGeom>
            <a:avLst/>
            <a:gdLst>
              <a:gd name="T0" fmla="*/ 355 w 372"/>
              <a:gd name="T1" fmla="*/ 0 h 341"/>
              <a:gd name="T2" fmla="*/ 77 w 372"/>
              <a:gd name="T3" fmla="*/ 0 h 341"/>
              <a:gd name="T4" fmla="*/ 57 w 372"/>
              <a:gd name="T5" fmla="*/ 2 h 341"/>
              <a:gd name="T6" fmla="*/ 0 w 372"/>
              <a:gd name="T7" fmla="*/ 66 h 341"/>
              <a:gd name="T8" fmla="*/ 0 w 372"/>
              <a:gd name="T9" fmla="*/ 71 h 341"/>
              <a:gd name="T10" fmla="*/ 0 w 372"/>
              <a:gd name="T11" fmla="*/ 277 h 341"/>
              <a:gd name="T12" fmla="*/ 57 w 372"/>
              <a:gd name="T13" fmla="*/ 341 h 341"/>
              <a:gd name="T14" fmla="*/ 57 w 372"/>
              <a:gd name="T15" fmla="*/ 36 h 341"/>
              <a:gd name="T16" fmla="*/ 76 w 372"/>
              <a:gd name="T17" fmla="*/ 33 h 341"/>
              <a:gd name="T18" fmla="*/ 355 w 372"/>
              <a:gd name="T19" fmla="*/ 33 h 341"/>
              <a:gd name="T20" fmla="*/ 372 w 372"/>
              <a:gd name="T21" fmla="*/ 16 h 341"/>
              <a:gd name="T22" fmla="*/ 355 w 372"/>
              <a:gd name="T2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341">
                <a:moveTo>
                  <a:pt x="355" y="0"/>
                </a:moveTo>
                <a:cubicBezTo>
                  <a:pt x="353" y="0"/>
                  <a:pt x="128" y="2"/>
                  <a:pt x="77" y="0"/>
                </a:cubicBezTo>
                <a:cubicBezTo>
                  <a:pt x="69" y="0"/>
                  <a:pt x="63" y="1"/>
                  <a:pt x="57" y="2"/>
                </a:cubicBezTo>
                <a:cubicBezTo>
                  <a:pt x="18" y="10"/>
                  <a:pt x="3" y="45"/>
                  <a:pt x="0" y="66"/>
                </a:cubicBezTo>
                <a:cubicBezTo>
                  <a:pt x="0" y="71"/>
                  <a:pt x="0" y="71"/>
                  <a:pt x="0" y="71"/>
                </a:cubicBezTo>
                <a:cubicBezTo>
                  <a:pt x="0" y="277"/>
                  <a:pt x="0" y="277"/>
                  <a:pt x="0" y="277"/>
                </a:cubicBezTo>
                <a:cubicBezTo>
                  <a:pt x="38" y="285"/>
                  <a:pt x="54" y="320"/>
                  <a:pt x="57" y="341"/>
                </a:cubicBezTo>
                <a:cubicBezTo>
                  <a:pt x="57" y="36"/>
                  <a:pt x="57" y="36"/>
                  <a:pt x="57" y="36"/>
                </a:cubicBezTo>
                <a:cubicBezTo>
                  <a:pt x="62" y="34"/>
                  <a:pt x="68" y="32"/>
                  <a:pt x="76" y="33"/>
                </a:cubicBezTo>
                <a:cubicBezTo>
                  <a:pt x="128" y="35"/>
                  <a:pt x="346" y="33"/>
                  <a:pt x="355" y="33"/>
                </a:cubicBezTo>
                <a:cubicBezTo>
                  <a:pt x="364" y="33"/>
                  <a:pt x="372" y="25"/>
                  <a:pt x="372" y="16"/>
                </a:cubicBezTo>
                <a:cubicBezTo>
                  <a:pt x="371" y="7"/>
                  <a:pt x="364" y="0"/>
                  <a:pt x="355" y="0"/>
                </a:cubicBezTo>
                <a:close/>
              </a:path>
            </a:pathLst>
          </a:custGeom>
          <a:solidFill>
            <a:srgbClr val="F30D0D"/>
          </a:solidFill>
          <a:ln w="9525">
            <a:solidFill>
              <a:srgbClr val="F30D0D"/>
            </a:solidFill>
            <a:round/>
          </a:ln>
          <a:effectLst>
            <a:outerShdw blurRad="152400" dist="63500" dir="13500000" algn="br" rotWithShape="0">
              <a:schemeClr val="tx1">
                <a:lumMod val="85000"/>
                <a:lumOff val="15000"/>
                <a:alpha val="25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 name="Freeform 145"/>
          <p:cNvSpPr/>
          <p:nvPr/>
        </p:nvSpPr>
        <p:spPr bwMode="auto">
          <a:xfrm>
            <a:off x="6148588" y="2347913"/>
            <a:ext cx="1574800" cy="30163"/>
          </a:xfrm>
          <a:custGeom>
            <a:avLst/>
            <a:gdLst>
              <a:gd name="T0" fmla="*/ 420 w 420"/>
              <a:gd name="T1" fmla="*/ 4 h 8"/>
              <a:gd name="T2" fmla="*/ 417 w 420"/>
              <a:gd name="T3" fmla="*/ 8 h 8"/>
              <a:gd name="T4" fmla="*/ 3 w 420"/>
              <a:gd name="T5" fmla="*/ 8 h 8"/>
              <a:gd name="T6" fmla="*/ 0 w 420"/>
              <a:gd name="T7" fmla="*/ 4 h 8"/>
              <a:gd name="T8" fmla="*/ 0 w 420"/>
              <a:gd name="T9" fmla="*/ 4 h 8"/>
              <a:gd name="T10" fmla="*/ 3 w 420"/>
              <a:gd name="T11" fmla="*/ 0 h 8"/>
              <a:gd name="T12" fmla="*/ 417 w 420"/>
              <a:gd name="T13" fmla="*/ 0 h 8"/>
              <a:gd name="T14" fmla="*/ 420 w 42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8">
                <a:moveTo>
                  <a:pt x="420" y="4"/>
                </a:moveTo>
                <a:cubicBezTo>
                  <a:pt x="420" y="6"/>
                  <a:pt x="419" y="8"/>
                  <a:pt x="417" y="8"/>
                </a:cubicBezTo>
                <a:cubicBezTo>
                  <a:pt x="3" y="8"/>
                  <a:pt x="3" y="8"/>
                  <a:pt x="3" y="8"/>
                </a:cubicBezTo>
                <a:cubicBezTo>
                  <a:pt x="1" y="8"/>
                  <a:pt x="0" y="6"/>
                  <a:pt x="0" y="4"/>
                </a:cubicBezTo>
                <a:cubicBezTo>
                  <a:pt x="0" y="4"/>
                  <a:pt x="0" y="4"/>
                  <a:pt x="0" y="4"/>
                </a:cubicBezTo>
                <a:cubicBezTo>
                  <a:pt x="0" y="2"/>
                  <a:pt x="1" y="0"/>
                  <a:pt x="3" y="0"/>
                </a:cubicBezTo>
                <a:cubicBezTo>
                  <a:pt x="417" y="0"/>
                  <a:pt x="417" y="0"/>
                  <a:pt x="417" y="0"/>
                </a:cubicBezTo>
                <a:cubicBezTo>
                  <a:pt x="419" y="0"/>
                  <a:pt x="420" y="2"/>
                  <a:pt x="420" y="4"/>
                </a:cubicBezTo>
                <a:close/>
              </a:path>
            </a:pathLst>
          </a:custGeom>
          <a:solidFill>
            <a:srgbClr val="E6001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 name="Freeform 146"/>
          <p:cNvSpPr/>
          <p:nvPr/>
        </p:nvSpPr>
        <p:spPr bwMode="auto">
          <a:xfrm>
            <a:off x="4288038" y="3370263"/>
            <a:ext cx="1579563" cy="30163"/>
          </a:xfrm>
          <a:custGeom>
            <a:avLst/>
            <a:gdLst>
              <a:gd name="T0" fmla="*/ 421 w 421"/>
              <a:gd name="T1" fmla="*/ 4 h 8"/>
              <a:gd name="T2" fmla="*/ 417 w 421"/>
              <a:gd name="T3" fmla="*/ 8 h 8"/>
              <a:gd name="T4" fmla="*/ 4 w 421"/>
              <a:gd name="T5" fmla="*/ 8 h 8"/>
              <a:gd name="T6" fmla="*/ 0 w 421"/>
              <a:gd name="T7" fmla="*/ 4 h 8"/>
              <a:gd name="T8" fmla="*/ 0 w 421"/>
              <a:gd name="T9" fmla="*/ 4 h 8"/>
              <a:gd name="T10" fmla="*/ 4 w 421"/>
              <a:gd name="T11" fmla="*/ 0 h 8"/>
              <a:gd name="T12" fmla="*/ 417 w 421"/>
              <a:gd name="T13" fmla="*/ 0 h 8"/>
              <a:gd name="T14" fmla="*/ 421 w 42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1" h="8">
                <a:moveTo>
                  <a:pt x="421" y="4"/>
                </a:moveTo>
                <a:cubicBezTo>
                  <a:pt x="421" y="6"/>
                  <a:pt x="419" y="8"/>
                  <a:pt x="417" y="8"/>
                </a:cubicBezTo>
                <a:cubicBezTo>
                  <a:pt x="4" y="8"/>
                  <a:pt x="4" y="8"/>
                  <a:pt x="4" y="8"/>
                </a:cubicBezTo>
                <a:cubicBezTo>
                  <a:pt x="2" y="8"/>
                  <a:pt x="0" y="6"/>
                  <a:pt x="0" y="4"/>
                </a:cubicBezTo>
                <a:cubicBezTo>
                  <a:pt x="0" y="4"/>
                  <a:pt x="0" y="4"/>
                  <a:pt x="0" y="4"/>
                </a:cubicBezTo>
                <a:cubicBezTo>
                  <a:pt x="0" y="2"/>
                  <a:pt x="2" y="0"/>
                  <a:pt x="4" y="0"/>
                </a:cubicBezTo>
                <a:cubicBezTo>
                  <a:pt x="417" y="0"/>
                  <a:pt x="417" y="0"/>
                  <a:pt x="417" y="0"/>
                </a:cubicBezTo>
                <a:cubicBezTo>
                  <a:pt x="419" y="0"/>
                  <a:pt x="421" y="2"/>
                  <a:pt x="421" y="4"/>
                </a:cubicBezTo>
                <a:close/>
              </a:path>
            </a:pathLst>
          </a:custGeom>
          <a:solidFill>
            <a:srgbClr val="E6001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 name="Freeform 147"/>
          <p:cNvSpPr/>
          <p:nvPr/>
        </p:nvSpPr>
        <p:spPr bwMode="auto">
          <a:xfrm>
            <a:off x="6143826" y="4292600"/>
            <a:ext cx="1574800" cy="26988"/>
          </a:xfrm>
          <a:custGeom>
            <a:avLst/>
            <a:gdLst>
              <a:gd name="T0" fmla="*/ 420 w 420"/>
              <a:gd name="T1" fmla="*/ 4 h 7"/>
              <a:gd name="T2" fmla="*/ 417 w 420"/>
              <a:gd name="T3" fmla="*/ 7 h 7"/>
              <a:gd name="T4" fmla="*/ 4 w 420"/>
              <a:gd name="T5" fmla="*/ 7 h 7"/>
              <a:gd name="T6" fmla="*/ 0 w 420"/>
              <a:gd name="T7" fmla="*/ 4 h 7"/>
              <a:gd name="T8" fmla="*/ 0 w 420"/>
              <a:gd name="T9" fmla="*/ 4 h 7"/>
              <a:gd name="T10" fmla="*/ 4 w 420"/>
              <a:gd name="T11" fmla="*/ 0 h 7"/>
              <a:gd name="T12" fmla="*/ 417 w 420"/>
              <a:gd name="T13" fmla="*/ 0 h 7"/>
              <a:gd name="T14" fmla="*/ 420 w 420"/>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7">
                <a:moveTo>
                  <a:pt x="420" y="4"/>
                </a:moveTo>
                <a:cubicBezTo>
                  <a:pt x="420" y="6"/>
                  <a:pt x="419" y="7"/>
                  <a:pt x="417" y="7"/>
                </a:cubicBezTo>
                <a:cubicBezTo>
                  <a:pt x="4" y="7"/>
                  <a:pt x="4" y="7"/>
                  <a:pt x="4" y="7"/>
                </a:cubicBezTo>
                <a:cubicBezTo>
                  <a:pt x="2" y="7"/>
                  <a:pt x="0" y="6"/>
                  <a:pt x="0" y="4"/>
                </a:cubicBezTo>
                <a:cubicBezTo>
                  <a:pt x="0" y="4"/>
                  <a:pt x="0" y="4"/>
                  <a:pt x="0" y="4"/>
                </a:cubicBezTo>
                <a:cubicBezTo>
                  <a:pt x="0" y="2"/>
                  <a:pt x="2" y="0"/>
                  <a:pt x="4" y="0"/>
                </a:cubicBezTo>
                <a:cubicBezTo>
                  <a:pt x="417" y="0"/>
                  <a:pt x="417" y="0"/>
                  <a:pt x="417" y="0"/>
                </a:cubicBezTo>
                <a:cubicBezTo>
                  <a:pt x="419" y="0"/>
                  <a:pt x="420" y="2"/>
                  <a:pt x="420" y="4"/>
                </a:cubicBezTo>
                <a:close/>
              </a:path>
            </a:pathLst>
          </a:custGeom>
          <a:solidFill>
            <a:srgbClr val="E6001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 name="TextBox 2432"/>
          <p:cNvSpPr txBox="1"/>
          <p:nvPr/>
        </p:nvSpPr>
        <p:spPr>
          <a:xfrm>
            <a:off x="6165284" y="2419350"/>
            <a:ext cx="1210588" cy="400110"/>
          </a:xfrm>
          <a:prstGeom prst="rect">
            <a:avLst/>
          </a:prstGeom>
          <a:noFill/>
        </p:spPr>
        <p:txBody>
          <a:bodyPr wrap="none" rtlCol="0">
            <a:spAutoFit/>
          </a:bodyPr>
          <a:lstStyle/>
          <a:p>
            <a:r>
              <a:rPr lang="zh-CN" altLang="en-US" sz="2000" b="1" dirty="0">
                <a:solidFill>
                  <a:srgbClr val="E60012"/>
                </a:solidFill>
                <a:effectLst>
                  <a:outerShdw blurRad="63500" dist="25400" sx="102000" sy="102000" algn="ctr" rotWithShape="0">
                    <a:schemeClr val="tx1">
                      <a:lumMod val="85000"/>
                      <a:lumOff val="15000"/>
                      <a:alpha val="40000"/>
                    </a:schemeClr>
                  </a:outerShdw>
                </a:effectLst>
                <a:latin typeface="微软雅黑" panose="020B0503020204020204" pitchFamily="34" charset="-122"/>
                <a:ea typeface="微软雅黑" panose="020B0503020204020204" pitchFamily="34" charset="-122"/>
              </a:rPr>
              <a:t>第三季度</a:t>
            </a:r>
          </a:p>
        </p:txBody>
      </p:sp>
      <p:sp>
        <p:nvSpPr>
          <p:cNvPr id="12" name="矩形 11"/>
          <p:cNvSpPr/>
          <p:nvPr/>
        </p:nvSpPr>
        <p:spPr>
          <a:xfrm>
            <a:off x="7818204" y="2070606"/>
            <a:ext cx="2332429" cy="584775"/>
          </a:xfrm>
          <a:prstGeom prst="rect">
            <a:avLst/>
          </a:prstGeom>
        </p:spPr>
        <p:txBody>
          <a:bodyPr wrap="square">
            <a:spAutoFit/>
          </a:bodyPr>
          <a:lstStyle/>
          <a:p>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点击添加文本点击添加文本点击添加文本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3" name="TextBox 418"/>
          <p:cNvSpPr txBox="1"/>
          <p:nvPr/>
        </p:nvSpPr>
        <p:spPr>
          <a:xfrm>
            <a:off x="6165284" y="4348956"/>
            <a:ext cx="1210588" cy="400110"/>
          </a:xfrm>
          <a:prstGeom prst="rect">
            <a:avLst/>
          </a:prstGeom>
          <a:noFill/>
        </p:spPr>
        <p:txBody>
          <a:bodyPr wrap="none" rtlCol="0">
            <a:spAutoFit/>
          </a:bodyPr>
          <a:lstStyle/>
          <a:p>
            <a:r>
              <a:rPr lang="zh-CN" altLang="en-US" sz="2000" b="1" dirty="0">
                <a:solidFill>
                  <a:srgbClr val="E60012"/>
                </a:solidFill>
                <a:effectLst>
                  <a:outerShdw blurRad="63500" dist="25400" sx="102000" sy="102000" algn="ctr" rotWithShape="0">
                    <a:schemeClr val="tx1">
                      <a:lumMod val="85000"/>
                      <a:lumOff val="15000"/>
                      <a:alpha val="40000"/>
                    </a:schemeClr>
                  </a:outerShdw>
                </a:effectLst>
                <a:latin typeface="微软雅黑" panose="020B0503020204020204" pitchFamily="34" charset="-122"/>
                <a:ea typeface="微软雅黑" panose="020B0503020204020204" pitchFamily="34" charset="-122"/>
              </a:rPr>
              <a:t>第一季度</a:t>
            </a:r>
          </a:p>
        </p:txBody>
      </p:sp>
      <p:sp>
        <p:nvSpPr>
          <p:cNvPr id="14" name="矩形 13"/>
          <p:cNvSpPr/>
          <p:nvPr/>
        </p:nvSpPr>
        <p:spPr>
          <a:xfrm>
            <a:off x="7918476" y="4000212"/>
            <a:ext cx="2232157" cy="584775"/>
          </a:xfrm>
          <a:prstGeom prst="rect">
            <a:avLst/>
          </a:prstGeom>
        </p:spPr>
        <p:txBody>
          <a:bodyPr wrap="square">
            <a:spAutoFit/>
          </a:bodyPr>
          <a:lstStyle/>
          <a:p>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点击添加文本点击添加文本点击添加文本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5" name="TextBox 420"/>
          <p:cNvSpPr txBox="1"/>
          <p:nvPr/>
        </p:nvSpPr>
        <p:spPr>
          <a:xfrm>
            <a:off x="4320166" y="3485583"/>
            <a:ext cx="1210588" cy="400110"/>
          </a:xfrm>
          <a:prstGeom prst="rect">
            <a:avLst/>
          </a:prstGeom>
          <a:noFill/>
        </p:spPr>
        <p:txBody>
          <a:bodyPr wrap="none" rtlCol="0">
            <a:spAutoFit/>
          </a:bodyPr>
          <a:lstStyle/>
          <a:p>
            <a:r>
              <a:rPr lang="zh-CN" altLang="en-US" sz="2000" b="1" dirty="0">
                <a:solidFill>
                  <a:srgbClr val="E60012"/>
                </a:solidFill>
                <a:effectLst>
                  <a:outerShdw blurRad="63500" dist="25400" sx="102000" sy="102000" algn="ctr" rotWithShape="0">
                    <a:schemeClr val="tx1">
                      <a:lumMod val="85000"/>
                      <a:lumOff val="15000"/>
                      <a:alpha val="40000"/>
                    </a:schemeClr>
                  </a:outerShdw>
                </a:effectLst>
                <a:latin typeface="微软雅黑" panose="020B0503020204020204" pitchFamily="34" charset="-122"/>
                <a:ea typeface="微软雅黑" panose="020B0503020204020204" pitchFamily="34" charset="-122"/>
              </a:rPr>
              <a:t>第二季度</a:t>
            </a:r>
          </a:p>
        </p:txBody>
      </p:sp>
      <p:sp>
        <p:nvSpPr>
          <p:cNvPr id="16" name="矩形 15"/>
          <p:cNvSpPr/>
          <p:nvPr/>
        </p:nvSpPr>
        <p:spPr>
          <a:xfrm>
            <a:off x="2005262" y="3127381"/>
            <a:ext cx="2268261" cy="584775"/>
          </a:xfrm>
          <a:prstGeom prst="rect">
            <a:avLst/>
          </a:prstGeom>
        </p:spPr>
        <p:txBody>
          <a:bodyPr wrap="square">
            <a:spAutoFit/>
          </a:bodyPr>
          <a:lstStyle/>
          <a:p>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点击添加文本点击添加文本点击添加文本</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AutoShape 428"/>
          <p:cNvSpPr>
            <a:spLocks noChangeAspect="1" noChangeArrowheads="1" noTextEdit="1"/>
          </p:cNvSpPr>
          <p:nvPr/>
        </p:nvSpPr>
        <p:spPr bwMode="auto">
          <a:xfrm>
            <a:off x="6407350" y="3128963"/>
            <a:ext cx="56673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22" name="图文框 21"/>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24" name="TextBox 2432"/>
          <p:cNvSpPr txBox="1"/>
          <p:nvPr/>
        </p:nvSpPr>
        <p:spPr>
          <a:xfrm>
            <a:off x="4708726" y="1395413"/>
            <a:ext cx="1210588" cy="400110"/>
          </a:xfrm>
          <a:prstGeom prst="rect">
            <a:avLst/>
          </a:prstGeom>
          <a:noFill/>
        </p:spPr>
        <p:txBody>
          <a:bodyPr wrap="none" rtlCol="0">
            <a:spAutoFit/>
          </a:bodyPr>
          <a:lstStyle/>
          <a:p>
            <a:r>
              <a:rPr lang="zh-CN" altLang="en-US" sz="2000" b="1" dirty="0">
                <a:solidFill>
                  <a:srgbClr val="E60012"/>
                </a:solidFill>
                <a:effectLst>
                  <a:outerShdw blurRad="63500" dist="25400" sx="102000" sy="102000" algn="ctr" rotWithShape="0">
                    <a:schemeClr val="tx1">
                      <a:lumMod val="85000"/>
                      <a:lumOff val="15000"/>
                      <a:alpha val="40000"/>
                    </a:schemeClr>
                  </a:outerShdw>
                </a:effectLst>
                <a:latin typeface="微软雅黑" panose="020B0503020204020204" pitchFamily="34" charset="-122"/>
                <a:ea typeface="微软雅黑" panose="020B0503020204020204" pitchFamily="34" charset="-122"/>
              </a:rPr>
              <a:t>第四季度</a:t>
            </a:r>
          </a:p>
        </p:txBody>
      </p:sp>
      <p:sp>
        <p:nvSpPr>
          <p:cNvPr id="25" name="矩形 24"/>
          <p:cNvSpPr/>
          <p:nvPr/>
        </p:nvSpPr>
        <p:spPr>
          <a:xfrm>
            <a:off x="6165284" y="1306439"/>
            <a:ext cx="2332429" cy="584775"/>
          </a:xfrm>
          <a:prstGeom prst="rect">
            <a:avLst/>
          </a:prstGeom>
        </p:spPr>
        <p:txBody>
          <a:bodyPr wrap="square">
            <a:spAutoFit/>
          </a:bodyPr>
          <a:lstStyle/>
          <a:p>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点击添加文本点击添加文本点击添加文本</a:t>
            </a:r>
            <a:endParaRPr lang="zh-CN" altLang="en-US" sz="1600" dirty="0">
              <a:solidFill>
                <a:prstClr val="black"/>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941701" y="5028636"/>
            <a:ext cx="827408" cy="772806"/>
            <a:chOff x="9999663" y="3278188"/>
            <a:chExt cx="312738" cy="292100"/>
          </a:xfrm>
          <a:solidFill>
            <a:srgbClr val="C00000"/>
          </a:solidFill>
          <a:effectLst>
            <a:outerShdw blurRad="152400" dist="63500" sx="102000" sy="102000" algn="ctr" rotWithShape="0">
              <a:schemeClr val="tx1">
                <a:lumMod val="85000"/>
                <a:lumOff val="15000"/>
                <a:alpha val="27000"/>
              </a:schemeClr>
            </a:outerShdw>
          </a:effectLst>
        </p:grpSpPr>
        <p:sp>
          <p:nvSpPr>
            <p:cNvPr id="27" name="Freeform 329"/>
            <p:cNvSpPr/>
            <p:nvPr/>
          </p:nvSpPr>
          <p:spPr bwMode="auto">
            <a:xfrm>
              <a:off x="10037763" y="3421063"/>
              <a:ext cx="57150" cy="103188"/>
            </a:xfrm>
            <a:custGeom>
              <a:avLst/>
              <a:gdLst>
                <a:gd name="T0" fmla="*/ 9 w 36"/>
                <a:gd name="T1" fmla="*/ 0 h 66"/>
                <a:gd name="T2" fmla="*/ 0 w 36"/>
                <a:gd name="T3" fmla="*/ 9 h 66"/>
                <a:gd name="T4" fmla="*/ 0 w 36"/>
                <a:gd name="T5" fmla="*/ 56 h 66"/>
                <a:gd name="T6" fmla="*/ 9 w 36"/>
                <a:gd name="T7" fmla="*/ 66 h 66"/>
                <a:gd name="T8" fmla="*/ 26 w 36"/>
                <a:gd name="T9" fmla="*/ 66 h 66"/>
                <a:gd name="T10" fmla="*/ 36 w 36"/>
                <a:gd name="T11" fmla="*/ 56 h 66"/>
                <a:gd name="T12" fmla="*/ 36 w 36"/>
                <a:gd name="T13" fmla="*/ 9 h 66"/>
                <a:gd name="T14" fmla="*/ 26 w 36"/>
                <a:gd name="T15" fmla="*/ 0 h 66"/>
                <a:gd name="T16" fmla="*/ 9 w 3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6">
                  <a:moveTo>
                    <a:pt x="9" y="0"/>
                  </a:moveTo>
                  <a:cubicBezTo>
                    <a:pt x="4" y="0"/>
                    <a:pt x="0" y="4"/>
                    <a:pt x="0" y="9"/>
                  </a:cubicBezTo>
                  <a:cubicBezTo>
                    <a:pt x="0" y="56"/>
                    <a:pt x="0" y="56"/>
                    <a:pt x="0" y="56"/>
                  </a:cubicBezTo>
                  <a:cubicBezTo>
                    <a:pt x="0" y="61"/>
                    <a:pt x="4" y="66"/>
                    <a:pt x="9" y="66"/>
                  </a:cubicBezTo>
                  <a:cubicBezTo>
                    <a:pt x="26" y="66"/>
                    <a:pt x="26" y="66"/>
                    <a:pt x="26" y="66"/>
                  </a:cubicBezTo>
                  <a:cubicBezTo>
                    <a:pt x="31" y="66"/>
                    <a:pt x="36" y="61"/>
                    <a:pt x="36" y="56"/>
                  </a:cubicBezTo>
                  <a:cubicBezTo>
                    <a:pt x="36" y="9"/>
                    <a:pt x="36" y="9"/>
                    <a:pt x="36" y="9"/>
                  </a:cubicBezTo>
                  <a:cubicBezTo>
                    <a:pt x="36" y="4"/>
                    <a:pt x="31" y="0"/>
                    <a:pt x="26"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 name="Freeform 330"/>
            <p:cNvSpPr/>
            <p:nvPr/>
          </p:nvSpPr>
          <p:spPr bwMode="auto">
            <a:xfrm>
              <a:off x="10125076" y="3459163"/>
              <a:ext cx="57150" cy="65088"/>
            </a:xfrm>
            <a:custGeom>
              <a:avLst/>
              <a:gdLst>
                <a:gd name="T0" fmla="*/ 9 w 36"/>
                <a:gd name="T1" fmla="*/ 0 h 42"/>
                <a:gd name="T2" fmla="*/ 0 w 36"/>
                <a:gd name="T3" fmla="*/ 9 h 42"/>
                <a:gd name="T4" fmla="*/ 0 w 36"/>
                <a:gd name="T5" fmla="*/ 32 h 42"/>
                <a:gd name="T6" fmla="*/ 9 w 36"/>
                <a:gd name="T7" fmla="*/ 42 h 42"/>
                <a:gd name="T8" fmla="*/ 26 w 36"/>
                <a:gd name="T9" fmla="*/ 42 h 42"/>
                <a:gd name="T10" fmla="*/ 36 w 36"/>
                <a:gd name="T11" fmla="*/ 32 h 42"/>
                <a:gd name="T12" fmla="*/ 36 w 36"/>
                <a:gd name="T13" fmla="*/ 9 h 42"/>
                <a:gd name="T14" fmla="*/ 26 w 36"/>
                <a:gd name="T15" fmla="*/ 0 h 42"/>
                <a:gd name="T16" fmla="*/ 9 w 3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9" y="0"/>
                  </a:moveTo>
                  <a:cubicBezTo>
                    <a:pt x="4" y="0"/>
                    <a:pt x="0" y="4"/>
                    <a:pt x="0" y="9"/>
                  </a:cubicBezTo>
                  <a:cubicBezTo>
                    <a:pt x="0" y="32"/>
                    <a:pt x="0" y="32"/>
                    <a:pt x="0" y="32"/>
                  </a:cubicBezTo>
                  <a:cubicBezTo>
                    <a:pt x="0" y="37"/>
                    <a:pt x="4" y="42"/>
                    <a:pt x="9" y="42"/>
                  </a:cubicBezTo>
                  <a:cubicBezTo>
                    <a:pt x="26" y="42"/>
                    <a:pt x="26" y="42"/>
                    <a:pt x="26" y="42"/>
                  </a:cubicBezTo>
                  <a:cubicBezTo>
                    <a:pt x="31" y="42"/>
                    <a:pt x="36" y="37"/>
                    <a:pt x="36" y="32"/>
                  </a:cubicBezTo>
                  <a:cubicBezTo>
                    <a:pt x="36" y="9"/>
                    <a:pt x="36" y="9"/>
                    <a:pt x="36" y="9"/>
                  </a:cubicBezTo>
                  <a:cubicBezTo>
                    <a:pt x="36" y="4"/>
                    <a:pt x="31" y="0"/>
                    <a:pt x="26"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331"/>
            <p:cNvSpPr/>
            <p:nvPr/>
          </p:nvSpPr>
          <p:spPr bwMode="auto">
            <a:xfrm>
              <a:off x="10213976" y="3376613"/>
              <a:ext cx="55563" cy="147638"/>
            </a:xfrm>
            <a:custGeom>
              <a:avLst/>
              <a:gdLst>
                <a:gd name="T0" fmla="*/ 26 w 36"/>
                <a:gd name="T1" fmla="*/ 0 h 94"/>
                <a:gd name="T2" fmla="*/ 9 w 36"/>
                <a:gd name="T3" fmla="*/ 0 h 94"/>
                <a:gd name="T4" fmla="*/ 0 w 36"/>
                <a:gd name="T5" fmla="*/ 9 h 94"/>
                <a:gd name="T6" fmla="*/ 0 w 36"/>
                <a:gd name="T7" fmla="*/ 84 h 94"/>
                <a:gd name="T8" fmla="*/ 9 w 36"/>
                <a:gd name="T9" fmla="*/ 94 h 94"/>
                <a:gd name="T10" fmla="*/ 26 w 36"/>
                <a:gd name="T11" fmla="*/ 94 h 94"/>
                <a:gd name="T12" fmla="*/ 36 w 36"/>
                <a:gd name="T13" fmla="*/ 84 h 94"/>
                <a:gd name="T14" fmla="*/ 36 w 36"/>
                <a:gd name="T15" fmla="*/ 9 h 94"/>
                <a:gd name="T16" fmla="*/ 26 w 3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94">
                  <a:moveTo>
                    <a:pt x="26" y="0"/>
                  </a:moveTo>
                  <a:cubicBezTo>
                    <a:pt x="9" y="0"/>
                    <a:pt x="9" y="0"/>
                    <a:pt x="9" y="0"/>
                  </a:cubicBezTo>
                  <a:cubicBezTo>
                    <a:pt x="4" y="0"/>
                    <a:pt x="0" y="4"/>
                    <a:pt x="0" y="9"/>
                  </a:cubicBezTo>
                  <a:cubicBezTo>
                    <a:pt x="0" y="84"/>
                    <a:pt x="0" y="84"/>
                    <a:pt x="0" y="84"/>
                  </a:cubicBezTo>
                  <a:cubicBezTo>
                    <a:pt x="0" y="89"/>
                    <a:pt x="4" y="94"/>
                    <a:pt x="9" y="94"/>
                  </a:cubicBezTo>
                  <a:cubicBezTo>
                    <a:pt x="26" y="94"/>
                    <a:pt x="26" y="94"/>
                    <a:pt x="26" y="94"/>
                  </a:cubicBezTo>
                  <a:cubicBezTo>
                    <a:pt x="31" y="94"/>
                    <a:pt x="36" y="89"/>
                    <a:pt x="36" y="84"/>
                  </a:cubicBezTo>
                  <a:cubicBezTo>
                    <a:pt x="36" y="9"/>
                    <a:pt x="36" y="9"/>
                    <a:pt x="36" y="9"/>
                  </a:cubicBezTo>
                  <a:cubicBezTo>
                    <a:pt x="36" y="4"/>
                    <a:pt x="31"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Freeform 332"/>
            <p:cNvSpPr/>
            <p:nvPr/>
          </p:nvSpPr>
          <p:spPr bwMode="auto">
            <a:xfrm>
              <a:off x="9999663" y="3544888"/>
              <a:ext cx="312738" cy="25400"/>
            </a:xfrm>
            <a:custGeom>
              <a:avLst/>
              <a:gdLst>
                <a:gd name="T0" fmla="*/ 191 w 199"/>
                <a:gd name="T1" fmla="*/ 0 h 16"/>
                <a:gd name="T2" fmla="*/ 8 w 199"/>
                <a:gd name="T3" fmla="*/ 0 h 16"/>
                <a:gd name="T4" fmla="*/ 0 w 199"/>
                <a:gd name="T5" fmla="*/ 8 h 16"/>
                <a:gd name="T6" fmla="*/ 0 w 199"/>
                <a:gd name="T7" fmla="*/ 8 h 16"/>
                <a:gd name="T8" fmla="*/ 8 w 199"/>
                <a:gd name="T9" fmla="*/ 16 h 16"/>
                <a:gd name="T10" fmla="*/ 191 w 199"/>
                <a:gd name="T11" fmla="*/ 16 h 16"/>
                <a:gd name="T12" fmla="*/ 199 w 199"/>
                <a:gd name="T13" fmla="*/ 8 h 16"/>
                <a:gd name="T14" fmla="*/ 199 w 199"/>
                <a:gd name="T15" fmla="*/ 8 h 16"/>
                <a:gd name="T16" fmla="*/ 191 w 19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6">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333"/>
            <p:cNvSpPr/>
            <p:nvPr/>
          </p:nvSpPr>
          <p:spPr bwMode="auto">
            <a:xfrm>
              <a:off x="10020301" y="3278188"/>
              <a:ext cx="261938" cy="122238"/>
            </a:xfrm>
            <a:custGeom>
              <a:avLst/>
              <a:gdLst>
                <a:gd name="T0" fmla="*/ 8 w 167"/>
                <a:gd name="T1" fmla="*/ 68 h 78"/>
                <a:gd name="T2" fmla="*/ 28 w 167"/>
                <a:gd name="T3" fmla="*/ 48 h 78"/>
                <a:gd name="T4" fmla="*/ 82 w 167"/>
                <a:gd name="T5" fmla="*/ 77 h 78"/>
                <a:gd name="T6" fmla="*/ 84 w 167"/>
                <a:gd name="T7" fmla="*/ 78 h 78"/>
                <a:gd name="T8" fmla="*/ 87 w 167"/>
                <a:gd name="T9" fmla="*/ 77 h 78"/>
                <a:gd name="T10" fmla="*/ 148 w 167"/>
                <a:gd name="T11" fmla="*/ 22 h 78"/>
                <a:gd name="T12" fmla="*/ 154 w 167"/>
                <a:gd name="T13" fmla="*/ 28 h 78"/>
                <a:gd name="T14" fmla="*/ 155 w 167"/>
                <a:gd name="T15" fmla="*/ 29 h 78"/>
                <a:gd name="T16" fmla="*/ 156 w 167"/>
                <a:gd name="T17" fmla="*/ 28 h 78"/>
                <a:gd name="T18" fmla="*/ 158 w 167"/>
                <a:gd name="T19" fmla="*/ 26 h 78"/>
                <a:gd name="T20" fmla="*/ 166 w 167"/>
                <a:gd name="T21" fmla="*/ 2 h 78"/>
                <a:gd name="T22" fmla="*/ 166 w 167"/>
                <a:gd name="T23" fmla="*/ 0 h 78"/>
                <a:gd name="T24" fmla="*/ 165 w 167"/>
                <a:gd name="T25" fmla="*/ 0 h 78"/>
                <a:gd name="T26" fmla="*/ 164 w 167"/>
                <a:gd name="T27" fmla="*/ 0 h 78"/>
                <a:gd name="T28" fmla="*/ 140 w 167"/>
                <a:gd name="T29" fmla="*/ 9 h 78"/>
                <a:gd name="T30" fmla="*/ 139 w 167"/>
                <a:gd name="T31" fmla="*/ 10 h 78"/>
                <a:gd name="T32" fmla="*/ 138 w 167"/>
                <a:gd name="T33" fmla="*/ 12 h 78"/>
                <a:gd name="T34" fmla="*/ 138 w 167"/>
                <a:gd name="T35" fmla="*/ 13 h 78"/>
                <a:gd name="T36" fmla="*/ 142 w 167"/>
                <a:gd name="T37" fmla="*/ 17 h 78"/>
                <a:gd name="T38" fmla="*/ 83 w 167"/>
                <a:gd name="T39" fmla="*/ 69 h 78"/>
                <a:gd name="T40" fmla="*/ 29 w 167"/>
                <a:gd name="T41" fmla="*/ 40 h 78"/>
                <a:gd name="T42" fmla="*/ 25 w 167"/>
                <a:gd name="T43" fmla="*/ 41 h 78"/>
                <a:gd name="T44" fmla="*/ 2 w 167"/>
                <a:gd name="T45" fmla="*/ 63 h 78"/>
                <a:gd name="T46" fmla="*/ 2 w 167"/>
                <a:gd name="T47" fmla="*/ 68 h 78"/>
                <a:gd name="T48" fmla="*/ 8 w 167"/>
                <a:gd name="T49"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78">
                  <a:moveTo>
                    <a:pt x="8" y="68"/>
                  </a:moveTo>
                  <a:cubicBezTo>
                    <a:pt x="28" y="48"/>
                    <a:pt x="28" y="48"/>
                    <a:pt x="28" y="48"/>
                  </a:cubicBezTo>
                  <a:cubicBezTo>
                    <a:pt x="82" y="77"/>
                    <a:pt x="82" y="77"/>
                    <a:pt x="82" y="77"/>
                  </a:cubicBezTo>
                  <a:cubicBezTo>
                    <a:pt x="83" y="78"/>
                    <a:pt x="83" y="78"/>
                    <a:pt x="84" y="78"/>
                  </a:cubicBezTo>
                  <a:cubicBezTo>
                    <a:pt x="85" y="78"/>
                    <a:pt x="86" y="78"/>
                    <a:pt x="87" y="77"/>
                  </a:cubicBezTo>
                  <a:cubicBezTo>
                    <a:pt x="148" y="22"/>
                    <a:pt x="148" y="22"/>
                    <a:pt x="148" y="22"/>
                  </a:cubicBezTo>
                  <a:cubicBezTo>
                    <a:pt x="154" y="28"/>
                    <a:pt x="154" y="28"/>
                    <a:pt x="154" y="28"/>
                  </a:cubicBezTo>
                  <a:cubicBezTo>
                    <a:pt x="154" y="29"/>
                    <a:pt x="154" y="29"/>
                    <a:pt x="155" y="29"/>
                  </a:cubicBezTo>
                  <a:cubicBezTo>
                    <a:pt x="155" y="29"/>
                    <a:pt x="156" y="28"/>
                    <a:pt x="156" y="28"/>
                  </a:cubicBezTo>
                  <a:cubicBezTo>
                    <a:pt x="157" y="27"/>
                    <a:pt x="157" y="26"/>
                    <a:pt x="158" y="26"/>
                  </a:cubicBezTo>
                  <a:cubicBezTo>
                    <a:pt x="158" y="26"/>
                    <a:pt x="163" y="11"/>
                    <a:pt x="166" y="2"/>
                  </a:cubicBezTo>
                  <a:cubicBezTo>
                    <a:pt x="166" y="2"/>
                    <a:pt x="167" y="1"/>
                    <a:pt x="166" y="0"/>
                  </a:cubicBezTo>
                  <a:cubicBezTo>
                    <a:pt x="166" y="0"/>
                    <a:pt x="165" y="0"/>
                    <a:pt x="165" y="0"/>
                  </a:cubicBezTo>
                  <a:cubicBezTo>
                    <a:pt x="164" y="0"/>
                    <a:pt x="164" y="0"/>
                    <a:pt x="164" y="0"/>
                  </a:cubicBezTo>
                  <a:cubicBezTo>
                    <a:pt x="140" y="9"/>
                    <a:pt x="140" y="9"/>
                    <a:pt x="140" y="9"/>
                  </a:cubicBezTo>
                  <a:cubicBezTo>
                    <a:pt x="140" y="9"/>
                    <a:pt x="139" y="10"/>
                    <a:pt x="139" y="10"/>
                  </a:cubicBezTo>
                  <a:cubicBezTo>
                    <a:pt x="138" y="11"/>
                    <a:pt x="138" y="12"/>
                    <a:pt x="138" y="12"/>
                  </a:cubicBezTo>
                  <a:cubicBezTo>
                    <a:pt x="138" y="12"/>
                    <a:pt x="138" y="13"/>
                    <a:pt x="138" y="13"/>
                  </a:cubicBezTo>
                  <a:cubicBezTo>
                    <a:pt x="142" y="17"/>
                    <a:pt x="142" y="17"/>
                    <a:pt x="142" y="17"/>
                  </a:cubicBezTo>
                  <a:cubicBezTo>
                    <a:pt x="83" y="69"/>
                    <a:pt x="83" y="69"/>
                    <a:pt x="83" y="69"/>
                  </a:cubicBezTo>
                  <a:cubicBezTo>
                    <a:pt x="29" y="40"/>
                    <a:pt x="29" y="40"/>
                    <a:pt x="29" y="40"/>
                  </a:cubicBezTo>
                  <a:cubicBezTo>
                    <a:pt x="28" y="39"/>
                    <a:pt x="26" y="39"/>
                    <a:pt x="25" y="41"/>
                  </a:cubicBezTo>
                  <a:cubicBezTo>
                    <a:pt x="2" y="63"/>
                    <a:pt x="2" y="63"/>
                    <a:pt x="2" y="63"/>
                  </a:cubicBezTo>
                  <a:cubicBezTo>
                    <a:pt x="0" y="64"/>
                    <a:pt x="0" y="67"/>
                    <a:pt x="2" y="68"/>
                  </a:cubicBezTo>
                  <a:cubicBezTo>
                    <a:pt x="4" y="70"/>
                    <a:pt x="6" y="70"/>
                    <a:pt x="8"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1790647" y="5222730"/>
            <a:ext cx="3291188" cy="523220"/>
          </a:xfrm>
          <a:prstGeom prst="rect">
            <a:avLst/>
          </a:prstGeom>
          <a:noFill/>
        </p:spPr>
        <p:txBody>
          <a:bodyPr wrap="square" rtlCol="0">
            <a:spAutoFit/>
          </a:bodyPr>
          <a:lstStyle/>
          <a:p>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年度计划指标</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4"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4"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4" fill="hold" grpId="0" nodeType="withEffect">
                                  <p:stCondLst>
                                    <p:cond delay="75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par>
                                <p:cTn id="28" presetID="12" presetClass="entr" presetSubtype="4" fill="hold" grpId="0" nodeType="withEffect">
                                  <p:stCondLst>
                                    <p:cond delay="10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ppt_y</p:attrName>
                                        </p:attrNameLst>
                                      </p:cBhvr>
                                      <p:tavLst>
                                        <p:tav tm="0">
                                          <p:val>
                                            <p:strVal val="#ppt_y+#ppt_h*1.125000"/>
                                          </p:val>
                                        </p:tav>
                                        <p:tav tm="100000">
                                          <p:val>
                                            <p:strVal val="#ppt_y"/>
                                          </p:val>
                                        </p:tav>
                                      </p:tavLst>
                                    </p:anim>
                                    <p:animEffect transition="in" filter="wipe(up)">
                                      <p:cBhvr>
                                        <p:cTn id="31" dur="500"/>
                                        <p:tgtEl>
                                          <p:spTgt spid="13"/>
                                        </p:tgtEl>
                                      </p:cBhvr>
                                    </p:animEffect>
                                  </p:childTnLst>
                                </p:cTn>
                              </p:par>
                              <p:par>
                                <p:cTn id="32" presetID="12" presetClass="entr" presetSubtype="4" fill="hold" grpId="0" nodeType="withEffect">
                                  <p:stCondLst>
                                    <p:cond delay="10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ppt_y</p:attrName>
                                        </p:attrNameLst>
                                      </p:cBhvr>
                                      <p:tavLst>
                                        <p:tav tm="0">
                                          <p:val>
                                            <p:strVal val="#ppt_y+#ppt_h*1.125000"/>
                                          </p:val>
                                        </p:tav>
                                        <p:tav tm="100000">
                                          <p:val>
                                            <p:strVal val="#ppt_y"/>
                                          </p:val>
                                        </p:tav>
                                      </p:tavLst>
                                    </p:anim>
                                    <p:animEffect transition="in" filter="wipe(up)">
                                      <p:cBhvr>
                                        <p:cTn id="35" dur="500"/>
                                        <p:tgtEl>
                                          <p:spTgt spid="15"/>
                                        </p:tgtEl>
                                      </p:cBhvr>
                                    </p:animEffect>
                                  </p:childTnLst>
                                </p:cTn>
                              </p:par>
                              <p:par>
                                <p:cTn id="36" presetID="12" presetClass="entr" presetSubtype="4" fill="hold" grpId="0" nodeType="withEffect">
                                  <p:stCondLst>
                                    <p:cond delay="10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p:tgtEl>
                                          <p:spTgt spid="11"/>
                                        </p:tgtEl>
                                        <p:attrNameLst>
                                          <p:attrName>ppt_y</p:attrName>
                                        </p:attrNameLst>
                                      </p:cBhvr>
                                      <p:tavLst>
                                        <p:tav tm="0">
                                          <p:val>
                                            <p:strVal val="#ppt_y+#ppt_h*1.125000"/>
                                          </p:val>
                                        </p:tav>
                                        <p:tav tm="100000">
                                          <p:val>
                                            <p:strVal val="#ppt_y"/>
                                          </p:val>
                                        </p:tav>
                                      </p:tavLst>
                                    </p:anim>
                                    <p:animEffect transition="in" filter="wipe(up)">
                                      <p:cBhvr>
                                        <p:cTn id="39" dur="500"/>
                                        <p:tgtEl>
                                          <p:spTgt spid="11"/>
                                        </p:tgtEl>
                                      </p:cBhvr>
                                    </p:animEffect>
                                  </p:childTnLst>
                                </p:cTn>
                              </p:par>
                              <p:par>
                                <p:cTn id="40" presetID="12" presetClass="entr" presetSubtype="4" fill="hold" grpId="0" nodeType="withEffect">
                                  <p:stCondLst>
                                    <p:cond delay="10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p:tgtEl>
                                          <p:spTgt spid="24"/>
                                        </p:tgtEl>
                                        <p:attrNameLst>
                                          <p:attrName>ppt_y</p:attrName>
                                        </p:attrNameLst>
                                      </p:cBhvr>
                                      <p:tavLst>
                                        <p:tav tm="0">
                                          <p:val>
                                            <p:strVal val="#ppt_y+#ppt_h*1.125000"/>
                                          </p:val>
                                        </p:tav>
                                        <p:tav tm="100000">
                                          <p:val>
                                            <p:strVal val="#ppt_y"/>
                                          </p:val>
                                        </p:tav>
                                      </p:tavLst>
                                    </p:anim>
                                    <p:animEffect transition="in" filter="wipe(up)">
                                      <p:cBhvr>
                                        <p:cTn id="43" dur="500"/>
                                        <p:tgtEl>
                                          <p:spTgt spid="24"/>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lum bright="70000" contrast="-70000"/>
          </a:blip>
          <a:srcRect/>
          <a:stretch>
            <a:fillRect/>
          </a:stretch>
        </p:blipFill>
        <p:spPr>
          <a:xfrm>
            <a:off x="0" y="4198138"/>
            <a:ext cx="3368842" cy="2659862"/>
          </a:xfrm>
          <a:prstGeom prst="rect">
            <a:avLst/>
          </a:prstGeom>
        </p:spPr>
      </p:pic>
      <p:pic>
        <p:nvPicPr>
          <p:cNvPr id="3" name="图片 2"/>
          <p:cNvPicPr>
            <a:picLocks noChangeAspect="1"/>
          </p:cNvPicPr>
          <p:nvPr/>
        </p:nvPicPr>
        <p:blipFill rotWithShape="1">
          <a:blip r:embed="rId2" cstate="email">
            <a:lum bright="70000" contrast="-70000"/>
          </a:blip>
          <a:srcRect/>
          <a:stretch>
            <a:fillRect/>
          </a:stretch>
        </p:blipFill>
        <p:spPr>
          <a:xfrm flipH="1">
            <a:off x="8823158" y="4198138"/>
            <a:ext cx="3368842" cy="2659862"/>
          </a:xfrm>
          <a:prstGeom prst="rect">
            <a:avLst/>
          </a:prstGeom>
        </p:spPr>
      </p:pic>
      <p:pic>
        <p:nvPicPr>
          <p:cNvPr id="4" name="图片 3"/>
          <p:cNvPicPr>
            <a:picLocks noChangeAspect="1"/>
          </p:cNvPicPr>
          <p:nvPr/>
        </p:nvPicPr>
        <p:blipFill rotWithShape="1">
          <a:blip r:embed="rId3"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5" name="图文框 4"/>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email"/>
          <a:srcRect t="-2"/>
          <a:stretch>
            <a:fillRect/>
          </a:stretch>
        </p:blipFill>
        <p:spPr>
          <a:xfrm>
            <a:off x="176462"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8" name="文本框 7"/>
          <p:cNvSpPr txBox="1"/>
          <p:nvPr/>
        </p:nvSpPr>
        <p:spPr>
          <a:xfrm>
            <a:off x="2181727" y="2657473"/>
            <a:ext cx="8839200" cy="1477328"/>
          </a:xfrm>
          <a:prstGeom prst="rect">
            <a:avLst/>
          </a:prstGeom>
          <a:noFill/>
        </p:spPr>
        <p:txBody>
          <a:bodyPr wrap="square" rtlCol="0">
            <a:spAutoFit/>
          </a:bodyPr>
          <a:lstStyle/>
          <a:p>
            <a:pPr indent="457200">
              <a:lnSpc>
                <a:spcPct val="15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我们感谢一路有您的支持和信任，在这新的一年，愿你新春多赚钱，好运不断，带着开心贺新岁，愿你春花开富贵，事业开花节节高，生活幸福又美满，最后祝大家新年大吉！</a:t>
            </a:r>
          </a:p>
        </p:txBody>
      </p:sp>
      <p:sp>
        <p:nvSpPr>
          <p:cNvPr id="9" name="文本框 8"/>
          <p:cNvSpPr txBox="1"/>
          <p:nvPr/>
        </p:nvSpPr>
        <p:spPr>
          <a:xfrm>
            <a:off x="4636169" y="1620252"/>
            <a:ext cx="2919663" cy="1015663"/>
          </a:xfrm>
          <a:prstGeom prst="rect">
            <a:avLst/>
          </a:prstGeom>
          <a:noFill/>
        </p:spPr>
        <p:txBody>
          <a:bodyPr wrap="square" rtlCol="0">
            <a:spAutoFit/>
          </a:bodyPr>
          <a:lstStyle/>
          <a:p>
            <a:pPr algn="dist"/>
            <a:r>
              <a:rPr lang="en-US" altLang="zh-CN" sz="6000" b="1">
                <a:solidFill>
                  <a:srgbClr val="C00000"/>
                </a:solidFill>
                <a:effectLst>
                  <a:outerShdw blurRad="101600" dist="38100" dir="5400000" algn="t" rotWithShape="0">
                    <a:schemeClr val="tx1">
                      <a:lumMod val="75000"/>
                      <a:lumOff val="25000"/>
                      <a:alpha val="35000"/>
                    </a:schemeClr>
                  </a:outerShdw>
                </a:effectLst>
                <a:latin typeface="微软雅黑" panose="020B0503020204020204" pitchFamily="34" charset="-122"/>
                <a:ea typeface="微软雅黑" panose="020B0503020204020204" pitchFamily="34" charset="-122"/>
              </a:rPr>
              <a:t>LOGO</a:t>
            </a:r>
            <a:endParaRPr lang="zh-CN" altLang="en-US" sz="6000" b="1">
              <a:solidFill>
                <a:srgbClr val="C00000"/>
              </a:solidFill>
              <a:effectLst>
                <a:outerShdw blurRad="101600" dist="38100" dir="5400000" algn="t" rotWithShape="0">
                  <a:schemeClr val="tx1">
                    <a:lumMod val="75000"/>
                    <a:lumOff val="25000"/>
                    <a:alpha val="35000"/>
                  </a:scheme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2847474" y="4156359"/>
            <a:ext cx="6497053" cy="830997"/>
          </a:xfrm>
          <a:prstGeom prst="rect">
            <a:avLst/>
          </a:prstGeom>
          <a:noFill/>
        </p:spPr>
        <p:txBody>
          <a:bodyPr wrap="square" rtlCol="0">
            <a:spAutoFit/>
          </a:bodyPr>
          <a:lstStyle/>
          <a:p>
            <a:pPr algn="dist"/>
            <a:r>
              <a:rPr lang="zh-CN" altLang="en-US" sz="4800" b="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新年大吉 万事如意</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par>
                                <p:cTn id="12" presetID="53" presetClass="entr" presetSubtype="528" fill="hold" grpId="0" nodeType="withEffect">
                                  <p:stCondLst>
                                    <p:cond delay="25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anim calcmode="lin" valueType="num">
                                      <p:cBhvr>
                                        <p:cTn id="17" dur="5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8">
                                            <p:txEl>
                                              <p:pRg st="0" end="0"/>
                                            </p:txEl>
                                          </p:spTgt>
                                        </p:tgtEl>
                                        <p:attrNameLst>
                                          <p:attrName>ppt_y</p:attrName>
                                        </p:attrNameLst>
                                      </p:cBhvr>
                                      <p:tavLst>
                                        <p:tav tm="0">
                                          <p:val>
                                            <p:fltVal val="0.5"/>
                                          </p:val>
                                        </p:tav>
                                        <p:tav tm="100000">
                                          <p:val>
                                            <p:strVal val="#ppt_y"/>
                                          </p:val>
                                        </p:tav>
                                      </p:tavLst>
                                    </p:anim>
                                  </p:childTnLst>
                                </p:cTn>
                              </p:par>
                              <p:par>
                                <p:cTn id="19" presetID="15" presetClass="entr" presetSubtype="0"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email"/>
          <a:srcRect/>
          <a:stretch>
            <a:fillRect/>
          </a:stretch>
        </p:blipFill>
        <p:spPr>
          <a:xfrm>
            <a:off x="128336" y="5951620"/>
            <a:ext cx="4572215" cy="762001"/>
          </a:xfrm>
          <a:prstGeom prst="rect">
            <a:avLst/>
          </a:prstGeom>
        </p:spPr>
      </p:pic>
      <p:pic>
        <p:nvPicPr>
          <p:cNvPr id="13" name="图片 12"/>
          <p:cNvPicPr>
            <a:picLocks noChangeAspect="1"/>
          </p:cNvPicPr>
          <p:nvPr/>
        </p:nvPicPr>
        <p:blipFill rotWithShape="1">
          <a:blip r:embed="rId2" cstate="email"/>
          <a:srcRect/>
          <a:stretch>
            <a:fillRect/>
          </a:stretch>
        </p:blipFill>
        <p:spPr>
          <a:xfrm>
            <a:off x="7496920" y="5951620"/>
            <a:ext cx="4572215" cy="762001"/>
          </a:xfrm>
          <a:prstGeom prst="rect">
            <a:avLst/>
          </a:prstGeom>
        </p:spPr>
      </p:pic>
      <p:pic>
        <p:nvPicPr>
          <p:cNvPr id="14" name="图片 13"/>
          <p:cNvPicPr>
            <a:picLocks noChangeAspect="1"/>
          </p:cNvPicPr>
          <p:nvPr/>
        </p:nvPicPr>
        <p:blipFill rotWithShape="1">
          <a:blip r:embed="rId3" cstate="email"/>
          <a:srcRect/>
          <a:stretch>
            <a:fillRect/>
          </a:stretch>
        </p:blipFill>
        <p:spPr>
          <a:xfrm>
            <a:off x="3574760" y="6021318"/>
            <a:ext cx="4572215" cy="729917"/>
          </a:xfrm>
          <a:prstGeom prst="rect">
            <a:avLst/>
          </a:prstGeom>
          <a:effectLst>
            <a:softEdge rad="63500"/>
          </a:effectLst>
        </p:spPr>
      </p:pic>
      <p:pic>
        <p:nvPicPr>
          <p:cNvPr id="4" name="图片 3"/>
          <p:cNvPicPr>
            <a:picLocks noChangeAspect="1"/>
          </p:cNvPicPr>
          <p:nvPr/>
        </p:nvPicPr>
        <p:blipFill rotWithShape="1">
          <a:blip r:embed="rId4" cstate="email"/>
          <a:srcRect/>
          <a:stretch>
            <a:fillRect/>
          </a:stretch>
        </p:blipFill>
        <p:spPr>
          <a:xfrm>
            <a:off x="176462" y="160420"/>
            <a:ext cx="4513104" cy="4363454"/>
          </a:xfrm>
          <a:prstGeom prst="rect">
            <a:avLst/>
          </a:prstGeom>
          <a:effectLst>
            <a:outerShdw blurRad="76200" dist="38100" dir="2700000" algn="tl" rotWithShape="0">
              <a:schemeClr val="tx1">
                <a:lumMod val="65000"/>
                <a:lumOff val="35000"/>
                <a:alpha val="40000"/>
              </a:schemeClr>
            </a:outerShdw>
          </a:effectLst>
        </p:spPr>
      </p:pic>
      <p:pic>
        <p:nvPicPr>
          <p:cNvPr id="5" name="图片 4"/>
          <p:cNvPicPr>
            <a:picLocks noChangeAspect="1"/>
          </p:cNvPicPr>
          <p:nvPr/>
        </p:nvPicPr>
        <p:blipFill rotWithShape="1">
          <a:blip r:embed="rId5" cstate="email"/>
          <a:srcRect t="-2"/>
          <a:stretch>
            <a:fillRect/>
          </a:stretch>
        </p:blipFill>
        <p:spPr>
          <a:xfrm flipH="1">
            <a:off x="7443968" y="144378"/>
            <a:ext cx="4571570" cy="4090738"/>
          </a:xfrm>
          <a:prstGeom prst="rect">
            <a:avLst/>
          </a:prstGeom>
          <a:effectLst>
            <a:outerShdw blurRad="76200" dist="38100" dir="8100000" algn="tr" rotWithShape="0">
              <a:schemeClr val="tx1">
                <a:lumMod val="65000"/>
                <a:lumOff val="35000"/>
                <a:alpha val="40000"/>
              </a:schemeClr>
            </a:outerShdw>
          </a:effectLst>
        </p:spPr>
      </p:pic>
      <p:sp>
        <p:nvSpPr>
          <p:cNvPr id="7" name="文本框 6"/>
          <p:cNvSpPr txBox="1"/>
          <p:nvPr/>
        </p:nvSpPr>
        <p:spPr>
          <a:xfrm>
            <a:off x="1900990" y="2850394"/>
            <a:ext cx="8390021" cy="2215991"/>
          </a:xfrm>
          <a:prstGeom prst="rect">
            <a:avLst/>
          </a:prstGeom>
          <a:noFill/>
        </p:spPr>
        <p:txBody>
          <a:bodyPr wrap="square" rtlCol="0">
            <a:spAutoFit/>
          </a:bodyPr>
          <a:lstStyle/>
          <a:p>
            <a:pPr algn="ctr"/>
            <a:r>
              <a:rPr lang="zh-CN" altLang="en-US" sz="13800" b="1">
                <a:solidFill>
                  <a:srgbClr val="F30D0D"/>
                </a:solidFill>
                <a:effectLst>
                  <a:outerShdw blurRad="190500" dist="76200" sx="102000" sy="102000" algn="ctr" rotWithShape="0">
                    <a:schemeClr val="tx1">
                      <a:lumMod val="75000"/>
                      <a:lumOff val="25000"/>
                      <a:alpha val="17000"/>
                    </a:schemeClr>
                  </a:outerShdw>
                </a:effectLst>
                <a:latin typeface="华文行楷" panose="02010800040101010101" pitchFamily="2" charset="-122"/>
                <a:ea typeface="华文行楷" panose="02010800040101010101" pitchFamily="2" charset="-122"/>
              </a:rPr>
              <a:t>再创辉煌</a:t>
            </a:r>
          </a:p>
        </p:txBody>
      </p:sp>
      <p:grpSp>
        <p:nvGrpSpPr>
          <p:cNvPr id="19" name="组合 18"/>
          <p:cNvGrpSpPr/>
          <p:nvPr/>
        </p:nvGrpSpPr>
        <p:grpSpPr>
          <a:xfrm>
            <a:off x="2085313" y="4824844"/>
            <a:ext cx="8021374" cy="461665"/>
            <a:chOff x="1764632" y="5021178"/>
            <a:chExt cx="8021374" cy="461665"/>
          </a:xfrm>
        </p:grpSpPr>
        <p:cxnSp>
          <p:nvCxnSpPr>
            <p:cNvPr id="16" name="直接连接符 15"/>
            <p:cNvCxnSpPr/>
            <p:nvPr/>
          </p:nvCxnSpPr>
          <p:spPr>
            <a:xfrm>
              <a:off x="1764632" y="5252010"/>
              <a:ext cx="2566737" cy="0"/>
            </a:xfrm>
            <a:prstGeom prst="line">
              <a:avLst/>
            </a:prstGeom>
            <a:ln w="19050">
              <a:solidFill>
                <a:srgbClr val="EC1E2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219269" y="5252010"/>
              <a:ext cx="2566737" cy="0"/>
            </a:xfrm>
            <a:prstGeom prst="line">
              <a:avLst/>
            </a:prstGeom>
            <a:ln w="19050">
              <a:solidFill>
                <a:srgbClr val="EC1E24"/>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187151" y="5021178"/>
              <a:ext cx="3176336" cy="461665"/>
            </a:xfrm>
            <a:prstGeom prst="rect">
              <a:avLst/>
            </a:prstGeom>
            <a:noFill/>
          </p:spPr>
          <p:txBody>
            <a:bodyPr wrap="square" rtlCol="0">
              <a:spAutoFit/>
            </a:bodyPr>
            <a:lstStyle/>
            <a:p>
              <a:r>
                <a:rPr lang="zh-CN" altLang="en-US" sz="2400" b="1">
                  <a:solidFill>
                    <a:srgbClr val="FF0000"/>
                  </a:solidFill>
                  <a:effectLst>
                    <a:outerShdw blurRad="76200" dist="25400" sx="102000" sy="102000" algn="ctr" rotWithShape="0">
                      <a:schemeClr val="tx1">
                        <a:lumMod val="75000"/>
                        <a:lumOff val="25000"/>
                        <a:alpha val="40000"/>
                      </a:schemeClr>
                    </a:outerShdw>
                  </a:effectLst>
                  <a:latin typeface="华文行楷" panose="02010800040101010101" pitchFamily="2" charset="-122"/>
                  <a:ea typeface="华文行楷" panose="02010800040101010101" pitchFamily="2" charset="-122"/>
                  <a:cs typeface="Verdana" panose="020B0604030504040204" pitchFamily="34" charset="0"/>
                </a:rPr>
                <a:t>恭祝大家新年快乐！</a:t>
              </a:r>
            </a:p>
          </p:txBody>
        </p:sp>
      </p:grpSp>
      <p:sp>
        <p:nvSpPr>
          <p:cNvPr id="6" name="图文框 5"/>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down)">
                                      <p:cBhvr>
                                        <p:cTn id="28" dur="500"/>
                                        <p:tgtEl>
                                          <p:spTgt spid="5"/>
                                        </p:tgtEl>
                                      </p:cBhvr>
                                    </p:animEffect>
                                  </p:childTnLst>
                                </p:cTn>
                              </p:par>
                              <p:par>
                                <p:cTn id="29" presetID="41" presetClass="entr" presetSubtype="0" fill="hold" nodeType="withEffect">
                                  <p:stCondLst>
                                    <p:cond delay="250"/>
                                  </p:stCondLst>
                                  <p:iterate type="lt">
                                    <p:tmPct val="10000"/>
                                  </p:iterate>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xEl>
                                              <p:pRg st="0" end="0"/>
                                            </p:txEl>
                                          </p:spTgt>
                                        </p:tgtEl>
                                      </p:cBhvr>
                                    </p:animEffect>
                                  </p:childTnLst>
                                </p:cTn>
                              </p:par>
                              <p:par>
                                <p:cTn id="36" presetID="10" presetClass="emph" presetSubtype="0" repeatCount="indefinite" fill="hold" grpId="0" nodeType="withEffect">
                                  <p:stCondLst>
                                    <p:cond delay="250"/>
                                  </p:stCondLst>
                                  <p:iterate type="lt">
                                    <p:tmPct val="0"/>
                                  </p:iterate>
                                  <p:childTnLst>
                                    <p:anim calcmode="discrete" valueType="str">
                                      <p:cBhvr override="childStyle">
                                        <p:cTn id="37" dur="2000" fill="hold"/>
                                        <p:tgtEl>
                                          <p:spTgt spid="7">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38" presetID="53" presetClass="entr" presetSubtype="16" fill="hold"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6" name="图文框 5"/>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3" cstate="email"/>
          <a:stretch>
            <a:fillRect/>
          </a:stretch>
        </p:blipFill>
        <p:spPr>
          <a:xfrm>
            <a:off x="-284106" y="4556545"/>
            <a:ext cx="2463687" cy="2497885"/>
          </a:xfrm>
          <a:prstGeom prst="rect">
            <a:avLst/>
          </a:prstGeom>
        </p:spPr>
      </p:pic>
      <p:grpSp>
        <p:nvGrpSpPr>
          <p:cNvPr id="24" name="组合 23"/>
          <p:cNvGrpSpPr/>
          <p:nvPr/>
        </p:nvGrpSpPr>
        <p:grpSpPr>
          <a:xfrm>
            <a:off x="2438400" y="950804"/>
            <a:ext cx="7315200" cy="584775"/>
            <a:chOff x="2181726" y="1475874"/>
            <a:chExt cx="7315200" cy="584775"/>
          </a:xfrm>
        </p:grpSpPr>
        <p:cxnSp>
          <p:nvCxnSpPr>
            <p:cNvPr id="22" name="直接连接符 21"/>
            <p:cNvCxnSpPr/>
            <p:nvPr/>
          </p:nvCxnSpPr>
          <p:spPr>
            <a:xfrm>
              <a:off x="2181726" y="1773238"/>
              <a:ext cx="2310063" cy="0"/>
            </a:xfrm>
            <a:prstGeom prst="line">
              <a:avLst/>
            </a:prstGeom>
            <a:ln w="28575">
              <a:solidFill>
                <a:srgbClr val="EC1E24"/>
              </a:solidFill>
            </a:ln>
            <a:effectLst>
              <a:outerShdw blurRad="88900" dist="38100" dir="2700000" algn="tl" rotWithShape="0">
                <a:schemeClr val="tx1">
                  <a:lumMod val="85000"/>
                  <a:lumOff val="1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186863" y="1773238"/>
              <a:ext cx="2310063" cy="0"/>
            </a:xfrm>
            <a:prstGeom prst="line">
              <a:avLst/>
            </a:prstGeom>
            <a:ln w="28575">
              <a:solidFill>
                <a:srgbClr val="EC1E24"/>
              </a:solidFill>
            </a:ln>
            <a:effectLst>
              <a:outerShdw blurRad="88900" dist="38100" dir="2700000" algn="tl" rotWithShape="0">
                <a:schemeClr val="tx1">
                  <a:lumMod val="85000"/>
                  <a:lumOff val="1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620126" y="1475874"/>
              <a:ext cx="2775285" cy="584775"/>
            </a:xfrm>
            <a:prstGeom prst="rect">
              <a:avLst/>
            </a:prstGeom>
            <a:noFill/>
          </p:spPr>
          <p:txBody>
            <a:bodyPr wrap="square" rtlCol="0">
              <a:spAutoFit/>
            </a:bodyPr>
            <a:lstStyle/>
            <a:p>
              <a:pPr algn="dist"/>
              <a:r>
                <a:rPr lang="zh-CN" altLang="en-US" sz="3200" b="1">
                  <a:solidFill>
                    <a:srgbClr val="EC1E24"/>
                  </a:solidFill>
                  <a:effectLst>
                    <a:outerShdw blurRad="101600" dist="25400" sx="102000" sy="102000" algn="ctr" rotWithShape="0">
                      <a:schemeClr val="tx1">
                        <a:lumMod val="85000"/>
                        <a:lumOff val="15000"/>
                        <a:alpha val="30000"/>
                      </a:schemeClr>
                    </a:outerShdw>
                  </a:effectLst>
                  <a:latin typeface="微软雅黑" panose="020B0503020204020204" pitchFamily="34" charset="-122"/>
                  <a:ea typeface="微软雅黑" panose="020B0503020204020204" pitchFamily="34" charset="-122"/>
                </a:rPr>
                <a:t>新年寄语</a:t>
              </a:r>
            </a:p>
          </p:txBody>
        </p:sp>
      </p:grpSp>
      <p:sp>
        <p:nvSpPr>
          <p:cNvPr id="25" name="文本框 24"/>
          <p:cNvSpPr txBox="1"/>
          <p:nvPr/>
        </p:nvSpPr>
        <p:spPr>
          <a:xfrm>
            <a:off x="1949116" y="1614132"/>
            <a:ext cx="8293768" cy="4244560"/>
          </a:xfrm>
          <a:prstGeom prst="rect">
            <a:avLst/>
          </a:prstGeom>
          <a:noFill/>
        </p:spPr>
        <p:txBody>
          <a:bodyPr wrap="square" rtlCol="0">
            <a:spAutoFit/>
          </a:bodyPr>
          <a:lstStyle/>
          <a:p>
            <a:pPr>
              <a:lnSpc>
                <a:spcPct val="150000"/>
              </a:lnSpc>
            </a:pPr>
            <a:r>
              <a:rPr lang="zh-CN" altLang="en-US" sz="2000" b="1">
                <a:solidFill>
                  <a:srgbClr val="C00000"/>
                </a:solidFill>
                <a:latin typeface="微软雅黑" panose="020B0503020204020204" pitchFamily="34" charset="-122"/>
                <a:ea typeface="微软雅黑" panose="020B0503020204020204" pitchFamily="34" charset="-122"/>
              </a:rPr>
              <a:t>尊敬的各位领导、各位来宾、业界同仁们：</a:t>
            </a:r>
            <a:endParaRPr lang="en-US" altLang="zh-CN" sz="2000" b="1">
              <a:solidFill>
                <a:srgbClr val="C00000"/>
              </a:solidFill>
              <a:latin typeface="微软雅黑" panose="020B0503020204020204" pitchFamily="34" charset="-122"/>
              <a:ea typeface="微软雅黑" panose="020B0503020204020204" pitchFamily="34" charset="-122"/>
            </a:endParaRPr>
          </a:p>
          <a:p>
            <a:pPr indent="360045">
              <a:lnSpc>
                <a:spcPct val="150000"/>
              </a:lnSpc>
            </a:pPr>
            <a:r>
              <a:rPr lang="en-US" altLang="zh-CN">
                <a:solidFill>
                  <a:srgbClr val="C00000"/>
                </a:solidFill>
                <a:latin typeface="微软雅黑" panose="020B0503020204020204" pitchFamily="34" charset="-122"/>
                <a:ea typeface="微软雅黑" panose="020B0503020204020204" pitchFamily="34" charset="-122"/>
              </a:rPr>
              <a:t> </a:t>
            </a:r>
            <a:r>
              <a:rPr lang="zh-CN" altLang="en-US">
                <a:solidFill>
                  <a:srgbClr val="C00000"/>
                </a:solidFill>
                <a:latin typeface="微软雅黑" panose="020B0503020204020204" pitchFamily="34" charset="-122"/>
                <a:ea typeface="微软雅黑" panose="020B0503020204020204" pitchFamily="34" charset="-122"/>
              </a:rPr>
              <a:t>大家新年好！欢迎大家来参加公司举办的年终盛会，过去的一年，我们折戟沉沙，砥砺前行，既有心酸困苦，也有收获与喜悦。公司的业绩增长了</a:t>
            </a:r>
            <a:r>
              <a:rPr lang="en-US" altLang="zh-CN">
                <a:solidFill>
                  <a:srgbClr val="C00000"/>
                </a:solidFill>
                <a:latin typeface="微软雅黑" panose="020B0503020204020204" pitchFamily="34" charset="-122"/>
                <a:ea typeface="微软雅黑" panose="020B0503020204020204" pitchFamily="34" charset="-122"/>
              </a:rPr>
              <a:t>15%</a:t>
            </a:r>
            <a:r>
              <a:rPr lang="zh-CN" altLang="en-US">
                <a:solidFill>
                  <a:srgbClr val="C00000"/>
                </a:solidFill>
                <a:latin typeface="微软雅黑" panose="020B0503020204020204" pitchFamily="34" charset="-122"/>
                <a:ea typeface="微软雅黑" panose="020B0503020204020204" pitchFamily="34" charset="-122"/>
              </a:rPr>
              <a:t>，营业额比去年上涨了</a:t>
            </a:r>
            <a:r>
              <a:rPr lang="en-US" altLang="zh-CN">
                <a:solidFill>
                  <a:srgbClr val="C00000"/>
                </a:solidFill>
                <a:latin typeface="微软雅黑" panose="020B0503020204020204" pitchFamily="34" charset="-122"/>
                <a:ea typeface="微软雅黑" panose="020B0503020204020204" pitchFamily="34" charset="-122"/>
              </a:rPr>
              <a:t>21%</a:t>
            </a:r>
            <a:r>
              <a:rPr lang="zh-CN" altLang="en-US">
                <a:solidFill>
                  <a:srgbClr val="C00000"/>
                </a:solidFill>
                <a:latin typeface="微软雅黑" panose="020B0503020204020204" pitchFamily="34" charset="-122"/>
                <a:ea typeface="微软雅黑" panose="020B0503020204020204" pitchFamily="34" charset="-122"/>
              </a:rPr>
              <a:t>，公司的规模也由原来的</a:t>
            </a:r>
            <a:r>
              <a:rPr lang="en-US" altLang="zh-CN">
                <a:solidFill>
                  <a:srgbClr val="C00000"/>
                </a:solidFill>
                <a:latin typeface="微软雅黑" panose="020B0503020204020204" pitchFamily="34" charset="-122"/>
                <a:ea typeface="微软雅黑" panose="020B0503020204020204" pitchFamily="34" charset="-122"/>
              </a:rPr>
              <a:t>156</a:t>
            </a:r>
            <a:r>
              <a:rPr lang="zh-CN" altLang="en-US">
                <a:solidFill>
                  <a:srgbClr val="C00000"/>
                </a:solidFill>
                <a:latin typeface="微软雅黑" panose="020B0503020204020204" pitchFamily="34" charset="-122"/>
                <a:ea typeface="微软雅黑" panose="020B0503020204020204" pitchFamily="34" charset="-122"/>
              </a:rPr>
              <a:t>发展到现在的</a:t>
            </a:r>
            <a:r>
              <a:rPr lang="en-US" altLang="zh-CN">
                <a:solidFill>
                  <a:srgbClr val="C00000"/>
                </a:solidFill>
                <a:latin typeface="微软雅黑" panose="020B0503020204020204" pitchFamily="34" charset="-122"/>
                <a:ea typeface="微软雅黑" panose="020B0503020204020204" pitchFamily="34" charset="-122"/>
              </a:rPr>
              <a:t>187</a:t>
            </a:r>
            <a:r>
              <a:rPr lang="zh-CN" altLang="en-US">
                <a:solidFill>
                  <a:srgbClr val="C00000"/>
                </a:solidFill>
                <a:latin typeface="微软雅黑" panose="020B0503020204020204" pitchFamily="34" charset="-122"/>
                <a:ea typeface="微软雅黑" panose="020B0503020204020204" pitchFamily="34" charset="-122"/>
              </a:rPr>
              <a:t>人，预计在明年将突破</a:t>
            </a:r>
            <a:r>
              <a:rPr lang="en-US" altLang="zh-CN">
                <a:solidFill>
                  <a:srgbClr val="C00000"/>
                </a:solidFill>
                <a:latin typeface="微软雅黑" panose="020B0503020204020204" pitchFamily="34" charset="-122"/>
                <a:ea typeface="微软雅黑" panose="020B0503020204020204" pitchFamily="34" charset="-122"/>
              </a:rPr>
              <a:t>200</a:t>
            </a:r>
            <a:r>
              <a:rPr lang="zh-CN" altLang="en-US">
                <a:solidFill>
                  <a:srgbClr val="C00000"/>
                </a:solidFill>
                <a:latin typeface="微软雅黑" panose="020B0503020204020204" pitchFamily="34" charset="-122"/>
                <a:ea typeface="微软雅黑" panose="020B0503020204020204" pitchFamily="34" charset="-122"/>
              </a:rPr>
              <a:t>大关。同时，公司也将在明年着手启动</a:t>
            </a:r>
            <a:r>
              <a:rPr lang="en-US" altLang="zh-CN">
                <a:solidFill>
                  <a:srgbClr val="C00000"/>
                </a:solidFill>
                <a:latin typeface="微软雅黑" panose="020B0503020204020204" pitchFamily="34" charset="-122"/>
                <a:ea typeface="微软雅黑" panose="020B0503020204020204" pitchFamily="34" charset="-122"/>
              </a:rPr>
              <a:t>IPO</a:t>
            </a:r>
            <a:r>
              <a:rPr lang="zh-CN" altLang="en-US">
                <a:solidFill>
                  <a:srgbClr val="C00000"/>
                </a:solidFill>
                <a:latin typeface="微软雅黑" panose="020B0503020204020204" pitchFamily="34" charset="-122"/>
                <a:ea typeface="微软雅黑" panose="020B0503020204020204" pitchFamily="34" charset="-122"/>
              </a:rPr>
              <a:t>上市计划，这一切的成绩不是我一个人的，俗话说，没有优秀的个人，只有优秀的团队，更要感谢一直给予我们支持和帮助的伙伴，没有你们，公司独木难支，要想走得更远，离不开在座各位的努力。现在，让我们一起享受光荣的时刻！我代表公司祝愿大家新的一年事事顺心，新年快乐！让欢乐的乐章唱响起来吧。</a:t>
            </a:r>
            <a:endParaRPr lang="en-US" altLang="zh-CN">
              <a:solidFill>
                <a:srgbClr val="C00000"/>
              </a:solidFill>
              <a:latin typeface="微软雅黑" panose="020B0503020204020204" pitchFamily="34" charset="-122"/>
              <a:ea typeface="微软雅黑" panose="020B0503020204020204" pitchFamily="34" charset="-122"/>
            </a:endParaRPr>
          </a:p>
          <a:p>
            <a:pPr indent="360045">
              <a:lnSpc>
                <a:spcPct val="150000"/>
              </a:lnSpc>
            </a:pPr>
            <a:r>
              <a:rPr lang="zh-CN" altLang="en-US">
                <a:solidFill>
                  <a:srgbClr val="C00000"/>
                </a:solidFill>
                <a:latin typeface="微软雅黑" panose="020B0503020204020204" pitchFamily="34" charset="-122"/>
                <a:ea typeface="微软雅黑" panose="020B0503020204020204" pitchFamily="34" charset="-122"/>
              </a:rPr>
              <a:t>谢谢大家！</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12"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0-#ppt_w/2"/>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par>
                                <p:cTn id="12" presetID="2" presetClass="entr" presetSubtype="3"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par>
                                <p:cTn id="16" presetID="16" presetClass="entr" presetSubtype="37" fill="hold" nodeType="withEffect">
                                  <p:stCondLst>
                                    <p:cond delay="50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par>
                                <p:cTn id="19" presetID="42" presetClass="entr" presetSubtype="0" fill="hold" grpId="0" nodeType="withEffect">
                                  <p:stCondLst>
                                    <p:cond delay="75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email"/>
          <a:srcRect/>
          <a:stretch>
            <a:fillRect/>
          </a:stretch>
        </p:blipFill>
        <p:spPr>
          <a:xfrm>
            <a:off x="128336" y="5951620"/>
            <a:ext cx="4572215" cy="762001"/>
          </a:xfrm>
          <a:prstGeom prst="rect">
            <a:avLst/>
          </a:prstGeom>
        </p:spPr>
      </p:pic>
      <p:pic>
        <p:nvPicPr>
          <p:cNvPr id="13" name="图片 12"/>
          <p:cNvPicPr>
            <a:picLocks noChangeAspect="1"/>
          </p:cNvPicPr>
          <p:nvPr/>
        </p:nvPicPr>
        <p:blipFill rotWithShape="1">
          <a:blip r:embed="rId2" cstate="email"/>
          <a:srcRect/>
          <a:stretch>
            <a:fillRect/>
          </a:stretch>
        </p:blipFill>
        <p:spPr>
          <a:xfrm>
            <a:off x="7496920" y="5951620"/>
            <a:ext cx="4572215" cy="762001"/>
          </a:xfrm>
          <a:prstGeom prst="rect">
            <a:avLst/>
          </a:prstGeom>
        </p:spPr>
      </p:pic>
      <p:pic>
        <p:nvPicPr>
          <p:cNvPr id="14" name="图片 13"/>
          <p:cNvPicPr>
            <a:picLocks noChangeAspect="1"/>
          </p:cNvPicPr>
          <p:nvPr/>
        </p:nvPicPr>
        <p:blipFill rotWithShape="1">
          <a:blip r:embed="rId3" cstate="email"/>
          <a:srcRect/>
          <a:stretch>
            <a:fillRect/>
          </a:stretch>
        </p:blipFill>
        <p:spPr>
          <a:xfrm>
            <a:off x="4138971" y="5983704"/>
            <a:ext cx="4572215" cy="729917"/>
          </a:xfrm>
          <a:prstGeom prst="rect">
            <a:avLst/>
          </a:prstGeom>
          <a:effectLst>
            <a:softEdge rad="63500"/>
          </a:effectLst>
        </p:spPr>
      </p:pic>
      <p:pic>
        <p:nvPicPr>
          <p:cNvPr id="5" name="图片 4"/>
          <p:cNvPicPr>
            <a:picLocks noChangeAspect="1"/>
          </p:cNvPicPr>
          <p:nvPr/>
        </p:nvPicPr>
        <p:blipFill rotWithShape="1">
          <a:blip r:embed="rId4"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6" name="图文框 5"/>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5" cstate="email"/>
          <a:stretch>
            <a:fillRect/>
          </a:stretch>
        </p:blipFill>
        <p:spPr>
          <a:xfrm>
            <a:off x="-558643" y="-604917"/>
            <a:ext cx="2463687" cy="2497885"/>
          </a:xfrm>
          <a:prstGeom prst="rect">
            <a:avLst/>
          </a:prstGeom>
        </p:spPr>
      </p:pic>
      <p:sp>
        <p:nvSpPr>
          <p:cNvPr id="58" name="文本框 57"/>
          <p:cNvSpPr txBox="1"/>
          <p:nvPr/>
        </p:nvSpPr>
        <p:spPr>
          <a:xfrm>
            <a:off x="4092594" y="1916144"/>
            <a:ext cx="3929108" cy="1200329"/>
          </a:xfrm>
          <a:prstGeom prst="rect">
            <a:avLst/>
          </a:prstGeom>
          <a:noFill/>
          <a:effectLst>
            <a:outerShdw blurRad="76200" dist="25400" sx="102000" sy="102000" algn="ctr" rotWithShape="0">
              <a:schemeClr val="tx1">
                <a:lumMod val="65000"/>
                <a:lumOff val="35000"/>
                <a:alpha val="30000"/>
              </a:schemeClr>
            </a:outerShdw>
          </a:effectLst>
        </p:spPr>
        <p:txBody>
          <a:bodyPr wrap="square" rtlCol="0">
            <a:spAutoFit/>
          </a:bodyPr>
          <a:lstStyle/>
          <a:p>
            <a:pPr algn="ctr"/>
            <a:r>
              <a:rPr lang="zh-CN" altLang="en-US" sz="7200" b="1">
                <a:solidFill>
                  <a:srgbClr val="FF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第贰项</a:t>
            </a:r>
          </a:p>
        </p:txBody>
      </p:sp>
      <p:pic>
        <p:nvPicPr>
          <p:cNvPr id="59" name="图片 58"/>
          <p:cNvPicPr>
            <a:picLocks noChangeAspect="1"/>
          </p:cNvPicPr>
          <p:nvPr/>
        </p:nvPicPr>
        <p:blipFill rotWithShape="1">
          <a:blip r:embed="rId6" cstate="email"/>
          <a:srcRect t="42105" b="24679"/>
          <a:stretch>
            <a:fillRect/>
          </a:stretch>
        </p:blipFill>
        <p:spPr>
          <a:xfrm>
            <a:off x="3253743" y="2222956"/>
            <a:ext cx="1177428" cy="586704"/>
          </a:xfrm>
          <a:prstGeom prst="rect">
            <a:avLst/>
          </a:prstGeom>
          <a:effectLst>
            <a:outerShdw blurRad="114300" dist="38100" algn="l" rotWithShape="0">
              <a:schemeClr val="tx1">
                <a:lumMod val="65000"/>
                <a:lumOff val="35000"/>
                <a:alpha val="20000"/>
              </a:schemeClr>
            </a:outerShdw>
          </a:effectLst>
        </p:spPr>
      </p:pic>
      <p:pic>
        <p:nvPicPr>
          <p:cNvPr id="60" name="图片 59"/>
          <p:cNvPicPr>
            <a:picLocks noChangeAspect="1"/>
          </p:cNvPicPr>
          <p:nvPr/>
        </p:nvPicPr>
        <p:blipFill rotWithShape="1">
          <a:blip r:embed="rId7" cstate="email"/>
          <a:srcRect t="42105" b="24679"/>
          <a:stretch>
            <a:fillRect/>
          </a:stretch>
        </p:blipFill>
        <p:spPr>
          <a:xfrm flipH="1">
            <a:off x="7683126" y="2203597"/>
            <a:ext cx="1255131" cy="625423"/>
          </a:xfrm>
          <a:prstGeom prst="rect">
            <a:avLst/>
          </a:prstGeom>
          <a:effectLst>
            <a:outerShdw blurRad="114300" dist="38100" dir="10800000" algn="r" rotWithShape="0">
              <a:schemeClr val="tx1">
                <a:lumMod val="65000"/>
                <a:lumOff val="35000"/>
                <a:alpha val="20000"/>
              </a:schemeClr>
            </a:outerShdw>
          </a:effectLst>
        </p:spPr>
      </p:pic>
      <p:grpSp>
        <p:nvGrpSpPr>
          <p:cNvPr id="61" name="组合 60"/>
          <p:cNvGrpSpPr/>
          <p:nvPr/>
        </p:nvGrpSpPr>
        <p:grpSpPr>
          <a:xfrm>
            <a:off x="3618558" y="3194893"/>
            <a:ext cx="1519210" cy="1423194"/>
            <a:chOff x="930432" y="2409086"/>
            <a:chExt cx="1949224" cy="1826030"/>
          </a:xfrm>
        </p:grpSpPr>
        <p:pic>
          <p:nvPicPr>
            <p:cNvPr id="62" name="图片 61"/>
            <p:cNvPicPr>
              <a:picLocks noChangeAspect="1"/>
            </p:cNvPicPr>
            <p:nvPr/>
          </p:nvPicPr>
          <p:blipFill rotWithShape="1">
            <a:blip r:embed="rId8" cstate="email"/>
            <a:srcRect/>
            <a:stretch>
              <a:fillRect/>
            </a:stretch>
          </p:blipFill>
          <p:spPr>
            <a:xfrm>
              <a:off x="930432" y="2409086"/>
              <a:ext cx="1949224" cy="1826030"/>
            </a:xfrm>
            <a:prstGeom prst="rect">
              <a:avLst/>
            </a:prstGeom>
            <a:effectLst>
              <a:outerShdw blurRad="63500" dist="25400" sx="102000" sy="102000" algn="ctr" rotWithShape="0">
                <a:schemeClr val="tx1">
                  <a:lumMod val="65000"/>
                  <a:lumOff val="35000"/>
                  <a:alpha val="20000"/>
                </a:schemeClr>
              </a:outerShdw>
            </a:effectLst>
          </p:spPr>
        </p:pic>
        <p:sp>
          <p:nvSpPr>
            <p:cNvPr id="63" name="文本框 62"/>
            <p:cNvSpPr txBox="1"/>
            <p:nvPr/>
          </p:nvSpPr>
          <p:spPr>
            <a:xfrm>
              <a:off x="1421533" y="2565392"/>
              <a:ext cx="890443" cy="1540083"/>
            </a:xfrm>
            <a:prstGeom prst="rect">
              <a:avLst/>
            </a:prstGeom>
            <a:noFill/>
            <a:effectLst>
              <a:outerShdw blurRad="63500" dist="25400" sx="102000" sy="102000" algn="ctr" rotWithShape="0">
                <a:schemeClr val="tx1">
                  <a:lumMod val="65000"/>
                  <a:lumOff val="35000"/>
                  <a:alpha val="40000"/>
                </a:schemeClr>
              </a:outerShdw>
            </a:effectLst>
          </p:spPr>
          <p:txBody>
            <a:bodyPr wrap="square" rtlCol="0">
              <a:spAutoFit/>
            </a:bodyPr>
            <a:lstStyle/>
            <a:p>
              <a:pPr algn="ctr"/>
              <a:r>
                <a:rPr lang="zh-CN" altLang="en-US" sz="72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贰</a:t>
              </a:r>
            </a:p>
          </p:txBody>
        </p:sp>
      </p:grpSp>
      <p:sp>
        <p:nvSpPr>
          <p:cNvPr id="64" name="TextBox 2"/>
          <p:cNvSpPr txBox="1"/>
          <p:nvPr/>
        </p:nvSpPr>
        <p:spPr>
          <a:xfrm>
            <a:off x="4986120" y="3398659"/>
            <a:ext cx="3587322" cy="1015663"/>
          </a:xfrm>
          <a:prstGeom prst="rect">
            <a:avLst/>
          </a:prstGeom>
          <a:noFill/>
        </p:spPr>
        <p:txBody>
          <a:bodyPr wrap="square" rtlCol="0">
            <a:spAutoFit/>
          </a:bodyPr>
          <a:lstStyle/>
          <a:p>
            <a:pPr algn="ctr"/>
            <a:r>
              <a:rPr lang="zh-CN" altLang="en-US" sz="6000" b="1">
                <a:solidFill>
                  <a:srgbClr val="F30D0D"/>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 presetClass="entr" presetSubtype="9" fill="hold"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12" presetClass="entr" presetSubtype="8" fill="hold" nodeType="withEffect">
                                  <p:stCondLst>
                                    <p:cond delay="50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p:tgtEl>
                                          <p:spTgt spid="59"/>
                                        </p:tgtEl>
                                        <p:attrNameLst>
                                          <p:attrName>ppt_x</p:attrName>
                                        </p:attrNameLst>
                                      </p:cBhvr>
                                      <p:tavLst>
                                        <p:tav tm="0">
                                          <p:val>
                                            <p:strVal val="#ppt_x-#ppt_w*1.125000"/>
                                          </p:val>
                                        </p:tav>
                                        <p:tav tm="100000">
                                          <p:val>
                                            <p:strVal val="#ppt_x"/>
                                          </p:val>
                                        </p:tav>
                                      </p:tavLst>
                                    </p:anim>
                                    <p:animEffect transition="in" filter="wipe(right)">
                                      <p:cBhvr>
                                        <p:cTn id="28" dur="500"/>
                                        <p:tgtEl>
                                          <p:spTgt spid="59"/>
                                        </p:tgtEl>
                                      </p:cBhvr>
                                    </p:animEffect>
                                  </p:childTnLst>
                                </p:cTn>
                              </p:par>
                              <p:par>
                                <p:cTn id="29" presetID="12" presetClass="entr" presetSubtype="2" fill="hold" nodeType="withEffect">
                                  <p:stCondLst>
                                    <p:cond delay="50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p:tgtEl>
                                          <p:spTgt spid="60"/>
                                        </p:tgtEl>
                                        <p:attrNameLst>
                                          <p:attrName>ppt_x</p:attrName>
                                        </p:attrNameLst>
                                      </p:cBhvr>
                                      <p:tavLst>
                                        <p:tav tm="0">
                                          <p:val>
                                            <p:strVal val="#ppt_x+#ppt_w*1.125000"/>
                                          </p:val>
                                        </p:tav>
                                        <p:tav tm="100000">
                                          <p:val>
                                            <p:strVal val="#ppt_x"/>
                                          </p:val>
                                        </p:tav>
                                      </p:tavLst>
                                    </p:anim>
                                    <p:animEffect transition="in" filter="wipe(left)">
                                      <p:cBhvr>
                                        <p:cTn id="32" dur="500"/>
                                        <p:tgtEl>
                                          <p:spTgt spid="60"/>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par>
                                <p:cTn id="38" presetID="23" presetClass="entr" presetSubtype="528" fill="hold" nodeType="withEffect">
                                  <p:stCondLst>
                                    <p:cond delay="100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 calcmode="lin" valueType="num">
                                      <p:cBhvr>
                                        <p:cTn id="42" dur="500" fill="hold"/>
                                        <p:tgtEl>
                                          <p:spTgt spid="61"/>
                                        </p:tgtEl>
                                        <p:attrNameLst>
                                          <p:attrName>ppt_x</p:attrName>
                                        </p:attrNameLst>
                                      </p:cBhvr>
                                      <p:tavLst>
                                        <p:tav tm="0">
                                          <p:val>
                                            <p:fltVal val="0.5"/>
                                          </p:val>
                                        </p:tav>
                                        <p:tav tm="100000">
                                          <p:val>
                                            <p:strVal val="#ppt_x"/>
                                          </p:val>
                                        </p:tav>
                                      </p:tavLst>
                                    </p:anim>
                                    <p:anim calcmode="lin" valueType="num">
                                      <p:cBhvr>
                                        <p:cTn id="43" dur="500" fill="hold"/>
                                        <p:tgtEl>
                                          <p:spTgt spid="61"/>
                                        </p:tgtEl>
                                        <p:attrNameLst>
                                          <p:attrName>ppt_y</p:attrName>
                                        </p:attrNameLst>
                                      </p:cBhvr>
                                      <p:tavLst>
                                        <p:tav tm="0">
                                          <p:val>
                                            <p:fltVal val="0.5"/>
                                          </p:val>
                                        </p:tav>
                                        <p:tav tm="100000">
                                          <p:val>
                                            <p:strVal val="#ppt_y"/>
                                          </p:val>
                                        </p:tav>
                                      </p:tavLst>
                                    </p:anim>
                                  </p:childTnLst>
                                </p:cTn>
                              </p:par>
                              <p:par>
                                <p:cTn id="44" presetID="41" presetClass="entr" presetSubtype="0" fill="hold" grpId="0" nodeType="withEffect">
                                  <p:stCondLst>
                                    <p:cond delay="1250"/>
                                  </p:stCondLst>
                                  <p:iterate type="lt">
                                    <p:tmPct val="10000"/>
                                  </p:iterate>
                                  <p:childTnLst>
                                    <p:set>
                                      <p:cBhvr>
                                        <p:cTn id="45" dur="1" fill="hold">
                                          <p:stCondLst>
                                            <p:cond delay="0"/>
                                          </p:stCondLst>
                                        </p:cTn>
                                        <p:tgtEl>
                                          <p:spTgt spid="64"/>
                                        </p:tgtEl>
                                        <p:attrNameLst>
                                          <p:attrName>style.visibility</p:attrName>
                                        </p:attrNameLst>
                                      </p:cBhvr>
                                      <p:to>
                                        <p:strVal val="visible"/>
                                      </p:to>
                                    </p:set>
                                    <p:anim calcmode="lin" valueType="num">
                                      <p:cBhvr>
                                        <p:cTn id="46"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64"/>
                                        </p:tgtEl>
                                        <p:attrNameLst>
                                          <p:attrName>ppt_y</p:attrName>
                                        </p:attrNameLst>
                                      </p:cBhvr>
                                      <p:tavLst>
                                        <p:tav tm="0">
                                          <p:val>
                                            <p:strVal val="#ppt_y"/>
                                          </p:val>
                                        </p:tav>
                                        <p:tav tm="100000">
                                          <p:val>
                                            <p:strVal val="#ppt_y"/>
                                          </p:val>
                                        </p:tav>
                                      </p:tavLst>
                                    </p:anim>
                                    <p:anim calcmode="lin" valueType="num">
                                      <p:cBhvr>
                                        <p:cTn id="48"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8"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7474" y="1574967"/>
            <a:ext cx="6025039" cy="3323059"/>
          </a:xfrm>
          <a:prstGeom prst="rect">
            <a:avLst/>
          </a:prstGeom>
          <a:solidFill>
            <a:schemeClr val="bg1"/>
          </a:solidFill>
          <a:ln w="38100">
            <a:no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3" name="图文框 2"/>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6" name="矩形 5"/>
          <p:cNvSpPr/>
          <p:nvPr/>
        </p:nvSpPr>
        <p:spPr>
          <a:xfrm>
            <a:off x="4475747" y="2168525"/>
            <a:ext cx="7539791" cy="3636963"/>
          </a:xfrm>
          <a:prstGeom prst="rect">
            <a:avLst/>
          </a:prstGeom>
          <a:solidFill>
            <a:srgbClr val="E60012"/>
          </a:solidFill>
          <a:ln w="38100">
            <a:solidFill>
              <a:srgbClr val="EC1E24"/>
            </a:solid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7" name="组合 16"/>
          <p:cNvGrpSpPr/>
          <p:nvPr/>
        </p:nvGrpSpPr>
        <p:grpSpPr>
          <a:xfrm>
            <a:off x="969001" y="2523136"/>
            <a:ext cx="2051177" cy="1811728"/>
            <a:chOff x="964740" y="2550952"/>
            <a:chExt cx="2871538" cy="984328"/>
          </a:xfrm>
        </p:grpSpPr>
        <p:sp>
          <p:nvSpPr>
            <p:cNvPr id="8" name="矩形 7"/>
            <p:cNvSpPr/>
            <p:nvPr/>
          </p:nvSpPr>
          <p:spPr>
            <a:xfrm>
              <a:off x="964740" y="2550952"/>
              <a:ext cx="2871538" cy="984328"/>
            </a:xfrm>
            <a:prstGeom prst="rect">
              <a:avLst/>
            </a:prstGeom>
            <a:solidFill>
              <a:srgbClr val="E60012"/>
            </a:solidFill>
            <a:ln>
              <a:solidFill>
                <a:srgbClr val="F30D0D"/>
              </a:solidFill>
            </a:ln>
            <a:effectLst>
              <a:outerShdw blurRad="165100" dist="76200" sx="102000" sy="102000" algn="ctr" rotWithShape="0">
                <a:schemeClr val="tx1">
                  <a:lumMod val="85000"/>
                  <a:lumOff val="1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文本框 8"/>
            <p:cNvSpPr txBox="1"/>
            <p:nvPr/>
          </p:nvSpPr>
          <p:spPr>
            <a:xfrm>
              <a:off x="1115685" y="2616711"/>
              <a:ext cx="2550695" cy="852810"/>
            </a:xfrm>
            <a:prstGeom prst="rect">
              <a:avLst/>
            </a:prstGeom>
            <a:noFill/>
          </p:spPr>
          <p:txBody>
            <a:bodyPr wrap="square" rtlCol="0">
              <a:spAutoFit/>
            </a:bodyPr>
            <a:lstStyle/>
            <a:p>
              <a:pPr algn="ctr"/>
              <a:r>
                <a:rPr lang="en-US" altLang="zh-CN" sz="4800" b="1" dirty="0">
                  <a:solidFill>
                    <a:schemeClr val="bg1"/>
                  </a:solidFill>
                  <a:effectLst>
                    <a:outerShdw blurRad="88900" dist="38100" sx="102000" sy="102000" algn="ctr" rotWithShape="0">
                      <a:schemeClr val="tx1">
                        <a:lumMod val="85000"/>
                        <a:lumOff val="15000"/>
                        <a:alpha val="35000"/>
                      </a:schemeClr>
                    </a:outerShdw>
                  </a:effectLst>
                  <a:latin typeface="微软雅黑" panose="020B0503020204020204" pitchFamily="34" charset="-122"/>
                  <a:ea typeface="微软雅黑" panose="020B0503020204020204" pitchFamily="34" charset="-122"/>
                </a:rPr>
                <a:t>17</a:t>
              </a:r>
              <a:r>
                <a:rPr lang="zh-CN" altLang="en-US" sz="4800" b="1" dirty="0">
                  <a:solidFill>
                    <a:schemeClr val="bg1"/>
                  </a:solidFill>
                  <a:effectLst>
                    <a:outerShdw blurRad="88900" dist="38100" sx="102000" sy="102000" algn="ctr" rotWithShape="0">
                      <a:schemeClr val="tx1">
                        <a:lumMod val="85000"/>
                        <a:lumOff val="15000"/>
                        <a:alpha val="35000"/>
                      </a:schemeClr>
                    </a:outerShdw>
                  </a:effectLst>
                  <a:latin typeface="微软雅黑" panose="020B0503020204020204" pitchFamily="34" charset="-122"/>
                  <a:ea typeface="微软雅黑" panose="020B0503020204020204" pitchFamily="34" charset="-122"/>
                </a:rPr>
                <a:t>年成绩</a:t>
              </a:r>
            </a:p>
          </p:txBody>
        </p:sp>
      </p:grpSp>
      <p:sp>
        <p:nvSpPr>
          <p:cNvPr id="10" name="文本框 9"/>
          <p:cNvSpPr txBox="1"/>
          <p:nvPr/>
        </p:nvSpPr>
        <p:spPr>
          <a:xfrm>
            <a:off x="5181601" y="4612080"/>
            <a:ext cx="1251284" cy="769441"/>
          </a:xfrm>
          <a:prstGeom prst="rect">
            <a:avLst/>
          </a:prstGeom>
          <a:noFill/>
        </p:spPr>
        <p:txBody>
          <a:bodyPr wrap="squar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21%</a:t>
            </a:r>
          </a:p>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营业额</a:t>
            </a:r>
          </a:p>
        </p:txBody>
      </p:sp>
      <p:sp>
        <p:nvSpPr>
          <p:cNvPr id="11" name="文本框 10"/>
          <p:cNvSpPr txBox="1"/>
          <p:nvPr/>
        </p:nvSpPr>
        <p:spPr>
          <a:xfrm>
            <a:off x="6207982" y="4612080"/>
            <a:ext cx="1427747" cy="769441"/>
          </a:xfrm>
          <a:prstGeom prst="rect">
            <a:avLst/>
          </a:prstGeom>
          <a:noFill/>
        </p:spPr>
        <p:txBody>
          <a:bodyPr wrap="squar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10000</a:t>
            </a: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会员数</a:t>
            </a:r>
          </a:p>
        </p:txBody>
      </p:sp>
      <p:sp>
        <p:nvSpPr>
          <p:cNvPr id="12" name="文本框 11"/>
          <p:cNvSpPr txBox="1"/>
          <p:nvPr/>
        </p:nvSpPr>
        <p:spPr>
          <a:xfrm>
            <a:off x="7410826" y="4612080"/>
            <a:ext cx="1427747" cy="769441"/>
          </a:xfrm>
          <a:prstGeom prst="rect">
            <a:avLst/>
          </a:prstGeom>
          <a:noFill/>
        </p:spPr>
        <p:txBody>
          <a:bodyPr wrap="squar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35</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家</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合作单位</a:t>
            </a:r>
          </a:p>
        </p:txBody>
      </p:sp>
      <p:sp>
        <p:nvSpPr>
          <p:cNvPr id="13" name="文本框 12"/>
          <p:cNvSpPr txBox="1"/>
          <p:nvPr/>
        </p:nvSpPr>
        <p:spPr>
          <a:xfrm>
            <a:off x="8613670" y="4612080"/>
            <a:ext cx="1427747" cy="769441"/>
          </a:xfrm>
          <a:prstGeom prst="rect">
            <a:avLst/>
          </a:prstGeom>
          <a:noFill/>
        </p:spPr>
        <p:txBody>
          <a:bodyPr wrap="squar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18%</a:t>
            </a:r>
          </a:p>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市场份额</a:t>
            </a:r>
          </a:p>
        </p:txBody>
      </p:sp>
      <p:sp>
        <p:nvSpPr>
          <p:cNvPr id="14" name="文本框 13"/>
          <p:cNvSpPr txBox="1"/>
          <p:nvPr/>
        </p:nvSpPr>
        <p:spPr>
          <a:xfrm>
            <a:off x="9816516" y="4612080"/>
            <a:ext cx="1427747" cy="769441"/>
          </a:xfrm>
          <a:prstGeom prst="rect">
            <a:avLst/>
          </a:prstGeom>
          <a:noFill/>
        </p:spPr>
        <p:txBody>
          <a:bodyPr wrap="square" rtlCol="0">
            <a:spAutoFit/>
          </a:bodyPr>
          <a:lstStyle/>
          <a:p>
            <a:pPr algn="ct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200</a:t>
            </a:r>
          </a:p>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员工人数</a:t>
            </a:r>
            <a:endPar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文本框 14"/>
          <p:cNvSpPr txBox="1"/>
          <p:nvPr/>
        </p:nvSpPr>
        <p:spPr>
          <a:xfrm>
            <a:off x="2840703" y="3119804"/>
            <a:ext cx="1747338" cy="1938992"/>
          </a:xfrm>
          <a:prstGeom prst="rect">
            <a:avLst/>
          </a:prstGeom>
          <a:noFill/>
        </p:spPr>
        <p:txBody>
          <a:bodyPr wrap="square" rtlCol="0">
            <a:spAutoFit/>
          </a:bodyPr>
          <a:lstStyle/>
          <a:p>
            <a:r>
              <a:rPr lang="zh-CN" altLang="en-US" sz="12000" b="1" dirty="0">
                <a:solidFill>
                  <a:srgbClr val="C00000"/>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贺</a:t>
            </a:r>
          </a:p>
        </p:txBody>
      </p:sp>
      <p:pic>
        <p:nvPicPr>
          <p:cNvPr id="16" name="图片 15"/>
          <p:cNvPicPr>
            <a:picLocks noChangeAspect="1"/>
          </p:cNvPicPr>
          <p:nvPr/>
        </p:nvPicPr>
        <p:blipFill rotWithShape="1">
          <a:blip r:embed="rId3" cstate="email"/>
          <a:srcRect/>
          <a:stretch>
            <a:fillRect/>
          </a:stretch>
        </p:blipFill>
        <p:spPr>
          <a:xfrm>
            <a:off x="4940968" y="1714812"/>
            <a:ext cx="6457033" cy="2789297"/>
          </a:xfrm>
          <a:prstGeom prst="rect">
            <a:avLst/>
          </a:prstGeom>
          <a:effectLst>
            <a:outerShdw blurRad="190500" dist="76200" dir="8100000" algn="tr" rotWithShape="0">
              <a:schemeClr val="tx1">
                <a:lumMod val="75000"/>
                <a:lumOff val="25000"/>
                <a:alpha val="34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53" presetClass="entr" presetSubtype="16" fill="hold" nodeType="withEffect">
                                  <p:stCondLst>
                                    <p:cond delay="25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par>
                                <p:cTn id="13" presetID="26" presetClass="entr" presetSubtype="0"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80">
                                          <p:stCondLst>
                                            <p:cond delay="0"/>
                                          </p:stCondLst>
                                        </p:cTn>
                                        <p:tgtEl>
                                          <p:spTgt spid="15"/>
                                        </p:tgtEl>
                                      </p:cBhvr>
                                    </p:animEffect>
                                    <p:anim calcmode="lin" valueType="num">
                                      <p:cBhvr>
                                        <p:cTn id="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1" dur="26">
                                          <p:stCondLst>
                                            <p:cond delay="650"/>
                                          </p:stCondLst>
                                        </p:cTn>
                                        <p:tgtEl>
                                          <p:spTgt spid="15"/>
                                        </p:tgtEl>
                                      </p:cBhvr>
                                      <p:to x="100000" y="60000"/>
                                    </p:animScale>
                                    <p:animScale>
                                      <p:cBhvr>
                                        <p:cTn id="22" dur="166" decel="50000">
                                          <p:stCondLst>
                                            <p:cond delay="676"/>
                                          </p:stCondLst>
                                        </p:cTn>
                                        <p:tgtEl>
                                          <p:spTgt spid="15"/>
                                        </p:tgtEl>
                                      </p:cBhvr>
                                      <p:to x="100000" y="100000"/>
                                    </p:animScale>
                                    <p:animScale>
                                      <p:cBhvr>
                                        <p:cTn id="23" dur="26">
                                          <p:stCondLst>
                                            <p:cond delay="1312"/>
                                          </p:stCondLst>
                                        </p:cTn>
                                        <p:tgtEl>
                                          <p:spTgt spid="15"/>
                                        </p:tgtEl>
                                      </p:cBhvr>
                                      <p:to x="100000" y="80000"/>
                                    </p:animScale>
                                    <p:animScale>
                                      <p:cBhvr>
                                        <p:cTn id="24" dur="166" decel="50000">
                                          <p:stCondLst>
                                            <p:cond delay="1338"/>
                                          </p:stCondLst>
                                        </p:cTn>
                                        <p:tgtEl>
                                          <p:spTgt spid="15"/>
                                        </p:tgtEl>
                                      </p:cBhvr>
                                      <p:to x="100000" y="100000"/>
                                    </p:animScale>
                                    <p:animScale>
                                      <p:cBhvr>
                                        <p:cTn id="25" dur="26">
                                          <p:stCondLst>
                                            <p:cond delay="1642"/>
                                          </p:stCondLst>
                                        </p:cTn>
                                        <p:tgtEl>
                                          <p:spTgt spid="15"/>
                                        </p:tgtEl>
                                      </p:cBhvr>
                                      <p:to x="100000" y="90000"/>
                                    </p:animScale>
                                    <p:animScale>
                                      <p:cBhvr>
                                        <p:cTn id="26" dur="166" decel="50000">
                                          <p:stCondLst>
                                            <p:cond delay="1668"/>
                                          </p:stCondLst>
                                        </p:cTn>
                                        <p:tgtEl>
                                          <p:spTgt spid="15"/>
                                        </p:tgtEl>
                                      </p:cBhvr>
                                      <p:to x="100000" y="100000"/>
                                    </p:animScale>
                                    <p:animScale>
                                      <p:cBhvr>
                                        <p:cTn id="27" dur="26">
                                          <p:stCondLst>
                                            <p:cond delay="1808"/>
                                          </p:stCondLst>
                                        </p:cTn>
                                        <p:tgtEl>
                                          <p:spTgt spid="15"/>
                                        </p:tgtEl>
                                      </p:cBhvr>
                                      <p:to x="100000" y="95000"/>
                                    </p:animScale>
                                    <p:animScale>
                                      <p:cBhvr>
                                        <p:cTn id="28" dur="166" decel="50000">
                                          <p:stCondLst>
                                            <p:cond delay="1834"/>
                                          </p:stCondLst>
                                        </p:cTn>
                                        <p:tgtEl>
                                          <p:spTgt spid="15"/>
                                        </p:tgtEl>
                                      </p:cBhvr>
                                      <p:to x="100000" y="100000"/>
                                    </p:animScale>
                                  </p:childTnLst>
                                </p:cTn>
                              </p:par>
                              <p:par>
                                <p:cTn id="29" presetID="22" presetClass="entr" presetSubtype="2"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750"/>
                                        <p:tgtEl>
                                          <p:spTgt spid="6"/>
                                        </p:tgtEl>
                                      </p:cBhvr>
                                    </p:animEffect>
                                  </p:childTnLst>
                                </p:cTn>
                              </p:par>
                              <p:par>
                                <p:cTn id="32" presetID="12" presetClass="entr" presetSubtype="4" fill="hold" nodeType="withEffect">
                                  <p:stCondLst>
                                    <p:cond delay="7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ppt_y</p:attrName>
                                        </p:attrNameLst>
                                      </p:cBhvr>
                                      <p:tavLst>
                                        <p:tav tm="0">
                                          <p:val>
                                            <p:strVal val="#ppt_y+#ppt_h*1.125000"/>
                                          </p:val>
                                        </p:tav>
                                        <p:tav tm="100000">
                                          <p:val>
                                            <p:strVal val="#ppt_y"/>
                                          </p:val>
                                        </p:tav>
                                      </p:tavLst>
                                    </p:anim>
                                    <p:animEffect transition="in" filter="wipe(up)">
                                      <p:cBhvr>
                                        <p:cTn id="35" dur="500"/>
                                        <p:tgtEl>
                                          <p:spTgt spid="16"/>
                                        </p:tgtEl>
                                      </p:cBhvr>
                                    </p:animEffect>
                                  </p:childTnLst>
                                </p:cTn>
                              </p:par>
                              <p:par>
                                <p:cTn id="36" presetID="25" presetClass="entr" presetSubtype="0" fill="hold" grpId="0" nodeType="withEffect">
                                  <p:stCondLst>
                                    <p:cond delay="10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1" dur="1000" fill="hold"/>
                                        <p:tgtEl>
                                          <p:spTgt spid="1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0"/>
                                        </p:tgtEl>
                                      </p:cBhvr>
                                    </p:animEffect>
                                  </p:childTnLst>
                                </p:cTn>
                              </p:par>
                              <p:par>
                                <p:cTn id="46" presetID="25" presetClass="entr" presetSubtype="0" fill="hold" grpId="0" nodeType="withEffect">
                                  <p:stCondLst>
                                    <p:cond delay="125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1" dur="1000" fill="hold"/>
                                        <p:tgtEl>
                                          <p:spTgt spid="11"/>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1"/>
                                        </p:tgtEl>
                                      </p:cBhvr>
                                    </p:animEffect>
                                  </p:childTnLst>
                                </p:cTn>
                              </p:par>
                              <p:par>
                                <p:cTn id="56" presetID="25" presetClass="entr" presetSubtype="0" fill="hold" grpId="0" nodeType="withEffect">
                                  <p:stCondLst>
                                    <p:cond delay="150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1" dur="1000" fill="hold"/>
                                        <p:tgtEl>
                                          <p:spTgt spid="12"/>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2"/>
                                        </p:tgtEl>
                                      </p:cBhvr>
                                    </p:animEffect>
                                  </p:childTnLst>
                                </p:cTn>
                              </p:par>
                              <p:par>
                                <p:cTn id="66" presetID="25" presetClass="entr" presetSubtype="0" fill="hold" grpId="0" nodeType="withEffect">
                                  <p:stCondLst>
                                    <p:cond delay="175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1" dur="1000" fill="hold"/>
                                        <p:tgtEl>
                                          <p:spTgt spid="13"/>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13"/>
                                        </p:tgtEl>
                                      </p:cBhvr>
                                    </p:animEffect>
                                  </p:childTnLst>
                                </p:cTn>
                              </p:par>
                              <p:par>
                                <p:cTn id="76" presetID="25" presetClass="entr" presetSubtype="0" fill="hold" grpId="0" nodeType="withEffect">
                                  <p:stCondLst>
                                    <p:cond delay="200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1" dur="1000" fill="hold"/>
                                        <p:tgtEl>
                                          <p:spTgt spid="14"/>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439236"/>
            <a:ext cx="12192000" cy="3418764"/>
          </a:xfrm>
          <a:prstGeom prst="rect">
            <a:avLst/>
          </a:prstGeom>
          <a:solidFill>
            <a:srgbClr val="DB1318"/>
          </a:solidFill>
          <a:ln>
            <a:noFill/>
          </a:ln>
          <a:effectLst>
            <a:outerShdw blurRad="114300" dist="38100" sx="102000" sy="102000" algn="ctr" rotWithShape="0">
              <a:schemeClr val="tx1">
                <a:lumMod val="75000"/>
                <a:lumOff val="25000"/>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 name="组合 1"/>
          <p:cNvGrpSpPr/>
          <p:nvPr/>
        </p:nvGrpSpPr>
        <p:grpSpPr>
          <a:xfrm>
            <a:off x="3740728" y="1070448"/>
            <a:ext cx="4710544" cy="4717104"/>
            <a:chOff x="3639201" y="959968"/>
            <a:chExt cx="5155293" cy="5162471"/>
          </a:xfrm>
          <a:effectLst>
            <a:outerShdw dist="203200" algn="tl" rotWithShape="0">
              <a:prstClr val="black">
                <a:alpha val="20000"/>
              </a:prstClr>
            </a:outerShdw>
          </a:effectLst>
        </p:grpSpPr>
        <p:sp>
          <p:nvSpPr>
            <p:cNvPr id="3" name="菱形 2"/>
            <p:cNvSpPr/>
            <p:nvPr/>
          </p:nvSpPr>
          <p:spPr>
            <a:xfrm>
              <a:off x="4977284" y="959968"/>
              <a:ext cx="2479127" cy="2479126"/>
            </a:xfrm>
            <a:prstGeom prst="diamond">
              <a:avLst/>
            </a:prstGeom>
            <a:solidFill>
              <a:srgbClr val="F30D0D"/>
            </a:solidFill>
            <a:ln w="28575" cap="flat" cmpd="sng" algn="ctr">
              <a:solidFill>
                <a:schemeClr val="bg1"/>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 name="菱形 3"/>
            <p:cNvSpPr/>
            <p:nvPr/>
          </p:nvSpPr>
          <p:spPr>
            <a:xfrm>
              <a:off x="6315367" y="2301640"/>
              <a:ext cx="2479127" cy="2479126"/>
            </a:xfrm>
            <a:prstGeom prst="diamond">
              <a:avLst/>
            </a:prstGeom>
            <a:solidFill>
              <a:srgbClr val="C00000"/>
            </a:solidFill>
            <a:ln w="28575" cap="flat" cmpd="sng" algn="ctr">
              <a:solidFill>
                <a:schemeClr val="bg1"/>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 name="菱形 4"/>
            <p:cNvSpPr/>
            <p:nvPr/>
          </p:nvSpPr>
          <p:spPr>
            <a:xfrm>
              <a:off x="3639201" y="2301640"/>
              <a:ext cx="2479127" cy="2479126"/>
            </a:xfrm>
            <a:prstGeom prst="diamond">
              <a:avLst/>
            </a:prstGeom>
            <a:solidFill>
              <a:srgbClr val="C00000"/>
            </a:solidFill>
            <a:ln w="28575" cap="flat" cmpd="sng" algn="ctr">
              <a:solidFill>
                <a:schemeClr val="bg1"/>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 name="菱形 5"/>
            <p:cNvSpPr/>
            <p:nvPr/>
          </p:nvSpPr>
          <p:spPr>
            <a:xfrm>
              <a:off x="4977284" y="3643313"/>
              <a:ext cx="2479127" cy="2479126"/>
            </a:xfrm>
            <a:prstGeom prst="diamond">
              <a:avLst/>
            </a:prstGeom>
            <a:solidFill>
              <a:schemeClr val="bg1"/>
            </a:solidFill>
            <a:ln w="28575" cap="flat" cmpd="sng" algn="ctr">
              <a:solidFill>
                <a:schemeClr val="bg1"/>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pic>
        <p:nvPicPr>
          <p:cNvPr id="8" name="图片 7"/>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9" name="图文框 8"/>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12" name="Freeform 88"/>
          <p:cNvSpPr>
            <a:spLocks noEditPoints="1"/>
          </p:cNvSpPr>
          <p:nvPr/>
        </p:nvSpPr>
        <p:spPr bwMode="auto">
          <a:xfrm>
            <a:off x="5595701" y="1633811"/>
            <a:ext cx="1073624" cy="1069428"/>
          </a:xfrm>
          <a:custGeom>
            <a:avLst/>
            <a:gdLst>
              <a:gd name="T0" fmla="*/ 10581 w 11367"/>
              <a:gd name="T1" fmla="*/ 3266 h 11329"/>
              <a:gd name="T2" fmla="*/ 10316 w 11367"/>
              <a:gd name="T3" fmla="*/ 8826 h 11329"/>
              <a:gd name="T4" fmla="*/ 5702 w 11367"/>
              <a:gd name="T5" fmla="*/ 11057 h 11329"/>
              <a:gd name="T6" fmla="*/ 860 w 11367"/>
              <a:gd name="T7" fmla="*/ 8069 h 11329"/>
              <a:gd name="T8" fmla="*/ 1049 w 11367"/>
              <a:gd name="T9" fmla="*/ 2812 h 11329"/>
              <a:gd name="T10" fmla="*/ 6118 w 11367"/>
              <a:gd name="T11" fmla="*/ 240 h 11329"/>
              <a:gd name="T12" fmla="*/ 8463 w 11367"/>
              <a:gd name="T13" fmla="*/ 1412 h 11329"/>
              <a:gd name="T14" fmla="*/ 5286 w 11367"/>
              <a:gd name="T15" fmla="*/ 1261 h 11329"/>
              <a:gd name="T16" fmla="*/ 7101 w 11367"/>
              <a:gd name="T17" fmla="*/ 1299 h 11329"/>
              <a:gd name="T18" fmla="*/ 4227 w 11367"/>
              <a:gd name="T19" fmla="*/ 1261 h 11329"/>
              <a:gd name="T20" fmla="*/ 7442 w 11367"/>
              <a:gd name="T21" fmla="*/ 2055 h 11329"/>
              <a:gd name="T22" fmla="*/ 5777 w 11367"/>
              <a:gd name="T23" fmla="*/ 1677 h 11329"/>
              <a:gd name="T24" fmla="*/ 6307 w 11367"/>
              <a:gd name="T25" fmla="*/ 1942 h 11329"/>
              <a:gd name="T26" fmla="*/ 3016 w 11367"/>
              <a:gd name="T27" fmla="*/ 2282 h 11329"/>
              <a:gd name="T28" fmla="*/ 5740 w 11367"/>
              <a:gd name="T29" fmla="*/ 2131 h 11329"/>
              <a:gd name="T30" fmla="*/ 5361 w 11367"/>
              <a:gd name="T31" fmla="*/ 2547 h 11329"/>
              <a:gd name="T32" fmla="*/ 5286 w 11367"/>
              <a:gd name="T33" fmla="*/ 2623 h 11329"/>
              <a:gd name="T34" fmla="*/ 1541 w 11367"/>
              <a:gd name="T35" fmla="*/ 2887 h 11329"/>
              <a:gd name="T36" fmla="*/ 7290 w 11367"/>
              <a:gd name="T37" fmla="*/ 2623 h 11329"/>
              <a:gd name="T38" fmla="*/ 3924 w 11367"/>
              <a:gd name="T39" fmla="*/ 2774 h 11329"/>
              <a:gd name="T40" fmla="*/ 1617 w 11367"/>
              <a:gd name="T41" fmla="*/ 3152 h 11329"/>
              <a:gd name="T42" fmla="*/ 1201 w 11367"/>
              <a:gd name="T43" fmla="*/ 3341 h 11329"/>
              <a:gd name="T44" fmla="*/ 6836 w 11367"/>
              <a:gd name="T45" fmla="*/ 3076 h 11329"/>
              <a:gd name="T46" fmla="*/ 3167 w 11367"/>
              <a:gd name="T47" fmla="*/ 3303 h 11329"/>
              <a:gd name="T48" fmla="*/ 10014 w 11367"/>
              <a:gd name="T49" fmla="*/ 3644 h 11329"/>
              <a:gd name="T50" fmla="*/ 1125 w 11367"/>
              <a:gd name="T51" fmla="*/ 4476 h 11329"/>
              <a:gd name="T52" fmla="*/ 8009 w 11367"/>
              <a:gd name="T53" fmla="*/ 3795 h 11329"/>
              <a:gd name="T54" fmla="*/ 9635 w 11367"/>
              <a:gd name="T55" fmla="*/ 4438 h 11329"/>
              <a:gd name="T56" fmla="*/ 7971 w 11367"/>
              <a:gd name="T57" fmla="*/ 5081 h 11329"/>
              <a:gd name="T58" fmla="*/ 1087 w 11367"/>
              <a:gd name="T59" fmla="*/ 4703 h 11329"/>
              <a:gd name="T60" fmla="*/ 3697 w 11367"/>
              <a:gd name="T61" fmla="*/ 4930 h 11329"/>
              <a:gd name="T62" fmla="*/ 10392 w 11367"/>
              <a:gd name="T63" fmla="*/ 5535 h 11329"/>
              <a:gd name="T64" fmla="*/ 5172 w 11367"/>
              <a:gd name="T65" fmla="*/ 5913 h 11329"/>
              <a:gd name="T66" fmla="*/ 6572 w 11367"/>
              <a:gd name="T67" fmla="*/ 5724 h 11329"/>
              <a:gd name="T68" fmla="*/ 10543 w 11367"/>
              <a:gd name="T69" fmla="*/ 5686 h 11329"/>
              <a:gd name="T70" fmla="*/ 1844 w 11367"/>
              <a:gd name="T71" fmla="*/ 6102 h 11329"/>
              <a:gd name="T72" fmla="*/ 2789 w 11367"/>
              <a:gd name="T73" fmla="*/ 6935 h 11329"/>
              <a:gd name="T74" fmla="*/ 6118 w 11367"/>
              <a:gd name="T75" fmla="*/ 6443 h 11329"/>
              <a:gd name="T76" fmla="*/ 2260 w 11367"/>
              <a:gd name="T77" fmla="*/ 6859 h 11329"/>
              <a:gd name="T78" fmla="*/ 9106 w 11367"/>
              <a:gd name="T79" fmla="*/ 6897 h 11329"/>
              <a:gd name="T80" fmla="*/ 822 w 11367"/>
              <a:gd name="T81" fmla="*/ 7048 h 11329"/>
              <a:gd name="T82" fmla="*/ 9446 w 11367"/>
              <a:gd name="T83" fmla="*/ 7502 h 11329"/>
              <a:gd name="T84" fmla="*/ 1503 w 11367"/>
              <a:gd name="T85" fmla="*/ 7918 h 11329"/>
              <a:gd name="T86" fmla="*/ 4907 w 11367"/>
              <a:gd name="T87" fmla="*/ 8258 h 11329"/>
              <a:gd name="T88" fmla="*/ 8047 w 11367"/>
              <a:gd name="T89" fmla="*/ 7691 h 11329"/>
              <a:gd name="T90" fmla="*/ 3621 w 11367"/>
              <a:gd name="T91" fmla="*/ 7880 h 11329"/>
              <a:gd name="T92" fmla="*/ 2335 w 11367"/>
              <a:gd name="T93" fmla="*/ 8750 h 11329"/>
              <a:gd name="T94" fmla="*/ 9030 w 11367"/>
              <a:gd name="T95" fmla="*/ 8523 h 11329"/>
              <a:gd name="T96" fmla="*/ 2260 w 11367"/>
              <a:gd name="T97" fmla="*/ 8448 h 11329"/>
              <a:gd name="T98" fmla="*/ 3697 w 11367"/>
              <a:gd name="T99" fmla="*/ 8599 h 11329"/>
              <a:gd name="T100" fmla="*/ 1730 w 11367"/>
              <a:gd name="T101" fmla="*/ 8750 h 11329"/>
              <a:gd name="T102" fmla="*/ 3281 w 11367"/>
              <a:gd name="T103" fmla="*/ 8901 h 11329"/>
              <a:gd name="T104" fmla="*/ 5248 w 11367"/>
              <a:gd name="T105" fmla="*/ 9015 h 11329"/>
              <a:gd name="T106" fmla="*/ 7820 w 11367"/>
              <a:gd name="T107" fmla="*/ 9091 h 11329"/>
              <a:gd name="T108" fmla="*/ 7063 w 11367"/>
              <a:gd name="T109" fmla="*/ 9242 h 11329"/>
              <a:gd name="T110" fmla="*/ 4151 w 11367"/>
              <a:gd name="T111" fmla="*/ 10112 h 11329"/>
              <a:gd name="T112" fmla="*/ 5248 w 11367"/>
              <a:gd name="T113" fmla="*/ 9847 h 11329"/>
              <a:gd name="T114" fmla="*/ 7253 w 11367"/>
              <a:gd name="T115" fmla="*/ 10225 h 11329"/>
              <a:gd name="T116" fmla="*/ 8992 w 11367"/>
              <a:gd name="T117" fmla="*/ 9431 h 1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67" h="11329">
                <a:moveTo>
                  <a:pt x="6118" y="240"/>
                </a:moveTo>
                <a:cubicBezTo>
                  <a:pt x="6260" y="128"/>
                  <a:pt x="6611" y="47"/>
                  <a:pt x="6647" y="315"/>
                </a:cubicBezTo>
                <a:cubicBezTo>
                  <a:pt x="6790" y="184"/>
                  <a:pt x="7125" y="151"/>
                  <a:pt x="7139" y="429"/>
                </a:cubicBezTo>
                <a:cubicBezTo>
                  <a:pt x="7324" y="310"/>
                  <a:pt x="7601" y="344"/>
                  <a:pt x="7631" y="580"/>
                </a:cubicBezTo>
                <a:cubicBezTo>
                  <a:pt x="7830" y="493"/>
                  <a:pt x="8114" y="549"/>
                  <a:pt x="8085" y="807"/>
                </a:cubicBezTo>
                <a:cubicBezTo>
                  <a:pt x="8298" y="734"/>
                  <a:pt x="8559" y="767"/>
                  <a:pt x="8539" y="1034"/>
                </a:cubicBezTo>
                <a:cubicBezTo>
                  <a:pt x="8794" y="1018"/>
                  <a:pt x="8996" y="1056"/>
                  <a:pt x="8955" y="1337"/>
                </a:cubicBezTo>
                <a:cubicBezTo>
                  <a:pt x="9043" y="1337"/>
                  <a:pt x="9131" y="1337"/>
                  <a:pt x="9219" y="1337"/>
                </a:cubicBezTo>
                <a:cubicBezTo>
                  <a:pt x="9277" y="1443"/>
                  <a:pt x="9399" y="1485"/>
                  <a:pt x="9371" y="1677"/>
                </a:cubicBezTo>
                <a:cubicBezTo>
                  <a:pt x="9652" y="1623"/>
                  <a:pt x="9775" y="1841"/>
                  <a:pt x="9711" y="2017"/>
                </a:cubicBezTo>
                <a:cubicBezTo>
                  <a:pt x="9783" y="2084"/>
                  <a:pt x="9953" y="2053"/>
                  <a:pt x="10014" y="2131"/>
                </a:cubicBezTo>
                <a:cubicBezTo>
                  <a:pt x="10026" y="2220"/>
                  <a:pt x="10073" y="2273"/>
                  <a:pt x="10052" y="2396"/>
                </a:cubicBezTo>
                <a:cubicBezTo>
                  <a:pt x="10231" y="2428"/>
                  <a:pt x="10453" y="2585"/>
                  <a:pt x="10316" y="2812"/>
                </a:cubicBezTo>
                <a:cubicBezTo>
                  <a:pt x="10421" y="2871"/>
                  <a:pt x="10537" y="2919"/>
                  <a:pt x="10619" y="3001"/>
                </a:cubicBezTo>
                <a:cubicBezTo>
                  <a:pt x="10641" y="3124"/>
                  <a:pt x="10593" y="3177"/>
                  <a:pt x="10581" y="3266"/>
                </a:cubicBezTo>
                <a:cubicBezTo>
                  <a:pt x="10758" y="3322"/>
                  <a:pt x="10926" y="3549"/>
                  <a:pt x="10770" y="3719"/>
                </a:cubicBezTo>
                <a:cubicBezTo>
                  <a:pt x="10933" y="3791"/>
                  <a:pt x="11125" y="3993"/>
                  <a:pt x="10959" y="4173"/>
                </a:cubicBezTo>
                <a:cubicBezTo>
                  <a:pt x="10986" y="4298"/>
                  <a:pt x="11135" y="4301"/>
                  <a:pt x="11148" y="4438"/>
                </a:cubicBezTo>
                <a:cubicBezTo>
                  <a:pt x="11165" y="4581"/>
                  <a:pt x="11074" y="4616"/>
                  <a:pt x="11035" y="4703"/>
                </a:cubicBezTo>
                <a:cubicBezTo>
                  <a:pt x="11092" y="4772"/>
                  <a:pt x="11193" y="4797"/>
                  <a:pt x="11224" y="4892"/>
                </a:cubicBezTo>
                <a:cubicBezTo>
                  <a:pt x="11234" y="5041"/>
                  <a:pt x="11210" y="5155"/>
                  <a:pt x="11111" y="5195"/>
                </a:cubicBezTo>
                <a:cubicBezTo>
                  <a:pt x="11237" y="5261"/>
                  <a:pt x="11367" y="5611"/>
                  <a:pt x="11148" y="5686"/>
                </a:cubicBezTo>
                <a:cubicBezTo>
                  <a:pt x="11260" y="5813"/>
                  <a:pt x="11335" y="6114"/>
                  <a:pt x="11111" y="6178"/>
                </a:cubicBezTo>
                <a:cubicBezTo>
                  <a:pt x="11245" y="6321"/>
                  <a:pt x="11269" y="6613"/>
                  <a:pt x="11073" y="6708"/>
                </a:cubicBezTo>
                <a:cubicBezTo>
                  <a:pt x="11172" y="6872"/>
                  <a:pt x="11170" y="7151"/>
                  <a:pt x="10922" y="7161"/>
                </a:cubicBezTo>
                <a:cubicBezTo>
                  <a:pt x="10897" y="7312"/>
                  <a:pt x="11022" y="7314"/>
                  <a:pt x="10997" y="7464"/>
                </a:cubicBezTo>
                <a:cubicBezTo>
                  <a:pt x="10933" y="7538"/>
                  <a:pt x="10881" y="7625"/>
                  <a:pt x="10770" y="7653"/>
                </a:cubicBezTo>
                <a:cubicBezTo>
                  <a:pt x="10861" y="7885"/>
                  <a:pt x="10770" y="8087"/>
                  <a:pt x="10543" y="8107"/>
                </a:cubicBezTo>
                <a:cubicBezTo>
                  <a:pt x="10621" y="8289"/>
                  <a:pt x="10575" y="8564"/>
                  <a:pt x="10316" y="8523"/>
                </a:cubicBezTo>
                <a:cubicBezTo>
                  <a:pt x="10316" y="8624"/>
                  <a:pt x="10316" y="8725"/>
                  <a:pt x="10316" y="8826"/>
                </a:cubicBezTo>
                <a:cubicBezTo>
                  <a:pt x="10226" y="8874"/>
                  <a:pt x="10177" y="8964"/>
                  <a:pt x="10014" y="8939"/>
                </a:cubicBezTo>
                <a:cubicBezTo>
                  <a:pt x="10014" y="9028"/>
                  <a:pt x="10014" y="9116"/>
                  <a:pt x="10014" y="9204"/>
                </a:cubicBezTo>
                <a:cubicBezTo>
                  <a:pt x="9926" y="9255"/>
                  <a:pt x="9888" y="9356"/>
                  <a:pt x="9711" y="9317"/>
                </a:cubicBezTo>
                <a:cubicBezTo>
                  <a:pt x="9739" y="9496"/>
                  <a:pt x="9657" y="9566"/>
                  <a:pt x="9598" y="9658"/>
                </a:cubicBezTo>
                <a:cubicBezTo>
                  <a:pt x="9509" y="9670"/>
                  <a:pt x="9441" y="9732"/>
                  <a:pt x="9371" y="9658"/>
                </a:cubicBezTo>
                <a:cubicBezTo>
                  <a:pt x="9344" y="9869"/>
                  <a:pt x="9211" y="10094"/>
                  <a:pt x="8992" y="9998"/>
                </a:cubicBezTo>
                <a:cubicBezTo>
                  <a:pt x="8924" y="10143"/>
                  <a:pt x="8790" y="10387"/>
                  <a:pt x="8576" y="10263"/>
                </a:cubicBezTo>
                <a:cubicBezTo>
                  <a:pt x="8514" y="10439"/>
                  <a:pt x="8368" y="10651"/>
                  <a:pt x="8122" y="10528"/>
                </a:cubicBezTo>
                <a:cubicBezTo>
                  <a:pt x="8076" y="10699"/>
                  <a:pt x="7875" y="10820"/>
                  <a:pt x="7669" y="10717"/>
                </a:cubicBezTo>
                <a:cubicBezTo>
                  <a:pt x="7601" y="10893"/>
                  <a:pt x="7396" y="11007"/>
                  <a:pt x="7215" y="10868"/>
                </a:cubicBezTo>
                <a:cubicBezTo>
                  <a:pt x="7135" y="10977"/>
                  <a:pt x="6904" y="11166"/>
                  <a:pt x="6761" y="10982"/>
                </a:cubicBezTo>
                <a:cubicBezTo>
                  <a:pt x="6622" y="11007"/>
                  <a:pt x="6585" y="11134"/>
                  <a:pt x="6458" y="11171"/>
                </a:cubicBezTo>
                <a:cubicBezTo>
                  <a:pt x="6379" y="11137"/>
                  <a:pt x="6290" y="11112"/>
                  <a:pt x="6231" y="11057"/>
                </a:cubicBezTo>
                <a:cubicBezTo>
                  <a:pt x="6123" y="11088"/>
                  <a:pt x="6080" y="11184"/>
                  <a:pt x="5966" y="11209"/>
                </a:cubicBezTo>
                <a:cubicBezTo>
                  <a:pt x="5828" y="11208"/>
                  <a:pt x="5797" y="11101"/>
                  <a:pt x="5702" y="11057"/>
                </a:cubicBezTo>
                <a:cubicBezTo>
                  <a:pt x="5442" y="11329"/>
                  <a:pt x="5208" y="10959"/>
                  <a:pt x="4870" y="11133"/>
                </a:cubicBezTo>
                <a:cubicBezTo>
                  <a:pt x="4832" y="11083"/>
                  <a:pt x="4767" y="11059"/>
                  <a:pt x="4756" y="10982"/>
                </a:cubicBezTo>
                <a:cubicBezTo>
                  <a:pt x="4630" y="10994"/>
                  <a:pt x="4588" y="11091"/>
                  <a:pt x="4416" y="11057"/>
                </a:cubicBezTo>
                <a:cubicBezTo>
                  <a:pt x="4357" y="11003"/>
                  <a:pt x="4284" y="10962"/>
                  <a:pt x="4264" y="10868"/>
                </a:cubicBezTo>
                <a:cubicBezTo>
                  <a:pt x="4057" y="10934"/>
                  <a:pt x="3772" y="10926"/>
                  <a:pt x="3773" y="10679"/>
                </a:cubicBezTo>
                <a:cubicBezTo>
                  <a:pt x="3576" y="10781"/>
                  <a:pt x="3348" y="10742"/>
                  <a:pt x="3319" y="10490"/>
                </a:cubicBezTo>
                <a:cubicBezTo>
                  <a:pt x="3075" y="10562"/>
                  <a:pt x="2929" y="10465"/>
                  <a:pt x="2865" y="10263"/>
                </a:cubicBezTo>
                <a:cubicBezTo>
                  <a:pt x="2777" y="10263"/>
                  <a:pt x="2688" y="10263"/>
                  <a:pt x="2600" y="10263"/>
                </a:cubicBezTo>
                <a:cubicBezTo>
                  <a:pt x="2551" y="10161"/>
                  <a:pt x="2432" y="10129"/>
                  <a:pt x="2449" y="9961"/>
                </a:cubicBezTo>
                <a:cubicBezTo>
                  <a:pt x="2178" y="9992"/>
                  <a:pt x="2071" y="9859"/>
                  <a:pt x="2071" y="9620"/>
                </a:cubicBezTo>
                <a:cubicBezTo>
                  <a:pt x="1909" y="9679"/>
                  <a:pt x="1688" y="9578"/>
                  <a:pt x="1730" y="9317"/>
                </a:cubicBezTo>
                <a:cubicBezTo>
                  <a:pt x="1639" y="9270"/>
                  <a:pt x="1501" y="9269"/>
                  <a:pt x="1428" y="9204"/>
                </a:cubicBezTo>
                <a:cubicBezTo>
                  <a:pt x="1405" y="9113"/>
                  <a:pt x="1373" y="9031"/>
                  <a:pt x="1390" y="8901"/>
                </a:cubicBezTo>
                <a:cubicBezTo>
                  <a:pt x="1021" y="8892"/>
                  <a:pt x="1141" y="8393"/>
                  <a:pt x="822" y="8334"/>
                </a:cubicBezTo>
                <a:cubicBezTo>
                  <a:pt x="823" y="8234"/>
                  <a:pt x="808" y="8118"/>
                  <a:pt x="860" y="8069"/>
                </a:cubicBezTo>
                <a:cubicBezTo>
                  <a:pt x="770" y="7995"/>
                  <a:pt x="651" y="7951"/>
                  <a:pt x="595" y="7842"/>
                </a:cubicBezTo>
                <a:cubicBezTo>
                  <a:pt x="590" y="7748"/>
                  <a:pt x="615" y="7685"/>
                  <a:pt x="671" y="7653"/>
                </a:cubicBezTo>
                <a:cubicBezTo>
                  <a:pt x="593" y="7555"/>
                  <a:pt x="469" y="7503"/>
                  <a:pt x="406" y="7388"/>
                </a:cubicBezTo>
                <a:cubicBezTo>
                  <a:pt x="388" y="7269"/>
                  <a:pt x="460" y="7241"/>
                  <a:pt x="482" y="7161"/>
                </a:cubicBezTo>
                <a:cubicBezTo>
                  <a:pt x="378" y="7039"/>
                  <a:pt x="196" y="6853"/>
                  <a:pt x="368" y="6670"/>
                </a:cubicBezTo>
                <a:cubicBezTo>
                  <a:pt x="330" y="6557"/>
                  <a:pt x="210" y="6526"/>
                  <a:pt x="179" y="6405"/>
                </a:cubicBezTo>
                <a:cubicBezTo>
                  <a:pt x="189" y="6289"/>
                  <a:pt x="261" y="6235"/>
                  <a:pt x="293" y="6140"/>
                </a:cubicBezTo>
                <a:cubicBezTo>
                  <a:pt x="150" y="6078"/>
                  <a:pt x="62" y="5768"/>
                  <a:pt x="255" y="5686"/>
                </a:cubicBezTo>
                <a:cubicBezTo>
                  <a:pt x="213" y="5587"/>
                  <a:pt x="145" y="5505"/>
                  <a:pt x="141" y="5384"/>
                </a:cubicBezTo>
                <a:cubicBezTo>
                  <a:pt x="139" y="5282"/>
                  <a:pt x="281" y="5279"/>
                  <a:pt x="293" y="5157"/>
                </a:cubicBezTo>
                <a:cubicBezTo>
                  <a:pt x="305" y="5029"/>
                  <a:pt x="0" y="4726"/>
                  <a:pt x="368" y="4665"/>
                </a:cubicBezTo>
                <a:cubicBezTo>
                  <a:pt x="236" y="4496"/>
                  <a:pt x="247" y="4268"/>
                  <a:pt x="444" y="4173"/>
                </a:cubicBezTo>
                <a:cubicBezTo>
                  <a:pt x="349" y="4014"/>
                  <a:pt x="328" y="3711"/>
                  <a:pt x="595" y="3719"/>
                </a:cubicBezTo>
                <a:cubicBezTo>
                  <a:pt x="505" y="3480"/>
                  <a:pt x="593" y="3255"/>
                  <a:pt x="822" y="3228"/>
                </a:cubicBezTo>
                <a:cubicBezTo>
                  <a:pt x="734" y="3036"/>
                  <a:pt x="807" y="2787"/>
                  <a:pt x="1049" y="2812"/>
                </a:cubicBezTo>
                <a:cubicBezTo>
                  <a:pt x="990" y="2575"/>
                  <a:pt x="1043" y="2362"/>
                  <a:pt x="1314" y="2358"/>
                </a:cubicBezTo>
                <a:cubicBezTo>
                  <a:pt x="1283" y="2087"/>
                  <a:pt x="1416" y="1980"/>
                  <a:pt x="1654" y="1980"/>
                </a:cubicBezTo>
                <a:cubicBezTo>
                  <a:pt x="1638" y="1849"/>
                  <a:pt x="1669" y="1768"/>
                  <a:pt x="1692" y="1677"/>
                </a:cubicBezTo>
                <a:cubicBezTo>
                  <a:pt x="1916" y="1583"/>
                  <a:pt x="2068" y="1599"/>
                  <a:pt x="2071" y="1337"/>
                </a:cubicBezTo>
                <a:cubicBezTo>
                  <a:pt x="2204" y="1316"/>
                  <a:pt x="2240" y="1226"/>
                  <a:pt x="2373" y="1299"/>
                </a:cubicBezTo>
                <a:cubicBezTo>
                  <a:pt x="2432" y="1206"/>
                  <a:pt x="2441" y="1064"/>
                  <a:pt x="2524" y="996"/>
                </a:cubicBezTo>
                <a:cubicBezTo>
                  <a:pt x="2613" y="996"/>
                  <a:pt x="2701" y="996"/>
                  <a:pt x="2789" y="996"/>
                </a:cubicBezTo>
                <a:cubicBezTo>
                  <a:pt x="2828" y="844"/>
                  <a:pt x="3003" y="632"/>
                  <a:pt x="3205" y="769"/>
                </a:cubicBezTo>
                <a:cubicBezTo>
                  <a:pt x="3295" y="620"/>
                  <a:pt x="3443" y="410"/>
                  <a:pt x="3697" y="542"/>
                </a:cubicBezTo>
                <a:cubicBezTo>
                  <a:pt x="3750" y="398"/>
                  <a:pt x="3999" y="204"/>
                  <a:pt x="4151" y="391"/>
                </a:cubicBezTo>
                <a:cubicBezTo>
                  <a:pt x="4215" y="221"/>
                  <a:pt x="4510" y="122"/>
                  <a:pt x="4680" y="277"/>
                </a:cubicBezTo>
                <a:cubicBezTo>
                  <a:pt x="4738" y="184"/>
                  <a:pt x="4823" y="118"/>
                  <a:pt x="4945" y="88"/>
                </a:cubicBezTo>
                <a:cubicBezTo>
                  <a:pt x="5060" y="87"/>
                  <a:pt x="5092" y="168"/>
                  <a:pt x="5172" y="202"/>
                </a:cubicBezTo>
                <a:cubicBezTo>
                  <a:pt x="5264" y="81"/>
                  <a:pt x="5539" y="44"/>
                  <a:pt x="5664" y="164"/>
                </a:cubicBezTo>
                <a:cubicBezTo>
                  <a:pt x="5796" y="51"/>
                  <a:pt x="6076" y="0"/>
                  <a:pt x="6118" y="240"/>
                </a:cubicBezTo>
                <a:close/>
                <a:moveTo>
                  <a:pt x="4567" y="731"/>
                </a:moveTo>
                <a:cubicBezTo>
                  <a:pt x="5362" y="599"/>
                  <a:pt x="6333" y="695"/>
                  <a:pt x="6988" y="769"/>
                </a:cubicBezTo>
                <a:cubicBezTo>
                  <a:pt x="6322" y="558"/>
                  <a:pt x="5259" y="519"/>
                  <a:pt x="4567" y="731"/>
                </a:cubicBezTo>
                <a:close/>
                <a:moveTo>
                  <a:pt x="3054" y="1337"/>
                </a:moveTo>
                <a:cubicBezTo>
                  <a:pt x="3531" y="1183"/>
                  <a:pt x="3900" y="922"/>
                  <a:pt x="4416" y="807"/>
                </a:cubicBezTo>
                <a:cubicBezTo>
                  <a:pt x="4046" y="757"/>
                  <a:pt x="3372" y="1120"/>
                  <a:pt x="3054" y="1337"/>
                </a:cubicBezTo>
                <a:close/>
                <a:moveTo>
                  <a:pt x="4756" y="1034"/>
                </a:moveTo>
                <a:cubicBezTo>
                  <a:pt x="4895" y="971"/>
                  <a:pt x="5151" y="1026"/>
                  <a:pt x="5210" y="883"/>
                </a:cubicBezTo>
                <a:cubicBezTo>
                  <a:pt x="5064" y="715"/>
                  <a:pt x="4658" y="858"/>
                  <a:pt x="4756" y="1034"/>
                </a:cubicBezTo>
                <a:close/>
                <a:moveTo>
                  <a:pt x="6080" y="996"/>
                </a:moveTo>
                <a:cubicBezTo>
                  <a:pt x="6224" y="1041"/>
                  <a:pt x="6470" y="984"/>
                  <a:pt x="6534" y="1110"/>
                </a:cubicBezTo>
                <a:cubicBezTo>
                  <a:pt x="6492" y="1181"/>
                  <a:pt x="6440" y="1242"/>
                  <a:pt x="6420" y="1337"/>
                </a:cubicBezTo>
                <a:cubicBezTo>
                  <a:pt x="6625" y="1277"/>
                  <a:pt x="6720" y="1107"/>
                  <a:pt x="6761" y="883"/>
                </a:cubicBezTo>
                <a:cubicBezTo>
                  <a:pt x="6570" y="895"/>
                  <a:pt x="6145" y="670"/>
                  <a:pt x="6080" y="996"/>
                </a:cubicBezTo>
                <a:close/>
                <a:moveTo>
                  <a:pt x="8463" y="1412"/>
                </a:moveTo>
                <a:cubicBezTo>
                  <a:pt x="8052" y="1218"/>
                  <a:pt x="7603" y="860"/>
                  <a:pt x="7139" y="845"/>
                </a:cubicBezTo>
                <a:cubicBezTo>
                  <a:pt x="7597" y="992"/>
                  <a:pt x="8055" y="1341"/>
                  <a:pt x="8463" y="1412"/>
                </a:cubicBezTo>
                <a:close/>
                <a:moveTo>
                  <a:pt x="4037" y="1374"/>
                </a:moveTo>
                <a:cubicBezTo>
                  <a:pt x="3987" y="1009"/>
                  <a:pt x="4556" y="1262"/>
                  <a:pt x="4567" y="958"/>
                </a:cubicBezTo>
                <a:cubicBezTo>
                  <a:pt x="4387" y="790"/>
                  <a:pt x="3711" y="1162"/>
                  <a:pt x="4037" y="1374"/>
                </a:cubicBezTo>
                <a:close/>
                <a:moveTo>
                  <a:pt x="5286" y="1261"/>
                </a:moveTo>
                <a:cubicBezTo>
                  <a:pt x="5231" y="1190"/>
                  <a:pt x="5230" y="1064"/>
                  <a:pt x="5134" y="1034"/>
                </a:cubicBezTo>
                <a:cubicBezTo>
                  <a:pt x="5154" y="1306"/>
                  <a:pt x="4757" y="1160"/>
                  <a:pt x="4718" y="1374"/>
                </a:cubicBezTo>
                <a:cubicBezTo>
                  <a:pt x="4743" y="1425"/>
                  <a:pt x="4799" y="1445"/>
                  <a:pt x="4870" y="1450"/>
                </a:cubicBezTo>
                <a:cubicBezTo>
                  <a:pt x="4947" y="1401"/>
                  <a:pt x="4938" y="1267"/>
                  <a:pt x="5097" y="1299"/>
                </a:cubicBezTo>
                <a:cubicBezTo>
                  <a:pt x="5080" y="1371"/>
                  <a:pt x="4988" y="1367"/>
                  <a:pt x="5021" y="1488"/>
                </a:cubicBezTo>
                <a:cubicBezTo>
                  <a:pt x="5234" y="1476"/>
                  <a:pt x="5357" y="1555"/>
                  <a:pt x="5588" y="1526"/>
                </a:cubicBezTo>
                <a:cubicBezTo>
                  <a:pt x="5581" y="1339"/>
                  <a:pt x="5620" y="1088"/>
                  <a:pt x="5475" y="920"/>
                </a:cubicBezTo>
                <a:cubicBezTo>
                  <a:pt x="5424" y="920"/>
                  <a:pt x="5374" y="920"/>
                  <a:pt x="5323" y="920"/>
                </a:cubicBezTo>
                <a:cubicBezTo>
                  <a:pt x="5313" y="1071"/>
                  <a:pt x="5419" y="1187"/>
                  <a:pt x="5286" y="1261"/>
                </a:cubicBezTo>
                <a:close/>
                <a:moveTo>
                  <a:pt x="6874" y="1147"/>
                </a:moveTo>
                <a:cubicBezTo>
                  <a:pt x="7039" y="1121"/>
                  <a:pt x="7087" y="1212"/>
                  <a:pt x="7253" y="1185"/>
                </a:cubicBezTo>
                <a:cubicBezTo>
                  <a:pt x="7323" y="912"/>
                  <a:pt x="6802" y="781"/>
                  <a:pt x="6874" y="1147"/>
                </a:cubicBezTo>
                <a:close/>
                <a:moveTo>
                  <a:pt x="5777" y="996"/>
                </a:moveTo>
                <a:cubicBezTo>
                  <a:pt x="5757" y="1165"/>
                  <a:pt x="5688" y="1285"/>
                  <a:pt x="5664" y="1450"/>
                </a:cubicBezTo>
                <a:cubicBezTo>
                  <a:pt x="5750" y="1570"/>
                  <a:pt x="6062" y="1541"/>
                  <a:pt x="6156" y="1450"/>
                </a:cubicBezTo>
                <a:cubicBezTo>
                  <a:pt x="6037" y="1208"/>
                  <a:pt x="6059" y="912"/>
                  <a:pt x="5777" y="996"/>
                </a:cubicBezTo>
                <a:close/>
                <a:moveTo>
                  <a:pt x="6118" y="1147"/>
                </a:moveTo>
                <a:cubicBezTo>
                  <a:pt x="6227" y="1152"/>
                  <a:pt x="6183" y="1309"/>
                  <a:pt x="6307" y="1299"/>
                </a:cubicBezTo>
                <a:cubicBezTo>
                  <a:pt x="6440" y="1160"/>
                  <a:pt x="6181" y="991"/>
                  <a:pt x="6118" y="1147"/>
                </a:cubicBezTo>
                <a:close/>
                <a:moveTo>
                  <a:pt x="4378" y="1299"/>
                </a:moveTo>
                <a:cubicBezTo>
                  <a:pt x="4584" y="1241"/>
                  <a:pt x="4831" y="1222"/>
                  <a:pt x="4983" y="1110"/>
                </a:cubicBezTo>
                <a:cubicBezTo>
                  <a:pt x="4752" y="1143"/>
                  <a:pt x="4447" y="1103"/>
                  <a:pt x="4378" y="1299"/>
                </a:cubicBezTo>
                <a:close/>
                <a:moveTo>
                  <a:pt x="7063" y="1450"/>
                </a:moveTo>
                <a:cubicBezTo>
                  <a:pt x="7055" y="1378"/>
                  <a:pt x="7106" y="1367"/>
                  <a:pt x="7101" y="1299"/>
                </a:cubicBezTo>
                <a:cubicBezTo>
                  <a:pt x="6994" y="1330"/>
                  <a:pt x="7003" y="1245"/>
                  <a:pt x="6912" y="1261"/>
                </a:cubicBezTo>
                <a:cubicBezTo>
                  <a:pt x="6896" y="1333"/>
                  <a:pt x="6831" y="1356"/>
                  <a:pt x="6836" y="1450"/>
                </a:cubicBezTo>
                <a:cubicBezTo>
                  <a:pt x="7017" y="1597"/>
                  <a:pt x="7073" y="1869"/>
                  <a:pt x="7404" y="1866"/>
                </a:cubicBezTo>
                <a:cubicBezTo>
                  <a:pt x="7508" y="1679"/>
                  <a:pt x="7424" y="1535"/>
                  <a:pt x="7479" y="1299"/>
                </a:cubicBezTo>
                <a:cubicBezTo>
                  <a:pt x="7301" y="1093"/>
                  <a:pt x="7240" y="1427"/>
                  <a:pt x="7063" y="1450"/>
                </a:cubicBezTo>
                <a:close/>
                <a:moveTo>
                  <a:pt x="3962" y="1715"/>
                </a:moveTo>
                <a:cubicBezTo>
                  <a:pt x="3789" y="1743"/>
                  <a:pt x="3681" y="1837"/>
                  <a:pt x="3470" y="1828"/>
                </a:cubicBezTo>
                <a:cubicBezTo>
                  <a:pt x="3576" y="1999"/>
                  <a:pt x="3837" y="2016"/>
                  <a:pt x="3848" y="2282"/>
                </a:cubicBezTo>
                <a:cubicBezTo>
                  <a:pt x="4068" y="2260"/>
                  <a:pt x="4046" y="1819"/>
                  <a:pt x="3962" y="1715"/>
                </a:cubicBezTo>
                <a:close/>
                <a:moveTo>
                  <a:pt x="4643" y="1563"/>
                </a:moveTo>
                <a:cubicBezTo>
                  <a:pt x="4536" y="1622"/>
                  <a:pt x="4352" y="1800"/>
                  <a:pt x="4227" y="1715"/>
                </a:cubicBezTo>
                <a:cubicBezTo>
                  <a:pt x="4322" y="1645"/>
                  <a:pt x="4615" y="1576"/>
                  <a:pt x="4529" y="1450"/>
                </a:cubicBezTo>
                <a:cubicBezTo>
                  <a:pt x="4451" y="1500"/>
                  <a:pt x="4285" y="1657"/>
                  <a:pt x="4189" y="1563"/>
                </a:cubicBezTo>
                <a:cubicBezTo>
                  <a:pt x="4262" y="1496"/>
                  <a:pt x="4560" y="1457"/>
                  <a:pt x="4453" y="1337"/>
                </a:cubicBezTo>
                <a:cubicBezTo>
                  <a:pt x="4291" y="1484"/>
                  <a:pt x="4297" y="1256"/>
                  <a:pt x="4227" y="1261"/>
                </a:cubicBezTo>
                <a:cubicBezTo>
                  <a:pt x="4130" y="1265"/>
                  <a:pt x="4151" y="1388"/>
                  <a:pt x="4151" y="1488"/>
                </a:cubicBezTo>
                <a:cubicBezTo>
                  <a:pt x="4048" y="1491"/>
                  <a:pt x="4075" y="1425"/>
                  <a:pt x="4000" y="1488"/>
                </a:cubicBezTo>
                <a:cubicBezTo>
                  <a:pt x="3836" y="2044"/>
                  <a:pt x="4646" y="1878"/>
                  <a:pt x="4643" y="1563"/>
                </a:cubicBezTo>
                <a:close/>
                <a:moveTo>
                  <a:pt x="6345" y="1412"/>
                </a:moveTo>
                <a:cubicBezTo>
                  <a:pt x="6464" y="1445"/>
                  <a:pt x="6429" y="1631"/>
                  <a:pt x="6572" y="1639"/>
                </a:cubicBezTo>
                <a:cubicBezTo>
                  <a:pt x="6651" y="1542"/>
                  <a:pt x="6762" y="1477"/>
                  <a:pt x="6761" y="1299"/>
                </a:cubicBezTo>
                <a:cubicBezTo>
                  <a:pt x="6654" y="1369"/>
                  <a:pt x="6461" y="1352"/>
                  <a:pt x="6345" y="1412"/>
                </a:cubicBezTo>
                <a:close/>
                <a:moveTo>
                  <a:pt x="2903" y="1488"/>
                </a:moveTo>
                <a:cubicBezTo>
                  <a:pt x="2911" y="1440"/>
                  <a:pt x="2962" y="1410"/>
                  <a:pt x="2865" y="1412"/>
                </a:cubicBezTo>
                <a:cubicBezTo>
                  <a:pt x="2512" y="1740"/>
                  <a:pt x="2068" y="1977"/>
                  <a:pt x="1806" y="2396"/>
                </a:cubicBezTo>
                <a:cubicBezTo>
                  <a:pt x="2205" y="2127"/>
                  <a:pt x="2474" y="1728"/>
                  <a:pt x="2903" y="1488"/>
                </a:cubicBezTo>
                <a:close/>
                <a:moveTo>
                  <a:pt x="3016" y="1677"/>
                </a:moveTo>
                <a:cubicBezTo>
                  <a:pt x="3194" y="1819"/>
                  <a:pt x="3538" y="1602"/>
                  <a:pt x="3773" y="1563"/>
                </a:cubicBezTo>
                <a:cubicBezTo>
                  <a:pt x="3681" y="1351"/>
                  <a:pt x="3066" y="1390"/>
                  <a:pt x="3016" y="1677"/>
                </a:cubicBezTo>
                <a:close/>
                <a:moveTo>
                  <a:pt x="7442" y="2055"/>
                </a:moveTo>
                <a:cubicBezTo>
                  <a:pt x="7574" y="2149"/>
                  <a:pt x="7814" y="2128"/>
                  <a:pt x="7933" y="2017"/>
                </a:cubicBezTo>
                <a:cubicBezTo>
                  <a:pt x="7873" y="1939"/>
                  <a:pt x="7703" y="1971"/>
                  <a:pt x="7631" y="1904"/>
                </a:cubicBezTo>
                <a:cubicBezTo>
                  <a:pt x="7693" y="1714"/>
                  <a:pt x="7863" y="1632"/>
                  <a:pt x="7896" y="1412"/>
                </a:cubicBezTo>
                <a:cubicBezTo>
                  <a:pt x="7603" y="1482"/>
                  <a:pt x="7421" y="1789"/>
                  <a:pt x="7442" y="2055"/>
                </a:cubicBezTo>
                <a:close/>
                <a:moveTo>
                  <a:pt x="8349" y="1677"/>
                </a:moveTo>
                <a:cubicBezTo>
                  <a:pt x="8338" y="1486"/>
                  <a:pt x="8209" y="1414"/>
                  <a:pt x="8009" y="1412"/>
                </a:cubicBezTo>
                <a:cubicBezTo>
                  <a:pt x="7997" y="1625"/>
                  <a:pt x="8199" y="1625"/>
                  <a:pt x="8349" y="1677"/>
                </a:cubicBezTo>
                <a:close/>
                <a:moveTo>
                  <a:pt x="9635" y="2509"/>
                </a:moveTo>
                <a:cubicBezTo>
                  <a:pt x="9355" y="2096"/>
                  <a:pt x="8984" y="1773"/>
                  <a:pt x="8576" y="1488"/>
                </a:cubicBezTo>
                <a:cubicBezTo>
                  <a:pt x="8921" y="1837"/>
                  <a:pt x="9280" y="2171"/>
                  <a:pt x="9635" y="2509"/>
                </a:cubicBezTo>
                <a:close/>
                <a:moveTo>
                  <a:pt x="5777" y="1677"/>
                </a:moveTo>
                <a:cubicBezTo>
                  <a:pt x="5754" y="1914"/>
                  <a:pt x="5918" y="1965"/>
                  <a:pt x="6156" y="1942"/>
                </a:cubicBezTo>
                <a:cubicBezTo>
                  <a:pt x="6256" y="1854"/>
                  <a:pt x="6055" y="1840"/>
                  <a:pt x="6156" y="1753"/>
                </a:cubicBezTo>
                <a:cubicBezTo>
                  <a:pt x="6286" y="1769"/>
                  <a:pt x="6368" y="1738"/>
                  <a:pt x="6458" y="1715"/>
                </a:cubicBezTo>
                <a:cubicBezTo>
                  <a:pt x="6357" y="1380"/>
                  <a:pt x="6056" y="1669"/>
                  <a:pt x="5777" y="1677"/>
                </a:cubicBezTo>
                <a:close/>
                <a:moveTo>
                  <a:pt x="4945" y="1980"/>
                </a:moveTo>
                <a:cubicBezTo>
                  <a:pt x="5181" y="1893"/>
                  <a:pt x="5660" y="2048"/>
                  <a:pt x="5550" y="1715"/>
                </a:cubicBezTo>
                <a:cubicBezTo>
                  <a:pt x="5342" y="1822"/>
                  <a:pt x="5149" y="1588"/>
                  <a:pt x="4945" y="1563"/>
                </a:cubicBezTo>
                <a:cubicBezTo>
                  <a:pt x="4985" y="1739"/>
                  <a:pt x="4876" y="1891"/>
                  <a:pt x="4945" y="1980"/>
                </a:cubicBezTo>
                <a:close/>
                <a:moveTo>
                  <a:pt x="7933" y="1601"/>
                </a:moveTo>
                <a:cubicBezTo>
                  <a:pt x="7894" y="1688"/>
                  <a:pt x="7803" y="1723"/>
                  <a:pt x="7820" y="1866"/>
                </a:cubicBezTo>
                <a:cubicBezTo>
                  <a:pt x="7960" y="1890"/>
                  <a:pt x="8041" y="1972"/>
                  <a:pt x="8160" y="2017"/>
                </a:cubicBezTo>
                <a:cubicBezTo>
                  <a:pt x="8205" y="1961"/>
                  <a:pt x="8207" y="1863"/>
                  <a:pt x="8274" y="1828"/>
                </a:cubicBezTo>
                <a:cubicBezTo>
                  <a:pt x="8381" y="1871"/>
                  <a:pt x="8347" y="1995"/>
                  <a:pt x="8312" y="2093"/>
                </a:cubicBezTo>
                <a:cubicBezTo>
                  <a:pt x="8493" y="2164"/>
                  <a:pt x="8614" y="2295"/>
                  <a:pt x="8803" y="2358"/>
                </a:cubicBezTo>
                <a:cubicBezTo>
                  <a:pt x="9159" y="1867"/>
                  <a:pt x="8207" y="1827"/>
                  <a:pt x="7933" y="1601"/>
                </a:cubicBezTo>
                <a:close/>
                <a:moveTo>
                  <a:pt x="8387" y="1677"/>
                </a:moveTo>
                <a:cubicBezTo>
                  <a:pt x="8537" y="1729"/>
                  <a:pt x="8644" y="1823"/>
                  <a:pt x="8803" y="1866"/>
                </a:cubicBezTo>
                <a:cubicBezTo>
                  <a:pt x="8781" y="1710"/>
                  <a:pt x="8492" y="1509"/>
                  <a:pt x="8387" y="1677"/>
                </a:cubicBezTo>
                <a:close/>
                <a:moveTo>
                  <a:pt x="6307" y="1942"/>
                </a:moveTo>
                <a:cubicBezTo>
                  <a:pt x="6356" y="2093"/>
                  <a:pt x="6626" y="2073"/>
                  <a:pt x="6723" y="1980"/>
                </a:cubicBezTo>
                <a:cubicBezTo>
                  <a:pt x="6811" y="2048"/>
                  <a:pt x="6943" y="2215"/>
                  <a:pt x="7101" y="2093"/>
                </a:cubicBezTo>
                <a:cubicBezTo>
                  <a:pt x="7023" y="1566"/>
                  <a:pt x="6592" y="1630"/>
                  <a:pt x="6307" y="1942"/>
                </a:cubicBezTo>
                <a:close/>
                <a:moveTo>
                  <a:pt x="4264" y="2055"/>
                </a:moveTo>
                <a:cubicBezTo>
                  <a:pt x="4370" y="2120"/>
                  <a:pt x="4600" y="2194"/>
                  <a:pt x="4643" y="2017"/>
                </a:cubicBezTo>
                <a:cubicBezTo>
                  <a:pt x="4432" y="1908"/>
                  <a:pt x="4891" y="1981"/>
                  <a:pt x="4794" y="1753"/>
                </a:cubicBezTo>
                <a:cubicBezTo>
                  <a:pt x="4625" y="1720"/>
                  <a:pt x="4362" y="1893"/>
                  <a:pt x="4264" y="2055"/>
                </a:cubicBezTo>
                <a:close/>
                <a:moveTo>
                  <a:pt x="2524" y="2396"/>
                </a:moveTo>
                <a:cubicBezTo>
                  <a:pt x="2772" y="2328"/>
                  <a:pt x="2862" y="2103"/>
                  <a:pt x="2865" y="1790"/>
                </a:cubicBezTo>
                <a:cubicBezTo>
                  <a:pt x="2546" y="1787"/>
                  <a:pt x="2575" y="2131"/>
                  <a:pt x="2524" y="2396"/>
                </a:cubicBezTo>
                <a:close/>
                <a:moveTo>
                  <a:pt x="2978" y="2169"/>
                </a:moveTo>
                <a:cubicBezTo>
                  <a:pt x="3095" y="2046"/>
                  <a:pt x="3272" y="1983"/>
                  <a:pt x="3357" y="1828"/>
                </a:cubicBezTo>
                <a:cubicBezTo>
                  <a:pt x="3256" y="1828"/>
                  <a:pt x="3155" y="1828"/>
                  <a:pt x="3054" y="1828"/>
                </a:cubicBezTo>
                <a:cubicBezTo>
                  <a:pt x="3046" y="1936"/>
                  <a:pt x="2879" y="2079"/>
                  <a:pt x="2978" y="2169"/>
                </a:cubicBezTo>
                <a:close/>
                <a:moveTo>
                  <a:pt x="3016" y="2282"/>
                </a:moveTo>
                <a:cubicBezTo>
                  <a:pt x="3183" y="2324"/>
                  <a:pt x="3417" y="2136"/>
                  <a:pt x="3508" y="1980"/>
                </a:cubicBezTo>
                <a:cubicBezTo>
                  <a:pt x="3290" y="2026"/>
                  <a:pt x="3158" y="2160"/>
                  <a:pt x="3016" y="2282"/>
                </a:cubicBezTo>
                <a:close/>
                <a:moveTo>
                  <a:pt x="7442" y="2244"/>
                </a:moveTo>
                <a:cubicBezTo>
                  <a:pt x="7421" y="2454"/>
                  <a:pt x="7555" y="2510"/>
                  <a:pt x="7744" y="2509"/>
                </a:cubicBezTo>
                <a:cubicBezTo>
                  <a:pt x="7837" y="2459"/>
                  <a:pt x="7676" y="2395"/>
                  <a:pt x="7782" y="2358"/>
                </a:cubicBezTo>
                <a:cubicBezTo>
                  <a:pt x="7807" y="2409"/>
                  <a:pt x="7863" y="2428"/>
                  <a:pt x="7933" y="2433"/>
                </a:cubicBezTo>
                <a:cubicBezTo>
                  <a:pt x="7997" y="2321"/>
                  <a:pt x="8083" y="2230"/>
                  <a:pt x="8122" y="2093"/>
                </a:cubicBezTo>
                <a:cubicBezTo>
                  <a:pt x="7918" y="2102"/>
                  <a:pt x="7752" y="2267"/>
                  <a:pt x="7442" y="2244"/>
                </a:cubicBezTo>
                <a:close/>
                <a:moveTo>
                  <a:pt x="5172" y="2131"/>
                </a:moveTo>
                <a:cubicBezTo>
                  <a:pt x="5181" y="2248"/>
                  <a:pt x="5277" y="2278"/>
                  <a:pt x="5323" y="2358"/>
                </a:cubicBezTo>
                <a:cubicBezTo>
                  <a:pt x="5361" y="2232"/>
                  <a:pt x="5520" y="2227"/>
                  <a:pt x="5550" y="2093"/>
                </a:cubicBezTo>
                <a:cubicBezTo>
                  <a:pt x="5385" y="2066"/>
                  <a:pt x="5337" y="2157"/>
                  <a:pt x="5172" y="2131"/>
                </a:cubicBezTo>
                <a:close/>
                <a:moveTo>
                  <a:pt x="5891" y="2282"/>
                </a:moveTo>
                <a:cubicBezTo>
                  <a:pt x="6013" y="2253"/>
                  <a:pt x="6114" y="2203"/>
                  <a:pt x="6193" y="2131"/>
                </a:cubicBezTo>
                <a:cubicBezTo>
                  <a:pt x="6116" y="2081"/>
                  <a:pt x="5814" y="2059"/>
                  <a:pt x="5740" y="2131"/>
                </a:cubicBezTo>
                <a:cubicBezTo>
                  <a:pt x="5815" y="2157"/>
                  <a:pt x="5826" y="2246"/>
                  <a:pt x="5891" y="2282"/>
                </a:cubicBezTo>
                <a:close/>
                <a:moveTo>
                  <a:pt x="3130" y="2509"/>
                </a:moveTo>
                <a:cubicBezTo>
                  <a:pt x="3323" y="2578"/>
                  <a:pt x="3619" y="2452"/>
                  <a:pt x="3621" y="2206"/>
                </a:cubicBezTo>
                <a:cubicBezTo>
                  <a:pt x="3439" y="2149"/>
                  <a:pt x="3162" y="2294"/>
                  <a:pt x="3130" y="2509"/>
                </a:cubicBezTo>
                <a:close/>
                <a:moveTo>
                  <a:pt x="3810" y="2698"/>
                </a:moveTo>
                <a:cubicBezTo>
                  <a:pt x="4096" y="2580"/>
                  <a:pt x="4480" y="2561"/>
                  <a:pt x="4756" y="2433"/>
                </a:cubicBezTo>
                <a:cubicBezTo>
                  <a:pt x="5014" y="2447"/>
                  <a:pt x="5077" y="2834"/>
                  <a:pt x="5248" y="2812"/>
                </a:cubicBezTo>
                <a:cubicBezTo>
                  <a:pt x="5311" y="2633"/>
                  <a:pt x="4874" y="2470"/>
                  <a:pt x="5021" y="2206"/>
                </a:cubicBezTo>
                <a:cubicBezTo>
                  <a:pt x="4525" y="2278"/>
                  <a:pt x="4078" y="2398"/>
                  <a:pt x="3810" y="2698"/>
                </a:cubicBezTo>
                <a:close/>
                <a:moveTo>
                  <a:pt x="5513" y="2471"/>
                </a:moveTo>
                <a:cubicBezTo>
                  <a:pt x="5574" y="2588"/>
                  <a:pt x="5545" y="2618"/>
                  <a:pt x="5588" y="2698"/>
                </a:cubicBezTo>
                <a:cubicBezTo>
                  <a:pt x="5711" y="2631"/>
                  <a:pt x="5955" y="2487"/>
                  <a:pt x="5853" y="2320"/>
                </a:cubicBezTo>
                <a:cubicBezTo>
                  <a:pt x="5749" y="2380"/>
                  <a:pt x="5607" y="2402"/>
                  <a:pt x="5513" y="2471"/>
                </a:cubicBezTo>
                <a:close/>
                <a:moveTo>
                  <a:pt x="5740" y="2244"/>
                </a:moveTo>
                <a:cubicBezTo>
                  <a:pt x="5530" y="2176"/>
                  <a:pt x="5382" y="2320"/>
                  <a:pt x="5361" y="2547"/>
                </a:cubicBezTo>
                <a:cubicBezTo>
                  <a:pt x="5478" y="2437"/>
                  <a:pt x="5657" y="2389"/>
                  <a:pt x="5740" y="2244"/>
                </a:cubicBezTo>
                <a:close/>
                <a:moveTo>
                  <a:pt x="7253" y="2433"/>
                </a:moveTo>
                <a:cubicBezTo>
                  <a:pt x="7003" y="2393"/>
                  <a:pt x="6761" y="2144"/>
                  <a:pt x="6496" y="2244"/>
                </a:cubicBezTo>
                <a:cubicBezTo>
                  <a:pt x="6559" y="2497"/>
                  <a:pt x="6996" y="2603"/>
                  <a:pt x="7253" y="2433"/>
                </a:cubicBezTo>
                <a:close/>
                <a:moveTo>
                  <a:pt x="8728" y="2698"/>
                </a:moveTo>
                <a:cubicBezTo>
                  <a:pt x="8780" y="2649"/>
                  <a:pt x="8765" y="2534"/>
                  <a:pt x="8765" y="2433"/>
                </a:cubicBezTo>
                <a:cubicBezTo>
                  <a:pt x="8549" y="2398"/>
                  <a:pt x="8430" y="2265"/>
                  <a:pt x="8236" y="2206"/>
                </a:cubicBezTo>
                <a:cubicBezTo>
                  <a:pt x="8391" y="2380"/>
                  <a:pt x="8518" y="2580"/>
                  <a:pt x="8728" y="2698"/>
                </a:cubicBezTo>
                <a:close/>
                <a:moveTo>
                  <a:pt x="2600" y="2623"/>
                </a:moveTo>
                <a:cubicBezTo>
                  <a:pt x="2622" y="2701"/>
                  <a:pt x="2680" y="2745"/>
                  <a:pt x="2714" y="2812"/>
                </a:cubicBezTo>
                <a:cubicBezTo>
                  <a:pt x="2963" y="2722"/>
                  <a:pt x="2964" y="2886"/>
                  <a:pt x="3167" y="2925"/>
                </a:cubicBezTo>
                <a:cubicBezTo>
                  <a:pt x="3184" y="2853"/>
                  <a:pt x="3276" y="2857"/>
                  <a:pt x="3243" y="2736"/>
                </a:cubicBezTo>
                <a:cubicBezTo>
                  <a:pt x="3015" y="2674"/>
                  <a:pt x="3039" y="2361"/>
                  <a:pt x="2865" y="2244"/>
                </a:cubicBezTo>
                <a:cubicBezTo>
                  <a:pt x="2826" y="2420"/>
                  <a:pt x="2634" y="2443"/>
                  <a:pt x="2600" y="2623"/>
                </a:cubicBezTo>
                <a:close/>
                <a:moveTo>
                  <a:pt x="5286" y="2623"/>
                </a:moveTo>
                <a:cubicBezTo>
                  <a:pt x="5300" y="2407"/>
                  <a:pt x="5221" y="2284"/>
                  <a:pt x="5059" y="2244"/>
                </a:cubicBezTo>
                <a:cubicBezTo>
                  <a:pt x="5063" y="2442"/>
                  <a:pt x="5115" y="2591"/>
                  <a:pt x="5286" y="2623"/>
                </a:cubicBezTo>
                <a:close/>
                <a:moveTo>
                  <a:pt x="6004" y="2774"/>
                </a:moveTo>
                <a:cubicBezTo>
                  <a:pt x="6050" y="2668"/>
                  <a:pt x="6276" y="2743"/>
                  <a:pt x="6345" y="2660"/>
                </a:cubicBezTo>
                <a:cubicBezTo>
                  <a:pt x="6164" y="2537"/>
                  <a:pt x="6450" y="2670"/>
                  <a:pt x="6496" y="2547"/>
                </a:cubicBezTo>
                <a:cubicBezTo>
                  <a:pt x="6451" y="1927"/>
                  <a:pt x="5718" y="2394"/>
                  <a:pt x="6004" y="2774"/>
                </a:cubicBezTo>
                <a:close/>
                <a:moveTo>
                  <a:pt x="7933" y="2698"/>
                </a:moveTo>
                <a:cubicBezTo>
                  <a:pt x="7987" y="2708"/>
                  <a:pt x="7976" y="2781"/>
                  <a:pt x="8009" y="2812"/>
                </a:cubicBezTo>
                <a:cubicBezTo>
                  <a:pt x="8228" y="2750"/>
                  <a:pt x="8244" y="2840"/>
                  <a:pt x="8463" y="2849"/>
                </a:cubicBezTo>
                <a:cubicBezTo>
                  <a:pt x="8489" y="2699"/>
                  <a:pt x="8344" y="2422"/>
                  <a:pt x="8198" y="2320"/>
                </a:cubicBezTo>
                <a:cubicBezTo>
                  <a:pt x="8140" y="2476"/>
                  <a:pt x="7979" y="2529"/>
                  <a:pt x="7933" y="2698"/>
                </a:cubicBezTo>
                <a:close/>
                <a:moveTo>
                  <a:pt x="3357" y="2698"/>
                </a:moveTo>
                <a:cubicBezTo>
                  <a:pt x="3513" y="2754"/>
                  <a:pt x="3980" y="2502"/>
                  <a:pt x="3810" y="2358"/>
                </a:cubicBezTo>
                <a:cubicBezTo>
                  <a:pt x="3664" y="2476"/>
                  <a:pt x="3392" y="2469"/>
                  <a:pt x="3357" y="2698"/>
                </a:cubicBezTo>
                <a:close/>
                <a:moveTo>
                  <a:pt x="1541" y="2887"/>
                </a:moveTo>
                <a:cubicBezTo>
                  <a:pt x="1721" y="2784"/>
                  <a:pt x="1997" y="2974"/>
                  <a:pt x="2108" y="2774"/>
                </a:cubicBezTo>
                <a:cubicBezTo>
                  <a:pt x="2049" y="2619"/>
                  <a:pt x="1898" y="2556"/>
                  <a:pt x="1768" y="2471"/>
                </a:cubicBezTo>
                <a:cubicBezTo>
                  <a:pt x="1713" y="2607"/>
                  <a:pt x="1428" y="2710"/>
                  <a:pt x="1541" y="2887"/>
                </a:cubicBezTo>
                <a:close/>
                <a:moveTo>
                  <a:pt x="4680" y="2774"/>
                </a:moveTo>
                <a:cubicBezTo>
                  <a:pt x="4784" y="2846"/>
                  <a:pt x="4945" y="2863"/>
                  <a:pt x="5097" y="2887"/>
                </a:cubicBezTo>
                <a:cubicBezTo>
                  <a:pt x="5147" y="2628"/>
                  <a:pt x="4639" y="2360"/>
                  <a:pt x="4680" y="2774"/>
                </a:cubicBezTo>
                <a:close/>
                <a:moveTo>
                  <a:pt x="5588" y="2774"/>
                </a:moveTo>
                <a:cubicBezTo>
                  <a:pt x="5730" y="2900"/>
                  <a:pt x="6084" y="2637"/>
                  <a:pt x="5891" y="2547"/>
                </a:cubicBezTo>
                <a:cubicBezTo>
                  <a:pt x="5850" y="2682"/>
                  <a:pt x="5664" y="2673"/>
                  <a:pt x="5588" y="2774"/>
                </a:cubicBezTo>
                <a:close/>
                <a:moveTo>
                  <a:pt x="6496" y="2774"/>
                </a:moveTo>
                <a:cubicBezTo>
                  <a:pt x="6650" y="2822"/>
                  <a:pt x="6678" y="2996"/>
                  <a:pt x="6874" y="3001"/>
                </a:cubicBezTo>
                <a:cubicBezTo>
                  <a:pt x="6882" y="2958"/>
                  <a:pt x="6916" y="2942"/>
                  <a:pt x="6950" y="2925"/>
                </a:cubicBezTo>
                <a:cubicBezTo>
                  <a:pt x="6959" y="2701"/>
                  <a:pt x="6778" y="2669"/>
                  <a:pt x="6647" y="2585"/>
                </a:cubicBezTo>
                <a:cubicBezTo>
                  <a:pt x="6628" y="2679"/>
                  <a:pt x="6555" y="2719"/>
                  <a:pt x="6496" y="2774"/>
                </a:cubicBezTo>
                <a:close/>
                <a:moveTo>
                  <a:pt x="7290" y="2623"/>
                </a:moveTo>
                <a:cubicBezTo>
                  <a:pt x="7178" y="2624"/>
                  <a:pt x="6928" y="2561"/>
                  <a:pt x="6799" y="2623"/>
                </a:cubicBezTo>
                <a:cubicBezTo>
                  <a:pt x="6905" y="2656"/>
                  <a:pt x="7193" y="2705"/>
                  <a:pt x="7290" y="2623"/>
                </a:cubicBezTo>
                <a:close/>
                <a:moveTo>
                  <a:pt x="9333" y="2887"/>
                </a:moveTo>
                <a:cubicBezTo>
                  <a:pt x="9437" y="3023"/>
                  <a:pt x="9789" y="2910"/>
                  <a:pt x="9938" y="3001"/>
                </a:cubicBezTo>
                <a:cubicBezTo>
                  <a:pt x="9865" y="2579"/>
                  <a:pt x="9512" y="2510"/>
                  <a:pt x="9333" y="2887"/>
                </a:cubicBezTo>
                <a:close/>
                <a:moveTo>
                  <a:pt x="4037" y="2736"/>
                </a:moveTo>
                <a:cubicBezTo>
                  <a:pt x="4161" y="2757"/>
                  <a:pt x="4418" y="2717"/>
                  <a:pt x="4302" y="2623"/>
                </a:cubicBezTo>
                <a:cubicBezTo>
                  <a:pt x="4274" y="2720"/>
                  <a:pt x="4022" y="2595"/>
                  <a:pt x="4037" y="2736"/>
                </a:cubicBezTo>
                <a:close/>
                <a:moveTo>
                  <a:pt x="7555" y="2774"/>
                </a:moveTo>
                <a:cubicBezTo>
                  <a:pt x="7416" y="2707"/>
                  <a:pt x="7211" y="2741"/>
                  <a:pt x="7063" y="2774"/>
                </a:cubicBezTo>
                <a:cubicBezTo>
                  <a:pt x="7239" y="3015"/>
                  <a:pt x="7548" y="3438"/>
                  <a:pt x="7971" y="3190"/>
                </a:cubicBezTo>
                <a:cubicBezTo>
                  <a:pt x="8015" y="3091"/>
                  <a:pt x="7854" y="3027"/>
                  <a:pt x="8009" y="3039"/>
                </a:cubicBezTo>
                <a:cubicBezTo>
                  <a:pt x="7920" y="2849"/>
                  <a:pt x="7652" y="2640"/>
                  <a:pt x="7479" y="2660"/>
                </a:cubicBezTo>
                <a:cubicBezTo>
                  <a:pt x="7533" y="2670"/>
                  <a:pt x="7523" y="2743"/>
                  <a:pt x="7555" y="2774"/>
                </a:cubicBezTo>
                <a:close/>
                <a:moveTo>
                  <a:pt x="3924" y="2774"/>
                </a:moveTo>
                <a:cubicBezTo>
                  <a:pt x="3761" y="2874"/>
                  <a:pt x="3454" y="3111"/>
                  <a:pt x="3659" y="3341"/>
                </a:cubicBezTo>
                <a:cubicBezTo>
                  <a:pt x="4053" y="3243"/>
                  <a:pt x="4131" y="2829"/>
                  <a:pt x="4643" y="2849"/>
                </a:cubicBezTo>
                <a:cubicBezTo>
                  <a:pt x="4565" y="2468"/>
                  <a:pt x="4291" y="2892"/>
                  <a:pt x="3924" y="2774"/>
                </a:cubicBezTo>
                <a:close/>
                <a:moveTo>
                  <a:pt x="3130" y="3228"/>
                </a:moveTo>
                <a:cubicBezTo>
                  <a:pt x="3249" y="3260"/>
                  <a:pt x="3289" y="3371"/>
                  <a:pt x="3432" y="3379"/>
                </a:cubicBezTo>
                <a:cubicBezTo>
                  <a:pt x="3350" y="2956"/>
                  <a:pt x="3696" y="2962"/>
                  <a:pt x="3810" y="2736"/>
                </a:cubicBezTo>
                <a:cubicBezTo>
                  <a:pt x="3470" y="2786"/>
                  <a:pt x="3305" y="3012"/>
                  <a:pt x="3130" y="3228"/>
                </a:cubicBezTo>
                <a:close/>
                <a:moveTo>
                  <a:pt x="5248" y="2887"/>
                </a:moveTo>
                <a:cubicBezTo>
                  <a:pt x="5422" y="3142"/>
                  <a:pt x="5661" y="3332"/>
                  <a:pt x="5664" y="3757"/>
                </a:cubicBezTo>
                <a:cubicBezTo>
                  <a:pt x="5772" y="3650"/>
                  <a:pt x="5890" y="3354"/>
                  <a:pt x="5777" y="3152"/>
                </a:cubicBezTo>
                <a:cubicBezTo>
                  <a:pt x="5560" y="3371"/>
                  <a:pt x="5496" y="2845"/>
                  <a:pt x="5323" y="2774"/>
                </a:cubicBezTo>
                <a:cubicBezTo>
                  <a:pt x="5305" y="2819"/>
                  <a:pt x="5283" y="2860"/>
                  <a:pt x="5248" y="2887"/>
                </a:cubicBezTo>
                <a:close/>
                <a:moveTo>
                  <a:pt x="1617" y="3152"/>
                </a:moveTo>
                <a:cubicBezTo>
                  <a:pt x="1744" y="3311"/>
                  <a:pt x="1887" y="3085"/>
                  <a:pt x="2146" y="3152"/>
                </a:cubicBezTo>
                <a:cubicBezTo>
                  <a:pt x="2424" y="2652"/>
                  <a:pt x="1638" y="2877"/>
                  <a:pt x="1617" y="3152"/>
                </a:cubicBezTo>
                <a:close/>
                <a:moveTo>
                  <a:pt x="5740" y="2849"/>
                </a:moveTo>
                <a:cubicBezTo>
                  <a:pt x="5755" y="2922"/>
                  <a:pt x="5753" y="3012"/>
                  <a:pt x="5853" y="3001"/>
                </a:cubicBezTo>
                <a:cubicBezTo>
                  <a:pt x="5830" y="2933"/>
                  <a:pt x="5964" y="2844"/>
                  <a:pt x="5853" y="2812"/>
                </a:cubicBezTo>
                <a:cubicBezTo>
                  <a:pt x="5847" y="2856"/>
                  <a:pt x="5793" y="2853"/>
                  <a:pt x="5740" y="2849"/>
                </a:cubicBezTo>
                <a:close/>
                <a:moveTo>
                  <a:pt x="2260" y="3039"/>
                </a:moveTo>
                <a:cubicBezTo>
                  <a:pt x="2211" y="3179"/>
                  <a:pt x="2484" y="3189"/>
                  <a:pt x="2524" y="3114"/>
                </a:cubicBezTo>
                <a:cubicBezTo>
                  <a:pt x="2443" y="3083"/>
                  <a:pt x="2395" y="3016"/>
                  <a:pt x="2260" y="3039"/>
                </a:cubicBezTo>
                <a:close/>
                <a:moveTo>
                  <a:pt x="2487" y="3001"/>
                </a:moveTo>
                <a:cubicBezTo>
                  <a:pt x="2397" y="2989"/>
                  <a:pt x="2416" y="2869"/>
                  <a:pt x="2297" y="2887"/>
                </a:cubicBezTo>
                <a:cubicBezTo>
                  <a:pt x="2275" y="2989"/>
                  <a:pt x="2453" y="3080"/>
                  <a:pt x="2487" y="3001"/>
                </a:cubicBezTo>
                <a:close/>
                <a:moveTo>
                  <a:pt x="1390" y="3493"/>
                </a:moveTo>
                <a:cubicBezTo>
                  <a:pt x="1490" y="3546"/>
                  <a:pt x="1765" y="3505"/>
                  <a:pt x="1730" y="3303"/>
                </a:cubicBezTo>
                <a:cubicBezTo>
                  <a:pt x="1544" y="3294"/>
                  <a:pt x="1362" y="3289"/>
                  <a:pt x="1390" y="3493"/>
                </a:cubicBezTo>
                <a:close/>
                <a:moveTo>
                  <a:pt x="1428" y="2963"/>
                </a:moveTo>
                <a:cubicBezTo>
                  <a:pt x="1349" y="3086"/>
                  <a:pt x="1271" y="3209"/>
                  <a:pt x="1201" y="3341"/>
                </a:cubicBezTo>
                <a:cubicBezTo>
                  <a:pt x="1508" y="3410"/>
                  <a:pt x="1642" y="3095"/>
                  <a:pt x="1428" y="2963"/>
                </a:cubicBezTo>
                <a:close/>
                <a:moveTo>
                  <a:pt x="8803" y="3266"/>
                </a:moveTo>
                <a:cubicBezTo>
                  <a:pt x="8917" y="3266"/>
                  <a:pt x="9030" y="3266"/>
                  <a:pt x="9144" y="3266"/>
                </a:cubicBezTo>
                <a:cubicBezTo>
                  <a:pt x="9135" y="3194"/>
                  <a:pt x="9186" y="3182"/>
                  <a:pt x="9182" y="3114"/>
                </a:cubicBezTo>
                <a:cubicBezTo>
                  <a:pt x="9054" y="3163"/>
                  <a:pt x="8820" y="3106"/>
                  <a:pt x="8803" y="3266"/>
                </a:cubicBezTo>
                <a:close/>
                <a:moveTo>
                  <a:pt x="9182" y="2963"/>
                </a:moveTo>
                <a:cubicBezTo>
                  <a:pt x="9039" y="2947"/>
                  <a:pt x="9009" y="3043"/>
                  <a:pt x="8955" y="3114"/>
                </a:cubicBezTo>
                <a:cubicBezTo>
                  <a:pt x="9074" y="3108"/>
                  <a:pt x="9180" y="3088"/>
                  <a:pt x="9182" y="2963"/>
                </a:cubicBezTo>
                <a:close/>
                <a:moveTo>
                  <a:pt x="9257" y="3266"/>
                </a:moveTo>
                <a:cubicBezTo>
                  <a:pt x="9477" y="3213"/>
                  <a:pt x="9655" y="3351"/>
                  <a:pt x="9749" y="3303"/>
                </a:cubicBezTo>
                <a:cubicBezTo>
                  <a:pt x="9804" y="2984"/>
                  <a:pt x="9514" y="3009"/>
                  <a:pt x="9295" y="2963"/>
                </a:cubicBezTo>
                <a:cubicBezTo>
                  <a:pt x="9303" y="3085"/>
                  <a:pt x="9228" y="3123"/>
                  <a:pt x="9257" y="3266"/>
                </a:cubicBezTo>
                <a:close/>
                <a:moveTo>
                  <a:pt x="6950" y="3568"/>
                </a:moveTo>
                <a:cubicBezTo>
                  <a:pt x="7149" y="3579"/>
                  <a:pt x="7174" y="3528"/>
                  <a:pt x="7328" y="3568"/>
                </a:cubicBezTo>
                <a:cubicBezTo>
                  <a:pt x="7251" y="3317"/>
                  <a:pt x="7089" y="3152"/>
                  <a:pt x="6836" y="3076"/>
                </a:cubicBezTo>
                <a:cubicBezTo>
                  <a:pt x="6876" y="3238"/>
                  <a:pt x="6965" y="3351"/>
                  <a:pt x="6950" y="3568"/>
                </a:cubicBezTo>
                <a:close/>
                <a:moveTo>
                  <a:pt x="9900" y="3266"/>
                </a:moveTo>
                <a:cubicBezTo>
                  <a:pt x="9940" y="3390"/>
                  <a:pt x="10094" y="3399"/>
                  <a:pt x="10203" y="3455"/>
                </a:cubicBezTo>
                <a:cubicBezTo>
                  <a:pt x="10192" y="3263"/>
                  <a:pt x="10141" y="3113"/>
                  <a:pt x="9976" y="3076"/>
                </a:cubicBezTo>
                <a:cubicBezTo>
                  <a:pt x="9960" y="3149"/>
                  <a:pt x="9868" y="3145"/>
                  <a:pt x="9900" y="3266"/>
                </a:cubicBezTo>
                <a:close/>
                <a:moveTo>
                  <a:pt x="8122" y="3341"/>
                </a:moveTo>
                <a:cubicBezTo>
                  <a:pt x="8190" y="3320"/>
                  <a:pt x="8280" y="3322"/>
                  <a:pt x="8312" y="3266"/>
                </a:cubicBezTo>
                <a:cubicBezTo>
                  <a:pt x="8212" y="3277"/>
                  <a:pt x="8282" y="3119"/>
                  <a:pt x="8160" y="3152"/>
                </a:cubicBezTo>
                <a:cubicBezTo>
                  <a:pt x="8172" y="3240"/>
                  <a:pt x="8154" y="3297"/>
                  <a:pt x="8122" y="3341"/>
                </a:cubicBezTo>
                <a:close/>
                <a:moveTo>
                  <a:pt x="2487" y="3228"/>
                </a:moveTo>
                <a:cubicBezTo>
                  <a:pt x="2322" y="3252"/>
                  <a:pt x="2059" y="3178"/>
                  <a:pt x="1957" y="3266"/>
                </a:cubicBezTo>
                <a:cubicBezTo>
                  <a:pt x="2115" y="3301"/>
                  <a:pt x="2384" y="3346"/>
                  <a:pt x="2487" y="3228"/>
                </a:cubicBezTo>
                <a:close/>
                <a:moveTo>
                  <a:pt x="2714" y="3455"/>
                </a:moveTo>
                <a:cubicBezTo>
                  <a:pt x="2971" y="3538"/>
                  <a:pt x="3203" y="3646"/>
                  <a:pt x="3394" y="3795"/>
                </a:cubicBezTo>
                <a:cubicBezTo>
                  <a:pt x="3423" y="3527"/>
                  <a:pt x="3312" y="3399"/>
                  <a:pt x="3167" y="3303"/>
                </a:cubicBezTo>
                <a:cubicBezTo>
                  <a:pt x="2917" y="3389"/>
                  <a:pt x="2923" y="3322"/>
                  <a:pt x="2714" y="3228"/>
                </a:cubicBezTo>
                <a:cubicBezTo>
                  <a:pt x="2714" y="3303"/>
                  <a:pt x="2714" y="3379"/>
                  <a:pt x="2714" y="3455"/>
                </a:cubicBezTo>
                <a:close/>
                <a:moveTo>
                  <a:pt x="7366" y="3530"/>
                </a:moveTo>
                <a:cubicBezTo>
                  <a:pt x="7506" y="3604"/>
                  <a:pt x="7610" y="3715"/>
                  <a:pt x="7744" y="3795"/>
                </a:cubicBezTo>
                <a:cubicBezTo>
                  <a:pt x="7713" y="3596"/>
                  <a:pt x="8067" y="3479"/>
                  <a:pt x="7896" y="3379"/>
                </a:cubicBezTo>
                <a:cubicBezTo>
                  <a:pt x="7763" y="3435"/>
                  <a:pt x="7493" y="3303"/>
                  <a:pt x="7366" y="3228"/>
                </a:cubicBezTo>
                <a:cubicBezTo>
                  <a:pt x="7366" y="3329"/>
                  <a:pt x="7366" y="3429"/>
                  <a:pt x="7366" y="3530"/>
                </a:cubicBezTo>
                <a:close/>
                <a:moveTo>
                  <a:pt x="8047" y="3795"/>
                </a:moveTo>
                <a:cubicBezTo>
                  <a:pt x="8233" y="3689"/>
                  <a:pt x="8336" y="3834"/>
                  <a:pt x="8425" y="3719"/>
                </a:cubicBezTo>
                <a:cubicBezTo>
                  <a:pt x="8381" y="3714"/>
                  <a:pt x="8318" y="3726"/>
                  <a:pt x="8312" y="3682"/>
                </a:cubicBezTo>
                <a:cubicBezTo>
                  <a:pt x="8431" y="3624"/>
                  <a:pt x="8539" y="3556"/>
                  <a:pt x="8690" y="3530"/>
                </a:cubicBezTo>
                <a:cubicBezTo>
                  <a:pt x="8668" y="3464"/>
                  <a:pt x="8736" y="3308"/>
                  <a:pt x="8652" y="3303"/>
                </a:cubicBezTo>
                <a:cubicBezTo>
                  <a:pt x="8477" y="3437"/>
                  <a:pt x="7882" y="3281"/>
                  <a:pt x="8047" y="3795"/>
                </a:cubicBezTo>
                <a:close/>
                <a:moveTo>
                  <a:pt x="9711" y="3568"/>
                </a:moveTo>
                <a:cubicBezTo>
                  <a:pt x="9800" y="3605"/>
                  <a:pt x="9897" y="3634"/>
                  <a:pt x="10014" y="3644"/>
                </a:cubicBezTo>
                <a:cubicBezTo>
                  <a:pt x="10014" y="3581"/>
                  <a:pt x="10014" y="3518"/>
                  <a:pt x="10014" y="3455"/>
                </a:cubicBezTo>
                <a:cubicBezTo>
                  <a:pt x="9939" y="3403"/>
                  <a:pt x="9798" y="3419"/>
                  <a:pt x="9711" y="3379"/>
                </a:cubicBezTo>
                <a:cubicBezTo>
                  <a:pt x="9711" y="3442"/>
                  <a:pt x="9711" y="3505"/>
                  <a:pt x="9711" y="3568"/>
                </a:cubicBezTo>
                <a:close/>
                <a:moveTo>
                  <a:pt x="3508" y="3530"/>
                </a:moveTo>
                <a:cubicBezTo>
                  <a:pt x="3635" y="3592"/>
                  <a:pt x="3669" y="3747"/>
                  <a:pt x="3848" y="3757"/>
                </a:cubicBezTo>
                <a:cubicBezTo>
                  <a:pt x="3875" y="3617"/>
                  <a:pt x="3784" y="3595"/>
                  <a:pt x="3810" y="3455"/>
                </a:cubicBezTo>
                <a:cubicBezTo>
                  <a:pt x="3709" y="3480"/>
                  <a:pt x="3574" y="3471"/>
                  <a:pt x="3508" y="3530"/>
                </a:cubicBezTo>
                <a:close/>
                <a:moveTo>
                  <a:pt x="2562" y="3493"/>
                </a:moveTo>
                <a:cubicBezTo>
                  <a:pt x="2347" y="3517"/>
                  <a:pt x="2033" y="3443"/>
                  <a:pt x="1881" y="3530"/>
                </a:cubicBezTo>
                <a:cubicBezTo>
                  <a:pt x="2059" y="3559"/>
                  <a:pt x="2448" y="3634"/>
                  <a:pt x="2562" y="3493"/>
                </a:cubicBezTo>
                <a:close/>
                <a:moveTo>
                  <a:pt x="8955" y="3644"/>
                </a:moveTo>
                <a:cubicBezTo>
                  <a:pt x="9475" y="3631"/>
                  <a:pt x="9665" y="3648"/>
                  <a:pt x="9182" y="3606"/>
                </a:cubicBezTo>
                <a:cubicBezTo>
                  <a:pt x="9080" y="3597"/>
                  <a:pt x="8972" y="3506"/>
                  <a:pt x="8841" y="3606"/>
                </a:cubicBezTo>
                <a:cubicBezTo>
                  <a:pt x="8886" y="3612"/>
                  <a:pt x="8948" y="3599"/>
                  <a:pt x="8955" y="3644"/>
                </a:cubicBezTo>
                <a:close/>
                <a:moveTo>
                  <a:pt x="1125" y="4476"/>
                </a:moveTo>
                <a:cubicBezTo>
                  <a:pt x="1584" y="4380"/>
                  <a:pt x="1929" y="4171"/>
                  <a:pt x="2071" y="3757"/>
                </a:cubicBezTo>
                <a:cubicBezTo>
                  <a:pt x="1611" y="3485"/>
                  <a:pt x="1194" y="4004"/>
                  <a:pt x="1125" y="4476"/>
                </a:cubicBezTo>
                <a:close/>
                <a:moveTo>
                  <a:pt x="2260" y="3833"/>
                </a:moveTo>
                <a:cubicBezTo>
                  <a:pt x="2451" y="4171"/>
                  <a:pt x="2899" y="4253"/>
                  <a:pt x="3319" y="4362"/>
                </a:cubicBezTo>
                <a:cubicBezTo>
                  <a:pt x="3294" y="4097"/>
                  <a:pt x="3085" y="4017"/>
                  <a:pt x="3054" y="3757"/>
                </a:cubicBezTo>
                <a:cubicBezTo>
                  <a:pt x="2718" y="3719"/>
                  <a:pt x="2428" y="3570"/>
                  <a:pt x="2260" y="3833"/>
                </a:cubicBezTo>
                <a:close/>
                <a:moveTo>
                  <a:pt x="8349" y="3946"/>
                </a:moveTo>
                <a:cubicBezTo>
                  <a:pt x="8557" y="3930"/>
                  <a:pt x="9043" y="4123"/>
                  <a:pt x="9106" y="3795"/>
                </a:cubicBezTo>
                <a:cubicBezTo>
                  <a:pt x="8926" y="3665"/>
                  <a:pt x="8471" y="3706"/>
                  <a:pt x="8349" y="3946"/>
                </a:cubicBezTo>
                <a:close/>
                <a:moveTo>
                  <a:pt x="9295" y="3909"/>
                </a:moveTo>
                <a:cubicBezTo>
                  <a:pt x="9394" y="4008"/>
                  <a:pt x="9923" y="4051"/>
                  <a:pt x="10014" y="3909"/>
                </a:cubicBezTo>
                <a:cubicBezTo>
                  <a:pt x="9801" y="3794"/>
                  <a:pt x="9443" y="3698"/>
                  <a:pt x="9295" y="3909"/>
                </a:cubicBezTo>
                <a:close/>
                <a:moveTo>
                  <a:pt x="7744" y="3833"/>
                </a:moveTo>
                <a:cubicBezTo>
                  <a:pt x="7740" y="3950"/>
                  <a:pt x="7761" y="4043"/>
                  <a:pt x="7820" y="4098"/>
                </a:cubicBezTo>
                <a:cubicBezTo>
                  <a:pt x="7858" y="3972"/>
                  <a:pt x="8029" y="3979"/>
                  <a:pt x="8009" y="3795"/>
                </a:cubicBezTo>
                <a:cubicBezTo>
                  <a:pt x="7886" y="3773"/>
                  <a:pt x="7833" y="3821"/>
                  <a:pt x="7744" y="3833"/>
                </a:cubicBezTo>
                <a:close/>
                <a:moveTo>
                  <a:pt x="3735" y="4514"/>
                </a:moveTo>
                <a:cubicBezTo>
                  <a:pt x="3935" y="4413"/>
                  <a:pt x="4100" y="4016"/>
                  <a:pt x="3886" y="3833"/>
                </a:cubicBezTo>
                <a:cubicBezTo>
                  <a:pt x="3823" y="3833"/>
                  <a:pt x="3760" y="3833"/>
                  <a:pt x="3697" y="3833"/>
                </a:cubicBezTo>
                <a:cubicBezTo>
                  <a:pt x="3593" y="4038"/>
                  <a:pt x="3697" y="4328"/>
                  <a:pt x="3735" y="4514"/>
                </a:cubicBezTo>
                <a:close/>
                <a:moveTo>
                  <a:pt x="1730" y="4514"/>
                </a:moveTo>
                <a:cubicBezTo>
                  <a:pt x="2069" y="4500"/>
                  <a:pt x="2483" y="4560"/>
                  <a:pt x="2714" y="4438"/>
                </a:cubicBezTo>
                <a:cubicBezTo>
                  <a:pt x="2424" y="4048"/>
                  <a:pt x="1928" y="4058"/>
                  <a:pt x="1730" y="4514"/>
                </a:cubicBezTo>
                <a:close/>
                <a:moveTo>
                  <a:pt x="8652" y="4249"/>
                </a:moveTo>
                <a:cubicBezTo>
                  <a:pt x="8999" y="4205"/>
                  <a:pt x="9538" y="4353"/>
                  <a:pt x="9711" y="4136"/>
                </a:cubicBezTo>
                <a:cubicBezTo>
                  <a:pt x="9486" y="4150"/>
                  <a:pt x="8802" y="4033"/>
                  <a:pt x="8652" y="4249"/>
                </a:cubicBezTo>
                <a:close/>
                <a:moveTo>
                  <a:pt x="9825" y="4136"/>
                </a:moveTo>
                <a:cubicBezTo>
                  <a:pt x="9711" y="4160"/>
                  <a:pt x="9861" y="4216"/>
                  <a:pt x="9825" y="4287"/>
                </a:cubicBezTo>
                <a:cubicBezTo>
                  <a:pt x="9469" y="4266"/>
                  <a:pt x="8858" y="4468"/>
                  <a:pt x="9371" y="4665"/>
                </a:cubicBezTo>
                <a:cubicBezTo>
                  <a:pt x="9508" y="4639"/>
                  <a:pt x="9505" y="4472"/>
                  <a:pt x="9635" y="4438"/>
                </a:cubicBezTo>
                <a:cubicBezTo>
                  <a:pt x="9678" y="4446"/>
                  <a:pt x="9694" y="4480"/>
                  <a:pt x="9711" y="4514"/>
                </a:cubicBezTo>
                <a:cubicBezTo>
                  <a:pt x="9718" y="4647"/>
                  <a:pt x="9583" y="4638"/>
                  <a:pt x="9560" y="4741"/>
                </a:cubicBezTo>
                <a:cubicBezTo>
                  <a:pt x="9776" y="4827"/>
                  <a:pt x="9960" y="4945"/>
                  <a:pt x="10278" y="4930"/>
                </a:cubicBezTo>
                <a:cubicBezTo>
                  <a:pt x="10460" y="4716"/>
                  <a:pt x="10266" y="4543"/>
                  <a:pt x="10278" y="4249"/>
                </a:cubicBezTo>
                <a:cubicBezTo>
                  <a:pt x="10135" y="4245"/>
                  <a:pt x="10222" y="4470"/>
                  <a:pt x="10089" y="4476"/>
                </a:cubicBezTo>
                <a:cubicBezTo>
                  <a:pt x="10031" y="4421"/>
                  <a:pt x="10056" y="4282"/>
                  <a:pt x="10052" y="4173"/>
                </a:cubicBezTo>
                <a:cubicBezTo>
                  <a:pt x="9972" y="4148"/>
                  <a:pt x="9883" y="4073"/>
                  <a:pt x="9825" y="4136"/>
                </a:cubicBezTo>
                <a:close/>
                <a:moveTo>
                  <a:pt x="5134" y="4362"/>
                </a:moveTo>
                <a:cubicBezTo>
                  <a:pt x="5299" y="4374"/>
                  <a:pt x="5350" y="4499"/>
                  <a:pt x="5437" y="4589"/>
                </a:cubicBezTo>
                <a:cubicBezTo>
                  <a:pt x="5447" y="4512"/>
                  <a:pt x="5538" y="4514"/>
                  <a:pt x="5588" y="4476"/>
                </a:cubicBezTo>
                <a:cubicBezTo>
                  <a:pt x="5556" y="4382"/>
                  <a:pt x="5539" y="4273"/>
                  <a:pt x="5550" y="4136"/>
                </a:cubicBezTo>
                <a:cubicBezTo>
                  <a:pt x="5402" y="4201"/>
                  <a:pt x="5257" y="4271"/>
                  <a:pt x="5134" y="4362"/>
                </a:cubicBezTo>
                <a:close/>
                <a:moveTo>
                  <a:pt x="8198" y="4476"/>
                </a:moveTo>
                <a:cubicBezTo>
                  <a:pt x="8161" y="4387"/>
                  <a:pt x="8186" y="4236"/>
                  <a:pt x="8047" y="4249"/>
                </a:cubicBezTo>
                <a:cubicBezTo>
                  <a:pt x="7912" y="4548"/>
                  <a:pt x="8084" y="4734"/>
                  <a:pt x="7971" y="5081"/>
                </a:cubicBezTo>
                <a:cubicBezTo>
                  <a:pt x="8390" y="5278"/>
                  <a:pt x="8915" y="4980"/>
                  <a:pt x="9106" y="4703"/>
                </a:cubicBezTo>
                <a:cubicBezTo>
                  <a:pt x="8865" y="4753"/>
                  <a:pt x="8631" y="5009"/>
                  <a:pt x="8349" y="4892"/>
                </a:cubicBezTo>
                <a:cubicBezTo>
                  <a:pt x="8565" y="4780"/>
                  <a:pt x="8865" y="4752"/>
                  <a:pt x="8992" y="4552"/>
                </a:cubicBezTo>
                <a:cubicBezTo>
                  <a:pt x="8727" y="4514"/>
                  <a:pt x="8549" y="4763"/>
                  <a:pt x="8312" y="4627"/>
                </a:cubicBezTo>
                <a:cubicBezTo>
                  <a:pt x="8579" y="4592"/>
                  <a:pt x="8816" y="4526"/>
                  <a:pt x="8917" y="4325"/>
                </a:cubicBezTo>
                <a:cubicBezTo>
                  <a:pt x="8727" y="4300"/>
                  <a:pt x="8612" y="4372"/>
                  <a:pt x="8501" y="4325"/>
                </a:cubicBezTo>
                <a:cubicBezTo>
                  <a:pt x="8483" y="4252"/>
                  <a:pt x="8617" y="4162"/>
                  <a:pt x="8463" y="4173"/>
                </a:cubicBezTo>
                <a:cubicBezTo>
                  <a:pt x="8438" y="4173"/>
                  <a:pt x="8412" y="4173"/>
                  <a:pt x="8387" y="4173"/>
                </a:cubicBezTo>
                <a:cubicBezTo>
                  <a:pt x="8329" y="4279"/>
                  <a:pt x="8353" y="4467"/>
                  <a:pt x="8198" y="4476"/>
                </a:cubicBezTo>
                <a:close/>
                <a:moveTo>
                  <a:pt x="2373" y="4741"/>
                </a:moveTo>
                <a:cubicBezTo>
                  <a:pt x="2426" y="4852"/>
                  <a:pt x="2736" y="4705"/>
                  <a:pt x="2789" y="4816"/>
                </a:cubicBezTo>
                <a:cubicBezTo>
                  <a:pt x="2736" y="4965"/>
                  <a:pt x="2420" y="4851"/>
                  <a:pt x="2373" y="5005"/>
                </a:cubicBezTo>
                <a:cubicBezTo>
                  <a:pt x="2589" y="5199"/>
                  <a:pt x="3639" y="5140"/>
                  <a:pt x="3357" y="4589"/>
                </a:cubicBezTo>
                <a:cubicBezTo>
                  <a:pt x="3036" y="4627"/>
                  <a:pt x="2595" y="4408"/>
                  <a:pt x="2373" y="4741"/>
                </a:cubicBezTo>
                <a:close/>
                <a:moveTo>
                  <a:pt x="1087" y="4703"/>
                </a:moveTo>
                <a:cubicBezTo>
                  <a:pt x="1062" y="4967"/>
                  <a:pt x="1273" y="4996"/>
                  <a:pt x="1314" y="5195"/>
                </a:cubicBezTo>
                <a:cubicBezTo>
                  <a:pt x="1534" y="5124"/>
                  <a:pt x="1900" y="5200"/>
                  <a:pt x="2108" y="5119"/>
                </a:cubicBezTo>
                <a:cubicBezTo>
                  <a:pt x="2108" y="5056"/>
                  <a:pt x="2108" y="4993"/>
                  <a:pt x="2108" y="4930"/>
                </a:cubicBezTo>
                <a:cubicBezTo>
                  <a:pt x="1956" y="4906"/>
                  <a:pt x="1706" y="4979"/>
                  <a:pt x="1617" y="4892"/>
                </a:cubicBezTo>
                <a:cubicBezTo>
                  <a:pt x="1647" y="4696"/>
                  <a:pt x="2132" y="4954"/>
                  <a:pt x="2108" y="4703"/>
                </a:cubicBezTo>
                <a:cubicBezTo>
                  <a:pt x="1780" y="4606"/>
                  <a:pt x="1431" y="4516"/>
                  <a:pt x="1087" y="4703"/>
                </a:cubicBezTo>
                <a:close/>
                <a:moveTo>
                  <a:pt x="4302" y="4854"/>
                </a:moveTo>
                <a:cubicBezTo>
                  <a:pt x="4526" y="4776"/>
                  <a:pt x="4784" y="4731"/>
                  <a:pt x="4945" y="4589"/>
                </a:cubicBezTo>
                <a:cubicBezTo>
                  <a:pt x="4641" y="4588"/>
                  <a:pt x="4417" y="4667"/>
                  <a:pt x="4302" y="4854"/>
                </a:cubicBezTo>
                <a:close/>
                <a:moveTo>
                  <a:pt x="7177" y="4779"/>
                </a:moveTo>
                <a:cubicBezTo>
                  <a:pt x="7520" y="4842"/>
                  <a:pt x="7470" y="5292"/>
                  <a:pt x="7253" y="5459"/>
                </a:cubicBezTo>
                <a:cubicBezTo>
                  <a:pt x="7459" y="5468"/>
                  <a:pt x="7707" y="5433"/>
                  <a:pt x="7858" y="5497"/>
                </a:cubicBezTo>
                <a:cubicBezTo>
                  <a:pt x="7753" y="5251"/>
                  <a:pt x="7619" y="4911"/>
                  <a:pt x="7706" y="4589"/>
                </a:cubicBezTo>
                <a:cubicBezTo>
                  <a:pt x="7510" y="4632"/>
                  <a:pt x="7336" y="4698"/>
                  <a:pt x="7177" y="4779"/>
                </a:cubicBezTo>
                <a:close/>
                <a:moveTo>
                  <a:pt x="3697" y="4930"/>
                </a:moveTo>
                <a:cubicBezTo>
                  <a:pt x="3851" y="4908"/>
                  <a:pt x="3967" y="4847"/>
                  <a:pt x="4000" y="4703"/>
                </a:cubicBezTo>
                <a:cubicBezTo>
                  <a:pt x="3868" y="4733"/>
                  <a:pt x="3854" y="4647"/>
                  <a:pt x="3735" y="4665"/>
                </a:cubicBezTo>
                <a:cubicBezTo>
                  <a:pt x="3765" y="4796"/>
                  <a:pt x="3678" y="4810"/>
                  <a:pt x="3697" y="4930"/>
                </a:cubicBezTo>
                <a:close/>
                <a:moveTo>
                  <a:pt x="5777" y="4892"/>
                </a:moveTo>
                <a:cubicBezTo>
                  <a:pt x="5867" y="4868"/>
                  <a:pt x="5953" y="4841"/>
                  <a:pt x="5966" y="4741"/>
                </a:cubicBezTo>
                <a:cubicBezTo>
                  <a:pt x="5860" y="4772"/>
                  <a:pt x="5868" y="4687"/>
                  <a:pt x="5777" y="4703"/>
                </a:cubicBezTo>
                <a:cubicBezTo>
                  <a:pt x="5777" y="4766"/>
                  <a:pt x="5777" y="4829"/>
                  <a:pt x="5777" y="4892"/>
                </a:cubicBezTo>
                <a:close/>
                <a:moveTo>
                  <a:pt x="9219" y="5497"/>
                </a:moveTo>
                <a:cubicBezTo>
                  <a:pt x="9473" y="5785"/>
                  <a:pt x="9918" y="5504"/>
                  <a:pt x="10127" y="5308"/>
                </a:cubicBezTo>
                <a:cubicBezTo>
                  <a:pt x="9833" y="5236"/>
                  <a:pt x="9668" y="5036"/>
                  <a:pt x="9409" y="4930"/>
                </a:cubicBezTo>
                <a:cubicBezTo>
                  <a:pt x="9422" y="5196"/>
                  <a:pt x="9342" y="5367"/>
                  <a:pt x="9219" y="5497"/>
                </a:cubicBezTo>
                <a:close/>
                <a:moveTo>
                  <a:pt x="10354" y="5195"/>
                </a:moveTo>
                <a:cubicBezTo>
                  <a:pt x="10393" y="5107"/>
                  <a:pt x="10484" y="5073"/>
                  <a:pt x="10468" y="4930"/>
                </a:cubicBezTo>
                <a:cubicBezTo>
                  <a:pt x="10368" y="4934"/>
                  <a:pt x="10328" y="5190"/>
                  <a:pt x="10354" y="5195"/>
                </a:cubicBezTo>
                <a:close/>
                <a:moveTo>
                  <a:pt x="10392" y="5535"/>
                </a:moveTo>
                <a:cubicBezTo>
                  <a:pt x="10570" y="5429"/>
                  <a:pt x="10616" y="5623"/>
                  <a:pt x="10770" y="5649"/>
                </a:cubicBezTo>
                <a:cubicBezTo>
                  <a:pt x="10758" y="5396"/>
                  <a:pt x="10790" y="5100"/>
                  <a:pt x="10657" y="4968"/>
                </a:cubicBezTo>
                <a:cubicBezTo>
                  <a:pt x="10626" y="5215"/>
                  <a:pt x="10464" y="5330"/>
                  <a:pt x="10392" y="5535"/>
                </a:cubicBezTo>
                <a:close/>
                <a:moveTo>
                  <a:pt x="8274" y="5346"/>
                </a:moveTo>
                <a:cubicBezTo>
                  <a:pt x="8358" y="5400"/>
                  <a:pt x="8456" y="5441"/>
                  <a:pt x="8614" y="5422"/>
                </a:cubicBezTo>
                <a:cubicBezTo>
                  <a:pt x="8627" y="5585"/>
                  <a:pt x="8804" y="5585"/>
                  <a:pt x="8917" y="5649"/>
                </a:cubicBezTo>
                <a:cubicBezTo>
                  <a:pt x="8928" y="5571"/>
                  <a:pt x="9019" y="5574"/>
                  <a:pt x="9030" y="5497"/>
                </a:cubicBezTo>
                <a:cubicBezTo>
                  <a:pt x="8955" y="5459"/>
                  <a:pt x="8869" y="5432"/>
                  <a:pt x="8841" y="5346"/>
                </a:cubicBezTo>
                <a:cubicBezTo>
                  <a:pt x="8977" y="5368"/>
                  <a:pt x="9024" y="5302"/>
                  <a:pt x="9106" y="5270"/>
                </a:cubicBezTo>
                <a:cubicBezTo>
                  <a:pt x="9087" y="5151"/>
                  <a:pt x="9174" y="5137"/>
                  <a:pt x="9144" y="5005"/>
                </a:cubicBezTo>
                <a:cubicBezTo>
                  <a:pt x="8886" y="5151"/>
                  <a:pt x="8554" y="5223"/>
                  <a:pt x="8274" y="5346"/>
                </a:cubicBezTo>
                <a:close/>
                <a:moveTo>
                  <a:pt x="5172" y="5913"/>
                </a:moveTo>
                <a:cubicBezTo>
                  <a:pt x="5461" y="5786"/>
                  <a:pt x="5731" y="5640"/>
                  <a:pt x="5891" y="5384"/>
                </a:cubicBezTo>
                <a:cubicBezTo>
                  <a:pt x="5853" y="5283"/>
                  <a:pt x="5738" y="5259"/>
                  <a:pt x="5664" y="5195"/>
                </a:cubicBezTo>
                <a:cubicBezTo>
                  <a:pt x="5488" y="5422"/>
                  <a:pt x="5315" y="5652"/>
                  <a:pt x="5172" y="5913"/>
                </a:cubicBezTo>
                <a:close/>
                <a:moveTo>
                  <a:pt x="1503" y="5422"/>
                </a:moveTo>
                <a:cubicBezTo>
                  <a:pt x="1705" y="5601"/>
                  <a:pt x="2036" y="5573"/>
                  <a:pt x="2260" y="5459"/>
                </a:cubicBezTo>
                <a:cubicBezTo>
                  <a:pt x="2485" y="5616"/>
                  <a:pt x="2830" y="5558"/>
                  <a:pt x="2903" y="5270"/>
                </a:cubicBezTo>
                <a:cubicBezTo>
                  <a:pt x="2410" y="5295"/>
                  <a:pt x="1867" y="5268"/>
                  <a:pt x="1503" y="5422"/>
                </a:cubicBezTo>
                <a:close/>
                <a:moveTo>
                  <a:pt x="633" y="5800"/>
                </a:moveTo>
                <a:cubicBezTo>
                  <a:pt x="700" y="6061"/>
                  <a:pt x="693" y="6395"/>
                  <a:pt x="747" y="6670"/>
                </a:cubicBezTo>
                <a:cubicBezTo>
                  <a:pt x="880" y="6548"/>
                  <a:pt x="885" y="6677"/>
                  <a:pt x="1011" y="6745"/>
                </a:cubicBezTo>
                <a:cubicBezTo>
                  <a:pt x="864" y="6381"/>
                  <a:pt x="1538" y="5674"/>
                  <a:pt x="860" y="5573"/>
                </a:cubicBezTo>
                <a:cubicBezTo>
                  <a:pt x="862" y="5796"/>
                  <a:pt x="695" y="5705"/>
                  <a:pt x="633" y="5800"/>
                </a:cubicBezTo>
                <a:close/>
                <a:moveTo>
                  <a:pt x="1201" y="6140"/>
                </a:moveTo>
                <a:cubicBezTo>
                  <a:pt x="1426" y="6104"/>
                  <a:pt x="1464" y="6255"/>
                  <a:pt x="1503" y="6405"/>
                </a:cubicBezTo>
                <a:cubicBezTo>
                  <a:pt x="1775" y="6353"/>
                  <a:pt x="1662" y="6016"/>
                  <a:pt x="1654" y="5762"/>
                </a:cubicBezTo>
                <a:cubicBezTo>
                  <a:pt x="1462" y="5740"/>
                  <a:pt x="1362" y="5625"/>
                  <a:pt x="1201" y="5573"/>
                </a:cubicBezTo>
                <a:cubicBezTo>
                  <a:pt x="1238" y="5733"/>
                  <a:pt x="1268" y="5986"/>
                  <a:pt x="1201" y="6140"/>
                </a:cubicBezTo>
                <a:close/>
                <a:moveTo>
                  <a:pt x="6572" y="5724"/>
                </a:moveTo>
                <a:cubicBezTo>
                  <a:pt x="6780" y="5730"/>
                  <a:pt x="6905" y="5654"/>
                  <a:pt x="7026" y="5573"/>
                </a:cubicBezTo>
                <a:cubicBezTo>
                  <a:pt x="6831" y="5580"/>
                  <a:pt x="6589" y="5540"/>
                  <a:pt x="6572" y="5724"/>
                </a:cubicBezTo>
                <a:close/>
                <a:moveTo>
                  <a:pt x="9711" y="5838"/>
                </a:moveTo>
                <a:cubicBezTo>
                  <a:pt x="9695" y="6131"/>
                  <a:pt x="9619" y="6417"/>
                  <a:pt x="9862" y="6518"/>
                </a:cubicBezTo>
                <a:cubicBezTo>
                  <a:pt x="9899" y="6354"/>
                  <a:pt x="9951" y="6203"/>
                  <a:pt x="10203" y="6254"/>
                </a:cubicBezTo>
                <a:cubicBezTo>
                  <a:pt x="10061" y="6057"/>
                  <a:pt x="10260" y="5747"/>
                  <a:pt x="10127" y="5649"/>
                </a:cubicBezTo>
                <a:cubicBezTo>
                  <a:pt x="10020" y="5743"/>
                  <a:pt x="9874" y="5799"/>
                  <a:pt x="9711" y="5838"/>
                </a:cubicBezTo>
                <a:close/>
                <a:moveTo>
                  <a:pt x="2789" y="6027"/>
                </a:moveTo>
                <a:cubicBezTo>
                  <a:pt x="2766" y="5924"/>
                  <a:pt x="2837" y="5727"/>
                  <a:pt x="2751" y="5686"/>
                </a:cubicBezTo>
                <a:cubicBezTo>
                  <a:pt x="2701" y="5747"/>
                  <a:pt x="2670" y="6020"/>
                  <a:pt x="2789" y="6027"/>
                </a:cubicBezTo>
                <a:close/>
                <a:moveTo>
                  <a:pt x="10354" y="6821"/>
                </a:moveTo>
                <a:cubicBezTo>
                  <a:pt x="10516" y="6787"/>
                  <a:pt x="10479" y="6666"/>
                  <a:pt x="10619" y="6783"/>
                </a:cubicBezTo>
                <a:cubicBezTo>
                  <a:pt x="10663" y="6474"/>
                  <a:pt x="10727" y="6185"/>
                  <a:pt x="10770" y="5875"/>
                </a:cubicBezTo>
                <a:cubicBezTo>
                  <a:pt x="10703" y="5805"/>
                  <a:pt x="10674" y="5906"/>
                  <a:pt x="10543" y="5875"/>
                </a:cubicBezTo>
                <a:cubicBezTo>
                  <a:pt x="10592" y="5826"/>
                  <a:pt x="10592" y="5736"/>
                  <a:pt x="10543" y="5686"/>
                </a:cubicBezTo>
                <a:cubicBezTo>
                  <a:pt x="9873" y="5737"/>
                  <a:pt x="10523" y="6486"/>
                  <a:pt x="10354" y="6821"/>
                </a:cubicBezTo>
                <a:close/>
                <a:moveTo>
                  <a:pt x="8539" y="6329"/>
                </a:moveTo>
                <a:cubicBezTo>
                  <a:pt x="8570" y="6185"/>
                  <a:pt x="8588" y="6026"/>
                  <a:pt x="8576" y="5838"/>
                </a:cubicBezTo>
                <a:cubicBezTo>
                  <a:pt x="8436" y="5814"/>
                  <a:pt x="8339" y="5747"/>
                  <a:pt x="8198" y="5724"/>
                </a:cubicBezTo>
                <a:cubicBezTo>
                  <a:pt x="8320" y="5918"/>
                  <a:pt x="8395" y="6158"/>
                  <a:pt x="8539" y="6329"/>
                </a:cubicBezTo>
                <a:close/>
                <a:moveTo>
                  <a:pt x="2487" y="5762"/>
                </a:moveTo>
                <a:cubicBezTo>
                  <a:pt x="2297" y="5762"/>
                  <a:pt x="2108" y="5762"/>
                  <a:pt x="1919" y="5762"/>
                </a:cubicBezTo>
                <a:cubicBezTo>
                  <a:pt x="1955" y="5894"/>
                  <a:pt x="2447" y="5874"/>
                  <a:pt x="2487" y="5762"/>
                </a:cubicBezTo>
                <a:close/>
                <a:moveTo>
                  <a:pt x="9446" y="5838"/>
                </a:moveTo>
                <a:cubicBezTo>
                  <a:pt x="9269" y="5862"/>
                  <a:pt x="8993" y="5788"/>
                  <a:pt x="8879" y="5875"/>
                </a:cubicBezTo>
                <a:cubicBezTo>
                  <a:pt x="8996" y="5898"/>
                  <a:pt x="9396" y="5995"/>
                  <a:pt x="9446" y="5838"/>
                </a:cubicBezTo>
                <a:close/>
                <a:moveTo>
                  <a:pt x="2562" y="6102"/>
                </a:moveTo>
                <a:cubicBezTo>
                  <a:pt x="2747" y="6090"/>
                  <a:pt x="2526" y="6043"/>
                  <a:pt x="2449" y="6065"/>
                </a:cubicBezTo>
                <a:cubicBezTo>
                  <a:pt x="2335" y="6065"/>
                  <a:pt x="2222" y="6065"/>
                  <a:pt x="2108" y="6065"/>
                </a:cubicBezTo>
                <a:cubicBezTo>
                  <a:pt x="1989" y="6064"/>
                  <a:pt x="1916" y="5973"/>
                  <a:pt x="1844" y="6102"/>
                </a:cubicBezTo>
                <a:cubicBezTo>
                  <a:pt x="2083" y="6102"/>
                  <a:pt x="2323" y="6102"/>
                  <a:pt x="2562" y="6102"/>
                </a:cubicBezTo>
                <a:close/>
                <a:moveTo>
                  <a:pt x="6836" y="6556"/>
                </a:moveTo>
                <a:cubicBezTo>
                  <a:pt x="6927" y="6579"/>
                  <a:pt x="7111" y="6509"/>
                  <a:pt x="7139" y="6594"/>
                </a:cubicBezTo>
                <a:cubicBezTo>
                  <a:pt x="7139" y="6632"/>
                  <a:pt x="7170" y="6639"/>
                  <a:pt x="7177" y="6670"/>
                </a:cubicBezTo>
                <a:cubicBezTo>
                  <a:pt x="7191" y="6989"/>
                  <a:pt x="6645" y="7056"/>
                  <a:pt x="6912" y="7388"/>
                </a:cubicBezTo>
                <a:cubicBezTo>
                  <a:pt x="7821" y="7350"/>
                  <a:pt x="7355" y="5448"/>
                  <a:pt x="6836" y="6556"/>
                </a:cubicBezTo>
                <a:close/>
                <a:moveTo>
                  <a:pt x="2638" y="6632"/>
                </a:moveTo>
                <a:cubicBezTo>
                  <a:pt x="2660" y="6546"/>
                  <a:pt x="2859" y="6300"/>
                  <a:pt x="2676" y="6254"/>
                </a:cubicBezTo>
                <a:cubicBezTo>
                  <a:pt x="2723" y="6416"/>
                  <a:pt x="2528" y="6532"/>
                  <a:pt x="2638" y="6632"/>
                </a:cubicBezTo>
                <a:close/>
                <a:moveTo>
                  <a:pt x="1125" y="6783"/>
                </a:moveTo>
                <a:cubicBezTo>
                  <a:pt x="1252" y="6696"/>
                  <a:pt x="1328" y="6557"/>
                  <a:pt x="1428" y="6443"/>
                </a:cubicBezTo>
                <a:cubicBezTo>
                  <a:pt x="1408" y="6387"/>
                  <a:pt x="1372" y="6347"/>
                  <a:pt x="1352" y="6292"/>
                </a:cubicBezTo>
                <a:cubicBezTo>
                  <a:pt x="1028" y="6234"/>
                  <a:pt x="1007" y="6611"/>
                  <a:pt x="1125" y="6783"/>
                </a:cubicBezTo>
                <a:close/>
                <a:moveTo>
                  <a:pt x="2449" y="6897"/>
                </a:moveTo>
                <a:cubicBezTo>
                  <a:pt x="2549" y="6857"/>
                  <a:pt x="2739" y="6826"/>
                  <a:pt x="2789" y="6935"/>
                </a:cubicBezTo>
                <a:cubicBezTo>
                  <a:pt x="2850" y="7265"/>
                  <a:pt x="2678" y="7677"/>
                  <a:pt x="2524" y="7918"/>
                </a:cubicBezTo>
                <a:cubicBezTo>
                  <a:pt x="2604" y="7940"/>
                  <a:pt x="2632" y="8012"/>
                  <a:pt x="2751" y="7994"/>
                </a:cubicBezTo>
                <a:cubicBezTo>
                  <a:pt x="2734" y="7737"/>
                  <a:pt x="2788" y="7551"/>
                  <a:pt x="3016" y="7540"/>
                </a:cubicBezTo>
                <a:cubicBezTo>
                  <a:pt x="2997" y="7004"/>
                  <a:pt x="3361" y="6851"/>
                  <a:pt x="3470" y="6443"/>
                </a:cubicBezTo>
                <a:cubicBezTo>
                  <a:pt x="3161" y="6487"/>
                  <a:pt x="3003" y="6380"/>
                  <a:pt x="2827" y="6292"/>
                </a:cubicBezTo>
                <a:cubicBezTo>
                  <a:pt x="2861" y="6654"/>
                  <a:pt x="2585" y="6705"/>
                  <a:pt x="2449" y="6897"/>
                </a:cubicBezTo>
                <a:close/>
                <a:moveTo>
                  <a:pt x="4870" y="7010"/>
                </a:moveTo>
                <a:cubicBezTo>
                  <a:pt x="4811" y="6736"/>
                  <a:pt x="4996" y="6507"/>
                  <a:pt x="4907" y="6329"/>
                </a:cubicBezTo>
                <a:cubicBezTo>
                  <a:pt x="4881" y="6513"/>
                  <a:pt x="4685" y="6859"/>
                  <a:pt x="4870" y="7010"/>
                </a:cubicBezTo>
                <a:close/>
                <a:moveTo>
                  <a:pt x="9825" y="6594"/>
                </a:moveTo>
                <a:cubicBezTo>
                  <a:pt x="9714" y="6564"/>
                  <a:pt x="9667" y="6275"/>
                  <a:pt x="9560" y="6367"/>
                </a:cubicBezTo>
                <a:cubicBezTo>
                  <a:pt x="9633" y="6435"/>
                  <a:pt x="9742" y="6662"/>
                  <a:pt x="9825" y="6594"/>
                </a:cubicBezTo>
                <a:close/>
                <a:moveTo>
                  <a:pt x="6193" y="7426"/>
                </a:moveTo>
                <a:cubicBezTo>
                  <a:pt x="6233" y="7122"/>
                  <a:pt x="5873" y="7217"/>
                  <a:pt x="5891" y="6935"/>
                </a:cubicBezTo>
                <a:cubicBezTo>
                  <a:pt x="5903" y="6707"/>
                  <a:pt x="6173" y="6737"/>
                  <a:pt x="6118" y="6443"/>
                </a:cubicBezTo>
                <a:cubicBezTo>
                  <a:pt x="5406" y="6137"/>
                  <a:pt x="5484" y="7654"/>
                  <a:pt x="6193" y="7426"/>
                </a:cubicBezTo>
                <a:close/>
                <a:moveTo>
                  <a:pt x="9976" y="6405"/>
                </a:moveTo>
                <a:cubicBezTo>
                  <a:pt x="9963" y="6670"/>
                  <a:pt x="10167" y="6718"/>
                  <a:pt x="10241" y="6897"/>
                </a:cubicBezTo>
                <a:cubicBezTo>
                  <a:pt x="10430" y="6688"/>
                  <a:pt x="10312" y="6259"/>
                  <a:pt x="9976" y="6405"/>
                </a:cubicBezTo>
                <a:close/>
                <a:moveTo>
                  <a:pt x="2297" y="7275"/>
                </a:moveTo>
                <a:cubicBezTo>
                  <a:pt x="2272" y="7031"/>
                  <a:pt x="2434" y="7359"/>
                  <a:pt x="2487" y="7161"/>
                </a:cubicBezTo>
                <a:cubicBezTo>
                  <a:pt x="2506" y="7272"/>
                  <a:pt x="2558" y="7183"/>
                  <a:pt x="2600" y="7313"/>
                </a:cubicBezTo>
                <a:cubicBezTo>
                  <a:pt x="2669" y="7205"/>
                  <a:pt x="2799" y="7158"/>
                  <a:pt x="2751" y="6935"/>
                </a:cubicBezTo>
                <a:cubicBezTo>
                  <a:pt x="2538" y="6898"/>
                  <a:pt x="2042" y="6881"/>
                  <a:pt x="2297" y="7275"/>
                </a:cubicBezTo>
                <a:close/>
                <a:moveTo>
                  <a:pt x="2260" y="6859"/>
                </a:moveTo>
                <a:cubicBezTo>
                  <a:pt x="2068" y="6748"/>
                  <a:pt x="1810" y="6703"/>
                  <a:pt x="1541" y="6670"/>
                </a:cubicBezTo>
                <a:cubicBezTo>
                  <a:pt x="1457" y="6794"/>
                  <a:pt x="1488" y="7291"/>
                  <a:pt x="1654" y="7161"/>
                </a:cubicBezTo>
                <a:cubicBezTo>
                  <a:pt x="1593" y="7133"/>
                  <a:pt x="1699" y="6957"/>
                  <a:pt x="1806" y="6972"/>
                </a:cubicBezTo>
                <a:cubicBezTo>
                  <a:pt x="1993" y="7000"/>
                  <a:pt x="1959" y="7248"/>
                  <a:pt x="2146" y="7275"/>
                </a:cubicBezTo>
                <a:cubicBezTo>
                  <a:pt x="2200" y="7152"/>
                  <a:pt x="2180" y="6956"/>
                  <a:pt x="2260" y="6859"/>
                </a:cubicBezTo>
                <a:close/>
                <a:moveTo>
                  <a:pt x="8765" y="7388"/>
                </a:moveTo>
                <a:cubicBezTo>
                  <a:pt x="8751" y="7207"/>
                  <a:pt x="8831" y="7356"/>
                  <a:pt x="8879" y="7237"/>
                </a:cubicBezTo>
                <a:cubicBezTo>
                  <a:pt x="8918" y="7418"/>
                  <a:pt x="9038" y="7131"/>
                  <a:pt x="9068" y="7351"/>
                </a:cubicBezTo>
                <a:cubicBezTo>
                  <a:pt x="9119" y="7236"/>
                  <a:pt x="9129" y="7039"/>
                  <a:pt x="9030" y="6972"/>
                </a:cubicBezTo>
                <a:cubicBezTo>
                  <a:pt x="8867" y="7023"/>
                  <a:pt x="8790" y="6990"/>
                  <a:pt x="8614" y="6972"/>
                </a:cubicBezTo>
                <a:cubicBezTo>
                  <a:pt x="8508" y="7136"/>
                  <a:pt x="8641" y="7335"/>
                  <a:pt x="8765" y="7388"/>
                </a:cubicBezTo>
                <a:close/>
                <a:moveTo>
                  <a:pt x="8879" y="6897"/>
                </a:moveTo>
                <a:cubicBezTo>
                  <a:pt x="8739" y="6860"/>
                  <a:pt x="8692" y="6731"/>
                  <a:pt x="8576" y="6670"/>
                </a:cubicBezTo>
                <a:cubicBezTo>
                  <a:pt x="8571" y="6735"/>
                  <a:pt x="8453" y="6980"/>
                  <a:pt x="8614" y="6972"/>
                </a:cubicBezTo>
                <a:cubicBezTo>
                  <a:pt x="8630" y="6797"/>
                  <a:pt x="8816" y="7026"/>
                  <a:pt x="8879" y="6897"/>
                </a:cubicBezTo>
                <a:close/>
                <a:moveTo>
                  <a:pt x="1201" y="6859"/>
                </a:moveTo>
                <a:cubicBezTo>
                  <a:pt x="1335" y="7001"/>
                  <a:pt x="1347" y="7268"/>
                  <a:pt x="1579" y="7313"/>
                </a:cubicBezTo>
                <a:cubicBezTo>
                  <a:pt x="1498" y="7138"/>
                  <a:pt x="1378" y="6944"/>
                  <a:pt x="1465" y="6708"/>
                </a:cubicBezTo>
                <a:cubicBezTo>
                  <a:pt x="1301" y="6682"/>
                  <a:pt x="1256" y="6776"/>
                  <a:pt x="1201" y="6859"/>
                </a:cubicBezTo>
                <a:close/>
                <a:moveTo>
                  <a:pt x="9106" y="6897"/>
                </a:moveTo>
                <a:cubicBezTo>
                  <a:pt x="9142" y="7050"/>
                  <a:pt x="9290" y="7163"/>
                  <a:pt x="9182" y="7351"/>
                </a:cubicBezTo>
                <a:cubicBezTo>
                  <a:pt x="9424" y="7341"/>
                  <a:pt x="9353" y="7018"/>
                  <a:pt x="9635" y="7048"/>
                </a:cubicBezTo>
                <a:cubicBezTo>
                  <a:pt x="9686" y="7111"/>
                  <a:pt x="9736" y="7175"/>
                  <a:pt x="9711" y="7313"/>
                </a:cubicBezTo>
                <a:cubicBezTo>
                  <a:pt x="9895" y="7279"/>
                  <a:pt x="9886" y="6948"/>
                  <a:pt x="9825" y="6783"/>
                </a:cubicBezTo>
                <a:cubicBezTo>
                  <a:pt x="9521" y="6757"/>
                  <a:pt x="9347" y="6860"/>
                  <a:pt x="9106" y="6897"/>
                </a:cubicBezTo>
                <a:close/>
                <a:moveTo>
                  <a:pt x="9787" y="7388"/>
                </a:moveTo>
                <a:cubicBezTo>
                  <a:pt x="10015" y="7339"/>
                  <a:pt x="10036" y="7083"/>
                  <a:pt x="10165" y="6935"/>
                </a:cubicBezTo>
                <a:cubicBezTo>
                  <a:pt x="10070" y="6891"/>
                  <a:pt x="10038" y="6784"/>
                  <a:pt x="9900" y="6783"/>
                </a:cubicBezTo>
                <a:cubicBezTo>
                  <a:pt x="10003" y="7008"/>
                  <a:pt x="9886" y="7249"/>
                  <a:pt x="9787" y="7388"/>
                </a:cubicBezTo>
                <a:close/>
                <a:moveTo>
                  <a:pt x="10089" y="7351"/>
                </a:moveTo>
                <a:cubicBezTo>
                  <a:pt x="10163" y="7247"/>
                  <a:pt x="10422" y="7130"/>
                  <a:pt x="10316" y="6972"/>
                </a:cubicBezTo>
                <a:cubicBezTo>
                  <a:pt x="10271" y="7105"/>
                  <a:pt x="10021" y="7231"/>
                  <a:pt x="10089" y="7351"/>
                </a:cubicBezTo>
                <a:close/>
                <a:moveTo>
                  <a:pt x="936" y="7426"/>
                </a:moveTo>
                <a:cubicBezTo>
                  <a:pt x="1043" y="7395"/>
                  <a:pt x="1128" y="7341"/>
                  <a:pt x="1163" y="7237"/>
                </a:cubicBezTo>
                <a:cubicBezTo>
                  <a:pt x="997" y="7250"/>
                  <a:pt x="943" y="6955"/>
                  <a:pt x="822" y="7048"/>
                </a:cubicBezTo>
                <a:cubicBezTo>
                  <a:pt x="882" y="7152"/>
                  <a:pt x="888" y="7310"/>
                  <a:pt x="936" y="7426"/>
                </a:cubicBezTo>
                <a:close/>
                <a:moveTo>
                  <a:pt x="1692" y="7086"/>
                </a:moveTo>
                <a:cubicBezTo>
                  <a:pt x="1692" y="7136"/>
                  <a:pt x="1692" y="7187"/>
                  <a:pt x="1692" y="7237"/>
                </a:cubicBezTo>
                <a:cubicBezTo>
                  <a:pt x="1741" y="7290"/>
                  <a:pt x="1871" y="7260"/>
                  <a:pt x="1919" y="7313"/>
                </a:cubicBezTo>
                <a:cubicBezTo>
                  <a:pt x="1919" y="7212"/>
                  <a:pt x="1934" y="7097"/>
                  <a:pt x="1881" y="7048"/>
                </a:cubicBezTo>
                <a:cubicBezTo>
                  <a:pt x="1794" y="7036"/>
                  <a:pt x="1736" y="7054"/>
                  <a:pt x="1692" y="7086"/>
                </a:cubicBezTo>
                <a:close/>
                <a:moveTo>
                  <a:pt x="10203" y="7426"/>
                </a:moveTo>
                <a:cubicBezTo>
                  <a:pt x="10322" y="7408"/>
                  <a:pt x="10303" y="7528"/>
                  <a:pt x="10392" y="7540"/>
                </a:cubicBezTo>
                <a:cubicBezTo>
                  <a:pt x="10463" y="7409"/>
                  <a:pt x="10529" y="7274"/>
                  <a:pt x="10543" y="7086"/>
                </a:cubicBezTo>
                <a:cubicBezTo>
                  <a:pt x="10383" y="7152"/>
                  <a:pt x="10269" y="7266"/>
                  <a:pt x="10203" y="7426"/>
                </a:cubicBezTo>
                <a:close/>
                <a:moveTo>
                  <a:pt x="9446" y="7502"/>
                </a:moveTo>
                <a:cubicBezTo>
                  <a:pt x="9529" y="7621"/>
                  <a:pt x="9707" y="7644"/>
                  <a:pt x="9749" y="7805"/>
                </a:cubicBezTo>
                <a:cubicBezTo>
                  <a:pt x="9645" y="7862"/>
                  <a:pt x="9707" y="7934"/>
                  <a:pt x="9635" y="8069"/>
                </a:cubicBezTo>
                <a:cubicBezTo>
                  <a:pt x="9962" y="8062"/>
                  <a:pt x="9788" y="7789"/>
                  <a:pt x="9976" y="7653"/>
                </a:cubicBezTo>
                <a:cubicBezTo>
                  <a:pt x="9822" y="7570"/>
                  <a:pt x="9599" y="7249"/>
                  <a:pt x="9446" y="7502"/>
                </a:cubicBezTo>
                <a:close/>
                <a:moveTo>
                  <a:pt x="9673" y="7313"/>
                </a:moveTo>
                <a:cubicBezTo>
                  <a:pt x="9682" y="7178"/>
                  <a:pt x="9619" y="7115"/>
                  <a:pt x="9484" y="7124"/>
                </a:cubicBezTo>
                <a:cubicBezTo>
                  <a:pt x="9455" y="7208"/>
                  <a:pt x="9405" y="7271"/>
                  <a:pt x="9409" y="7388"/>
                </a:cubicBezTo>
                <a:cubicBezTo>
                  <a:pt x="9489" y="7464"/>
                  <a:pt x="9577" y="7335"/>
                  <a:pt x="9673" y="7313"/>
                </a:cubicBezTo>
                <a:close/>
                <a:moveTo>
                  <a:pt x="8236" y="7578"/>
                </a:moveTo>
                <a:cubicBezTo>
                  <a:pt x="8527" y="7534"/>
                  <a:pt x="8639" y="7844"/>
                  <a:pt x="8539" y="8069"/>
                </a:cubicBezTo>
                <a:cubicBezTo>
                  <a:pt x="8661" y="8040"/>
                  <a:pt x="8762" y="7990"/>
                  <a:pt x="8841" y="7918"/>
                </a:cubicBezTo>
                <a:cubicBezTo>
                  <a:pt x="8591" y="7790"/>
                  <a:pt x="8668" y="7335"/>
                  <a:pt x="8463" y="7161"/>
                </a:cubicBezTo>
                <a:cubicBezTo>
                  <a:pt x="8408" y="7321"/>
                  <a:pt x="8267" y="7394"/>
                  <a:pt x="8236" y="7578"/>
                </a:cubicBezTo>
                <a:close/>
                <a:moveTo>
                  <a:pt x="1049" y="7615"/>
                </a:moveTo>
                <a:cubicBezTo>
                  <a:pt x="1115" y="7814"/>
                  <a:pt x="1181" y="8013"/>
                  <a:pt x="1314" y="8145"/>
                </a:cubicBezTo>
                <a:cubicBezTo>
                  <a:pt x="1556" y="7867"/>
                  <a:pt x="1228" y="7659"/>
                  <a:pt x="1390" y="7351"/>
                </a:cubicBezTo>
                <a:cubicBezTo>
                  <a:pt x="1041" y="7207"/>
                  <a:pt x="1214" y="7604"/>
                  <a:pt x="1049" y="7615"/>
                </a:cubicBezTo>
                <a:close/>
                <a:moveTo>
                  <a:pt x="1390" y="7578"/>
                </a:moveTo>
                <a:cubicBezTo>
                  <a:pt x="1401" y="7718"/>
                  <a:pt x="1556" y="7714"/>
                  <a:pt x="1503" y="7918"/>
                </a:cubicBezTo>
                <a:cubicBezTo>
                  <a:pt x="1529" y="7948"/>
                  <a:pt x="1714" y="8002"/>
                  <a:pt x="1730" y="7918"/>
                </a:cubicBezTo>
                <a:cubicBezTo>
                  <a:pt x="1433" y="7707"/>
                  <a:pt x="1831" y="7523"/>
                  <a:pt x="1881" y="7351"/>
                </a:cubicBezTo>
                <a:cubicBezTo>
                  <a:pt x="1685" y="7256"/>
                  <a:pt x="1454" y="7418"/>
                  <a:pt x="1390" y="7578"/>
                </a:cubicBezTo>
                <a:close/>
                <a:moveTo>
                  <a:pt x="2184" y="7767"/>
                </a:moveTo>
                <a:cubicBezTo>
                  <a:pt x="2169" y="7602"/>
                  <a:pt x="2214" y="7557"/>
                  <a:pt x="2335" y="7615"/>
                </a:cubicBezTo>
                <a:cubicBezTo>
                  <a:pt x="2340" y="7421"/>
                  <a:pt x="2242" y="7331"/>
                  <a:pt x="2071" y="7313"/>
                </a:cubicBezTo>
                <a:cubicBezTo>
                  <a:pt x="2126" y="7508"/>
                  <a:pt x="2008" y="7669"/>
                  <a:pt x="2184" y="7767"/>
                </a:cubicBezTo>
                <a:close/>
                <a:moveTo>
                  <a:pt x="8992" y="7691"/>
                </a:moveTo>
                <a:cubicBezTo>
                  <a:pt x="9050" y="7723"/>
                  <a:pt x="9248" y="7690"/>
                  <a:pt x="9144" y="7842"/>
                </a:cubicBezTo>
                <a:cubicBezTo>
                  <a:pt x="9333" y="7830"/>
                  <a:pt x="9237" y="7532"/>
                  <a:pt x="9295" y="7388"/>
                </a:cubicBezTo>
                <a:cubicBezTo>
                  <a:pt x="9125" y="7421"/>
                  <a:pt x="9025" y="7521"/>
                  <a:pt x="8992" y="7691"/>
                </a:cubicBezTo>
                <a:close/>
                <a:moveTo>
                  <a:pt x="8803" y="7767"/>
                </a:moveTo>
                <a:cubicBezTo>
                  <a:pt x="8807" y="7600"/>
                  <a:pt x="8811" y="7432"/>
                  <a:pt x="8652" y="7426"/>
                </a:cubicBezTo>
                <a:cubicBezTo>
                  <a:pt x="8696" y="7546"/>
                  <a:pt x="8682" y="7724"/>
                  <a:pt x="8803" y="7767"/>
                </a:cubicBezTo>
                <a:close/>
                <a:moveTo>
                  <a:pt x="4907" y="8258"/>
                </a:moveTo>
                <a:cubicBezTo>
                  <a:pt x="5255" y="8231"/>
                  <a:pt x="5534" y="8457"/>
                  <a:pt x="5702" y="8485"/>
                </a:cubicBezTo>
                <a:cubicBezTo>
                  <a:pt x="5674" y="8382"/>
                  <a:pt x="5777" y="8409"/>
                  <a:pt x="5777" y="8334"/>
                </a:cubicBezTo>
                <a:cubicBezTo>
                  <a:pt x="5293" y="8238"/>
                  <a:pt x="5172" y="7779"/>
                  <a:pt x="4907" y="7464"/>
                </a:cubicBezTo>
                <a:cubicBezTo>
                  <a:pt x="4914" y="7802"/>
                  <a:pt x="4933" y="7936"/>
                  <a:pt x="4907" y="8258"/>
                </a:cubicBezTo>
                <a:close/>
                <a:moveTo>
                  <a:pt x="8879" y="7805"/>
                </a:moveTo>
                <a:cubicBezTo>
                  <a:pt x="8993" y="7815"/>
                  <a:pt x="8986" y="7512"/>
                  <a:pt x="8955" y="7502"/>
                </a:cubicBezTo>
                <a:cubicBezTo>
                  <a:pt x="8912" y="7585"/>
                  <a:pt x="8857" y="7656"/>
                  <a:pt x="8879" y="7805"/>
                </a:cubicBezTo>
                <a:close/>
                <a:moveTo>
                  <a:pt x="3016" y="7653"/>
                </a:moveTo>
                <a:cubicBezTo>
                  <a:pt x="2711" y="7680"/>
                  <a:pt x="2822" y="8195"/>
                  <a:pt x="3016" y="8258"/>
                </a:cubicBezTo>
                <a:cubicBezTo>
                  <a:pt x="3146" y="8154"/>
                  <a:pt x="3465" y="8347"/>
                  <a:pt x="3546" y="8296"/>
                </a:cubicBezTo>
                <a:cubicBezTo>
                  <a:pt x="3523" y="8135"/>
                  <a:pt x="3573" y="8046"/>
                  <a:pt x="3584" y="7918"/>
                </a:cubicBezTo>
                <a:cubicBezTo>
                  <a:pt x="3326" y="7898"/>
                  <a:pt x="3150" y="7797"/>
                  <a:pt x="3016" y="7653"/>
                </a:cubicBezTo>
                <a:close/>
                <a:moveTo>
                  <a:pt x="7744" y="8372"/>
                </a:moveTo>
                <a:cubicBezTo>
                  <a:pt x="7925" y="8314"/>
                  <a:pt x="8214" y="8245"/>
                  <a:pt x="8387" y="8296"/>
                </a:cubicBezTo>
                <a:cubicBezTo>
                  <a:pt x="8695" y="7820"/>
                  <a:pt x="8292" y="7697"/>
                  <a:pt x="8047" y="7691"/>
                </a:cubicBezTo>
                <a:cubicBezTo>
                  <a:pt x="7888" y="7914"/>
                  <a:pt x="7722" y="8049"/>
                  <a:pt x="7744" y="8372"/>
                </a:cubicBezTo>
                <a:close/>
                <a:moveTo>
                  <a:pt x="1806" y="8145"/>
                </a:moveTo>
                <a:cubicBezTo>
                  <a:pt x="1941" y="8141"/>
                  <a:pt x="2065" y="8127"/>
                  <a:pt x="2108" y="8031"/>
                </a:cubicBezTo>
                <a:cubicBezTo>
                  <a:pt x="1972" y="8018"/>
                  <a:pt x="2135" y="7918"/>
                  <a:pt x="2108" y="7842"/>
                </a:cubicBezTo>
                <a:cubicBezTo>
                  <a:pt x="1896" y="7832"/>
                  <a:pt x="1846" y="7983"/>
                  <a:pt x="1806" y="8145"/>
                </a:cubicBezTo>
                <a:close/>
                <a:moveTo>
                  <a:pt x="5134" y="8826"/>
                </a:moveTo>
                <a:cubicBezTo>
                  <a:pt x="5538" y="8808"/>
                  <a:pt x="5664" y="8251"/>
                  <a:pt x="5134" y="8410"/>
                </a:cubicBezTo>
                <a:cubicBezTo>
                  <a:pt x="4939" y="8203"/>
                  <a:pt x="4669" y="8506"/>
                  <a:pt x="4567" y="8637"/>
                </a:cubicBezTo>
                <a:cubicBezTo>
                  <a:pt x="4312" y="8644"/>
                  <a:pt x="4167" y="9000"/>
                  <a:pt x="4340" y="9204"/>
                </a:cubicBezTo>
                <a:cubicBezTo>
                  <a:pt x="4458" y="8783"/>
                  <a:pt x="4806" y="8704"/>
                  <a:pt x="5021" y="8637"/>
                </a:cubicBezTo>
                <a:cubicBezTo>
                  <a:pt x="5019" y="8685"/>
                  <a:pt x="4972" y="8689"/>
                  <a:pt x="4983" y="8750"/>
                </a:cubicBezTo>
                <a:cubicBezTo>
                  <a:pt x="5189" y="8670"/>
                  <a:pt x="5055" y="8681"/>
                  <a:pt x="5134" y="8826"/>
                </a:cubicBezTo>
                <a:close/>
                <a:moveTo>
                  <a:pt x="4680" y="8372"/>
                </a:moveTo>
                <a:cubicBezTo>
                  <a:pt x="4243" y="8393"/>
                  <a:pt x="3996" y="8224"/>
                  <a:pt x="3962" y="7842"/>
                </a:cubicBezTo>
                <a:cubicBezTo>
                  <a:pt x="3815" y="7822"/>
                  <a:pt x="3777" y="7910"/>
                  <a:pt x="3621" y="7880"/>
                </a:cubicBezTo>
                <a:cubicBezTo>
                  <a:pt x="3596" y="8397"/>
                  <a:pt x="4049" y="8436"/>
                  <a:pt x="4189" y="8788"/>
                </a:cubicBezTo>
                <a:cubicBezTo>
                  <a:pt x="4312" y="8609"/>
                  <a:pt x="4611" y="8605"/>
                  <a:pt x="4680" y="8372"/>
                </a:cubicBezTo>
                <a:close/>
                <a:moveTo>
                  <a:pt x="9257" y="8183"/>
                </a:moveTo>
                <a:cubicBezTo>
                  <a:pt x="9341" y="8212"/>
                  <a:pt x="9405" y="8262"/>
                  <a:pt x="9522" y="8258"/>
                </a:cubicBezTo>
                <a:cubicBezTo>
                  <a:pt x="9559" y="8154"/>
                  <a:pt x="9405" y="7960"/>
                  <a:pt x="9257" y="7918"/>
                </a:cubicBezTo>
                <a:cubicBezTo>
                  <a:pt x="9247" y="8075"/>
                  <a:pt x="9307" y="8065"/>
                  <a:pt x="9257" y="8183"/>
                </a:cubicBezTo>
                <a:close/>
                <a:moveTo>
                  <a:pt x="1390" y="8069"/>
                </a:moveTo>
                <a:cubicBezTo>
                  <a:pt x="1394" y="8166"/>
                  <a:pt x="1445" y="8216"/>
                  <a:pt x="1541" y="8221"/>
                </a:cubicBezTo>
                <a:cubicBezTo>
                  <a:pt x="1616" y="8194"/>
                  <a:pt x="1642" y="8120"/>
                  <a:pt x="1654" y="8031"/>
                </a:cubicBezTo>
                <a:cubicBezTo>
                  <a:pt x="1565" y="8032"/>
                  <a:pt x="1543" y="7966"/>
                  <a:pt x="1428" y="7994"/>
                </a:cubicBezTo>
                <a:cubicBezTo>
                  <a:pt x="1419" y="8023"/>
                  <a:pt x="1426" y="8068"/>
                  <a:pt x="1390" y="8069"/>
                </a:cubicBezTo>
                <a:close/>
                <a:moveTo>
                  <a:pt x="2335" y="8750"/>
                </a:moveTo>
                <a:cubicBezTo>
                  <a:pt x="2602" y="8689"/>
                  <a:pt x="2645" y="8404"/>
                  <a:pt x="3016" y="8448"/>
                </a:cubicBezTo>
                <a:cubicBezTo>
                  <a:pt x="2921" y="8252"/>
                  <a:pt x="2681" y="8001"/>
                  <a:pt x="2487" y="8031"/>
                </a:cubicBezTo>
                <a:cubicBezTo>
                  <a:pt x="2638" y="8323"/>
                  <a:pt x="2313" y="8462"/>
                  <a:pt x="2335" y="8750"/>
                </a:cubicBezTo>
                <a:close/>
                <a:moveTo>
                  <a:pt x="8274" y="8523"/>
                </a:moveTo>
                <a:cubicBezTo>
                  <a:pt x="8634" y="8491"/>
                  <a:pt x="8713" y="8740"/>
                  <a:pt x="8955" y="8826"/>
                </a:cubicBezTo>
                <a:cubicBezTo>
                  <a:pt x="8898" y="8513"/>
                  <a:pt x="8826" y="8249"/>
                  <a:pt x="8765" y="8031"/>
                </a:cubicBezTo>
                <a:cubicBezTo>
                  <a:pt x="8600" y="8194"/>
                  <a:pt x="8363" y="8284"/>
                  <a:pt x="8274" y="8523"/>
                </a:cubicBezTo>
                <a:close/>
                <a:moveTo>
                  <a:pt x="2297" y="8448"/>
                </a:moveTo>
                <a:cubicBezTo>
                  <a:pt x="2420" y="8452"/>
                  <a:pt x="2541" y="8110"/>
                  <a:pt x="2373" y="8069"/>
                </a:cubicBezTo>
                <a:cubicBezTo>
                  <a:pt x="2357" y="8205"/>
                  <a:pt x="2272" y="8271"/>
                  <a:pt x="2297" y="8448"/>
                </a:cubicBezTo>
                <a:close/>
                <a:moveTo>
                  <a:pt x="9257" y="8258"/>
                </a:moveTo>
                <a:cubicBezTo>
                  <a:pt x="9158" y="8219"/>
                  <a:pt x="9130" y="8108"/>
                  <a:pt x="9030" y="8069"/>
                </a:cubicBezTo>
                <a:cubicBezTo>
                  <a:pt x="9045" y="8170"/>
                  <a:pt x="9184" y="8341"/>
                  <a:pt x="9257" y="8258"/>
                </a:cubicBezTo>
                <a:close/>
                <a:moveTo>
                  <a:pt x="9673" y="8145"/>
                </a:moveTo>
                <a:cubicBezTo>
                  <a:pt x="9695" y="8237"/>
                  <a:pt x="9706" y="8339"/>
                  <a:pt x="9825" y="8334"/>
                </a:cubicBezTo>
                <a:cubicBezTo>
                  <a:pt x="9891" y="8299"/>
                  <a:pt x="9956" y="8264"/>
                  <a:pt x="9938" y="8145"/>
                </a:cubicBezTo>
                <a:cubicBezTo>
                  <a:pt x="9867" y="8070"/>
                  <a:pt x="9759" y="8127"/>
                  <a:pt x="9673" y="8145"/>
                </a:cubicBezTo>
                <a:close/>
                <a:moveTo>
                  <a:pt x="9030" y="8523"/>
                </a:moveTo>
                <a:cubicBezTo>
                  <a:pt x="9022" y="8355"/>
                  <a:pt x="9021" y="8179"/>
                  <a:pt x="8879" y="8145"/>
                </a:cubicBezTo>
                <a:cubicBezTo>
                  <a:pt x="8885" y="8316"/>
                  <a:pt x="8866" y="8511"/>
                  <a:pt x="9030" y="8523"/>
                </a:cubicBezTo>
                <a:close/>
                <a:moveTo>
                  <a:pt x="6572" y="8334"/>
                </a:moveTo>
                <a:cubicBezTo>
                  <a:pt x="6621" y="8638"/>
                  <a:pt x="7027" y="8584"/>
                  <a:pt x="7101" y="8864"/>
                </a:cubicBezTo>
                <a:cubicBezTo>
                  <a:pt x="7168" y="8565"/>
                  <a:pt x="7614" y="8443"/>
                  <a:pt x="7593" y="8183"/>
                </a:cubicBezTo>
                <a:cubicBezTo>
                  <a:pt x="7392" y="8367"/>
                  <a:pt x="6925" y="8420"/>
                  <a:pt x="6572" y="8334"/>
                </a:cubicBezTo>
                <a:close/>
                <a:moveTo>
                  <a:pt x="1428" y="8296"/>
                </a:moveTo>
                <a:cubicBezTo>
                  <a:pt x="1456" y="8431"/>
                  <a:pt x="1525" y="8527"/>
                  <a:pt x="1617" y="8599"/>
                </a:cubicBezTo>
                <a:cubicBezTo>
                  <a:pt x="1593" y="8412"/>
                  <a:pt x="1702" y="8357"/>
                  <a:pt x="1730" y="8221"/>
                </a:cubicBezTo>
                <a:cubicBezTo>
                  <a:pt x="1606" y="8223"/>
                  <a:pt x="1586" y="8328"/>
                  <a:pt x="1428" y="8296"/>
                </a:cubicBezTo>
                <a:close/>
                <a:moveTo>
                  <a:pt x="6004" y="8334"/>
                </a:moveTo>
                <a:cubicBezTo>
                  <a:pt x="6164" y="8343"/>
                  <a:pt x="6247" y="8275"/>
                  <a:pt x="6345" y="8221"/>
                </a:cubicBezTo>
                <a:cubicBezTo>
                  <a:pt x="6200" y="8228"/>
                  <a:pt x="6020" y="8199"/>
                  <a:pt x="6004" y="8334"/>
                </a:cubicBezTo>
                <a:close/>
                <a:moveTo>
                  <a:pt x="1919" y="8637"/>
                </a:moveTo>
                <a:cubicBezTo>
                  <a:pt x="1934" y="9060"/>
                  <a:pt x="2397" y="8884"/>
                  <a:pt x="2260" y="8448"/>
                </a:cubicBezTo>
                <a:cubicBezTo>
                  <a:pt x="2087" y="8583"/>
                  <a:pt x="2020" y="8368"/>
                  <a:pt x="1881" y="8448"/>
                </a:cubicBezTo>
                <a:cubicBezTo>
                  <a:pt x="1952" y="8380"/>
                  <a:pt x="1831" y="8338"/>
                  <a:pt x="1806" y="8258"/>
                </a:cubicBezTo>
                <a:cubicBezTo>
                  <a:pt x="1662" y="8336"/>
                  <a:pt x="1622" y="8699"/>
                  <a:pt x="1919" y="8637"/>
                </a:cubicBezTo>
                <a:close/>
                <a:moveTo>
                  <a:pt x="5853" y="8410"/>
                </a:moveTo>
                <a:cubicBezTo>
                  <a:pt x="5803" y="8473"/>
                  <a:pt x="5753" y="8536"/>
                  <a:pt x="5777" y="8674"/>
                </a:cubicBezTo>
                <a:cubicBezTo>
                  <a:pt x="5994" y="8845"/>
                  <a:pt x="6236" y="8864"/>
                  <a:pt x="6307" y="8674"/>
                </a:cubicBezTo>
                <a:cubicBezTo>
                  <a:pt x="6538" y="8784"/>
                  <a:pt x="6810" y="8898"/>
                  <a:pt x="6950" y="9242"/>
                </a:cubicBezTo>
                <a:cubicBezTo>
                  <a:pt x="7048" y="8600"/>
                  <a:pt x="6402" y="8323"/>
                  <a:pt x="5853" y="8410"/>
                </a:cubicBezTo>
                <a:close/>
                <a:moveTo>
                  <a:pt x="9409" y="8561"/>
                </a:moveTo>
                <a:cubicBezTo>
                  <a:pt x="9258" y="8502"/>
                  <a:pt x="9232" y="8669"/>
                  <a:pt x="9068" y="8523"/>
                </a:cubicBezTo>
                <a:cubicBezTo>
                  <a:pt x="9021" y="8743"/>
                  <a:pt x="9003" y="9003"/>
                  <a:pt x="9295" y="8977"/>
                </a:cubicBezTo>
                <a:cubicBezTo>
                  <a:pt x="9339" y="8807"/>
                  <a:pt x="9487" y="8740"/>
                  <a:pt x="9635" y="8674"/>
                </a:cubicBezTo>
                <a:cubicBezTo>
                  <a:pt x="9660" y="8522"/>
                  <a:pt x="9540" y="8318"/>
                  <a:pt x="9446" y="8410"/>
                </a:cubicBezTo>
                <a:cubicBezTo>
                  <a:pt x="9527" y="8467"/>
                  <a:pt x="9392" y="8523"/>
                  <a:pt x="9409" y="8561"/>
                </a:cubicBezTo>
                <a:close/>
                <a:moveTo>
                  <a:pt x="3697" y="8599"/>
                </a:moveTo>
                <a:cubicBezTo>
                  <a:pt x="3590" y="8565"/>
                  <a:pt x="3460" y="8359"/>
                  <a:pt x="3357" y="8448"/>
                </a:cubicBezTo>
                <a:cubicBezTo>
                  <a:pt x="3463" y="8481"/>
                  <a:pt x="3594" y="8688"/>
                  <a:pt x="3697" y="8599"/>
                </a:cubicBezTo>
                <a:close/>
                <a:moveTo>
                  <a:pt x="7593" y="8674"/>
                </a:moveTo>
                <a:cubicBezTo>
                  <a:pt x="7779" y="8659"/>
                  <a:pt x="7882" y="8560"/>
                  <a:pt x="7971" y="8448"/>
                </a:cubicBezTo>
                <a:cubicBezTo>
                  <a:pt x="7811" y="8490"/>
                  <a:pt x="7684" y="8564"/>
                  <a:pt x="7593" y="8674"/>
                </a:cubicBezTo>
                <a:close/>
                <a:moveTo>
                  <a:pt x="4075" y="8788"/>
                </a:moveTo>
                <a:cubicBezTo>
                  <a:pt x="3949" y="8738"/>
                  <a:pt x="3943" y="8567"/>
                  <a:pt x="3810" y="8523"/>
                </a:cubicBezTo>
                <a:cubicBezTo>
                  <a:pt x="3830" y="8656"/>
                  <a:pt x="3974" y="8862"/>
                  <a:pt x="4075" y="8788"/>
                </a:cubicBezTo>
                <a:close/>
                <a:moveTo>
                  <a:pt x="7253" y="8864"/>
                </a:moveTo>
                <a:cubicBezTo>
                  <a:pt x="7391" y="8849"/>
                  <a:pt x="7514" y="8622"/>
                  <a:pt x="7479" y="8561"/>
                </a:cubicBezTo>
                <a:cubicBezTo>
                  <a:pt x="7431" y="8689"/>
                  <a:pt x="7270" y="8704"/>
                  <a:pt x="7253" y="8864"/>
                </a:cubicBezTo>
                <a:close/>
                <a:moveTo>
                  <a:pt x="2071" y="9166"/>
                </a:moveTo>
                <a:cubicBezTo>
                  <a:pt x="2071" y="9103"/>
                  <a:pt x="2071" y="9040"/>
                  <a:pt x="2071" y="8977"/>
                </a:cubicBezTo>
                <a:cubicBezTo>
                  <a:pt x="1913" y="8996"/>
                  <a:pt x="1889" y="8881"/>
                  <a:pt x="1881" y="8750"/>
                </a:cubicBezTo>
                <a:cubicBezTo>
                  <a:pt x="1831" y="8750"/>
                  <a:pt x="1781" y="8750"/>
                  <a:pt x="1730" y="8750"/>
                </a:cubicBezTo>
                <a:cubicBezTo>
                  <a:pt x="1803" y="8930"/>
                  <a:pt x="1926" y="9059"/>
                  <a:pt x="2071" y="9166"/>
                </a:cubicBezTo>
                <a:close/>
                <a:moveTo>
                  <a:pt x="5399" y="8864"/>
                </a:moveTo>
                <a:cubicBezTo>
                  <a:pt x="5421" y="8930"/>
                  <a:pt x="5353" y="9086"/>
                  <a:pt x="5437" y="9091"/>
                </a:cubicBezTo>
                <a:cubicBezTo>
                  <a:pt x="5549" y="8885"/>
                  <a:pt x="5657" y="9122"/>
                  <a:pt x="5815" y="8977"/>
                </a:cubicBezTo>
                <a:cubicBezTo>
                  <a:pt x="5831" y="9049"/>
                  <a:pt x="5829" y="9140"/>
                  <a:pt x="5929" y="9128"/>
                </a:cubicBezTo>
                <a:cubicBezTo>
                  <a:pt x="6015" y="8712"/>
                  <a:pt x="5596" y="8699"/>
                  <a:pt x="5399" y="8864"/>
                </a:cubicBezTo>
                <a:close/>
                <a:moveTo>
                  <a:pt x="2335" y="8826"/>
                </a:moveTo>
                <a:cubicBezTo>
                  <a:pt x="2278" y="8990"/>
                  <a:pt x="2261" y="8971"/>
                  <a:pt x="2184" y="9128"/>
                </a:cubicBezTo>
                <a:cubicBezTo>
                  <a:pt x="2323" y="9430"/>
                  <a:pt x="2857" y="9225"/>
                  <a:pt x="2978" y="9053"/>
                </a:cubicBezTo>
                <a:cubicBezTo>
                  <a:pt x="2922" y="9046"/>
                  <a:pt x="2839" y="9066"/>
                  <a:pt x="2827" y="9015"/>
                </a:cubicBezTo>
                <a:cubicBezTo>
                  <a:pt x="2873" y="8935"/>
                  <a:pt x="2969" y="8905"/>
                  <a:pt x="2978" y="8788"/>
                </a:cubicBezTo>
                <a:cubicBezTo>
                  <a:pt x="2735" y="8772"/>
                  <a:pt x="2538" y="8916"/>
                  <a:pt x="2335" y="8826"/>
                </a:cubicBezTo>
                <a:close/>
                <a:moveTo>
                  <a:pt x="3281" y="8901"/>
                </a:moveTo>
                <a:cubicBezTo>
                  <a:pt x="3460" y="8886"/>
                  <a:pt x="3597" y="8914"/>
                  <a:pt x="3735" y="8939"/>
                </a:cubicBezTo>
                <a:cubicBezTo>
                  <a:pt x="3670" y="8793"/>
                  <a:pt x="3385" y="8818"/>
                  <a:pt x="3281" y="8901"/>
                </a:cubicBezTo>
                <a:close/>
                <a:moveTo>
                  <a:pt x="8463" y="9091"/>
                </a:moveTo>
                <a:cubicBezTo>
                  <a:pt x="8406" y="9097"/>
                  <a:pt x="8323" y="9077"/>
                  <a:pt x="8312" y="9128"/>
                </a:cubicBezTo>
                <a:cubicBezTo>
                  <a:pt x="8516" y="9264"/>
                  <a:pt x="8945" y="9497"/>
                  <a:pt x="9144" y="9204"/>
                </a:cubicBezTo>
                <a:cubicBezTo>
                  <a:pt x="9112" y="9084"/>
                  <a:pt x="9002" y="9044"/>
                  <a:pt x="8992" y="8901"/>
                </a:cubicBezTo>
                <a:cubicBezTo>
                  <a:pt x="8725" y="8930"/>
                  <a:pt x="8556" y="8859"/>
                  <a:pt x="8349" y="8826"/>
                </a:cubicBezTo>
                <a:cubicBezTo>
                  <a:pt x="8245" y="8941"/>
                  <a:pt x="8482" y="8944"/>
                  <a:pt x="8463" y="9091"/>
                </a:cubicBezTo>
                <a:close/>
                <a:moveTo>
                  <a:pt x="7555" y="8977"/>
                </a:moveTo>
                <a:cubicBezTo>
                  <a:pt x="7716" y="8925"/>
                  <a:pt x="7957" y="8968"/>
                  <a:pt x="8047" y="8939"/>
                </a:cubicBezTo>
                <a:cubicBezTo>
                  <a:pt x="7915" y="8878"/>
                  <a:pt x="7624" y="8803"/>
                  <a:pt x="7555" y="8977"/>
                </a:cubicBezTo>
                <a:close/>
                <a:moveTo>
                  <a:pt x="3508" y="9091"/>
                </a:moveTo>
                <a:cubicBezTo>
                  <a:pt x="3640" y="9071"/>
                  <a:pt x="3793" y="9074"/>
                  <a:pt x="3886" y="9015"/>
                </a:cubicBezTo>
                <a:cubicBezTo>
                  <a:pt x="3829" y="8985"/>
                  <a:pt x="3562" y="8999"/>
                  <a:pt x="3508" y="9091"/>
                </a:cubicBezTo>
                <a:close/>
                <a:moveTo>
                  <a:pt x="5059" y="9431"/>
                </a:moveTo>
                <a:cubicBezTo>
                  <a:pt x="5039" y="9487"/>
                  <a:pt x="5003" y="9526"/>
                  <a:pt x="4983" y="9582"/>
                </a:cubicBezTo>
                <a:cubicBezTo>
                  <a:pt x="5178" y="9515"/>
                  <a:pt x="5446" y="9239"/>
                  <a:pt x="5248" y="9015"/>
                </a:cubicBezTo>
                <a:cubicBezTo>
                  <a:pt x="4815" y="8922"/>
                  <a:pt x="4404" y="9211"/>
                  <a:pt x="4643" y="9620"/>
                </a:cubicBezTo>
                <a:cubicBezTo>
                  <a:pt x="4637" y="9501"/>
                  <a:pt x="4641" y="9392"/>
                  <a:pt x="4718" y="9355"/>
                </a:cubicBezTo>
                <a:cubicBezTo>
                  <a:pt x="4781" y="9459"/>
                  <a:pt x="4925" y="9298"/>
                  <a:pt x="5021" y="9355"/>
                </a:cubicBezTo>
                <a:cubicBezTo>
                  <a:pt x="4968" y="9359"/>
                  <a:pt x="4981" y="9452"/>
                  <a:pt x="5059" y="9431"/>
                </a:cubicBezTo>
                <a:close/>
                <a:moveTo>
                  <a:pt x="6609" y="9393"/>
                </a:moveTo>
                <a:cubicBezTo>
                  <a:pt x="6684" y="9419"/>
                  <a:pt x="6600" y="9604"/>
                  <a:pt x="6685" y="9620"/>
                </a:cubicBezTo>
                <a:cubicBezTo>
                  <a:pt x="6946" y="9138"/>
                  <a:pt x="6232" y="8848"/>
                  <a:pt x="5966" y="9128"/>
                </a:cubicBezTo>
                <a:cubicBezTo>
                  <a:pt x="5988" y="9384"/>
                  <a:pt x="6156" y="9494"/>
                  <a:pt x="6307" y="9620"/>
                </a:cubicBezTo>
                <a:cubicBezTo>
                  <a:pt x="6157" y="9351"/>
                  <a:pt x="6422" y="9540"/>
                  <a:pt x="6269" y="9317"/>
                </a:cubicBezTo>
                <a:cubicBezTo>
                  <a:pt x="6358" y="9329"/>
                  <a:pt x="6339" y="9449"/>
                  <a:pt x="6458" y="9431"/>
                </a:cubicBezTo>
                <a:cubicBezTo>
                  <a:pt x="6473" y="9366"/>
                  <a:pt x="6402" y="9334"/>
                  <a:pt x="6458" y="9317"/>
                </a:cubicBezTo>
                <a:cubicBezTo>
                  <a:pt x="6481" y="9395"/>
                  <a:pt x="6531" y="9475"/>
                  <a:pt x="6609" y="9393"/>
                </a:cubicBezTo>
                <a:close/>
                <a:moveTo>
                  <a:pt x="7820" y="9091"/>
                </a:moveTo>
                <a:cubicBezTo>
                  <a:pt x="7659" y="9100"/>
                  <a:pt x="7616" y="8992"/>
                  <a:pt x="7442" y="9015"/>
                </a:cubicBezTo>
                <a:cubicBezTo>
                  <a:pt x="7461" y="9123"/>
                  <a:pt x="7761" y="9147"/>
                  <a:pt x="7820" y="9091"/>
                </a:cubicBezTo>
                <a:close/>
                <a:moveTo>
                  <a:pt x="2865" y="9582"/>
                </a:moveTo>
                <a:cubicBezTo>
                  <a:pt x="2947" y="9654"/>
                  <a:pt x="3100" y="9627"/>
                  <a:pt x="3130" y="9658"/>
                </a:cubicBezTo>
                <a:cubicBezTo>
                  <a:pt x="3105" y="9772"/>
                  <a:pt x="2958" y="9763"/>
                  <a:pt x="2903" y="9847"/>
                </a:cubicBezTo>
                <a:cubicBezTo>
                  <a:pt x="3112" y="9978"/>
                  <a:pt x="3333" y="10098"/>
                  <a:pt x="3584" y="10187"/>
                </a:cubicBezTo>
                <a:cubicBezTo>
                  <a:pt x="3379" y="9927"/>
                  <a:pt x="3411" y="9448"/>
                  <a:pt x="3546" y="9166"/>
                </a:cubicBezTo>
                <a:cubicBezTo>
                  <a:pt x="3374" y="9146"/>
                  <a:pt x="3319" y="9242"/>
                  <a:pt x="3205" y="9280"/>
                </a:cubicBezTo>
                <a:cubicBezTo>
                  <a:pt x="3205" y="9217"/>
                  <a:pt x="3205" y="9154"/>
                  <a:pt x="3205" y="9091"/>
                </a:cubicBezTo>
                <a:cubicBezTo>
                  <a:pt x="2942" y="9098"/>
                  <a:pt x="2796" y="9361"/>
                  <a:pt x="2865" y="9582"/>
                </a:cubicBezTo>
                <a:close/>
                <a:moveTo>
                  <a:pt x="3773" y="9204"/>
                </a:moveTo>
                <a:cubicBezTo>
                  <a:pt x="3946" y="9142"/>
                  <a:pt x="4186" y="9246"/>
                  <a:pt x="4227" y="9128"/>
                </a:cubicBezTo>
                <a:cubicBezTo>
                  <a:pt x="4125" y="9054"/>
                  <a:pt x="3797" y="9076"/>
                  <a:pt x="3773" y="9204"/>
                </a:cubicBezTo>
                <a:close/>
                <a:moveTo>
                  <a:pt x="7063" y="9242"/>
                </a:moveTo>
                <a:cubicBezTo>
                  <a:pt x="7238" y="9080"/>
                  <a:pt x="7410" y="9338"/>
                  <a:pt x="7555" y="9166"/>
                </a:cubicBezTo>
                <a:cubicBezTo>
                  <a:pt x="7337" y="9124"/>
                  <a:pt x="7230" y="9120"/>
                  <a:pt x="7063" y="9091"/>
                </a:cubicBezTo>
                <a:cubicBezTo>
                  <a:pt x="7063" y="9141"/>
                  <a:pt x="7063" y="9191"/>
                  <a:pt x="7063" y="9242"/>
                </a:cubicBezTo>
                <a:close/>
                <a:moveTo>
                  <a:pt x="8085" y="9317"/>
                </a:moveTo>
                <a:cubicBezTo>
                  <a:pt x="7994" y="9257"/>
                  <a:pt x="7907" y="9193"/>
                  <a:pt x="7744" y="9204"/>
                </a:cubicBezTo>
                <a:cubicBezTo>
                  <a:pt x="7921" y="9389"/>
                  <a:pt x="7770" y="9673"/>
                  <a:pt x="7896" y="9885"/>
                </a:cubicBezTo>
                <a:cubicBezTo>
                  <a:pt x="7835" y="10001"/>
                  <a:pt x="7770" y="10113"/>
                  <a:pt x="7706" y="10225"/>
                </a:cubicBezTo>
                <a:cubicBezTo>
                  <a:pt x="7974" y="10165"/>
                  <a:pt x="8147" y="10010"/>
                  <a:pt x="8387" y="9923"/>
                </a:cubicBezTo>
                <a:cubicBezTo>
                  <a:pt x="8380" y="9778"/>
                  <a:pt x="8176" y="9831"/>
                  <a:pt x="8160" y="9696"/>
                </a:cubicBezTo>
                <a:cubicBezTo>
                  <a:pt x="8308" y="9718"/>
                  <a:pt x="8380" y="9663"/>
                  <a:pt x="8463" y="9620"/>
                </a:cubicBezTo>
                <a:cubicBezTo>
                  <a:pt x="8487" y="9319"/>
                  <a:pt x="8356" y="9172"/>
                  <a:pt x="8122" y="9128"/>
                </a:cubicBezTo>
                <a:cubicBezTo>
                  <a:pt x="8029" y="9173"/>
                  <a:pt x="8200" y="9271"/>
                  <a:pt x="8085" y="9317"/>
                </a:cubicBezTo>
                <a:close/>
                <a:moveTo>
                  <a:pt x="4529" y="9847"/>
                </a:moveTo>
                <a:cubicBezTo>
                  <a:pt x="4275" y="9501"/>
                  <a:pt x="4194" y="9143"/>
                  <a:pt x="3621" y="9280"/>
                </a:cubicBezTo>
                <a:cubicBezTo>
                  <a:pt x="3406" y="9481"/>
                  <a:pt x="3636" y="9687"/>
                  <a:pt x="3546" y="9998"/>
                </a:cubicBezTo>
                <a:cubicBezTo>
                  <a:pt x="3732" y="10241"/>
                  <a:pt x="4036" y="10365"/>
                  <a:pt x="4453" y="10377"/>
                </a:cubicBezTo>
                <a:cubicBezTo>
                  <a:pt x="4424" y="10192"/>
                  <a:pt x="4108" y="10293"/>
                  <a:pt x="4037" y="10150"/>
                </a:cubicBezTo>
                <a:cubicBezTo>
                  <a:pt x="4082" y="10144"/>
                  <a:pt x="4145" y="10156"/>
                  <a:pt x="4151" y="10112"/>
                </a:cubicBezTo>
                <a:cubicBezTo>
                  <a:pt x="4103" y="10059"/>
                  <a:pt x="3966" y="10095"/>
                  <a:pt x="3962" y="9998"/>
                </a:cubicBezTo>
                <a:cubicBezTo>
                  <a:pt x="4028" y="9995"/>
                  <a:pt x="4079" y="10007"/>
                  <a:pt x="4113" y="10036"/>
                </a:cubicBezTo>
                <a:cubicBezTo>
                  <a:pt x="4146" y="9915"/>
                  <a:pt x="4015" y="9958"/>
                  <a:pt x="4000" y="9885"/>
                </a:cubicBezTo>
                <a:cubicBezTo>
                  <a:pt x="4094" y="9836"/>
                  <a:pt x="4157" y="9996"/>
                  <a:pt x="4189" y="9885"/>
                </a:cubicBezTo>
                <a:cubicBezTo>
                  <a:pt x="4167" y="9851"/>
                  <a:pt x="4033" y="9746"/>
                  <a:pt x="4113" y="9734"/>
                </a:cubicBezTo>
                <a:cubicBezTo>
                  <a:pt x="4138" y="9784"/>
                  <a:pt x="4194" y="9804"/>
                  <a:pt x="4264" y="9809"/>
                </a:cubicBezTo>
                <a:cubicBezTo>
                  <a:pt x="4314" y="9715"/>
                  <a:pt x="4115" y="9691"/>
                  <a:pt x="4227" y="9658"/>
                </a:cubicBezTo>
                <a:cubicBezTo>
                  <a:pt x="4330" y="9695"/>
                  <a:pt x="4437" y="9924"/>
                  <a:pt x="4529" y="9847"/>
                </a:cubicBezTo>
                <a:close/>
                <a:moveTo>
                  <a:pt x="6118" y="10225"/>
                </a:moveTo>
                <a:cubicBezTo>
                  <a:pt x="6666" y="9892"/>
                  <a:pt x="5952" y="9562"/>
                  <a:pt x="5815" y="9242"/>
                </a:cubicBezTo>
                <a:cubicBezTo>
                  <a:pt x="5445" y="9174"/>
                  <a:pt x="5398" y="9429"/>
                  <a:pt x="5248" y="9582"/>
                </a:cubicBezTo>
                <a:cubicBezTo>
                  <a:pt x="4835" y="9517"/>
                  <a:pt x="4961" y="10168"/>
                  <a:pt x="5210" y="10187"/>
                </a:cubicBezTo>
                <a:cubicBezTo>
                  <a:pt x="5241" y="10081"/>
                  <a:pt x="5157" y="10089"/>
                  <a:pt x="5172" y="9998"/>
                </a:cubicBezTo>
                <a:cubicBezTo>
                  <a:pt x="5221" y="10000"/>
                  <a:pt x="5225" y="10047"/>
                  <a:pt x="5286" y="10036"/>
                </a:cubicBezTo>
                <a:cubicBezTo>
                  <a:pt x="5317" y="9929"/>
                  <a:pt x="5232" y="9938"/>
                  <a:pt x="5248" y="9847"/>
                </a:cubicBezTo>
                <a:cubicBezTo>
                  <a:pt x="5302" y="9856"/>
                  <a:pt x="5312" y="9909"/>
                  <a:pt x="5361" y="9923"/>
                </a:cubicBezTo>
                <a:cubicBezTo>
                  <a:pt x="5341" y="9740"/>
                  <a:pt x="5393" y="9779"/>
                  <a:pt x="5475" y="9847"/>
                </a:cubicBezTo>
                <a:cubicBezTo>
                  <a:pt x="5472" y="9681"/>
                  <a:pt x="5536" y="9626"/>
                  <a:pt x="5626" y="9734"/>
                </a:cubicBezTo>
                <a:cubicBezTo>
                  <a:pt x="5615" y="9647"/>
                  <a:pt x="5635" y="9591"/>
                  <a:pt x="5702" y="9582"/>
                </a:cubicBezTo>
                <a:cubicBezTo>
                  <a:pt x="5669" y="9753"/>
                  <a:pt x="5765" y="9757"/>
                  <a:pt x="5815" y="9658"/>
                </a:cubicBezTo>
                <a:cubicBezTo>
                  <a:pt x="5815" y="9708"/>
                  <a:pt x="5815" y="9759"/>
                  <a:pt x="5815" y="9809"/>
                </a:cubicBezTo>
                <a:cubicBezTo>
                  <a:pt x="5867" y="9811"/>
                  <a:pt x="5898" y="9791"/>
                  <a:pt x="5929" y="9771"/>
                </a:cubicBezTo>
                <a:cubicBezTo>
                  <a:pt x="5929" y="9822"/>
                  <a:pt x="5929" y="9872"/>
                  <a:pt x="5929" y="9923"/>
                </a:cubicBezTo>
                <a:cubicBezTo>
                  <a:pt x="5981" y="9924"/>
                  <a:pt x="6012" y="9905"/>
                  <a:pt x="6042" y="9885"/>
                </a:cubicBezTo>
                <a:cubicBezTo>
                  <a:pt x="5991" y="10083"/>
                  <a:pt x="6132" y="9992"/>
                  <a:pt x="6156" y="10036"/>
                </a:cubicBezTo>
                <a:cubicBezTo>
                  <a:pt x="6110" y="10093"/>
                  <a:pt x="5977" y="10194"/>
                  <a:pt x="6118" y="10225"/>
                </a:cubicBezTo>
                <a:close/>
                <a:moveTo>
                  <a:pt x="7290" y="9961"/>
                </a:moveTo>
                <a:cubicBezTo>
                  <a:pt x="7225" y="9958"/>
                  <a:pt x="7193" y="9990"/>
                  <a:pt x="7177" y="10036"/>
                </a:cubicBezTo>
                <a:cubicBezTo>
                  <a:pt x="7233" y="10043"/>
                  <a:pt x="7316" y="10023"/>
                  <a:pt x="7328" y="10074"/>
                </a:cubicBezTo>
                <a:cubicBezTo>
                  <a:pt x="7194" y="10074"/>
                  <a:pt x="7133" y="10170"/>
                  <a:pt x="7253" y="10225"/>
                </a:cubicBezTo>
                <a:cubicBezTo>
                  <a:pt x="7103" y="10265"/>
                  <a:pt x="6915" y="10266"/>
                  <a:pt x="6836" y="10377"/>
                </a:cubicBezTo>
                <a:cubicBezTo>
                  <a:pt x="7573" y="10445"/>
                  <a:pt x="7817" y="10039"/>
                  <a:pt x="7782" y="9431"/>
                </a:cubicBezTo>
                <a:cubicBezTo>
                  <a:pt x="7728" y="9410"/>
                  <a:pt x="7690" y="9372"/>
                  <a:pt x="7669" y="9317"/>
                </a:cubicBezTo>
                <a:cubicBezTo>
                  <a:pt x="7449" y="9316"/>
                  <a:pt x="7394" y="9373"/>
                  <a:pt x="7253" y="9280"/>
                </a:cubicBezTo>
                <a:cubicBezTo>
                  <a:pt x="7047" y="9415"/>
                  <a:pt x="6836" y="9745"/>
                  <a:pt x="6799" y="9923"/>
                </a:cubicBezTo>
                <a:cubicBezTo>
                  <a:pt x="6892" y="9839"/>
                  <a:pt x="6965" y="9736"/>
                  <a:pt x="7101" y="9696"/>
                </a:cubicBezTo>
                <a:cubicBezTo>
                  <a:pt x="7082" y="9752"/>
                  <a:pt x="7045" y="9791"/>
                  <a:pt x="7026" y="9847"/>
                </a:cubicBezTo>
                <a:cubicBezTo>
                  <a:pt x="7114" y="9879"/>
                  <a:pt x="7189" y="9715"/>
                  <a:pt x="7215" y="9809"/>
                </a:cubicBezTo>
                <a:cubicBezTo>
                  <a:pt x="7037" y="9877"/>
                  <a:pt x="7226" y="9923"/>
                  <a:pt x="7290" y="9961"/>
                </a:cubicBezTo>
                <a:close/>
                <a:moveTo>
                  <a:pt x="2335" y="9393"/>
                </a:moveTo>
                <a:cubicBezTo>
                  <a:pt x="2466" y="9465"/>
                  <a:pt x="2520" y="9612"/>
                  <a:pt x="2676" y="9658"/>
                </a:cubicBezTo>
                <a:cubicBezTo>
                  <a:pt x="2644" y="9564"/>
                  <a:pt x="2626" y="9455"/>
                  <a:pt x="2638" y="9317"/>
                </a:cubicBezTo>
                <a:cubicBezTo>
                  <a:pt x="2567" y="9373"/>
                  <a:pt x="2387" y="9319"/>
                  <a:pt x="2335" y="9393"/>
                </a:cubicBezTo>
                <a:close/>
                <a:moveTo>
                  <a:pt x="8652" y="9696"/>
                </a:moveTo>
                <a:cubicBezTo>
                  <a:pt x="8805" y="9647"/>
                  <a:pt x="8880" y="9521"/>
                  <a:pt x="8992" y="9431"/>
                </a:cubicBezTo>
                <a:cubicBezTo>
                  <a:pt x="8930" y="9368"/>
                  <a:pt x="8770" y="9401"/>
                  <a:pt x="8652" y="9393"/>
                </a:cubicBezTo>
                <a:cubicBezTo>
                  <a:pt x="8652" y="9494"/>
                  <a:pt x="8652" y="9595"/>
                  <a:pt x="8652" y="9696"/>
                </a:cubicBezTo>
                <a:close/>
                <a:moveTo>
                  <a:pt x="4529" y="9620"/>
                </a:moveTo>
                <a:cubicBezTo>
                  <a:pt x="4456" y="9602"/>
                  <a:pt x="4421" y="9354"/>
                  <a:pt x="4340" y="9469"/>
                </a:cubicBezTo>
                <a:cubicBezTo>
                  <a:pt x="4413" y="9487"/>
                  <a:pt x="4448" y="9735"/>
                  <a:pt x="4529" y="9620"/>
                </a:cubicBezTo>
                <a:close/>
                <a:moveTo>
                  <a:pt x="4302" y="10414"/>
                </a:moveTo>
                <a:cubicBezTo>
                  <a:pt x="4330" y="10563"/>
                  <a:pt x="4531" y="10539"/>
                  <a:pt x="4680" y="10566"/>
                </a:cubicBezTo>
                <a:cubicBezTo>
                  <a:pt x="4720" y="10479"/>
                  <a:pt x="4827" y="10461"/>
                  <a:pt x="4870" y="10377"/>
                </a:cubicBezTo>
                <a:cubicBezTo>
                  <a:pt x="4645" y="10354"/>
                  <a:pt x="4532" y="10443"/>
                  <a:pt x="4302" y="10414"/>
                </a:cubicBezTo>
                <a:close/>
                <a:moveTo>
                  <a:pt x="6988" y="10452"/>
                </a:moveTo>
                <a:cubicBezTo>
                  <a:pt x="6779" y="10483"/>
                  <a:pt x="6566" y="10321"/>
                  <a:pt x="6420" y="10414"/>
                </a:cubicBezTo>
                <a:cubicBezTo>
                  <a:pt x="6492" y="10567"/>
                  <a:pt x="6888" y="10649"/>
                  <a:pt x="6988" y="1045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 name="Freeform 88"/>
          <p:cNvSpPr>
            <a:spLocks noEditPoints="1"/>
          </p:cNvSpPr>
          <p:nvPr/>
        </p:nvSpPr>
        <p:spPr bwMode="auto">
          <a:xfrm>
            <a:off x="6781834" y="2894285"/>
            <a:ext cx="1073624" cy="1069428"/>
          </a:xfrm>
          <a:custGeom>
            <a:avLst/>
            <a:gdLst>
              <a:gd name="T0" fmla="*/ 10581 w 11367"/>
              <a:gd name="T1" fmla="*/ 3266 h 11329"/>
              <a:gd name="T2" fmla="*/ 10316 w 11367"/>
              <a:gd name="T3" fmla="*/ 8826 h 11329"/>
              <a:gd name="T4" fmla="*/ 5702 w 11367"/>
              <a:gd name="T5" fmla="*/ 11057 h 11329"/>
              <a:gd name="T6" fmla="*/ 860 w 11367"/>
              <a:gd name="T7" fmla="*/ 8069 h 11329"/>
              <a:gd name="T8" fmla="*/ 1049 w 11367"/>
              <a:gd name="T9" fmla="*/ 2812 h 11329"/>
              <a:gd name="T10" fmla="*/ 6118 w 11367"/>
              <a:gd name="T11" fmla="*/ 240 h 11329"/>
              <a:gd name="T12" fmla="*/ 8463 w 11367"/>
              <a:gd name="T13" fmla="*/ 1412 h 11329"/>
              <a:gd name="T14" fmla="*/ 5286 w 11367"/>
              <a:gd name="T15" fmla="*/ 1261 h 11329"/>
              <a:gd name="T16" fmla="*/ 7101 w 11367"/>
              <a:gd name="T17" fmla="*/ 1299 h 11329"/>
              <a:gd name="T18" fmla="*/ 4227 w 11367"/>
              <a:gd name="T19" fmla="*/ 1261 h 11329"/>
              <a:gd name="T20" fmla="*/ 7442 w 11367"/>
              <a:gd name="T21" fmla="*/ 2055 h 11329"/>
              <a:gd name="T22" fmla="*/ 5777 w 11367"/>
              <a:gd name="T23" fmla="*/ 1677 h 11329"/>
              <a:gd name="T24" fmla="*/ 6307 w 11367"/>
              <a:gd name="T25" fmla="*/ 1942 h 11329"/>
              <a:gd name="T26" fmla="*/ 3016 w 11367"/>
              <a:gd name="T27" fmla="*/ 2282 h 11329"/>
              <a:gd name="T28" fmla="*/ 5740 w 11367"/>
              <a:gd name="T29" fmla="*/ 2131 h 11329"/>
              <a:gd name="T30" fmla="*/ 5361 w 11367"/>
              <a:gd name="T31" fmla="*/ 2547 h 11329"/>
              <a:gd name="T32" fmla="*/ 5286 w 11367"/>
              <a:gd name="T33" fmla="*/ 2623 h 11329"/>
              <a:gd name="T34" fmla="*/ 1541 w 11367"/>
              <a:gd name="T35" fmla="*/ 2887 h 11329"/>
              <a:gd name="T36" fmla="*/ 7290 w 11367"/>
              <a:gd name="T37" fmla="*/ 2623 h 11329"/>
              <a:gd name="T38" fmla="*/ 3924 w 11367"/>
              <a:gd name="T39" fmla="*/ 2774 h 11329"/>
              <a:gd name="T40" fmla="*/ 1617 w 11367"/>
              <a:gd name="T41" fmla="*/ 3152 h 11329"/>
              <a:gd name="T42" fmla="*/ 1201 w 11367"/>
              <a:gd name="T43" fmla="*/ 3341 h 11329"/>
              <a:gd name="T44" fmla="*/ 6836 w 11367"/>
              <a:gd name="T45" fmla="*/ 3076 h 11329"/>
              <a:gd name="T46" fmla="*/ 3167 w 11367"/>
              <a:gd name="T47" fmla="*/ 3303 h 11329"/>
              <a:gd name="T48" fmla="*/ 10014 w 11367"/>
              <a:gd name="T49" fmla="*/ 3644 h 11329"/>
              <a:gd name="T50" fmla="*/ 1125 w 11367"/>
              <a:gd name="T51" fmla="*/ 4476 h 11329"/>
              <a:gd name="T52" fmla="*/ 8009 w 11367"/>
              <a:gd name="T53" fmla="*/ 3795 h 11329"/>
              <a:gd name="T54" fmla="*/ 9635 w 11367"/>
              <a:gd name="T55" fmla="*/ 4438 h 11329"/>
              <a:gd name="T56" fmla="*/ 7971 w 11367"/>
              <a:gd name="T57" fmla="*/ 5081 h 11329"/>
              <a:gd name="T58" fmla="*/ 1087 w 11367"/>
              <a:gd name="T59" fmla="*/ 4703 h 11329"/>
              <a:gd name="T60" fmla="*/ 3697 w 11367"/>
              <a:gd name="T61" fmla="*/ 4930 h 11329"/>
              <a:gd name="T62" fmla="*/ 10392 w 11367"/>
              <a:gd name="T63" fmla="*/ 5535 h 11329"/>
              <a:gd name="T64" fmla="*/ 5172 w 11367"/>
              <a:gd name="T65" fmla="*/ 5913 h 11329"/>
              <a:gd name="T66" fmla="*/ 6572 w 11367"/>
              <a:gd name="T67" fmla="*/ 5724 h 11329"/>
              <a:gd name="T68" fmla="*/ 10543 w 11367"/>
              <a:gd name="T69" fmla="*/ 5686 h 11329"/>
              <a:gd name="T70" fmla="*/ 1844 w 11367"/>
              <a:gd name="T71" fmla="*/ 6102 h 11329"/>
              <a:gd name="T72" fmla="*/ 2789 w 11367"/>
              <a:gd name="T73" fmla="*/ 6935 h 11329"/>
              <a:gd name="T74" fmla="*/ 6118 w 11367"/>
              <a:gd name="T75" fmla="*/ 6443 h 11329"/>
              <a:gd name="T76" fmla="*/ 2260 w 11367"/>
              <a:gd name="T77" fmla="*/ 6859 h 11329"/>
              <a:gd name="T78" fmla="*/ 9106 w 11367"/>
              <a:gd name="T79" fmla="*/ 6897 h 11329"/>
              <a:gd name="T80" fmla="*/ 822 w 11367"/>
              <a:gd name="T81" fmla="*/ 7048 h 11329"/>
              <a:gd name="T82" fmla="*/ 9446 w 11367"/>
              <a:gd name="T83" fmla="*/ 7502 h 11329"/>
              <a:gd name="T84" fmla="*/ 1503 w 11367"/>
              <a:gd name="T85" fmla="*/ 7918 h 11329"/>
              <a:gd name="T86" fmla="*/ 4907 w 11367"/>
              <a:gd name="T87" fmla="*/ 8258 h 11329"/>
              <a:gd name="T88" fmla="*/ 8047 w 11367"/>
              <a:gd name="T89" fmla="*/ 7691 h 11329"/>
              <a:gd name="T90" fmla="*/ 3621 w 11367"/>
              <a:gd name="T91" fmla="*/ 7880 h 11329"/>
              <a:gd name="T92" fmla="*/ 2335 w 11367"/>
              <a:gd name="T93" fmla="*/ 8750 h 11329"/>
              <a:gd name="T94" fmla="*/ 9030 w 11367"/>
              <a:gd name="T95" fmla="*/ 8523 h 11329"/>
              <a:gd name="T96" fmla="*/ 2260 w 11367"/>
              <a:gd name="T97" fmla="*/ 8448 h 11329"/>
              <a:gd name="T98" fmla="*/ 3697 w 11367"/>
              <a:gd name="T99" fmla="*/ 8599 h 11329"/>
              <a:gd name="T100" fmla="*/ 1730 w 11367"/>
              <a:gd name="T101" fmla="*/ 8750 h 11329"/>
              <a:gd name="T102" fmla="*/ 3281 w 11367"/>
              <a:gd name="T103" fmla="*/ 8901 h 11329"/>
              <a:gd name="T104" fmla="*/ 5248 w 11367"/>
              <a:gd name="T105" fmla="*/ 9015 h 11329"/>
              <a:gd name="T106" fmla="*/ 7820 w 11367"/>
              <a:gd name="T107" fmla="*/ 9091 h 11329"/>
              <a:gd name="T108" fmla="*/ 7063 w 11367"/>
              <a:gd name="T109" fmla="*/ 9242 h 11329"/>
              <a:gd name="T110" fmla="*/ 4151 w 11367"/>
              <a:gd name="T111" fmla="*/ 10112 h 11329"/>
              <a:gd name="T112" fmla="*/ 5248 w 11367"/>
              <a:gd name="T113" fmla="*/ 9847 h 11329"/>
              <a:gd name="T114" fmla="*/ 7253 w 11367"/>
              <a:gd name="T115" fmla="*/ 10225 h 11329"/>
              <a:gd name="T116" fmla="*/ 8992 w 11367"/>
              <a:gd name="T117" fmla="*/ 9431 h 1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67" h="11329">
                <a:moveTo>
                  <a:pt x="6118" y="240"/>
                </a:moveTo>
                <a:cubicBezTo>
                  <a:pt x="6260" y="128"/>
                  <a:pt x="6611" y="47"/>
                  <a:pt x="6647" y="315"/>
                </a:cubicBezTo>
                <a:cubicBezTo>
                  <a:pt x="6790" y="184"/>
                  <a:pt x="7125" y="151"/>
                  <a:pt x="7139" y="429"/>
                </a:cubicBezTo>
                <a:cubicBezTo>
                  <a:pt x="7324" y="310"/>
                  <a:pt x="7601" y="344"/>
                  <a:pt x="7631" y="580"/>
                </a:cubicBezTo>
                <a:cubicBezTo>
                  <a:pt x="7830" y="493"/>
                  <a:pt x="8114" y="549"/>
                  <a:pt x="8085" y="807"/>
                </a:cubicBezTo>
                <a:cubicBezTo>
                  <a:pt x="8298" y="734"/>
                  <a:pt x="8559" y="767"/>
                  <a:pt x="8539" y="1034"/>
                </a:cubicBezTo>
                <a:cubicBezTo>
                  <a:pt x="8794" y="1018"/>
                  <a:pt x="8996" y="1056"/>
                  <a:pt x="8955" y="1337"/>
                </a:cubicBezTo>
                <a:cubicBezTo>
                  <a:pt x="9043" y="1337"/>
                  <a:pt x="9131" y="1337"/>
                  <a:pt x="9219" y="1337"/>
                </a:cubicBezTo>
                <a:cubicBezTo>
                  <a:pt x="9277" y="1443"/>
                  <a:pt x="9399" y="1485"/>
                  <a:pt x="9371" y="1677"/>
                </a:cubicBezTo>
                <a:cubicBezTo>
                  <a:pt x="9652" y="1623"/>
                  <a:pt x="9775" y="1841"/>
                  <a:pt x="9711" y="2017"/>
                </a:cubicBezTo>
                <a:cubicBezTo>
                  <a:pt x="9783" y="2084"/>
                  <a:pt x="9953" y="2053"/>
                  <a:pt x="10014" y="2131"/>
                </a:cubicBezTo>
                <a:cubicBezTo>
                  <a:pt x="10026" y="2220"/>
                  <a:pt x="10073" y="2273"/>
                  <a:pt x="10052" y="2396"/>
                </a:cubicBezTo>
                <a:cubicBezTo>
                  <a:pt x="10231" y="2428"/>
                  <a:pt x="10453" y="2585"/>
                  <a:pt x="10316" y="2812"/>
                </a:cubicBezTo>
                <a:cubicBezTo>
                  <a:pt x="10421" y="2871"/>
                  <a:pt x="10537" y="2919"/>
                  <a:pt x="10619" y="3001"/>
                </a:cubicBezTo>
                <a:cubicBezTo>
                  <a:pt x="10641" y="3124"/>
                  <a:pt x="10593" y="3177"/>
                  <a:pt x="10581" y="3266"/>
                </a:cubicBezTo>
                <a:cubicBezTo>
                  <a:pt x="10758" y="3322"/>
                  <a:pt x="10926" y="3549"/>
                  <a:pt x="10770" y="3719"/>
                </a:cubicBezTo>
                <a:cubicBezTo>
                  <a:pt x="10933" y="3791"/>
                  <a:pt x="11125" y="3993"/>
                  <a:pt x="10959" y="4173"/>
                </a:cubicBezTo>
                <a:cubicBezTo>
                  <a:pt x="10986" y="4298"/>
                  <a:pt x="11135" y="4301"/>
                  <a:pt x="11148" y="4438"/>
                </a:cubicBezTo>
                <a:cubicBezTo>
                  <a:pt x="11165" y="4581"/>
                  <a:pt x="11074" y="4616"/>
                  <a:pt x="11035" y="4703"/>
                </a:cubicBezTo>
                <a:cubicBezTo>
                  <a:pt x="11092" y="4772"/>
                  <a:pt x="11193" y="4797"/>
                  <a:pt x="11224" y="4892"/>
                </a:cubicBezTo>
                <a:cubicBezTo>
                  <a:pt x="11234" y="5041"/>
                  <a:pt x="11210" y="5155"/>
                  <a:pt x="11111" y="5195"/>
                </a:cubicBezTo>
                <a:cubicBezTo>
                  <a:pt x="11237" y="5261"/>
                  <a:pt x="11367" y="5611"/>
                  <a:pt x="11148" y="5686"/>
                </a:cubicBezTo>
                <a:cubicBezTo>
                  <a:pt x="11260" y="5813"/>
                  <a:pt x="11335" y="6114"/>
                  <a:pt x="11111" y="6178"/>
                </a:cubicBezTo>
                <a:cubicBezTo>
                  <a:pt x="11245" y="6321"/>
                  <a:pt x="11269" y="6613"/>
                  <a:pt x="11073" y="6708"/>
                </a:cubicBezTo>
                <a:cubicBezTo>
                  <a:pt x="11172" y="6872"/>
                  <a:pt x="11170" y="7151"/>
                  <a:pt x="10922" y="7161"/>
                </a:cubicBezTo>
                <a:cubicBezTo>
                  <a:pt x="10897" y="7312"/>
                  <a:pt x="11022" y="7314"/>
                  <a:pt x="10997" y="7464"/>
                </a:cubicBezTo>
                <a:cubicBezTo>
                  <a:pt x="10933" y="7538"/>
                  <a:pt x="10881" y="7625"/>
                  <a:pt x="10770" y="7653"/>
                </a:cubicBezTo>
                <a:cubicBezTo>
                  <a:pt x="10861" y="7885"/>
                  <a:pt x="10770" y="8087"/>
                  <a:pt x="10543" y="8107"/>
                </a:cubicBezTo>
                <a:cubicBezTo>
                  <a:pt x="10621" y="8289"/>
                  <a:pt x="10575" y="8564"/>
                  <a:pt x="10316" y="8523"/>
                </a:cubicBezTo>
                <a:cubicBezTo>
                  <a:pt x="10316" y="8624"/>
                  <a:pt x="10316" y="8725"/>
                  <a:pt x="10316" y="8826"/>
                </a:cubicBezTo>
                <a:cubicBezTo>
                  <a:pt x="10226" y="8874"/>
                  <a:pt x="10177" y="8964"/>
                  <a:pt x="10014" y="8939"/>
                </a:cubicBezTo>
                <a:cubicBezTo>
                  <a:pt x="10014" y="9028"/>
                  <a:pt x="10014" y="9116"/>
                  <a:pt x="10014" y="9204"/>
                </a:cubicBezTo>
                <a:cubicBezTo>
                  <a:pt x="9926" y="9255"/>
                  <a:pt x="9888" y="9356"/>
                  <a:pt x="9711" y="9317"/>
                </a:cubicBezTo>
                <a:cubicBezTo>
                  <a:pt x="9739" y="9496"/>
                  <a:pt x="9657" y="9566"/>
                  <a:pt x="9598" y="9658"/>
                </a:cubicBezTo>
                <a:cubicBezTo>
                  <a:pt x="9509" y="9670"/>
                  <a:pt x="9441" y="9732"/>
                  <a:pt x="9371" y="9658"/>
                </a:cubicBezTo>
                <a:cubicBezTo>
                  <a:pt x="9344" y="9869"/>
                  <a:pt x="9211" y="10094"/>
                  <a:pt x="8992" y="9998"/>
                </a:cubicBezTo>
                <a:cubicBezTo>
                  <a:pt x="8924" y="10143"/>
                  <a:pt x="8790" y="10387"/>
                  <a:pt x="8576" y="10263"/>
                </a:cubicBezTo>
                <a:cubicBezTo>
                  <a:pt x="8514" y="10439"/>
                  <a:pt x="8368" y="10651"/>
                  <a:pt x="8122" y="10528"/>
                </a:cubicBezTo>
                <a:cubicBezTo>
                  <a:pt x="8076" y="10699"/>
                  <a:pt x="7875" y="10820"/>
                  <a:pt x="7669" y="10717"/>
                </a:cubicBezTo>
                <a:cubicBezTo>
                  <a:pt x="7601" y="10893"/>
                  <a:pt x="7396" y="11007"/>
                  <a:pt x="7215" y="10868"/>
                </a:cubicBezTo>
                <a:cubicBezTo>
                  <a:pt x="7135" y="10977"/>
                  <a:pt x="6904" y="11166"/>
                  <a:pt x="6761" y="10982"/>
                </a:cubicBezTo>
                <a:cubicBezTo>
                  <a:pt x="6622" y="11007"/>
                  <a:pt x="6585" y="11134"/>
                  <a:pt x="6458" y="11171"/>
                </a:cubicBezTo>
                <a:cubicBezTo>
                  <a:pt x="6379" y="11137"/>
                  <a:pt x="6290" y="11112"/>
                  <a:pt x="6231" y="11057"/>
                </a:cubicBezTo>
                <a:cubicBezTo>
                  <a:pt x="6123" y="11088"/>
                  <a:pt x="6080" y="11184"/>
                  <a:pt x="5966" y="11209"/>
                </a:cubicBezTo>
                <a:cubicBezTo>
                  <a:pt x="5828" y="11208"/>
                  <a:pt x="5797" y="11101"/>
                  <a:pt x="5702" y="11057"/>
                </a:cubicBezTo>
                <a:cubicBezTo>
                  <a:pt x="5442" y="11329"/>
                  <a:pt x="5208" y="10959"/>
                  <a:pt x="4870" y="11133"/>
                </a:cubicBezTo>
                <a:cubicBezTo>
                  <a:pt x="4832" y="11083"/>
                  <a:pt x="4767" y="11059"/>
                  <a:pt x="4756" y="10982"/>
                </a:cubicBezTo>
                <a:cubicBezTo>
                  <a:pt x="4630" y="10994"/>
                  <a:pt x="4588" y="11091"/>
                  <a:pt x="4416" y="11057"/>
                </a:cubicBezTo>
                <a:cubicBezTo>
                  <a:pt x="4357" y="11003"/>
                  <a:pt x="4284" y="10962"/>
                  <a:pt x="4264" y="10868"/>
                </a:cubicBezTo>
                <a:cubicBezTo>
                  <a:pt x="4057" y="10934"/>
                  <a:pt x="3772" y="10926"/>
                  <a:pt x="3773" y="10679"/>
                </a:cubicBezTo>
                <a:cubicBezTo>
                  <a:pt x="3576" y="10781"/>
                  <a:pt x="3348" y="10742"/>
                  <a:pt x="3319" y="10490"/>
                </a:cubicBezTo>
                <a:cubicBezTo>
                  <a:pt x="3075" y="10562"/>
                  <a:pt x="2929" y="10465"/>
                  <a:pt x="2865" y="10263"/>
                </a:cubicBezTo>
                <a:cubicBezTo>
                  <a:pt x="2777" y="10263"/>
                  <a:pt x="2688" y="10263"/>
                  <a:pt x="2600" y="10263"/>
                </a:cubicBezTo>
                <a:cubicBezTo>
                  <a:pt x="2551" y="10161"/>
                  <a:pt x="2432" y="10129"/>
                  <a:pt x="2449" y="9961"/>
                </a:cubicBezTo>
                <a:cubicBezTo>
                  <a:pt x="2178" y="9992"/>
                  <a:pt x="2071" y="9859"/>
                  <a:pt x="2071" y="9620"/>
                </a:cubicBezTo>
                <a:cubicBezTo>
                  <a:pt x="1909" y="9679"/>
                  <a:pt x="1688" y="9578"/>
                  <a:pt x="1730" y="9317"/>
                </a:cubicBezTo>
                <a:cubicBezTo>
                  <a:pt x="1639" y="9270"/>
                  <a:pt x="1501" y="9269"/>
                  <a:pt x="1428" y="9204"/>
                </a:cubicBezTo>
                <a:cubicBezTo>
                  <a:pt x="1405" y="9113"/>
                  <a:pt x="1373" y="9031"/>
                  <a:pt x="1390" y="8901"/>
                </a:cubicBezTo>
                <a:cubicBezTo>
                  <a:pt x="1021" y="8892"/>
                  <a:pt x="1141" y="8393"/>
                  <a:pt x="822" y="8334"/>
                </a:cubicBezTo>
                <a:cubicBezTo>
                  <a:pt x="823" y="8234"/>
                  <a:pt x="808" y="8118"/>
                  <a:pt x="860" y="8069"/>
                </a:cubicBezTo>
                <a:cubicBezTo>
                  <a:pt x="770" y="7995"/>
                  <a:pt x="651" y="7951"/>
                  <a:pt x="595" y="7842"/>
                </a:cubicBezTo>
                <a:cubicBezTo>
                  <a:pt x="590" y="7748"/>
                  <a:pt x="615" y="7685"/>
                  <a:pt x="671" y="7653"/>
                </a:cubicBezTo>
                <a:cubicBezTo>
                  <a:pt x="593" y="7555"/>
                  <a:pt x="469" y="7503"/>
                  <a:pt x="406" y="7388"/>
                </a:cubicBezTo>
                <a:cubicBezTo>
                  <a:pt x="388" y="7269"/>
                  <a:pt x="460" y="7241"/>
                  <a:pt x="482" y="7161"/>
                </a:cubicBezTo>
                <a:cubicBezTo>
                  <a:pt x="378" y="7039"/>
                  <a:pt x="196" y="6853"/>
                  <a:pt x="368" y="6670"/>
                </a:cubicBezTo>
                <a:cubicBezTo>
                  <a:pt x="330" y="6557"/>
                  <a:pt x="210" y="6526"/>
                  <a:pt x="179" y="6405"/>
                </a:cubicBezTo>
                <a:cubicBezTo>
                  <a:pt x="189" y="6289"/>
                  <a:pt x="261" y="6235"/>
                  <a:pt x="293" y="6140"/>
                </a:cubicBezTo>
                <a:cubicBezTo>
                  <a:pt x="150" y="6078"/>
                  <a:pt x="62" y="5768"/>
                  <a:pt x="255" y="5686"/>
                </a:cubicBezTo>
                <a:cubicBezTo>
                  <a:pt x="213" y="5587"/>
                  <a:pt x="145" y="5505"/>
                  <a:pt x="141" y="5384"/>
                </a:cubicBezTo>
                <a:cubicBezTo>
                  <a:pt x="139" y="5282"/>
                  <a:pt x="281" y="5279"/>
                  <a:pt x="293" y="5157"/>
                </a:cubicBezTo>
                <a:cubicBezTo>
                  <a:pt x="305" y="5029"/>
                  <a:pt x="0" y="4726"/>
                  <a:pt x="368" y="4665"/>
                </a:cubicBezTo>
                <a:cubicBezTo>
                  <a:pt x="236" y="4496"/>
                  <a:pt x="247" y="4268"/>
                  <a:pt x="444" y="4173"/>
                </a:cubicBezTo>
                <a:cubicBezTo>
                  <a:pt x="349" y="4014"/>
                  <a:pt x="328" y="3711"/>
                  <a:pt x="595" y="3719"/>
                </a:cubicBezTo>
                <a:cubicBezTo>
                  <a:pt x="505" y="3480"/>
                  <a:pt x="593" y="3255"/>
                  <a:pt x="822" y="3228"/>
                </a:cubicBezTo>
                <a:cubicBezTo>
                  <a:pt x="734" y="3036"/>
                  <a:pt x="807" y="2787"/>
                  <a:pt x="1049" y="2812"/>
                </a:cubicBezTo>
                <a:cubicBezTo>
                  <a:pt x="990" y="2575"/>
                  <a:pt x="1043" y="2362"/>
                  <a:pt x="1314" y="2358"/>
                </a:cubicBezTo>
                <a:cubicBezTo>
                  <a:pt x="1283" y="2087"/>
                  <a:pt x="1416" y="1980"/>
                  <a:pt x="1654" y="1980"/>
                </a:cubicBezTo>
                <a:cubicBezTo>
                  <a:pt x="1638" y="1849"/>
                  <a:pt x="1669" y="1768"/>
                  <a:pt x="1692" y="1677"/>
                </a:cubicBezTo>
                <a:cubicBezTo>
                  <a:pt x="1916" y="1583"/>
                  <a:pt x="2068" y="1599"/>
                  <a:pt x="2071" y="1337"/>
                </a:cubicBezTo>
                <a:cubicBezTo>
                  <a:pt x="2204" y="1316"/>
                  <a:pt x="2240" y="1226"/>
                  <a:pt x="2373" y="1299"/>
                </a:cubicBezTo>
                <a:cubicBezTo>
                  <a:pt x="2432" y="1206"/>
                  <a:pt x="2441" y="1064"/>
                  <a:pt x="2524" y="996"/>
                </a:cubicBezTo>
                <a:cubicBezTo>
                  <a:pt x="2613" y="996"/>
                  <a:pt x="2701" y="996"/>
                  <a:pt x="2789" y="996"/>
                </a:cubicBezTo>
                <a:cubicBezTo>
                  <a:pt x="2828" y="844"/>
                  <a:pt x="3003" y="632"/>
                  <a:pt x="3205" y="769"/>
                </a:cubicBezTo>
                <a:cubicBezTo>
                  <a:pt x="3295" y="620"/>
                  <a:pt x="3443" y="410"/>
                  <a:pt x="3697" y="542"/>
                </a:cubicBezTo>
                <a:cubicBezTo>
                  <a:pt x="3750" y="398"/>
                  <a:pt x="3999" y="204"/>
                  <a:pt x="4151" y="391"/>
                </a:cubicBezTo>
                <a:cubicBezTo>
                  <a:pt x="4215" y="221"/>
                  <a:pt x="4510" y="122"/>
                  <a:pt x="4680" y="277"/>
                </a:cubicBezTo>
                <a:cubicBezTo>
                  <a:pt x="4738" y="184"/>
                  <a:pt x="4823" y="118"/>
                  <a:pt x="4945" y="88"/>
                </a:cubicBezTo>
                <a:cubicBezTo>
                  <a:pt x="5060" y="87"/>
                  <a:pt x="5092" y="168"/>
                  <a:pt x="5172" y="202"/>
                </a:cubicBezTo>
                <a:cubicBezTo>
                  <a:pt x="5264" y="81"/>
                  <a:pt x="5539" y="44"/>
                  <a:pt x="5664" y="164"/>
                </a:cubicBezTo>
                <a:cubicBezTo>
                  <a:pt x="5796" y="51"/>
                  <a:pt x="6076" y="0"/>
                  <a:pt x="6118" y="240"/>
                </a:cubicBezTo>
                <a:close/>
                <a:moveTo>
                  <a:pt x="4567" y="731"/>
                </a:moveTo>
                <a:cubicBezTo>
                  <a:pt x="5362" y="599"/>
                  <a:pt x="6333" y="695"/>
                  <a:pt x="6988" y="769"/>
                </a:cubicBezTo>
                <a:cubicBezTo>
                  <a:pt x="6322" y="558"/>
                  <a:pt x="5259" y="519"/>
                  <a:pt x="4567" y="731"/>
                </a:cubicBezTo>
                <a:close/>
                <a:moveTo>
                  <a:pt x="3054" y="1337"/>
                </a:moveTo>
                <a:cubicBezTo>
                  <a:pt x="3531" y="1183"/>
                  <a:pt x="3900" y="922"/>
                  <a:pt x="4416" y="807"/>
                </a:cubicBezTo>
                <a:cubicBezTo>
                  <a:pt x="4046" y="757"/>
                  <a:pt x="3372" y="1120"/>
                  <a:pt x="3054" y="1337"/>
                </a:cubicBezTo>
                <a:close/>
                <a:moveTo>
                  <a:pt x="4756" y="1034"/>
                </a:moveTo>
                <a:cubicBezTo>
                  <a:pt x="4895" y="971"/>
                  <a:pt x="5151" y="1026"/>
                  <a:pt x="5210" y="883"/>
                </a:cubicBezTo>
                <a:cubicBezTo>
                  <a:pt x="5064" y="715"/>
                  <a:pt x="4658" y="858"/>
                  <a:pt x="4756" y="1034"/>
                </a:cubicBezTo>
                <a:close/>
                <a:moveTo>
                  <a:pt x="6080" y="996"/>
                </a:moveTo>
                <a:cubicBezTo>
                  <a:pt x="6224" y="1041"/>
                  <a:pt x="6470" y="984"/>
                  <a:pt x="6534" y="1110"/>
                </a:cubicBezTo>
                <a:cubicBezTo>
                  <a:pt x="6492" y="1181"/>
                  <a:pt x="6440" y="1242"/>
                  <a:pt x="6420" y="1337"/>
                </a:cubicBezTo>
                <a:cubicBezTo>
                  <a:pt x="6625" y="1277"/>
                  <a:pt x="6720" y="1107"/>
                  <a:pt x="6761" y="883"/>
                </a:cubicBezTo>
                <a:cubicBezTo>
                  <a:pt x="6570" y="895"/>
                  <a:pt x="6145" y="670"/>
                  <a:pt x="6080" y="996"/>
                </a:cubicBezTo>
                <a:close/>
                <a:moveTo>
                  <a:pt x="8463" y="1412"/>
                </a:moveTo>
                <a:cubicBezTo>
                  <a:pt x="8052" y="1218"/>
                  <a:pt x="7603" y="860"/>
                  <a:pt x="7139" y="845"/>
                </a:cubicBezTo>
                <a:cubicBezTo>
                  <a:pt x="7597" y="992"/>
                  <a:pt x="8055" y="1341"/>
                  <a:pt x="8463" y="1412"/>
                </a:cubicBezTo>
                <a:close/>
                <a:moveTo>
                  <a:pt x="4037" y="1374"/>
                </a:moveTo>
                <a:cubicBezTo>
                  <a:pt x="3987" y="1009"/>
                  <a:pt x="4556" y="1262"/>
                  <a:pt x="4567" y="958"/>
                </a:cubicBezTo>
                <a:cubicBezTo>
                  <a:pt x="4387" y="790"/>
                  <a:pt x="3711" y="1162"/>
                  <a:pt x="4037" y="1374"/>
                </a:cubicBezTo>
                <a:close/>
                <a:moveTo>
                  <a:pt x="5286" y="1261"/>
                </a:moveTo>
                <a:cubicBezTo>
                  <a:pt x="5231" y="1190"/>
                  <a:pt x="5230" y="1064"/>
                  <a:pt x="5134" y="1034"/>
                </a:cubicBezTo>
                <a:cubicBezTo>
                  <a:pt x="5154" y="1306"/>
                  <a:pt x="4757" y="1160"/>
                  <a:pt x="4718" y="1374"/>
                </a:cubicBezTo>
                <a:cubicBezTo>
                  <a:pt x="4743" y="1425"/>
                  <a:pt x="4799" y="1445"/>
                  <a:pt x="4870" y="1450"/>
                </a:cubicBezTo>
                <a:cubicBezTo>
                  <a:pt x="4947" y="1401"/>
                  <a:pt x="4938" y="1267"/>
                  <a:pt x="5097" y="1299"/>
                </a:cubicBezTo>
                <a:cubicBezTo>
                  <a:pt x="5080" y="1371"/>
                  <a:pt x="4988" y="1367"/>
                  <a:pt x="5021" y="1488"/>
                </a:cubicBezTo>
                <a:cubicBezTo>
                  <a:pt x="5234" y="1476"/>
                  <a:pt x="5357" y="1555"/>
                  <a:pt x="5588" y="1526"/>
                </a:cubicBezTo>
                <a:cubicBezTo>
                  <a:pt x="5581" y="1339"/>
                  <a:pt x="5620" y="1088"/>
                  <a:pt x="5475" y="920"/>
                </a:cubicBezTo>
                <a:cubicBezTo>
                  <a:pt x="5424" y="920"/>
                  <a:pt x="5374" y="920"/>
                  <a:pt x="5323" y="920"/>
                </a:cubicBezTo>
                <a:cubicBezTo>
                  <a:pt x="5313" y="1071"/>
                  <a:pt x="5419" y="1187"/>
                  <a:pt x="5286" y="1261"/>
                </a:cubicBezTo>
                <a:close/>
                <a:moveTo>
                  <a:pt x="6874" y="1147"/>
                </a:moveTo>
                <a:cubicBezTo>
                  <a:pt x="7039" y="1121"/>
                  <a:pt x="7087" y="1212"/>
                  <a:pt x="7253" y="1185"/>
                </a:cubicBezTo>
                <a:cubicBezTo>
                  <a:pt x="7323" y="912"/>
                  <a:pt x="6802" y="781"/>
                  <a:pt x="6874" y="1147"/>
                </a:cubicBezTo>
                <a:close/>
                <a:moveTo>
                  <a:pt x="5777" y="996"/>
                </a:moveTo>
                <a:cubicBezTo>
                  <a:pt x="5757" y="1165"/>
                  <a:pt x="5688" y="1285"/>
                  <a:pt x="5664" y="1450"/>
                </a:cubicBezTo>
                <a:cubicBezTo>
                  <a:pt x="5750" y="1570"/>
                  <a:pt x="6062" y="1541"/>
                  <a:pt x="6156" y="1450"/>
                </a:cubicBezTo>
                <a:cubicBezTo>
                  <a:pt x="6037" y="1208"/>
                  <a:pt x="6059" y="912"/>
                  <a:pt x="5777" y="996"/>
                </a:cubicBezTo>
                <a:close/>
                <a:moveTo>
                  <a:pt x="6118" y="1147"/>
                </a:moveTo>
                <a:cubicBezTo>
                  <a:pt x="6227" y="1152"/>
                  <a:pt x="6183" y="1309"/>
                  <a:pt x="6307" y="1299"/>
                </a:cubicBezTo>
                <a:cubicBezTo>
                  <a:pt x="6440" y="1160"/>
                  <a:pt x="6181" y="991"/>
                  <a:pt x="6118" y="1147"/>
                </a:cubicBezTo>
                <a:close/>
                <a:moveTo>
                  <a:pt x="4378" y="1299"/>
                </a:moveTo>
                <a:cubicBezTo>
                  <a:pt x="4584" y="1241"/>
                  <a:pt x="4831" y="1222"/>
                  <a:pt x="4983" y="1110"/>
                </a:cubicBezTo>
                <a:cubicBezTo>
                  <a:pt x="4752" y="1143"/>
                  <a:pt x="4447" y="1103"/>
                  <a:pt x="4378" y="1299"/>
                </a:cubicBezTo>
                <a:close/>
                <a:moveTo>
                  <a:pt x="7063" y="1450"/>
                </a:moveTo>
                <a:cubicBezTo>
                  <a:pt x="7055" y="1378"/>
                  <a:pt x="7106" y="1367"/>
                  <a:pt x="7101" y="1299"/>
                </a:cubicBezTo>
                <a:cubicBezTo>
                  <a:pt x="6994" y="1330"/>
                  <a:pt x="7003" y="1245"/>
                  <a:pt x="6912" y="1261"/>
                </a:cubicBezTo>
                <a:cubicBezTo>
                  <a:pt x="6896" y="1333"/>
                  <a:pt x="6831" y="1356"/>
                  <a:pt x="6836" y="1450"/>
                </a:cubicBezTo>
                <a:cubicBezTo>
                  <a:pt x="7017" y="1597"/>
                  <a:pt x="7073" y="1869"/>
                  <a:pt x="7404" y="1866"/>
                </a:cubicBezTo>
                <a:cubicBezTo>
                  <a:pt x="7508" y="1679"/>
                  <a:pt x="7424" y="1535"/>
                  <a:pt x="7479" y="1299"/>
                </a:cubicBezTo>
                <a:cubicBezTo>
                  <a:pt x="7301" y="1093"/>
                  <a:pt x="7240" y="1427"/>
                  <a:pt x="7063" y="1450"/>
                </a:cubicBezTo>
                <a:close/>
                <a:moveTo>
                  <a:pt x="3962" y="1715"/>
                </a:moveTo>
                <a:cubicBezTo>
                  <a:pt x="3789" y="1743"/>
                  <a:pt x="3681" y="1837"/>
                  <a:pt x="3470" y="1828"/>
                </a:cubicBezTo>
                <a:cubicBezTo>
                  <a:pt x="3576" y="1999"/>
                  <a:pt x="3837" y="2016"/>
                  <a:pt x="3848" y="2282"/>
                </a:cubicBezTo>
                <a:cubicBezTo>
                  <a:pt x="4068" y="2260"/>
                  <a:pt x="4046" y="1819"/>
                  <a:pt x="3962" y="1715"/>
                </a:cubicBezTo>
                <a:close/>
                <a:moveTo>
                  <a:pt x="4643" y="1563"/>
                </a:moveTo>
                <a:cubicBezTo>
                  <a:pt x="4536" y="1622"/>
                  <a:pt x="4352" y="1800"/>
                  <a:pt x="4227" y="1715"/>
                </a:cubicBezTo>
                <a:cubicBezTo>
                  <a:pt x="4322" y="1645"/>
                  <a:pt x="4615" y="1576"/>
                  <a:pt x="4529" y="1450"/>
                </a:cubicBezTo>
                <a:cubicBezTo>
                  <a:pt x="4451" y="1500"/>
                  <a:pt x="4285" y="1657"/>
                  <a:pt x="4189" y="1563"/>
                </a:cubicBezTo>
                <a:cubicBezTo>
                  <a:pt x="4262" y="1496"/>
                  <a:pt x="4560" y="1457"/>
                  <a:pt x="4453" y="1337"/>
                </a:cubicBezTo>
                <a:cubicBezTo>
                  <a:pt x="4291" y="1484"/>
                  <a:pt x="4297" y="1256"/>
                  <a:pt x="4227" y="1261"/>
                </a:cubicBezTo>
                <a:cubicBezTo>
                  <a:pt x="4130" y="1265"/>
                  <a:pt x="4151" y="1388"/>
                  <a:pt x="4151" y="1488"/>
                </a:cubicBezTo>
                <a:cubicBezTo>
                  <a:pt x="4048" y="1491"/>
                  <a:pt x="4075" y="1425"/>
                  <a:pt x="4000" y="1488"/>
                </a:cubicBezTo>
                <a:cubicBezTo>
                  <a:pt x="3836" y="2044"/>
                  <a:pt x="4646" y="1878"/>
                  <a:pt x="4643" y="1563"/>
                </a:cubicBezTo>
                <a:close/>
                <a:moveTo>
                  <a:pt x="6345" y="1412"/>
                </a:moveTo>
                <a:cubicBezTo>
                  <a:pt x="6464" y="1445"/>
                  <a:pt x="6429" y="1631"/>
                  <a:pt x="6572" y="1639"/>
                </a:cubicBezTo>
                <a:cubicBezTo>
                  <a:pt x="6651" y="1542"/>
                  <a:pt x="6762" y="1477"/>
                  <a:pt x="6761" y="1299"/>
                </a:cubicBezTo>
                <a:cubicBezTo>
                  <a:pt x="6654" y="1369"/>
                  <a:pt x="6461" y="1352"/>
                  <a:pt x="6345" y="1412"/>
                </a:cubicBezTo>
                <a:close/>
                <a:moveTo>
                  <a:pt x="2903" y="1488"/>
                </a:moveTo>
                <a:cubicBezTo>
                  <a:pt x="2911" y="1440"/>
                  <a:pt x="2962" y="1410"/>
                  <a:pt x="2865" y="1412"/>
                </a:cubicBezTo>
                <a:cubicBezTo>
                  <a:pt x="2512" y="1740"/>
                  <a:pt x="2068" y="1977"/>
                  <a:pt x="1806" y="2396"/>
                </a:cubicBezTo>
                <a:cubicBezTo>
                  <a:pt x="2205" y="2127"/>
                  <a:pt x="2474" y="1728"/>
                  <a:pt x="2903" y="1488"/>
                </a:cubicBezTo>
                <a:close/>
                <a:moveTo>
                  <a:pt x="3016" y="1677"/>
                </a:moveTo>
                <a:cubicBezTo>
                  <a:pt x="3194" y="1819"/>
                  <a:pt x="3538" y="1602"/>
                  <a:pt x="3773" y="1563"/>
                </a:cubicBezTo>
                <a:cubicBezTo>
                  <a:pt x="3681" y="1351"/>
                  <a:pt x="3066" y="1390"/>
                  <a:pt x="3016" y="1677"/>
                </a:cubicBezTo>
                <a:close/>
                <a:moveTo>
                  <a:pt x="7442" y="2055"/>
                </a:moveTo>
                <a:cubicBezTo>
                  <a:pt x="7574" y="2149"/>
                  <a:pt x="7814" y="2128"/>
                  <a:pt x="7933" y="2017"/>
                </a:cubicBezTo>
                <a:cubicBezTo>
                  <a:pt x="7873" y="1939"/>
                  <a:pt x="7703" y="1971"/>
                  <a:pt x="7631" y="1904"/>
                </a:cubicBezTo>
                <a:cubicBezTo>
                  <a:pt x="7693" y="1714"/>
                  <a:pt x="7863" y="1632"/>
                  <a:pt x="7896" y="1412"/>
                </a:cubicBezTo>
                <a:cubicBezTo>
                  <a:pt x="7603" y="1482"/>
                  <a:pt x="7421" y="1789"/>
                  <a:pt x="7442" y="2055"/>
                </a:cubicBezTo>
                <a:close/>
                <a:moveTo>
                  <a:pt x="8349" y="1677"/>
                </a:moveTo>
                <a:cubicBezTo>
                  <a:pt x="8338" y="1486"/>
                  <a:pt x="8209" y="1414"/>
                  <a:pt x="8009" y="1412"/>
                </a:cubicBezTo>
                <a:cubicBezTo>
                  <a:pt x="7997" y="1625"/>
                  <a:pt x="8199" y="1625"/>
                  <a:pt x="8349" y="1677"/>
                </a:cubicBezTo>
                <a:close/>
                <a:moveTo>
                  <a:pt x="9635" y="2509"/>
                </a:moveTo>
                <a:cubicBezTo>
                  <a:pt x="9355" y="2096"/>
                  <a:pt x="8984" y="1773"/>
                  <a:pt x="8576" y="1488"/>
                </a:cubicBezTo>
                <a:cubicBezTo>
                  <a:pt x="8921" y="1837"/>
                  <a:pt x="9280" y="2171"/>
                  <a:pt x="9635" y="2509"/>
                </a:cubicBezTo>
                <a:close/>
                <a:moveTo>
                  <a:pt x="5777" y="1677"/>
                </a:moveTo>
                <a:cubicBezTo>
                  <a:pt x="5754" y="1914"/>
                  <a:pt x="5918" y="1965"/>
                  <a:pt x="6156" y="1942"/>
                </a:cubicBezTo>
                <a:cubicBezTo>
                  <a:pt x="6256" y="1854"/>
                  <a:pt x="6055" y="1840"/>
                  <a:pt x="6156" y="1753"/>
                </a:cubicBezTo>
                <a:cubicBezTo>
                  <a:pt x="6286" y="1769"/>
                  <a:pt x="6368" y="1738"/>
                  <a:pt x="6458" y="1715"/>
                </a:cubicBezTo>
                <a:cubicBezTo>
                  <a:pt x="6357" y="1380"/>
                  <a:pt x="6056" y="1669"/>
                  <a:pt x="5777" y="1677"/>
                </a:cubicBezTo>
                <a:close/>
                <a:moveTo>
                  <a:pt x="4945" y="1980"/>
                </a:moveTo>
                <a:cubicBezTo>
                  <a:pt x="5181" y="1893"/>
                  <a:pt x="5660" y="2048"/>
                  <a:pt x="5550" y="1715"/>
                </a:cubicBezTo>
                <a:cubicBezTo>
                  <a:pt x="5342" y="1822"/>
                  <a:pt x="5149" y="1588"/>
                  <a:pt x="4945" y="1563"/>
                </a:cubicBezTo>
                <a:cubicBezTo>
                  <a:pt x="4985" y="1739"/>
                  <a:pt x="4876" y="1891"/>
                  <a:pt x="4945" y="1980"/>
                </a:cubicBezTo>
                <a:close/>
                <a:moveTo>
                  <a:pt x="7933" y="1601"/>
                </a:moveTo>
                <a:cubicBezTo>
                  <a:pt x="7894" y="1688"/>
                  <a:pt x="7803" y="1723"/>
                  <a:pt x="7820" y="1866"/>
                </a:cubicBezTo>
                <a:cubicBezTo>
                  <a:pt x="7960" y="1890"/>
                  <a:pt x="8041" y="1972"/>
                  <a:pt x="8160" y="2017"/>
                </a:cubicBezTo>
                <a:cubicBezTo>
                  <a:pt x="8205" y="1961"/>
                  <a:pt x="8207" y="1863"/>
                  <a:pt x="8274" y="1828"/>
                </a:cubicBezTo>
                <a:cubicBezTo>
                  <a:pt x="8381" y="1871"/>
                  <a:pt x="8347" y="1995"/>
                  <a:pt x="8312" y="2093"/>
                </a:cubicBezTo>
                <a:cubicBezTo>
                  <a:pt x="8493" y="2164"/>
                  <a:pt x="8614" y="2295"/>
                  <a:pt x="8803" y="2358"/>
                </a:cubicBezTo>
                <a:cubicBezTo>
                  <a:pt x="9159" y="1867"/>
                  <a:pt x="8207" y="1827"/>
                  <a:pt x="7933" y="1601"/>
                </a:cubicBezTo>
                <a:close/>
                <a:moveTo>
                  <a:pt x="8387" y="1677"/>
                </a:moveTo>
                <a:cubicBezTo>
                  <a:pt x="8537" y="1729"/>
                  <a:pt x="8644" y="1823"/>
                  <a:pt x="8803" y="1866"/>
                </a:cubicBezTo>
                <a:cubicBezTo>
                  <a:pt x="8781" y="1710"/>
                  <a:pt x="8492" y="1509"/>
                  <a:pt x="8387" y="1677"/>
                </a:cubicBezTo>
                <a:close/>
                <a:moveTo>
                  <a:pt x="6307" y="1942"/>
                </a:moveTo>
                <a:cubicBezTo>
                  <a:pt x="6356" y="2093"/>
                  <a:pt x="6626" y="2073"/>
                  <a:pt x="6723" y="1980"/>
                </a:cubicBezTo>
                <a:cubicBezTo>
                  <a:pt x="6811" y="2048"/>
                  <a:pt x="6943" y="2215"/>
                  <a:pt x="7101" y="2093"/>
                </a:cubicBezTo>
                <a:cubicBezTo>
                  <a:pt x="7023" y="1566"/>
                  <a:pt x="6592" y="1630"/>
                  <a:pt x="6307" y="1942"/>
                </a:cubicBezTo>
                <a:close/>
                <a:moveTo>
                  <a:pt x="4264" y="2055"/>
                </a:moveTo>
                <a:cubicBezTo>
                  <a:pt x="4370" y="2120"/>
                  <a:pt x="4600" y="2194"/>
                  <a:pt x="4643" y="2017"/>
                </a:cubicBezTo>
                <a:cubicBezTo>
                  <a:pt x="4432" y="1908"/>
                  <a:pt x="4891" y="1981"/>
                  <a:pt x="4794" y="1753"/>
                </a:cubicBezTo>
                <a:cubicBezTo>
                  <a:pt x="4625" y="1720"/>
                  <a:pt x="4362" y="1893"/>
                  <a:pt x="4264" y="2055"/>
                </a:cubicBezTo>
                <a:close/>
                <a:moveTo>
                  <a:pt x="2524" y="2396"/>
                </a:moveTo>
                <a:cubicBezTo>
                  <a:pt x="2772" y="2328"/>
                  <a:pt x="2862" y="2103"/>
                  <a:pt x="2865" y="1790"/>
                </a:cubicBezTo>
                <a:cubicBezTo>
                  <a:pt x="2546" y="1787"/>
                  <a:pt x="2575" y="2131"/>
                  <a:pt x="2524" y="2396"/>
                </a:cubicBezTo>
                <a:close/>
                <a:moveTo>
                  <a:pt x="2978" y="2169"/>
                </a:moveTo>
                <a:cubicBezTo>
                  <a:pt x="3095" y="2046"/>
                  <a:pt x="3272" y="1983"/>
                  <a:pt x="3357" y="1828"/>
                </a:cubicBezTo>
                <a:cubicBezTo>
                  <a:pt x="3256" y="1828"/>
                  <a:pt x="3155" y="1828"/>
                  <a:pt x="3054" y="1828"/>
                </a:cubicBezTo>
                <a:cubicBezTo>
                  <a:pt x="3046" y="1936"/>
                  <a:pt x="2879" y="2079"/>
                  <a:pt x="2978" y="2169"/>
                </a:cubicBezTo>
                <a:close/>
                <a:moveTo>
                  <a:pt x="3016" y="2282"/>
                </a:moveTo>
                <a:cubicBezTo>
                  <a:pt x="3183" y="2324"/>
                  <a:pt x="3417" y="2136"/>
                  <a:pt x="3508" y="1980"/>
                </a:cubicBezTo>
                <a:cubicBezTo>
                  <a:pt x="3290" y="2026"/>
                  <a:pt x="3158" y="2160"/>
                  <a:pt x="3016" y="2282"/>
                </a:cubicBezTo>
                <a:close/>
                <a:moveTo>
                  <a:pt x="7442" y="2244"/>
                </a:moveTo>
                <a:cubicBezTo>
                  <a:pt x="7421" y="2454"/>
                  <a:pt x="7555" y="2510"/>
                  <a:pt x="7744" y="2509"/>
                </a:cubicBezTo>
                <a:cubicBezTo>
                  <a:pt x="7837" y="2459"/>
                  <a:pt x="7676" y="2395"/>
                  <a:pt x="7782" y="2358"/>
                </a:cubicBezTo>
                <a:cubicBezTo>
                  <a:pt x="7807" y="2409"/>
                  <a:pt x="7863" y="2428"/>
                  <a:pt x="7933" y="2433"/>
                </a:cubicBezTo>
                <a:cubicBezTo>
                  <a:pt x="7997" y="2321"/>
                  <a:pt x="8083" y="2230"/>
                  <a:pt x="8122" y="2093"/>
                </a:cubicBezTo>
                <a:cubicBezTo>
                  <a:pt x="7918" y="2102"/>
                  <a:pt x="7752" y="2267"/>
                  <a:pt x="7442" y="2244"/>
                </a:cubicBezTo>
                <a:close/>
                <a:moveTo>
                  <a:pt x="5172" y="2131"/>
                </a:moveTo>
                <a:cubicBezTo>
                  <a:pt x="5181" y="2248"/>
                  <a:pt x="5277" y="2278"/>
                  <a:pt x="5323" y="2358"/>
                </a:cubicBezTo>
                <a:cubicBezTo>
                  <a:pt x="5361" y="2232"/>
                  <a:pt x="5520" y="2227"/>
                  <a:pt x="5550" y="2093"/>
                </a:cubicBezTo>
                <a:cubicBezTo>
                  <a:pt x="5385" y="2066"/>
                  <a:pt x="5337" y="2157"/>
                  <a:pt x="5172" y="2131"/>
                </a:cubicBezTo>
                <a:close/>
                <a:moveTo>
                  <a:pt x="5891" y="2282"/>
                </a:moveTo>
                <a:cubicBezTo>
                  <a:pt x="6013" y="2253"/>
                  <a:pt x="6114" y="2203"/>
                  <a:pt x="6193" y="2131"/>
                </a:cubicBezTo>
                <a:cubicBezTo>
                  <a:pt x="6116" y="2081"/>
                  <a:pt x="5814" y="2059"/>
                  <a:pt x="5740" y="2131"/>
                </a:cubicBezTo>
                <a:cubicBezTo>
                  <a:pt x="5815" y="2157"/>
                  <a:pt x="5826" y="2246"/>
                  <a:pt x="5891" y="2282"/>
                </a:cubicBezTo>
                <a:close/>
                <a:moveTo>
                  <a:pt x="3130" y="2509"/>
                </a:moveTo>
                <a:cubicBezTo>
                  <a:pt x="3323" y="2578"/>
                  <a:pt x="3619" y="2452"/>
                  <a:pt x="3621" y="2206"/>
                </a:cubicBezTo>
                <a:cubicBezTo>
                  <a:pt x="3439" y="2149"/>
                  <a:pt x="3162" y="2294"/>
                  <a:pt x="3130" y="2509"/>
                </a:cubicBezTo>
                <a:close/>
                <a:moveTo>
                  <a:pt x="3810" y="2698"/>
                </a:moveTo>
                <a:cubicBezTo>
                  <a:pt x="4096" y="2580"/>
                  <a:pt x="4480" y="2561"/>
                  <a:pt x="4756" y="2433"/>
                </a:cubicBezTo>
                <a:cubicBezTo>
                  <a:pt x="5014" y="2447"/>
                  <a:pt x="5077" y="2834"/>
                  <a:pt x="5248" y="2812"/>
                </a:cubicBezTo>
                <a:cubicBezTo>
                  <a:pt x="5311" y="2633"/>
                  <a:pt x="4874" y="2470"/>
                  <a:pt x="5021" y="2206"/>
                </a:cubicBezTo>
                <a:cubicBezTo>
                  <a:pt x="4525" y="2278"/>
                  <a:pt x="4078" y="2398"/>
                  <a:pt x="3810" y="2698"/>
                </a:cubicBezTo>
                <a:close/>
                <a:moveTo>
                  <a:pt x="5513" y="2471"/>
                </a:moveTo>
                <a:cubicBezTo>
                  <a:pt x="5574" y="2588"/>
                  <a:pt x="5545" y="2618"/>
                  <a:pt x="5588" y="2698"/>
                </a:cubicBezTo>
                <a:cubicBezTo>
                  <a:pt x="5711" y="2631"/>
                  <a:pt x="5955" y="2487"/>
                  <a:pt x="5853" y="2320"/>
                </a:cubicBezTo>
                <a:cubicBezTo>
                  <a:pt x="5749" y="2380"/>
                  <a:pt x="5607" y="2402"/>
                  <a:pt x="5513" y="2471"/>
                </a:cubicBezTo>
                <a:close/>
                <a:moveTo>
                  <a:pt x="5740" y="2244"/>
                </a:moveTo>
                <a:cubicBezTo>
                  <a:pt x="5530" y="2176"/>
                  <a:pt x="5382" y="2320"/>
                  <a:pt x="5361" y="2547"/>
                </a:cubicBezTo>
                <a:cubicBezTo>
                  <a:pt x="5478" y="2437"/>
                  <a:pt x="5657" y="2389"/>
                  <a:pt x="5740" y="2244"/>
                </a:cubicBezTo>
                <a:close/>
                <a:moveTo>
                  <a:pt x="7253" y="2433"/>
                </a:moveTo>
                <a:cubicBezTo>
                  <a:pt x="7003" y="2393"/>
                  <a:pt x="6761" y="2144"/>
                  <a:pt x="6496" y="2244"/>
                </a:cubicBezTo>
                <a:cubicBezTo>
                  <a:pt x="6559" y="2497"/>
                  <a:pt x="6996" y="2603"/>
                  <a:pt x="7253" y="2433"/>
                </a:cubicBezTo>
                <a:close/>
                <a:moveTo>
                  <a:pt x="8728" y="2698"/>
                </a:moveTo>
                <a:cubicBezTo>
                  <a:pt x="8780" y="2649"/>
                  <a:pt x="8765" y="2534"/>
                  <a:pt x="8765" y="2433"/>
                </a:cubicBezTo>
                <a:cubicBezTo>
                  <a:pt x="8549" y="2398"/>
                  <a:pt x="8430" y="2265"/>
                  <a:pt x="8236" y="2206"/>
                </a:cubicBezTo>
                <a:cubicBezTo>
                  <a:pt x="8391" y="2380"/>
                  <a:pt x="8518" y="2580"/>
                  <a:pt x="8728" y="2698"/>
                </a:cubicBezTo>
                <a:close/>
                <a:moveTo>
                  <a:pt x="2600" y="2623"/>
                </a:moveTo>
                <a:cubicBezTo>
                  <a:pt x="2622" y="2701"/>
                  <a:pt x="2680" y="2745"/>
                  <a:pt x="2714" y="2812"/>
                </a:cubicBezTo>
                <a:cubicBezTo>
                  <a:pt x="2963" y="2722"/>
                  <a:pt x="2964" y="2886"/>
                  <a:pt x="3167" y="2925"/>
                </a:cubicBezTo>
                <a:cubicBezTo>
                  <a:pt x="3184" y="2853"/>
                  <a:pt x="3276" y="2857"/>
                  <a:pt x="3243" y="2736"/>
                </a:cubicBezTo>
                <a:cubicBezTo>
                  <a:pt x="3015" y="2674"/>
                  <a:pt x="3039" y="2361"/>
                  <a:pt x="2865" y="2244"/>
                </a:cubicBezTo>
                <a:cubicBezTo>
                  <a:pt x="2826" y="2420"/>
                  <a:pt x="2634" y="2443"/>
                  <a:pt x="2600" y="2623"/>
                </a:cubicBezTo>
                <a:close/>
                <a:moveTo>
                  <a:pt x="5286" y="2623"/>
                </a:moveTo>
                <a:cubicBezTo>
                  <a:pt x="5300" y="2407"/>
                  <a:pt x="5221" y="2284"/>
                  <a:pt x="5059" y="2244"/>
                </a:cubicBezTo>
                <a:cubicBezTo>
                  <a:pt x="5063" y="2442"/>
                  <a:pt x="5115" y="2591"/>
                  <a:pt x="5286" y="2623"/>
                </a:cubicBezTo>
                <a:close/>
                <a:moveTo>
                  <a:pt x="6004" y="2774"/>
                </a:moveTo>
                <a:cubicBezTo>
                  <a:pt x="6050" y="2668"/>
                  <a:pt x="6276" y="2743"/>
                  <a:pt x="6345" y="2660"/>
                </a:cubicBezTo>
                <a:cubicBezTo>
                  <a:pt x="6164" y="2537"/>
                  <a:pt x="6450" y="2670"/>
                  <a:pt x="6496" y="2547"/>
                </a:cubicBezTo>
                <a:cubicBezTo>
                  <a:pt x="6451" y="1927"/>
                  <a:pt x="5718" y="2394"/>
                  <a:pt x="6004" y="2774"/>
                </a:cubicBezTo>
                <a:close/>
                <a:moveTo>
                  <a:pt x="7933" y="2698"/>
                </a:moveTo>
                <a:cubicBezTo>
                  <a:pt x="7987" y="2708"/>
                  <a:pt x="7976" y="2781"/>
                  <a:pt x="8009" y="2812"/>
                </a:cubicBezTo>
                <a:cubicBezTo>
                  <a:pt x="8228" y="2750"/>
                  <a:pt x="8244" y="2840"/>
                  <a:pt x="8463" y="2849"/>
                </a:cubicBezTo>
                <a:cubicBezTo>
                  <a:pt x="8489" y="2699"/>
                  <a:pt x="8344" y="2422"/>
                  <a:pt x="8198" y="2320"/>
                </a:cubicBezTo>
                <a:cubicBezTo>
                  <a:pt x="8140" y="2476"/>
                  <a:pt x="7979" y="2529"/>
                  <a:pt x="7933" y="2698"/>
                </a:cubicBezTo>
                <a:close/>
                <a:moveTo>
                  <a:pt x="3357" y="2698"/>
                </a:moveTo>
                <a:cubicBezTo>
                  <a:pt x="3513" y="2754"/>
                  <a:pt x="3980" y="2502"/>
                  <a:pt x="3810" y="2358"/>
                </a:cubicBezTo>
                <a:cubicBezTo>
                  <a:pt x="3664" y="2476"/>
                  <a:pt x="3392" y="2469"/>
                  <a:pt x="3357" y="2698"/>
                </a:cubicBezTo>
                <a:close/>
                <a:moveTo>
                  <a:pt x="1541" y="2887"/>
                </a:moveTo>
                <a:cubicBezTo>
                  <a:pt x="1721" y="2784"/>
                  <a:pt x="1997" y="2974"/>
                  <a:pt x="2108" y="2774"/>
                </a:cubicBezTo>
                <a:cubicBezTo>
                  <a:pt x="2049" y="2619"/>
                  <a:pt x="1898" y="2556"/>
                  <a:pt x="1768" y="2471"/>
                </a:cubicBezTo>
                <a:cubicBezTo>
                  <a:pt x="1713" y="2607"/>
                  <a:pt x="1428" y="2710"/>
                  <a:pt x="1541" y="2887"/>
                </a:cubicBezTo>
                <a:close/>
                <a:moveTo>
                  <a:pt x="4680" y="2774"/>
                </a:moveTo>
                <a:cubicBezTo>
                  <a:pt x="4784" y="2846"/>
                  <a:pt x="4945" y="2863"/>
                  <a:pt x="5097" y="2887"/>
                </a:cubicBezTo>
                <a:cubicBezTo>
                  <a:pt x="5147" y="2628"/>
                  <a:pt x="4639" y="2360"/>
                  <a:pt x="4680" y="2774"/>
                </a:cubicBezTo>
                <a:close/>
                <a:moveTo>
                  <a:pt x="5588" y="2774"/>
                </a:moveTo>
                <a:cubicBezTo>
                  <a:pt x="5730" y="2900"/>
                  <a:pt x="6084" y="2637"/>
                  <a:pt x="5891" y="2547"/>
                </a:cubicBezTo>
                <a:cubicBezTo>
                  <a:pt x="5850" y="2682"/>
                  <a:pt x="5664" y="2673"/>
                  <a:pt x="5588" y="2774"/>
                </a:cubicBezTo>
                <a:close/>
                <a:moveTo>
                  <a:pt x="6496" y="2774"/>
                </a:moveTo>
                <a:cubicBezTo>
                  <a:pt x="6650" y="2822"/>
                  <a:pt x="6678" y="2996"/>
                  <a:pt x="6874" y="3001"/>
                </a:cubicBezTo>
                <a:cubicBezTo>
                  <a:pt x="6882" y="2958"/>
                  <a:pt x="6916" y="2942"/>
                  <a:pt x="6950" y="2925"/>
                </a:cubicBezTo>
                <a:cubicBezTo>
                  <a:pt x="6959" y="2701"/>
                  <a:pt x="6778" y="2669"/>
                  <a:pt x="6647" y="2585"/>
                </a:cubicBezTo>
                <a:cubicBezTo>
                  <a:pt x="6628" y="2679"/>
                  <a:pt x="6555" y="2719"/>
                  <a:pt x="6496" y="2774"/>
                </a:cubicBezTo>
                <a:close/>
                <a:moveTo>
                  <a:pt x="7290" y="2623"/>
                </a:moveTo>
                <a:cubicBezTo>
                  <a:pt x="7178" y="2624"/>
                  <a:pt x="6928" y="2561"/>
                  <a:pt x="6799" y="2623"/>
                </a:cubicBezTo>
                <a:cubicBezTo>
                  <a:pt x="6905" y="2656"/>
                  <a:pt x="7193" y="2705"/>
                  <a:pt x="7290" y="2623"/>
                </a:cubicBezTo>
                <a:close/>
                <a:moveTo>
                  <a:pt x="9333" y="2887"/>
                </a:moveTo>
                <a:cubicBezTo>
                  <a:pt x="9437" y="3023"/>
                  <a:pt x="9789" y="2910"/>
                  <a:pt x="9938" y="3001"/>
                </a:cubicBezTo>
                <a:cubicBezTo>
                  <a:pt x="9865" y="2579"/>
                  <a:pt x="9512" y="2510"/>
                  <a:pt x="9333" y="2887"/>
                </a:cubicBezTo>
                <a:close/>
                <a:moveTo>
                  <a:pt x="4037" y="2736"/>
                </a:moveTo>
                <a:cubicBezTo>
                  <a:pt x="4161" y="2757"/>
                  <a:pt x="4418" y="2717"/>
                  <a:pt x="4302" y="2623"/>
                </a:cubicBezTo>
                <a:cubicBezTo>
                  <a:pt x="4274" y="2720"/>
                  <a:pt x="4022" y="2595"/>
                  <a:pt x="4037" y="2736"/>
                </a:cubicBezTo>
                <a:close/>
                <a:moveTo>
                  <a:pt x="7555" y="2774"/>
                </a:moveTo>
                <a:cubicBezTo>
                  <a:pt x="7416" y="2707"/>
                  <a:pt x="7211" y="2741"/>
                  <a:pt x="7063" y="2774"/>
                </a:cubicBezTo>
                <a:cubicBezTo>
                  <a:pt x="7239" y="3015"/>
                  <a:pt x="7548" y="3438"/>
                  <a:pt x="7971" y="3190"/>
                </a:cubicBezTo>
                <a:cubicBezTo>
                  <a:pt x="8015" y="3091"/>
                  <a:pt x="7854" y="3027"/>
                  <a:pt x="8009" y="3039"/>
                </a:cubicBezTo>
                <a:cubicBezTo>
                  <a:pt x="7920" y="2849"/>
                  <a:pt x="7652" y="2640"/>
                  <a:pt x="7479" y="2660"/>
                </a:cubicBezTo>
                <a:cubicBezTo>
                  <a:pt x="7533" y="2670"/>
                  <a:pt x="7523" y="2743"/>
                  <a:pt x="7555" y="2774"/>
                </a:cubicBezTo>
                <a:close/>
                <a:moveTo>
                  <a:pt x="3924" y="2774"/>
                </a:moveTo>
                <a:cubicBezTo>
                  <a:pt x="3761" y="2874"/>
                  <a:pt x="3454" y="3111"/>
                  <a:pt x="3659" y="3341"/>
                </a:cubicBezTo>
                <a:cubicBezTo>
                  <a:pt x="4053" y="3243"/>
                  <a:pt x="4131" y="2829"/>
                  <a:pt x="4643" y="2849"/>
                </a:cubicBezTo>
                <a:cubicBezTo>
                  <a:pt x="4565" y="2468"/>
                  <a:pt x="4291" y="2892"/>
                  <a:pt x="3924" y="2774"/>
                </a:cubicBezTo>
                <a:close/>
                <a:moveTo>
                  <a:pt x="3130" y="3228"/>
                </a:moveTo>
                <a:cubicBezTo>
                  <a:pt x="3249" y="3260"/>
                  <a:pt x="3289" y="3371"/>
                  <a:pt x="3432" y="3379"/>
                </a:cubicBezTo>
                <a:cubicBezTo>
                  <a:pt x="3350" y="2956"/>
                  <a:pt x="3696" y="2962"/>
                  <a:pt x="3810" y="2736"/>
                </a:cubicBezTo>
                <a:cubicBezTo>
                  <a:pt x="3470" y="2786"/>
                  <a:pt x="3305" y="3012"/>
                  <a:pt x="3130" y="3228"/>
                </a:cubicBezTo>
                <a:close/>
                <a:moveTo>
                  <a:pt x="5248" y="2887"/>
                </a:moveTo>
                <a:cubicBezTo>
                  <a:pt x="5422" y="3142"/>
                  <a:pt x="5661" y="3332"/>
                  <a:pt x="5664" y="3757"/>
                </a:cubicBezTo>
                <a:cubicBezTo>
                  <a:pt x="5772" y="3650"/>
                  <a:pt x="5890" y="3354"/>
                  <a:pt x="5777" y="3152"/>
                </a:cubicBezTo>
                <a:cubicBezTo>
                  <a:pt x="5560" y="3371"/>
                  <a:pt x="5496" y="2845"/>
                  <a:pt x="5323" y="2774"/>
                </a:cubicBezTo>
                <a:cubicBezTo>
                  <a:pt x="5305" y="2819"/>
                  <a:pt x="5283" y="2860"/>
                  <a:pt x="5248" y="2887"/>
                </a:cubicBezTo>
                <a:close/>
                <a:moveTo>
                  <a:pt x="1617" y="3152"/>
                </a:moveTo>
                <a:cubicBezTo>
                  <a:pt x="1744" y="3311"/>
                  <a:pt x="1887" y="3085"/>
                  <a:pt x="2146" y="3152"/>
                </a:cubicBezTo>
                <a:cubicBezTo>
                  <a:pt x="2424" y="2652"/>
                  <a:pt x="1638" y="2877"/>
                  <a:pt x="1617" y="3152"/>
                </a:cubicBezTo>
                <a:close/>
                <a:moveTo>
                  <a:pt x="5740" y="2849"/>
                </a:moveTo>
                <a:cubicBezTo>
                  <a:pt x="5755" y="2922"/>
                  <a:pt x="5753" y="3012"/>
                  <a:pt x="5853" y="3001"/>
                </a:cubicBezTo>
                <a:cubicBezTo>
                  <a:pt x="5830" y="2933"/>
                  <a:pt x="5964" y="2844"/>
                  <a:pt x="5853" y="2812"/>
                </a:cubicBezTo>
                <a:cubicBezTo>
                  <a:pt x="5847" y="2856"/>
                  <a:pt x="5793" y="2853"/>
                  <a:pt x="5740" y="2849"/>
                </a:cubicBezTo>
                <a:close/>
                <a:moveTo>
                  <a:pt x="2260" y="3039"/>
                </a:moveTo>
                <a:cubicBezTo>
                  <a:pt x="2211" y="3179"/>
                  <a:pt x="2484" y="3189"/>
                  <a:pt x="2524" y="3114"/>
                </a:cubicBezTo>
                <a:cubicBezTo>
                  <a:pt x="2443" y="3083"/>
                  <a:pt x="2395" y="3016"/>
                  <a:pt x="2260" y="3039"/>
                </a:cubicBezTo>
                <a:close/>
                <a:moveTo>
                  <a:pt x="2487" y="3001"/>
                </a:moveTo>
                <a:cubicBezTo>
                  <a:pt x="2397" y="2989"/>
                  <a:pt x="2416" y="2869"/>
                  <a:pt x="2297" y="2887"/>
                </a:cubicBezTo>
                <a:cubicBezTo>
                  <a:pt x="2275" y="2989"/>
                  <a:pt x="2453" y="3080"/>
                  <a:pt x="2487" y="3001"/>
                </a:cubicBezTo>
                <a:close/>
                <a:moveTo>
                  <a:pt x="1390" y="3493"/>
                </a:moveTo>
                <a:cubicBezTo>
                  <a:pt x="1490" y="3546"/>
                  <a:pt x="1765" y="3505"/>
                  <a:pt x="1730" y="3303"/>
                </a:cubicBezTo>
                <a:cubicBezTo>
                  <a:pt x="1544" y="3294"/>
                  <a:pt x="1362" y="3289"/>
                  <a:pt x="1390" y="3493"/>
                </a:cubicBezTo>
                <a:close/>
                <a:moveTo>
                  <a:pt x="1428" y="2963"/>
                </a:moveTo>
                <a:cubicBezTo>
                  <a:pt x="1349" y="3086"/>
                  <a:pt x="1271" y="3209"/>
                  <a:pt x="1201" y="3341"/>
                </a:cubicBezTo>
                <a:cubicBezTo>
                  <a:pt x="1508" y="3410"/>
                  <a:pt x="1642" y="3095"/>
                  <a:pt x="1428" y="2963"/>
                </a:cubicBezTo>
                <a:close/>
                <a:moveTo>
                  <a:pt x="8803" y="3266"/>
                </a:moveTo>
                <a:cubicBezTo>
                  <a:pt x="8917" y="3266"/>
                  <a:pt x="9030" y="3266"/>
                  <a:pt x="9144" y="3266"/>
                </a:cubicBezTo>
                <a:cubicBezTo>
                  <a:pt x="9135" y="3194"/>
                  <a:pt x="9186" y="3182"/>
                  <a:pt x="9182" y="3114"/>
                </a:cubicBezTo>
                <a:cubicBezTo>
                  <a:pt x="9054" y="3163"/>
                  <a:pt x="8820" y="3106"/>
                  <a:pt x="8803" y="3266"/>
                </a:cubicBezTo>
                <a:close/>
                <a:moveTo>
                  <a:pt x="9182" y="2963"/>
                </a:moveTo>
                <a:cubicBezTo>
                  <a:pt x="9039" y="2947"/>
                  <a:pt x="9009" y="3043"/>
                  <a:pt x="8955" y="3114"/>
                </a:cubicBezTo>
                <a:cubicBezTo>
                  <a:pt x="9074" y="3108"/>
                  <a:pt x="9180" y="3088"/>
                  <a:pt x="9182" y="2963"/>
                </a:cubicBezTo>
                <a:close/>
                <a:moveTo>
                  <a:pt x="9257" y="3266"/>
                </a:moveTo>
                <a:cubicBezTo>
                  <a:pt x="9477" y="3213"/>
                  <a:pt x="9655" y="3351"/>
                  <a:pt x="9749" y="3303"/>
                </a:cubicBezTo>
                <a:cubicBezTo>
                  <a:pt x="9804" y="2984"/>
                  <a:pt x="9514" y="3009"/>
                  <a:pt x="9295" y="2963"/>
                </a:cubicBezTo>
                <a:cubicBezTo>
                  <a:pt x="9303" y="3085"/>
                  <a:pt x="9228" y="3123"/>
                  <a:pt x="9257" y="3266"/>
                </a:cubicBezTo>
                <a:close/>
                <a:moveTo>
                  <a:pt x="6950" y="3568"/>
                </a:moveTo>
                <a:cubicBezTo>
                  <a:pt x="7149" y="3579"/>
                  <a:pt x="7174" y="3528"/>
                  <a:pt x="7328" y="3568"/>
                </a:cubicBezTo>
                <a:cubicBezTo>
                  <a:pt x="7251" y="3317"/>
                  <a:pt x="7089" y="3152"/>
                  <a:pt x="6836" y="3076"/>
                </a:cubicBezTo>
                <a:cubicBezTo>
                  <a:pt x="6876" y="3238"/>
                  <a:pt x="6965" y="3351"/>
                  <a:pt x="6950" y="3568"/>
                </a:cubicBezTo>
                <a:close/>
                <a:moveTo>
                  <a:pt x="9900" y="3266"/>
                </a:moveTo>
                <a:cubicBezTo>
                  <a:pt x="9940" y="3390"/>
                  <a:pt x="10094" y="3399"/>
                  <a:pt x="10203" y="3455"/>
                </a:cubicBezTo>
                <a:cubicBezTo>
                  <a:pt x="10192" y="3263"/>
                  <a:pt x="10141" y="3113"/>
                  <a:pt x="9976" y="3076"/>
                </a:cubicBezTo>
                <a:cubicBezTo>
                  <a:pt x="9960" y="3149"/>
                  <a:pt x="9868" y="3145"/>
                  <a:pt x="9900" y="3266"/>
                </a:cubicBezTo>
                <a:close/>
                <a:moveTo>
                  <a:pt x="8122" y="3341"/>
                </a:moveTo>
                <a:cubicBezTo>
                  <a:pt x="8190" y="3320"/>
                  <a:pt x="8280" y="3322"/>
                  <a:pt x="8312" y="3266"/>
                </a:cubicBezTo>
                <a:cubicBezTo>
                  <a:pt x="8212" y="3277"/>
                  <a:pt x="8282" y="3119"/>
                  <a:pt x="8160" y="3152"/>
                </a:cubicBezTo>
                <a:cubicBezTo>
                  <a:pt x="8172" y="3240"/>
                  <a:pt x="8154" y="3297"/>
                  <a:pt x="8122" y="3341"/>
                </a:cubicBezTo>
                <a:close/>
                <a:moveTo>
                  <a:pt x="2487" y="3228"/>
                </a:moveTo>
                <a:cubicBezTo>
                  <a:pt x="2322" y="3252"/>
                  <a:pt x="2059" y="3178"/>
                  <a:pt x="1957" y="3266"/>
                </a:cubicBezTo>
                <a:cubicBezTo>
                  <a:pt x="2115" y="3301"/>
                  <a:pt x="2384" y="3346"/>
                  <a:pt x="2487" y="3228"/>
                </a:cubicBezTo>
                <a:close/>
                <a:moveTo>
                  <a:pt x="2714" y="3455"/>
                </a:moveTo>
                <a:cubicBezTo>
                  <a:pt x="2971" y="3538"/>
                  <a:pt x="3203" y="3646"/>
                  <a:pt x="3394" y="3795"/>
                </a:cubicBezTo>
                <a:cubicBezTo>
                  <a:pt x="3423" y="3527"/>
                  <a:pt x="3312" y="3399"/>
                  <a:pt x="3167" y="3303"/>
                </a:cubicBezTo>
                <a:cubicBezTo>
                  <a:pt x="2917" y="3389"/>
                  <a:pt x="2923" y="3322"/>
                  <a:pt x="2714" y="3228"/>
                </a:cubicBezTo>
                <a:cubicBezTo>
                  <a:pt x="2714" y="3303"/>
                  <a:pt x="2714" y="3379"/>
                  <a:pt x="2714" y="3455"/>
                </a:cubicBezTo>
                <a:close/>
                <a:moveTo>
                  <a:pt x="7366" y="3530"/>
                </a:moveTo>
                <a:cubicBezTo>
                  <a:pt x="7506" y="3604"/>
                  <a:pt x="7610" y="3715"/>
                  <a:pt x="7744" y="3795"/>
                </a:cubicBezTo>
                <a:cubicBezTo>
                  <a:pt x="7713" y="3596"/>
                  <a:pt x="8067" y="3479"/>
                  <a:pt x="7896" y="3379"/>
                </a:cubicBezTo>
                <a:cubicBezTo>
                  <a:pt x="7763" y="3435"/>
                  <a:pt x="7493" y="3303"/>
                  <a:pt x="7366" y="3228"/>
                </a:cubicBezTo>
                <a:cubicBezTo>
                  <a:pt x="7366" y="3329"/>
                  <a:pt x="7366" y="3429"/>
                  <a:pt x="7366" y="3530"/>
                </a:cubicBezTo>
                <a:close/>
                <a:moveTo>
                  <a:pt x="8047" y="3795"/>
                </a:moveTo>
                <a:cubicBezTo>
                  <a:pt x="8233" y="3689"/>
                  <a:pt x="8336" y="3834"/>
                  <a:pt x="8425" y="3719"/>
                </a:cubicBezTo>
                <a:cubicBezTo>
                  <a:pt x="8381" y="3714"/>
                  <a:pt x="8318" y="3726"/>
                  <a:pt x="8312" y="3682"/>
                </a:cubicBezTo>
                <a:cubicBezTo>
                  <a:pt x="8431" y="3624"/>
                  <a:pt x="8539" y="3556"/>
                  <a:pt x="8690" y="3530"/>
                </a:cubicBezTo>
                <a:cubicBezTo>
                  <a:pt x="8668" y="3464"/>
                  <a:pt x="8736" y="3308"/>
                  <a:pt x="8652" y="3303"/>
                </a:cubicBezTo>
                <a:cubicBezTo>
                  <a:pt x="8477" y="3437"/>
                  <a:pt x="7882" y="3281"/>
                  <a:pt x="8047" y="3795"/>
                </a:cubicBezTo>
                <a:close/>
                <a:moveTo>
                  <a:pt x="9711" y="3568"/>
                </a:moveTo>
                <a:cubicBezTo>
                  <a:pt x="9800" y="3605"/>
                  <a:pt x="9897" y="3634"/>
                  <a:pt x="10014" y="3644"/>
                </a:cubicBezTo>
                <a:cubicBezTo>
                  <a:pt x="10014" y="3581"/>
                  <a:pt x="10014" y="3518"/>
                  <a:pt x="10014" y="3455"/>
                </a:cubicBezTo>
                <a:cubicBezTo>
                  <a:pt x="9939" y="3403"/>
                  <a:pt x="9798" y="3419"/>
                  <a:pt x="9711" y="3379"/>
                </a:cubicBezTo>
                <a:cubicBezTo>
                  <a:pt x="9711" y="3442"/>
                  <a:pt x="9711" y="3505"/>
                  <a:pt x="9711" y="3568"/>
                </a:cubicBezTo>
                <a:close/>
                <a:moveTo>
                  <a:pt x="3508" y="3530"/>
                </a:moveTo>
                <a:cubicBezTo>
                  <a:pt x="3635" y="3592"/>
                  <a:pt x="3669" y="3747"/>
                  <a:pt x="3848" y="3757"/>
                </a:cubicBezTo>
                <a:cubicBezTo>
                  <a:pt x="3875" y="3617"/>
                  <a:pt x="3784" y="3595"/>
                  <a:pt x="3810" y="3455"/>
                </a:cubicBezTo>
                <a:cubicBezTo>
                  <a:pt x="3709" y="3480"/>
                  <a:pt x="3574" y="3471"/>
                  <a:pt x="3508" y="3530"/>
                </a:cubicBezTo>
                <a:close/>
                <a:moveTo>
                  <a:pt x="2562" y="3493"/>
                </a:moveTo>
                <a:cubicBezTo>
                  <a:pt x="2347" y="3517"/>
                  <a:pt x="2033" y="3443"/>
                  <a:pt x="1881" y="3530"/>
                </a:cubicBezTo>
                <a:cubicBezTo>
                  <a:pt x="2059" y="3559"/>
                  <a:pt x="2448" y="3634"/>
                  <a:pt x="2562" y="3493"/>
                </a:cubicBezTo>
                <a:close/>
                <a:moveTo>
                  <a:pt x="8955" y="3644"/>
                </a:moveTo>
                <a:cubicBezTo>
                  <a:pt x="9475" y="3631"/>
                  <a:pt x="9665" y="3648"/>
                  <a:pt x="9182" y="3606"/>
                </a:cubicBezTo>
                <a:cubicBezTo>
                  <a:pt x="9080" y="3597"/>
                  <a:pt x="8972" y="3506"/>
                  <a:pt x="8841" y="3606"/>
                </a:cubicBezTo>
                <a:cubicBezTo>
                  <a:pt x="8886" y="3612"/>
                  <a:pt x="8948" y="3599"/>
                  <a:pt x="8955" y="3644"/>
                </a:cubicBezTo>
                <a:close/>
                <a:moveTo>
                  <a:pt x="1125" y="4476"/>
                </a:moveTo>
                <a:cubicBezTo>
                  <a:pt x="1584" y="4380"/>
                  <a:pt x="1929" y="4171"/>
                  <a:pt x="2071" y="3757"/>
                </a:cubicBezTo>
                <a:cubicBezTo>
                  <a:pt x="1611" y="3485"/>
                  <a:pt x="1194" y="4004"/>
                  <a:pt x="1125" y="4476"/>
                </a:cubicBezTo>
                <a:close/>
                <a:moveTo>
                  <a:pt x="2260" y="3833"/>
                </a:moveTo>
                <a:cubicBezTo>
                  <a:pt x="2451" y="4171"/>
                  <a:pt x="2899" y="4253"/>
                  <a:pt x="3319" y="4362"/>
                </a:cubicBezTo>
                <a:cubicBezTo>
                  <a:pt x="3294" y="4097"/>
                  <a:pt x="3085" y="4017"/>
                  <a:pt x="3054" y="3757"/>
                </a:cubicBezTo>
                <a:cubicBezTo>
                  <a:pt x="2718" y="3719"/>
                  <a:pt x="2428" y="3570"/>
                  <a:pt x="2260" y="3833"/>
                </a:cubicBezTo>
                <a:close/>
                <a:moveTo>
                  <a:pt x="8349" y="3946"/>
                </a:moveTo>
                <a:cubicBezTo>
                  <a:pt x="8557" y="3930"/>
                  <a:pt x="9043" y="4123"/>
                  <a:pt x="9106" y="3795"/>
                </a:cubicBezTo>
                <a:cubicBezTo>
                  <a:pt x="8926" y="3665"/>
                  <a:pt x="8471" y="3706"/>
                  <a:pt x="8349" y="3946"/>
                </a:cubicBezTo>
                <a:close/>
                <a:moveTo>
                  <a:pt x="9295" y="3909"/>
                </a:moveTo>
                <a:cubicBezTo>
                  <a:pt x="9394" y="4008"/>
                  <a:pt x="9923" y="4051"/>
                  <a:pt x="10014" y="3909"/>
                </a:cubicBezTo>
                <a:cubicBezTo>
                  <a:pt x="9801" y="3794"/>
                  <a:pt x="9443" y="3698"/>
                  <a:pt x="9295" y="3909"/>
                </a:cubicBezTo>
                <a:close/>
                <a:moveTo>
                  <a:pt x="7744" y="3833"/>
                </a:moveTo>
                <a:cubicBezTo>
                  <a:pt x="7740" y="3950"/>
                  <a:pt x="7761" y="4043"/>
                  <a:pt x="7820" y="4098"/>
                </a:cubicBezTo>
                <a:cubicBezTo>
                  <a:pt x="7858" y="3972"/>
                  <a:pt x="8029" y="3979"/>
                  <a:pt x="8009" y="3795"/>
                </a:cubicBezTo>
                <a:cubicBezTo>
                  <a:pt x="7886" y="3773"/>
                  <a:pt x="7833" y="3821"/>
                  <a:pt x="7744" y="3833"/>
                </a:cubicBezTo>
                <a:close/>
                <a:moveTo>
                  <a:pt x="3735" y="4514"/>
                </a:moveTo>
                <a:cubicBezTo>
                  <a:pt x="3935" y="4413"/>
                  <a:pt x="4100" y="4016"/>
                  <a:pt x="3886" y="3833"/>
                </a:cubicBezTo>
                <a:cubicBezTo>
                  <a:pt x="3823" y="3833"/>
                  <a:pt x="3760" y="3833"/>
                  <a:pt x="3697" y="3833"/>
                </a:cubicBezTo>
                <a:cubicBezTo>
                  <a:pt x="3593" y="4038"/>
                  <a:pt x="3697" y="4328"/>
                  <a:pt x="3735" y="4514"/>
                </a:cubicBezTo>
                <a:close/>
                <a:moveTo>
                  <a:pt x="1730" y="4514"/>
                </a:moveTo>
                <a:cubicBezTo>
                  <a:pt x="2069" y="4500"/>
                  <a:pt x="2483" y="4560"/>
                  <a:pt x="2714" y="4438"/>
                </a:cubicBezTo>
                <a:cubicBezTo>
                  <a:pt x="2424" y="4048"/>
                  <a:pt x="1928" y="4058"/>
                  <a:pt x="1730" y="4514"/>
                </a:cubicBezTo>
                <a:close/>
                <a:moveTo>
                  <a:pt x="8652" y="4249"/>
                </a:moveTo>
                <a:cubicBezTo>
                  <a:pt x="8999" y="4205"/>
                  <a:pt x="9538" y="4353"/>
                  <a:pt x="9711" y="4136"/>
                </a:cubicBezTo>
                <a:cubicBezTo>
                  <a:pt x="9486" y="4150"/>
                  <a:pt x="8802" y="4033"/>
                  <a:pt x="8652" y="4249"/>
                </a:cubicBezTo>
                <a:close/>
                <a:moveTo>
                  <a:pt x="9825" y="4136"/>
                </a:moveTo>
                <a:cubicBezTo>
                  <a:pt x="9711" y="4160"/>
                  <a:pt x="9861" y="4216"/>
                  <a:pt x="9825" y="4287"/>
                </a:cubicBezTo>
                <a:cubicBezTo>
                  <a:pt x="9469" y="4266"/>
                  <a:pt x="8858" y="4468"/>
                  <a:pt x="9371" y="4665"/>
                </a:cubicBezTo>
                <a:cubicBezTo>
                  <a:pt x="9508" y="4639"/>
                  <a:pt x="9505" y="4472"/>
                  <a:pt x="9635" y="4438"/>
                </a:cubicBezTo>
                <a:cubicBezTo>
                  <a:pt x="9678" y="4446"/>
                  <a:pt x="9694" y="4480"/>
                  <a:pt x="9711" y="4514"/>
                </a:cubicBezTo>
                <a:cubicBezTo>
                  <a:pt x="9718" y="4647"/>
                  <a:pt x="9583" y="4638"/>
                  <a:pt x="9560" y="4741"/>
                </a:cubicBezTo>
                <a:cubicBezTo>
                  <a:pt x="9776" y="4827"/>
                  <a:pt x="9960" y="4945"/>
                  <a:pt x="10278" y="4930"/>
                </a:cubicBezTo>
                <a:cubicBezTo>
                  <a:pt x="10460" y="4716"/>
                  <a:pt x="10266" y="4543"/>
                  <a:pt x="10278" y="4249"/>
                </a:cubicBezTo>
                <a:cubicBezTo>
                  <a:pt x="10135" y="4245"/>
                  <a:pt x="10222" y="4470"/>
                  <a:pt x="10089" y="4476"/>
                </a:cubicBezTo>
                <a:cubicBezTo>
                  <a:pt x="10031" y="4421"/>
                  <a:pt x="10056" y="4282"/>
                  <a:pt x="10052" y="4173"/>
                </a:cubicBezTo>
                <a:cubicBezTo>
                  <a:pt x="9972" y="4148"/>
                  <a:pt x="9883" y="4073"/>
                  <a:pt x="9825" y="4136"/>
                </a:cubicBezTo>
                <a:close/>
                <a:moveTo>
                  <a:pt x="5134" y="4362"/>
                </a:moveTo>
                <a:cubicBezTo>
                  <a:pt x="5299" y="4374"/>
                  <a:pt x="5350" y="4499"/>
                  <a:pt x="5437" y="4589"/>
                </a:cubicBezTo>
                <a:cubicBezTo>
                  <a:pt x="5447" y="4512"/>
                  <a:pt x="5538" y="4514"/>
                  <a:pt x="5588" y="4476"/>
                </a:cubicBezTo>
                <a:cubicBezTo>
                  <a:pt x="5556" y="4382"/>
                  <a:pt x="5539" y="4273"/>
                  <a:pt x="5550" y="4136"/>
                </a:cubicBezTo>
                <a:cubicBezTo>
                  <a:pt x="5402" y="4201"/>
                  <a:pt x="5257" y="4271"/>
                  <a:pt x="5134" y="4362"/>
                </a:cubicBezTo>
                <a:close/>
                <a:moveTo>
                  <a:pt x="8198" y="4476"/>
                </a:moveTo>
                <a:cubicBezTo>
                  <a:pt x="8161" y="4387"/>
                  <a:pt x="8186" y="4236"/>
                  <a:pt x="8047" y="4249"/>
                </a:cubicBezTo>
                <a:cubicBezTo>
                  <a:pt x="7912" y="4548"/>
                  <a:pt x="8084" y="4734"/>
                  <a:pt x="7971" y="5081"/>
                </a:cubicBezTo>
                <a:cubicBezTo>
                  <a:pt x="8390" y="5278"/>
                  <a:pt x="8915" y="4980"/>
                  <a:pt x="9106" y="4703"/>
                </a:cubicBezTo>
                <a:cubicBezTo>
                  <a:pt x="8865" y="4753"/>
                  <a:pt x="8631" y="5009"/>
                  <a:pt x="8349" y="4892"/>
                </a:cubicBezTo>
                <a:cubicBezTo>
                  <a:pt x="8565" y="4780"/>
                  <a:pt x="8865" y="4752"/>
                  <a:pt x="8992" y="4552"/>
                </a:cubicBezTo>
                <a:cubicBezTo>
                  <a:pt x="8727" y="4514"/>
                  <a:pt x="8549" y="4763"/>
                  <a:pt x="8312" y="4627"/>
                </a:cubicBezTo>
                <a:cubicBezTo>
                  <a:pt x="8579" y="4592"/>
                  <a:pt x="8816" y="4526"/>
                  <a:pt x="8917" y="4325"/>
                </a:cubicBezTo>
                <a:cubicBezTo>
                  <a:pt x="8727" y="4300"/>
                  <a:pt x="8612" y="4372"/>
                  <a:pt x="8501" y="4325"/>
                </a:cubicBezTo>
                <a:cubicBezTo>
                  <a:pt x="8483" y="4252"/>
                  <a:pt x="8617" y="4162"/>
                  <a:pt x="8463" y="4173"/>
                </a:cubicBezTo>
                <a:cubicBezTo>
                  <a:pt x="8438" y="4173"/>
                  <a:pt x="8412" y="4173"/>
                  <a:pt x="8387" y="4173"/>
                </a:cubicBezTo>
                <a:cubicBezTo>
                  <a:pt x="8329" y="4279"/>
                  <a:pt x="8353" y="4467"/>
                  <a:pt x="8198" y="4476"/>
                </a:cubicBezTo>
                <a:close/>
                <a:moveTo>
                  <a:pt x="2373" y="4741"/>
                </a:moveTo>
                <a:cubicBezTo>
                  <a:pt x="2426" y="4852"/>
                  <a:pt x="2736" y="4705"/>
                  <a:pt x="2789" y="4816"/>
                </a:cubicBezTo>
                <a:cubicBezTo>
                  <a:pt x="2736" y="4965"/>
                  <a:pt x="2420" y="4851"/>
                  <a:pt x="2373" y="5005"/>
                </a:cubicBezTo>
                <a:cubicBezTo>
                  <a:pt x="2589" y="5199"/>
                  <a:pt x="3639" y="5140"/>
                  <a:pt x="3357" y="4589"/>
                </a:cubicBezTo>
                <a:cubicBezTo>
                  <a:pt x="3036" y="4627"/>
                  <a:pt x="2595" y="4408"/>
                  <a:pt x="2373" y="4741"/>
                </a:cubicBezTo>
                <a:close/>
                <a:moveTo>
                  <a:pt x="1087" y="4703"/>
                </a:moveTo>
                <a:cubicBezTo>
                  <a:pt x="1062" y="4967"/>
                  <a:pt x="1273" y="4996"/>
                  <a:pt x="1314" y="5195"/>
                </a:cubicBezTo>
                <a:cubicBezTo>
                  <a:pt x="1534" y="5124"/>
                  <a:pt x="1900" y="5200"/>
                  <a:pt x="2108" y="5119"/>
                </a:cubicBezTo>
                <a:cubicBezTo>
                  <a:pt x="2108" y="5056"/>
                  <a:pt x="2108" y="4993"/>
                  <a:pt x="2108" y="4930"/>
                </a:cubicBezTo>
                <a:cubicBezTo>
                  <a:pt x="1956" y="4906"/>
                  <a:pt x="1706" y="4979"/>
                  <a:pt x="1617" y="4892"/>
                </a:cubicBezTo>
                <a:cubicBezTo>
                  <a:pt x="1647" y="4696"/>
                  <a:pt x="2132" y="4954"/>
                  <a:pt x="2108" y="4703"/>
                </a:cubicBezTo>
                <a:cubicBezTo>
                  <a:pt x="1780" y="4606"/>
                  <a:pt x="1431" y="4516"/>
                  <a:pt x="1087" y="4703"/>
                </a:cubicBezTo>
                <a:close/>
                <a:moveTo>
                  <a:pt x="4302" y="4854"/>
                </a:moveTo>
                <a:cubicBezTo>
                  <a:pt x="4526" y="4776"/>
                  <a:pt x="4784" y="4731"/>
                  <a:pt x="4945" y="4589"/>
                </a:cubicBezTo>
                <a:cubicBezTo>
                  <a:pt x="4641" y="4588"/>
                  <a:pt x="4417" y="4667"/>
                  <a:pt x="4302" y="4854"/>
                </a:cubicBezTo>
                <a:close/>
                <a:moveTo>
                  <a:pt x="7177" y="4779"/>
                </a:moveTo>
                <a:cubicBezTo>
                  <a:pt x="7520" y="4842"/>
                  <a:pt x="7470" y="5292"/>
                  <a:pt x="7253" y="5459"/>
                </a:cubicBezTo>
                <a:cubicBezTo>
                  <a:pt x="7459" y="5468"/>
                  <a:pt x="7707" y="5433"/>
                  <a:pt x="7858" y="5497"/>
                </a:cubicBezTo>
                <a:cubicBezTo>
                  <a:pt x="7753" y="5251"/>
                  <a:pt x="7619" y="4911"/>
                  <a:pt x="7706" y="4589"/>
                </a:cubicBezTo>
                <a:cubicBezTo>
                  <a:pt x="7510" y="4632"/>
                  <a:pt x="7336" y="4698"/>
                  <a:pt x="7177" y="4779"/>
                </a:cubicBezTo>
                <a:close/>
                <a:moveTo>
                  <a:pt x="3697" y="4930"/>
                </a:moveTo>
                <a:cubicBezTo>
                  <a:pt x="3851" y="4908"/>
                  <a:pt x="3967" y="4847"/>
                  <a:pt x="4000" y="4703"/>
                </a:cubicBezTo>
                <a:cubicBezTo>
                  <a:pt x="3868" y="4733"/>
                  <a:pt x="3854" y="4647"/>
                  <a:pt x="3735" y="4665"/>
                </a:cubicBezTo>
                <a:cubicBezTo>
                  <a:pt x="3765" y="4796"/>
                  <a:pt x="3678" y="4810"/>
                  <a:pt x="3697" y="4930"/>
                </a:cubicBezTo>
                <a:close/>
                <a:moveTo>
                  <a:pt x="5777" y="4892"/>
                </a:moveTo>
                <a:cubicBezTo>
                  <a:pt x="5867" y="4868"/>
                  <a:pt x="5953" y="4841"/>
                  <a:pt x="5966" y="4741"/>
                </a:cubicBezTo>
                <a:cubicBezTo>
                  <a:pt x="5860" y="4772"/>
                  <a:pt x="5868" y="4687"/>
                  <a:pt x="5777" y="4703"/>
                </a:cubicBezTo>
                <a:cubicBezTo>
                  <a:pt x="5777" y="4766"/>
                  <a:pt x="5777" y="4829"/>
                  <a:pt x="5777" y="4892"/>
                </a:cubicBezTo>
                <a:close/>
                <a:moveTo>
                  <a:pt x="9219" y="5497"/>
                </a:moveTo>
                <a:cubicBezTo>
                  <a:pt x="9473" y="5785"/>
                  <a:pt x="9918" y="5504"/>
                  <a:pt x="10127" y="5308"/>
                </a:cubicBezTo>
                <a:cubicBezTo>
                  <a:pt x="9833" y="5236"/>
                  <a:pt x="9668" y="5036"/>
                  <a:pt x="9409" y="4930"/>
                </a:cubicBezTo>
                <a:cubicBezTo>
                  <a:pt x="9422" y="5196"/>
                  <a:pt x="9342" y="5367"/>
                  <a:pt x="9219" y="5497"/>
                </a:cubicBezTo>
                <a:close/>
                <a:moveTo>
                  <a:pt x="10354" y="5195"/>
                </a:moveTo>
                <a:cubicBezTo>
                  <a:pt x="10393" y="5107"/>
                  <a:pt x="10484" y="5073"/>
                  <a:pt x="10468" y="4930"/>
                </a:cubicBezTo>
                <a:cubicBezTo>
                  <a:pt x="10368" y="4934"/>
                  <a:pt x="10328" y="5190"/>
                  <a:pt x="10354" y="5195"/>
                </a:cubicBezTo>
                <a:close/>
                <a:moveTo>
                  <a:pt x="10392" y="5535"/>
                </a:moveTo>
                <a:cubicBezTo>
                  <a:pt x="10570" y="5429"/>
                  <a:pt x="10616" y="5623"/>
                  <a:pt x="10770" y="5649"/>
                </a:cubicBezTo>
                <a:cubicBezTo>
                  <a:pt x="10758" y="5396"/>
                  <a:pt x="10790" y="5100"/>
                  <a:pt x="10657" y="4968"/>
                </a:cubicBezTo>
                <a:cubicBezTo>
                  <a:pt x="10626" y="5215"/>
                  <a:pt x="10464" y="5330"/>
                  <a:pt x="10392" y="5535"/>
                </a:cubicBezTo>
                <a:close/>
                <a:moveTo>
                  <a:pt x="8274" y="5346"/>
                </a:moveTo>
                <a:cubicBezTo>
                  <a:pt x="8358" y="5400"/>
                  <a:pt x="8456" y="5441"/>
                  <a:pt x="8614" y="5422"/>
                </a:cubicBezTo>
                <a:cubicBezTo>
                  <a:pt x="8627" y="5585"/>
                  <a:pt x="8804" y="5585"/>
                  <a:pt x="8917" y="5649"/>
                </a:cubicBezTo>
                <a:cubicBezTo>
                  <a:pt x="8928" y="5571"/>
                  <a:pt x="9019" y="5574"/>
                  <a:pt x="9030" y="5497"/>
                </a:cubicBezTo>
                <a:cubicBezTo>
                  <a:pt x="8955" y="5459"/>
                  <a:pt x="8869" y="5432"/>
                  <a:pt x="8841" y="5346"/>
                </a:cubicBezTo>
                <a:cubicBezTo>
                  <a:pt x="8977" y="5368"/>
                  <a:pt x="9024" y="5302"/>
                  <a:pt x="9106" y="5270"/>
                </a:cubicBezTo>
                <a:cubicBezTo>
                  <a:pt x="9087" y="5151"/>
                  <a:pt x="9174" y="5137"/>
                  <a:pt x="9144" y="5005"/>
                </a:cubicBezTo>
                <a:cubicBezTo>
                  <a:pt x="8886" y="5151"/>
                  <a:pt x="8554" y="5223"/>
                  <a:pt x="8274" y="5346"/>
                </a:cubicBezTo>
                <a:close/>
                <a:moveTo>
                  <a:pt x="5172" y="5913"/>
                </a:moveTo>
                <a:cubicBezTo>
                  <a:pt x="5461" y="5786"/>
                  <a:pt x="5731" y="5640"/>
                  <a:pt x="5891" y="5384"/>
                </a:cubicBezTo>
                <a:cubicBezTo>
                  <a:pt x="5853" y="5283"/>
                  <a:pt x="5738" y="5259"/>
                  <a:pt x="5664" y="5195"/>
                </a:cubicBezTo>
                <a:cubicBezTo>
                  <a:pt x="5488" y="5422"/>
                  <a:pt x="5315" y="5652"/>
                  <a:pt x="5172" y="5913"/>
                </a:cubicBezTo>
                <a:close/>
                <a:moveTo>
                  <a:pt x="1503" y="5422"/>
                </a:moveTo>
                <a:cubicBezTo>
                  <a:pt x="1705" y="5601"/>
                  <a:pt x="2036" y="5573"/>
                  <a:pt x="2260" y="5459"/>
                </a:cubicBezTo>
                <a:cubicBezTo>
                  <a:pt x="2485" y="5616"/>
                  <a:pt x="2830" y="5558"/>
                  <a:pt x="2903" y="5270"/>
                </a:cubicBezTo>
                <a:cubicBezTo>
                  <a:pt x="2410" y="5295"/>
                  <a:pt x="1867" y="5268"/>
                  <a:pt x="1503" y="5422"/>
                </a:cubicBezTo>
                <a:close/>
                <a:moveTo>
                  <a:pt x="633" y="5800"/>
                </a:moveTo>
                <a:cubicBezTo>
                  <a:pt x="700" y="6061"/>
                  <a:pt x="693" y="6395"/>
                  <a:pt x="747" y="6670"/>
                </a:cubicBezTo>
                <a:cubicBezTo>
                  <a:pt x="880" y="6548"/>
                  <a:pt x="885" y="6677"/>
                  <a:pt x="1011" y="6745"/>
                </a:cubicBezTo>
                <a:cubicBezTo>
                  <a:pt x="864" y="6381"/>
                  <a:pt x="1538" y="5674"/>
                  <a:pt x="860" y="5573"/>
                </a:cubicBezTo>
                <a:cubicBezTo>
                  <a:pt x="862" y="5796"/>
                  <a:pt x="695" y="5705"/>
                  <a:pt x="633" y="5800"/>
                </a:cubicBezTo>
                <a:close/>
                <a:moveTo>
                  <a:pt x="1201" y="6140"/>
                </a:moveTo>
                <a:cubicBezTo>
                  <a:pt x="1426" y="6104"/>
                  <a:pt x="1464" y="6255"/>
                  <a:pt x="1503" y="6405"/>
                </a:cubicBezTo>
                <a:cubicBezTo>
                  <a:pt x="1775" y="6353"/>
                  <a:pt x="1662" y="6016"/>
                  <a:pt x="1654" y="5762"/>
                </a:cubicBezTo>
                <a:cubicBezTo>
                  <a:pt x="1462" y="5740"/>
                  <a:pt x="1362" y="5625"/>
                  <a:pt x="1201" y="5573"/>
                </a:cubicBezTo>
                <a:cubicBezTo>
                  <a:pt x="1238" y="5733"/>
                  <a:pt x="1268" y="5986"/>
                  <a:pt x="1201" y="6140"/>
                </a:cubicBezTo>
                <a:close/>
                <a:moveTo>
                  <a:pt x="6572" y="5724"/>
                </a:moveTo>
                <a:cubicBezTo>
                  <a:pt x="6780" y="5730"/>
                  <a:pt x="6905" y="5654"/>
                  <a:pt x="7026" y="5573"/>
                </a:cubicBezTo>
                <a:cubicBezTo>
                  <a:pt x="6831" y="5580"/>
                  <a:pt x="6589" y="5540"/>
                  <a:pt x="6572" y="5724"/>
                </a:cubicBezTo>
                <a:close/>
                <a:moveTo>
                  <a:pt x="9711" y="5838"/>
                </a:moveTo>
                <a:cubicBezTo>
                  <a:pt x="9695" y="6131"/>
                  <a:pt x="9619" y="6417"/>
                  <a:pt x="9862" y="6518"/>
                </a:cubicBezTo>
                <a:cubicBezTo>
                  <a:pt x="9899" y="6354"/>
                  <a:pt x="9951" y="6203"/>
                  <a:pt x="10203" y="6254"/>
                </a:cubicBezTo>
                <a:cubicBezTo>
                  <a:pt x="10061" y="6057"/>
                  <a:pt x="10260" y="5747"/>
                  <a:pt x="10127" y="5649"/>
                </a:cubicBezTo>
                <a:cubicBezTo>
                  <a:pt x="10020" y="5743"/>
                  <a:pt x="9874" y="5799"/>
                  <a:pt x="9711" y="5838"/>
                </a:cubicBezTo>
                <a:close/>
                <a:moveTo>
                  <a:pt x="2789" y="6027"/>
                </a:moveTo>
                <a:cubicBezTo>
                  <a:pt x="2766" y="5924"/>
                  <a:pt x="2837" y="5727"/>
                  <a:pt x="2751" y="5686"/>
                </a:cubicBezTo>
                <a:cubicBezTo>
                  <a:pt x="2701" y="5747"/>
                  <a:pt x="2670" y="6020"/>
                  <a:pt x="2789" y="6027"/>
                </a:cubicBezTo>
                <a:close/>
                <a:moveTo>
                  <a:pt x="10354" y="6821"/>
                </a:moveTo>
                <a:cubicBezTo>
                  <a:pt x="10516" y="6787"/>
                  <a:pt x="10479" y="6666"/>
                  <a:pt x="10619" y="6783"/>
                </a:cubicBezTo>
                <a:cubicBezTo>
                  <a:pt x="10663" y="6474"/>
                  <a:pt x="10727" y="6185"/>
                  <a:pt x="10770" y="5875"/>
                </a:cubicBezTo>
                <a:cubicBezTo>
                  <a:pt x="10703" y="5805"/>
                  <a:pt x="10674" y="5906"/>
                  <a:pt x="10543" y="5875"/>
                </a:cubicBezTo>
                <a:cubicBezTo>
                  <a:pt x="10592" y="5826"/>
                  <a:pt x="10592" y="5736"/>
                  <a:pt x="10543" y="5686"/>
                </a:cubicBezTo>
                <a:cubicBezTo>
                  <a:pt x="9873" y="5737"/>
                  <a:pt x="10523" y="6486"/>
                  <a:pt x="10354" y="6821"/>
                </a:cubicBezTo>
                <a:close/>
                <a:moveTo>
                  <a:pt x="8539" y="6329"/>
                </a:moveTo>
                <a:cubicBezTo>
                  <a:pt x="8570" y="6185"/>
                  <a:pt x="8588" y="6026"/>
                  <a:pt x="8576" y="5838"/>
                </a:cubicBezTo>
                <a:cubicBezTo>
                  <a:pt x="8436" y="5814"/>
                  <a:pt x="8339" y="5747"/>
                  <a:pt x="8198" y="5724"/>
                </a:cubicBezTo>
                <a:cubicBezTo>
                  <a:pt x="8320" y="5918"/>
                  <a:pt x="8395" y="6158"/>
                  <a:pt x="8539" y="6329"/>
                </a:cubicBezTo>
                <a:close/>
                <a:moveTo>
                  <a:pt x="2487" y="5762"/>
                </a:moveTo>
                <a:cubicBezTo>
                  <a:pt x="2297" y="5762"/>
                  <a:pt x="2108" y="5762"/>
                  <a:pt x="1919" y="5762"/>
                </a:cubicBezTo>
                <a:cubicBezTo>
                  <a:pt x="1955" y="5894"/>
                  <a:pt x="2447" y="5874"/>
                  <a:pt x="2487" y="5762"/>
                </a:cubicBezTo>
                <a:close/>
                <a:moveTo>
                  <a:pt x="9446" y="5838"/>
                </a:moveTo>
                <a:cubicBezTo>
                  <a:pt x="9269" y="5862"/>
                  <a:pt x="8993" y="5788"/>
                  <a:pt x="8879" y="5875"/>
                </a:cubicBezTo>
                <a:cubicBezTo>
                  <a:pt x="8996" y="5898"/>
                  <a:pt x="9396" y="5995"/>
                  <a:pt x="9446" y="5838"/>
                </a:cubicBezTo>
                <a:close/>
                <a:moveTo>
                  <a:pt x="2562" y="6102"/>
                </a:moveTo>
                <a:cubicBezTo>
                  <a:pt x="2747" y="6090"/>
                  <a:pt x="2526" y="6043"/>
                  <a:pt x="2449" y="6065"/>
                </a:cubicBezTo>
                <a:cubicBezTo>
                  <a:pt x="2335" y="6065"/>
                  <a:pt x="2222" y="6065"/>
                  <a:pt x="2108" y="6065"/>
                </a:cubicBezTo>
                <a:cubicBezTo>
                  <a:pt x="1989" y="6064"/>
                  <a:pt x="1916" y="5973"/>
                  <a:pt x="1844" y="6102"/>
                </a:cubicBezTo>
                <a:cubicBezTo>
                  <a:pt x="2083" y="6102"/>
                  <a:pt x="2323" y="6102"/>
                  <a:pt x="2562" y="6102"/>
                </a:cubicBezTo>
                <a:close/>
                <a:moveTo>
                  <a:pt x="6836" y="6556"/>
                </a:moveTo>
                <a:cubicBezTo>
                  <a:pt x="6927" y="6579"/>
                  <a:pt x="7111" y="6509"/>
                  <a:pt x="7139" y="6594"/>
                </a:cubicBezTo>
                <a:cubicBezTo>
                  <a:pt x="7139" y="6632"/>
                  <a:pt x="7170" y="6639"/>
                  <a:pt x="7177" y="6670"/>
                </a:cubicBezTo>
                <a:cubicBezTo>
                  <a:pt x="7191" y="6989"/>
                  <a:pt x="6645" y="7056"/>
                  <a:pt x="6912" y="7388"/>
                </a:cubicBezTo>
                <a:cubicBezTo>
                  <a:pt x="7821" y="7350"/>
                  <a:pt x="7355" y="5448"/>
                  <a:pt x="6836" y="6556"/>
                </a:cubicBezTo>
                <a:close/>
                <a:moveTo>
                  <a:pt x="2638" y="6632"/>
                </a:moveTo>
                <a:cubicBezTo>
                  <a:pt x="2660" y="6546"/>
                  <a:pt x="2859" y="6300"/>
                  <a:pt x="2676" y="6254"/>
                </a:cubicBezTo>
                <a:cubicBezTo>
                  <a:pt x="2723" y="6416"/>
                  <a:pt x="2528" y="6532"/>
                  <a:pt x="2638" y="6632"/>
                </a:cubicBezTo>
                <a:close/>
                <a:moveTo>
                  <a:pt x="1125" y="6783"/>
                </a:moveTo>
                <a:cubicBezTo>
                  <a:pt x="1252" y="6696"/>
                  <a:pt x="1328" y="6557"/>
                  <a:pt x="1428" y="6443"/>
                </a:cubicBezTo>
                <a:cubicBezTo>
                  <a:pt x="1408" y="6387"/>
                  <a:pt x="1372" y="6347"/>
                  <a:pt x="1352" y="6292"/>
                </a:cubicBezTo>
                <a:cubicBezTo>
                  <a:pt x="1028" y="6234"/>
                  <a:pt x="1007" y="6611"/>
                  <a:pt x="1125" y="6783"/>
                </a:cubicBezTo>
                <a:close/>
                <a:moveTo>
                  <a:pt x="2449" y="6897"/>
                </a:moveTo>
                <a:cubicBezTo>
                  <a:pt x="2549" y="6857"/>
                  <a:pt x="2739" y="6826"/>
                  <a:pt x="2789" y="6935"/>
                </a:cubicBezTo>
                <a:cubicBezTo>
                  <a:pt x="2850" y="7265"/>
                  <a:pt x="2678" y="7677"/>
                  <a:pt x="2524" y="7918"/>
                </a:cubicBezTo>
                <a:cubicBezTo>
                  <a:pt x="2604" y="7940"/>
                  <a:pt x="2632" y="8012"/>
                  <a:pt x="2751" y="7994"/>
                </a:cubicBezTo>
                <a:cubicBezTo>
                  <a:pt x="2734" y="7737"/>
                  <a:pt x="2788" y="7551"/>
                  <a:pt x="3016" y="7540"/>
                </a:cubicBezTo>
                <a:cubicBezTo>
                  <a:pt x="2997" y="7004"/>
                  <a:pt x="3361" y="6851"/>
                  <a:pt x="3470" y="6443"/>
                </a:cubicBezTo>
                <a:cubicBezTo>
                  <a:pt x="3161" y="6487"/>
                  <a:pt x="3003" y="6380"/>
                  <a:pt x="2827" y="6292"/>
                </a:cubicBezTo>
                <a:cubicBezTo>
                  <a:pt x="2861" y="6654"/>
                  <a:pt x="2585" y="6705"/>
                  <a:pt x="2449" y="6897"/>
                </a:cubicBezTo>
                <a:close/>
                <a:moveTo>
                  <a:pt x="4870" y="7010"/>
                </a:moveTo>
                <a:cubicBezTo>
                  <a:pt x="4811" y="6736"/>
                  <a:pt x="4996" y="6507"/>
                  <a:pt x="4907" y="6329"/>
                </a:cubicBezTo>
                <a:cubicBezTo>
                  <a:pt x="4881" y="6513"/>
                  <a:pt x="4685" y="6859"/>
                  <a:pt x="4870" y="7010"/>
                </a:cubicBezTo>
                <a:close/>
                <a:moveTo>
                  <a:pt x="9825" y="6594"/>
                </a:moveTo>
                <a:cubicBezTo>
                  <a:pt x="9714" y="6564"/>
                  <a:pt x="9667" y="6275"/>
                  <a:pt x="9560" y="6367"/>
                </a:cubicBezTo>
                <a:cubicBezTo>
                  <a:pt x="9633" y="6435"/>
                  <a:pt x="9742" y="6662"/>
                  <a:pt x="9825" y="6594"/>
                </a:cubicBezTo>
                <a:close/>
                <a:moveTo>
                  <a:pt x="6193" y="7426"/>
                </a:moveTo>
                <a:cubicBezTo>
                  <a:pt x="6233" y="7122"/>
                  <a:pt x="5873" y="7217"/>
                  <a:pt x="5891" y="6935"/>
                </a:cubicBezTo>
                <a:cubicBezTo>
                  <a:pt x="5903" y="6707"/>
                  <a:pt x="6173" y="6737"/>
                  <a:pt x="6118" y="6443"/>
                </a:cubicBezTo>
                <a:cubicBezTo>
                  <a:pt x="5406" y="6137"/>
                  <a:pt x="5484" y="7654"/>
                  <a:pt x="6193" y="7426"/>
                </a:cubicBezTo>
                <a:close/>
                <a:moveTo>
                  <a:pt x="9976" y="6405"/>
                </a:moveTo>
                <a:cubicBezTo>
                  <a:pt x="9963" y="6670"/>
                  <a:pt x="10167" y="6718"/>
                  <a:pt x="10241" y="6897"/>
                </a:cubicBezTo>
                <a:cubicBezTo>
                  <a:pt x="10430" y="6688"/>
                  <a:pt x="10312" y="6259"/>
                  <a:pt x="9976" y="6405"/>
                </a:cubicBezTo>
                <a:close/>
                <a:moveTo>
                  <a:pt x="2297" y="7275"/>
                </a:moveTo>
                <a:cubicBezTo>
                  <a:pt x="2272" y="7031"/>
                  <a:pt x="2434" y="7359"/>
                  <a:pt x="2487" y="7161"/>
                </a:cubicBezTo>
                <a:cubicBezTo>
                  <a:pt x="2506" y="7272"/>
                  <a:pt x="2558" y="7183"/>
                  <a:pt x="2600" y="7313"/>
                </a:cubicBezTo>
                <a:cubicBezTo>
                  <a:pt x="2669" y="7205"/>
                  <a:pt x="2799" y="7158"/>
                  <a:pt x="2751" y="6935"/>
                </a:cubicBezTo>
                <a:cubicBezTo>
                  <a:pt x="2538" y="6898"/>
                  <a:pt x="2042" y="6881"/>
                  <a:pt x="2297" y="7275"/>
                </a:cubicBezTo>
                <a:close/>
                <a:moveTo>
                  <a:pt x="2260" y="6859"/>
                </a:moveTo>
                <a:cubicBezTo>
                  <a:pt x="2068" y="6748"/>
                  <a:pt x="1810" y="6703"/>
                  <a:pt x="1541" y="6670"/>
                </a:cubicBezTo>
                <a:cubicBezTo>
                  <a:pt x="1457" y="6794"/>
                  <a:pt x="1488" y="7291"/>
                  <a:pt x="1654" y="7161"/>
                </a:cubicBezTo>
                <a:cubicBezTo>
                  <a:pt x="1593" y="7133"/>
                  <a:pt x="1699" y="6957"/>
                  <a:pt x="1806" y="6972"/>
                </a:cubicBezTo>
                <a:cubicBezTo>
                  <a:pt x="1993" y="7000"/>
                  <a:pt x="1959" y="7248"/>
                  <a:pt x="2146" y="7275"/>
                </a:cubicBezTo>
                <a:cubicBezTo>
                  <a:pt x="2200" y="7152"/>
                  <a:pt x="2180" y="6956"/>
                  <a:pt x="2260" y="6859"/>
                </a:cubicBezTo>
                <a:close/>
                <a:moveTo>
                  <a:pt x="8765" y="7388"/>
                </a:moveTo>
                <a:cubicBezTo>
                  <a:pt x="8751" y="7207"/>
                  <a:pt x="8831" y="7356"/>
                  <a:pt x="8879" y="7237"/>
                </a:cubicBezTo>
                <a:cubicBezTo>
                  <a:pt x="8918" y="7418"/>
                  <a:pt x="9038" y="7131"/>
                  <a:pt x="9068" y="7351"/>
                </a:cubicBezTo>
                <a:cubicBezTo>
                  <a:pt x="9119" y="7236"/>
                  <a:pt x="9129" y="7039"/>
                  <a:pt x="9030" y="6972"/>
                </a:cubicBezTo>
                <a:cubicBezTo>
                  <a:pt x="8867" y="7023"/>
                  <a:pt x="8790" y="6990"/>
                  <a:pt x="8614" y="6972"/>
                </a:cubicBezTo>
                <a:cubicBezTo>
                  <a:pt x="8508" y="7136"/>
                  <a:pt x="8641" y="7335"/>
                  <a:pt x="8765" y="7388"/>
                </a:cubicBezTo>
                <a:close/>
                <a:moveTo>
                  <a:pt x="8879" y="6897"/>
                </a:moveTo>
                <a:cubicBezTo>
                  <a:pt x="8739" y="6860"/>
                  <a:pt x="8692" y="6731"/>
                  <a:pt x="8576" y="6670"/>
                </a:cubicBezTo>
                <a:cubicBezTo>
                  <a:pt x="8571" y="6735"/>
                  <a:pt x="8453" y="6980"/>
                  <a:pt x="8614" y="6972"/>
                </a:cubicBezTo>
                <a:cubicBezTo>
                  <a:pt x="8630" y="6797"/>
                  <a:pt x="8816" y="7026"/>
                  <a:pt x="8879" y="6897"/>
                </a:cubicBezTo>
                <a:close/>
                <a:moveTo>
                  <a:pt x="1201" y="6859"/>
                </a:moveTo>
                <a:cubicBezTo>
                  <a:pt x="1335" y="7001"/>
                  <a:pt x="1347" y="7268"/>
                  <a:pt x="1579" y="7313"/>
                </a:cubicBezTo>
                <a:cubicBezTo>
                  <a:pt x="1498" y="7138"/>
                  <a:pt x="1378" y="6944"/>
                  <a:pt x="1465" y="6708"/>
                </a:cubicBezTo>
                <a:cubicBezTo>
                  <a:pt x="1301" y="6682"/>
                  <a:pt x="1256" y="6776"/>
                  <a:pt x="1201" y="6859"/>
                </a:cubicBezTo>
                <a:close/>
                <a:moveTo>
                  <a:pt x="9106" y="6897"/>
                </a:moveTo>
                <a:cubicBezTo>
                  <a:pt x="9142" y="7050"/>
                  <a:pt x="9290" y="7163"/>
                  <a:pt x="9182" y="7351"/>
                </a:cubicBezTo>
                <a:cubicBezTo>
                  <a:pt x="9424" y="7341"/>
                  <a:pt x="9353" y="7018"/>
                  <a:pt x="9635" y="7048"/>
                </a:cubicBezTo>
                <a:cubicBezTo>
                  <a:pt x="9686" y="7111"/>
                  <a:pt x="9736" y="7175"/>
                  <a:pt x="9711" y="7313"/>
                </a:cubicBezTo>
                <a:cubicBezTo>
                  <a:pt x="9895" y="7279"/>
                  <a:pt x="9886" y="6948"/>
                  <a:pt x="9825" y="6783"/>
                </a:cubicBezTo>
                <a:cubicBezTo>
                  <a:pt x="9521" y="6757"/>
                  <a:pt x="9347" y="6860"/>
                  <a:pt x="9106" y="6897"/>
                </a:cubicBezTo>
                <a:close/>
                <a:moveTo>
                  <a:pt x="9787" y="7388"/>
                </a:moveTo>
                <a:cubicBezTo>
                  <a:pt x="10015" y="7339"/>
                  <a:pt x="10036" y="7083"/>
                  <a:pt x="10165" y="6935"/>
                </a:cubicBezTo>
                <a:cubicBezTo>
                  <a:pt x="10070" y="6891"/>
                  <a:pt x="10038" y="6784"/>
                  <a:pt x="9900" y="6783"/>
                </a:cubicBezTo>
                <a:cubicBezTo>
                  <a:pt x="10003" y="7008"/>
                  <a:pt x="9886" y="7249"/>
                  <a:pt x="9787" y="7388"/>
                </a:cubicBezTo>
                <a:close/>
                <a:moveTo>
                  <a:pt x="10089" y="7351"/>
                </a:moveTo>
                <a:cubicBezTo>
                  <a:pt x="10163" y="7247"/>
                  <a:pt x="10422" y="7130"/>
                  <a:pt x="10316" y="6972"/>
                </a:cubicBezTo>
                <a:cubicBezTo>
                  <a:pt x="10271" y="7105"/>
                  <a:pt x="10021" y="7231"/>
                  <a:pt x="10089" y="7351"/>
                </a:cubicBezTo>
                <a:close/>
                <a:moveTo>
                  <a:pt x="936" y="7426"/>
                </a:moveTo>
                <a:cubicBezTo>
                  <a:pt x="1043" y="7395"/>
                  <a:pt x="1128" y="7341"/>
                  <a:pt x="1163" y="7237"/>
                </a:cubicBezTo>
                <a:cubicBezTo>
                  <a:pt x="997" y="7250"/>
                  <a:pt x="943" y="6955"/>
                  <a:pt x="822" y="7048"/>
                </a:cubicBezTo>
                <a:cubicBezTo>
                  <a:pt x="882" y="7152"/>
                  <a:pt x="888" y="7310"/>
                  <a:pt x="936" y="7426"/>
                </a:cubicBezTo>
                <a:close/>
                <a:moveTo>
                  <a:pt x="1692" y="7086"/>
                </a:moveTo>
                <a:cubicBezTo>
                  <a:pt x="1692" y="7136"/>
                  <a:pt x="1692" y="7187"/>
                  <a:pt x="1692" y="7237"/>
                </a:cubicBezTo>
                <a:cubicBezTo>
                  <a:pt x="1741" y="7290"/>
                  <a:pt x="1871" y="7260"/>
                  <a:pt x="1919" y="7313"/>
                </a:cubicBezTo>
                <a:cubicBezTo>
                  <a:pt x="1919" y="7212"/>
                  <a:pt x="1934" y="7097"/>
                  <a:pt x="1881" y="7048"/>
                </a:cubicBezTo>
                <a:cubicBezTo>
                  <a:pt x="1794" y="7036"/>
                  <a:pt x="1736" y="7054"/>
                  <a:pt x="1692" y="7086"/>
                </a:cubicBezTo>
                <a:close/>
                <a:moveTo>
                  <a:pt x="10203" y="7426"/>
                </a:moveTo>
                <a:cubicBezTo>
                  <a:pt x="10322" y="7408"/>
                  <a:pt x="10303" y="7528"/>
                  <a:pt x="10392" y="7540"/>
                </a:cubicBezTo>
                <a:cubicBezTo>
                  <a:pt x="10463" y="7409"/>
                  <a:pt x="10529" y="7274"/>
                  <a:pt x="10543" y="7086"/>
                </a:cubicBezTo>
                <a:cubicBezTo>
                  <a:pt x="10383" y="7152"/>
                  <a:pt x="10269" y="7266"/>
                  <a:pt x="10203" y="7426"/>
                </a:cubicBezTo>
                <a:close/>
                <a:moveTo>
                  <a:pt x="9446" y="7502"/>
                </a:moveTo>
                <a:cubicBezTo>
                  <a:pt x="9529" y="7621"/>
                  <a:pt x="9707" y="7644"/>
                  <a:pt x="9749" y="7805"/>
                </a:cubicBezTo>
                <a:cubicBezTo>
                  <a:pt x="9645" y="7862"/>
                  <a:pt x="9707" y="7934"/>
                  <a:pt x="9635" y="8069"/>
                </a:cubicBezTo>
                <a:cubicBezTo>
                  <a:pt x="9962" y="8062"/>
                  <a:pt x="9788" y="7789"/>
                  <a:pt x="9976" y="7653"/>
                </a:cubicBezTo>
                <a:cubicBezTo>
                  <a:pt x="9822" y="7570"/>
                  <a:pt x="9599" y="7249"/>
                  <a:pt x="9446" y="7502"/>
                </a:cubicBezTo>
                <a:close/>
                <a:moveTo>
                  <a:pt x="9673" y="7313"/>
                </a:moveTo>
                <a:cubicBezTo>
                  <a:pt x="9682" y="7178"/>
                  <a:pt x="9619" y="7115"/>
                  <a:pt x="9484" y="7124"/>
                </a:cubicBezTo>
                <a:cubicBezTo>
                  <a:pt x="9455" y="7208"/>
                  <a:pt x="9405" y="7271"/>
                  <a:pt x="9409" y="7388"/>
                </a:cubicBezTo>
                <a:cubicBezTo>
                  <a:pt x="9489" y="7464"/>
                  <a:pt x="9577" y="7335"/>
                  <a:pt x="9673" y="7313"/>
                </a:cubicBezTo>
                <a:close/>
                <a:moveTo>
                  <a:pt x="8236" y="7578"/>
                </a:moveTo>
                <a:cubicBezTo>
                  <a:pt x="8527" y="7534"/>
                  <a:pt x="8639" y="7844"/>
                  <a:pt x="8539" y="8069"/>
                </a:cubicBezTo>
                <a:cubicBezTo>
                  <a:pt x="8661" y="8040"/>
                  <a:pt x="8762" y="7990"/>
                  <a:pt x="8841" y="7918"/>
                </a:cubicBezTo>
                <a:cubicBezTo>
                  <a:pt x="8591" y="7790"/>
                  <a:pt x="8668" y="7335"/>
                  <a:pt x="8463" y="7161"/>
                </a:cubicBezTo>
                <a:cubicBezTo>
                  <a:pt x="8408" y="7321"/>
                  <a:pt x="8267" y="7394"/>
                  <a:pt x="8236" y="7578"/>
                </a:cubicBezTo>
                <a:close/>
                <a:moveTo>
                  <a:pt x="1049" y="7615"/>
                </a:moveTo>
                <a:cubicBezTo>
                  <a:pt x="1115" y="7814"/>
                  <a:pt x="1181" y="8013"/>
                  <a:pt x="1314" y="8145"/>
                </a:cubicBezTo>
                <a:cubicBezTo>
                  <a:pt x="1556" y="7867"/>
                  <a:pt x="1228" y="7659"/>
                  <a:pt x="1390" y="7351"/>
                </a:cubicBezTo>
                <a:cubicBezTo>
                  <a:pt x="1041" y="7207"/>
                  <a:pt x="1214" y="7604"/>
                  <a:pt x="1049" y="7615"/>
                </a:cubicBezTo>
                <a:close/>
                <a:moveTo>
                  <a:pt x="1390" y="7578"/>
                </a:moveTo>
                <a:cubicBezTo>
                  <a:pt x="1401" y="7718"/>
                  <a:pt x="1556" y="7714"/>
                  <a:pt x="1503" y="7918"/>
                </a:cubicBezTo>
                <a:cubicBezTo>
                  <a:pt x="1529" y="7948"/>
                  <a:pt x="1714" y="8002"/>
                  <a:pt x="1730" y="7918"/>
                </a:cubicBezTo>
                <a:cubicBezTo>
                  <a:pt x="1433" y="7707"/>
                  <a:pt x="1831" y="7523"/>
                  <a:pt x="1881" y="7351"/>
                </a:cubicBezTo>
                <a:cubicBezTo>
                  <a:pt x="1685" y="7256"/>
                  <a:pt x="1454" y="7418"/>
                  <a:pt x="1390" y="7578"/>
                </a:cubicBezTo>
                <a:close/>
                <a:moveTo>
                  <a:pt x="2184" y="7767"/>
                </a:moveTo>
                <a:cubicBezTo>
                  <a:pt x="2169" y="7602"/>
                  <a:pt x="2214" y="7557"/>
                  <a:pt x="2335" y="7615"/>
                </a:cubicBezTo>
                <a:cubicBezTo>
                  <a:pt x="2340" y="7421"/>
                  <a:pt x="2242" y="7331"/>
                  <a:pt x="2071" y="7313"/>
                </a:cubicBezTo>
                <a:cubicBezTo>
                  <a:pt x="2126" y="7508"/>
                  <a:pt x="2008" y="7669"/>
                  <a:pt x="2184" y="7767"/>
                </a:cubicBezTo>
                <a:close/>
                <a:moveTo>
                  <a:pt x="8992" y="7691"/>
                </a:moveTo>
                <a:cubicBezTo>
                  <a:pt x="9050" y="7723"/>
                  <a:pt x="9248" y="7690"/>
                  <a:pt x="9144" y="7842"/>
                </a:cubicBezTo>
                <a:cubicBezTo>
                  <a:pt x="9333" y="7830"/>
                  <a:pt x="9237" y="7532"/>
                  <a:pt x="9295" y="7388"/>
                </a:cubicBezTo>
                <a:cubicBezTo>
                  <a:pt x="9125" y="7421"/>
                  <a:pt x="9025" y="7521"/>
                  <a:pt x="8992" y="7691"/>
                </a:cubicBezTo>
                <a:close/>
                <a:moveTo>
                  <a:pt x="8803" y="7767"/>
                </a:moveTo>
                <a:cubicBezTo>
                  <a:pt x="8807" y="7600"/>
                  <a:pt x="8811" y="7432"/>
                  <a:pt x="8652" y="7426"/>
                </a:cubicBezTo>
                <a:cubicBezTo>
                  <a:pt x="8696" y="7546"/>
                  <a:pt x="8682" y="7724"/>
                  <a:pt x="8803" y="7767"/>
                </a:cubicBezTo>
                <a:close/>
                <a:moveTo>
                  <a:pt x="4907" y="8258"/>
                </a:moveTo>
                <a:cubicBezTo>
                  <a:pt x="5255" y="8231"/>
                  <a:pt x="5534" y="8457"/>
                  <a:pt x="5702" y="8485"/>
                </a:cubicBezTo>
                <a:cubicBezTo>
                  <a:pt x="5674" y="8382"/>
                  <a:pt x="5777" y="8409"/>
                  <a:pt x="5777" y="8334"/>
                </a:cubicBezTo>
                <a:cubicBezTo>
                  <a:pt x="5293" y="8238"/>
                  <a:pt x="5172" y="7779"/>
                  <a:pt x="4907" y="7464"/>
                </a:cubicBezTo>
                <a:cubicBezTo>
                  <a:pt x="4914" y="7802"/>
                  <a:pt x="4933" y="7936"/>
                  <a:pt x="4907" y="8258"/>
                </a:cubicBezTo>
                <a:close/>
                <a:moveTo>
                  <a:pt x="8879" y="7805"/>
                </a:moveTo>
                <a:cubicBezTo>
                  <a:pt x="8993" y="7815"/>
                  <a:pt x="8986" y="7512"/>
                  <a:pt x="8955" y="7502"/>
                </a:cubicBezTo>
                <a:cubicBezTo>
                  <a:pt x="8912" y="7585"/>
                  <a:pt x="8857" y="7656"/>
                  <a:pt x="8879" y="7805"/>
                </a:cubicBezTo>
                <a:close/>
                <a:moveTo>
                  <a:pt x="3016" y="7653"/>
                </a:moveTo>
                <a:cubicBezTo>
                  <a:pt x="2711" y="7680"/>
                  <a:pt x="2822" y="8195"/>
                  <a:pt x="3016" y="8258"/>
                </a:cubicBezTo>
                <a:cubicBezTo>
                  <a:pt x="3146" y="8154"/>
                  <a:pt x="3465" y="8347"/>
                  <a:pt x="3546" y="8296"/>
                </a:cubicBezTo>
                <a:cubicBezTo>
                  <a:pt x="3523" y="8135"/>
                  <a:pt x="3573" y="8046"/>
                  <a:pt x="3584" y="7918"/>
                </a:cubicBezTo>
                <a:cubicBezTo>
                  <a:pt x="3326" y="7898"/>
                  <a:pt x="3150" y="7797"/>
                  <a:pt x="3016" y="7653"/>
                </a:cubicBezTo>
                <a:close/>
                <a:moveTo>
                  <a:pt x="7744" y="8372"/>
                </a:moveTo>
                <a:cubicBezTo>
                  <a:pt x="7925" y="8314"/>
                  <a:pt x="8214" y="8245"/>
                  <a:pt x="8387" y="8296"/>
                </a:cubicBezTo>
                <a:cubicBezTo>
                  <a:pt x="8695" y="7820"/>
                  <a:pt x="8292" y="7697"/>
                  <a:pt x="8047" y="7691"/>
                </a:cubicBezTo>
                <a:cubicBezTo>
                  <a:pt x="7888" y="7914"/>
                  <a:pt x="7722" y="8049"/>
                  <a:pt x="7744" y="8372"/>
                </a:cubicBezTo>
                <a:close/>
                <a:moveTo>
                  <a:pt x="1806" y="8145"/>
                </a:moveTo>
                <a:cubicBezTo>
                  <a:pt x="1941" y="8141"/>
                  <a:pt x="2065" y="8127"/>
                  <a:pt x="2108" y="8031"/>
                </a:cubicBezTo>
                <a:cubicBezTo>
                  <a:pt x="1972" y="8018"/>
                  <a:pt x="2135" y="7918"/>
                  <a:pt x="2108" y="7842"/>
                </a:cubicBezTo>
                <a:cubicBezTo>
                  <a:pt x="1896" y="7832"/>
                  <a:pt x="1846" y="7983"/>
                  <a:pt x="1806" y="8145"/>
                </a:cubicBezTo>
                <a:close/>
                <a:moveTo>
                  <a:pt x="5134" y="8826"/>
                </a:moveTo>
                <a:cubicBezTo>
                  <a:pt x="5538" y="8808"/>
                  <a:pt x="5664" y="8251"/>
                  <a:pt x="5134" y="8410"/>
                </a:cubicBezTo>
                <a:cubicBezTo>
                  <a:pt x="4939" y="8203"/>
                  <a:pt x="4669" y="8506"/>
                  <a:pt x="4567" y="8637"/>
                </a:cubicBezTo>
                <a:cubicBezTo>
                  <a:pt x="4312" y="8644"/>
                  <a:pt x="4167" y="9000"/>
                  <a:pt x="4340" y="9204"/>
                </a:cubicBezTo>
                <a:cubicBezTo>
                  <a:pt x="4458" y="8783"/>
                  <a:pt x="4806" y="8704"/>
                  <a:pt x="5021" y="8637"/>
                </a:cubicBezTo>
                <a:cubicBezTo>
                  <a:pt x="5019" y="8685"/>
                  <a:pt x="4972" y="8689"/>
                  <a:pt x="4983" y="8750"/>
                </a:cubicBezTo>
                <a:cubicBezTo>
                  <a:pt x="5189" y="8670"/>
                  <a:pt x="5055" y="8681"/>
                  <a:pt x="5134" y="8826"/>
                </a:cubicBezTo>
                <a:close/>
                <a:moveTo>
                  <a:pt x="4680" y="8372"/>
                </a:moveTo>
                <a:cubicBezTo>
                  <a:pt x="4243" y="8393"/>
                  <a:pt x="3996" y="8224"/>
                  <a:pt x="3962" y="7842"/>
                </a:cubicBezTo>
                <a:cubicBezTo>
                  <a:pt x="3815" y="7822"/>
                  <a:pt x="3777" y="7910"/>
                  <a:pt x="3621" y="7880"/>
                </a:cubicBezTo>
                <a:cubicBezTo>
                  <a:pt x="3596" y="8397"/>
                  <a:pt x="4049" y="8436"/>
                  <a:pt x="4189" y="8788"/>
                </a:cubicBezTo>
                <a:cubicBezTo>
                  <a:pt x="4312" y="8609"/>
                  <a:pt x="4611" y="8605"/>
                  <a:pt x="4680" y="8372"/>
                </a:cubicBezTo>
                <a:close/>
                <a:moveTo>
                  <a:pt x="9257" y="8183"/>
                </a:moveTo>
                <a:cubicBezTo>
                  <a:pt x="9341" y="8212"/>
                  <a:pt x="9405" y="8262"/>
                  <a:pt x="9522" y="8258"/>
                </a:cubicBezTo>
                <a:cubicBezTo>
                  <a:pt x="9559" y="8154"/>
                  <a:pt x="9405" y="7960"/>
                  <a:pt x="9257" y="7918"/>
                </a:cubicBezTo>
                <a:cubicBezTo>
                  <a:pt x="9247" y="8075"/>
                  <a:pt x="9307" y="8065"/>
                  <a:pt x="9257" y="8183"/>
                </a:cubicBezTo>
                <a:close/>
                <a:moveTo>
                  <a:pt x="1390" y="8069"/>
                </a:moveTo>
                <a:cubicBezTo>
                  <a:pt x="1394" y="8166"/>
                  <a:pt x="1445" y="8216"/>
                  <a:pt x="1541" y="8221"/>
                </a:cubicBezTo>
                <a:cubicBezTo>
                  <a:pt x="1616" y="8194"/>
                  <a:pt x="1642" y="8120"/>
                  <a:pt x="1654" y="8031"/>
                </a:cubicBezTo>
                <a:cubicBezTo>
                  <a:pt x="1565" y="8032"/>
                  <a:pt x="1543" y="7966"/>
                  <a:pt x="1428" y="7994"/>
                </a:cubicBezTo>
                <a:cubicBezTo>
                  <a:pt x="1419" y="8023"/>
                  <a:pt x="1426" y="8068"/>
                  <a:pt x="1390" y="8069"/>
                </a:cubicBezTo>
                <a:close/>
                <a:moveTo>
                  <a:pt x="2335" y="8750"/>
                </a:moveTo>
                <a:cubicBezTo>
                  <a:pt x="2602" y="8689"/>
                  <a:pt x="2645" y="8404"/>
                  <a:pt x="3016" y="8448"/>
                </a:cubicBezTo>
                <a:cubicBezTo>
                  <a:pt x="2921" y="8252"/>
                  <a:pt x="2681" y="8001"/>
                  <a:pt x="2487" y="8031"/>
                </a:cubicBezTo>
                <a:cubicBezTo>
                  <a:pt x="2638" y="8323"/>
                  <a:pt x="2313" y="8462"/>
                  <a:pt x="2335" y="8750"/>
                </a:cubicBezTo>
                <a:close/>
                <a:moveTo>
                  <a:pt x="8274" y="8523"/>
                </a:moveTo>
                <a:cubicBezTo>
                  <a:pt x="8634" y="8491"/>
                  <a:pt x="8713" y="8740"/>
                  <a:pt x="8955" y="8826"/>
                </a:cubicBezTo>
                <a:cubicBezTo>
                  <a:pt x="8898" y="8513"/>
                  <a:pt x="8826" y="8249"/>
                  <a:pt x="8765" y="8031"/>
                </a:cubicBezTo>
                <a:cubicBezTo>
                  <a:pt x="8600" y="8194"/>
                  <a:pt x="8363" y="8284"/>
                  <a:pt x="8274" y="8523"/>
                </a:cubicBezTo>
                <a:close/>
                <a:moveTo>
                  <a:pt x="2297" y="8448"/>
                </a:moveTo>
                <a:cubicBezTo>
                  <a:pt x="2420" y="8452"/>
                  <a:pt x="2541" y="8110"/>
                  <a:pt x="2373" y="8069"/>
                </a:cubicBezTo>
                <a:cubicBezTo>
                  <a:pt x="2357" y="8205"/>
                  <a:pt x="2272" y="8271"/>
                  <a:pt x="2297" y="8448"/>
                </a:cubicBezTo>
                <a:close/>
                <a:moveTo>
                  <a:pt x="9257" y="8258"/>
                </a:moveTo>
                <a:cubicBezTo>
                  <a:pt x="9158" y="8219"/>
                  <a:pt x="9130" y="8108"/>
                  <a:pt x="9030" y="8069"/>
                </a:cubicBezTo>
                <a:cubicBezTo>
                  <a:pt x="9045" y="8170"/>
                  <a:pt x="9184" y="8341"/>
                  <a:pt x="9257" y="8258"/>
                </a:cubicBezTo>
                <a:close/>
                <a:moveTo>
                  <a:pt x="9673" y="8145"/>
                </a:moveTo>
                <a:cubicBezTo>
                  <a:pt x="9695" y="8237"/>
                  <a:pt x="9706" y="8339"/>
                  <a:pt x="9825" y="8334"/>
                </a:cubicBezTo>
                <a:cubicBezTo>
                  <a:pt x="9891" y="8299"/>
                  <a:pt x="9956" y="8264"/>
                  <a:pt x="9938" y="8145"/>
                </a:cubicBezTo>
                <a:cubicBezTo>
                  <a:pt x="9867" y="8070"/>
                  <a:pt x="9759" y="8127"/>
                  <a:pt x="9673" y="8145"/>
                </a:cubicBezTo>
                <a:close/>
                <a:moveTo>
                  <a:pt x="9030" y="8523"/>
                </a:moveTo>
                <a:cubicBezTo>
                  <a:pt x="9022" y="8355"/>
                  <a:pt x="9021" y="8179"/>
                  <a:pt x="8879" y="8145"/>
                </a:cubicBezTo>
                <a:cubicBezTo>
                  <a:pt x="8885" y="8316"/>
                  <a:pt x="8866" y="8511"/>
                  <a:pt x="9030" y="8523"/>
                </a:cubicBezTo>
                <a:close/>
                <a:moveTo>
                  <a:pt x="6572" y="8334"/>
                </a:moveTo>
                <a:cubicBezTo>
                  <a:pt x="6621" y="8638"/>
                  <a:pt x="7027" y="8584"/>
                  <a:pt x="7101" y="8864"/>
                </a:cubicBezTo>
                <a:cubicBezTo>
                  <a:pt x="7168" y="8565"/>
                  <a:pt x="7614" y="8443"/>
                  <a:pt x="7593" y="8183"/>
                </a:cubicBezTo>
                <a:cubicBezTo>
                  <a:pt x="7392" y="8367"/>
                  <a:pt x="6925" y="8420"/>
                  <a:pt x="6572" y="8334"/>
                </a:cubicBezTo>
                <a:close/>
                <a:moveTo>
                  <a:pt x="1428" y="8296"/>
                </a:moveTo>
                <a:cubicBezTo>
                  <a:pt x="1456" y="8431"/>
                  <a:pt x="1525" y="8527"/>
                  <a:pt x="1617" y="8599"/>
                </a:cubicBezTo>
                <a:cubicBezTo>
                  <a:pt x="1593" y="8412"/>
                  <a:pt x="1702" y="8357"/>
                  <a:pt x="1730" y="8221"/>
                </a:cubicBezTo>
                <a:cubicBezTo>
                  <a:pt x="1606" y="8223"/>
                  <a:pt x="1586" y="8328"/>
                  <a:pt x="1428" y="8296"/>
                </a:cubicBezTo>
                <a:close/>
                <a:moveTo>
                  <a:pt x="6004" y="8334"/>
                </a:moveTo>
                <a:cubicBezTo>
                  <a:pt x="6164" y="8343"/>
                  <a:pt x="6247" y="8275"/>
                  <a:pt x="6345" y="8221"/>
                </a:cubicBezTo>
                <a:cubicBezTo>
                  <a:pt x="6200" y="8228"/>
                  <a:pt x="6020" y="8199"/>
                  <a:pt x="6004" y="8334"/>
                </a:cubicBezTo>
                <a:close/>
                <a:moveTo>
                  <a:pt x="1919" y="8637"/>
                </a:moveTo>
                <a:cubicBezTo>
                  <a:pt x="1934" y="9060"/>
                  <a:pt x="2397" y="8884"/>
                  <a:pt x="2260" y="8448"/>
                </a:cubicBezTo>
                <a:cubicBezTo>
                  <a:pt x="2087" y="8583"/>
                  <a:pt x="2020" y="8368"/>
                  <a:pt x="1881" y="8448"/>
                </a:cubicBezTo>
                <a:cubicBezTo>
                  <a:pt x="1952" y="8380"/>
                  <a:pt x="1831" y="8338"/>
                  <a:pt x="1806" y="8258"/>
                </a:cubicBezTo>
                <a:cubicBezTo>
                  <a:pt x="1662" y="8336"/>
                  <a:pt x="1622" y="8699"/>
                  <a:pt x="1919" y="8637"/>
                </a:cubicBezTo>
                <a:close/>
                <a:moveTo>
                  <a:pt x="5853" y="8410"/>
                </a:moveTo>
                <a:cubicBezTo>
                  <a:pt x="5803" y="8473"/>
                  <a:pt x="5753" y="8536"/>
                  <a:pt x="5777" y="8674"/>
                </a:cubicBezTo>
                <a:cubicBezTo>
                  <a:pt x="5994" y="8845"/>
                  <a:pt x="6236" y="8864"/>
                  <a:pt x="6307" y="8674"/>
                </a:cubicBezTo>
                <a:cubicBezTo>
                  <a:pt x="6538" y="8784"/>
                  <a:pt x="6810" y="8898"/>
                  <a:pt x="6950" y="9242"/>
                </a:cubicBezTo>
                <a:cubicBezTo>
                  <a:pt x="7048" y="8600"/>
                  <a:pt x="6402" y="8323"/>
                  <a:pt x="5853" y="8410"/>
                </a:cubicBezTo>
                <a:close/>
                <a:moveTo>
                  <a:pt x="9409" y="8561"/>
                </a:moveTo>
                <a:cubicBezTo>
                  <a:pt x="9258" y="8502"/>
                  <a:pt x="9232" y="8669"/>
                  <a:pt x="9068" y="8523"/>
                </a:cubicBezTo>
                <a:cubicBezTo>
                  <a:pt x="9021" y="8743"/>
                  <a:pt x="9003" y="9003"/>
                  <a:pt x="9295" y="8977"/>
                </a:cubicBezTo>
                <a:cubicBezTo>
                  <a:pt x="9339" y="8807"/>
                  <a:pt x="9487" y="8740"/>
                  <a:pt x="9635" y="8674"/>
                </a:cubicBezTo>
                <a:cubicBezTo>
                  <a:pt x="9660" y="8522"/>
                  <a:pt x="9540" y="8318"/>
                  <a:pt x="9446" y="8410"/>
                </a:cubicBezTo>
                <a:cubicBezTo>
                  <a:pt x="9527" y="8467"/>
                  <a:pt x="9392" y="8523"/>
                  <a:pt x="9409" y="8561"/>
                </a:cubicBezTo>
                <a:close/>
                <a:moveTo>
                  <a:pt x="3697" y="8599"/>
                </a:moveTo>
                <a:cubicBezTo>
                  <a:pt x="3590" y="8565"/>
                  <a:pt x="3460" y="8359"/>
                  <a:pt x="3357" y="8448"/>
                </a:cubicBezTo>
                <a:cubicBezTo>
                  <a:pt x="3463" y="8481"/>
                  <a:pt x="3594" y="8688"/>
                  <a:pt x="3697" y="8599"/>
                </a:cubicBezTo>
                <a:close/>
                <a:moveTo>
                  <a:pt x="7593" y="8674"/>
                </a:moveTo>
                <a:cubicBezTo>
                  <a:pt x="7779" y="8659"/>
                  <a:pt x="7882" y="8560"/>
                  <a:pt x="7971" y="8448"/>
                </a:cubicBezTo>
                <a:cubicBezTo>
                  <a:pt x="7811" y="8490"/>
                  <a:pt x="7684" y="8564"/>
                  <a:pt x="7593" y="8674"/>
                </a:cubicBezTo>
                <a:close/>
                <a:moveTo>
                  <a:pt x="4075" y="8788"/>
                </a:moveTo>
                <a:cubicBezTo>
                  <a:pt x="3949" y="8738"/>
                  <a:pt x="3943" y="8567"/>
                  <a:pt x="3810" y="8523"/>
                </a:cubicBezTo>
                <a:cubicBezTo>
                  <a:pt x="3830" y="8656"/>
                  <a:pt x="3974" y="8862"/>
                  <a:pt x="4075" y="8788"/>
                </a:cubicBezTo>
                <a:close/>
                <a:moveTo>
                  <a:pt x="7253" y="8864"/>
                </a:moveTo>
                <a:cubicBezTo>
                  <a:pt x="7391" y="8849"/>
                  <a:pt x="7514" y="8622"/>
                  <a:pt x="7479" y="8561"/>
                </a:cubicBezTo>
                <a:cubicBezTo>
                  <a:pt x="7431" y="8689"/>
                  <a:pt x="7270" y="8704"/>
                  <a:pt x="7253" y="8864"/>
                </a:cubicBezTo>
                <a:close/>
                <a:moveTo>
                  <a:pt x="2071" y="9166"/>
                </a:moveTo>
                <a:cubicBezTo>
                  <a:pt x="2071" y="9103"/>
                  <a:pt x="2071" y="9040"/>
                  <a:pt x="2071" y="8977"/>
                </a:cubicBezTo>
                <a:cubicBezTo>
                  <a:pt x="1913" y="8996"/>
                  <a:pt x="1889" y="8881"/>
                  <a:pt x="1881" y="8750"/>
                </a:cubicBezTo>
                <a:cubicBezTo>
                  <a:pt x="1831" y="8750"/>
                  <a:pt x="1781" y="8750"/>
                  <a:pt x="1730" y="8750"/>
                </a:cubicBezTo>
                <a:cubicBezTo>
                  <a:pt x="1803" y="8930"/>
                  <a:pt x="1926" y="9059"/>
                  <a:pt x="2071" y="9166"/>
                </a:cubicBezTo>
                <a:close/>
                <a:moveTo>
                  <a:pt x="5399" y="8864"/>
                </a:moveTo>
                <a:cubicBezTo>
                  <a:pt x="5421" y="8930"/>
                  <a:pt x="5353" y="9086"/>
                  <a:pt x="5437" y="9091"/>
                </a:cubicBezTo>
                <a:cubicBezTo>
                  <a:pt x="5549" y="8885"/>
                  <a:pt x="5657" y="9122"/>
                  <a:pt x="5815" y="8977"/>
                </a:cubicBezTo>
                <a:cubicBezTo>
                  <a:pt x="5831" y="9049"/>
                  <a:pt x="5829" y="9140"/>
                  <a:pt x="5929" y="9128"/>
                </a:cubicBezTo>
                <a:cubicBezTo>
                  <a:pt x="6015" y="8712"/>
                  <a:pt x="5596" y="8699"/>
                  <a:pt x="5399" y="8864"/>
                </a:cubicBezTo>
                <a:close/>
                <a:moveTo>
                  <a:pt x="2335" y="8826"/>
                </a:moveTo>
                <a:cubicBezTo>
                  <a:pt x="2278" y="8990"/>
                  <a:pt x="2261" y="8971"/>
                  <a:pt x="2184" y="9128"/>
                </a:cubicBezTo>
                <a:cubicBezTo>
                  <a:pt x="2323" y="9430"/>
                  <a:pt x="2857" y="9225"/>
                  <a:pt x="2978" y="9053"/>
                </a:cubicBezTo>
                <a:cubicBezTo>
                  <a:pt x="2922" y="9046"/>
                  <a:pt x="2839" y="9066"/>
                  <a:pt x="2827" y="9015"/>
                </a:cubicBezTo>
                <a:cubicBezTo>
                  <a:pt x="2873" y="8935"/>
                  <a:pt x="2969" y="8905"/>
                  <a:pt x="2978" y="8788"/>
                </a:cubicBezTo>
                <a:cubicBezTo>
                  <a:pt x="2735" y="8772"/>
                  <a:pt x="2538" y="8916"/>
                  <a:pt x="2335" y="8826"/>
                </a:cubicBezTo>
                <a:close/>
                <a:moveTo>
                  <a:pt x="3281" y="8901"/>
                </a:moveTo>
                <a:cubicBezTo>
                  <a:pt x="3460" y="8886"/>
                  <a:pt x="3597" y="8914"/>
                  <a:pt x="3735" y="8939"/>
                </a:cubicBezTo>
                <a:cubicBezTo>
                  <a:pt x="3670" y="8793"/>
                  <a:pt x="3385" y="8818"/>
                  <a:pt x="3281" y="8901"/>
                </a:cubicBezTo>
                <a:close/>
                <a:moveTo>
                  <a:pt x="8463" y="9091"/>
                </a:moveTo>
                <a:cubicBezTo>
                  <a:pt x="8406" y="9097"/>
                  <a:pt x="8323" y="9077"/>
                  <a:pt x="8312" y="9128"/>
                </a:cubicBezTo>
                <a:cubicBezTo>
                  <a:pt x="8516" y="9264"/>
                  <a:pt x="8945" y="9497"/>
                  <a:pt x="9144" y="9204"/>
                </a:cubicBezTo>
                <a:cubicBezTo>
                  <a:pt x="9112" y="9084"/>
                  <a:pt x="9002" y="9044"/>
                  <a:pt x="8992" y="8901"/>
                </a:cubicBezTo>
                <a:cubicBezTo>
                  <a:pt x="8725" y="8930"/>
                  <a:pt x="8556" y="8859"/>
                  <a:pt x="8349" y="8826"/>
                </a:cubicBezTo>
                <a:cubicBezTo>
                  <a:pt x="8245" y="8941"/>
                  <a:pt x="8482" y="8944"/>
                  <a:pt x="8463" y="9091"/>
                </a:cubicBezTo>
                <a:close/>
                <a:moveTo>
                  <a:pt x="7555" y="8977"/>
                </a:moveTo>
                <a:cubicBezTo>
                  <a:pt x="7716" y="8925"/>
                  <a:pt x="7957" y="8968"/>
                  <a:pt x="8047" y="8939"/>
                </a:cubicBezTo>
                <a:cubicBezTo>
                  <a:pt x="7915" y="8878"/>
                  <a:pt x="7624" y="8803"/>
                  <a:pt x="7555" y="8977"/>
                </a:cubicBezTo>
                <a:close/>
                <a:moveTo>
                  <a:pt x="3508" y="9091"/>
                </a:moveTo>
                <a:cubicBezTo>
                  <a:pt x="3640" y="9071"/>
                  <a:pt x="3793" y="9074"/>
                  <a:pt x="3886" y="9015"/>
                </a:cubicBezTo>
                <a:cubicBezTo>
                  <a:pt x="3829" y="8985"/>
                  <a:pt x="3562" y="8999"/>
                  <a:pt x="3508" y="9091"/>
                </a:cubicBezTo>
                <a:close/>
                <a:moveTo>
                  <a:pt x="5059" y="9431"/>
                </a:moveTo>
                <a:cubicBezTo>
                  <a:pt x="5039" y="9487"/>
                  <a:pt x="5003" y="9526"/>
                  <a:pt x="4983" y="9582"/>
                </a:cubicBezTo>
                <a:cubicBezTo>
                  <a:pt x="5178" y="9515"/>
                  <a:pt x="5446" y="9239"/>
                  <a:pt x="5248" y="9015"/>
                </a:cubicBezTo>
                <a:cubicBezTo>
                  <a:pt x="4815" y="8922"/>
                  <a:pt x="4404" y="9211"/>
                  <a:pt x="4643" y="9620"/>
                </a:cubicBezTo>
                <a:cubicBezTo>
                  <a:pt x="4637" y="9501"/>
                  <a:pt x="4641" y="9392"/>
                  <a:pt x="4718" y="9355"/>
                </a:cubicBezTo>
                <a:cubicBezTo>
                  <a:pt x="4781" y="9459"/>
                  <a:pt x="4925" y="9298"/>
                  <a:pt x="5021" y="9355"/>
                </a:cubicBezTo>
                <a:cubicBezTo>
                  <a:pt x="4968" y="9359"/>
                  <a:pt x="4981" y="9452"/>
                  <a:pt x="5059" y="9431"/>
                </a:cubicBezTo>
                <a:close/>
                <a:moveTo>
                  <a:pt x="6609" y="9393"/>
                </a:moveTo>
                <a:cubicBezTo>
                  <a:pt x="6684" y="9419"/>
                  <a:pt x="6600" y="9604"/>
                  <a:pt x="6685" y="9620"/>
                </a:cubicBezTo>
                <a:cubicBezTo>
                  <a:pt x="6946" y="9138"/>
                  <a:pt x="6232" y="8848"/>
                  <a:pt x="5966" y="9128"/>
                </a:cubicBezTo>
                <a:cubicBezTo>
                  <a:pt x="5988" y="9384"/>
                  <a:pt x="6156" y="9494"/>
                  <a:pt x="6307" y="9620"/>
                </a:cubicBezTo>
                <a:cubicBezTo>
                  <a:pt x="6157" y="9351"/>
                  <a:pt x="6422" y="9540"/>
                  <a:pt x="6269" y="9317"/>
                </a:cubicBezTo>
                <a:cubicBezTo>
                  <a:pt x="6358" y="9329"/>
                  <a:pt x="6339" y="9449"/>
                  <a:pt x="6458" y="9431"/>
                </a:cubicBezTo>
                <a:cubicBezTo>
                  <a:pt x="6473" y="9366"/>
                  <a:pt x="6402" y="9334"/>
                  <a:pt x="6458" y="9317"/>
                </a:cubicBezTo>
                <a:cubicBezTo>
                  <a:pt x="6481" y="9395"/>
                  <a:pt x="6531" y="9475"/>
                  <a:pt x="6609" y="9393"/>
                </a:cubicBezTo>
                <a:close/>
                <a:moveTo>
                  <a:pt x="7820" y="9091"/>
                </a:moveTo>
                <a:cubicBezTo>
                  <a:pt x="7659" y="9100"/>
                  <a:pt x="7616" y="8992"/>
                  <a:pt x="7442" y="9015"/>
                </a:cubicBezTo>
                <a:cubicBezTo>
                  <a:pt x="7461" y="9123"/>
                  <a:pt x="7761" y="9147"/>
                  <a:pt x="7820" y="9091"/>
                </a:cubicBezTo>
                <a:close/>
                <a:moveTo>
                  <a:pt x="2865" y="9582"/>
                </a:moveTo>
                <a:cubicBezTo>
                  <a:pt x="2947" y="9654"/>
                  <a:pt x="3100" y="9627"/>
                  <a:pt x="3130" y="9658"/>
                </a:cubicBezTo>
                <a:cubicBezTo>
                  <a:pt x="3105" y="9772"/>
                  <a:pt x="2958" y="9763"/>
                  <a:pt x="2903" y="9847"/>
                </a:cubicBezTo>
                <a:cubicBezTo>
                  <a:pt x="3112" y="9978"/>
                  <a:pt x="3333" y="10098"/>
                  <a:pt x="3584" y="10187"/>
                </a:cubicBezTo>
                <a:cubicBezTo>
                  <a:pt x="3379" y="9927"/>
                  <a:pt x="3411" y="9448"/>
                  <a:pt x="3546" y="9166"/>
                </a:cubicBezTo>
                <a:cubicBezTo>
                  <a:pt x="3374" y="9146"/>
                  <a:pt x="3319" y="9242"/>
                  <a:pt x="3205" y="9280"/>
                </a:cubicBezTo>
                <a:cubicBezTo>
                  <a:pt x="3205" y="9217"/>
                  <a:pt x="3205" y="9154"/>
                  <a:pt x="3205" y="9091"/>
                </a:cubicBezTo>
                <a:cubicBezTo>
                  <a:pt x="2942" y="9098"/>
                  <a:pt x="2796" y="9361"/>
                  <a:pt x="2865" y="9582"/>
                </a:cubicBezTo>
                <a:close/>
                <a:moveTo>
                  <a:pt x="3773" y="9204"/>
                </a:moveTo>
                <a:cubicBezTo>
                  <a:pt x="3946" y="9142"/>
                  <a:pt x="4186" y="9246"/>
                  <a:pt x="4227" y="9128"/>
                </a:cubicBezTo>
                <a:cubicBezTo>
                  <a:pt x="4125" y="9054"/>
                  <a:pt x="3797" y="9076"/>
                  <a:pt x="3773" y="9204"/>
                </a:cubicBezTo>
                <a:close/>
                <a:moveTo>
                  <a:pt x="7063" y="9242"/>
                </a:moveTo>
                <a:cubicBezTo>
                  <a:pt x="7238" y="9080"/>
                  <a:pt x="7410" y="9338"/>
                  <a:pt x="7555" y="9166"/>
                </a:cubicBezTo>
                <a:cubicBezTo>
                  <a:pt x="7337" y="9124"/>
                  <a:pt x="7230" y="9120"/>
                  <a:pt x="7063" y="9091"/>
                </a:cubicBezTo>
                <a:cubicBezTo>
                  <a:pt x="7063" y="9141"/>
                  <a:pt x="7063" y="9191"/>
                  <a:pt x="7063" y="9242"/>
                </a:cubicBezTo>
                <a:close/>
                <a:moveTo>
                  <a:pt x="8085" y="9317"/>
                </a:moveTo>
                <a:cubicBezTo>
                  <a:pt x="7994" y="9257"/>
                  <a:pt x="7907" y="9193"/>
                  <a:pt x="7744" y="9204"/>
                </a:cubicBezTo>
                <a:cubicBezTo>
                  <a:pt x="7921" y="9389"/>
                  <a:pt x="7770" y="9673"/>
                  <a:pt x="7896" y="9885"/>
                </a:cubicBezTo>
                <a:cubicBezTo>
                  <a:pt x="7835" y="10001"/>
                  <a:pt x="7770" y="10113"/>
                  <a:pt x="7706" y="10225"/>
                </a:cubicBezTo>
                <a:cubicBezTo>
                  <a:pt x="7974" y="10165"/>
                  <a:pt x="8147" y="10010"/>
                  <a:pt x="8387" y="9923"/>
                </a:cubicBezTo>
                <a:cubicBezTo>
                  <a:pt x="8380" y="9778"/>
                  <a:pt x="8176" y="9831"/>
                  <a:pt x="8160" y="9696"/>
                </a:cubicBezTo>
                <a:cubicBezTo>
                  <a:pt x="8308" y="9718"/>
                  <a:pt x="8380" y="9663"/>
                  <a:pt x="8463" y="9620"/>
                </a:cubicBezTo>
                <a:cubicBezTo>
                  <a:pt x="8487" y="9319"/>
                  <a:pt x="8356" y="9172"/>
                  <a:pt x="8122" y="9128"/>
                </a:cubicBezTo>
                <a:cubicBezTo>
                  <a:pt x="8029" y="9173"/>
                  <a:pt x="8200" y="9271"/>
                  <a:pt x="8085" y="9317"/>
                </a:cubicBezTo>
                <a:close/>
                <a:moveTo>
                  <a:pt x="4529" y="9847"/>
                </a:moveTo>
                <a:cubicBezTo>
                  <a:pt x="4275" y="9501"/>
                  <a:pt x="4194" y="9143"/>
                  <a:pt x="3621" y="9280"/>
                </a:cubicBezTo>
                <a:cubicBezTo>
                  <a:pt x="3406" y="9481"/>
                  <a:pt x="3636" y="9687"/>
                  <a:pt x="3546" y="9998"/>
                </a:cubicBezTo>
                <a:cubicBezTo>
                  <a:pt x="3732" y="10241"/>
                  <a:pt x="4036" y="10365"/>
                  <a:pt x="4453" y="10377"/>
                </a:cubicBezTo>
                <a:cubicBezTo>
                  <a:pt x="4424" y="10192"/>
                  <a:pt x="4108" y="10293"/>
                  <a:pt x="4037" y="10150"/>
                </a:cubicBezTo>
                <a:cubicBezTo>
                  <a:pt x="4082" y="10144"/>
                  <a:pt x="4145" y="10156"/>
                  <a:pt x="4151" y="10112"/>
                </a:cubicBezTo>
                <a:cubicBezTo>
                  <a:pt x="4103" y="10059"/>
                  <a:pt x="3966" y="10095"/>
                  <a:pt x="3962" y="9998"/>
                </a:cubicBezTo>
                <a:cubicBezTo>
                  <a:pt x="4028" y="9995"/>
                  <a:pt x="4079" y="10007"/>
                  <a:pt x="4113" y="10036"/>
                </a:cubicBezTo>
                <a:cubicBezTo>
                  <a:pt x="4146" y="9915"/>
                  <a:pt x="4015" y="9958"/>
                  <a:pt x="4000" y="9885"/>
                </a:cubicBezTo>
                <a:cubicBezTo>
                  <a:pt x="4094" y="9836"/>
                  <a:pt x="4157" y="9996"/>
                  <a:pt x="4189" y="9885"/>
                </a:cubicBezTo>
                <a:cubicBezTo>
                  <a:pt x="4167" y="9851"/>
                  <a:pt x="4033" y="9746"/>
                  <a:pt x="4113" y="9734"/>
                </a:cubicBezTo>
                <a:cubicBezTo>
                  <a:pt x="4138" y="9784"/>
                  <a:pt x="4194" y="9804"/>
                  <a:pt x="4264" y="9809"/>
                </a:cubicBezTo>
                <a:cubicBezTo>
                  <a:pt x="4314" y="9715"/>
                  <a:pt x="4115" y="9691"/>
                  <a:pt x="4227" y="9658"/>
                </a:cubicBezTo>
                <a:cubicBezTo>
                  <a:pt x="4330" y="9695"/>
                  <a:pt x="4437" y="9924"/>
                  <a:pt x="4529" y="9847"/>
                </a:cubicBezTo>
                <a:close/>
                <a:moveTo>
                  <a:pt x="6118" y="10225"/>
                </a:moveTo>
                <a:cubicBezTo>
                  <a:pt x="6666" y="9892"/>
                  <a:pt x="5952" y="9562"/>
                  <a:pt x="5815" y="9242"/>
                </a:cubicBezTo>
                <a:cubicBezTo>
                  <a:pt x="5445" y="9174"/>
                  <a:pt x="5398" y="9429"/>
                  <a:pt x="5248" y="9582"/>
                </a:cubicBezTo>
                <a:cubicBezTo>
                  <a:pt x="4835" y="9517"/>
                  <a:pt x="4961" y="10168"/>
                  <a:pt x="5210" y="10187"/>
                </a:cubicBezTo>
                <a:cubicBezTo>
                  <a:pt x="5241" y="10081"/>
                  <a:pt x="5157" y="10089"/>
                  <a:pt x="5172" y="9998"/>
                </a:cubicBezTo>
                <a:cubicBezTo>
                  <a:pt x="5221" y="10000"/>
                  <a:pt x="5225" y="10047"/>
                  <a:pt x="5286" y="10036"/>
                </a:cubicBezTo>
                <a:cubicBezTo>
                  <a:pt x="5317" y="9929"/>
                  <a:pt x="5232" y="9938"/>
                  <a:pt x="5248" y="9847"/>
                </a:cubicBezTo>
                <a:cubicBezTo>
                  <a:pt x="5302" y="9856"/>
                  <a:pt x="5312" y="9909"/>
                  <a:pt x="5361" y="9923"/>
                </a:cubicBezTo>
                <a:cubicBezTo>
                  <a:pt x="5341" y="9740"/>
                  <a:pt x="5393" y="9779"/>
                  <a:pt x="5475" y="9847"/>
                </a:cubicBezTo>
                <a:cubicBezTo>
                  <a:pt x="5472" y="9681"/>
                  <a:pt x="5536" y="9626"/>
                  <a:pt x="5626" y="9734"/>
                </a:cubicBezTo>
                <a:cubicBezTo>
                  <a:pt x="5615" y="9647"/>
                  <a:pt x="5635" y="9591"/>
                  <a:pt x="5702" y="9582"/>
                </a:cubicBezTo>
                <a:cubicBezTo>
                  <a:pt x="5669" y="9753"/>
                  <a:pt x="5765" y="9757"/>
                  <a:pt x="5815" y="9658"/>
                </a:cubicBezTo>
                <a:cubicBezTo>
                  <a:pt x="5815" y="9708"/>
                  <a:pt x="5815" y="9759"/>
                  <a:pt x="5815" y="9809"/>
                </a:cubicBezTo>
                <a:cubicBezTo>
                  <a:pt x="5867" y="9811"/>
                  <a:pt x="5898" y="9791"/>
                  <a:pt x="5929" y="9771"/>
                </a:cubicBezTo>
                <a:cubicBezTo>
                  <a:pt x="5929" y="9822"/>
                  <a:pt x="5929" y="9872"/>
                  <a:pt x="5929" y="9923"/>
                </a:cubicBezTo>
                <a:cubicBezTo>
                  <a:pt x="5981" y="9924"/>
                  <a:pt x="6012" y="9905"/>
                  <a:pt x="6042" y="9885"/>
                </a:cubicBezTo>
                <a:cubicBezTo>
                  <a:pt x="5991" y="10083"/>
                  <a:pt x="6132" y="9992"/>
                  <a:pt x="6156" y="10036"/>
                </a:cubicBezTo>
                <a:cubicBezTo>
                  <a:pt x="6110" y="10093"/>
                  <a:pt x="5977" y="10194"/>
                  <a:pt x="6118" y="10225"/>
                </a:cubicBezTo>
                <a:close/>
                <a:moveTo>
                  <a:pt x="7290" y="9961"/>
                </a:moveTo>
                <a:cubicBezTo>
                  <a:pt x="7225" y="9958"/>
                  <a:pt x="7193" y="9990"/>
                  <a:pt x="7177" y="10036"/>
                </a:cubicBezTo>
                <a:cubicBezTo>
                  <a:pt x="7233" y="10043"/>
                  <a:pt x="7316" y="10023"/>
                  <a:pt x="7328" y="10074"/>
                </a:cubicBezTo>
                <a:cubicBezTo>
                  <a:pt x="7194" y="10074"/>
                  <a:pt x="7133" y="10170"/>
                  <a:pt x="7253" y="10225"/>
                </a:cubicBezTo>
                <a:cubicBezTo>
                  <a:pt x="7103" y="10265"/>
                  <a:pt x="6915" y="10266"/>
                  <a:pt x="6836" y="10377"/>
                </a:cubicBezTo>
                <a:cubicBezTo>
                  <a:pt x="7573" y="10445"/>
                  <a:pt x="7817" y="10039"/>
                  <a:pt x="7782" y="9431"/>
                </a:cubicBezTo>
                <a:cubicBezTo>
                  <a:pt x="7728" y="9410"/>
                  <a:pt x="7690" y="9372"/>
                  <a:pt x="7669" y="9317"/>
                </a:cubicBezTo>
                <a:cubicBezTo>
                  <a:pt x="7449" y="9316"/>
                  <a:pt x="7394" y="9373"/>
                  <a:pt x="7253" y="9280"/>
                </a:cubicBezTo>
                <a:cubicBezTo>
                  <a:pt x="7047" y="9415"/>
                  <a:pt x="6836" y="9745"/>
                  <a:pt x="6799" y="9923"/>
                </a:cubicBezTo>
                <a:cubicBezTo>
                  <a:pt x="6892" y="9839"/>
                  <a:pt x="6965" y="9736"/>
                  <a:pt x="7101" y="9696"/>
                </a:cubicBezTo>
                <a:cubicBezTo>
                  <a:pt x="7082" y="9752"/>
                  <a:pt x="7045" y="9791"/>
                  <a:pt x="7026" y="9847"/>
                </a:cubicBezTo>
                <a:cubicBezTo>
                  <a:pt x="7114" y="9879"/>
                  <a:pt x="7189" y="9715"/>
                  <a:pt x="7215" y="9809"/>
                </a:cubicBezTo>
                <a:cubicBezTo>
                  <a:pt x="7037" y="9877"/>
                  <a:pt x="7226" y="9923"/>
                  <a:pt x="7290" y="9961"/>
                </a:cubicBezTo>
                <a:close/>
                <a:moveTo>
                  <a:pt x="2335" y="9393"/>
                </a:moveTo>
                <a:cubicBezTo>
                  <a:pt x="2466" y="9465"/>
                  <a:pt x="2520" y="9612"/>
                  <a:pt x="2676" y="9658"/>
                </a:cubicBezTo>
                <a:cubicBezTo>
                  <a:pt x="2644" y="9564"/>
                  <a:pt x="2626" y="9455"/>
                  <a:pt x="2638" y="9317"/>
                </a:cubicBezTo>
                <a:cubicBezTo>
                  <a:pt x="2567" y="9373"/>
                  <a:pt x="2387" y="9319"/>
                  <a:pt x="2335" y="9393"/>
                </a:cubicBezTo>
                <a:close/>
                <a:moveTo>
                  <a:pt x="8652" y="9696"/>
                </a:moveTo>
                <a:cubicBezTo>
                  <a:pt x="8805" y="9647"/>
                  <a:pt x="8880" y="9521"/>
                  <a:pt x="8992" y="9431"/>
                </a:cubicBezTo>
                <a:cubicBezTo>
                  <a:pt x="8930" y="9368"/>
                  <a:pt x="8770" y="9401"/>
                  <a:pt x="8652" y="9393"/>
                </a:cubicBezTo>
                <a:cubicBezTo>
                  <a:pt x="8652" y="9494"/>
                  <a:pt x="8652" y="9595"/>
                  <a:pt x="8652" y="9696"/>
                </a:cubicBezTo>
                <a:close/>
                <a:moveTo>
                  <a:pt x="4529" y="9620"/>
                </a:moveTo>
                <a:cubicBezTo>
                  <a:pt x="4456" y="9602"/>
                  <a:pt x="4421" y="9354"/>
                  <a:pt x="4340" y="9469"/>
                </a:cubicBezTo>
                <a:cubicBezTo>
                  <a:pt x="4413" y="9487"/>
                  <a:pt x="4448" y="9735"/>
                  <a:pt x="4529" y="9620"/>
                </a:cubicBezTo>
                <a:close/>
                <a:moveTo>
                  <a:pt x="4302" y="10414"/>
                </a:moveTo>
                <a:cubicBezTo>
                  <a:pt x="4330" y="10563"/>
                  <a:pt x="4531" y="10539"/>
                  <a:pt x="4680" y="10566"/>
                </a:cubicBezTo>
                <a:cubicBezTo>
                  <a:pt x="4720" y="10479"/>
                  <a:pt x="4827" y="10461"/>
                  <a:pt x="4870" y="10377"/>
                </a:cubicBezTo>
                <a:cubicBezTo>
                  <a:pt x="4645" y="10354"/>
                  <a:pt x="4532" y="10443"/>
                  <a:pt x="4302" y="10414"/>
                </a:cubicBezTo>
                <a:close/>
                <a:moveTo>
                  <a:pt x="6988" y="10452"/>
                </a:moveTo>
                <a:cubicBezTo>
                  <a:pt x="6779" y="10483"/>
                  <a:pt x="6566" y="10321"/>
                  <a:pt x="6420" y="10414"/>
                </a:cubicBezTo>
                <a:cubicBezTo>
                  <a:pt x="6492" y="10567"/>
                  <a:pt x="6888" y="10649"/>
                  <a:pt x="6988" y="1045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4" name="Freeform 88"/>
          <p:cNvSpPr>
            <a:spLocks noEditPoints="1"/>
          </p:cNvSpPr>
          <p:nvPr/>
        </p:nvSpPr>
        <p:spPr bwMode="auto">
          <a:xfrm>
            <a:off x="4336542" y="2894285"/>
            <a:ext cx="1073624" cy="1069428"/>
          </a:xfrm>
          <a:custGeom>
            <a:avLst/>
            <a:gdLst>
              <a:gd name="T0" fmla="*/ 10581 w 11367"/>
              <a:gd name="T1" fmla="*/ 3266 h 11329"/>
              <a:gd name="T2" fmla="*/ 10316 w 11367"/>
              <a:gd name="T3" fmla="*/ 8826 h 11329"/>
              <a:gd name="T4" fmla="*/ 5702 w 11367"/>
              <a:gd name="T5" fmla="*/ 11057 h 11329"/>
              <a:gd name="T6" fmla="*/ 860 w 11367"/>
              <a:gd name="T7" fmla="*/ 8069 h 11329"/>
              <a:gd name="T8" fmla="*/ 1049 w 11367"/>
              <a:gd name="T9" fmla="*/ 2812 h 11329"/>
              <a:gd name="T10" fmla="*/ 6118 w 11367"/>
              <a:gd name="T11" fmla="*/ 240 h 11329"/>
              <a:gd name="T12" fmla="*/ 8463 w 11367"/>
              <a:gd name="T13" fmla="*/ 1412 h 11329"/>
              <a:gd name="T14" fmla="*/ 5286 w 11367"/>
              <a:gd name="T15" fmla="*/ 1261 h 11329"/>
              <a:gd name="T16" fmla="*/ 7101 w 11367"/>
              <a:gd name="T17" fmla="*/ 1299 h 11329"/>
              <a:gd name="T18" fmla="*/ 4227 w 11367"/>
              <a:gd name="T19" fmla="*/ 1261 h 11329"/>
              <a:gd name="T20" fmla="*/ 7442 w 11367"/>
              <a:gd name="T21" fmla="*/ 2055 h 11329"/>
              <a:gd name="T22" fmla="*/ 5777 w 11367"/>
              <a:gd name="T23" fmla="*/ 1677 h 11329"/>
              <a:gd name="T24" fmla="*/ 6307 w 11367"/>
              <a:gd name="T25" fmla="*/ 1942 h 11329"/>
              <a:gd name="T26" fmla="*/ 3016 w 11367"/>
              <a:gd name="T27" fmla="*/ 2282 h 11329"/>
              <a:gd name="T28" fmla="*/ 5740 w 11367"/>
              <a:gd name="T29" fmla="*/ 2131 h 11329"/>
              <a:gd name="T30" fmla="*/ 5361 w 11367"/>
              <a:gd name="T31" fmla="*/ 2547 h 11329"/>
              <a:gd name="T32" fmla="*/ 5286 w 11367"/>
              <a:gd name="T33" fmla="*/ 2623 h 11329"/>
              <a:gd name="T34" fmla="*/ 1541 w 11367"/>
              <a:gd name="T35" fmla="*/ 2887 h 11329"/>
              <a:gd name="T36" fmla="*/ 7290 w 11367"/>
              <a:gd name="T37" fmla="*/ 2623 h 11329"/>
              <a:gd name="T38" fmla="*/ 3924 w 11367"/>
              <a:gd name="T39" fmla="*/ 2774 h 11329"/>
              <a:gd name="T40" fmla="*/ 1617 w 11367"/>
              <a:gd name="T41" fmla="*/ 3152 h 11329"/>
              <a:gd name="T42" fmla="*/ 1201 w 11367"/>
              <a:gd name="T43" fmla="*/ 3341 h 11329"/>
              <a:gd name="T44" fmla="*/ 6836 w 11367"/>
              <a:gd name="T45" fmla="*/ 3076 h 11329"/>
              <a:gd name="T46" fmla="*/ 3167 w 11367"/>
              <a:gd name="T47" fmla="*/ 3303 h 11329"/>
              <a:gd name="T48" fmla="*/ 10014 w 11367"/>
              <a:gd name="T49" fmla="*/ 3644 h 11329"/>
              <a:gd name="T50" fmla="*/ 1125 w 11367"/>
              <a:gd name="T51" fmla="*/ 4476 h 11329"/>
              <a:gd name="T52" fmla="*/ 8009 w 11367"/>
              <a:gd name="T53" fmla="*/ 3795 h 11329"/>
              <a:gd name="T54" fmla="*/ 9635 w 11367"/>
              <a:gd name="T55" fmla="*/ 4438 h 11329"/>
              <a:gd name="T56" fmla="*/ 7971 w 11367"/>
              <a:gd name="T57" fmla="*/ 5081 h 11329"/>
              <a:gd name="T58" fmla="*/ 1087 w 11367"/>
              <a:gd name="T59" fmla="*/ 4703 h 11329"/>
              <a:gd name="T60" fmla="*/ 3697 w 11367"/>
              <a:gd name="T61" fmla="*/ 4930 h 11329"/>
              <a:gd name="T62" fmla="*/ 10392 w 11367"/>
              <a:gd name="T63" fmla="*/ 5535 h 11329"/>
              <a:gd name="T64" fmla="*/ 5172 w 11367"/>
              <a:gd name="T65" fmla="*/ 5913 h 11329"/>
              <a:gd name="T66" fmla="*/ 6572 w 11367"/>
              <a:gd name="T67" fmla="*/ 5724 h 11329"/>
              <a:gd name="T68" fmla="*/ 10543 w 11367"/>
              <a:gd name="T69" fmla="*/ 5686 h 11329"/>
              <a:gd name="T70" fmla="*/ 1844 w 11367"/>
              <a:gd name="T71" fmla="*/ 6102 h 11329"/>
              <a:gd name="T72" fmla="*/ 2789 w 11367"/>
              <a:gd name="T73" fmla="*/ 6935 h 11329"/>
              <a:gd name="T74" fmla="*/ 6118 w 11367"/>
              <a:gd name="T75" fmla="*/ 6443 h 11329"/>
              <a:gd name="T76" fmla="*/ 2260 w 11367"/>
              <a:gd name="T77" fmla="*/ 6859 h 11329"/>
              <a:gd name="T78" fmla="*/ 9106 w 11367"/>
              <a:gd name="T79" fmla="*/ 6897 h 11329"/>
              <a:gd name="T80" fmla="*/ 822 w 11367"/>
              <a:gd name="T81" fmla="*/ 7048 h 11329"/>
              <a:gd name="T82" fmla="*/ 9446 w 11367"/>
              <a:gd name="T83" fmla="*/ 7502 h 11329"/>
              <a:gd name="T84" fmla="*/ 1503 w 11367"/>
              <a:gd name="T85" fmla="*/ 7918 h 11329"/>
              <a:gd name="T86" fmla="*/ 4907 w 11367"/>
              <a:gd name="T87" fmla="*/ 8258 h 11329"/>
              <a:gd name="T88" fmla="*/ 8047 w 11367"/>
              <a:gd name="T89" fmla="*/ 7691 h 11329"/>
              <a:gd name="T90" fmla="*/ 3621 w 11367"/>
              <a:gd name="T91" fmla="*/ 7880 h 11329"/>
              <a:gd name="T92" fmla="*/ 2335 w 11367"/>
              <a:gd name="T93" fmla="*/ 8750 h 11329"/>
              <a:gd name="T94" fmla="*/ 9030 w 11367"/>
              <a:gd name="T95" fmla="*/ 8523 h 11329"/>
              <a:gd name="T96" fmla="*/ 2260 w 11367"/>
              <a:gd name="T97" fmla="*/ 8448 h 11329"/>
              <a:gd name="T98" fmla="*/ 3697 w 11367"/>
              <a:gd name="T99" fmla="*/ 8599 h 11329"/>
              <a:gd name="T100" fmla="*/ 1730 w 11367"/>
              <a:gd name="T101" fmla="*/ 8750 h 11329"/>
              <a:gd name="T102" fmla="*/ 3281 w 11367"/>
              <a:gd name="T103" fmla="*/ 8901 h 11329"/>
              <a:gd name="T104" fmla="*/ 5248 w 11367"/>
              <a:gd name="T105" fmla="*/ 9015 h 11329"/>
              <a:gd name="T106" fmla="*/ 7820 w 11367"/>
              <a:gd name="T107" fmla="*/ 9091 h 11329"/>
              <a:gd name="T108" fmla="*/ 7063 w 11367"/>
              <a:gd name="T109" fmla="*/ 9242 h 11329"/>
              <a:gd name="T110" fmla="*/ 4151 w 11367"/>
              <a:gd name="T111" fmla="*/ 10112 h 11329"/>
              <a:gd name="T112" fmla="*/ 5248 w 11367"/>
              <a:gd name="T113" fmla="*/ 9847 h 11329"/>
              <a:gd name="T114" fmla="*/ 7253 w 11367"/>
              <a:gd name="T115" fmla="*/ 10225 h 11329"/>
              <a:gd name="T116" fmla="*/ 8992 w 11367"/>
              <a:gd name="T117" fmla="*/ 9431 h 1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67" h="11329">
                <a:moveTo>
                  <a:pt x="6118" y="240"/>
                </a:moveTo>
                <a:cubicBezTo>
                  <a:pt x="6260" y="128"/>
                  <a:pt x="6611" y="47"/>
                  <a:pt x="6647" y="315"/>
                </a:cubicBezTo>
                <a:cubicBezTo>
                  <a:pt x="6790" y="184"/>
                  <a:pt x="7125" y="151"/>
                  <a:pt x="7139" y="429"/>
                </a:cubicBezTo>
                <a:cubicBezTo>
                  <a:pt x="7324" y="310"/>
                  <a:pt x="7601" y="344"/>
                  <a:pt x="7631" y="580"/>
                </a:cubicBezTo>
                <a:cubicBezTo>
                  <a:pt x="7830" y="493"/>
                  <a:pt x="8114" y="549"/>
                  <a:pt x="8085" y="807"/>
                </a:cubicBezTo>
                <a:cubicBezTo>
                  <a:pt x="8298" y="734"/>
                  <a:pt x="8559" y="767"/>
                  <a:pt x="8539" y="1034"/>
                </a:cubicBezTo>
                <a:cubicBezTo>
                  <a:pt x="8794" y="1018"/>
                  <a:pt x="8996" y="1056"/>
                  <a:pt x="8955" y="1337"/>
                </a:cubicBezTo>
                <a:cubicBezTo>
                  <a:pt x="9043" y="1337"/>
                  <a:pt x="9131" y="1337"/>
                  <a:pt x="9219" y="1337"/>
                </a:cubicBezTo>
                <a:cubicBezTo>
                  <a:pt x="9277" y="1443"/>
                  <a:pt x="9399" y="1485"/>
                  <a:pt x="9371" y="1677"/>
                </a:cubicBezTo>
                <a:cubicBezTo>
                  <a:pt x="9652" y="1623"/>
                  <a:pt x="9775" y="1841"/>
                  <a:pt x="9711" y="2017"/>
                </a:cubicBezTo>
                <a:cubicBezTo>
                  <a:pt x="9783" y="2084"/>
                  <a:pt x="9953" y="2053"/>
                  <a:pt x="10014" y="2131"/>
                </a:cubicBezTo>
                <a:cubicBezTo>
                  <a:pt x="10026" y="2220"/>
                  <a:pt x="10073" y="2273"/>
                  <a:pt x="10052" y="2396"/>
                </a:cubicBezTo>
                <a:cubicBezTo>
                  <a:pt x="10231" y="2428"/>
                  <a:pt x="10453" y="2585"/>
                  <a:pt x="10316" y="2812"/>
                </a:cubicBezTo>
                <a:cubicBezTo>
                  <a:pt x="10421" y="2871"/>
                  <a:pt x="10537" y="2919"/>
                  <a:pt x="10619" y="3001"/>
                </a:cubicBezTo>
                <a:cubicBezTo>
                  <a:pt x="10641" y="3124"/>
                  <a:pt x="10593" y="3177"/>
                  <a:pt x="10581" y="3266"/>
                </a:cubicBezTo>
                <a:cubicBezTo>
                  <a:pt x="10758" y="3322"/>
                  <a:pt x="10926" y="3549"/>
                  <a:pt x="10770" y="3719"/>
                </a:cubicBezTo>
                <a:cubicBezTo>
                  <a:pt x="10933" y="3791"/>
                  <a:pt x="11125" y="3993"/>
                  <a:pt x="10959" y="4173"/>
                </a:cubicBezTo>
                <a:cubicBezTo>
                  <a:pt x="10986" y="4298"/>
                  <a:pt x="11135" y="4301"/>
                  <a:pt x="11148" y="4438"/>
                </a:cubicBezTo>
                <a:cubicBezTo>
                  <a:pt x="11165" y="4581"/>
                  <a:pt x="11074" y="4616"/>
                  <a:pt x="11035" y="4703"/>
                </a:cubicBezTo>
                <a:cubicBezTo>
                  <a:pt x="11092" y="4772"/>
                  <a:pt x="11193" y="4797"/>
                  <a:pt x="11224" y="4892"/>
                </a:cubicBezTo>
                <a:cubicBezTo>
                  <a:pt x="11234" y="5041"/>
                  <a:pt x="11210" y="5155"/>
                  <a:pt x="11111" y="5195"/>
                </a:cubicBezTo>
                <a:cubicBezTo>
                  <a:pt x="11237" y="5261"/>
                  <a:pt x="11367" y="5611"/>
                  <a:pt x="11148" y="5686"/>
                </a:cubicBezTo>
                <a:cubicBezTo>
                  <a:pt x="11260" y="5813"/>
                  <a:pt x="11335" y="6114"/>
                  <a:pt x="11111" y="6178"/>
                </a:cubicBezTo>
                <a:cubicBezTo>
                  <a:pt x="11245" y="6321"/>
                  <a:pt x="11269" y="6613"/>
                  <a:pt x="11073" y="6708"/>
                </a:cubicBezTo>
                <a:cubicBezTo>
                  <a:pt x="11172" y="6872"/>
                  <a:pt x="11170" y="7151"/>
                  <a:pt x="10922" y="7161"/>
                </a:cubicBezTo>
                <a:cubicBezTo>
                  <a:pt x="10897" y="7312"/>
                  <a:pt x="11022" y="7314"/>
                  <a:pt x="10997" y="7464"/>
                </a:cubicBezTo>
                <a:cubicBezTo>
                  <a:pt x="10933" y="7538"/>
                  <a:pt x="10881" y="7625"/>
                  <a:pt x="10770" y="7653"/>
                </a:cubicBezTo>
                <a:cubicBezTo>
                  <a:pt x="10861" y="7885"/>
                  <a:pt x="10770" y="8087"/>
                  <a:pt x="10543" y="8107"/>
                </a:cubicBezTo>
                <a:cubicBezTo>
                  <a:pt x="10621" y="8289"/>
                  <a:pt x="10575" y="8564"/>
                  <a:pt x="10316" y="8523"/>
                </a:cubicBezTo>
                <a:cubicBezTo>
                  <a:pt x="10316" y="8624"/>
                  <a:pt x="10316" y="8725"/>
                  <a:pt x="10316" y="8826"/>
                </a:cubicBezTo>
                <a:cubicBezTo>
                  <a:pt x="10226" y="8874"/>
                  <a:pt x="10177" y="8964"/>
                  <a:pt x="10014" y="8939"/>
                </a:cubicBezTo>
                <a:cubicBezTo>
                  <a:pt x="10014" y="9028"/>
                  <a:pt x="10014" y="9116"/>
                  <a:pt x="10014" y="9204"/>
                </a:cubicBezTo>
                <a:cubicBezTo>
                  <a:pt x="9926" y="9255"/>
                  <a:pt x="9888" y="9356"/>
                  <a:pt x="9711" y="9317"/>
                </a:cubicBezTo>
                <a:cubicBezTo>
                  <a:pt x="9739" y="9496"/>
                  <a:pt x="9657" y="9566"/>
                  <a:pt x="9598" y="9658"/>
                </a:cubicBezTo>
                <a:cubicBezTo>
                  <a:pt x="9509" y="9670"/>
                  <a:pt x="9441" y="9732"/>
                  <a:pt x="9371" y="9658"/>
                </a:cubicBezTo>
                <a:cubicBezTo>
                  <a:pt x="9344" y="9869"/>
                  <a:pt x="9211" y="10094"/>
                  <a:pt x="8992" y="9998"/>
                </a:cubicBezTo>
                <a:cubicBezTo>
                  <a:pt x="8924" y="10143"/>
                  <a:pt x="8790" y="10387"/>
                  <a:pt x="8576" y="10263"/>
                </a:cubicBezTo>
                <a:cubicBezTo>
                  <a:pt x="8514" y="10439"/>
                  <a:pt x="8368" y="10651"/>
                  <a:pt x="8122" y="10528"/>
                </a:cubicBezTo>
                <a:cubicBezTo>
                  <a:pt x="8076" y="10699"/>
                  <a:pt x="7875" y="10820"/>
                  <a:pt x="7669" y="10717"/>
                </a:cubicBezTo>
                <a:cubicBezTo>
                  <a:pt x="7601" y="10893"/>
                  <a:pt x="7396" y="11007"/>
                  <a:pt x="7215" y="10868"/>
                </a:cubicBezTo>
                <a:cubicBezTo>
                  <a:pt x="7135" y="10977"/>
                  <a:pt x="6904" y="11166"/>
                  <a:pt x="6761" y="10982"/>
                </a:cubicBezTo>
                <a:cubicBezTo>
                  <a:pt x="6622" y="11007"/>
                  <a:pt x="6585" y="11134"/>
                  <a:pt x="6458" y="11171"/>
                </a:cubicBezTo>
                <a:cubicBezTo>
                  <a:pt x="6379" y="11137"/>
                  <a:pt x="6290" y="11112"/>
                  <a:pt x="6231" y="11057"/>
                </a:cubicBezTo>
                <a:cubicBezTo>
                  <a:pt x="6123" y="11088"/>
                  <a:pt x="6080" y="11184"/>
                  <a:pt x="5966" y="11209"/>
                </a:cubicBezTo>
                <a:cubicBezTo>
                  <a:pt x="5828" y="11208"/>
                  <a:pt x="5797" y="11101"/>
                  <a:pt x="5702" y="11057"/>
                </a:cubicBezTo>
                <a:cubicBezTo>
                  <a:pt x="5442" y="11329"/>
                  <a:pt x="5208" y="10959"/>
                  <a:pt x="4870" y="11133"/>
                </a:cubicBezTo>
                <a:cubicBezTo>
                  <a:pt x="4832" y="11083"/>
                  <a:pt x="4767" y="11059"/>
                  <a:pt x="4756" y="10982"/>
                </a:cubicBezTo>
                <a:cubicBezTo>
                  <a:pt x="4630" y="10994"/>
                  <a:pt x="4588" y="11091"/>
                  <a:pt x="4416" y="11057"/>
                </a:cubicBezTo>
                <a:cubicBezTo>
                  <a:pt x="4357" y="11003"/>
                  <a:pt x="4284" y="10962"/>
                  <a:pt x="4264" y="10868"/>
                </a:cubicBezTo>
                <a:cubicBezTo>
                  <a:pt x="4057" y="10934"/>
                  <a:pt x="3772" y="10926"/>
                  <a:pt x="3773" y="10679"/>
                </a:cubicBezTo>
                <a:cubicBezTo>
                  <a:pt x="3576" y="10781"/>
                  <a:pt x="3348" y="10742"/>
                  <a:pt x="3319" y="10490"/>
                </a:cubicBezTo>
                <a:cubicBezTo>
                  <a:pt x="3075" y="10562"/>
                  <a:pt x="2929" y="10465"/>
                  <a:pt x="2865" y="10263"/>
                </a:cubicBezTo>
                <a:cubicBezTo>
                  <a:pt x="2777" y="10263"/>
                  <a:pt x="2688" y="10263"/>
                  <a:pt x="2600" y="10263"/>
                </a:cubicBezTo>
                <a:cubicBezTo>
                  <a:pt x="2551" y="10161"/>
                  <a:pt x="2432" y="10129"/>
                  <a:pt x="2449" y="9961"/>
                </a:cubicBezTo>
                <a:cubicBezTo>
                  <a:pt x="2178" y="9992"/>
                  <a:pt x="2071" y="9859"/>
                  <a:pt x="2071" y="9620"/>
                </a:cubicBezTo>
                <a:cubicBezTo>
                  <a:pt x="1909" y="9679"/>
                  <a:pt x="1688" y="9578"/>
                  <a:pt x="1730" y="9317"/>
                </a:cubicBezTo>
                <a:cubicBezTo>
                  <a:pt x="1639" y="9270"/>
                  <a:pt x="1501" y="9269"/>
                  <a:pt x="1428" y="9204"/>
                </a:cubicBezTo>
                <a:cubicBezTo>
                  <a:pt x="1405" y="9113"/>
                  <a:pt x="1373" y="9031"/>
                  <a:pt x="1390" y="8901"/>
                </a:cubicBezTo>
                <a:cubicBezTo>
                  <a:pt x="1021" y="8892"/>
                  <a:pt x="1141" y="8393"/>
                  <a:pt x="822" y="8334"/>
                </a:cubicBezTo>
                <a:cubicBezTo>
                  <a:pt x="823" y="8234"/>
                  <a:pt x="808" y="8118"/>
                  <a:pt x="860" y="8069"/>
                </a:cubicBezTo>
                <a:cubicBezTo>
                  <a:pt x="770" y="7995"/>
                  <a:pt x="651" y="7951"/>
                  <a:pt x="595" y="7842"/>
                </a:cubicBezTo>
                <a:cubicBezTo>
                  <a:pt x="590" y="7748"/>
                  <a:pt x="615" y="7685"/>
                  <a:pt x="671" y="7653"/>
                </a:cubicBezTo>
                <a:cubicBezTo>
                  <a:pt x="593" y="7555"/>
                  <a:pt x="469" y="7503"/>
                  <a:pt x="406" y="7388"/>
                </a:cubicBezTo>
                <a:cubicBezTo>
                  <a:pt x="388" y="7269"/>
                  <a:pt x="460" y="7241"/>
                  <a:pt x="482" y="7161"/>
                </a:cubicBezTo>
                <a:cubicBezTo>
                  <a:pt x="378" y="7039"/>
                  <a:pt x="196" y="6853"/>
                  <a:pt x="368" y="6670"/>
                </a:cubicBezTo>
                <a:cubicBezTo>
                  <a:pt x="330" y="6557"/>
                  <a:pt x="210" y="6526"/>
                  <a:pt x="179" y="6405"/>
                </a:cubicBezTo>
                <a:cubicBezTo>
                  <a:pt x="189" y="6289"/>
                  <a:pt x="261" y="6235"/>
                  <a:pt x="293" y="6140"/>
                </a:cubicBezTo>
                <a:cubicBezTo>
                  <a:pt x="150" y="6078"/>
                  <a:pt x="62" y="5768"/>
                  <a:pt x="255" y="5686"/>
                </a:cubicBezTo>
                <a:cubicBezTo>
                  <a:pt x="213" y="5587"/>
                  <a:pt x="145" y="5505"/>
                  <a:pt x="141" y="5384"/>
                </a:cubicBezTo>
                <a:cubicBezTo>
                  <a:pt x="139" y="5282"/>
                  <a:pt x="281" y="5279"/>
                  <a:pt x="293" y="5157"/>
                </a:cubicBezTo>
                <a:cubicBezTo>
                  <a:pt x="305" y="5029"/>
                  <a:pt x="0" y="4726"/>
                  <a:pt x="368" y="4665"/>
                </a:cubicBezTo>
                <a:cubicBezTo>
                  <a:pt x="236" y="4496"/>
                  <a:pt x="247" y="4268"/>
                  <a:pt x="444" y="4173"/>
                </a:cubicBezTo>
                <a:cubicBezTo>
                  <a:pt x="349" y="4014"/>
                  <a:pt x="328" y="3711"/>
                  <a:pt x="595" y="3719"/>
                </a:cubicBezTo>
                <a:cubicBezTo>
                  <a:pt x="505" y="3480"/>
                  <a:pt x="593" y="3255"/>
                  <a:pt x="822" y="3228"/>
                </a:cubicBezTo>
                <a:cubicBezTo>
                  <a:pt x="734" y="3036"/>
                  <a:pt x="807" y="2787"/>
                  <a:pt x="1049" y="2812"/>
                </a:cubicBezTo>
                <a:cubicBezTo>
                  <a:pt x="990" y="2575"/>
                  <a:pt x="1043" y="2362"/>
                  <a:pt x="1314" y="2358"/>
                </a:cubicBezTo>
                <a:cubicBezTo>
                  <a:pt x="1283" y="2087"/>
                  <a:pt x="1416" y="1980"/>
                  <a:pt x="1654" y="1980"/>
                </a:cubicBezTo>
                <a:cubicBezTo>
                  <a:pt x="1638" y="1849"/>
                  <a:pt x="1669" y="1768"/>
                  <a:pt x="1692" y="1677"/>
                </a:cubicBezTo>
                <a:cubicBezTo>
                  <a:pt x="1916" y="1583"/>
                  <a:pt x="2068" y="1599"/>
                  <a:pt x="2071" y="1337"/>
                </a:cubicBezTo>
                <a:cubicBezTo>
                  <a:pt x="2204" y="1316"/>
                  <a:pt x="2240" y="1226"/>
                  <a:pt x="2373" y="1299"/>
                </a:cubicBezTo>
                <a:cubicBezTo>
                  <a:pt x="2432" y="1206"/>
                  <a:pt x="2441" y="1064"/>
                  <a:pt x="2524" y="996"/>
                </a:cubicBezTo>
                <a:cubicBezTo>
                  <a:pt x="2613" y="996"/>
                  <a:pt x="2701" y="996"/>
                  <a:pt x="2789" y="996"/>
                </a:cubicBezTo>
                <a:cubicBezTo>
                  <a:pt x="2828" y="844"/>
                  <a:pt x="3003" y="632"/>
                  <a:pt x="3205" y="769"/>
                </a:cubicBezTo>
                <a:cubicBezTo>
                  <a:pt x="3295" y="620"/>
                  <a:pt x="3443" y="410"/>
                  <a:pt x="3697" y="542"/>
                </a:cubicBezTo>
                <a:cubicBezTo>
                  <a:pt x="3750" y="398"/>
                  <a:pt x="3999" y="204"/>
                  <a:pt x="4151" y="391"/>
                </a:cubicBezTo>
                <a:cubicBezTo>
                  <a:pt x="4215" y="221"/>
                  <a:pt x="4510" y="122"/>
                  <a:pt x="4680" y="277"/>
                </a:cubicBezTo>
                <a:cubicBezTo>
                  <a:pt x="4738" y="184"/>
                  <a:pt x="4823" y="118"/>
                  <a:pt x="4945" y="88"/>
                </a:cubicBezTo>
                <a:cubicBezTo>
                  <a:pt x="5060" y="87"/>
                  <a:pt x="5092" y="168"/>
                  <a:pt x="5172" y="202"/>
                </a:cubicBezTo>
                <a:cubicBezTo>
                  <a:pt x="5264" y="81"/>
                  <a:pt x="5539" y="44"/>
                  <a:pt x="5664" y="164"/>
                </a:cubicBezTo>
                <a:cubicBezTo>
                  <a:pt x="5796" y="51"/>
                  <a:pt x="6076" y="0"/>
                  <a:pt x="6118" y="240"/>
                </a:cubicBezTo>
                <a:close/>
                <a:moveTo>
                  <a:pt x="4567" y="731"/>
                </a:moveTo>
                <a:cubicBezTo>
                  <a:pt x="5362" y="599"/>
                  <a:pt x="6333" y="695"/>
                  <a:pt x="6988" y="769"/>
                </a:cubicBezTo>
                <a:cubicBezTo>
                  <a:pt x="6322" y="558"/>
                  <a:pt x="5259" y="519"/>
                  <a:pt x="4567" y="731"/>
                </a:cubicBezTo>
                <a:close/>
                <a:moveTo>
                  <a:pt x="3054" y="1337"/>
                </a:moveTo>
                <a:cubicBezTo>
                  <a:pt x="3531" y="1183"/>
                  <a:pt x="3900" y="922"/>
                  <a:pt x="4416" y="807"/>
                </a:cubicBezTo>
                <a:cubicBezTo>
                  <a:pt x="4046" y="757"/>
                  <a:pt x="3372" y="1120"/>
                  <a:pt x="3054" y="1337"/>
                </a:cubicBezTo>
                <a:close/>
                <a:moveTo>
                  <a:pt x="4756" y="1034"/>
                </a:moveTo>
                <a:cubicBezTo>
                  <a:pt x="4895" y="971"/>
                  <a:pt x="5151" y="1026"/>
                  <a:pt x="5210" y="883"/>
                </a:cubicBezTo>
                <a:cubicBezTo>
                  <a:pt x="5064" y="715"/>
                  <a:pt x="4658" y="858"/>
                  <a:pt x="4756" y="1034"/>
                </a:cubicBezTo>
                <a:close/>
                <a:moveTo>
                  <a:pt x="6080" y="996"/>
                </a:moveTo>
                <a:cubicBezTo>
                  <a:pt x="6224" y="1041"/>
                  <a:pt x="6470" y="984"/>
                  <a:pt x="6534" y="1110"/>
                </a:cubicBezTo>
                <a:cubicBezTo>
                  <a:pt x="6492" y="1181"/>
                  <a:pt x="6440" y="1242"/>
                  <a:pt x="6420" y="1337"/>
                </a:cubicBezTo>
                <a:cubicBezTo>
                  <a:pt x="6625" y="1277"/>
                  <a:pt x="6720" y="1107"/>
                  <a:pt x="6761" y="883"/>
                </a:cubicBezTo>
                <a:cubicBezTo>
                  <a:pt x="6570" y="895"/>
                  <a:pt x="6145" y="670"/>
                  <a:pt x="6080" y="996"/>
                </a:cubicBezTo>
                <a:close/>
                <a:moveTo>
                  <a:pt x="8463" y="1412"/>
                </a:moveTo>
                <a:cubicBezTo>
                  <a:pt x="8052" y="1218"/>
                  <a:pt x="7603" y="860"/>
                  <a:pt x="7139" y="845"/>
                </a:cubicBezTo>
                <a:cubicBezTo>
                  <a:pt x="7597" y="992"/>
                  <a:pt x="8055" y="1341"/>
                  <a:pt x="8463" y="1412"/>
                </a:cubicBezTo>
                <a:close/>
                <a:moveTo>
                  <a:pt x="4037" y="1374"/>
                </a:moveTo>
                <a:cubicBezTo>
                  <a:pt x="3987" y="1009"/>
                  <a:pt x="4556" y="1262"/>
                  <a:pt x="4567" y="958"/>
                </a:cubicBezTo>
                <a:cubicBezTo>
                  <a:pt x="4387" y="790"/>
                  <a:pt x="3711" y="1162"/>
                  <a:pt x="4037" y="1374"/>
                </a:cubicBezTo>
                <a:close/>
                <a:moveTo>
                  <a:pt x="5286" y="1261"/>
                </a:moveTo>
                <a:cubicBezTo>
                  <a:pt x="5231" y="1190"/>
                  <a:pt x="5230" y="1064"/>
                  <a:pt x="5134" y="1034"/>
                </a:cubicBezTo>
                <a:cubicBezTo>
                  <a:pt x="5154" y="1306"/>
                  <a:pt x="4757" y="1160"/>
                  <a:pt x="4718" y="1374"/>
                </a:cubicBezTo>
                <a:cubicBezTo>
                  <a:pt x="4743" y="1425"/>
                  <a:pt x="4799" y="1445"/>
                  <a:pt x="4870" y="1450"/>
                </a:cubicBezTo>
                <a:cubicBezTo>
                  <a:pt x="4947" y="1401"/>
                  <a:pt x="4938" y="1267"/>
                  <a:pt x="5097" y="1299"/>
                </a:cubicBezTo>
                <a:cubicBezTo>
                  <a:pt x="5080" y="1371"/>
                  <a:pt x="4988" y="1367"/>
                  <a:pt x="5021" y="1488"/>
                </a:cubicBezTo>
                <a:cubicBezTo>
                  <a:pt x="5234" y="1476"/>
                  <a:pt x="5357" y="1555"/>
                  <a:pt x="5588" y="1526"/>
                </a:cubicBezTo>
                <a:cubicBezTo>
                  <a:pt x="5581" y="1339"/>
                  <a:pt x="5620" y="1088"/>
                  <a:pt x="5475" y="920"/>
                </a:cubicBezTo>
                <a:cubicBezTo>
                  <a:pt x="5424" y="920"/>
                  <a:pt x="5374" y="920"/>
                  <a:pt x="5323" y="920"/>
                </a:cubicBezTo>
                <a:cubicBezTo>
                  <a:pt x="5313" y="1071"/>
                  <a:pt x="5419" y="1187"/>
                  <a:pt x="5286" y="1261"/>
                </a:cubicBezTo>
                <a:close/>
                <a:moveTo>
                  <a:pt x="6874" y="1147"/>
                </a:moveTo>
                <a:cubicBezTo>
                  <a:pt x="7039" y="1121"/>
                  <a:pt x="7087" y="1212"/>
                  <a:pt x="7253" y="1185"/>
                </a:cubicBezTo>
                <a:cubicBezTo>
                  <a:pt x="7323" y="912"/>
                  <a:pt x="6802" y="781"/>
                  <a:pt x="6874" y="1147"/>
                </a:cubicBezTo>
                <a:close/>
                <a:moveTo>
                  <a:pt x="5777" y="996"/>
                </a:moveTo>
                <a:cubicBezTo>
                  <a:pt x="5757" y="1165"/>
                  <a:pt x="5688" y="1285"/>
                  <a:pt x="5664" y="1450"/>
                </a:cubicBezTo>
                <a:cubicBezTo>
                  <a:pt x="5750" y="1570"/>
                  <a:pt x="6062" y="1541"/>
                  <a:pt x="6156" y="1450"/>
                </a:cubicBezTo>
                <a:cubicBezTo>
                  <a:pt x="6037" y="1208"/>
                  <a:pt x="6059" y="912"/>
                  <a:pt x="5777" y="996"/>
                </a:cubicBezTo>
                <a:close/>
                <a:moveTo>
                  <a:pt x="6118" y="1147"/>
                </a:moveTo>
                <a:cubicBezTo>
                  <a:pt x="6227" y="1152"/>
                  <a:pt x="6183" y="1309"/>
                  <a:pt x="6307" y="1299"/>
                </a:cubicBezTo>
                <a:cubicBezTo>
                  <a:pt x="6440" y="1160"/>
                  <a:pt x="6181" y="991"/>
                  <a:pt x="6118" y="1147"/>
                </a:cubicBezTo>
                <a:close/>
                <a:moveTo>
                  <a:pt x="4378" y="1299"/>
                </a:moveTo>
                <a:cubicBezTo>
                  <a:pt x="4584" y="1241"/>
                  <a:pt x="4831" y="1222"/>
                  <a:pt x="4983" y="1110"/>
                </a:cubicBezTo>
                <a:cubicBezTo>
                  <a:pt x="4752" y="1143"/>
                  <a:pt x="4447" y="1103"/>
                  <a:pt x="4378" y="1299"/>
                </a:cubicBezTo>
                <a:close/>
                <a:moveTo>
                  <a:pt x="7063" y="1450"/>
                </a:moveTo>
                <a:cubicBezTo>
                  <a:pt x="7055" y="1378"/>
                  <a:pt x="7106" y="1367"/>
                  <a:pt x="7101" y="1299"/>
                </a:cubicBezTo>
                <a:cubicBezTo>
                  <a:pt x="6994" y="1330"/>
                  <a:pt x="7003" y="1245"/>
                  <a:pt x="6912" y="1261"/>
                </a:cubicBezTo>
                <a:cubicBezTo>
                  <a:pt x="6896" y="1333"/>
                  <a:pt x="6831" y="1356"/>
                  <a:pt x="6836" y="1450"/>
                </a:cubicBezTo>
                <a:cubicBezTo>
                  <a:pt x="7017" y="1597"/>
                  <a:pt x="7073" y="1869"/>
                  <a:pt x="7404" y="1866"/>
                </a:cubicBezTo>
                <a:cubicBezTo>
                  <a:pt x="7508" y="1679"/>
                  <a:pt x="7424" y="1535"/>
                  <a:pt x="7479" y="1299"/>
                </a:cubicBezTo>
                <a:cubicBezTo>
                  <a:pt x="7301" y="1093"/>
                  <a:pt x="7240" y="1427"/>
                  <a:pt x="7063" y="1450"/>
                </a:cubicBezTo>
                <a:close/>
                <a:moveTo>
                  <a:pt x="3962" y="1715"/>
                </a:moveTo>
                <a:cubicBezTo>
                  <a:pt x="3789" y="1743"/>
                  <a:pt x="3681" y="1837"/>
                  <a:pt x="3470" y="1828"/>
                </a:cubicBezTo>
                <a:cubicBezTo>
                  <a:pt x="3576" y="1999"/>
                  <a:pt x="3837" y="2016"/>
                  <a:pt x="3848" y="2282"/>
                </a:cubicBezTo>
                <a:cubicBezTo>
                  <a:pt x="4068" y="2260"/>
                  <a:pt x="4046" y="1819"/>
                  <a:pt x="3962" y="1715"/>
                </a:cubicBezTo>
                <a:close/>
                <a:moveTo>
                  <a:pt x="4643" y="1563"/>
                </a:moveTo>
                <a:cubicBezTo>
                  <a:pt x="4536" y="1622"/>
                  <a:pt x="4352" y="1800"/>
                  <a:pt x="4227" y="1715"/>
                </a:cubicBezTo>
                <a:cubicBezTo>
                  <a:pt x="4322" y="1645"/>
                  <a:pt x="4615" y="1576"/>
                  <a:pt x="4529" y="1450"/>
                </a:cubicBezTo>
                <a:cubicBezTo>
                  <a:pt x="4451" y="1500"/>
                  <a:pt x="4285" y="1657"/>
                  <a:pt x="4189" y="1563"/>
                </a:cubicBezTo>
                <a:cubicBezTo>
                  <a:pt x="4262" y="1496"/>
                  <a:pt x="4560" y="1457"/>
                  <a:pt x="4453" y="1337"/>
                </a:cubicBezTo>
                <a:cubicBezTo>
                  <a:pt x="4291" y="1484"/>
                  <a:pt x="4297" y="1256"/>
                  <a:pt x="4227" y="1261"/>
                </a:cubicBezTo>
                <a:cubicBezTo>
                  <a:pt x="4130" y="1265"/>
                  <a:pt x="4151" y="1388"/>
                  <a:pt x="4151" y="1488"/>
                </a:cubicBezTo>
                <a:cubicBezTo>
                  <a:pt x="4048" y="1491"/>
                  <a:pt x="4075" y="1425"/>
                  <a:pt x="4000" y="1488"/>
                </a:cubicBezTo>
                <a:cubicBezTo>
                  <a:pt x="3836" y="2044"/>
                  <a:pt x="4646" y="1878"/>
                  <a:pt x="4643" y="1563"/>
                </a:cubicBezTo>
                <a:close/>
                <a:moveTo>
                  <a:pt x="6345" y="1412"/>
                </a:moveTo>
                <a:cubicBezTo>
                  <a:pt x="6464" y="1445"/>
                  <a:pt x="6429" y="1631"/>
                  <a:pt x="6572" y="1639"/>
                </a:cubicBezTo>
                <a:cubicBezTo>
                  <a:pt x="6651" y="1542"/>
                  <a:pt x="6762" y="1477"/>
                  <a:pt x="6761" y="1299"/>
                </a:cubicBezTo>
                <a:cubicBezTo>
                  <a:pt x="6654" y="1369"/>
                  <a:pt x="6461" y="1352"/>
                  <a:pt x="6345" y="1412"/>
                </a:cubicBezTo>
                <a:close/>
                <a:moveTo>
                  <a:pt x="2903" y="1488"/>
                </a:moveTo>
                <a:cubicBezTo>
                  <a:pt x="2911" y="1440"/>
                  <a:pt x="2962" y="1410"/>
                  <a:pt x="2865" y="1412"/>
                </a:cubicBezTo>
                <a:cubicBezTo>
                  <a:pt x="2512" y="1740"/>
                  <a:pt x="2068" y="1977"/>
                  <a:pt x="1806" y="2396"/>
                </a:cubicBezTo>
                <a:cubicBezTo>
                  <a:pt x="2205" y="2127"/>
                  <a:pt x="2474" y="1728"/>
                  <a:pt x="2903" y="1488"/>
                </a:cubicBezTo>
                <a:close/>
                <a:moveTo>
                  <a:pt x="3016" y="1677"/>
                </a:moveTo>
                <a:cubicBezTo>
                  <a:pt x="3194" y="1819"/>
                  <a:pt x="3538" y="1602"/>
                  <a:pt x="3773" y="1563"/>
                </a:cubicBezTo>
                <a:cubicBezTo>
                  <a:pt x="3681" y="1351"/>
                  <a:pt x="3066" y="1390"/>
                  <a:pt x="3016" y="1677"/>
                </a:cubicBezTo>
                <a:close/>
                <a:moveTo>
                  <a:pt x="7442" y="2055"/>
                </a:moveTo>
                <a:cubicBezTo>
                  <a:pt x="7574" y="2149"/>
                  <a:pt x="7814" y="2128"/>
                  <a:pt x="7933" y="2017"/>
                </a:cubicBezTo>
                <a:cubicBezTo>
                  <a:pt x="7873" y="1939"/>
                  <a:pt x="7703" y="1971"/>
                  <a:pt x="7631" y="1904"/>
                </a:cubicBezTo>
                <a:cubicBezTo>
                  <a:pt x="7693" y="1714"/>
                  <a:pt x="7863" y="1632"/>
                  <a:pt x="7896" y="1412"/>
                </a:cubicBezTo>
                <a:cubicBezTo>
                  <a:pt x="7603" y="1482"/>
                  <a:pt x="7421" y="1789"/>
                  <a:pt x="7442" y="2055"/>
                </a:cubicBezTo>
                <a:close/>
                <a:moveTo>
                  <a:pt x="8349" y="1677"/>
                </a:moveTo>
                <a:cubicBezTo>
                  <a:pt x="8338" y="1486"/>
                  <a:pt x="8209" y="1414"/>
                  <a:pt x="8009" y="1412"/>
                </a:cubicBezTo>
                <a:cubicBezTo>
                  <a:pt x="7997" y="1625"/>
                  <a:pt x="8199" y="1625"/>
                  <a:pt x="8349" y="1677"/>
                </a:cubicBezTo>
                <a:close/>
                <a:moveTo>
                  <a:pt x="9635" y="2509"/>
                </a:moveTo>
                <a:cubicBezTo>
                  <a:pt x="9355" y="2096"/>
                  <a:pt x="8984" y="1773"/>
                  <a:pt x="8576" y="1488"/>
                </a:cubicBezTo>
                <a:cubicBezTo>
                  <a:pt x="8921" y="1837"/>
                  <a:pt x="9280" y="2171"/>
                  <a:pt x="9635" y="2509"/>
                </a:cubicBezTo>
                <a:close/>
                <a:moveTo>
                  <a:pt x="5777" y="1677"/>
                </a:moveTo>
                <a:cubicBezTo>
                  <a:pt x="5754" y="1914"/>
                  <a:pt x="5918" y="1965"/>
                  <a:pt x="6156" y="1942"/>
                </a:cubicBezTo>
                <a:cubicBezTo>
                  <a:pt x="6256" y="1854"/>
                  <a:pt x="6055" y="1840"/>
                  <a:pt x="6156" y="1753"/>
                </a:cubicBezTo>
                <a:cubicBezTo>
                  <a:pt x="6286" y="1769"/>
                  <a:pt x="6368" y="1738"/>
                  <a:pt x="6458" y="1715"/>
                </a:cubicBezTo>
                <a:cubicBezTo>
                  <a:pt x="6357" y="1380"/>
                  <a:pt x="6056" y="1669"/>
                  <a:pt x="5777" y="1677"/>
                </a:cubicBezTo>
                <a:close/>
                <a:moveTo>
                  <a:pt x="4945" y="1980"/>
                </a:moveTo>
                <a:cubicBezTo>
                  <a:pt x="5181" y="1893"/>
                  <a:pt x="5660" y="2048"/>
                  <a:pt x="5550" y="1715"/>
                </a:cubicBezTo>
                <a:cubicBezTo>
                  <a:pt x="5342" y="1822"/>
                  <a:pt x="5149" y="1588"/>
                  <a:pt x="4945" y="1563"/>
                </a:cubicBezTo>
                <a:cubicBezTo>
                  <a:pt x="4985" y="1739"/>
                  <a:pt x="4876" y="1891"/>
                  <a:pt x="4945" y="1980"/>
                </a:cubicBezTo>
                <a:close/>
                <a:moveTo>
                  <a:pt x="7933" y="1601"/>
                </a:moveTo>
                <a:cubicBezTo>
                  <a:pt x="7894" y="1688"/>
                  <a:pt x="7803" y="1723"/>
                  <a:pt x="7820" y="1866"/>
                </a:cubicBezTo>
                <a:cubicBezTo>
                  <a:pt x="7960" y="1890"/>
                  <a:pt x="8041" y="1972"/>
                  <a:pt x="8160" y="2017"/>
                </a:cubicBezTo>
                <a:cubicBezTo>
                  <a:pt x="8205" y="1961"/>
                  <a:pt x="8207" y="1863"/>
                  <a:pt x="8274" y="1828"/>
                </a:cubicBezTo>
                <a:cubicBezTo>
                  <a:pt x="8381" y="1871"/>
                  <a:pt x="8347" y="1995"/>
                  <a:pt x="8312" y="2093"/>
                </a:cubicBezTo>
                <a:cubicBezTo>
                  <a:pt x="8493" y="2164"/>
                  <a:pt x="8614" y="2295"/>
                  <a:pt x="8803" y="2358"/>
                </a:cubicBezTo>
                <a:cubicBezTo>
                  <a:pt x="9159" y="1867"/>
                  <a:pt x="8207" y="1827"/>
                  <a:pt x="7933" y="1601"/>
                </a:cubicBezTo>
                <a:close/>
                <a:moveTo>
                  <a:pt x="8387" y="1677"/>
                </a:moveTo>
                <a:cubicBezTo>
                  <a:pt x="8537" y="1729"/>
                  <a:pt x="8644" y="1823"/>
                  <a:pt x="8803" y="1866"/>
                </a:cubicBezTo>
                <a:cubicBezTo>
                  <a:pt x="8781" y="1710"/>
                  <a:pt x="8492" y="1509"/>
                  <a:pt x="8387" y="1677"/>
                </a:cubicBezTo>
                <a:close/>
                <a:moveTo>
                  <a:pt x="6307" y="1942"/>
                </a:moveTo>
                <a:cubicBezTo>
                  <a:pt x="6356" y="2093"/>
                  <a:pt x="6626" y="2073"/>
                  <a:pt x="6723" y="1980"/>
                </a:cubicBezTo>
                <a:cubicBezTo>
                  <a:pt x="6811" y="2048"/>
                  <a:pt x="6943" y="2215"/>
                  <a:pt x="7101" y="2093"/>
                </a:cubicBezTo>
                <a:cubicBezTo>
                  <a:pt x="7023" y="1566"/>
                  <a:pt x="6592" y="1630"/>
                  <a:pt x="6307" y="1942"/>
                </a:cubicBezTo>
                <a:close/>
                <a:moveTo>
                  <a:pt x="4264" y="2055"/>
                </a:moveTo>
                <a:cubicBezTo>
                  <a:pt x="4370" y="2120"/>
                  <a:pt x="4600" y="2194"/>
                  <a:pt x="4643" y="2017"/>
                </a:cubicBezTo>
                <a:cubicBezTo>
                  <a:pt x="4432" y="1908"/>
                  <a:pt x="4891" y="1981"/>
                  <a:pt x="4794" y="1753"/>
                </a:cubicBezTo>
                <a:cubicBezTo>
                  <a:pt x="4625" y="1720"/>
                  <a:pt x="4362" y="1893"/>
                  <a:pt x="4264" y="2055"/>
                </a:cubicBezTo>
                <a:close/>
                <a:moveTo>
                  <a:pt x="2524" y="2396"/>
                </a:moveTo>
                <a:cubicBezTo>
                  <a:pt x="2772" y="2328"/>
                  <a:pt x="2862" y="2103"/>
                  <a:pt x="2865" y="1790"/>
                </a:cubicBezTo>
                <a:cubicBezTo>
                  <a:pt x="2546" y="1787"/>
                  <a:pt x="2575" y="2131"/>
                  <a:pt x="2524" y="2396"/>
                </a:cubicBezTo>
                <a:close/>
                <a:moveTo>
                  <a:pt x="2978" y="2169"/>
                </a:moveTo>
                <a:cubicBezTo>
                  <a:pt x="3095" y="2046"/>
                  <a:pt x="3272" y="1983"/>
                  <a:pt x="3357" y="1828"/>
                </a:cubicBezTo>
                <a:cubicBezTo>
                  <a:pt x="3256" y="1828"/>
                  <a:pt x="3155" y="1828"/>
                  <a:pt x="3054" y="1828"/>
                </a:cubicBezTo>
                <a:cubicBezTo>
                  <a:pt x="3046" y="1936"/>
                  <a:pt x="2879" y="2079"/>
                  <a:pt x="2978" y="2169"/>
                </a:cubicBezTo>
                <a:close/>
                <a:moveTo>
                  <a:pt x="3016" y="2282"/>
                </a:moveTo>
                <a:cubicBezTo>
                  <a:pt x="3183" y="2324"/>
                  <a:pt x="3417" y="2136"/>
                  <a:pt x="3508" y="1980"/>
                </a:cubicBezTo>
                <a:cubicBezTo>
                  <a:pt x="3290" y="2026"/>
                  <a:pt x="3158" y="2160"/>
                  <a:pt x="3016" y="2282"/>
                </a:cubicBezTo>
                <a:close/>
                <a:moveTo>
                  <a:pt x="7442" y="2244"/>
                </a:moveTo>
                <a:cubicBezTo>
                  <a:pt x="7421" y="2454"/>
                  <a:pt x="7555" y="2510"/>
                  <a:pt x="7744" y="2509"/>
                </a:cubicBezTo>
                <a:cubicBezTo>
                  <a:pt x="7837" y="2459"/>
                  <a:pt x="7676" y="2395"/>
                  <a:pt x="7782" y="2358"/>
                </a:cubicBezTo>
                <a:cubicBezTo>
                  <a:pt x="7807" y="2409"/>
                  <a:pt x="7863" y="2428"/>
                  <a:pt x="7933" y="2433"/>
                </a:cubicBezTo>
                <a:cubicBezTo>
                  <a:pt x="7997" y="2321"/>
                  <a:pt x="8083" y="2230"/>
                  <a:pt x="8122" y="2093"/>
                </a:cubicBezTo>
                <a:cubicBezTo>
                  <a:pt x="7918" y="2102"/>
                  <a:pt x="7752" y="2267"/>
                  <a:pt x="7442" y="2244"/>
                </a:cubicBezTo>
                <a:close/>
                <a:moveTo>
                  <a:pt x="5172" y="2131"/>
                </a:moveTo>
                <a:cubicBezTo>
                  <a:pt x="5181" y="2248"/>
                  <a:pt x="5277" y="2278"/>
                  <a:pt x="5323" y="2358"/>
                </a:cubicBezTo>
                <a:cubicBezTo>
                  <a:pt x="5361" y="2232"/>
                  <a:pt x="5520" y="2227"/>
                  <a:pt x="5550" y="2093"/>
                </a:cubicBezTo>
                <a:cubicBezTo>
                  <a:pt x="5385" y="2066"/>
                  <a:pt x="5337" y="2157"/>
                  <a:pt x="5172" y="2131"/>
                </a:cubicBezTo>
                <a:close/>
                <a:moveTo>
                  <a:pt x="5891" y="2282"/>
                </a:moveTo>
                <a:cubicBezTo>
                  <a:pt x="6013" y="2253"/>
                  <a:pt x="6114" y="2203"/>
                  <a:pt x="6193" y="2131"/>
                </a:cubicBezTo>
                <a:cubicBezTo>
                  <a:pt x="6116" y="2081"/>
                  <a:pt x="5814" y="2059"/>
                  <a:pt x="5740" y="2131"/>
                </a:cubicBezTo>
                <a:cubicBezTo>
                  <a:pt x="5815" y="2157"/>
                  <a:pt x="5826" y="2246"/>
                  <a:pt x="5891" y="2282"/>
                </a:cubicBezTo>
                <a:close/>
                <a:moveTo>
                  <a:pt x="3130" y="2509"/>
                </a:moveTo>
                <a:cubicBezTo>
                  <a:pt x="3323" y="2578"/>
                  <a:pt x="3619" y="2452"/>
                  <a:pt x="3621" y="2206"/>
                </a:cubicBezTo>
                <a:cubicBezTo>
                  <a:pt x="3439" y="2149"/>
                  <a:pt x="3162" y="2294"/>
                  <a:pt x="3130" y="2509"/>
                </a:cubicBezTo>
                <a:close/>
                <a:moveTo>
                  <a:pt x="3810" y="2698"/>
                </a:moveTo>
                <a:cubicBezTo>
                  <a:pt x="4096" y="2580"/>
                  <a:pt x="4480" y="2561"/>
                  <a:pt x="4756" y="2433"/>
                </a:cubicBezTo>
                <a:cubicBezTo>
                  <a:pt x="5014" y="2447"/>
                  <a:pt x="5077" y="2834"/>
                  <a:pt x="5248" y="2812"/>
                </a:cubicBezTo>
                <a:cubicBezTo>
                  <a:pt x="5311" y="2633"/>
                  <a:pt x="4874" y="2470"/>
                  <a:pt x="5021" y="2206"/>
                </a:cubicBezTo>
                <a:cubicBezTo>
                  <a:pt x="4525" y="2278"/>
                  <a:pt x="4078" y="2398"/>
                  <a:pt x="3810" y="2698"/>
                </a:cubicBezTo>
                <a:close/>
                <a:moveTo>
                  <a:pt x="5513" y="2471"/>
                </a:moveTo>
                <a:cubicBezTo>
                  <a:pt x="5574" y="2588"/>
                  <a:pt x="5545" y="2618"/>
                  <a:pt x="5588" y="2698"/>
                </a:cubicBezTo>
                <a:cubicBezTo>
                  <a:pt x="5711" y="2631"/>
                  <a:pt x="5955" y="2487"/>
                  <a:pt x="5853" y="2320"/>
                </a:cubicBezTo>
                <a:cubicBezTo>
                  <a:pt x="5749" y="2380"/>
                  <a:pt x="5607" y="2402"/>
                  <a:pt x="5513" y="2471"/>
                </a:cubicBezTo>
                <a:close/>
                <a:moveTo>
                  <a:pt x="5740" y="2244"/>
                </a:moveTo>
                <a:cubicBezTo>
                  <a:pt x="5530" y="2176"/>
                  <a:pt x="5382" y="2320"/>
                  <a:pt x="5361" y="2547"/>
                </a:cubicBezTo>
                <a:cubicBezTo>
                  <a:pt x="5478" y="2437"/>
                  <a:pt x="5657" y="2389"/>
                  <a:pt x="5740" y="2244"/>
                </a:cubicBezTo>
                <a:close/>
                <a:moveTo>
                  <a:pt x="7253" y="2433"/>
                </a:moveTo>
                <a:cubicBezTo>
                  <a:pt x="7003" y="2393"/>
                  <a:pt x="6761" y="2144"/>
                  <a:pt x="6496" y="2244"/>
                </a:cubicBezTo>
                <a:cubicBezTo>
                  <a:pt x="6559" y="2497"/>
                  <a:pt x="6996" y="2603"/>
                  <a:pt x="7253" y="2433"/>
                </a:cubicBezTo>
                <a:close/>
                <a:moveTo>
                  <a:pt x="8728" y="2698"/>
                </a:moveTo>
                <a:cubicBezTo>
                  <a:pt x="8780" y="2649"/>
                  <a:pt x="8765" y="2534"/>
                  <a:pt x="8765" y="2433"/>
                </a:cubicBezTo>
                <a:cubicBezTo>
                  <a:pt x="8549" y="2398"/>
                  <a:pt x="8430" y="2265"/>
                  <a:pt x="8236" y="2206"/>
                </a:cubicBezTo>
                <a:cubicBezTo>
                  <a:pt x="8391" y="2380"/>
                  <a:pt x="8518" y="2580"/>
                  <a:pt x="8728" y="2698"/>
                </a:cubicBezTo>
                <a:close/>
                <a:moveTo>
                  <a:pt x="2600" y="2623"/>
                </a:moveTo>
                <a:cubicBezTo>
                  <a:pt x="2622" y="2701"/>
                  <a:pt x="2680" y="2745"/>
                  <a:pt x="2714" y="2812"/>
                </a:cubicBezTo>
                <a:cubicBezTo>
                  <a:pt x="2963" y="2722"/>
                  <a:pt x="2964" y="2886"/>
                  <a:pt x="3167" y="2925"/>
                </a:cubicBezTo>
                <a:cubicBezTo>
                  <a:pt x="3184" y="2853"/>
                  <a:pt x="3276" y="2857"/>
                  <a:pt x="3243" y="2736"/>
                </a:cubicBezTo>
                <a:cubicBezTo>
                  <a:pt x="3015" y="2674"/>
                  <a:pt x="3039" y="2361"/>
                  <a:pt x="2865" y="2244"/>
                </a:cubicBezTo>
                <a:cubicBezTo>
                  <a:pt x="2826" y="2420"/>
                  <a:pt x="2634" y="2443"/>
                  <a:pt x="2600" y="2623"/>
                </a:cubicBezTo>
                <a:close/>
                <a:moveTo>
                  <a:pt x="5286" y="2623"/>
                </a:moveTo>
                <a:cubicBezTo>
                  <a:pt x="5300" y="2407"/>
                  <a:pt x="5221" y="2284"/>
                  <a:pt x="5059" y="2244"/>
                </a:cubicBezTo>
                <a:cubicBezTo>
                  <a:pt x="5063" y="2442"/>
                  <a:pt x="5115" y="2591"/>
                  <a:pt x="5286" y="2623"/>
                </a:cubicBezTo>
                <a:close/>
                <a:moveTo>
                  <a:pt x="6004" y="2774"/>
                </a:moveTo>
                <a:cubicBezTo>
                  <a:pt x="6050" y="2668"/>
                  <a:pt x="6276" y="2743"/>
                  <a:pt x="6345" y="2660"/>
                </a:cubicBezTo>
                <a:cubicBezTo>
                  <a:pt x="6164" y="2537"/>
                  <a:pt x="6450" y="2670"/>
                  <a:pt x="6496" y="2547"/>
                </a:cubicBezTo>
                <a:cubicBezTo>
                  <a:pt x="6451" y="1927"/>
                  <a:pt x="5718" y="2394"/>
                  <a:pt x="6004" y="2774"/>
                </a:cubicBezTo>
                <a:close/>
                <a:moveTo>
                  <a:pt x="7933" y="2698"/>
                </a:moveTo>
                <a:cubicBezTo>
                  <a:pt x="7987" y="2708"/>
                  <a:pt x="7976" y="2781"/>
                  <a:pt x="8009" y="2812"/>
                </a:cubicBezTo>
                <a:cubicBezTo>
                  <a:pt x="8228" y="2750"/>
                  <a:pt x="8244" y="2840"/>
                  <a:pt x="8463" y="2849"/>
                </a:cubicBezTo>
                <a:cubicBezTo>
                  <a:pt x="8489" y="2699"/>
                  <a:pt x="8344" y="2422"/>
                  <a:pt x="8198" y="2320"/>
                </a:cubicBezTo>
                <a:cubicBezTo>
                  <a:pt x="8140" y="2476"/>
                  <a:pt x="7979" y="2529"/>
                  <a:pt x="7933" y="2698"/>
                </a:cubicBezTo>
                <a:close/>
                <a:moveTo>
                  <a:pt x="3357" y="2698"/>
                </a:moveTo>
                <a:cubicBezTo>
                  <a:pt x="3513" y="2754"/>
                  <a:pt x="3980" y="2502"/>
                  <a:pt x="3810" y="2358"/>
                </a:cubicBezTo>
                <a:cubicBezTo>
                  <a:pt x="3664" y="2476"/>
                  <a:pt x="3392" y="2469"/>
                  <a:pt x="3357" y="2698"/>
                </a:cubicBezTo>
                <a:close/>
                <a:moveTo>
                  <a:pt x="1541" y="2887"/>
                </a:moveTo>
                <a:cubicBezTo>
                  <a:pt x="1721" y="2784"/>
                  <a:pt x="1997" y="2974"/>
                  <a:pt x="2108" y="2774"/>
                </a:cubicBezTo>
                <a:cubicBezTo>
                  <a:pt x="2049" y="2619"/>
                  <a:pt x="1898" y="2556"/>
                  <a:pt x="1768" y="2471"/>
                </a:cubicBezTo>
                <a:cubicBezTo>
                  <a:pt x="1713" y="2607"/>
                  <a:pt x="1428" y="2710"/>
                  <a:pt x="1541" y="2887"/>
                </a:cubicBezTo>
                <a:close/>
                <a:moveTo>
                  <a:pt x="4680" y="2774"/>
                </a:moveTo>
                <a:cubicBezTo>
                  <a:pt x="4784" y="2846"/>
                  <a:pt x="4945" y="2863"/>
                  <a:pt x="5097" y="2887"/>
                </a:cubicBezTo>
                <a:cubicBezTo>
                  <a:pt x="5147" y="2628"/>
                  <a:pt x="4639" y="2360"/>
                  <a:pt x="4680" y="2774"/>
                </a:cubicBezTo>
                <a:close/>
                <a:moveTo>
                  <a:pt x="5588" y="2774"/>
                </a:moveTo>
                <a:cubicBezTo>
                  <a:pt x="5730" y="2900"/>
                  <a:pt x="6084" y="2637"/>
                  <a:pt x="5891" y="2547"/>
                </a:cubicBezTo>
                <a:cubicBezTo>
                  <a:pt x="5850" y="2682"/>
                  <a:pt x="5664" y="2673"/>
                  <a:pt x="5588" y="2774"/>
                </a:cubicBezTo>
                <a:close/>
                <a:moveTo>
                  <a:pt x="6496" y="2774"/>
                </a:moveTo>
                <a:cubicBezTo>
                  <a:pt x="6650" y="2822"/>
                  <a:pt x="6678" y="2996"/>
                  <a:pt x="6874" y="3001"/>
                </a:cubicBezTo>
                <a:cubicBezTo>
                  <a:pt x="6882" y="2958"/>
                  <a:pt x="6916" y="2942"/>
                  <a:pt x="6950" y="2925"/>
                </a:cubicBezTo>
                <a:cubicBezTo>
                  <a:pt x="6959" y="2701"/>
                  <a:pt x="6778" y="2669"/>
                  <a:pt x="6647" y="2585"/>
                </a:cubicBezTo>
                <a:cubicBezTo>
                  <a:pt x="6628" y="2679"/>
                  <a:pt x="6555" y="2719"/>
                  <a:pt x="6496" y="2774"/>
                </a:cubicBezTo>
                <a:close/>
                <a:moveTo>
                  <a:pt x="7290" y="2623"/>
                </a:moveTo>
                <a:cubicBezTo>
                  <a:pt x="7178" y="2624"/>
                  <a:pt x="6928" y="2561"/>
                  <a:pt x="6799" y="2623"/>
                </a:cubicBezTo>
                <a:cubicBezTo>
                  <a:pt x="6905" y="2656"/>
                  <a:pt x="7193" y="2705"/>
                  <a:pt x="7290" y="2623"/>
                </a:cubicBezTo>
                <a:close/>
                <a:moveTo>
                  <a:pt x="9333" y="2887"/>
                </a:moveTo>
                <a:cubicBezTo>
                  <a:pt x="9437" y="3023"/>
                  <a:pt x="9789" y="2910"/>
                  <a:pt x="9938" y="3001"/>
                </a:cubicBezTo>
                <a:cubicBezTo>
                  <a:pt x="9865" y="2579"/>
                  <a:pt x="9512" y="2510"/>
                  <a:pt x="9333" y="2887"/>
                </a:cubicBezTo>
                <a:close/>
                <a:moveTo>
                  <a:pt x="4037" y="2736"/>
                </a:moveTo>
                <a:cubicBezTo>
                  <a:pt x="4161" y="2757"/>
                  <a:pt x="4418" y="2717"/>
                  <a:pt x="4302" y="2623"/>
                </a:cubicBezTo>
                <a:cubicBezTo>
                  <a:pt x="4274" y="2720"/>
                  <a:pt x="4022" y="2595"/>
                  <a:pt x="4037" y="2736"/>
                </a:cubicBezTo>
                <a:close/>
                <a:moveTo>
                  <a:pt x="7555" y="2774"/>
                </a:moveTo>
                <a:cubicBezTo>
                  <a:pt x="7416" y="2707"/>
                  <a:pt x="7211" y="2741"/>
                  <a:pt x="7063" y="2774"/>
                </a:cubicBezTo>
                <a:cubicBezTo>
                  <a:pt x="7239" y="3015"/>
                  <a:pt x="7548" y="3438"/>
                  <a:pt x="7971" y="3190"/>
                </a:cubicBezTo>
                <a:cubicBezTo>
                  <a:pt x="8015" y="3091"/>
                  <a:pt x="7854" y="3027"/>
                  <a:pt x="8009" y="3039"/>
                </a:cubicBezTo>
                <a:cubicBezTo>
                  <a:pt x="7920" y="2849"/>
                  <a:pt x="7652" y="2640"/>
                  <a:pt x="7479" y="2660"/>
                </a:cubicBezTo>
                <a:cubicBezTo>
                  <a:pt x="7533" y="2670"/>
                  <a:pt x="7523" y="2743"/>
                  <a:pt x="7555" y="2774"/>
                </a:cubicBezTo>
                <a:close/>
                <a:moveTo>
                  <a:pt x="3924" y="2774"/>
                </a:moveTo>
                <a:cubicBezTo>
                  <a:pt x="3761" y="2874"/>
                  <a:pt x="3454" y="3111"/>
                  <a:pt x="3659" y="3341"/>
                </a:cubicBezTo>
                <a:cubicBezTo>
                  <a:pt x="4053" y="3243"/>
                  <a:pt x="4131" y="2829"/>
                  <a:pt x="4643" y="2849"/>
                </a:cubicBezTo>
                <a:cubicBezTo>
                  <a:pt x="4565" y="2468"/>
                  <a:pt x="4291" y="2892"/>
                  <a:pt x="3924" y="2774"/>
                </a:cubicBezTo>
                <a:close/>
                <a:moveTo>
                  <a:pt x="3130" y="3228"/>
                </a:moveTo>
                <a:cubicBezTo>
                  <a:pt x="3249" y="3260"/>
                  <a:pt x="3289" y="3371"/>
                  <a:pt x="3432" y="3379"/>
                </a:cubicBezTo>
                <a:cubicBezTo>
                  <a:pt x="3350" y="2956"/>
                  <a:pt x="3696" y="2962"/>
                  <a:pt x="3810" y="2736"/>
                </a:cubicBezTo>
                <a:cubicBezTo>
                  <a:pt x="3470" y="2786"/>
                  <a:pt x="3305" y="3012"/>
                  <a:pt x="3130" y="3228"/>
                </a:cubicBezTo>
                <a:close/>
                <a:moveTo>
                  <a:pt x="5248" y="2887"/>
                </a:moveTo>
                <a:cubicBezTo>
                  <a:pt x="5422" y="3142"/>
                  <a:pt x="5661" y="3332"/>
                  <a:pt x="5664" y="3757"/>
                </a:cubicBezTo>
                <a:cubicBezTo>
                  <a:pt x="5772" y="3650"/>
                  <a:pt x="5890" y="3354"/>
                  <a:pt x="5777" y="3152"/>
                </a:cubicBezTo>
                <a:cubicBezTo>
                  <a:pt x="5560" y="3371"/>
                  <a:pt x="5496" y="2845"/>
                  <a:pt x="5323" y="2774"/>
                </a:cubicBezTo>
                <a:cubicBezTo>
                  <a:pt x="5305" y="2819"/>
                  <a:pt x="5283" y="2860"/>
                  <a:pt x="5248" y="2887"/>
                </a:cubicBezTo>
                <a:close/>
                <a:moveTo>
                  <a:pt x="1617" y="3152"/>
                </a:moveTo>
                <a:cubicBezTo>
                  <a:pt x="1744" y="3311"/>
                  <a:pt x="1887" y="3085"/>
                  <a:pt x="2146" y="3152"/>
                </a:cubicBezTo>
                <a:cubicBezTo>
                  <a:pt x="2424" y="2652"/>
                  <a:pt x="1638" y="2877"/>
                  <a:pt x="1617" y="3152"/>
                </a:cubicBezTo>
                <a:close/>
                <a:moveTo>
                  <a:pt x="5740" y="2849"/>
                </a:moveTo>
                <a:cubicBezTo>
                  <a:pt x="5755" y="2922"/>
                  <a:pt x="5753" y="3012"/>
                  <a:pt x="5853" y="3001"/>
                </a:cubicBezTo>
                <a:cubicBezTo>
                  <a:pt x="5830" y="2933"/>
                  <a:pt x="5964" y="2844"/>
                  <a:pt x="5853" y="2812"/>
                </a:cubicBezTo>
                <a:cubicBezTo>
                  <a:pt x="5847" y="2856"/>
                  <a:pt x="5793" y="2853"/>
                  <a:pt x="5740" y="2849"/>
                </a:cubicBezTo>
                <a:close/>
                <a:moveTo>
                  <a:pt x="2260" y="3039"/>
                </a:moveTo>
                <a:cubicBezTo>
                  <a:pt x="2211" y="3179"/>
                  <a:pt x="2484" y="3189"/>
                  <a:pt x="2524" y="3114"/>
                </a:cubicBezTo>
                <a:cubicBezTo>
                  <a:pt x="2443" y="3083"/>
                  <a:pt x="2395" y="3016"/>
                  <a:pt x="2260" y="3039"/>
                </a:cubicBezTo>
                <a:close/>
                <a:moveTo>
                  <a:pt x="2487" y="3001"/>
                </a:moveTo>
                <a:cubicBezTo>
                  <a:pt x="2397" y="2989"/>
                  <a:pt x="2416" y="2869"/>
                  <a:pt x="2297" y="2887"/>
                </a:cubicBezTo>
                <a:cubicBezTo>
                  <a:pt x="2275" y="2989"/>
                  <a:pt x="2453" y="3080"/>
                  <a:pt x="2487" y="3001"/>
                </a:cubicBezTo>
                <a:close/>
                <a:moveTo>
                  <a:pt x="1390" y="3493"/>
                </a:moveTo>
                <a:cubicBezTo>
                  <a:pt x="1490" y="3546"/>
                  <a:pt x="1765" y="3505"/>
                  <a:pt x="1730" y="3303"/>
                </a:cubicBezTo>
                <a:cubicBezTo>
                  <a:pt x="1544" y="3294"/>
                  <a:pt x="1362" y="3289"/>
                  <a:pt x="1390" y="3493"/>
                </a:cubicBezTo>
                <a:close/>
                <a:moveTo>
                  <a:pt x="1428" y="2963"/>
                </a:moveTo>
                <a:cubicBezTo>
                  <a:pt x="1349" y="3086"/>
                  <a:pt x="1271" y="3209"/>
                  <a:pt x="1201" y="3341"/>
                </a:cubicBezTo>
                <a:cubicBezTo>
                  <a:pt x="1508" y="3410"/>
                  <a:pt x="1642" y="3095"/>
                  <a:pt x="1428" y="2963"/>
                </a:cubicBezTo>
                <a:close/>
                <a:moveTo>
                  <a:pt x="8803" y="3266"/>
                </a:moveTo>
                <a:cubicBezTo>
                  <a:pt x="8917" y="3266"/>
                  <a:pt x="9030" y="3266"/>
                  <a:pt x="9144" y="3266"/>
                </a:cubicBezTo>
                <a:cubicBezTo>
                  <a:pt x="9135" y="3194"/>
                  <a:pt x="9186" y="3182"/>
                  <a:pt x="9182" y="3114"/>
                </a:cubicBezTo>
                <a:cubicBezTo>
                  <a:pt x="9054" y="3163"/>
                  <a:pt x="8820" y="3106"/>
                  <a:pt x="8803" y="3266"/>
                </a:cubicBezTo>
                <a:close/>
                <a:moveTo>
                  <a:pt x="9182" y="2963"/>
                </a:moveTo>
                <a:cubicBezTo>
                  <a:pt x="9039" y="2947"/>
                  <a:pt x="9009" y="3043"/>
                  <a:pt x="8955" y="3114"/>
                </a:cubicBezTo>
                <a:cubicBezTo>
                  <a:pt x="9074" y="3108"/>
                  <a:pt x="9180" y="3088"/>
                  <a:pt x="9182" y="2963"/>
                </a:cubicBezTo>
                <a:close/>
                <a:moveTo>
                  <a:pt x="9257" y="3266"/>
                </a:moveTo>
                <a:cubicBezTo>
                  <a:pt x="9477" y="3213"/>
                  <a:pt x="9655" y="3351"/>
                  <a:pt x="9749" y="3303"/>
                </a:cubicBezTo>
                <a:cubicBezTo>
                  <a:pt x="9804" y="2984"/>
                  <a:pt x="9514" y="3009"/>
                  <a:pt x="9295" y="2963"/>
                </a:cubicBezTo>
                <a:cubicBezTo>
                  <a:pt x="9303" y="3085"/>
                  <a:pt x="9228" y="3123"/>
                  <a:pt x="9257" y="3266"/>
                </a:cubicBezTo>
                <a:close/>
                <a:moveTo>
                  <a:pt x="6950" y="3568"/>
                </a:moveTo>
                <a:cubicBezTo>
                  <a:pt x="7149" y="3579"/>
                  <a:pt x="7174" y="3528"/>
                  <a:pt x="7328" y="3568"/>
                </a:cubicBezTo>
                <a:cubicBezTo>
                  <a:pt x="7251" y="3317"/>
                  <a:pt x="7089" y="3152"/>
                  <a:pt x="6836" y="3076"/>
                </a:cubicBezTo>
                <a:cubicBezTo>
                  <a:pt x="6876" y="3238"/>
                  <a:pt x="6965" y="3351"/>
                  <a:pt x="6950" y="3568"/>
                </a:cubicBezTo>
                <a:close/>
                <a:moveTo>
                  <a:pt x="9900" y="3266"/>
                </a:moveTo>
                <a:cubicBezTo>
                  <a:pt x="9940" y="3390"/>
                  <a:pt x="10094" y="3399"/>
                  <a:pt x="10203" y="3455"/>
                </a:cubicBezTo>
                <a:cubicBezTo>
                  <a:pt x="10192" y="3263"/>
                  <a:pt x="10141" y="3113"/>
                  <a:pt x="9976" y="3076"/>
                </a:cubicBezTo>
                <a:cubicBezTo>
                  <a:pt x="9960" y="3149"/>
                  <a:pt x="9868" y="3145"/>
                  <a:pt x="9900" y="3266"/>
                </a:cubicBezTo>
                <a:close/>
                <a:moveTo>
                  <a:pt x="8122" y="3341"/>
                </a:moveTo>
                <a:cubicBezTo>
                  <a:pt x="8190" y="3320"/>
                  <a:pt x="8280" y="3322"/>
                  <a:pt x="8312" y="3266"/>
                </a:cubicBezTo>
                <a:cubicBezTo>
                  <a:pt x="8212" y="3277"/>
                  <a:pt x="8282" y="3119"/>
                  <a:pt x="8160" y="3152"/>
                </a:cubicBezTo>
                <a:cubicBezTo>
                  <a:pt x="8172" y="3240"/>
                  <a:pt x="8154" y="3297"/>
                  <a:pt x="8122" y="3341"/>
                </a:cubicBezTo>
                <a:close/>
                <a:moveTo>
                  <a:pt x="2487" y="3228"/>
                </a:moveTo>
                <a:cubicBezTo>
                  <a:pt x="2322" y="3252"/>
                  <a:pt x="2059" y="3178"/>
                  <a:pt x="1957" y="3266"/>
                </a:cubicBezTo>
                <a:cubicBezTo>
                  <a:pt x="2115" y="3301"/>
                  <a:pt x="2384" y="3346"/>
                  <a:pt x="2487" y="3228"/>
                </a:cubicBezTo>
                <a:close/>
                <a:moveTo>
                  <a:pt x="2714" y="3455"/>
                </a:moveTo>
                <a:cubicBezTo>
                  <a:pt x="2971" y="3538"/>
                  <a:pt x="3203" y="3646"/>
                  <a:pt x="3394" y="3795"/>
                </a:cubicBezTo>
                <a:cubicBezTo>
                  <a:pt x="3423" y="3527"/>
                  <a:pt x="3312" y="3399"/>
                  <a:pt x="3167" y="3303"/>
                </a:cubicBezTo>
                <a:cubicBezTo>
                  <a:pt x="2917" y="3389"/>
                  <a:pt x="2923" y="3322"/>
                  <a:pt x="2714" y="3228"/>
                </a:cubicBezTo>
                <a:cubicBezTo>
                  <a:pt x="2714" y="3303"/>
                  <a:pt x="2714" y="3379"/>
                  <a:pt x="2714" y="3455"/>
                </a:cubicBezTo>
                <a:close/>
                <a:moveTo>
                  <a:pt x="7366" y="3530"/>
                </a:moveTo>
                <a:cubicBezTo>
                  <a:pt x="7506" y="3604"/>
                  <a:pt x="7610" y="3715"/>
                  <a:pt x="7744" y="3795"/>
                </a:cubicBezTo>
                <a:cubicBezTo>
                  <a:pt x="7713" y="3596"/>
                  <a:pt x="8067" y="3479"/>
                  <a:pt x="7896" y="3379"/>
                </a:cubicBezTo>
                <a:cubicBezTo>
                  <a:pt x="7763" y="3435"/>
                  <a:pt x="7493" y="3303"/>
                  <a:pt x="7366" y="3228"/>
                </a:cubicBezTo>
                <a:cubicBezTo>
                  <a:pt x="7366" y="3329"/>
                  <a:pt x="7366" y="3429"/>
                  <a:pt x="7366" y="3530"/>
                </a:cubicBezTo>
                <a:close/>
                <a:moveTo>
                  <a:pt x="8047" y="3795"/>
                </a:moveTo>
                <a:cubicBezTo>
                  <a:pt x="8233" y="3689"/>
                  <a:pt x="8336" y="3834"/>
                  <a:pt x="8425" y="3719"/>
                </a:cubicBezTo>
                <a:cubicBezTo>
                  <a:pt x="8381" y="3714"/>
                  <a:pt x="8318" y="3726"/>
                  <a:pt x="8312" y="3682"/>
                </a:cubicBezTo>
                <a:cubicBezTo>
                  <a:pt x="8431" y="3624"/>
                  <a:pt x="8539" y="3556"/>
                  <a:pt x="8690" y="3530"/>
                </a:cubicBezTo>
                <a:cubicBezTo>
                  <a:pt x="8668" y="3464"/>
                  <a:pt x="8736" y="3308"/>
                  <a:pt x="8652" y="3303"/>
                </a:cubicBezTo>
                <a:cubicBezTo>
                  <a:pt x="8477" y="3437"/>
                  <a:pt x="7882" y="3281"/>
                  <a:pt x="8047" y="3795"/>
                </a:cubicBezTo>
                <a:close/>
                <a:moveTo>
                  <a:pt x="9711" y="3568"/>
                </a:moveTo>
                <a:cubicBezTo>
                  <a:pt x="9800" y="3605"/>
                  <a:pt x="9897" y="3634"/>
                  <a:pt x="10014" y="3644"/>
                </a:cubicBezTo>
                <a:cubicBezTo>
                  <a:pt x="10014" y="3581"/>
                  <a:pt x="10014" y="3518"/>
                  <a:pt x="10014" y="3455"/>
                </a:cubicBezTo>
                <a:cubicBezTo>
                  <a:pt x="9939" y="3403"/>
                  <a:pt x="9798" y="3419"/>
                  <a:pt x="9711" y="3379"/>
                </a:cubicBezTo>
                <a:cubicBezTo>
                  <a:pt x="9711" y="3442"/>
                  <a:pt x="9711" y="3505"/>
                  <a:pt x="9711" y="3568"/>
                </a:cubicBezTo>
                <a:close/>
                <a:moveTo>
                  <a:pt x="3508" y="3530"/>
                </a:moveTo>
                <a:cubicBezTo>
                  <a:pt x="3635" y="3592"/>
                  <a:pt x="3669" y="3747"/>
                  <a:pt x="3848" y="3757"/>
                </a:cubicBezTo>
                <a:cubicBezTo>
                  <a:pt x="3875" y="3617"/>
                  <a:pt x="3784" y="3595"/>
                  <a:pt x="3810" y="3455"/>
                </a:cubicBezTo>
                <a:cubicBezTo>
                  <a:pt x="3709" y="3480"/>
                  <a:pt x="3574" y="3471"/>
                  <a:pt x="3508" y="3530"/>
                </a:cubicBezTo>
                <a:close/>
                <a:moveTo>
                  <a:pt x="2562" y="3493"/>
                </a:moveTo>
                <a:cubicBezTo>
                  <a:pt x="2347" y="3517"/>
                  <a:pt x="2033" y="3443"/>
                  <a:pt x="1881" y="3530"/>
                </a:cubicBezTo>
                <a:cubicBezTo>
                  <a:pt x="2059" y="3559"/>
                  <a:pt x="2448" y="3634"/>
                  <a:pt x="2562" y="3493"/>
                </a:cubicBezTo>
                <a:close/>
                <a:moveTo>
                  <a:pt x="8955" y="3644"/>
                </a:moveTo>
                <a:cubicBezTo>
                  <a:pt x="9475" y="3631"/>
                  <a:pt x="9665" y="3648"/>
                  <a:pt x="9182" y="3606"/>
                </a:cubicBezTo>
                <a:cubicBezTo>
                  <a:pt x="9080" y="3597"/>
                  <a:pt x="8972" y="3506"/>
                  <a:pt x="8841" y="3606"/>
                </a:cubicBezTo>
                <a:cubicBezTo>
                  <a:pt x="8886" y="3612"/>
                  <a:pt x="8948" y="3599"/>
                  <a:pt x="8955" y="3644"/>
                </a:cubicBezTo>
                <a:close/>
                <a:moveTo>
                  <a:pt x="1125" y="4476"/>
                </a:moveTo>
                <a:cubicBezTo>
                  <a:pt x="1584" y="4380"/>
                  <a:pt x="1929" y="4171"/>
                  <a:pt x="2071" y="3757"/>
                </a:cubicBezTo>
                <a:cubicBezTo>
                  <a:pt x="1611" y="3485"/>
                  <a:pt x="1194" y="4004"/>
                  <a:pt x="1125" y="4476"/>
                </a:cubicBezTo>
                <a:close/>
                <a:moveTo>
                  <a:pt x="2260" y="3833"/>
                </a:moveTo>
                <a:cubicBezTo>
                  <a:pt x="2451" y="4171"/>
                  <a:pt x="2899" y="4253"/>
                  <a:pt x="3319" y="4362"/>
                </a:cubicBezTo>
                <a:cubicBezTo>
                  <a:pt x="3294" y="4097"/>
                  <a:pt x="3085" y="4017"/>
                  <a:pt x="3054" y="3757"/>
                </a:cubicBezTo>
                <a:cubicBezTo>
                  <a:pt x="2718" y="3719"/>
                  <a:pt x="2428" y="3570"/>
                  <a:pt x="2260" y="3833"/>
                </a:cubicBezTo>
                <a:close/>
                <a:moveTo>
                  <a:pt x="8349" y="3946"/>
                </a:moveTo>
                <a:cubicBezTo>
                  <a:pt x="8557" y="3930"/>
                  <a:pt x="9043" y="4123"/>
                  <a:pt x="9106" y="3795"/>
                </a:cubicBezTo>
                <a:cubicBezTo>
                  <a:pt x="8926" y="3665"/>
                  <a:pt x="8471" y="3706"/>
                  <a:pt x="8349" y="3946"/>
                </a:cubicBezTo>
                <a:close/>
                <a:moveTo>
                  <a:pt x="9295" y="3909"/>
                </a:moveTo>
                <a:cubicBezTo>
                  <a:pt x="9394" y="4008"/>
                  <a:pt x="9923" y="4051"/>
                  <a:pt x="10014" y="3909"/>
                </a:cubicBezTo>
                <a:cubicBezTo>
                  <a:pt x="9801" y="3794"/>
                  <a:pt x="9443" y="3698"/>
                  <a:pt x="9295" y="3909"/>
                </a:cubicBezTo>
                <a:close/>
                <a:moveTo>
                  <a:pt x="7744" y="3833"/>
                </a:moveTo>
                <a:cubicBezTo>
                  <a:pt x="7740" y="3950"/>
                  <a:pt x="7761" y="4043"/>
                  <a:pt x="7820" y="4098"/>
                </a:cubicBezTo>
                <a:cubicBezTo>
                  <a:pt x="7858" y="3972"/>
                  <a:pt x="8029" y="3979"/>
                  <a:pt x="8009" y="3795"/>
                </a:cubicBezTo>
                <a:cubicBezTo>
                  <a:pt x="7886" y="3773"/>
                  <a:pt x="7833" y="3821"/>
                  <a:pt x="7744" y="3833"/>
                </a:cubicBezTo>
                <a:close/>
                <a:moveTo>
                  <a:pt x="3735" y="4514"/>
                </a:moveTo>
                <a:cubicBezTo>
                  <a:pt x="3935" y="4413"/>
                  <a:pt x="4100" y="4016"/>
                  <a:pt x="3886" y="3833"/>
                </a:cubicBezTo>
                <a:cubicBezTo>
                  <a:pt x="3823" y="3833"/>
                  <a:pt x="3760" y="3833"/>
                  <a:pt x="3697" y="3833"/>
                </a:cubicBezTo>
                <a:cubicBezTo>
                  <a:pt x="3593" y="4038"/>
                  <a:pt x="3697" y="4328"/>
                  <a:pt x="3735" y="4514"/>
                </a:cubicBezTo>
                <a:close/>
                <a:moveTo>
                  <a:pt x="1730" y="4514"/>
                </a:moveTo>
                <a:cubicBezTo>
                  <a:pt x="2069" y="4500"/>
                  <a:pt x="2483" y="4560"/>
                  <a:pt x="2714" y="4438"/>
                </a:cubicBezTo>
                <a:cubicBezTo>
                  <a:pt x="2424" y="4048"/>
                  <a:pt x="1928" y="4058"/>
                  <a:pt x="1730" y="4514"/>
                </a:cubicBezTo>
                <a:close/>
                <a:moveTo>
                  <a:pt x="8652" y="4249"/>
                </a:moveTo>
                <a:cubicBezTo>
                  <a:pt x="8999" y="4205"/>
                  <a:pt x="9538" y="4353"/>
                  <a:pt x="9711" y="4136"/>
                </a:cubicBezTo>
                <a:cubicBezTo>
                  <a:pt x="9486" y="4150"/>
                  <a:pt x="8802" y="4033"/>
                  <a:pt x="8652" y="4249"/>
                </a:cubicBezTo>
                <a:close/>
                <a:moveTo>
                  <a:pt x="9825" y="4136"/>
                </a:moveTo>
                <a:cubicBezTo>
                  <a:pt x="9711" y="4160"/>
                  <a:pt x="9861" y="4216"/>
                  <a:pt x="9825" y="4287"/>
                </a:cubicBezTo>
                <a:cubicBezTo>
                  <a:pt x="9469" y="4266"/>
                  <a:pt x="8858" y="4468"/>
                  <a:pt x="9371" y="4665"/>
                </a:cubicBezTo>
                <a:cubicBezTo>
                  <a:pt x="9508" y="4639"/>
                  <a:pt x="9505" y="4472"/>
                  <a:pt x="9635" y="4438"/>
                </a:cubicBezTo>
                <a:cubicBezTo>
                  <a:pt x="9678" y="4446"/>
                  <a:pt x="9694" y="4480"/>
                  <a:pt x="9711" y="4514"/>
                </a:cubicBezTo>
                <a:cubicBezTo>
                  <a:pt x="9718" y="4647"/>
                  <a:pt x="9583" y="4638"/>
                  <a:pt x="9560" y="4741"/>
                </a:cubicBezTo>
                <a:cubicBezTo>
                  <a:pt x="9776" y="4827"/>
                  <a:pt x="9960" y="4945"/>
                  <a:pt x="10278" y="4930"/>
                </a:cubicBezTo>
                <a:cubicBezTo>
                  <a:pt x="10460" y="4716"/>
                  <a:pt x="10266" y="4543"/>
                  <a:pt x="10278" y="4249"/>
                </a:cubicBezTo>
                <a:cubicBezTo>
                  <a:pt x="10135" y="4245"/>
                  <a:pt x="10222" y="4470"/>
                  <a:pt x="10089" y="4476"/>
                </a:cubicBezTo>
                <a:cubicBezTo>
                  <a:pt x="10031" y="4421"/>
                  <a:pt x="10056" y="4282"/>
                  <a:pt x="10052" y="4173"/>
                </a:cubicBezTo>
                <a:cubicBezTo>
                  <a:pt x="9972" y="4148"/>
                  <a:pt x="9883" y="4073"/>
                  <a:pt x="9825" y="4136"/>
                </a:cubicBezTo>
                <a:close/>
                <a:moveTo>
                  <a:pt x="5134" y="4362"/>
                </a:moveTo>
                <a:cubicBezTo>
                  <a:pt x="5299" y="4374"/>
                  <a:pt x="5350" y="4499"/>
                  <a:pt x="5437" y="4589"/>
                </a:cubicBezTo>
                <a:cubicBezTo>
                  <a:pt x="5447" y="4512"/>
                  <a:pt x="5538" y="4514"/>
                  <a:pt x="5588" y="4476"/>
                </a:cubicBezTo>
                <a:cubicBezTo>
                  <a:pt x="5556" y="4382"/>
                  <a:pt x="5539" y="4273"/>
                  <a:pt x="5550" y="4136"/>
                </a:cubicBezTo>
                <a:cubicBezTo>
                  <a:pt x="5402" y="4201"/>
                  <a:pt x="5257" y="4271"/>
                  <a:pt x="5134" y="4362"/>
                </a:cubicBezTo>
                <a:close/>
                <a:moveTo>
                  <a:pt x="8198" y="4476"/>
                </a:moveTo>
                <a:cubicBezTo>
                  <a:pt x="8161" y="4387"/>
                  <a:pt x="8186" y="4236"/>
                  <a:pt x="8047" y="4249"/>
                </a:cubicBezTo>
                <a:cubicBezTo>
                  <a:pt x="7912" y="4548"/>
                  <a:pt x="8084" y="4734"/>
                  <a:pt x="7971" y="5081"/>
                </a:cubicBezTo>
                <a:cubicBezTo>
                  <a:pt x="8390" y="5278"/>
                  <a:pt x="8915" y="4980"/>
                  <a:pt x="9106" y="4703"/>
                </a:cubicBezTo>
                <a:cubicBezTo>
                  <a:pt x="8865" y="4753"/>
                  <a:pt x="8631" y="5009"/>
                  <a:pt x="8349" y="4892"/>
                </a:cubicBezTo>
                <a:cubicBezTo>
                  <a:pt x="8565" y="4780"/>
                  <a:pt x="8865" y="4752"/>
                  <a:pt x="8992" y="4552"/>
                </a:cubicBezTo>
                <a:cubicBezTo>
                  <a:pt x="8727" y="4514"/>
                  <a:pt x="8549" y="4763"/>
                  <a:pt x="8312" y="4627"/>
                </a:cubicBezTo>
                <a:cubicBezTo>
                  <a:pt x="8579" y="4592"/>
                  <a:pt x="8816" y="4526"/>
                  <a:pt x="8917" y="4325"/>
                </a:cubicBezTo>
                <a:cubicBezTo>
                  <a:pt x="8727" y="4300"/>
                  <a:pt x="8612" y="4372"/>
                  <a:pt x="8501" y="4325"/>
                </a:cubicBezTo>
                <a:cubicBezTo>
                  <a:pt x="8483" y="4252"/>
                  <a:pt x="8617" y="4162"/>
                  <a:pt x="8463" y="4173"/>
                </a:cubicBezTo>
                <a:cubicBezTo>
                  <a:pt x="8438" y="4173"/>
                  <a:pt x="8412" y="4173"/>
                  <a:pt x="8387" y="4173"/>
                </a:cubicBezTo>
                <a:cubicBezTo>
                  <a:pt x="8329" y="4279"/>
                  <a:pt x="8353" y="4467"/>
                  <a:pt x="8198" y="4476"/>
                </a:cubicBezTo>
                <a:close/>
                <a:moveTo>
                  <a:pt x="2373" y="4741"/>
                </a:moveTo>
                <a:cubicBezTo>
                  <a:pt x="2426" y="4852"/>
                  <a:pt x="2736" y="4705"/>
                  <a:pt x="2789" y="4816"/>
                </a:cubicBezTo>
                <a:cubicBezTo>
                  <a:pt x="2736" y="4965"/>
                  <a:pt x="2420" y="4851"/>
                  <a:pt x="2373" y="5005"/>
                </a:cubicBezTo>
                <a:cubicBezTo>
                  <a:pt x="2589" y="5199"/>
                  <a:pt x="3639" y="5140"/>
                  <a:pt x="3357" y="4589"/>
                </a:cubicBezTo>
                <a:cubicBezTo>
                  <a:pt x="3036" y="4627"/>
                  <a:pt x="2595" y="4408"/>
                  <a:pt x="2373" y="4741"/>
                </a:cubicBezTo>
                <a:close/>
                <a:moveTo>
                  <a:pt x="1087" y="4703"/>
                </a:moveTo>
                <a:cubicBezTo>
                  <a:pt x="1062" y="4967"/>
                  <a:pt x="1273" y="4996"/>
                  <a:pt x="1314" y="5195"/>
                </a:cubicBezTo>
                <a:cubicBezTo>
                  <a:pt x="1534" y="5124"/>
                  <a:pt x="1900" y="5200"/>
                  <a:pt x="2108" y="5119"/>
                </a:cubicBezTo>
                <a:cubicBezTo>
                  <a:pt x="2108" y="5056"/>
                  <a:pt x="2108" y="4993"/>
                  <a:pt x="2108" y="4930"/>
                </a:cubicBezTo>
                <a:cubicBezTo>
                  <a:pt x="1956" y="4906"/>
                  <a:pt x="1706" y="4979"/>
                  <a:pt x="1617" y="4892"/>
                </a:cubicBezTo>
                <a:cubicBezTo>
                  <a:pt x="1647" y="4696"/>
                  <a:pt x="2132" y="4954"/>
                  <a:pt x="2108" y="4703"/>
                </a:cubicBezTo>
                <a:cubicBezTo>
                  <a:pt x="1780" y="4606"/>
                  <a:pt x="1431" y="4516"/>
                  <a:pt x="1087" y="4703"/>
                </a:cubicBezTo>
                <a:close/>
                <a:moveTo>
                  <a:pt x="4302" y="4854"/>
                </a:moveTo>
                <a:cubicBezTo>
                  <a:pt x="4526" y="4776"/>
                  <a:pt x="4784" y="4731"/>
                  <a:pt x="4945" y="4589"/>
                </a:cubicBezTo>
                <a:cubicBezTo>
                  <a:pt x="4641" y="4588"/>
                  <a:pt x="4417" y="4667"/>
                  <a:pt x="4302" y="4854"/>
                </a:cubicBezTo>
                <a:close/>
                <a:moveTo>
                  <a:pt x="7177" y="4779"/>
                </a:moveTo>
                <a:cubicBezTo>
                  <a:pt x="7520" y="4842"/>
                  <a:pt x="7470" y="5292"/>
                  <a:pt x="7253" y="5459"/>
                </a:cubicBezTo>
                <a:cubicBezTo>
                  <a:pt x="7459" y="5468"/>
                  <a:pt x="7707" y="5433"/>
                  <a:pt x="7858" y="5497"/>
                </a:cubicBezTo>
                <a:cubicBezTo>
                  <a:pt x="7753" y="5251"/>
                  <a:pt x="7619" y="4911"/>
                  <a:pt x="7706" y="4589"/>
                </a:cubicBezTo>
                <a:cubicBezTo>
                  <a:pt x="7510" y="4632"/>
                  <a:pt x="7336" y="4698"/>
                  <a:pt x="7177" y="4779"/>
                </a:cubicBezTo>
                <a:close/>
                <a:moveTo>
                  <a:pt x="3697" y="4930"/>
                </a:moveTo>
                <a:cubicBezTo>
                  <a:pt x="3851" y="4908"/>
                  <a:pt x="3967" y="4847"/>
                  <a:pt x="4000" y="4703"/>
                </a:cubicBezTo>
                <a:cubicBezTo>
                  <a:pt x="3868" y="4733"/>
                  <a:pt x="3854" y="4647"/>
                  <a:pt x="3735" y="4665"/>
                </a:cubicBezTo>
                <a:cubicBezTo>
                  <a:pt x="3765" y="4796"/>
                  <a:pt x="3678" y="4810"/>
                  <a:pt x="3697" y="4930"/>
                </a:cubicBezTo>
                <a:close/>
                <a:moveTo>
                  <a:pt x="5777" y="4892"/>
                </a:moveTo>
                <a:cubicBezTo>
                  <a:pt x="5867" y="4868"/>
                  <a:pt x="5953" y="4841"/>
                  <a:pt x="5966" y="4741"/>
                </a:cubicBezTo>
                <a:cubicBezTo>
                  <a:pt x="5860" y="4772"/>
                  <a:pt x="5868" y="4687"/>
                  <a:pt x="5777" y="4703"/>
                </a:cubicBezTo>
                <a:cubicBezTo>
                  <a:pt x="5777" y="4766"/>
                  <a:pt x="5777" y="4829"/>
                  <a:pt x="5777" y="4892"/>
                </a:cubicBezTo>
                <a:close/>
                <a:moveTo>
                  <a:pt x="9219" y="5497"/>
                </a:moveTo>
                <a:cubicBezTo>
                  <a:pt x="9473" y="5785"/>
                  <a:pt x="9918" y="5504"/>
                  <a:pt x="10127" y="5308"/>
                </a:cubicBezTo>
                <a:cubicBezTo>
                  <a:pt x="9833" y="5236"/>
                  <a:pt x="9668" y="5036"/>
                  <a:pt x="9409" y="4930"/>
                </a:cubicBezTo>
                <a:cubicBezTo>
                  <a:pt x="9422" y="5196"/>
                  <a:pt x="9342" y="5367"/>
                  <a:pt x="9219" y="5497"/>
                </a:cubicBezTo>
                <a:close/>
                <a:moveTo>
                  <a:pt x="10354" y="5195"/>
                </a:moveTo>
                <a:cubicBezTo>
                  <a:pt x="10393" y="5107"/>
                  <a:pt x="10484" y="5073"/>
                  <a:pt x="10468" y="4930"/>
                </a:cubicBezTo>
                <a:cubicBezTo>
                  <a:pt x="10368" y="4934"/>
                  <a:pt x="10328" y="5190"/>
                  <a:pt x="10354" y="5195"/>
                </a:cubicBezTo>
                <a:close/>
                <a:moveTo>
                  <a:pt x="10392" y="5535"/>
                </a:moveTo>
                <a:cubicBezTo>
                  <a:pt x="10570" y="5429"/>
                  <a:pt x="10616" y="5623"/>
                  <a:pt x="10770" y="5649"/>
                </a:cubicBezTo>
                <a:cubicBezTo>
                  <a:pt x="10758" y="5396"/>
                  <a:pt x="10790" y="5100"/>
                  <a:pt x="10657" y="4968"/>
                </a:cubicBezTo>
                <a:cubicBezTo>
                  <a:pt x="10626" y="5215"/>
                  <a:pt x="10464" y="5330"/>
                  <a:pt x="10392" y="5535"/>
                </a:cubicBezTo>
                <a:close/>
                <a:moveTo>
                  <a:pt x="8274" y="5346"/>
                </a:moveTo>
                <a:cubicBezTo>
                  <a:pt x="8358" y="5400"/>
                  <a:pt x="8456" y="5441"/>
                  <a:pt x="8614" y="5422"/>
                </a:cubicBezTo>
                <a:cubicBezTo>
                  <a:pt x="8627" y="5585"/>
                  <a:pt x="8804" y="5585"/>
                  <a:pt x="8917" y="5649"/>
                </a:cubicBezTo>
                <a:cubicBezTo>
                  <a:pt x="8928" y="5571"/>
                  <a:pt x="9019" y="5574"/>
                  <a:pt x="9030" y="5497"/>
                </a:cubicBezTo>
                <a:cubicBezTo>
                  <a:pt x="8955" y="5459"/>
                  <a:pt x="8869" y="5432"/>
                  <a:pt x="8841" y="5346"/>
                </a:cubicBezTo>
                <a:cubicBezTo>
                  <a:pt x="8977" y="5368"/>
                  <a:pt x="9024" y="5302"/>
                  <a:pt x="9106" y="5270"/>
                </a:cubicBezTo>
                <a:cubicBezTo>
                  <a:pt x="9087" y="5151"/>
                  <a:pt x="9174" y="5137"/>
                  <a:pt x="9144" y="5005"/>
                </a:cubicBezTo>
                <a:cubicBezTo>
                  <a:pt x="8886" y="5151"/>
                  <a:pt x="8554" y="5223"/>
                  <a:pt x="8274" y="5346"/>
                </a:cubicBezTo>
                <a:close/>
                <a:moveTo>
                  <a:pt x="5172" y="5913"/>
                </a:moveTo>
                <a:cubicBezTo>
                  <a:pt x="5461" y="5786"/>
                  <a:pt x="5731" y="5640"/>
                  <a:pt x="5891" y="5384"/>
                </a:cubicBezTo>
                <a:cubicBezTo>
                  <a:pt x="5853" y="5283"/>
                  <a:pt x="5738" y="5259"/>
                  <a:pt x="5664" y="5195"/>
                </a:cubicBezTo>
                <a:cubicBezTo>
                  <a:pt x="5488" y="5422"/>
                  <a:pt x="5315" y="5652"/>
                  <a:pt x="5172" y="5913"/>
                </a:cubicBezTo>
                <a:close/>
                <a:moveTo>
                  <a:pt x="1503" y="5422"/>
                </a:moveTo>
                <a:cubicBezTo>
                  <a:pt x="1705" y="5601"/>
                  <a:pt x="2036" y="5573"/>
                  <a:pt x="2260" y="5459"/>
                </a:cubicBezTo>
                <a:cubicBezTo>
                  <a:pt x="2485" y="5616"/>
                  <a:pt x="2830" y="5558"/>
                  <a:pt x="2903" y="5270"/>
                </a:cubicBezTo>
                <a:cubicBezTo>
                  <a:pt x="2410" y="5295"/>
                  <a:pt x="1867" y="5268"/>
                  <a:pt x="1503" y="5422"/>
                </a:cubicBezTo>
                <a:close/>
                <a:moveTo>
                  <a:pt x="633" y="5800"/>
                </a:moveTo>
                <a:cubicBezTo>
                  <a:pt x="700" y="6061"/>
                  <a:pt x="693" y="6395"/>
                  <a:pt x="747" y="6670"/>
                </a:cubicBezTo>
                <a:cubicBezTo>
                  <a:pt x="880" y="6548"/>
                  <a:pt x="885" y="6677"/>
                  <a:pt x="1011" y="6745"/>
                </a:cubicBezTo>
                <a:cubicBezTo>
                  <a:pt x="864" y="6381"/>
                  <a:pt x="1538" y="5674"/>
                  <a:pt x="860" y="5573"/>
                </a:cubicBezTo>
                <a:cubicBezTo>
                  <a:pt x="862" y="5796"/>
                  <a:pt x="695" y="5705"/>
                  <a:pt x="633" y="5800"/>
                </a:cubicBezTo>
                <a:close/>
                <a:moveTo>
                  <a:pt x="1201" y="6140"/>
                </a:moveTo>
                <a:cubicBezTo>
                  <a:pt x="1426" y="6104"/>
                  <a:pt x="1464" y="6255"/>
                  <a:pt x="1503" y="6405"/>
                </a:cubicBezTo>
                <a:cubicBezTo>
                  <a:pt x="1775" y="6353"/>
                  <a:pt x="1662" y="6016"/>
                  <a:pt x="1654" y="5762"/>
                </a:cubicBezTo>
                <a:cubicBezTo>
                  <a:pt x="1462" y="5740"/>
                  <a:pt x="1362" y="5625"/>
                  <a:pt x="1201" y="5573"/>
                </a:cubicBezTo>
                <a:cubicBezTo>
                  <a:pt x="1238" y="5733"/>
                  <a:pt x="1268" y="5986"/>
                  <a:pt x="1201" y="6140"/>
                </a:cubicBezTo>
                <a:close/>
                <a:moveTo>
                  <a:pt x="6572" y="5724"/>
                </a:moveTo>
                <a:cubicBezTo>
                  <a:pt x="6780" y="5730"/>
                  <a:pt x="6905" y="5654"/>
                  <a:pt x="7026" y="5573"/>
                </a:cubicBezTo>
                <a:cubicBezTo>
                  <a:pt x="6831" y="5580"/>
                  <a:pt x="6589" y="5540"/>
                  <a:pt x="6572" y="5724"/>
                </a:cubicBezTo>
                <a:close/>
                <a:moveTo>
                  <a:pt x="9711" y="5838"/>
                </a:moveTo>
                <a:cubicBezTo>
                  <a:pt x="9695" y="6131"/>
                  <a:pt x="9619" y="6417"/>
                  <a:pt x="9862" y="6518"/>
                </a:cubicBezTo>
                <a:cubicBezTo>
                  <a:pt x="9899" y="6354"/>
                  <a:pt x="9951" y="6203"/>
                  <a:pt x="10203" y="6254"/>
                </a:cubicBezTo>
                <a:cubicBezTo>
                  <a:pt x="10061" y="6057"/>
                  <a:pt x="10260" y="5747"/>
                  <a:pt x="10127" y="5649"/>
                </a:cubicBezTo>
                <a:cubicBezTo>
                  <a:pt x="10020" y="5743"/>
                  <a:pt x="9874" y="5799"/>
                  <a:pt x="9711" y="5838"/>
                </a:cubicBezTo>
                <a:close/>
                <a:moveTo>
                  <a:pt x="2789" y="6027"/>
                </a:moveTo>
                <a:cubicBezTo>
                  <a:pt x="2766" y="5924"/>
                  <a:pt x="2837" y="5727"/>
                  <a:pt x="2751" y="5686"/>
                </a:cubicBezTo>
                <a:cubicBezTo>
                  <a:pt x="2701" y="5747"/>
                  <a:pt x="2670" y="6020"/>
                  <a:pt x="2789" y="6027"/>
                </a:cubicBezTo>
                <a:close/>
                <a:moveTo>
                  <a:pt x="10354" y="6821"/>
                </a:moveTo>
                <a:cubicBezTo>
                  <a:pt x="10516" y="6787"/>
                  <a:pt x="10479" y="6666"/>
                  <a:pt x="10619" y="6783"/>
                </a:cubicBezTo>
                <a:cubicBezTo>
                  <a:pt x="10663" y="6474"/>
                  <a:pt x="10727" y="6185"/>
                  <a:pt x="10770" y="5875"/>
                </a:cubicBezTo>
                <a:cubicBezTo>
                  <a:pt x="10703" y="5805"/>
                  <a:pt x="10674" y="5906"/>
                  <a:pt x="10543" y="5875"/>
                </a:cubicBezTo>
                <a:cubicBezTo>
                  <a:pt x="10592" y="5826"/>
                  <a:pt x="10592" y="5736"/>
                  <a:pt x="10543" y="5686"/>
                </a:cubicBezTo>
                <a:cubicBezTo>
                  <a:pt x="9873" y="5737"/>
                  <a:pt x="10523" y="6486"/>
                  <a:pt x="10354" y="6821"/>
                </a:cubicBezTo>
                <a:close/>
                <a:moveTo>
                  <a:pt x="8539" y="6329"/>
                </a:moveTo>
                <a:cubicBezTo>
                  <a:pt x="8570" y="6185"/>
                  <a:pt x="8588" y="6026"/>
                  <a:pt x="8576" y="5838"/>
                </a:cubicBezTo>
                <a:cubicBezTo>
                  <a:pt x="8436" y="5814"/>
                  <a:pt x="8339" y="5747"/>
                  <a:pt x="8198" y="5724"/>
                </a:cubicBezTo>
                <a:cubicBezTo>
                  <a:pt x="8320" y="5918"/>
                  <a:pt x="8395" y="6158"/>
                  <a:pt x="8539" y="6329"/>
                </a:cubicBezTo>
                <a:close/>
                <a:moveTo>
                  <a:pt x="2487" y="5762"/>
                </a:moveTo>
                <a:cubicBezTo>
                  <a:pt x="2297" y="5762"/>
                  <a:pt x="2108" y="5762"/>
                  <a:pt x="1919" y="5762"/>
                </a:cubicBezTo>
                <a:cubicBezTo>
                  <a:pt x="1955" y="5894"/>
                  <a:pt x="2447" y="5874"/>
                  <a:pt x="2487" y="5762"/>
                </a:cubicBezTo>
                <a:close/>
                <a:moveTo>
                  <a:pt x="9446" y="5838"/>
                </a:moveTo>
                <a:cubicBezTo>
                  <a:pt x="9269" y="5862"/>
                  <a:pt x="8993" y="5788"/>
                  <a:pt x="8879" y="5875"/>
                </a:cubicBezTo>
                <a:cubicBezTo>
                  <a:pt x="8996" y="5898"/>
                  <a:pt x="9396" y="5995"/>
                  <a:pt x="9446" y="5838"/>
                </a:cubicBezTo>
                <a:close/>
                <a:moveTo>
                  <a:pt x="2562" y="6102"/>
                </a:moveTo>
                <a:cubicBezTo>
                  <a:pt x="2747" y="6090"/>
                  <a:pt x="2526" y="6043"/>
                  <a:pt x="2449" y="6065"/>
                </a:cubicBezTo>
                <a:cubicBezTo>
                  <a:pt x="2335" y="6065"/>
                  <a:pt x="2222" y="6065"/>
                  <a:pt x="2108" y="6065"/>
                </a:cubicBezTo>
                <a:cubicBezTo>
                  <a:pt x="1989" y="6064"/>
                  <a:pt x="1916" y="5973"/>
                  <a:pt x="1844" y="6102"/>
                </a:cubicBezTo>
                <a:cubicBezTo>
                  <a:pt x="2083" y="6102"/>
                  <a:pt x="2323" y="6102"/>
                  <a:pt x="2562" y="6102"/>
                </a:cubicBezTo>
                <a:close/>
                <a:moveTo>
                  <a:pt x="6836" y="6556"/>
                </a:moveTo>
                <a:cubicBezTo>
                  <a:pt x="6927" y="6579"/>
                  <a:pt x="7111" y="6509"/>
                  <a:pt x="7139" y="6594"/>
                </a:cubicBezTo>
                <a:cubicBezTo>
                  <a:pt x="7139" y="6632"/>
                  <a:pt x="7170" y="6639"/>
                  <a:pt x="7177" y="6670"/>
                </a:cubicBezTo>
                <a:cubicBezTo>
                  <a:pt x="7191" y="6989"/>
                  <a:pt x="6645" y="7056"/>
                  <a:pt x="6912" y="7388"/>
                </a:cubicBezTo>
                <a:cubicBezTo>
                  <a:pt x="7821" y="7350"/>
                  <a:pt x="7355" y="5448"/>
                  <a:pt x="6836" y="6556"/>
                </a:cubicBezTo>
                <a:close/>
                <a:moveTo>
                  <a:pt x="2638" y="6632"/>
                </a:moveTo>
                <a:cubicBezTo>
                  <a:pt x="2660" y="6546"/>
                  <a:pt x="2859" y="6300"/>
                  <a:pt x="2676" y="6254"/>
                </a:cubicBezTo>
                <a:cubicBezTo>
                  <a:pt x="2723" y="6416"/>
                  <a:pt x="2528" y="6532"/>
                  <a:pt x="2638" y="6632"/>
                </a:cubicBezTo>
                <a:close/>
                <a:moveTo>
                  <a:pt x="1125" y="6783"/>
                </a:moveTo>
                <a:cubicBezTo>
                  <a:pt x="1252" y="6696"/>
                  <a:pt x="1328" y="6557"/>
                  <a:pt x="1428" y="6443"/>
                </a:cubicBezTo>
                <a:cubicBezTo>
                  <a:pt x="1408" y="6387"/>
                  <a:pt x="1372" y="6347"/>
                  <a:pt x="1352" y="6292"/>
                </a:cubicBezTo>
                <a:cubicBezTo>
                  <a:pt x="1028" y="6234"/>
                  <a:pt x="1007" y="6611"/>
                  <a:pt x="1125" y="6783"/>
                </a:cubicBezTo>
                <a:close/>
                <a:moveTo>
                  <a:pt x="2449" y="6897"/>
                </a:moveTo>
                <a:cubicBezTo>
                  <a:pt x="2549" y="6857"/>
                  <a:pt x="2739" y="6826"/>
                  <a:pt x="2789" y="6935"/>
                </a:cubicBezTo>
                <a:cubicBezTo>
                  <a:pt x="2850" y="7265"/>
                  <a:pt x="2678" y="7677"/>
                  <a:pt x="2524" y="7918"/>
                </a:cubicBezTo>
                <a:cubicBezTo>
                  <a:pt x="2604" y="7940"/>
                  <a:pt x="2632" y="8012"/>
                  <a:pt x="2751" y="7994"/>
                </a:cubicBezTo>
                <a:cubicBezTo>
                  <a:pt x="2734" y="7737"/>
                  <a:pt x="2788" y="7551"/>
                  <a:pt x="3016" y="7540"/>
                </a:cubicBezTo>
                <a:cubicBezTo>
                  <a:pt x="2997" y="7004"/>
                  <a:pt x="3361" y="6851"/>
                  <a:pt x="3470" y="6443"/>
                </a:cubicBezTo>
                <a:cubicBezTo>
                  <a:pt x="3161" y="6487"/>
                  <a:pt x="3003" y="6380"/>
                  <a:pt x="2827" y="6292"/>
                </a:cubicBezTo>
                <a:cubicBezTo>
                  <a:pt x="2861" y="6654"/>
                  <a:pt x="2585" y="6705"/>
                  <a:pt x="2449" y="6897"/>
                </a:cubicBezTo>
                <a:close/>
                <a:moveTo>
                  <a:pt x="4870" y="7010"/>
                </a:moveTo>
                <a:cubicBezTo>
                  <a:pt x="4811" y="6736"/>
                  <a:pt x="4996" y="6507"/>
                  <a:pt x="4907" y="6329"/>
                </a:cubicBezTo>
                <a:cubicBezTo>
                  <a:pt x="4881" y="6513"/>
                  <a:pt x="4685" y="6859"/>
                  <a:pt x="4870" y="7010"/>
                </a:cubicBezTo>
                <a:close/>
                <a:moveTo>
                  <a:pt x="9825" y="6594"/>
                </a:moveTo>
                <a:cubicBezTo>
                  <a:pt x="9714" y="6564"/>
                  <a:pt x="9667" y="6275"/>
                  <a:pt x="9560" y="6367"/>
                </a:cubicBezTo>
                <a:cubicBezTo>
                  <a:pt x="9633" y="6435"/>
                  <a:pt x="9742" y="6662"/>
                  <a:pt x="9825" y="6594"/>
                </a:cubicBezTo>
                <a:close/>
                <a:moveTo>
                  <a:pt x="6193" y="7426"/>
                </a:moveTo>
                <a:cubicBezTo>
                  <a:pt x="6233" y="7122"/>
                  <a:pt x="5873" y="7217"/>
                  <a:pt x="5891" y="6935"/>
                </a:cubicBezTo>
                <a:cubicBezTo>
                  <a:pt x="5903" y="6707"/>
                  <a:pt x="6173" y="6737"/>
                  <a:pt x="6118" y="6443"/>
                </a:cubicBezTo>
                <a:cubicBezTo>
                  <a:pt x="5406" y="6137"/>
                  <a:pt x="5484" y="7654"/>
                  <a:pt x="6193" y="7426"/>
                </a:cubicBezTo>
                <a:close/>
                <a:moveTo>
                  <a:pt x="9976" y="6405"/>
                </a:moveTo>
                <a:cubicBezTo>
                  <a:pt x="9963" y="6670"/>
                  <a:pt x="10167" y="6718"/>
                  <a:pt x="10241" y="6897"/>
                </a:cubicBezTo>
                <a:cubicBezTo>
                  <a:pt x="10430" y="6688"/>
                  <a:pt x="10312" y="6259"/>
                  <a:pt x="9976" y="6405"/>
                </a:cubicBezTo>
                <a:close/>
                <a:moveTo>
                  <a:pt x="2297" y="7275"/>
                </a:moveTo>
                <a:cubicBezTo>
                  <a:pt x="2272" y="7031"/>
                  <a:pt x="2434" y="7359"/>
                  <a:pt x="2487" y="7161"/>
                </a:cubicBezTo>
                <a:cubicBezTo>
                  <a:pt x="2506" y="7272"/>
                  <a:pt x="2558" y="7183"/>
                  <a:pt x="2600" y="7313"/>
                </a:cubicBezTo>
                <a:cubicBezTo>
                  <a:pt x="2669" y="7205"/>
                  <a:pt x="2799" y="7158"/>
                  <a:pt x="2751" y="6935"/>
                </a:cubicBezTo>
                <a:cubicBezTo>
                  <a:pt x="2538" y="6898"/>
                  <a:pt x="2042" y="6881"/>
                  <a:pt x="2297" y="7275"/>
                </a:cubicBezTo>
                <a:close/>
                <a:moveTo>
                  <a:pt x="2260" y="6859"/>
                </a:moveTo>
                <a:cubicBezTo>
                  <a:pt x="2068" y="6748"/>
                  <a:pt x="1810" y="6703"/>
                  <a:pt x="1541" y="6670"/>
                </a:cubicBezTo>
                <a:cubicBezTo>
                  <a:pt x="1457" y="6794"/>
                  <a:pt x="1488" y="7291"/>
                  <a:pt x="1654" y="7161"/>
                </a:cubicBezTo>
                <a:cubicBezTo>
                  <a:pt x="1593" y="7133"/>
                  <a:pt x="1699" y="6957"/>
                  <a:pt x="1806" y="6972"/>
                </a:cubicBezTo>
                <a:cubicBezTo>
                  <a:pt x="1993" y="7000"/>
                  <a:pt x="1959" y="7248"/>
                  <a:pt x="2146" y="7275"/>
                </a:cubicBezTo>
                <a:cubicBezTo>
                  <a:pt x="2200" y="7152"/>
                  <a:pt x="2180" y="6956"/>
                  <a:pt x="2260" y="6859"/>
                </a:cubicBezTo>
                <a:close/>
                <a:moveTo>
                  <a:pt x="8765" y="7388"/>
                </a:moveTo>
                <a:cubicBezTo>
                  <a:pt x="8751" y="7207"/>
                  <a:pt x="8831" y="7356"/>
                  <a:pt x="8879" y="7237"/>
                </a:cubicBezTo>
                <a:cubicBezTo>
                  <a:pt x="8918" y="7418"/>
                  <a:pt x="9038" y="7131"/>
                  <a:pt x="9068" y="7351"/>
                </a:cubicBezTo>
                <a:cubicBezTo>
                  <a:pt x="9119" y="7236"/>
                  <a:pt x="9129" y="7039"/>
                  <a:pt x="9030" y="6972"/>
                </a:cubicBezTo>
                <a:cubicBezTo>
                  <a:pt x="8867" y="7023"/>
                  <a:pt x="8790" y="6990"/>
                  <a:pt x="8614" y="6972"/>
                </a:cubicBezTo>
                <a:cubicBezTo>
                  <a:pt x="8508" y="7136"/>
                  <a:pt x="8641" y="7335"/>
                  <a:pt x="8765" y="7388"/>
                </a:cubicBezTo>
                <a:close/>
                <a:moveTo>
                  <a:pt x="8879" y="6897"/>
                </a:moveTo>
                <a:cubicBezTo>
                  <a:pt x="8739" y="6860"/>
                  <a:pt x="8692" y="6731"/>
                  <a:pt x="8576" y="6670"/>
                </a:cubicBezTo>
                <a:cubicBezTo>
                  <a:pt x="8571" y="6735"/>
                  <a:pt x="8453" y="6980"/>
                  <a:pt x="8614" y="6972"/>
                </a:cubicBezTo>
                <a:cubicBezTo>
                  <a:pt x="8630" y="6797"/>
                  <a:pt x="8816" y="7026"/>
                  <a:pt x="8879" y="6897"/>
                </a:cubicBezTo>
                <a:close/>
                <a:moveTo>
                  <a:pt x="1201" y="6859"/>
                </a:moveTo>
                <a:cubicBezTo>
                  <a:pt x="1335" y="7001"/>
                  <a:pt x="1347" y="7268"/>
                  <a:pt x="1579" y="7313"/>
                </a:cubicBezTo>
                <a:cubicBezTo>
                  <a:pt x="1498" y="7138"/>
                  <a:pt x="1378" y="6944"/>
                  <a:pt x="1465" y="6708"/>
                </a:cubicBezTo>
                <a:cubicBezTo>
                  <a:pt x="1301" y="6682"/>
                  <a:pt x="1256" y="6776"/>
                  <a:pt x="1201" y="6859"/>
                </a:cubicBezTo>
                <a:close/>
                <a:moveTo>
                  <a:pt x="9106" y="6897"/>
                </a:moveTo>
                <a:cubicBezTo>
                  <a:pt x="9142" y="7050"/>
                  <a:pt x="9290" y="7163"/>
                  <a:pt x="9182" y="7351"/>
                </a:cubicBezTo>
                <a:cubicBezTo>
                  <a:pt x="9424" y="7341"/>
                  <a:pt x="9353" y="7018"/>
                  <a:pt x="9635" y="7048"/>
                </a:cubicBezTo>
                <a:cubicBezTo>
                  <a:pt x="9686" y="7111"/>
                  <a:pt x="9736" y="7175"/>
                  <a:pt x="9711" y="7313"/>
                </a:cubicBezTo>
                <a:cubicBezTo>
                  <a:pt x="9895" y="7279"/>
                  <a:pt x="9886" y="6948"/>
                  <a:pt x="9825" y="6783"/>
                </a:cubicBezTo>
                <a:cubicBezTo>
                  <a:pt x="9521" y="6757"/>
                  <a:pt x="9347" y="6860"/>
                  <a:pt x="9106" y="6897"/>
                </a:cubicBezTo>
                <a:close/>
                <a:moveTo>
                  <a:pt x="9787" y="7388"/>
                </a:moveTo>
                <a:cubicBezTo>
                  <a:pt x="10015" y="7339"/>
                  <a:pt x="10036" y="7083"/>
                  <a:pt x="10165" y="6935"/>
                </a:cubicBezTo>
                <a:cubicBezTo>
                  <a:pt x="10070" y="6891"/>
                  <a:pt x="10038" y="6784"/>
                  <a:pt x="9900" y="6783"/>
                </a:cubicBezTo>
                <a:cubicBezTo>
                  <a:pt x="10003" y="7008"/>
                  <a:pt x="9886" y="7249"/>
                  <a:pt x="9787" y="7388"/>
                </a:cubicBezTo>
                <a:close/>
                <a:moveTo>
                  <a:pt x="10089" y="7351"/>
                </a:moveTo>
                <a:cubicBezTo>
                  <a:pt x="10163" y="7247"/>
                  <a:pt x="10422" y="7130"/>
                  <a:pt x="10316" y="6972"/>
                </a:cubicBezTo>
                <a:cubicBezTo>
                  <a:pt x="10271" y="7105"/>
                  <a:pt x="10021" y="7231"/>
                  <a:pt x="10089" y="7351"/>
                </a:cubicBezTo>
                <a:close/>
                <a:moveTo>
                  <a:pt x="936" y="7426"/>
                </a:moveTo>
                <a:cubicBezTo>
                  <a:pt x="1043" y="7395"/>
                  <a:pt x="1128" y="7341"/>
                  <a:pt x="1163" y="7237"/>
                </a:cubicBezTo>
                <a:cubicBezTo>
                  <a:pt x="997" y="7250"/>
                  <a:pt x="943" y="6955"/>
                  <a:pt x="822" y="7048"/>
                </a:cubicBezTo>
                <a:cubicBezTo>
                  <a:pt x="882" y="7152"/>
                  <a:pt x="888" y="7310"/>
                  <a:pt x="936" y="7426"/>
                </a:cubicBezTo>
                <a:close/>
                <a:moveTo>
                  <a:pt x="1692" y="7086"/>
                </a:moveTo>
                <a:cubicBezTo>
                  <a:pt x="1692" y="7136"/>
                  <a:pt x="1692" y="7187"/>
                  <a:pt x="1692" y="7237"/>
                </a:cubicBezTo>
                <a:cubicBezTo>
                  <a:pt x="1741" y="7290"/>
                  <a:pt x="1871" y="7260"/>
                  <a:pt x="1919" y="7313"/>
                </a:cubicBezTo>
                <a:cubicBezTo>
                  <a:pt x="1919" y="7212"/>
                  <a:pt x="1934" y="7097"/>
                  <a:pt x="1881" y="7048"/>
                </a:cubicBezTo>
                <a:cubicBezTo>
                  <a:pt x="1794" y="7036"/>
                  <a:pt x="1736" y="7054"/>
                  <a:pt x="1692" y="7086"/>
                </a:cubicBezTo>
                <a:close/>
                <a:moveTo>
                  <a:pt x="10203" y="7426"/>
                </a:moveTo>
                <a:cubicBezTo>
                  <a:pt x="10322" y="7408"/>
                  <a:pt x="10303" y="7528"/>
                  <a:pt x="10392" y="7540"/>
                </a:cubicBezTo>
                <a:cubicBezTo>
                  <a:pt x="10463" y="7409"/>
                  <a:pt x="10529" y="7274"/>
                  <a:pt x="10543" y="7086"/>
                </a:cubicBezTo>
                <a:cubicBezTo>
                  <a:pt x="10383" y="7152"/>
                  <a:pt x="10269" y="7266"/>
                  <a:pt x="10203" y="7426"/>
                </a:cubicBezTo>
                <a:close/>
                <a:moveTo>
                  <a:pt x="9446" y="7502"/>
                </a:moveTo>
                <a:cubicBezTo>
                  <a:pt x="9529" y="7621"/>
                  <a:pt x="9707" y="7644"/>
                  <a:pt x="9749" y="7805"/>
                </a:cubicBezTo>
                <a:cubicBezTo>
                  <a:pt x="9645" y="7862"/>
                  <a:pt x="9707" y="7934"/>
                  <a:pt x="9635" y="8069"/>
                </a:cubicBezTo>
                <a:cubicBezTo>
                  <a:pt x="9962" y="8062"/>
                  <a:pt x="9788" y="7789"/>
                  <a:pt x="9976" y="7653"/>
                </a:cubicBezTo>
                <a:cubicBezTo>
                  <a:pt x="9822" y="7570"/>
                  <a:pt x="9599" y="7249"/>
                  <a:pt x="9446" y="7502"/>
                </a:cubicBezTo>
                <a:close/>
                <a:moveTo>
                  <a:pt x="9673" y="7313"/>
                </a:moveTo>
                <a:cubicBezTo>
                  <a:pt x="9682" y="7178"/>
                  <a:pt x="9619" y="7115"/>
                  <a:pt x="9484" y="7124"/>
                </a:cubicBezTo>
                <a:cubicBezTo>
                  <a:pt x="9455" y="7208"/>
                  <a:pt x="9405" y="7271"/>
                  <a:pt x="9409" y="7388"/>
                </a:cubicBezTo>
                <a:cubicBezTo>
                  <a:pt x="9489" y="7464"/>
                  <a:pt x="9577" y="7335"/>
                  <a:pt x="9673" y="7313"/>
                </a:cubicBezTo>
                <a:close/>
                <a:moveTo>
                  <a:pt x="8236" y="7578"/>
                </a:moveTo>
                <a:cubicBezTo>
                  <a:pt x="8527" y="7534"/>
                  <a:pt x="8639" y="7844"/>
                  <a:pt x="8539" y="8069"/>
                </a:cubicBezTo>
                <a:cubicBezTo>
                  <a:pt x="8661" y="8040"/>
                  <a:pt x="8762" y="7990"/>
                  <a:pt x="8841" y="7918"/>
                </a:cubicBezTo>
                <a:cubicBezTo>
                  <a:pt x="8591" y="7790"/>
                  <a:pt x="8668" y="7335"/>
                  <a:pt x="8463" y="7161"/>
                </a:cubicBezTo>
                <a:cubicBezTo>
                  <a:pt x="8408" y="7321"/>
                  <a:pt x="8267" y="7394"/>
                  <a:pt x="8236" y="7578"/>
                </a:cubicBezTo>
                <a:close/>
                <a:moveTo>
                  <a:pt x="1049" y="7615"/>
                </a:moveTo>
                <a:cubicBezTo>
                  <a:pt x="1115" y="7814"/>
                  <a:pt x="1181" y="8013"/>
                  <a:pt x="1314" y="8145"/>
                </a:cubicBezTo>
                <a:cubicBezTo>
                  <a:pt x="1556" y="7867"/>
                  <a:pt x="1228" y="7659"/>
                  <a:pt x="1390" y="7351"/>
                </a:cubicBezTo>
                <a:cubicBezTo>
                  <a:pt x="1041" y="7207"/>
                  <a:pt x="1214" y="7604"/>
                  <a:pt x="1049" y="7615"/>
                </a:cubicBezTo>
                <a:close/>
                <a:moveTo>
                  <a:pt x="1390" y="7578"/>
                </a:moveTo>
                <a:cubicBezTo>
                  <a:pt x="1401" y="7718"/>
                  <a:pt x="1556" y="7714"/>
                  <a:pt x="1503" y="7918"/>
                </a:cubicBezTo>
                <a:cubicBezTo>
                  <a:pt x="1529" y="7948"/>
                  <a:pt x="1714" y="8002"/>
                  <a:pt x="1730" y="7918"/>
                </a:cubicBezTo>
                <a:cubicBezTo>
                  <a:pt x="1433" y="7707"/>
                  <a:pt x="1831" y="7523"/>
                  <a:pt x="1881" y="7351"/>
                </a:cubicBezTo>
                <a:cubicBezTo>
                  <a:pt x="1685" y="7256"/>
                  <a:pt x="1454" y="7418"/>
                  <a:pt x="1390" y="7578"/>
                </a:cubicBezTo>
                <a:close/>
                <a:moveTo>
                  <a:pt x="2184" y="7767"/>
                </a:moveTo>
                <a:cubicBezTo>
                  <a:pt x="2169" y="7602"/>
                  <a:pt x="2214" y="7557"/>
                  <a:pt x="2335" y="7615"/>
                </a:cubicBezTo>
                <a:cubicBezTo>
                  <a:pt x="2340" y="7421"/>
                  <a:pt x="2242" y="7331"/>
                  <a:pt x="2071" y="7313"/>
                </a:cubicBezTo>
                <a:cubicBezTo>
                  <a:pt x="2126" y="7508"/>
                  <a:pt x="2008" y="7669"/>
                  <a:pt x="2184" y="7767"/>
                </a:cubicBezTo>
                <a:close/>
                <a:moveTo>
                  <a:pt x="8992" y="7691"/>
                </a:moveTo>
                <a:cubicBezTo>
                  <a:pt x="9050" y="7723"/>
                  <a:pt x="9248" y="7690"/>
                  <a:pt x="9144" y="7842"/>
                </a:cubicBezTo>
                <a:cubicBezTo>
                  <a:pt x="9333" y="7830"/>
                  <a:pt x="9237" y="7532"/>
                  <a:pt x="9295" y="7388"/>
                </a:cubicBezTo>
                <a:cubicBezTo>
                  <a:pt x="9125" y="7421"/>
                  <a:pt x="9025" y="7521"/>
                  <a:pt x="8992" y="7691"/>
                </a:cubicBezTo>
                <a:close/>
                <a:moveTo>
                  <a:pt x="8803" y="7767"/>
                </a:moveTo>
                <a:cubicBezTo>
                  <a:pt x="8807" y="7600"/>
                  <a:pt x="8811" y="7432"/>
                  <a:pt x="8652" y="7426"/>
                </a:cubicBezTo>
                <a:cubicBezTo>
                  <a:pt x="8696" y="7546"/>
                  <a:pt x="8682" y="7724"/>
                  <a:pt x="8803" y="7767"/>
                </a:cubicBezTo>
                <a:close/>
                <a:moveTo>
                  <a:pt x="4907" y="8258"/>
                </a:moveTo>
                <a:cubicBezTo>
                  <a:pt x="5255" y="8231"/>
                  <a:pt x="5534" y="8457"/>
                  <a:pt x="5702" y="8485"/>
                </a:cubicBezTo>
                <a:cubicBezTo>
                  <a:pt x="5674" y="8382"/>
                  <a:pt x="5777" y="8409"/>
                  <a:pt x="5777" y="8334"/>
                </a:cubicBezTo>
                <a:cubicBezTo>
                  <a:pt x="5293" y="8238"/>
                  <a:pt x="5172" y="7779"/>
                  <a:pt x="4907" y="7464"/>
                </a:cubicBezTo>
                <a:cubicBezTo>
                  <a:pt x="4914" y="7802"/>
                  <a:pt x="4933" y="7936"/>
                  <a:pt x="4907" y="8258"/>
                </a:cubicBezTo>
                <a:close/>
                <a:moveTo>
                  <a:pt x="8879" y="7805"/>
                </a:moveTo>
                <a:cubicBezTo>
                  <a:pt x="8993" y="7815"/>
                  <a:pt x="8986" y="7512"/>
                  <a:pt x="8955" y="7502"/>
                </a:cubicBezTo>
                <a:cubicBezTo>
                  <a:pt x="8912" y="7585"/>
                  <a:pt x="8857" y="7656"/>
                  <a:pt x="8879" y="7805"/>
                </a:cubicBezTo>
                <a:close/>
                <a:moveTo>
                  <a:pt x="3016" y="7653"/>
                </a:moveTo>
                <a:cubicBezTo>
                  <a:pt x="2711" y="7680"/>
                  <a:pt x="2822" y="8195"/>
                  <a:pt x="3016" y="8258"/>
                </a:cubicBezTo>
                <a:cubicBezTo>
                  <a:pt x="3146" y="8154"/>
                  <a:pt x="3465" y="8347"/>
                  <a:pt x="3546" y="8296"/>
                </a:cubicBezTo>
                <a:cubicBezTo>
                  <a:pt x="3523" y="8135"/>
                  <a:pt x="3573" y="8046"/>
                  <a:pt x="3584" y="7918"/>
                </a:cubicBezTo>
                <a:cubicBezTo>
                  <a:pt x="3326" y="7898"/>
                  <a:pt x="3150" y="7797"/>
                  <a:pt x="3016" y="7653"/>
                </a:cubicBezTo>
                <a:close/>
                <a:moveTo>
                  <a:pt x="7744" y="8372"/>
                </a:moveTo>
                <a:cubicBezTo>
                  <a:pt x="7925" y="8314"/>
                  <a:pt x="8214" y="8245"/>
                  <a:pt x="8387" y="8296"/>
                </a:cubicBezTo>
                <a:cubicBezTo>
                  <a:pt x="8695" y="7820"/>
                  <a:pt x="8292" y="7697"/>
                  <a:pt x="8047" y="7691"/>
                </a:cubicBezTo>
                <a:cubicBezTo>
                  <a:pt x="7888" y="7914"/>
                  <a:pt x="7722" y="8049"/>
                  <a:pt x="7744" y="8372"/>
                </a:cubicBezTo>
                <a:close/>
                <a:moveTo>
                  <a:pt x="1806" y="8145"/>
                </a:moveTo>
                <a:cubicBezTo>
                  <a:pt x="1941" y="8141"/>
                  <a:pt x="2065" y="8127"/>
                  <a:pt x="2108" y="8031"/>
                </a:cubicBezTo>
                <a:cubicBezTo>
                  <a:pt x="1972" y="8018"/>
                  <a:pt x="2135" y="7918"/>
                  <a:pt x="2108" y="7842"/>
                </a:cubicBezTo>
                <a:cubicBezTo>
                  <a:pt x="1896" y="7832"/>
                  <a:pt x="1846" y="7983"/>
                  <a:pt x="1806" y="8145"/>
                </a:cubicBezTo>
                <a:close/>
                <a:moveTo>
                  <a:pt x="5134" y="8826"/>
                </a:moveTo>
                <a:cubicBezTo>
                  <a:pt x="5538" y="8808"/>
                  <a:pt x="5664" y="8251"/>
                  <a:pt x="5134" y="8410"/>
                </a:cubicBezTo>
                <a:cubicBezTo>
                  <a:pt x="4939" y="8203"/>
                  <a:pt x="4669" y="8506"/>
                  <a:pt x="4567" y="8637"/>
                </a:cubicBezTo>
                <a:cubicBezTo>
                  <a:pt x="4312" y="8644"/>
                  <a:pt x="4167" y="9000"/>
                  <a:pt x="4340" y="9204"/>
                </a:cubicBezTo>
                <a:cubicBezTo>
                  <a:pt x="4458" y="8783"/>
                  <a:pt x="4806" y="8704"/>
                  <a:pt x="5021" y="8637"/>
                </a:cubicBezTo>
                <a:cubicBezTo>
                  <a:pt x="5019" y="8685"/>
                  <a:pt x="4972" y="8689"/>
                  <a:pt x="4983" y="8750"/>
                </a:cubicBezTo>
                <a:cubicBezTo>
                  <a:pt x="5189" y="8670"/>
                  <a:pt x="5055" y="8681"/>
                  <a:pt x="5134" y="8826"/>
                </a:cubicBezTo>
                <a:close/>
                <a:moveTo>
                  <a:pt x="4680" y="8372"/>
                </a:moveTo>
                <a:cubicBezTo>
                  <a:pt x="4243" y="8393"/>
                  <a:pt x="3996" y="8224"/>
                  <a:pt x="3962" y="7842"/>
                </a:cubicBezTo>
                <a:cubicBezTo>
                  <a:pt x="3815" y="7822"/>
                  <a:pt x="3777" y="7910"/>
                  <a:pt x="3621" y="7880"/>
                </a:cubicBezTo>
                <a:cubicBezTo>
                  <a:pt x="3596" y="8397"/>
                  <a:pt x="4049" y="8436"/>
                  <a:pt x="4189" y="8788"/>
                </a:cubicBezTo>
                <a:cubicBezTo>
                  <a:pt x="4312" y="8609"/>
                  <a:pt x="4611" y="8605"/>
                  <a:pt x="4680" y="8372"/>
                </a:cubicBezTo>
                <a:close/>
                <a:moveTo>
                  <a:pt x="9257" y="8183"/>
                </a:moveTo>
                <a:cubicBezTo>
                  <a:pt x="9341" y="8212"/>
                  <a:pt x="9405" y="8262"/>
                  <a:pt x="9522" y="8258"/>
                </a:cubicBezTo>
                <a:cubicBezTo>
                  <a:pt x="9559" y="8154"/>
                  <a:pt x="9405" y="7960"/>
                  <a:pt x="9257" y="7918"/>
                </a:cubicBezTo>
                <a:cubicBezTo>
                  <a:pt x="9247" y="8075"/>
                  <a:pt x="9307" y="8065"/>
                  <a:pt x="9257" y="8183"/>
                </a:cubicBezTo>
                <a:close/>
                <a:moveTo>
                  <a:pt x="1390" y="8069"/>
                </a:moveTo>
                <a:cubicBezTo>
                  <a:pt x="1394" y="8166"/>
                  <a:pt x="1445" y="8216"/>
                  <a:pt x="1541" y="8221"/>
                </a:cubicBezTo>
                <a:cubicBezTo>
                  <a:pt x="1616" y="8194"/>
                  <a:pt x="1642" y="8120"/>
                  <a:pt x="1654" y="8031"/>
                </a:cubicBezTo>
                <a:cubicBezTo>
                  <a:pt x="1565" y="8032"/>
                  <a:pt x="1543" y="7966"/>
                  <a:pt x="1428" y="7994"/>
                </a:cubicBezTo>
                <a:cubicBezTo>
                  <a:pt x="1419" y="8023"/>
                  <a:pt x="1426" y="8068"/>
                  <a:pt x="1390" y="8069"/>
                </a:cubicBezTo>
                <a:close/>
                <a:moveTo>
                  <a:pt x="2335" y="8750"/>
                </a:moveTo>
                <a:cubicBezTo>
                  <a:pt x="2602" y="8689"/>
                  <a:pt x="2645" y="8404"/>
                  <a:pt x="3016" y="8448"/>
                </a:cubicBezTo>
                <a:cubicBezTo>
                  <a:pt x="2921" y="8252"/>
                  <a:pt x="2681" y="8001"/>
                  <a:pt x="2487" y="8031"/>
                </a:cubicBezTo>
                <a:cubicBezTo>
                  <a:pt x="2638" y="8323"/>
                  <a:pt x="2313" y="8462"/>
                  <a:pt x="2335" y="8750"/>
                </a:cubicBezTo>
                <a:close/>
                <a:moveTo>
                  <a:pt x="8274" y="8523"/>
                </a:moveTo>
                <a:cubicBezTo>
                  <a:pt x="8634" y="8491"/>
                  <a:pt x="8713" y="8740"/>
                  <a:pt x="8955" y="8826"/>
                </a:cubicBezTo>
                <a:cubicBezTo>
                  <a:pt x="8898" y="8513"/>
                  <a:pt x="8826" y="8249"/>
                  <a:pt x="8765" y="8031"/>
                </a:cubicBezTo>
                <a:cubicBezTo>
                  <a:pt x="8600" y="8194"/>
                  <a:pt x="8363" y="8284"/>
                  <a:pt x="8274" y="8523"/>
                </a:cubicBezTo>
                <a:close/>
                <a:moveTo>
                  <a:pt x="2297" y="8448"/>
                </a:moveTo>
                <a:cubicBezTo>
                  <a:pt x="2420" y="8452"/>
                  <a:pt x="2541" y="8110"/>
                  <a:pt x="2373" y="8069"/>
                </a:cubicBezTo>
                <a:cubicBezTo>
                  <a:pt x="2357" y="8205"/>
                  <a:pt x="2272" y="8271"/>
                  <a:pt x="2297" y="8448"/>
                </a:cubicBezTo>
                <a:close/>
                <a:moveTo>
                  <a:pt x="9257" y="8258"/>
                </a:moveTo>
                <a:cubicBezTo>
                  <a:pt x="9158" y="8219"/>
                  <a:pt x="9130" y="8108"/>
                  <a:pt x="9030" y="8069"/>
                </a:cubicBezTo>
                <a:cubicBezTo>
                  <a:pt x="9045" y="8170"/>
                  <a:pt x="9184" y="8341"/>
                  <a:pt x="9257" y="8258"/>
                </a:cubicBezTo>
                <a:close/>
                <a:moveTo>
                  <a:pt x="9673" y="8145"/>
                </a:moveTo>
                <a:cubicBezTo>
                  <a:pt x="9695" y="8237"/>
                  <a:pt x="9706" y="8339"/>
                  <a:pt x="9825" y="8334"/>
                </a:cubicBezTo>
                <a:cubicBezTo>
                  <a:pt x="9891" y="8299"/>
                  <a:pt x="9956" y="8264"/>
                  <a:pt x="9938" y="8145"/>
                </a:cubicBezTo>
                <a:cubicBezTo>
                  <a:pt x="9867" y="8070"/>
                  <a:pt x="9759" y="8127"/>
                  <a:pt x="9673" y="8145"/>
                </a:cubicBezTo>
                <a:close/>
                <a:moveTo>
                  <a:pt x="9030" y="8523"/>
                </a:moveTo>
                <a:cubicBezTo>
                  <a:pt x="9022" y="8355"/>
                  <a:pt x="9021" y="8179"/>
                  <a:pt x="8879" y="8145"/>
                </a:cubicBezTo>
                <a:cubicBezTo>
                  <a:pt x="8885" y="8316"/>
                  <a:pt x="8866" y="8511"/>
                  <a:pt x="9030" y="8523"/>
                </a:cubicBezTo>
                <a:close/>
                <a:moveTo>
                  <a:pt x="6572" y="8334"/>
                </a:moveTo>
                <a:cubicBezTo>
                  <a:pt x="6621" y="8638"/>
                  <a:pt x="7027" y="8584"/>
                  <a:pt x="7101" y="8864"/>
                </a:cubicBezTo>
                <a:cubicBezTo>
                  <a:pt x="7168" y="8565"/>
                  <a:pt x="7614" y="8443"/>
                  <a:pt x="7593" y="8183"/>
                </a:cubicBezTo>
                <a:cubicBezTo>
                  <a:pt x="7392" y="8367"/>
                  <a:pt x="6925" y="8420"/>
                  <a:pt x="6572" y="8334"/>
                </a:cubicBezTo>
                <a:close/>
                <a:moveTo>
                  <a:pt x="1428" y="8296"/>
                </a:moveTo>
                <a:cubicBezTo>
                  <a:pt x="1456" y="8431"/>
                  <a:pt x="1525" y="8527"/>
                  <a:pt x="1617" y="8599"/>
                </a:cubicBezTo>
                <a:cubicBezTo>
                  <a:pt x="1593" y="8412"/>
                  <a:pt x="1702" y="8357"/>
                  <a:pt x="1730" y="8221"/>
                </a:cubicBezTo>
                <a:cubicBezTo>
                  <a:pt x="1606" y="8223"/>
                  <a:pt x="1586" y="8328"/>
                  <a:pt x="1428" y="8296"/>
                </a:cubicBezTo>
                <a:close/>
                <a:moveTo>
                  <a:pt x="6004" y="8334"/>
                </a:moveTo>
                <a:cubicBezTo>
                  <a:pt x="6164" y="8343"/>
                  <a:pt x="6247" y="8275"/>
                  <a:pt x="6345" y="8221"/>
                </a:cubicBezTo>
                <a:cubicBezTo>
                  <a:pt x="6200" y="8228"/>
                  <a:pt x="6020" y="8199"/>
                  <a:pt x="6004" y="8334"/>
                </a:cubicBezTo>
                <a:close/>
                <a:moveTo>
                  <a:pt x="1919" y="8637"/>
                </a:moveTo>
                <a:cubicBezTo>
                  <a:pt x="1934" y="9060"/>
                  <a:pt x="2397" y="8884"/>
                  <a:pt x="2260" y="8448"/>
                </a:cubicBezTo>
                <a:cubicBezTo>
                  <a:pt x="2087" y="8583"/>
                  <a:pt x="2020" y="8368"/>
                  <a:pt x="1881" y="8448"/>
                </a:cubicBezTo>
                <a:cubicBezTo>
                  <a:pt x="1952" y="8380"/>
                  <a:pt x="1831" y="8338"/>
                  <a:pt x="1806" y="8258"/>
                </a:cubicBezTo>
                <a:cubicBezTo>
                  <a:pt x="1662" y="8336"/>
                  <a:pt x="1622" y="8699"/>
                  <a:pt x="1919" y="8637"/>
                </a:cubicBezTo>
                <a:close/>
                <a:moveTo>
                  <a:pt x="5853" y="8410"/>
                </a:moveTo>
                <a:cubicBezTo>
                  <a:pt x="5803" y="8473"/>
                  <a:pt x="5753" y="8536"/>
                  <a:pt x="5777" y="8674"/>
                </a:cubicBezTo>
                <a:cubicBezTo>
                  <a:pt x="5994" y="8845"/>
                  <a:pt x="6236" y="8864"/>
                  <a:pt x="6307" y="8674"/>
                </a:cubicBezTo>
                <a:cubicBezTo>
                  <a:pt x="6538" y="8784"/>
                  <a:pt x="6810" y="8898"/>
                  <a:pt x="6950" y="9242"/>
                </a:cubicBezTo>
                <a:cubicBezTo>
                  <a:pt x="7048" y="8600"/>
                  <a:pt x="6402" y="8323"/>
                  <a:pt x="5853" y="8410"/>
                </a:cubicBezTo>
                <a:close/>
                <a:moveTo>
                  <a:pt x="9409" y="8561"/>
                </a:moveTo>
                <a:cubicBezTo>
                  <a:pt x="9258" y="8502"/>
                  <a:pt x="9232" y="8669"/>
                  <a:pt x="9068" y="8523"/>
                </a:cubicBezTo>
                <a:cubicBezTo>
                  <a:pt x="9021" y="8743"/>
                  <a:pt x="9003" y="9003"/>
                  <a:pt x="9295" y="8977"/>
                </a:cubicBezTo>
                <a:cubicBezTo>
                  <a:pt x="9339" y="8807"/>
                  <a:pt x="9487" y="8740"/>
                  <a:pt x="9635" y="8674"/>
                </a:cubicBezTo>
                <a:cubicBezTo>
                  <a:pt x="9660" y="8522"/>
                  <a:pt x="9540" y="8318"/>
                  <a:pt x="9446" y="8410"/>
                </a:cubicBezTo>
                <a:cubicBezTo>
                  <a:pt x="9527" y="8467"/>
                  <a:pt x="9392" y="8523"/>
                  <a:pt x="9409" y="8561"/>
                </a:cubicBezTo>
                <a:close/>
                <a:moveTo>
                  <a:pt x="3697" y="8599"/>
                </a:moveTo>
                <a:cubicBezTo>
                  <a:pt x="3590" y="8565"/>
                  <a:pt x="3460" y="8359"/>
                  <a:pt x="3357" y="8448"/>
                </a:cubicBezTo>
                <a:cubicBezTo>
                  <a:pt x="3463" y="8481"/>
                  <a:pt x="3594" y="8688"/>
                  <a:pt x="3697" y="8599"/>
                </a:cubicBezTo>
                <a:close/>
                <a:moveTo>
                  <a:pt x="7593" y="8674"/>
                </a:moveTo>
                <a:cubicBezTo>
                  <a:pt x="7779" y="8659"/>
                  <a:pt x="7882" y="8560"/>
                  <a:pt x="7971" y="8448"/>
                </a:cubicBezTo>
                <a:cubicBezTo>
                  <a:pt x="7811" y="8490"/>
                  <a:pt x="7684" y="8564"/>
                  <a:pt x="7593" y="8674"/>
                </a:cubicBezTo>
                <a:close/>
                <a:moveTo>
                  <a:pt x="4075" y="8788"/>
                </a:moveTo>
                <a:cubicBezTo>
                  <a:pt x="3949" y="8738"/>
                  <a:pt x="3943" y="8567"/>
                  <a:pt x="3810" y="8523"/>
                </a:cubicBezTo>
                <a:cubicBezTo>
                  <a:pt x="3830" y="8656"/>
                  <a:pt x="3974" y="8862"/>
                  <a:pt x="4075" y="8788"/>
                </a:cubicBezTo>
                <a:close/>
                <a:moveTo>
                  <a:pt x="7253" y="8864"/>
                </a:moveTo>
                <a:cubicBezTo>
                  <a:pt x="7391" y="8849"/>
                  <a:pt x="7514" y="8622"/>
                  <a:pt x="7479" y="8561"/>
                </a:cubicBezTo>
                <a:cubicBezTo>
                  <a:pt x="7431" y="8689"/>
                  <a:pt x="7270" y="8704"/>
                  <a:pt x="7253" y="8864"/>
                </a:cubicBezTo>
                <a:close/>
                <a:moveTo>
                  <a:pt x="2071" y="9166"/>
                </a:moveTo>
                <a:cubicBezTo>
                  <a:pt x="2071" y="9103"/>
                  <a:pt x="2071" y="9040"/>
                  <a:pt x="2071" y="8977"/>
                </a:cubicBezTo>
                <a:cubicBezTo>
                  <a:pt x="1913" y="8996"/>
                  <a:pt x="1889" y="8881"/>
                  <a:pt x="1881" y="8750"/>
                </a:cubicBezTo>
                <a:cubicBezTo>
                  <a:pt x="1831" y="8750"/>
                  <a:pt x="1781" y="8750"/>
                  <a:pt x="1730" y="8750"/>
                </a:cubicBezTo>
                <a:cubicBezTo>
                  <a:pt x="1803" y="8930"/>
                  <a:pt x="1926" y="9059"/>
                  <a:pt x="2071" y="9166"/>
                </a:cubicBezTo>
                <a:close/>
                <a:moveTo>
                  <a:pt x="5399" y="8864"/>
                </a:moveTo>
                <a:cubicBezTo>
                  <a:pt x="5421" y="8930"/>
                  <a:pt x="5353" y="9086"/>
                  <a:pt x="5437" y="9091"/>
                </a:cubicBezTo>
                <a:cubicBezTo>
                  <a:pt x="5549" y="8885"/>
                  <a:pt x="5657" y="9122"/>
                  <a:pt x="5815" y="8977"/>
                </a:cubicBezTo>
                <a:cubicBezTo>
                  <a:pt x="5831" y="9049"/>
                  <a:pt x="5829" y="9140"/>
                  <a:pt x="5929" y="9128"/>
                </a:cubicBezTo>
                <a:cubicBezTo>
                  <a:pt x="6015" y="8712"/>
                  <a:pt x="5596" y="8699"/>
                  <a:pt x="5399" y="8864"/>
                </a:cubicBezTo>
                <a:close/>
                <a:moveTo>
                  <a:pt x="2335" y="8826"/>
                </a:moveTo>
                <a:cubicBezTo>
                  <a:pt x="2278" y="8990"/>
                  <a:pt x="2261" y="8971"/>
                  <a:pt x="2184" y="9128"/>
                </a:cubicBezTo>
                <a:cubicBezTo>
                  <a:pt x="2323" y="9430"/>
                  <a:pt x="2857" y="9225"/>
                  <a:pt x="2978" y="9053"/>
                </a:cubicBezTo>
                <a:cubicBezTo>
                  <a:pt x="2922" y="9046"/>
                  <a:pt x="2839" y="9066"/>
                  <a:pt x="2827" y="9015"/>
                </a:cubicBezTo>
                <a:cubicBezTo>
                  <a:pt x="2873" y="8935"/>
                  <a:pt x="2969" y="8905"/>
                  <a:pt x="2978" y="8788"/>
                </a:cubicBezTo>
                <a:cubicBezTo>
                  <a:pt x="2735" y="8772"/>
                  <a:pt x="2538" y="8916"/>
                  <a:pt x="2335" y="8826"/>
                </a:cubicBezTo>
                <a:close/>
                <a:moveTo>
                  <a:pt x="3281" y="8901"/>
                </a:moveTo>
                <a:cubicBezTo>
                  <a:pt x="3460" y="8886"/>
                  <a:pt x="3597" y="8914"/>
                  <a:pt x="3735" y="8939"/>
                </a:cubicBezTo>
                <a:cubicBezTo>
                  <a:pt x="3670" y="8793"/>
                  <a:pt x="3385" y="8818"/>
                  <a:pt x="3281" y="8901"/>
                </a:cubicBezTo>
                <a:close/>
                <a:moveTo>
                  <a:pt x="8463" y="9091"/>
                </a:moveTo>
                <a:cubicBezTo>
                  <a:pt x="8406" y="9097"/>
                  <a:pt x="8323" y="9077"/>
                  <a:pt x="8312" y="9128"/>
                </a:cubicBezTo>
                <a:cubicBezTo>
                  <a:pt x="8516" y="9264"/>
                  <a:pt x="8945" y="9497"/>
                  <a:pt x="9144" y="9204"/>
                </a:cubicBezTo>
                <a:cubicBezTo>
                  <a:pt x="9112" y="9084"/>
                  <a:pt x="9002" y="9044"/>
                  <a:pt x="8992" y="8901"/>
                </a:cubicBezTo>
                <a:cubicBezTo>
                  <a:pt x="8725" y="8930"/>
                  <a:pt x="8556" y="8859"/>
                  <a:pt x="8349" y="8826"/>
                </a:cubicBezTo>
                <a:cubicBezTo>
                  <a:pt x="8245" y="8941"/>
                  <a:pt x="8482" y="8944"/>
                  <a:pt x="8463" y="9091"/>
                </a:cubicBezTo>
                <a:close/>
                <a:moveTo>
                  <a:pt x="7555" y="8977"/>
                </a:moveTo>
                <a:cubicBezTo>
                  <a:pt x="7716" y="8925"/>
                  <a:pt x="7957" y="8968"/>
                  <a:pt x="8047" y="8939"/>
                </a:cubicBezTo>
                <a:cubicBezTo>
                  <a:pt x="7915" y="8878"/>
                  <a:pt x="7624" y="8803"/>
                  <a:pt x="7555" y="8977"/>
                </a:cubicBezTo>
                <a:close/>
                <a:moveTo>
                  <a:pt x="3508" y="9091"/>
                </a:moveTo>
                <a:cubicBezTo>
                  <a:pt x="3640" y="9071"/>
                  <a:pt x="3793" y="9074"/>
                  <a:pt x="3886" y="9015"/>
                </a:cubicBezTo>
                <a:cubicBezTo>
                  <a:pt x="3829" y="8985"/>
                  <a:pt x="3562" y="8999"/>
                  <a:pt x="3508" y="9091"/>
                </a:cubicBezTo>
                <a:close/>
                <a:moveTo>
                  <a:pt x="5059" y="9431"/>
                </a:moveTo>
                <a:cubicBezTo>
                  <a:pt x="5039" y="9487"/>
                  <a:pt x="5003" y="9526"/>
                  <a:pt x="4983" y="9582"/>
                </a:cubicBezTo>
                <a:cubicBezTo>
                  <a:pt x="5178" y="9515"/>
                  <a:pt x="5446" y="9239"/>
                  <a:pt x="5248" y="9015"/>
                </a:cubicBezTo>
                <a:cubicBezTo>
                  <a:pt x="4815" y="8922"/>
                  <a:pt x="4404" y="9211"/>
                  <a:pt x="4643" y="9620"/>
                </a:cubicBezTo>
                <a:cubicBezTo>
                  <a:pt x="4637" y="9501"/>
                  <a:pt x="4641" y="9392"/>
                  <a:pt x="4718" y="9355"/>
                </a:cubicBezTo>
                <a:cubicBezTo>
                  <a:pt x="4781" y="9459"/>
                  <a:pt x="4925" y="9298"/>
                  <a:pt x="5021" y="9355"/>
                </a:cubicBezTo>
                <a:cubicBezTo>
                  <a:pt x="4968" y="9359"/>
                  <a:pt x="4981" y="9452"/>
                  <a:pt x="5059" y="9431"/>
                </a:cubicBezTo>
                <a:close/>
                <a:moveTo>
                  <a:pt x="6609" y="9393"/>
                </a:moveTo>
                <a:cubicBezTo>
                  <a:pt x="6684" y="9419"/>
                  <a:pt x="6600" y="9604"/>
                  <a:pt x="6685" y="9620"/>
                </a:cubicBezTo>
                <a:cubicBezTo>
                  <a:pt x="6946" y="9138"/>
                  <a:pt x="6232" y="8848"/>
                  <a:pt x="5966" y="9128"/>
                </a:cubicBezTo>
                <a:cubicBezTo>
                  <a:pt x="5988" y="9384"/>
                  <a:pt x="6156" y="9494"/>
                  <a:pt x="6307" y="9620"/>
                </a:cubicBezTo>
                <a:cubicBezTo>
                  <a:pt x="6157" y="9351"/>
                  <a:pt x="6422" y="9540"/>
                  <a:pt x="6269" y="9317"/>
                </a:cubicBezTo>
                <a:cubicBezTo>
                  <a:pt x="6358" y="9329"/>
                  <a:pt x="6339" y="9449"/>
                  <a:pt x="6458" y="9431"/>
                </a:cubicBezTo>
                <a:cubicBezTo>
                  <a:pt x="6473" y="9366"/>
                  <a:pt x="6402" y="9334"/>
                  <a:pt x="6458" y="9317"/>
                </a:cubicBezTo>
                <a:cubicBezTo>
                  <a:pt x="6481" y="9395"/>
                  <a:pt x="6531" y="9475"/>
                  <a:pt x="6609" y="9393"/>
                </a:cubicBezTo>
                <a:close/>
                <a:moveTo>
                  <a:pt x="7820" y="9091"/>
                </a:moveTo>
                <a:cubicBezTo>
                  <a:pt x="7659" y="9100"/>
                  <a:pt x="7616" y="8992"/>
                  <a:pt x="7442" y="9015"/>
                </a:cubicBezTo>
                <a:cubicBezTo>
                  <a:pt x="7461" y="9123"/>
                  <a:pt x="7761" y="9147"/>
                  <a:pt x="7820" y="9091"/>
                </a:cubicBezTo>
                <a:close/>
                <a:moveTo>
                  <a:pt x="2865" y="9582"/>
                </a:moveTo>
                <a:cubicBezTo>
                  <a:pt x="2947" y="9654"/>
                  <a:pt x="3100" y="9627"/>
                  <a:pt x="3130" y="9658"/>
                </a:cubicBezTo>
                <a:cubicBezTo>
                  <a:pt x="3105" y="9772"/>
                  <a:pt x="2958" y="9763"/>
                  <a:pt x="2903" y="9847"/>
                </a:cubicBezTo>
                <a:cubicBezTo>
                  <a:pt x="3112" y="9978"/>
                  <a:pt x="3333" y="10098"/>
                  <a:pt x="3584" y="10187"/>
                </a:cubicBezTo>
                <a:cubicBezTo>
                  <a:pt x="3379" y="9927"/>
                  <a:pt x="3411" y="9448"/>
                  <a:pt x="3546" y="9166"/>
                </a:cubicBezTo>
                <a:cubicBezTo>
                  <a:pt x="3374" y="9146"/>
                  <a:pt x="3319" y="9242"/>
                  <a:pt x="3205" y="9280"/>
                </a:cubicBezTo>
                <a:cubicBezTo>
                  <a:pt x="3205" y="9217"/>
                  <a:pt x="3205" y="9154"/>
                  <a:pt x="3205" y="9091"/>
                </a:cubicBezTo>
                <a:cubicBezTo>
                  <a:pt x="2942" y="9098"/>
                  <a:pt x="2796" y="9361"/>
                  <a:pt x="2865" y="9582"/>
                </a:cubicBezTo>
                <a:close/>
                <a:moveTo>
                  <a:pt x="3773" y="9204"/>
                </a:moveTo>
                <a:cubicBezTo>
                  <a:pt x="3946" y="9142"/>
                  <a:pt x="4186" y="9246"/>
                  <a:pt x="4227" y="9128"/>
                </a:cubicBezTo>
                <a:cubicBezTo>
                  <a:pt x="4125" y="9054"/>
                  <a:pt x="3797" y="9076"/>
                  <a:pt x="3773" y="9204"/>
                </a:cubicBezTo>
                <a:close/>
                <a:moveTo>
                  <a:pt x="7063" y="9242"/>
                </a:moveTo>
                <a:cubicBezTo>
                  <a:pt x="7238" y="9080"/>
                  <a:pt x="7410" y="9338"/>
                  <a:pt x="7555" y="9166"/>
                </a:cubicBezTo>
                <a:cubicBezTo>
                  <a:pt x="7337" y="9124"/>
                  <a:pt x="7230" y="9120"/>
                  <a:pt x="7063" y="9091"/>
                </a:cubicBezTo>
                <a:cubicBezTo>
                  <a:pt x="7063" y="9141"/>
                  <a:pt x="7063" y="9191"/>
                  <a:pt x="7063" y="9242"/>
                </a:cubicBezTo>
                <a:close/>
                <a:moveTo>
                  <a:pt x="8085" y="9317"/>
                </a:moveTo>
                <a:cubicBezTo>
                  <a:pt x="7994" y="9257"/>
                  <a:pt x="7907" y="9193"/>
                  <a:pt x="7744" y="9204"/>
                </a:cubicBezTo>
                <a:cubicBezTo>
                  <a:pt x="7921" y="9389"/>
                  <a:pt x="7770" y="9673"/>
                  <a:pt x="7896" y="9885"/>
                </a:cubicBezTo>
                <a:cubicBezTo>
                  <a:pt x="7835" y="10001"/>
                  <a:pt x="7770" y="10113"/>
                  <a:pt x="7706" y="10225"/>
                </a:cubicBezTo>
                <a:cubicBezTo>
                  <a:pt x="7974" y="10165"/>
                  <a:pt x="8147" y="10010"/>
                  <a:pt x="8387" y="9923"/>
                </a:cubicBezTo>
                <a:cubicBezTo>
                  <a:pt x="8380" y="9778"/>
                  <a:pt x="8176" y="9831"/>
                  <a:pt x="8160" y="9696"/>
                </a:cubicBezTo>
                <a:cubicBezTo>
                  <a:pt x="8308" y="9718"/>
                  <a:pt x="8380" y="9663"/>
                  <a:pt x="8463" y="9620"/>
                </a:cubicBezTo>
                <a:cubicBezTo>
                  <a:pt x="8487" y="9319"/>
                  <a:pt x="8356" y="9172"/>
                  <a:pt x="8122" y="9128"/>
                </a:cubicBezTo>
                <a:cubicBezTo>
                  <a:pt x="8029" y="9173"/>
                  <a:pt x="8200" y="9271"/>
                  <a:pt x="8085" y="9317"/>
                </a:cubicBezTo>
                <a:close/>
                <a:moveTo>
                  <a:pt x="4529" y="9847"/>
                </a:moveTo>
                <a:cubicBezTo>
                  <a:pt x="4275" y="9501"/>
                  <a:pt x="4194" y="9143"/>
                  <a:pt x="3621" y="9280"/>
                </a:cubicBezTo>
                <a:cubicBezTo>
                  <a:pt x="3406" y="9481"/>
                  <a:pt x="3636" y="9687"/>
                  <a:pt x="3546" y="9998"/>
                </a:cubicBezTo>
                <a:cubicBezTo>
                  <a:pt x="3732" y="10241"/>
                  <a:pt x="4036" y="10365"/>
                  <a:pt x="4453" y="10377"/>
                </a:cubicBezTo>
                <a:cubicBezTo>
                  <a:pt x="4424" y="10192"/>
                  <a:pt x="4108" y="10293"/>
                  <a:pt x="4037" y="10150"/>
                </a:cubicBezTo>
                <a:cubicBezTo>
                  <a:pt x="4082" y="10144"/>
                  <a:pt x="4145" y="10156"/>
                  <a:pt x="4151" y="10112"/>
                </a:cubicBezTo>
                <a:cubicBezTo>
                  <a:pt x="4103" y="10059"/>
                  <a:pt x="3966" y="10095"/>
                  <a:pt x="3962" y="9998"/>
                </a:cubicBezTo>
                <a:cubicBezTo>
                  <a:pt x="4028" y="9995"/>
                  <a:pt x="4079" y="10007"/>
                  <a:pt x="4113" y="10036"/>
                </a:cubicBezTo>
                <a:cubicBezTo>
                  <a:pt x="4146" y="9915"/>
                  <a:pt x="4015" y="9958"/>
                  <a:pt x="4000" y="9885"/>
                </a:cubicBezTo>
                <a:cubicBezTo>
                  <a:pt x="4094" y="9836"/>
                  <a:pt x="4157" y="9996"/>
                  <a:pt x="4189" y="9885"/>
                </a:cubicBezTo>
                <a:cubicBezTo>
                  <a:pt x="4167" y="9851"/>
                  <a:pt x="4033" y="9746"/>
                  <a:pt x="4113" y="9734"/>
                </a:cubicBezTo>
                <a:cubicBezTo>
                  <a:pt x="4138" y="9784"/>
                  <a:pt x="4194" y="9804"/>
                  <a:pt x="4264" y="9809"/>
                </a:cubicBezTo>
                <a:cubicBezTo>
                  <a:pt x="4314" y="9715"/>
                  <a:pt x="4115" y="9691"/>
                  <a:pt x="4227" y="9658"/>
                </a:cubicBezTo>
                <a:cubicBezTo>
                  <a:pt x="4330" y="9695"/>
                  <a:pt x="4437" y="9924"/>
                  <a:pt x="4529" y="9847"/>
                </a:cubicBezTo>
                <a:close/>
                <a:moveTo>
                  <a:pt x="6118" y="10225"/>
                </a:moveTo>
                <a:cubicBezTo>
                  <a:pt x="6666" y="9892"/>
                  <a:pt x="5952" y="9562"/>
                  <a:pt x="5815" y="9242"/>
                </a:cubicBezTo>
                <a:cubicBezTo>
                  <a:pt x="5445" y="9174"/>
                  <a:pt x="5398" y="9429"/>
                  <a:pt x="5248" y="9582"/>
                </a:cubicBezTo>
                <a:cubicBezTo>
                  <a:pt x="4835" y="9517"/>
                  <a:pt x="4961" y="10168"/>
                  <a:pt x="5210" y="10187"/>
                </a:cubicBezTo>
                <a:cubicBezTo>
                  <a:pt x="5241" y="10081"/>
                  <a:pt x="5157" y="10089"/>
                  <a:pt x="5172" y="9998"/>
                </a:cubicBezTo>
                <a:cubicBezTo>
                  <a:pt x="5221" y="10000"/>
                  <a:pt x="5225" y="10047"/>
                  <a:pt x="5286" y="10036"/>
                </a:cubicBezTo>
                <a:cubicBezTo>
                  <a:pt x="5317" y="9929"/>
                  <a:pt x="5232" y="9938"/>
                  <a:pt x="5248" y="9847"/>
                </a:cubicBezTo>
                <a:cubicBezTo>
                  <a:pt x="5302" y="9856"/>
                  <a:pt x="5312" y="9909"/>
                  <a:pt x="5361" y="9923"/>
                </a:cubicBezTo>
                <a:cubicBezTo>
                  <a:pt x="5341" y="9740"/>
                  <a:pt x="5393" y="9779"/>
                  <a:pt x="5475" y="9847"/>
                </a:cubicBezTo>
                <a:cubicBezTo>
                  <a:pt x="5472" y="9681"/>
                  <a:pt x="5536" y="9626"/>
                  <a:pt x="5626" y="9734"/>
                </a:cubicBezTo>
                <a:cubicBezTo>
                  <a:pt x="5615" y="9647"/>
                  <a:pt x="5635" y="9591"/>
                  <a:pt x="5702" y="9582"/>
                </a:cubicBezTo>
                <a:cubicBezTo>
                  <a:pt x="5669" y="9753"/>
                  <a:pt x="5765" y="9757"/>
                  <a:pt x="5815" y="9658"/>
                </a:cubicBezTo>
                <a:cubicBezTo>
                  <a:pt x="5815" y="9708"/>
                  <a:pt x="5815" y="9759"/>
                  <a:pt x="5815" y="9809"/>
                </a:cubicBezTo>
                <a:cubicBezTo>
                  <a:pt x="5867" y="9811"/>
                  <a:pt x="5898" y="9791"/>
                  <a:pt x="5929" y="9771"/>
                </a:cubicBezTo>
                <a:cubicBezTo>
                  <a:pt x="5929" y="9822"/>
                  <a:pt x="5929" y="9872"/>
                  <a:pt x="5929" y="9923"/>
                </a:cubicBezTo>
                <a:cubicBezTo>
                  <a:pt x="5981" y="9924"/>
                  <a:pt x="6012" y="9905"/>
                  <a:pt x="6042" y="9885"/>
                </a:cubicBezTo>
                <a:cubicBezTo>
                  <a:pt x="5991" y="10083"/>
                  <a:pt x="6132" y="9992"/>
                  <a:pt x="6156" y="10036"/>
                </a:cubicBezTo>
                <a:cubicBezTo>
                  <a:pt x="6110" y="10093"/>
                  <a:pt x="5977" y="10194"/>
                  <a:pt x="6118" y="10225"/>
                </a:cubicBezTo>
                <a:close/>
                <a:moveTo>
                  <a:pt x="7290" y="9961"/>
                </a:moveTo>
                <a:cubicBezTo>
                  <a:pt x="7225" y="9958"/>
                  <a:pt x="7193" y="9990"/>
                  <a:pt x="7177" y="10036"/>
                </a:cubicBezTo>
                <a:cubicBezTo>
                  <a:pt x="7233" y="10043"/>
                  <a:pt x="7316" y="10023"/>
                  <a:pt x="7328" y="10074"/>
                </a:cubicBezTo>
                <a:cubicBezTo>
                  <a:pt x="7194" y="10074"/>
                  <a:pt x="7133" y="10170"/>
                  <a:pt x="7253" y="10225"/>
                </a:cubicBezTo>
                <a:cubicBezTo>
                  <a:pt x="7103" y="10265"/>
                  <a:pt x="6915" y="10266"/>
                  <a:pt x="6836" y="10377"/>
                </a:cubicBezTo>
                <a:cubicBezTo>
                  <a:pt x="7573" y="10445"/>
                  <a:pt x="7817" y="10039"/>
                  <a:pt x="7782" y="9431"/>
                </a:cubicBezTo>
                <a:cubicBezTo>
                  <a:pt x="7728" y="9410"/>
                  <a:pt x="7690" y="9372"/>
                  <a:pt x="7669" y="9317"/>
                </a:cubicBezTo>
                <a:cubicBezTo>
                  <a:pt x="7449" y="9316"/>
                  <a:pt x="7394" y="9373"/>
                  <a:pt x="7253" y="9280"/>
                </a:cubicBezTo>
                <a:cubicBezTo>
                  <a:pt x="7047" y="9415"/>
                  <a:pt x="6836" y="9745"/>
                  <a:pt x="6799" y="9923"/>
                </a:cubicBezTo>
                <a:cubicBezTo>
                  <a:pt x="6892" y="9839"/>
                  <a:pt x="6965" y="9736"/>
                  <a:pt x="7101" y="9696"/>
                </a:cubicBezTo>
                <a:cubicBezTo>
                  <a:pt x="7082" y="9752"/>
                  <a:pt x="7045" y="9791"/>
                  <a:pt x="7026" y="9847"/>
                </a:cubicBezTo>
                <a:cubicBezTo>
                  <a:pt x="7114" y="9879"/>
                  <a:pt x="7189" y="9715"/>
                  <a:pt x="7215" y="9809"/>
                </a:cubicBezTo>
                <a:cubicBezTo>
                  <a:pt x="7037" y="9877"/>
                  <a:pt x="7226" y="9923"/>
                  <a:pt x="7290" y="9961"/>
                </a:cubicBezTo>
                <a:close/>
                <a:moveTo>
                  <a:pt x="2335" y="9393"/>
                </a:moveTo>
                <a:cubicBezTo>
                  <a:pt x="2466" y="9465"/>
                  <a:pt x="2520" y="9612"/>
                  <a:pt x="2676" y="9658"/>
                </a:cubicBezTo>
                <a:cubicBezTo>
                  <a:pt x="2644" y="9564"/>
                  <a:pt x="2626" y="9455"/>
                  <a:pt x="2638" y="9317"/>
                </a:cubicBezTo>
                <a:cubicBezTo>
                  <a:pt x="2567" y="9373"/>
                  <a:pt x="2387" y="9319"/>
                  <a:pt x="2335" y="9393"/>
                </a:cubicBezTo>
                <a:close/>
                <a:moveTo>
                  <a:pt x="8652" y="9696"/>
                </a:moveTo>
                <a:cubicBezTo>
                  <a:pt x="8805" y="9647"/>
                  <a:pt x="8880" y="9521"/>
                  <a:pt x="8992" y="9431"/>
                </a:cubicBezTo>
                <a:cubicBezTo>
                  <a:pt x="8930" y="9368"/>
                  <a:pt x="8770" y="9401"/>
                  <a:pt x="8652" y="9393"/>
                </a:cubicBezTo>
                <a:cubicBezTo>
                  <a:pt x="8652" y="9494"/>
                  <a:pt x="8652" y="9595"/>
                  <a:pt x="8652" y="9696"/>
                </a:cubicBezTo>
                <a:close/>
                <a:moveTo>
                  <a:pt x="4529" y="9620"/>
                </a:moveTo>
                <a:cubicBezTo>
                  <a:pt x="4456" y="9602"/>
                  <a:pt x="4421" y="9354"/>
                  <a:pt x="4340" y="9469"/>
                </a:cubicBezTo>
                <a:cubicBezTo>
                  <a:pt x="4413" y="9487"/>
                  <a:pt x="4448" y="9735"/>
                  <a:pt x="4529" y="9620"/>
                </a:cubicBezTo>
                <a:close/>
                <a:moveTo>
                  <a:pt x="4302" y="10414"/>
                </a:moveTo>
                <a:cubicBezTo>
                  <a:pt x="4330" y="10563"/>
                  <a:pt x="4531" y="10539"/>
                  <a:pt x="4680" y="10566"/>
                </a:cubicBezTo>
                <a:cubicBezTo>
                  <a:pt x="4720" y="10479"/>
                  <a:pt x="4827" y="10461"/>
                  <a:pt x="4870" y="10377"/>
                </a:cubicBezTo>
                <a:cubicBezTo>
                  <a:pt x="4645" y="10354"/>
                  <a:pt x="4532" y="10443"/>
                  <a:pt x="4302" y="10414"/>
                </a:cubicBezTo>
                <a:close/>
                <a:moveTo>
                  <a:pt x="6988" y="10452"/>
                </a:moveTo>
                <a:cubicBezTo>
                  <a:pt x="6779" y="10483"/>
                  <a:pt x="6566" y="10321"/>
                  <a:pt x="6420" y="10414"/>
                </a:cubicBezTo>
                <a:cubicBezTo>
                  <a:pt x="6492" y="10567"/>
                  <a:pt x="6888" y="10649"/>
                  <a:pt x="6988" y="1045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5" name="文本框 14"/>
          <p:cNvSpPr txBox="1"/>
          <p:nvPr/>
        </p:nvSpPr>
        <p:spPr>
          <a:xfrm>
            <a:off x="5279961" y="4406147"/>
            <a:ext cx="1632079" cy="523220"/>
          </a:xfrm>
          <a:prstGeom prst="rect">
            <a:avLst/>
          </a:prstGeom>
          <a:noFill/>
        </p:spPr>
        <p:txBody>
          <a:bodyPr wrap="square" rtlCol="0">
            <a:spAutoFit/>
          </a:bodyPr>
          <a:lstStyle/>
          <a:p>
            <a:pPr algn="dist"/>
            <a:r>
              <a:rPr lang="zh-CN" altLang="en-US" sz="28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添加标题</a:t>
            </a:r>
          </a:p>
        </p:txBody>
      </p:sp>
      <p:sp>
        <p:nvSpPr>
          <p:cNvPr id="16" name="文本框 15"/>
          <p:cNvSpPr txBox="1"/>
          <p:nvPr/>
        </p:nvSpPr>
        <p:spPr>
          <a:xfrm>
            <a:off x="8451272" y="2703239"/>
            <a:ext cx="1811844"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a:t>
            </a:r>
          </a:p>
        </p:txBody>
      </p:sp>
      <p:sp>
        <p:nvSpPr>
          <p:cNvPr id="17" name="文本框 16"/>
          <p:cNvSpPr txBox="1"/>
          <p:nvPr/>
        </p:nvSpPr>
        <p:spPr>
          <a:xfrm>
            <a:off x="1972013" y="2703239"/>
            <a:ext cx="1811844"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a:t>
            </a:r>
          </a:p>
        </p:txBody>
      </p:sp>
      <p:sp>
        <p:nvSpPr>
          <p:cNvPr id="18" name="文本框 17"/>
          <p:cNvSpPr txBox="1"/>
          <p:nvPr/>
        </p:nvSpPr>
        <p:spPr>
          <a:xfrm>
            <a:off x="6912040" y="1330720"/>
            <a:ext cx="1811844"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a:t>
            </a:r>
          </a:p>
        </p:txBody>
      </p:sp>
      <p:sp>
        <p:nvSpPr>
          <p:cNvPr id="20" name="Freeform 75"/>
          <p:cNvSpPr>
            <a:spLocks noEditPoints="1"/>
          </p:cNvSpPr>
          <p:nvPr/>
        </p:nvSpPr>
        <p:spPr bwMode="auto">
          <a:xfrm>
            <a:off x="929671" y="3633324"/>
            <a:ext cx="2113913" cy="2344737"/>
          </a:xfrm>
          <a:custGeom>
            <a:avLst/>
            <a:gdLst>
              <a:gd name="T0" fmla="*/ 367 w 978"/>
              <a:gd name="T1" fmla="*/ 797 h 1085"/>
              <a:gd name="T2" fmla="*/ 391 w 978"/>
              <a:gd name="T3" fmla="*/ 722 h 1085"/>
              <a:gd name="T4" fmla="*/ 435 w 978"/>
              <a:gd name="T5" fmla="*/ 691 h 1085"/>
              <a:gd name="T6" fmla="*/ 420 w 978"/>
              <a:gd name="T7" fmla="*/ 749 h 1085"/>
              <a:gd name="T8" fmla="*/ 487 w 978"/>
              <a:gd name="T9" fmla="*/ 776 h 1085"/>
              <a:gd name="T10" fmla="*/ 458 w 978"/>
              <a:gd name="T11" fmla="*/ 716 h 1085"/>
              <a:gd name="T12" fmla="*/ 441 w 978"/>
              <a:gd name="T13" fmla="*/ 679 h 1085"/>
              <a:gd name="T14" fmla="*/ 397 w 978"/>
              <a:gd name="T15" fmla="*/ 691 h 1085"/>
              <a:gd name="T16" fmla="*/ 458 w 978"/>
              <a:gd name="T17" fmla="*/ 772 h 1085"/>
              <a:gd name="T18" fmla="*/ 475 w 978"/>
              <a:gd name="T19" fmla="*/ 766 h 1085"/>
              <a:gd name="T20" fmla="*/ 408 w 978"/>
              <a:gd name="T21" fmla="*/ 722 h 1085"/>
              <a:gd name="T22" fmla="*/ 396 w 978"/>
              <a:gd name="T23" fmla="*/ 705 h 1085"/>
              <a:gd name="T24" fmla="*/ 542 w 978"/>
              <a:gd name="T25" fmla="*/ 806 h 1085"/>
              <a:gd name="T26" fmla="*/ 965 w 978"/>
              <a:gd name="T27" fmla="*/ 421 h 1085"/>
              <a:gd name="T28" fmla="*/ 838 w 978"/>
              <a:gd name="T29" fmla="*/ 291 h 1085"/>
              <a:gd name="T30" fmla="*/ 787 w 978"/>
              <a:gd name="T31" fmla="*/ 239 h 1085"/>
              <a:gd name="T32" fmla="*/ 808 w 978"/>
              <a:gd name="T33" fmla="*/ 284 h 1085"/>
              <a:gd name="T34" fmla="*/ 781 w 978"/>
              <a:gd name="T35" fmla="*/ 221 h 1085"/>
              <a:gd name="T36" fmla="*/ 811 w 978"/>
              <a:gd name="T37" fmla="*/ 290 h 1085"/>
              <a:gd name="T38" fmla="*/ 869 w 978"/>
              <a:gd name="T39" fmla="*/ 248 h 1085"/>
              <a:gd name="T40" fmla="*/ 760 w 978"/>
              <a:gd name="T41" fmla="*/ 155 h 1085"/>
              <a:gd name="T42" fmla="*/ 619 w 978"/>
              <a:gd name="T43" fmla="*/ 154 h 1085"/>
              <a:gd name="T44" fmla="*/ 579 w 978"/>
              <a:gd name="T45" fmla="*/ 235 h 1085"/>
              <a:gd name="T46" fmla="*/ 676 w 978"/>
              <a:gd name="T47" fmla="*/ 100 h 1085"/>
              <a:gd name="T48" fmla="*/ 561 w 978"/>
              <a:gd name="T49" fmla="*/ 174 h 1085"/>
              <a:gd name="T50" fmla="*/ 539 w 978"/>
              <a:gd name="T51" fmla="*/ 239 h 1085"/>
              <a:gd name="T52" fmla="*/ 799 w 978"/>
              <a:gd name="T53" fmla="*/ 205 h 1085"/>
              <a:gd name="T54" fmla="*/ 826 w 978"/>
              <a:gd name="T55" fmla="*/ 302 h 1085"/>
              <a:gd name="T56" fmla="*/ 715 w 978"/>
              <a:gd name="T57" fmla="*/ 283 h 1085"/>
              <a:gd name="T58" fmla="*/ 864 w 978"/>
              <a:gd name="T59" fmla="*/ 508 h 1085"/>
              <a:gd name="T60" fmla="*/ 601 w 978"/>
              <a:gd name="T61" fmla="*/ 762 h 1085"/>
              <a:gd name="T62" fmla="*/ 622 w 978"/>
              <a:gd name="T63" fmla="*/ 826 h 1085"/>
              <a:gd name="T64" fmla="*/ 485 w 978"/>
              <a:gd name="T65" fmla="*/ 572 h 1085"/>
              <a:gd name="T66" fmla="*/ 515 w 978"/>
              <a:gd name="T67" fmla="*/ 424 h 1085"/>
              <a:gd name="T68" fmla="*/ 674 w 978"/>
              <a:gd name="T69" fmla="*/ 426 h 1085"/>
              <a:gd name="T70" fmla="*/ 848 w 978"/>
              <a:gd name="T71" fmla="*/ 416 h 1085"/>
              <a:gd name="T72" fmla="*/ 455 w 978"/>
              <a:gd name="T73" fmla="*/ 406 h 1085"/>
              <a:gd name="T74" fmla="*/ 296 w 978"/>
              <a:gd name="T75" fmla="*/ 535 h 1085"/>
              <a:gd name="T76" fmla="*/ 274 w 978"/>
              <a:gd name="T77" fmla="*/ 396 h 1085"/>
              <a:gd name="T78" fmla="*/ 119 w 978"/>
              <a:gd name="T79" fmla="*/ 522 h 1085"/>
              <a:gd name="T80" fmla="*/ 226 w 978"/>
              <a:gd name="T81" fmla="*/ 398 h 1085"/>
              <a:gd name="T82" fmla="*/ 208 w 978"/>
              <a:gd name="T83" fmla="*/ 454 h 1085"/>
              <a:gd name="T84" fmla="*/ 201 w 978"/>
              <a:gd name="T85" fmla="*/ 554 h 1085"/>
              <a:gd name="T86" fmla="*/ 139 w 978"/>
              <a:gd name="T87" fmla="*/ 428 h 1085"/>
              <a:gd name="T88" fmla="*/ 51 w 978"/>
              <a:gd name="T89" fmla="*/ 612 h 1085"/>
              <a:gd name="T90" fmla="*/ 163 w 978"/>
              <a:gd name="T91" fmla="*/ 907 h 1085"/>
              <a:gd name="T92" fmla="*/ 116 w 978"/>
              <a:gd name="T93" fmla="*/ 571 h 1085"/>
              <a:gd name="T94" fmla="*/ 281 w 978"/>
              <a:gd name="T95" fmla="*/ 417 h 1085"/>
              <a:gd name="T96" fmla="*/ 560 w 978"/>
              <a:gd name="T97" fmla="*/ 831 h 1085"/>
              <a:gd name="T98" fmla="*/ 586 w 978"/>
              <a:gd name="T99" fmla="*/ 810 h 1085"/>
              <a:gd name="T100" fmla="*/ 609 w 978"/>
              <a:gd name="T101" fmla="*/ 865 h 1085"/>
              <a:gd name="T102" fmla="*/ 446 w 978"/>
              <a:gd name="T103" fmla="*/ 965 h 1085"/>
              <a:gd name="T104" fmla="*/ 348 w 978"/>
              <a:gd name="T105" fmla="*/ 914 h 1085"/>
              <a:gd name="T106" fmla="*/ 348 w 978"/>
              <a:gd name="T107" fmla="*/ 1051 h 1085"/>
              <a:gd name="T108" fmla="*/ 590 w 978"/>
              <a:gd name="T109" fmla="*/ 1011 h 1085"/>
              <a:gd name="T110" fmla="*/ 690 w 978"/>
              <a:gd name="T111" fmla="*/ 816 h 1085"/>
              <a:gd name="T112" fmla="*/ 792 w 978"/>
              <a:gd name="T113" fmla="*/ 503 h 1085"/>
              <a:gd name="T114" fmla="*/ 822 w 978"/>
              <a:gd name="T115" fmla="*/ 505 h 1085"/>
              <a:gd name="T116" fmla="*/ 875 w 978"/>
              <a:gd name="T117" fmla="*/ 497 h 1085"/>
              <a:gd name="T118" fmla="*/ 926 w 978"/>
              <a:gd name="T119" fmla="*/ 481 h 1085"/>
              <a:gd name="T120" fmla="*/ 832 w 978"/>
              <a:gd name="T121" fmla="*/ 538 h 1085"/>
              <a:gd name="T122" fmla="*/ 716 w 978"/>
              <a:gd name="T123" fmla="*/ 194 h 1085"/>
              <a:gd name="T124" fmla="*/ 598 w 978"/>
              <a:gd name="T125" fmla="*/ 279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1085">
                <a:moveTo>
                  <a:pt x="349" y="728"/>
                </a:move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7" y="729"/>
                  <a:pt x="347" y="729"/>
                  <a:pt x="347" y="729"/>
                </a:cubicBezTo>
                <a:cubicBezTo>
                  <a:pt x="347" y="733"/>
                  <a:pt x="347" y="733"/>
                  <a:pt x="347" y="733"/>
                </a:cubicBezTo>
                <a:cubicBezTo>
                  <a:pt x="347" y="737"/>
                  <a:pt x="347" y="737"/>
                  <a:pt x="347" y="737"/>
                </a:cubicBezTo>
                <a:cubicBezTo>
                  <a:pt x="346" y="738"/>
                  <a:pt x="346" y="738"/>
                  <a:pt x="346" y="738"/>
                </a:cubicBezTo>
                <a:cubicBezTo>
                  <a:pt x="347" y="740"/>
                  <a:pt x="347" y="740"/>
                  <a:pt x="347" y="740"/>
                </a:cubicBezTo>
                <a:cubicBezTo>
                  <a:pt x="348" y="741"/>
                  <a:pt x="348" y="741"/>
                  <a:pt x="348" y="741"/>
                </a:cubicBezTo>
                <a:cubicBezTo>
                  <a:pt x="348" y="743"/>
                  <a:pt x="348" y="743"/>
                  <a:pt x="348" y="743"/>
                </a:cubicBezTo>
                <a:cubicBezTo>
                  <a:pt x="349" y="744"/>
                  <a:pt x="349" y="744"/>
                  <a:pt x="349" y="744"/>
                </a:cubicBezTo>
                <a:cubicBezTo>
                  <a:pt x="351" y="745"/>
                  <a:pt x="351" y="745"/>
                  <a:pt x="351" y="745"/>
                </a:cubicBezTo>
                <a:cubicBezTo>
                  <a:pt x="354" y="747"/>
                  <a:pt x="354" y="747"/>
                  <a:pt x="354" y="747"/>
                </a:cubicBezTo>
                <a:cubicBezTo>
                  <a:pt x="355" y="747"/>
                  <a:pt x="355" y="747"/>
                  <a:pt x="355" y="747"/>
                </a:cubicBezTo>
                <a:cubicBezTo>
                  <a:pt x="356" y="747"/>
                  <a:pt x="356" y="747"/>
                  <a:pt x="356" y="747"/>
                </a:cubicBezTo>
                <a:cubicBezTo>
                  <a:pt x="356" y="747"/>
                  <a:pt x="356" y="747"/>
                  <a:pt x="356" y="747"/>
                </a:cubicBezTo>
                <a:cubicBezTo>
                  <a:pt x="359" y="747"/>
                  <a:pt x="359" y="747"/>
                  <a:pt x="359" y="747"/>
                </a:cubicBezTo>
                <a:cubicBezTo>
                  <a:pt x="360" y="750"/>
                  <a:pt x="360" y="750"/>
                  <a:pt x="360" y="750"/>
                </a:cubicBezTo>
                <a:cubicBezTo>
                  <a:pt x="360" y="753"/>
                  <a:pt x="360" y="753"/>
                  <a:pt x="360" y="753"/>
                </a:cubicBezTo>
                <a:cubicBezTo>
                  <a:pt x="358" y="757"/>
                  <a:pt x="358" y="757"/>
                  <a:pt x="358" y="757"/>
                </a:cubicBezTo>
                <a:cubicBezTo>
                  <a:pt x="355" y="760"/>
                  <a:pt x="355" y="760"/>
                  <a:pt x="355" y="760"/>
                </a:cubicBezTo>
                <a:cubicBezTo>
                  <a:pt x="350" y="773"/>
                  <a:pt x="350" y="773"/>
                  <a:pt x="350" y="773"/>
                </a:cubicBezTo>
                <a:cubicBezTo>
                  <a:pt x="346" y="779"/>
                  <a:pt x="346" y="779"/>
                  <a:pt x="346" y="779"/>
                </a:cubicBezTo>
                <a:cubicBezTo>
                  <a:pt x="346" y="779"/>
                  <a:pt x="346" y="779"/>
                  <a:pt x="346" y="779"/>
                </a:cubicBezTo>
                <a:cubicBezTo>
                  <a:pt x="346" y="780"/>
                  <a:pt x="346" y="780"/>
                  <a:pt x="346" y="780"/>
                </a:cubicBezTo>
                <a:cubicBezTo>
                  <a:pt x="346" y="781"/>
                  <a:pt x="346" y="781"/>
                  <a:pt x="346" y="781"/>
                </a:cubicBezTo>
                <a:cubicBezTo>
                  <a:pt x="346" y="782"/>
                  <a:pt x="346" y="782"/>
                  <a:pt x="346" y="782"/>
                </a:cubicBezTo>
                <a:cubicBezTo>
                  <a:pt x="346" y="782"/>
                  <a:pt x="346" y="782"/>
                  <a:pt x="346" y="782"/>
                </a:cubicBezTo>
                <a:cubicBezTo>
                  <a:pt x="346" y="783"/>
                  <a:pt x="346" y="783"/>
                  <a:pt x="346" y="783"/>
                </a:cubicBezTo>
                <a:cubicBezTo>
                  <a:pt x="346" y="784"/>
                  <a:pt x="346" y="784"/>
                  <a:pt x="346" y="784"/>
                </a:cubicBezTo>
                <a:cubicBezTo>
                  <a:pt x="349" y="789"/>
                  <a:pt x="349" y="789"/>
                  <a:pt x="349" y="789"/>
                </a:cubicBezTo>
                <a:cubicBezTo>
                  <a:pt x="349" y="789"/>
                  <a:pt x="349" y="789"/>
                  <a:pt x="349" y="789"/>
                </a:cubicBezTo>
                <a:cubicBezTo>
                  <a:pt x="350" y="789"/>
                  <a:pt x="350" y="789"/>
                  <a:pt x="350" y="789"/>
                </a:cubicBezTo>
                <a:cubicBezTo>
                  <a:pt x="351" y="789"/>
                  <a:pt x="351" y="789"/>
                  <a:pt x="351" y="789"/>
                </a:cubicBezTo>
                <a:cubicBezTo>
                  <a:pt x="351" y="789"/>
                  <a:pt x="351" y="789"/>
                  <a:pt x="351" y="789"/>
                </a:cubicBezTo>
                <a:cubicBezTo>
                  <a:pt x="352" y="790"/>
                  <a:pt x="352" y="790"/>
                  <a:pt x="352" y="790"/>
                </a:cubicBezTo>
                <a:cubicBezTo>
                  <a:pt x="352" y="790"/>
                  <a:pt x="352" y="790"/>
                  <a:pt x="352" y="790"/>
                </a:cubicBezTo>
                <a:cubicBezTo>
                  <a:pt x="353" y="790"/>
                  <a:pt x="353" y="790"/>
                  <a:pt x="353" y="790"/>
                </a:cubicBezTo>
                <a:cubicBezTo>
                  <a:pt x="353" y="791"/>
                  <a:pt x="353" y="791"/>
                  <a:pt x="353" y="791"/>
                </a:cubicBezTo>
                <a:cubicBezTo>
                  <a:pt x="353" y="791"/>
                  <a:pt x="353" y="791"/>
                  <a:pt x="353" y="791"/>
                </a:cubicBezTo>
                <a:cubicBezTo>
                  <a:pt x="354" y="791"/>
                  <a:pt x="354" y="791"/>
                  <a:pt x="354" y="791"/>
                </a:cubicBezTo>
                <a:cubicBezTo>
                  <a:pt x="354" y="791"/>
                  <a:pt x="354" y="791"/>
                  <a:pt x="354" y="791"/>
                </a:cubicBezTo>
                <a:cubicBezTo>
                  <a:pt x="354" y="791"/>
                  <a:pt x="354" y="791"/>
                  <a:pt x="354" y="791"/>
                </a:cubicBezTo>
                <a:cubicBezTo>
                  <a:pt x="354" y="791"/>
                  <a:pt x="354" y="791"/>
                  <a:pt x="354" y="791"/>
                </a:cubicBezTo>
                <a:cubicBezTo>
                  <a:pt x="355" y="790"/>
                  <a:pt x="355" y="790"/>
                  <a:pt x="355" y="790"/>
                </a:cubicBezTo>
                <a:cubicBezTo>
                  <a:pt x="356" y="789"/>
                  <a:pt x="356" y="789"/>
                  <a:pt x="356" y="789"/>
                </a:cubicBezTo>
                <a:cubicBezTo>
                  <a:pt x="358" y="788"/>
                  <a:pt x="358" y="788"/>
                  <a:pt x="358" y="788"/>
                </a:cubicBezTo>
                <a:cubicBezTo>
                  <a:pt x="358" y="787"/>
                  <a:pt x="358" y="787"/>
                  <a:pt x="358" y="787"/>
                </a:cubicBezTo>
                <a:cubicBezTo>
                  <a:pt x="358" y="787"/>
                  <a:pt x="358" y="787"/>
                  <a:pt x="358" y="787"/>
                </a:cubicBezTo>
                <a:cubicBezTo>
                  <a:pt x="358" y="787"/>
                  <a:pt x="358" y="787"/>
                  <a:pt x="358" y="787"/>
                </a:cubicBezTo>
                <a:cubicBezTo>
                  <a:pt x="359" y="787"/>
                  <a:pt x="359" y="787"/>
                  <a:pt x="359" y="787"/>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5"/>
                  <a:pt x="359" y="785"/>
                  <a:pt x="359" y="785"/>
                </a:cubicBezTo>
                <a:cubicBezTo>
                  <a:pt x="365" y="777"/>
                  <a:pt x="365" y="777"/>
                  <a:pt x="365" y="777"/>
                </a:cubicBezTo>
                <a:cubicBezTo>
                  <a:pt x="365" y="778"/>
                  <a:pt x="365" y="778"/>
                  <a:pt x="365" y="778"/>
                </a:cubicBezTo>
                <a:cubicBezTo>
                  <a:pt x="365" y="781"/>
                  <a:pt x="365" y="781"/>
                  <a:pt x="365" y="781"/>
                </a:cubicBezTo>
                <a:cubicBezTo>
                  <a:pt x="365" y="791"/>
                  <a:pt x="365" y="791"/>
                  <a:pt x="365" y="791"/>
                </a:cubicBezTo>
                <a:cubicBezTo>
                  <a:pt x="365" y="792"/>
                  <a:pt x="365" y="792"/>
                  <a:pt x="365" y="792"/>
                </a:cubicBezTo>
                <a:cubicBezTo>
                  <a:pt x="365" y="792"/>
                  <a:pt x="365" y="792"/>
                  <a:pt x="365" y="792"/>
                </a:cubicBezTo>
                <a:cubicBezTo>
                  <a:pt x="366" y="794"/>
                  <a:pt x="366" y="794"/>
                  <a:pt x="366" y="794"/>
                </a:cubicBezTo>
                <a:cubicBezTo>
                  <a:pt x="366" y="795"/>
                  <a:pt x="366" y="795"/>
                  <a:pt x="366" y="795"/>
                </a:cubicBezTo>
                <a:cubicBezTo>
                  <a:pt x="367" y="796"/>
                  <a:pt x="367" y="796"/>
                  <a:pt x="367" y="796"/>
                </a:cubicBezTo>
                <a:cubicBezTo>
                  <a:pt x="367" y="796"/>
                  <a:pt x="367" y="796"/>
                  <a:pt x="367" y="796"/>
                </a:cubicBezTo>
                <a:cubicBezTo>
                  <a:pt x="367" y="797"/>
                  <a:pt x="367" y="797"/>
                  <a:pt x="367" y="797"/>
                </a:cubicBezTo>
                <a:cubicBezTo>
                  <a:pt x="367" y="797"/>
                  <a:pt x="367" y="797"/>
                  <a:pt x="367" y="797"/>
                </a:cubicBezTo>
                <a:cubicBezTo>
                  <a:pt x="367" y="797"/>
                  <a:pt x="367" y="797"/>
                  <a:pt x="367" y="797"/>
                </a:cubicBezTo>
                <a:cubicBezTo>
                  <a:pt x="367" y="797"/>
                  <a:pt x="367" y="797"/>
                  <a:pt x="367" y="797"/>
                </a:cubicBezTo>
                <a:cubicBezTo>
                  <a:pt x="368" y="798"/>
                  <a:pt x="368" y="798"/>
                  <a:pt x="368" y="798"/>
                </a:cubicBezTo>
                <a:cubicBezTo>
                  <a:pt x="369" y="798"/>
                  <a:pt x="369" y="798"/>
                  <a:pt x="369" y="798"/>
                </a:cubicBezTo>
                <a:cubicBezTo>
                  <a:pt x="369" y="798"/>
                  <a:pt x="369" y="798"/>
                  <a:pt x="369" y="798"/>
                </a:cubicBezTo>
                <a:cubicBezTo>
                  <a:pt x="370" y="798"/>
                  <a:pt x="370" y="798"/>
                  <a:pt x="370" y="798"/>
                </a:cubicBezTo>
                <a:cubicBezTo>
                  <a:pt x="370" y="798"/>
                  <a:pt x="370" y="798"/>
                  <a:pt x="370" y="798"/>
                </a:cubicBezTo>
                <a:cubicBezTo>
                  <a:pt x="370" y="798"/>
                  <a:pt x="370" y="798"/>
                  <a:pt x="370" y="798"/>
                </a:cubicBezTo>
                <a:cubicBezTo>
                  <a:pt x="371" y="798"/>
                  <a:pt x="371" y="798"/>
                  <a:pt x="371" y="798"/>
                </a:cubicBezTo>
                <a:cubicBezTo>
                  <a:pt x="371" y="798"/>
                  <a:pt x="371" y="798"/>
                  <a:pt x="371" y="798"/>
                </a:cubicBezTo>
                <a:cubicBezTo>
                  <a:pt x="371" y="798"/>
                  <a:pt x="371" y="798"/>
                  <a:pt x="371" y="798"/>
                </a:cubicBezTo>
                <a:cubicBezTo>
                  <a:pt x="373" y="799"/>
                  <a:pt x="373" y="799"/>
                  <a:pt x="373" y="799"/>
                </a:cubicBezTo>
                <a:cubicBezTo>
                  <a:pt x="373" y="798"/>
                  <a:pt x="373" y="798"/>
                  <a:pt x="373" y="798"/>
                </a:cubicBezTo>
                <a:cubicBezTo>
                  <a:pt x="373" y="798"/>
                  <a:pt x="373" y="798"/>
                  <a:pt x="373" y="798"/>
                </a:cubicBezTo>
                <a:cubicBezTo>
                  <a:pt x="373" y="798"/>
                  <a:pt x="373" y="798"/>
                  <a:pt x="373" y="798"/>
                </a:cubicBezTo>
                <a:cubicBezTo>
                  <a:pt x="373" y="798"/>
                  <a:pt x="373" y="798"/>
                  <a:pt x="373" y="798"/>
                </a:cubicBezTo>
                <a:cubicBezTo>
                  <a:pt x="374" y="798"/>
                  <a:pt x="374" y="798"/>
                  <a:pt x="374" y="798"/>
                </a:cubicBezTo>
                <a:cubicBezTo>
                  <a:pt x="374" y="797"/>
                  <a:pt x="374" y="797"/>
                  <a:pt x="374" y="797"/>
                </a:cubicBezTo>
                <a:cubicBezTo>
                  <a:pt x="374" y="797"/>
                  <a:pt x="374" y="797"/>
                  <a:pt x="374" y="797"/>
                </a:cubicBezTo>
                <a:cubicBezTo>
                  <a:pt x="374" y="797"/>
                  <a:pt x="374" y="797"/>
                  <a:pt x="374" y="797"/>
                </a:cubicBezTo>
                <a:cubicBezTo>
                  <a:pt x="374" y="797"/>
                  <a:pt x="374" y="797"/>
                  <a:pt x="374"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6" y="796"/>
                  <a:pt x="376" y="796"/>
                  <a:pt x="376" y="796"/>
                </a:cubicBezTo>
                <a:cubicBezTo>
                  <a:pt x="377" y="795"/>
                  <a:pt x="377" y="795"/>
                  <a:pt x="377" y="795"/>
                </a:cubicBezTo>
                <a:cubicBezTo>
                  <a:pt x="377" y="795"/>
                  <a:pt x="377" y="795"/>
                  <a:pt x="377" y="795"/>
                </a:cubicBezTo>
                <a:cubicBezTo>
                  <a:pt x="377" y="795"/>
                  <a:pt x="377" y="795"/>
                  <a:pt x="377" y="795"/>
                </a:cubicBezTo>
                <a:cubicBezTo>
                  <a:pt x="377" y="795"/>
                  <a:pt x="377" y="795"/>
                  <a:pt x="377"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9" y="794"/>
                  <a:pt x="379" y="794"/>
                  <a:pt x="379" y="794"/>
                </a:cubicBezTo>
                <a:cubicBezTo>
                  <a:pt x="379" y="794"/>
                  <a:pt x="379" y="794"/>
                  <a:pt x="379" y="794"/>
                </a:cubicBezTo>
                <a:cubicBezTo>
                  <a:pt x="379" y="794"/>
                  <a:pt x="379" y="794"/>
                  <a:pt x="379" y="794"/>
                </a:cubicBezTo>
                <a:cubicBezTo>
                  <a:pt x="379" y="793"/>
                  <a:pt x="379" y="793"/>
                  <a:pt x="379" y="793"/>
                </a:cubicBezTo>
                <a:cubicBezTo>
                  <a:pt x="378" y="786"/>
                  <a:pt x="378" y="786"/>
                  <a:pt x="378" y="786"/>
                </a:cubicBezTo>
                <a:cubicBezTo>
                  <a:pt x="378" y="786"/>
                  <a:pt x="378" y="786"/>
                  <a:pt x="378" y="786"/>
                </a:cubicBezTo>
                <a:cubicBezTo>
                  <a:pt x="378" y="785"/>
                  <a:pt x="378" y="785"/>
                  <a:pt x="378" y="785"/>
                </a:cubicBezTo>
                <a:cubicBezTo>
                  <a:pt x="378" y="785"/>
                  <a:pt x="378" y="785"/>
                  <a:pt x="378" y="785"/>
                </a:cubicBezTo>
                <a:cubicBezTo>
                  <a:pt x="378" y="785"/>
                  <a:pt x="378" y="785"/>
                  <a:pt x="378" y="785"/>
                </a:cubicBezTo>
                <a:cubicBezTo>
                  <a:pt x="378" y="784"/>
                  <a:pt x="378" y="784"/>
                  <a:pt x="378" y="784"/>
                </a:cubicBezTo>
                <a:cubicBezTo>
                  <a:pt x="379" y="782"/>
                  <a:pt x="379" y="782"/>
                  <a:pt x="379" y="782"/>
                </a:cubicBezTo>
                <a:cubicBezTo>
                  <a:pt x="380" y="761"/>
                  <a:pt x="380" y="761"/>
                  <a:pt x="380" y="761"/>
                </a:cubicBezTo>
                <a:cubicBezTo>
                  <a:pt x="379" y="760"/>
                  <a:pt x="379" y="760"/>
                  <a:pt x="379" y="760"/>
                </a:cubicBezTo>
                <a:cubicBezTo>
                  <a:pt x="379" y="760"/>
                  <a:pt x="379" y="760"/>
                  <a:pt x="379" y="760"/>
                </a:cubicBezTo>
                <a:cubicBezTo>
                  <a:pt x="380" y="759"/>
                  <a:pt x="380" y="759"/>
                  <a:pt x="380" y="759"/>
                </a:cubicBezTo>
                <a:cubicBezTo>
                  <a:pt x="380" y="758"/>
                  <a:pt x="380" y="758"/>
                  <a:pt x="380" y="758"/>
                </a:cubicBezTo>
                <a:cubicBezTo>
                  <a:pt x="380" y="758"/>
                  <a:pt x="380" y="758"/>
                  <a:pt x="380" y="758"/>
                </a:cubicBezTo>
                <a:cubicBezTo>
                  <a:pt x="380" y="757"/>
                  <a:pt x="380" y="757"/>
                  <a:pt x="380" y="757"/>
                </a:cubicBezTo>
                <a:cubicBezTo>
                  <a:pt x="380" y="757"/>
                  <a:pt x="380" y="757"/>
                  <a:pt x="380" y="757"/>
                </a:cubicBezTo>
                <a:cubicBezTo>
                  <a:pt x="380" y="757"/>
                  <a:pt x="380" y="757"/>
                  <a:pt x="380" y="757"/>
                </a:cubicBezTo>
                <a:cubicBezTo>
                  <a:pt x="380" y="757"/>
                  <a:pt x="380" y="757"/>
                  <a:pt x="380" y="757"/>
                </a:cubicBezTo>
                <a:cubicBezTo>
                  <a:pt x="380" y="756"/>
                  <a:pt x="380" y="756"/>
                  <a:pt x="380" y="756"/>
                </a:cubicBezTo>
                <a:cubicBezTo>
                  <a:pt x="380" y="756"/>
                  <a:pt x="380" y="756"/>
                  <a:pt x="380" y="756"/>
                </a:cubicBezTo>
                <a:cubicBezTo>
                  <a:pt x="380" y="755"/>
                  <a:pt x="380" y="755"/>
                  <a:pt x="380" y="755"/>
                </a:cubicBezTo>
                <a:cubicBezTo>
                  <a:pt x="381" y="753"/>
                  <a:pt x="381" y="753"/>
                  <a:pt x="381" y="753"/>
                </a:cubicBezTo>
                <a:cubicBezTo>
                  <a:pt x="382" y="751"/>
                  <a:pt x="382" y="751"/>
                  <a:pt x="382" y="751"/>
                </a:cubicBezTo>
                <a:cubicBezTo>
                  <a:pt x="382" y="749"/>
                  <a:pt x="382" y="749"/>
                  <a:pt x="382" y="749"/>
                </a:cubicBezTo>
                <a:cubicBezTo>
                  <a:pt x="382" y="747"/>
                  <a:pt x="382" y="747"/>
                  <a:pt x="382" y="747"/>
                </a:cubicBezTo>
                <a:cubicBezTo>
                  <a:pt x="386" y="735"/>
                  <a:pt x="386" y="735"/>
                  <a:pt x="386" y="735"/>
                </a:cubicBezTo>
                <a:cubicBezTo>
                  <a:pt x="388" y="732"/>
                  <a:pt x="388" y="732"/>
                  <a:pt x="388" y="732"/>
                </a:cubicBezTo>
                <a:cubicBezTo>
                  <a:pt x="389" y="731"/>
                  <a:pt x="389" y="731"/>
                  <a:pt x="389" y="731"/>
                </a:cubicBezTo>
                <a:cubicBezTo>
                  <a:pt x="388" y="730"/>
                  <a:pt x="388" y="730"/>
                  <a:pt x="388" y="730"/>
                </a:cubicBezTo>
                <a:cubicBezTo>
                  <a:pt x="389" y="728"/>
                  <a:pt x="389" y="728"/>
                  <a:pt x="389" y="728"/>
                </a:cubicBezTo>
                <a:cubicBezTo>
                  <a:pt x="391" y="722"/>
                  <a:pt x="391" y="722"/>
                  <a:pt x="391" y="722"/>
                </a:cubicBezTo>
                <a:cubicBezTo>
                  <a:pt x="392" y="721"/>
                  <a:pt x="392" y="721"/>
                  <a:pt x="392" y="721"/>
                </a:cubicBezTo>
                <a:cubicBezTo>
                  <a:pt x="392" y="720"/>
                  <a:pt x="392" y="720"/>
                  <a:pt x="392" y="720"/>
                </a:cubicBezTo>
                <a:cubicBezTo>
                  <a:pt x="392" y="720"/>
                  <a:pt x="392" y="720"/>
                  <a:pt x="392" y="720"/>
                </a:cubicBezTo>
                <a:cubicBezTo>
                  <a:pt x="392" y="720"/>
                  <a:pt x="392" y="720"/>
                  <a:pt x="392" y="720"/>
                </a:cubicBezTo>
                <a:cubicBezTo>
                  <a:pt x="392" y="719"/>
                  <a:pt x="392" y="719"/>
                  <a:pt x="392" y="719"/>
                </a:cubicBezTo>
                <a:cubicBezTo>
                  <a:pt x="392" y="719"/>
                  <a:pt x="392" y="719"/>
                  <a:pt x="392" y="719"/>
                </a:cubicBezTo>
                <a:cubicBezTo>
                  <a:pt x="393" y="719"/>
                  <a:pt x="393" y="719"/>
                  <a:pt x="393" y="719"/>
                </a:cubicBezTo>
                <a:cubicBezTo>
                  <a:pt x="393" y="719"/>
                  <a:pt x="393" y="719"/>
                  <a:pt x="393" y="719"/>
                </a:cubicBezTo>
                <a:cubicBezTo>
                  <a:pt x="393" y="719"/>
                  <a:pt x="393" y="719"/>
                  <a:pt x="393" y="719"/>
                </a:cubicBezTo>
                <a:cubicBezTo>
                  <a:pt x="393" y="719"/>
                  <a:pt x="393" y="719"/>
                  <a:pt x="393" y="719"/>
                </a:cubicBezTo>
                <a:cubicBezTo>
                  <a:pt x="393" y="718"/>
                  <a:pt x="393" y="718"/>
                  <a:pt x="393" y="718"/>
                </a:cubicBezTo>
                <a:cubicBezTo>
                  <a:pt x="393" y="718"/>
                  <a:pt x="393" y="718"/>
                  <a:pt x="393" y="718"/>
                </a:cubicBezTo>
                <a:cubicBezTo>
                  <a:pt x="393" y="717"/>
                  <a:pt x="393" y="717"/>
                  <a:pt x="393" y="717"/>
                </a:cubicBezTo>
                <a:cubicBezTo>
                  <a:pt x="394" y="716"/>
                  <a:pt x="394" y="716"/>
                  <a:pt x="394" y="716"/>
                </a:cubicBezTo>
                <a:cubicBezTo>
                  <a:pt x="394" y="716"/>
                  <a:pt x="394" y="716"/>
                  <a:pt x="394" y="716"/>
                </a:cubicBezTo>
                <a:cubicBezTo>
                  <a:pt x="394" y="716"/>
                  <a:pt x="394" y="716"/>
                  <a:pt x="394" y="716"/>
                </a:cubicBezTo>
                <a:cubicBezTo>
                  <a:pt x="394" y="716"/>
                  <a:pt x="394" y="716"/>
                  <a:pt x="394" y="716"/>
                </a:cubicBezTo>
                <a:cubicBezTo>
                  <a:pt x="394" y="715"/>
                  <a:pt x="394" y="715"/>
                  <a:pt x="394" y="715"/>
                </a:cubicBezTo>
                <a:cubicBezTo>
                  <a:pt x="394" y="715"/>
                  <a:pt x="394" y="715"/>
                  <a:pt x="394" y="715"/>
                </a:cubicBezTo>
                <a:cubicBezTo>
                  <a:pt x="394" y="715"/>
                  <a:pt x="394" y="715"/>
                  <a:pt x="394" y="715"/>
                </a:cubicBezTo>
                <a:cubicBezTo>
                  <a:pt x="394" y="714"/>
                  <a:pt x="394" y="714"/>
                  <a:pt x="394" y="714"/>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9" y="708"/>
                  <a:pt x="399" y="708"/>
                  <a:pt x="399" y="708"/>
                </a:cubicBezTo>
                <a:cubicBezTo>
                  <a:pt x="399" y="707"/>
                  <a:pt x="399" y="707"/>
                  <a:pt x="399" y="707"/>
                </a:cubicBezTo>
                <a:cubicBezTo>
                  <a:pt x="399" y="707"/>
                  <a:pt x="399" y="707"/>
                  <a:pt x="399" y="707"/>
                </a:cubicBezTo>
                <a:cubicBezTo>
                  <a:pt x="399" y="707"/>
                  <a:pt x="399" y="707"/>
                  <a:pt x="399" y="707"/>
                </a:cubicBezTo>
                <a:cubicBezTo>
                  <a:pt x="399" y="707"/>
                  <a:pt x="399" y="707"/>
                  <a:pt x="399" y="707"/>
                </a:cubicBezTo>
                <a:cubicBezTo>
                  <a:pt x="399" y="706"/>
                  <a:pt x="399" y="706"/>
                  <a:pt x="399" y="706"/>
                </a:cubicBezTo>
                <a:cubicBezTo>
                  <a:pt x="399" y="706"/>
                  <a:pt x="399" y="706"/>
                  <a:pt x="399" y="706"/>
                </a:cubicBezTo>
                <a:cubicBezTo>
                  <a:pt x="399" y="706"/>
                  <a:pt x="399" y="706"/>
                  <a:pt x="399" y="706"/>
                </a:cubicBezTo>
                <a:cubicBezTo>
                  <a:pt x="399" y="705"/>
                  <a:pt x="399" y="705"/>
                  <a:pt x="399" y="705"/>
                </a:cubicBezTo>
                <a:cubicBezTo>
                  <a:pt x="400" y="704"/>
                  <a:pt x="400" y="704"/>
                  <a:pt x="400" y="704"/>
                </a:cubicBezTo>
                <a:cubicBezTo>
                  <a:pt x="402" y="700"/>
                  <a:pt x="402" y="700"/>
                  <a:pt x="402" y="700"/>
                </a:cubicBezTo>
                <a:cubicBezTo>
                  <a:pt x="404" y="696"/>
                  <a:pt x="404" y="696"/>
                  <a:pt x="404" y="696"/>
                </a:cubicBezTo>
                <a:cubicBezTo>
                  <a:pt x="406" y="693"/>
                  <a:pt x="406" y="693"/>
                  <a:pt x="406" y="693"/>
                </a:cubicBezTo>
                <a:cubicBezTo>
                  <a:pt x="413" y="682"/>
                  <a:pt x="413" y="682"/>
                  <a:pt x="413" y="682"/>
                </a:cubicBezTo>
                <a:cubicBezTo>
                  <a:pt x="412" y="681"/>
                  <a:pt x="412" y="681"/>
                  <a:pt x="412" y="681"/>
                </a:cubicBezTo>
                <a:cubicBezTo>
                  <a:pt x="416" y="676"/>
                  <a:pt x="416" y="676"/>
                  <a:pt x="416" y="676"/>
                </a:cubicBezTo>
                <a:cubicBezTo>
                  <a:pt x="419" y="671"/>
                  <a:pt x="419" y="671"/>
                  <a:pt x="419" y="671"/>
                </a:cubicBezTo>
                <a:cubicBezTo>
                  <a:pt x="427" y="663"/>
                  <a:pt x="427" y="663"/>
                  <a:pt x="427" y="663"/>
                </a:cubicBezTo>
                <a:cubicBezTo>
                  <a:pt x="427" y="663"/>
                  <a:pt x="427" y="663"/>
                  <a:pt x="427" y="663"/>
                </a:cubicBezTo>
                <a:cubicBezTo>
                  <a:pt x="427" y="663"/>
                  <a:pt x="427" y="663"/>
                  <a:pt x="427" y="663"/>
                </a:cubicBezTo>
                <a:cubicBezTo>
                  <a:pt x="427" y="662"/>
                  <a:pt x="427" y="662"/>
                  <a:pt x="427" y="662"/>
                </a:cubicBezTo>
                <a:cubicBezTo>
                  <a:pt x="427" y="662"/>
                  <a:pt x="427" y="662"/>
                  <a:pt x="427" y="662"/>
                </a:cubicBezTo>
                <a:cubicBezTo>
                  <a:pt x="428" y="661"/>
                  <a:pt x="428" y="661"/>
                  <a:pt x="428" y="661"/>
                </a:cubicBezTo>
                <a:cubicBezTo>
                  <a:pt x="429" y="661"/>
                  <a:pt x="429" y="661"/>
                  <a:pt x="429" y="661"/>
                </a:cubicBezTo>
                <a:cubicBezTo>
                  <a:pt x="430" y="660"/>
                  <a:pt x="430" y="660"/>
                  <a:pt x="430" y="660"/>
                </a:cubicBezTo>
                <a:cubicBezTo>
                  <a:pt x="431" y="660"/>
                  <a:pt x="431" y="660"/>
                  <a:pt x="431" y="660"/>
                </a:cubicBezTo>
                <a:cubicBezTo>
                  <a:pt x="432" y="660"/>
                  <a:pt x="432" y="660"/>
                  <a:pt x="432" y="660"/>
                </a:cubicBezTo>
                <a:cubicBezTo>
                  <a:pt x="432" y="660"/>
                  <a:pt x="432" y="660"/>
                  <a:pt x="432" y="660"/>
                </a:cubicBezTo>
                <a:cubicBezTo>
                  <a:pt x="433" y="660"/>
                  <a:pt x="433" y="660"/>
                  <a:pt x="433" y="660"/>
                </a:cubicBezTo>
                <a:cubicBezTo>
                  <a:pt x="433" y="661"/>
                  <a:pt x="433" y="661"/>
                  <a:pt x="433" y="661"/>
                </a:cubicBezTo>
                <a:cubicBezTo>
                  <a:pt x="433" y="661"/>
                  <a:pt x="433" y="661"/>
                  <a:pt x="433" y="661"/>
                </a:cubicBezTo>
                <a:cubicBezTo>
                  <a:pt x="433" y="661"/>
                  <a:pt x="433" y="661"/>
                  <a:pt x="433" y="661"/>
                </a:cubicBezTo>
                <a:cubicBezTo>
                  <a:pt x="433" y="662"/>
                  <a:pt x="433" y="662"/>
                  <a:pt x="433" y="662"/>
                </a:cubicBezTo>
                <a:cubicBezTo>
                  <a:pt x="434" y="662"/>
                  <a:pt x="434" y="662"/>
                  <a:pt x="434" y="662"/>
                </a:cubicBezTo>
                <a:cubicBezTo>
                  <a:pt x="434" y="663"/>
                  <a:pt x="434" y="663"/>
                  <a:pt x="434" y="663"/>
                </a:cubicBezTo>
                <a:cubicBezTo>
                  <a:pt x="434" y="665"/>
                  <a:pt x="434" y="665"/>
                  <a:pt x="434" y="665"/>
                </a:cubicBezTo>
                <a:cubicBezTo>
                  <a:pt x="434" y="669"/>
                  <a:pt x="434" y="669"/>
                  <a:pt x="434" y="669"/>
                </a:cubicBezTo>
                <a:cubicBezTo>
                  <a:pt x="432" y="676"/>
                  <a:pt x="432" y="676"/>
                  <a:pt x="432" y="676"/>
                </a:cubicBezTo>
                <a:cubicBezTo>
                  <a:pt x="431" y="683"/>
                  <a:pt x="431" y="683"/>
                  <a:pt x="431" y="683"/>
                </a:cubicBezTo>
                <a:cubicBezTo>
                  <a:pt x="431" y="684"/>
                  <a:pt x="431" y="684"/>
                  <a:pt x="431" y="684"/>
                </a:cubicBezTo>
                <a:cubicBezTo>
                  <a:pt x="430" y="684"/>
                  <a:pt x="430" y="684"/>
                  <a:pt x="430" y="684"/>
                </a:cubicBezTo>
                <a:cubicBezTo>
                  <a:pt x="430" y="684"/>
                  <a:pt x="430" y="684"/>
                  <a:pt x="430" y="684"/>
                </a:cubicBezTo>
                <a:cubicBezTo>
                  <a:pt x="430" y="684"/>
                  <a:pt x="430" y="684"/>
                  <a:pt x="430" y="684"/>
                </a:cubicBezTo>
                <a:cubicBezTo>
                  <a:pt x="430" y="685"/>
                  <a:pt x="430" y="685"/>
                  <a:pt x="430" y="685"/>
                </a:cubicBezTo>
                <a:cubicBezTo>
                  <a:pt x="430" y="685"/>
                  <a:pt x="430" y="685"/>
                  <a:pt x="430" y="685"/>
                </a:cubicBezTo>
                <a:cubicBezTo>
                  <a:pt x="430" y="686"/>
                  <a:pt x="430" y="686"/>
                  <a:pt x="430" y="686"/>
                </a:cubicBezTo>
                <a:cubicBezTo>
                  <a:pt x="433" y="689"/>
                  <a:pt x="433" y="689"/>
                  <a:pt x="433" y="689"/>
                </a:cubicBezTo>
                <a:cubicBezTo>
                  <a:pt x="434" y="691"/>
                  <a:pt x="434" y="691"/>
                  <a:pt x="434" y="691"/>
                </a:cubicBezTo>
                <a:cubicBezTo>
                  <a:pt x="435" y="691"/>
                  <a:pt x="435" y="691"/>
                  <a:pt x="435" y="691"/>
                </a:cubicBezTo>
                <a:cubicBezTo>
                  <a:pt x="435" y="692"/>
                  <a:pt x="435" y="692"/>
                  <a:pt x="435" y="692"/>
                </a:cubicBezTo>
                <a:cubicBezTo>
                  <a:pt x="435" y="692"/>
                  <a:pt x="435" y="692"/>
                  <a:pt x="435" y="692"/>
                </a:cubicBezTo>
                <a:cubicBezTo>
                  <a:pt x="435" y="692"/>
                  <a:pt x="435" y="692"/>
                  <a:pt x="435" y="692"/>
                </a:cubicBezTo>
                <a:cubicBezTo>
                  <a:pt x="435" y="691"/>
                  <a:pt x="435" y="691"/>
                  <a:pt x="435" y="691"/>
                </a:cubicBezTo>
                <a:cubicBezTo>
                  <a:pt x="435" y="691"/>
                  <a:pt x="435" y="691"/>
                  <a:pt x="435" y="691"/>
                </a:cubicBezTo>
                <a:cubicBezTo>
                  <a:pt x="436" y="691"/>
                  <a:pt x="436" y="691"/>
                  <a:pt x="436" y="691"/>
                </a:cubicBezTo>
                <a:cubicBezTo>
                  <a:pt x="437" y="691"/>
                  <a:pt x="437" y="691"/>
                  <a:pt x="437" y="691"/>
                </a:cubicBezTo>
                <a:cubicBezTo>
                  <a:pt x="437" y="691"/>
                  <a:pt x="437" y="691"/>
                  <a:pt x="437" y="691"/>
                </a:cubicBezTo>
                <a:cubicBezTo>
                  <a:pt x="438" y="691"/>
                  <a:pt x="438" y="691"/>
                  <a:pt x="438" y="691"/>
                </a:cubicBezTo>
                <a:cubicBezTo>
                  <a:pt x="438" y="690"/>
                  <a:pt x="438" y="690"/>
                  <a:pt x="438" y="690"/>
                </a:cubicBezTo>
                <a:cubicBezTo>
                  <a:pt x="439" y="690"/>
                  <a:pt x="439" y="690"/>
                  <a:pt x="439" y="690"/>
                </a:cubicBezTo>
                <a:cubicBezTo>
                  <a:pt x="449" y="686"/>
                  <a:pt x="449" y="686"/>
                  <a:pt x="449" y="686"/>
                </a:cubicBezTo>
                <a:cubicBezTo>
                  <a:pt x="449" y="686"/>
                  <a:pt x="449" y="686"/>
                  <a:pt x="449" y="686"/>
                </a:cubicBezTo>
                <a:cubicBezTo>
                  <a:pt x="449" y="687"/>
                  <a:pt x="449" y="687"/>
                  <a:pt x="449" y="687"/>
                </a:cubicBezTo>
                <a:cubicBezTo>
                  <a:pt x="449" y="687"/>
                  <a:pt x="449" y="687"/>
                  <a:pt x="449" y="687"/>
                </a:cubicBezTo>
                <a:cubicBezTo>
                  <a:pt x="449" y="687"/>
                  <a:pt x="449" y="687"/>
                  <a:pt x="449" y="687"/>
                </a:cubicBezTo>
                <a:cubicBezTo>
                  <a:pt x="448" y="688"/>
                  <a:pt x="448" y="688"/>
                  <a:pt x="448" y="688"/>
                </a:cubicBezTo>
                <a:cubicBezTo>
                  <a:pt x="448" y="689"/>
                  <a:pt x="448" y="689"/>
                  <a:pt x="448" y="689"/>
                </a:cubicBezTo>
                <a:cubicBezTo>
                  <a:pt x="446" y="692"/>
                  <a:pt x="446" y="692"/>
                  <a:pt x="446" y="692"/>
                </a:cubicBezTo>
                <a:cubicBezTo>
                  <a:pt x="442" y="697"/>
                  <a:pt x="442" y="697"/>
                  <a:pt x="442" y="697"/>
                </a:cubicBezTo>
                <a:cubicBezTo>
                  <a:pt x="437" y="702"/>
                  <a:pt x="437" y="702"/>
                  <a:pt x="437" y="702"/>
                </a:cubicBezTo>
                <a:cubicBezTo>
                  <a:pt x="426" y="713"/>
                  <a:pt x="426" y="713"/>
                  <a:pt x="426" y="713"/>
                </a:cubicBezTo>
                <a:cubicBezTo>
                  <a:pt x="425" y="713"/>
                  <a:pt x="425" y="713"/>
                  <a:pt x="425" y="713"/>
                </a:cubicBezTo>
                <a:cubicBezTo>
                  <a:pt x="425" y="713"/>
                  <a:pt x="425" y="713"/>
                  <a:pt x="425" y="713"/>
                </a:cubicBezTo>
                <a:cubicBezTo>
                  <a:pt x="424" y="714"/>
                  <a:pt x="424" y="714"/>
                  <a:pt x="424" y="714"/>
                </a:cubicBezTo>
                <a:cubicBezTo>
                  <a:pt x="423" y="714"/>
                  <a:pt x="423" y="714"/>
                  <a:pt x="423" y="714"/>
                </a:cubicBezTo>
                <a:cubicBezTo>
                  <a:pt x="423" y="715"/>
                  <a:pt x="423" y="715"/>
                  <a:pt x="423" y="715"/>
                </a:cubicBezTo>
                <a:cubicBezTo>
                  <a:pt x="422" y="715"/>
                  <a:pt x="422" y="715"/>
                  <a:pt x="422" y="715"/>
                </a:cubicBezTo>
                <a:cubicBezTo>
                  <a:pt x="422" y="716"/>
                  <a:pt x="422" y="716"/>
                  <a:pt x="422" y="716"/>
                </a:cubicBezTo>
                <a:cubicBezTo>
                  <a:pt x="422" y="716"/>
                  <a:pt x="422" y="716"/>
                  <a:pt x="422" y="716"/>
                </a:cubicBezTo>
                <a:cubicBezTo>
                  <a:pt x="422" y="716"/>
                  <a:pt x="422" y="716"/>
                  <a:pt x="422" y="716"/>
                </a:cubicBezTo>
                <a:cubicBezTo>
                  <a:pt x="422" y="716"/>
                  <a:pt x="422" y="716"/>
                  <a:pt x="422" y="716"/>
                </a:cubicBezTo>
                <a:cubicBezTo>
                  <a:pt x="421" y="717"/>
                  <a:pt x="421" y="717"/>
                  <a:pt x="421" y="717"/>
                </a:cubicBezTo>
                <a:cubicBezTo>
                  <a:pt x="421" y="717"/>
                  <a:pt x="421" y="717"/>
                  <a:pt x="421" y="717"/>
                </a:cubicBezTo>
                <a:cubicBezTo>
                  <a:pt x="421" y="717"/>
                  <a:pt x="421" y="717"/>
                  <a:pt x="421" y="717"/>
                </a:cubicBezTo>
                <a:cubicBezTo>
                  <a:pt x="420" y="718"/>
                  <a:pt x="420" y="718"/>
                  <a:pt x="420" y="718"/>
                </a:cubicBezTo>
                <a:cubicBezTo>
                  <a:pt x="420" y="718"/>
                  <a:pt x="420" y="718"/>
                  <a:pt x="420" y="718"/>
                </a:cubicBezTo>
                <a:cubicBezTo>
                  <a:pt x="420" y="718"/>
                  <a:pt x="420" y="718"/>
                  <a:pt x="420" y="718"/>
                </a:cubicBezTo>
                <a:cubicBezTo>
                  <a:pt x="420" y="718"/>
                  <a:pt x="420" y="718"/>
                  <a:pt x="420" y="718"/>
                </a:cubicBezTo>
                <a:cubicBezTo>
                  <a:pt x="419" y="722"/>
                  <a:pt x="419" y="722"/>
                  <a:pt x="419" y="722"/>
                </a:cubicBezTo>
                <a:cubicBezTo>
                  <a:pt x="419" y="724"/>
                  <a:pt x="419" y="724"/>
                  <a:pt x="419" y="724"/>
                </a:cubicBezTo>
                <a:cubicBezTo>
                  <a:pt x="419" y="725"/>
                  <a:pt x="419" y="725"/>
                  <a:pt x="419" y="725"/>
                </a:cubicBezTo>
                <a:cubicBezTo>
                  <a:pt x="419" y="725"/>
                  <a:pt x="419" y="725"/>
                  <a:pt x="419" y="725"/>
                </a:cubicBezTo>
                <a:cubicBezTo>
                  <a:pt x="419" y="726"/>
                  <a:pt x="419" y="726"/>
                  <a:pt x="419" y="726"/>
                </a:cubicBezTo>
                <a:cubicBezTo>
                  <a:pt x="419" y="726"/>
                  <a:pt x="419" y="726"/>
                  <a:pt x="419" y="726"/>
                </a:cubicBezTo>
                <a:cubicBezTo>
                  <a:pt x="420" y="726"/>
                  <a:pt x="420" y="726"/>
                  <a:pt x="420" y="726"/>
                </a:cubicBezTo>
                <a:cubicBezTo>
                  <a:pt x="421" y="727"/>
                  <a:pt x="421" y="727"/>
                  <a:pt x="421" y="727"/>
                </a:cubicBezTo>
                <a:cubicBezTo>
                  <a:pt x="421" y="727"/>
                  <a:pt x="421" y="727"/>
                  <a:pt x="421" y="727"/>
                </a:cubicBezTo>
                <a:cubicBezTo>
                  <a:pt x="422" y="727"/>
                  <a:pt x="422" y="727"/>
                  <a:pt x="422" y="727"/>
                </a:cubicBezTo>
                <a:cubicBezTo>
                  <a:pt x="423" y="727"/>
                  <a:pt x="423" y="727"/>
                  <a:pt x="423" y="727"/>
                </a:cubicBezTo>
                <a:cubicBezTo>
                  <a:pt x="424" y="727"/>
                  <a:pt x="424" y="727"/>
                  <a:pt x="424" y="727"/>
                </a:cubicBezTo>
                <a:cubicBezTo>
                  <a:pt x="426" y="726"/>
                  <a:pt x="426" y="726"/>
                  <a:pt x="426" y="726"/>
                </a:cubicBezTo>
                <a:cubicBezTo>
                  <a:pt x="427" y="726"/>
                  <a:pt x="427" y="726"/>
                  <a:pt x="427" y="726"/>
                </a:cubicBezTo>
                <a:cubicBezTo>
                  <a:pt x="430" y="725"/>
                  <a:pt x="430" y="725"/>
                  <a:pt x="430" y="725"/>
                </a:cubicBezTo>
                <a:cubicBezTo>
                  <a:pt x="431" y="724"/>
                  <a:pt x="431" y="724"/>
                  <a:pt x="431" y="724"/>
                </a:cubicBezTo>
                <a:cubicBezTo>
                  <a:pt x="433" y="724"/>
                  <a:pt x="433" y="724"/>
                  <a:pt x="433" y="724"/>
                </a:cubicBezTo>
                <a:cubicBezTo>
                  <a:pt x="433" y="724"/>
                  <a:pt x="433" y="724"/>
                  <a:pt x="433" y="724"/>
                </a:cubicBezTo>
                <a:cubicBezTo>
                  <a:pt x="433" y="724"/>
                  <a:pt x="433" y="724"/>
                  <a:pt x="433" y="724"/>
                </a:cubicBezTo>
                <a:cubicBezTo>
                  <a:pt x="434" y="725"/>
                  <a:pt x="434" y="725"/>
                  <a:pt x="434" y="725"/>
                </a:cubicBezTo>
                <a:cubicBezTo>
                  <a:pt x="434" y="725"/>
                  <a:pt x="434" y="725"/>
                  <a:pt x="434" y="725"/>
                </a:cubicBezTo>
                <a:cubicBezTo>
                  <a:pt x="434" y="726"/>
                  <a:pt x="434" y="726"/>
                  <a:pt x="434" y="726"/>
                </a:cubicBezTo>
                <a:cubicBezTo>
                  <a:pt x="434" y="726"/>
                  <a:pt x="434" y="726"/>
                  <a:pt x="434" y="726"/>
                </a:cubicBezTo>
                <a:cubicBezTo>
                  <a:pt x="434" y="727"/>
                  <a:pt x="434" y="727"/>
                  <a:pt x="434" y="727"/>
                </a:cubicBezTo>
                <a:cubicBezTo>
                  <a:pt x="434" y="727"/>
                  <a:pt x="434" y="727"/>
                  <a:pt x="434" y="727"/>
                </a:cubicBezTo>
                <a:cubicBezTo>
                  <a:pt x="434" y="730"/>
                  <a:pt x="434" y="730"/>
                  <a:pt x="434" y="730"/>
                </a:cubicBezTo>
                <a:cubicBezTo>
                  <a:pt x="433" y="730"/>
                  <a:pt x="433" y="730"/>
                  <a:pt x="433" y="730"/>
                </a:cubicBezTo>
                <a:cubicBezTo>
                  <a:pt x="433" y="730"/>
                  <a:pt x="433" y="730"/>
                  <a:pt x="433" y="730"/>
                </a:cubicBezTo>
                <a:cubicBezTo>
                  <a:pt x="432" y="731"/>
                  <a:pt x="432" y="731"/>
                  <a:pt x="432" y="731"/>
                </a:cubicBezTo>
                <a:cubicBezTo>
                  <a:pt x="432" y="732"/>
                  <a:pt x="432" y="732"/>
                  <a:pt x="432" y="732"/>
                </a:cubicBezTo>
                <a:cubicBezTo>
                  <a:pt x="432" y="732"/>
                  <a:pt x="432" y="732"/>
                  <a:pt x="432" y="732"/>
                </a:cubicBezTo>
                <a:cubicBezTo>
                  <a:pt x="432" y="732"/>
                  <a:pt x="432" y="732"/>
                  <a:pt x="432" y="732"/>
                </a:cubicBezTo>
                <a:cubicBezTo>
                  <a:pt x="428" y="739"/>
                  <a:pt x="428" y="739"/>
                  <a:pt x="428" y="739"/>
                </a:cubicBezTo>
                <a:cubicBezTo>
                  <a:pt x="425" y="742"/>
                  <a:pt x="425" y="742"/>
                  <a:pt x="425" y="742"/>
                </a:cubicBezTo>
                <a:cubicBezTo>
                  <a:pt x="423" y="745"/>
                  <a:pt x="423" y="745"/>
                  <a:pt x="423" y="745"/>
                </a:cubicBezTo>
                <a:cubicBezTo>
                  <a:pt x="420" y="749"/>
                  <a:pt x="420" y="749"/>
                  <a:pt x="420" y="749"/>
                </a:cubicBezTo>
                <a:cubicBezTo>
                  <a:pt x="417" y="754"/>
                  <a:pt x="417" y="754"/>
                  <a:pt x="417" y="754"/>
                </a:cubicBezTo>
                <a:cubicBezTo>
                  <a:pt x="413" y="760"/>
                  <a:pt x="413" y="760"/>
                  <a:pt x="413" y="760"/>
                </a:cubicBezTo>
                <a:cubicBezTo>
                  <a:pt x="412" y="762"/>
                  <a:pt x="412" y="762"/>
                  <a:pt x="412" y="762"/>
                </a:cubicBezTo>
                <a:cubicBezTo>
                  <a:pt x="411" y="764"/>
                  <a:pt x="411" y="764"/>
                  <a:pt x="411" y="764"/>
                </a:cubicBezTo>
                <a:cubicBezTo>
                  <a:pt x="411" y="764"/>
                  <a:pt x="411" y="764"/>
                  <a:pt x="411" y="764"/>
                </a:cubicBezTo>
                <a:cubicBezTo>
                  <a:pt x="411" y="766"/>
                  <a:pt x="411" y="766"/>
                  <a:pt x="411" y="766"/>
                </a:cubicBezTo>
                <a:cubicBezTo>
                  <a:pt x="411" y="766"/>
                  <a:pt x="411" y="766"/>
                  <a:pt x="411" y="766"/>
                </a:cubicBezTo>
                <a:cubicBezTo>
                  <a:pt x="411" y="766"/>
                  <a:pt x="411" y="766"/>
                  <a:pt x="411" y="766"/>
                </a:cubicBezTo>
                <a:cubicBezTo>
                  <a:pt x="411" y="767"/>
                  <a:pt x="411" y="767"/>
                  <a:pt x="411" y="767"/>
                </a:cubicBezTo>
                <a:cubicBezTo>
                  <a:pt x="410" y="767"/>
                  <a:pt x="410" y="767"/>
                  <a:pt x="410" y="767"/>
                </a:cubicBezTo>
                <a:cubicBezTo>
                  <a:pt x="409" y="768"/>
                  <a:pt x="409" y="768"/>
                  <a:pt x="409" y="768"/>
                </a:cubicBezTo>
                <a:cubicBezTo>
                  <a:pt x="409" y="768"/>
                  <a:pt x="409" y="768"/>
                  <a:pt x="409" y="768"/>
                </a:cubicBezTo>
                <a:cubicBezTo>
                  <a:pt x="408" y="769"/>
                  <a:pt x="408" y="769"/>
                  <a:pt x="408" y="769"/>
                </a:cubicBezTo>
                <a:cubicBezTo>
                  <a:pt x="408" y="771"/>
                  <a:pt x="408" y="771"/>
                  <a:pt x="408" y="771"/>
                </a:cubicBezTo>
                <a:cubicBezTo>
                  <a:pt x="408" y="772"/>
                  <a:pt x="408" y="772"/>
                  <a:pt x="408" y="772"/>
                </a:cubicBezTo>
                <a:cubicBezTo>
                  <a:pt x="409" y="779"/>
                  <a:pt x="409" y="779"/>
                  <a:pt x="409" y="779"/>
                </a:cubicBezTo>
                <a:cubicBezTo>
                  <a:pt x="412" y="782"/>
                  <a:pt x="412" y="782"/>
                  <a:pt x="412" y="782"/>
                </a:cubicBezTo>
                <a:cubicBezTo>
                  <a:pt x="415" y="784"/>
                  <a:pt x="415" y="784"/>
                  <a:pt x="415" y="784"/>
                </a:cubicBezTo>
                <a:cubicBezTo>
                  <a:pt x="421" y="782"/>
                  <a:pt x="421" y="782"/>
                  <a:pt x="421" y="782"/>
                </a:cubicBezTo>
                <a:cubicBezTo>
                  <a:pt x="422" y="782"/>
                  <a:pt x="422" y="782"/>
                  <a:pt x="422" y="782"/>
                </a:cubicBezTo>
                <a:cubicBezTo>
                  <a:pt x="424" y="781"/>
                  <a:pt x="424" y="781"/>
                  <a:pt x="424" y="781"/>
                </a:cubicBezTo>
                <a:cubicBezTo>
                  <a:pt x="425" y="781"/>
                  <a:pt x="425" y="781"/>
                  <a:pt x="425" y="781"/>
                </a:cubicBezTo>
                <a:cubicBezTo>
                  <a:pt x="426" y="781"/>
                  <a:pt x="426" y="781"/>
                  <a:pt x="426" y="781"/>
                </a:cubicBezTo>
                <a:cubicBezTo>
                  <a:pt x="427" y="782"/>
                  <a:pt x="427" y="782"/>
                  <a:pt x="427" y="782"/>
                </a:cubicBezTo>
                <a:cubicBezTo>
                  <a:pt x="428" y="782"/>
                  <a:pt x="428" y="782"/>
                  <a:pt x="428" y="782"/>
                </a:cubicBezTo>
                <a:cubicBezTo>
                  <a:pt x="428" y="782"/>
                  <a:pt x="428" y="782"/>
                  <a:pt x="428" y="782"/>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4"/>
                  <a:pt x="428" y="784"/>
                  <a:pt x="428"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6" y="784"/>
                  <a:pt x="426" y="784"/>
                  <a:pt x="426" y="784"/>
                </a:cubicBezTo>
                <a:cubicBezTo>
                  <a:pt x="425" y="789"/>
                  <a:pt x="425" y="789"/>
                  <a:pt x="425" y="789"/>
                </a:cubicBezTo>
                <a:cubicBezTo>
                  <a:pt x="438" y="794"/>
                  <a:pt x="438" y="794"/>
                  <a:pt x="438" y="794"/>
                </a:cubicBezTo>
                <a:cubicBezTo>
                  <a:pt x="444" y="796"/>
                  <a:pt x="444" y="796"/>
                  <a:pt x="444" y="796"/>
                </a:cubicBezTo>
                <a:cubicBezTo>
                  <a:pt x="456" y="795"/>
                  <a:pt x="456" y="795"/>
                  <a:pt x="456" y="795"/>
                </a:cubicBezTo>
                <a:cubicBezTo>
                  <a:pt x="457" y="796"/>
                  <a:pt x="457" y="796"/>
                  <a:pt x="457" y="796"/>
                </a:cubicBezTo>
                <a:cubicBezTo>
                  <a:pt x="457" y="796"/>
                  <a:pt x="457" y="796"/>
                  <a:pt x="457" y="796"/>
                </a:cubicBezTo>
                <a:cubicBezTo>
                  <a:pt x="458" y="796"/>
                  <a:pt x="458" y="796"/>
                  <a:pt x="458" y="796"/>
                </a:cubicBezTo>
                <a:cubicBezTo>
                  <a:pt x="459" y="797"/>
                  <a:pt x="459" y="797"/>
                  <a:pt x="459" y="797"/>
                </a:cubicBezTo>
                <a:cubicBezTo>
                  <a:pt x="462" y="796"/>
                  <a:pt x="462" y="796"/>
                  <a:pt x="462" y="796"/>
                </a:cubicBezTo>
                <a:cubicBezTo>
                  <a:pt x="465" y="796"/>
                  <a:pt x="465" y="796"/>
                  <a:pt x="465" y="796"/>
                </a:cubicBezTo>
                <a:cubicBezTo>
                  <a:pt x="465" y="796"/>
                  <a:pt x="465" y="796"/>
                  <a:pt x="465" y="796"/>
                </a:cubicBezTo>
                <a:cubicBezTo>
                  <a:pt x="465" y="796"/>
                  <a:pt x="465" y="796"/>
                  <a:pt x="465" y="796"/>
                </a:cubicBezTo>
                <a:cubicBezTo>
                  <a:pt x="466" y="796"/>
                  <a:pt x="466" y="796"/>
                  <a:pt x="466" y="796"/>
                </a:cubicBezTo>
                <a:cubicBezTo>
                  <a:pt x="467" y="796"/>
                  <a:pt x="467" y="796"/>
                  <a:pt x="467" y="796"/>
                </a:cubicBezTo>
                <a:cubicBezTo>
                  <a:pt x="469" y="795"/>
                  <a:pt x="469" y="795"/>
                  <a:pt x="469" y="795"/>
                </a:cubicBezTo>
                <a:cubicBezTo>
                  <a:pt x="471" y="794"/>
                  <a:pt x="471" y="794"/>
                  <a:pt x="471" y="794"/>
                </a:cubicBezTo>
                <a:cubicBezTo>
                  <a:pt x="471" y="794"/>
                  <a:pt x="471" y="794"/>
                  <a:pt x="471" y="794"/>
                </a:cubicBezTo>
                <a:cubicBezTo>
                  <a:pt x="471" y="794"/>
                  <a:pt x="471" y="794"/>
                  <a:pt x="471" y="794"/>
                </a:cubicBezTo>
                <a:cubicBezTo>
                  <a:pt x="471" y="794"/>
                  <a:pt x="471" y="794"/>
                  <a:pt x="471" y="794"/>
                </a:cubicBezTo>
                <a:cubicBezTo>
                  <a:pt x="471" y="793"/>
                  <a:pt x="471" y="793"/>
                  <a:pt x="471" y="793"/>
                </a:cubicBezTo>
                <a:cubicBezTo>
                  <a:pt x="471" y="793"/>
                  <a:pt x="471" y="793"/>
                  <a:pt x="471" y="793"/>
                </a:cubicBezTo>
                <a:cubicBezTo>
                  <a:pt x="471" y="793"/>
                  <a:pt x="471" y="793"/>
                  <a:pt x="471" y="793"/>
                </a:cubicBezTo>
                <a:cubicBezTo>
                  <a:pt x="471" y="792"/>
                  <a:pt x="471" y="792"/>
                  <a:pt x="471" y="792"/>
                </a:cubicBezTo>
                <a:cubicBezTo>
                  <a:pt x="471" y="792"/>
                  <a:pt x="471" y="792"/>
                  <a:pt x="471" y="792"/>
                </a:cubicBezTo>
                <a:cubicBezTo>
                  <a:pt x="471" y="791"/>
                  <a:pt x="471" y="791"/>
                  <a:pt x="471" y="791"/>
                </a:cubicBezTo>
                <a:cubicBezTo>
                  <a:pt x="471" y="791"/>
                  <a:pt x="471" y="791"/>
                  <a:pt x="471" y="791"/>
                </a:cubicBezTo>
                <a:cubicBezTo>
                  <a:pt x="472" y="791"/>
                  <a:pt x="472" y="791"/>
                  <a:pt x="472" y="791"/>
                </a:cubicBezTo>
                <a:cubicBezTo>
                  <a:pt x="475" y="788"/>
                  <a:pt x="475" y="788"/>
                  <a:pt x="475" y="788"/>
                </a:cubicBezTo>
                <a:cubicBezTo>
                  <a:pt x="486" y="777"/>
                  <a:pt x="486" y="777"/>
                  <a:pt x="486" y="777"/>
                </a:cubicBezTo>
                <a:cubicBezTo>
                  <a:pt x="486" y="776"/>
                  <a:pt x="486" y="776"/>
                  <a:pt x="486" y="776"/>
                </a:cubicBezTo>
                <a:cubicBezTo>
                  <a:pt x="486" y="776"/>
                  <a:pt x="486" y="776"/>
                  <a:pt x="486" y="776"/>
                </a:cubicBezTo>
                <a:cubicBezTo>
                  <a:pt x="486" y="776"/>
                  <a:pt x="486" y="776"/>
                  <a:pt x="486" y="776"/>
                </a:cubicBezTo>
                <a:cubicBezTo>
                  <a:pt x="487" y="776"/>
                  <a:pt x="487" y="776"/>
                  <a:pt x="487" y="776"/>
                </a:cubicBezTo>
                <a:cubicBezTo>
                  <a:pt x="487" y="775"/>
                  <a:pt x="487" y="775"/>
                  <a:pt x="487" y="775"/>
                </a:cubicBezTo>
                <a:cubicBezTo>
                  <a:pt x="486" y="775"/>
                  <a:pt x="486" y="775"/>
                  <a:pt x="486" y="775"/>
                </a:cubicBezTo>
                <a:cubicBezTo>
                  <a:pt x="487" y="773"/>
                  <a:pt x="487" y="773"/>
                  <a:pt x="487" y="773"/>
                </a:cubicBezTo>
                <a:cubicBezTo>
                  <a:pt x="487" y="772"/>
                  <a:pt x="487" y="772"/>
                  <a:pt x="487" y="772"/>
                </a:cubicBezTo>
                <a:cubicBezTo>
                  <a:pt x="491" y="766"/>
                  <a:pt x="491" y="766"/>
                  <a:pt x="491" y="766"/>
                </a:cubicBezTo>
                <a:cubicBezTo>
                  <a:pt x="493" y="760"/>
                  <a:pt x="493" y="760"/>
                  <a:pt x="493" y="760"/>
                </a:cubicBezTo>
                <a:cubicBezTo>
                  <a:pt x="493" y="757"/>
                  <a:pt x="493" y="757"/>
                  <a:pt x="493" y="757"/>
                </a:cubicBezTo>
                <a:cubicBezTo>
                  <a:pt x="494" y="754"/>
                  <a:pt x="494" y="754"/>
                  <a:pt x="494" y="754"/>
                </a:cubicBezTo>
                <a:cubicBezTo>
                  <a:pt x="494" y="753"/>
                  <a:pt x="494" y="753"/>
                  <a:pt x="494" y="753"/>
                </a:cubicBezTo>
                <a:cubicBezTo>
                  <a:pt x="494" y="752"/>
                  <a:pt x="494" y="752"/>
                  <a:pt x="494" y="752"/>
                </a:cubicBezTo>
                <a:cubicBezTo>
                  <a:pt x="493" y="748"/>
                  <a:pt x="493" y="748"/>
                  <a:pt x="493" y="748"/>
                </a:cubicBezTo>
                <a:cubicBezTo>
                  <a:pt x="492" y="742"/>
                  <a:pt x="492" y="742"/>
                  <a:pt x="492" y="742"/>
                </a:cubicBezTo>
                <a:cubicBezTo>
                  <a:pt x="492" y="742"/>
                  <a:pt x="492" y="742"/>
                  <a:pt x="492" y="742"/>
                </a:cubicBezTo>
                <a:cubicBezTo>
                  <a:pt x="492" y="742"/>
                  <a:pt x="492" y="742"/>
                  <a:pt x="492" y="742"/>
                </a:cubicBezTo>
                <a:cubicBezTo>
                  <a:pt x="492" y="741"/>
                  <a:pt x="492" y="741"/>
                  <a:pt x="492" y="741"/>
                </a:cubicBezTo>
                <a:cubicBezTo>
                  <a:pt x="492" y="740"/>
                  <a:pt x="492" y="740"/>
                  <a:pt x="492" y="740"/>
                </a:cubicBezTo>
                <a:cubicBezTo>
                  <a:pt x="490" y="738"/>
                  <a:pt x="490" y="738"/>
                  <a:pt x="490" y="738"/>
                </a:cubicBezTo>
                <a:cubicBezTo>
                  <a:pt x="489" y="737"/>
                  <a:pt x="489" y="737"/>
                  <a:pt x="489" y="737"/>
                </a:cubicBezTo>
                <a:cubicBezTo>
                  <a:pt x="486" y="733"/>
                  <a:pt x="486" y="733"/>
                  <a:pt x="486" y="733"/>
                </a:cubicBezTo>
                <a:cubicBezTo>
                  <a:pt x="484" y="731"/>
                  <a:pt x="484" y="731"/>
                  <a:pt x="484" y="731"/>
                </a:cubicBezTo>
                <a:cubicBezTo>
                  <a:pt x="483" y="730"/>
                  <a:pt x="483" y="730"/>
                  <a:pt x="483" y="730"/>
                </a:cubicBezTo>
                <a:cubicBezTo>
                  <a:pt x="481" y="730"/>
                  <a:pt x="481" y="730"/>
                  <a:pt x="481" y="730"/>
                </a:cubicBezTo>
                <a:cubicBezTo>
                  <a:pt x="480" y="730"/>
                  <a:pt x="480" y="730"/>
                  <a:pt x="480" y="730"/>
                </a:cubicBezTo>
                <a:cubicBezTo>
                  <a:pt x="479" y="730"/>
                  <a:pt x="479" y="730"/>
                  <a:pt x="479" y="730"/>
                </a:cubicBezTo>
                <a:cubicBezTo>
                  <a:pt x="479" y="730"/>
                  <a:pt x="479" y="730"/>
                  <a:pt x="479" y="730"/>
                </a:cubicBezTo>
                <a:cubicBezTo>
                  <a:pt x="478" y="730"/>
                  <a:pt x="478" y="730"/>
                  <a:pt x="478" y="730"/>
                </a:cubicBezTo>
                <a:cubicBezTo>
                  <a:pt x="478" y="729"/>
                  <a:pt x="478" y="729"/>
                  <a:pt x="478" y="729"/>
                </a:cubicBezTo>
                <a:cubicBezTo>
                  <a:pt x="478" y="729"/>
                  <a:pt x="478" y="729"/>
                  <a:pt x="478" y="729"/>
                </a:cubicBezTo>
                <a:cubicBezTo>
                  <a:pt x="478" y="729"/>
                  <a:pt x="478" y="729"/>
                  <a:pt x="478" y="729"/>
                </a:cubicBezTo>
                <a:cubicBezTo>
                  <a:pt x="477" y="729"/>
                  <a:pt x="477" y="729"/>
                  <a:pt x="477" y="729"/>
                </a:cubicBezTo>
                <a:cubicBezTo>
                  <a:pt x="472" y="730"/>
                  <a:pt x="472" y="730"/>
                  <a:pt x="472"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0" y="731"/>
                  <a:pt x="470" y="731"/>
                  <a:pt x="470" y="731"/>
                </a:cubicBezTo>
                <a:cubicBezTo>
                  <a:pt x="470" y="731"/>
                  <a:pt x="470" y="731"/>
                  <a:pt x="470" y="731"/>
                </a:cubicBezTo>
                <a:cubicBezTo>
                  <a:pt x="470" y="731"/>
                  <a:pt x="470" y="731"/>
                  <a:pt x="470" y="731"/>
                </a:cubicBezTo>
                <a:cubicBezTo>
                  <a:pt x="469" y="731"/>
                  <a:pt x="469" y="731"/>
                  <a:pt x="469" y="731"/>
                </a:cubicBezTo>
                <a:cubicBezTo>
                  <a:pt x="468" y="731"/>
                  <a:pt x="468" y="731"/>
                  <a:pt x="468" y="731"/>
                </a:cubicBezTo>
                <a:cubicBezTo>
                  <a:pt x="468" y="731"/>
                  <a:pt x="468" y="731"/>
                  <a:pt x="468" y="731"/>
                </a:cubicBezTo>
                <a:cubicBezTo>
                  <a:pt x="467" y="731"/>
                  <a:pt x="467" y="731"/>
                  <a:pt x="467" y="731"/>
                </a:cubicBezTo>
                <a:cubicBezTo>
                  <a:pt x="466" y="732"/>
                  <a:pt x="466" y="732"/>
                  <a:pt x="466" y="732"/>
                </a:cubicBezTo>
                <a:cubicBezTo>
                  <a:pt x="466" y="732"/>
                  <a:pt x="466" y="732"/>
                  <a:pt x="466" y="732"/>
                </a:cubicBezTo>
                <a:cubicBezTo>
                  <a:pt x="465" y="731"/>
                  <a:pt x="465" y="731"/>
                  <a:pt x="465" y="731"/>
                </a:cubicBezTo>
                <a:cubicBezTo>
                  <a:pt x="464" y="731"/>
                  <a:pt x="464" y="731"/>
                  <a:pt x="464" y="731"/>
                </a:cubicBezTo>
                <a:cubicBezTo>
                  <a:pt x="463" y="731"/>
                  <a:pt x="463" y="731"/>
                  <a:pt x="463" y="731"/>
                </a:cubicBezTo>
                <a:cubicBezTo>
                  <a:pt x="461" y="732"/>
                  <a:pt x="461" y="732"/>
                  <a:pt x="461" y="732"/>
                </a:cubicBezTo>
                <a:cubicBezTo>
                  <a:pt x="461" y="732"/>
                  <a:pt x="461" y="732"/>
                  <a:pt x="461" y="732"/>
                </a:cubicBezTo>
                <a:cubicBezTo>
                  <a:pt x="455" y="734"/>
                  <a:pt x="455" y="734"/>
                  <a:pt x="455" y="734"/>
                </a:cubicBezTo>
                <a:cubicBezTo>
                  <a:pt x="455" y="735"/>
                  <a:pt x="455" y="735"/>
                  <a:pt x="455" y="735"/>
                </a:cubicBezTo>
                <a:cubicBezTo>
                  <a:pt x="455" y="735"/>
                  <a:pt x="455" y="735"/>
                  <a:pt x="455" y="735"/>
                </a:cubicBezTo>
                <a:cubicBezTo>
                  <a:pt x="455" y="735"/>
                  <a:pt x="455" y="735"/>
                  <a:pt x="455" y="735"/>
                </a:cubicBezTo>
                <a:cubicBezTo>
                  <a:pt x="454" y="735"/>
                  <a:pt x="454" y="735"/>
                  <a:pt x="454" y="735"/>
                </a:cubicBezTo>
                <a:cubicBezTo>
                  <a:pt x="454" y="735"/>
                  <a:pt x="454" y="735"/>
                  <a:pt x="454" y="735"/>
                </a:cubicBezTo>
                <a:cubicBezTo>
                  <a:pt x="454" y="735"/>
                  <a:pt x="454" y="735"/>
                  <a:pt x="454" y="735"/>
                </a:cubicBezTo>
                <a:cubicBezTo>
                  <a:pt x="454" y="735"/>
                  <a:pt x="454" y="735"/>
                  <a:pt x="454" y="735"/>
                </a:cubicBezTo>
                <a:cubicBezTo>
                  <a:pt x="453" y="735"/>
                  <a:pt x="453" y="735"/>
                  <a:pt x="453" y="735"/>
                </a:cubicBezTo>
                <a:cubicBezTo>
                  <a:pt x="453" y="735"/>
                  <a:pt x="453" y="735"/>
                  <a:pt x="453" y="735"/>
                </a:cubicBezTo>
                <a:cubicBezTo>
                  <a:pt x="453" y="735"/>
                  <a:pt x="453" y="735"/>
                  <a:pt x="453" y="735"/>
                </a:cubicBezTo>
                <a:cubicBezTo>
                  <a:pt x="452" y="735"/>
                  <a:pt x="452" y="735"/>
                  <a:pt x="452" y="735"/>
                </a:cubicBezTo>
                <a:cubicBezTo>
                  <a:pt x="451" y="736"/>
                  <a:pt x="451" y="736"/>
                  <a:pt x="451" y="736"/>
                </a:cubicBezTo>
                <a:cubicBezTo>
                  <a:pt x="451" y="736"/>
                  <a:pt x="451" y="736"/>
                  <a:pt x="451" y="736"/>
                </a:cubicBezTo>
                <a:cubicBezTo>
                  <a:pt x="450" y="736"/>
                  <a:pt x="450" y="736"/>
                  <a:pt x="450" y="736"/>
                </a:cubicBezTo>
                <a:cubicBezTo>
                  <a:pt x="450" y="736"/>
                  <a:pt x="450" y="736"/>
                  <a:pt x="450" y="736"/>
                </a:cubicBezTo>
                <a:cubicBezTo>
                  <a:pt x="449" y="736"/>
                  <a:pt x="449" y="736"/>
                  <a:pt x="449" y="736"/>
                </a:cubicBezTo>
                <a:cubicBezTo>
                  <a:pt x="449" y="736"/>
                  <a:pt x="449" y="736"/>
                  <a:pt x="449" y="736"/>
                </a:cubicBezTo>
                <a:cubicBezTo>
                  <a:pt x="448" y="736"/>
                  <a:pt x="448" y="736"/>
                  <a:pt x="448" y="736"/>
                </a:cubicBezTo>
                <a:cubicBezTo>
                  <a:pt x="446" y="736"/>
                  <a:pt x="446" y="736"/>
                  <a:pt x="446" y="736"/>
                </a:cubicBezTo>
                <a:cubicBezTo>
                  <a:pt x="451" y="728"/>
                  <a:pt x="451" y="728"/>
                  <a:pt x="451" y="728"/>
                </a:cubicBezTo>
                <a:cubicBezTo>
                  <a:pt x="452" y="726"/>
                  <a:pt x="452" y="726"/>
                  <a:pt x="452" y="726"/>
                </a:cubicBezTo>
                <a:cubicBezTo>
                  <a:pt x="453" y="723"/>
                  <a:pt x="453" y="723"/>
                  <a:pt x="453" y="723"/>
                </a:cubicBezTo>
                <a:cubicBezTo>
                  <a:pt x="455" y="720"/>
                  <a:pt x="455" y="720"/>
                  <a:pt x="455" y="720"/>
                </a:cubicBezTo>
                <a:cubicBezTo>
                  <a:pt x="458" y="716"/>
                  <a:pt x="458" y="716"/>
                  <a:pt x="458" y="716"/>
                </a:cubicBezTo>
                <a:cubicBezTo>
                  <a:pt x="457" y="709"/>
                  <a:pt x="457" y="709"/>
                  <a:pt x="457" y="709"/>
                </a:cubicBezTo>
                <a:cubicBezTo>
                  <a:pt x="456" y="708"/>
                  <a:pt x="456" y="708"/>
                  <a:pt x="456" y="708"/>
                </a:cubicBezTo>
                <a:cubicBezTo>
                  <a:pt x="455" y="707"/>
                  <a:pt x="455" y="707"/>
                  <a:pt x="455" y="707"/>
                </a:cubicBezTo>
                <a:cubicBezTo>
                  <a:pt x="454" y="706"/>
                  <a:pt x="454" y="706"/>
                  <a:pt x="454" y="706"/>
                </a:cubicBezTo>
                <a:cubicBezTo>
                  <a:pt x="453" y="706"/>
                  <a:pt x="453" y="706"/>
                  <a:pt x="453" y="706"/>
                </a:cubicBezTo>
                <a:cubicBezTo>
                  <a:pt x="450" y="705"/>
                  <a:pt x="450" y="705"/>
                  <a:pt x="450" y="705"/>
                </a:cubicBezTo>
                <a:cubicBezTo>
                  <a:pt x="447" y="704"/>
                  <a:pt x="447" y="704"/>
                  <a:pt x="447" y="704"/>
                </a:cubicBezTo>
                <a:cubicBezTo>
                  <a:pt x="447" y="704"/>
                  <a:pt x="447" y="704"/>
                  <a:pt x="447" y="704"/>
                </a:cubicBezTo>
                <a:cubicBezTo>
                  <a:pt x="447" y="704"/>
                  <a:pt x="447" y="704"/>
                  <a:pt x="447" y="704"/>
                </a:cubicBezTo>
                <a:cubicBezTo>
                  <a:pt x="448" y="704"/>
                  <a:pt x="448" y="704"/>
                  <a:pt x="448" y="704"/>
                </a:cubicBezTo>
                <a:cubicBezTo>
                  <a:pt x="448" y="703"/>
                  <a:pt x="448" y="703"/>
                  <a:pt x="448" y="703"/>
                </a:cubicBezTo>
                <a:cubicBezTo>
                  <a:pt x="448" y="703"/>
                  <a:pt x="448" y="703"/>
                  <a:pt x="448" y="703"/>
                </a:cubicBezTo>
                <a:cubicBezTo>
                  <a:pt x="447" y="702"/>
                  <a:pt x="447" y="702"/>
                  <a:pt x="447" y="702"/>
                </a:cubicBezTo>
                <a:cubicBezTo>
                  <a:pt x="447" y="702"/>
                  <a:pt x="447" y="702"/>
                  <a:pt x="447" y="702"/>
                </a:cubicBezTo>
                <a:cubicBezTo>
                  <a:pt x="447" y="702"/>
                  <a:pt x="447" y="702"/>
                  <a:pt x="447" y="702"/>
                </a:cubicBezTo>
                <a:cubicBezTo>
                  <a:pt x="447" y="701"/>
                  <a:pt x="447" y="701"/>
                  <a:pt x="447" y="701"/>
                </a:cubicBezTo>
                <a:cubicBezTo>
                  <a:pt x="448" y="701"/>
                  <a:pt x="448" y="701"/>
                  <a:pt x="448" y="701"/>
                </a:cubicBezTo>
                <a:cubicBezTo>
                  <a:pt x="448" y="700"/>
                  <a:pt x="448" y="700"/>
                  <a:pt x="448" y="700"/>
                </a:cubicBezTo>
                <a:cubicBezTo>
                  <a:pt x="449" y="700"/>
                  <a:pt x="449" y="700"/>
                  <a:pt x="449" y="700"/>
                </a:cubicBezTo>
                <a:cubicBezTo>
                  <a:pt x="449" y="700"/>
                  <a:pt x="449" y="700"/>
                  <a:pt x="449" y="700"/>
                </a:cubicBezTo>
                <a:cubicBezTo>
                  <a:pt x="449" y="700"/>
                  <a:pt x="449" y="700"/>
                  <a:pt x="449" y="700"/>
                </a:cubicBezTo>
                <a:cubicBezTo>
                  <a:pt x="449" y="700"/>
                  <a:pt x="449" y="700"/>
                  <a:pt x="449" y="700"/>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1" y="698"/>
                  <a:pt x="451" y="698"/>
                  <a:pt x="451" y="698"/>
                </a:cubicBezTo>
                <a:cubicBezTo>
                  <a:pt x="451" y="698"/>
                  <a:pt x="451" y="698"/>
                  <a:pt x="451" y="698"/>
                </a:cubicBezTo>
                <a:cubicBezTo>
                  <a:pt x="451" y="698"/>
                  <a:pt x="451" y="698"/>
                  <a:pt x="451" y="698"/>
                </a:cubicBezTo>
                <a:cubicBezTo>
                  <a:pt x="451" y="697"/>
                  <a:pt x="451" y="697"/>
                  <a:pt x="451" y="697"/>
                </a:cubicBezTo>
                <a:cubicBezTo>
                  <a:pt x="451" y="697"/>
                  <a:pt x="451" y="697"/>
                  <a:pt x="451" y="697"/>
                </a:cubicBezTo>
                <a:cubicBezTo>
                  <a:pt x="452" y="696"/>
                  <a:pt x="452" y="696"/>
                  <a:pt x="452" y="696"/>
                </a:cubicBezTo>
                <a:cubicBezTo>
                  <a:pt x="452" y="696"/>
                  <a:pt x="452" y="696"/>
                  <a:pt x="452" y="696"/>
                </a:cubicBezTo>
                <a:cubicBezTo>
                  <a:pt x="453" y="695"/>
                  <a:pt x="453" y="695"/>
                  <a:pt x="453" y="695"/>
                </a:cubicBezTo>
                <a:cubicBezTo>
                  <a:pt x="453" y="695"/>
                  <a:pt x="453" y="695"/>
                  <a:pt x="453" y="695"/>
                </a:cubicBezTo>
                <a:cubicBezTo>
                  <a:pt x="453" y="695"/>
                  <a:pt x="453" y="695"/>
                  <a:pt x="453" y="695"/>
                </a:cubicBezTo>
                <a:cubicBezTo>
                  <a:pt x="454" y="694"/>
                  <a:pt x="454" y="694"/>
                  <a:pt x="454" y="694"/>
                </a:cubicBezTo>
                <a:cubicBezTo>
                  <a:pt x="454" y="694"/>
                  <a:pt x="454" y="694"/>
                  <a:pt x="454" y="694"/>
                </a:cubicBezTo>
                <a:cubicBezTo>
                  <a:pt x="454" y="693"/>
                  <a:pt x="454" y="693"/>
                  <a:pt x="454" y="693"/>
                </a:cubicBezTo>
                <a:cubicBezTo>
                  <a:pt x="454" y="693"/>
                  <a:pt x="454" y="693"/>
                  <a:pt x="454" y="693"/>
                </a:cubicBezTo>
                <a:cubicBezTo>
                  <a:pt x="455" y="693"/>
                  <a:pt x="455" y="693"/>
                  <a:pt x="455" y="693"/>
                </a:cubicBezTo>
                <a:cubicBezTo>
                  <a:pt x="455" y="693"/>
                  <a:pt x="455" y="693"/>
                  <a:pt x="455" y="693"/>
                </a:cubicBezTo>
                <a:cubicBezTo>
                  <a:pt x="455" y="693"/>
                  <a:pt x="455" y="693"/>
                  <a:pt x="455" y="693"/>
                </a:cubicBezTo>
                <a:cubicBezTo>
                  <a:pt x="455" y="692"/>
                  <a:pt x="455" y="692"/>
                  <a:pt x="455" y="692"/>
                </a:cubicBezTo>
                <a:cubicBezTo>
                  <a:pt x="455" y="692"/>
                  <a:pt x="455" y="692"/>
                  <a:pt x="455" y="692"/>
                </a:cubicBezTo>
                <a:cubicBezTo>
                  <a:pt x="455" y="692"/>
                  <a:pt x="455" y="692"/>
                  <a:pt x="455" y="692"/>
                </a:cubicBezTo>
                <a:cubicBezTo>
                  <a:pt x="459" y="687"/>
                  <a:pt x="459" y="687"/>
                  <a:pt x="459" y="687"/>
                </a:cubicBezTo>
                <a:cubicBezTo>
                  <a:pt x="459" y="683"/>
                  <a:pt x="459" y="683"/>
                  <a:pt x="459" y="683"/>
                </a:cubicBezTo>
                <a:cubicBezTo>
                  <a:pt x="459" y="682"/>
                  <a:pt x="459" y="682"/>
                  <a:pt x="459" y="682"/>
                </a:cubicBezTo>
                <a:cubicBezTo>
                  <a:pt x="459" y="682"/>
                  <a:pt x="459" y="682"/>
                  <a:pt x="459" y="682"/>
                </a:cubicBezTo>
                <a:cubicBezTo>
                  <a:pt x="459" y="682"/>
                  <a:pt x="459" y="682"/>
                  <a:pt x="459" y="682"/>
                </a:cubicBezTo>
                <a:cubicBezTo>
                  <a:pt x="459" y="681"/>
                  <a:pt x="459" y="681"/>
                  <a:pt x="459" y="681"/>
                </a:cubicBezTo>
                <a:cubicBezTo>
                  <a:pt x="458" y="681"/>
                  <a:pt x="458" y="681"/>
                  <a:pt x="458" y="681"/>
                </a:cubicBezTo>
                <a:cubicBezTo>
                  <a:pt x="458" y="681"/>
                  <a:pt x="458" y="681"/>
                  <a:pt x="458" y="681"/>
                </a:cubicBezTo>
                <a:cubicBezTo>
                  <a:pt x="458" y="680"/>
                  <a:pt x="458" y="680"/>
                  <a:pt x="458" y="680"/>
                </a:cubicBezTo>
                <a:cubicBezTo>
                  <a:pt x="458" y="680"/>
                  <a:pt x="458" y="680"/>
                  <a:pt x="458" y="680"/>
                </a:cubicBezTo>
                <a:cubicBezTo>
                  <a:pt x="457" y="680"/>
                  <a:pt x="457" y="680"/>
                  <a:pt x="457" y="680"/>
                </a:cubicBezTo>
                <a:cubicBezTo>
                  <a:pt x="456" y="680"/>
                  <a:pt x="456" y="680"/>
                  <a:pt x="456" y="680"/>
                </a:cubicBezTo>
                <a:cubicBezTo>
                  <a:pt x="454" y="680"/>
                  <a:pt x="454" y="680"/>
                  <a:pt x="454" y="680"/>
                </a:cubicBezTo>
                <a:cubicBezTo>
                  <a:pt x="454" y="679"/>
                  <a:pt x="454" y="679"/>
                  <a:pt x="454" y="679"/>
                </a:cubicBezTo>
                <a:cubicBezTo>
                  <a:pt x="453" y="679"/>
                  <a:pt x="453" y="679"/>
                  <a:pt x="453" y="679"/>
                </a:cubicBezTo>
                <a:cubicBezTo>
                  <a:pt x="453" y="679"/>
                  <a:pt x="453" y="679"/>
                  <a:pt x="453" y="679"/>
                </a:cubicBezTo>
                <a:cubicBezTo>
                  <a:pt x="452" y="678"/>
                  <a:pt x="452" y="678"/>
                  <a:pt x="452" y="678"/>
                </a:cubicBezTo>
                <a:cubicBezTo>
                  <a:pt x="451" y="678"/>
                  <a:pt x="451" y="678"/>
                  <a:pt x="451" y="678"/>
                </a:cubicBezTo>
                <a:cubicBezTo>
                  <a:pt x="451" y="678"/>
                  <a:pt x="451" y="678"/>
                  <a:pt x="451" y="678"/>
                </a:cubicBezTo>
                <a:cubicBezTo>
                  <a:pt x="450" y="679"/>
                  <a:pt x="450" y="679"/>
                  <a:pt x="450" y="679"/>
                </a:cubicBezTo>
                <a:cubicBezTo>
                  <a:pt x="449" y="679"/>
                  <a:pt x="449" y="679"/>
                  <a:pt x="449" y="679"/>
                </a:cubicBezTo>
                <a:cubicBezTo>
                  <a:pt x="449" y="679"/>
                  <a:pt x="449" y="679"/>
                  <a:pt x="449" y="679"/>
                </a:cubicBezTo>
                <a:cubicBezTo>
                  <a:pt x="443" y="681"/>
                  <a:pt x="443" y="681"/>
                  <a:pt x="443" y="681"/>
                </a:cubicBezTo>
                <a:cubicBezTo>
                  <a:pt x="442" y="680"/>
                  <a:pt x="442" y="680"/>
                  <a:pt x="442" y="680"/>
                </a:cubicBezTo>
                <a:cubicBezTo>
                  <a:pt x="442" y="680"/>
                  <a:pt x="442" y="680"/>
                  <a:pt x="442" y="680"/>
                </a:cubicBezTo>
                <a:cubicBezTo>
                  <a:pt x="441" y="680"/>
                  <a:pt x="441" y="680"/>
                  <a:pt x="441" y="680"/>
                </a:cubicBezTo>
                <a:cubicBezTo>
                  <a:pt x="441" y="679"/>
                  <a:pt x="441" y="679"/>
                  <a:pt x="441" y="679"/>
                </a:cubicBezTo>
                <a:cubicBezTo>
                  <a:pt x="441" y="679"/>
                  <a:pt x="441" y="679"/>
                  <a:pt x="441" y="679"/>
                </a:cubicBezTo>
                <a:cubicBezTo>
                  <a:pt x="441" y="679"/>
                  <a:pt x="441" y="679"/>
                  <a:pt x="441" y="679"/>
                </a:cubicBezTo>
                <a:cubicBezTo>
                  <a:pt x="441" y="678"/>
                  <a:pt x="441" y="678"/>
                  <a:pt x="441" y="678"/>
                </a:cubicBezTo>
                <a:cubicBezTo>
                  <a:pt x="441" y="678"/>
                  <a:pt x="441" y="678"/>
                  <a:pt x="441" y="678"/>
                </a:cubicBezTo>
                <a:cubicBezTo>
                  <a:pt x="441" y="677"/>
                  <a:pt x="441" y="677"/>
                  <a:pt x="441" y="677"/>
                </a:cubicBezTo>
                <a:cubicBezTo>
                  <a:pt x="441" y="677"/>
                  <a:pt x="441" y="677"/>
                  <a:pt x="441" y="677"/>
                </a:cubicBezTo>
                <a:cubicBezTo>
                  <a:pt x="443" y="672"/>
                  <a:pt x="443" y="672"/>
                  <a:pt x="443" y="672"/>
                </a:cubicBezTo>
                <a:cubicBezTo>
                  <a:pt x="443" y="667"/>
                  <a:pt x="443" y="667"/>
                  <a:pt x="443" y="667"/>
                </a:cubicBezTo>
                <a:cubicBezTo>
                  <a:pt x="443" y="667"/>
                  <a:pt x="443" y="667"/>
                  <a:pt x="443" y="667"/>
                </a:cubicBezTo>
                <a:cubicBezTo>
                  <a:pt x="442" y="666"/>
                  <a:pt x="442" y="666"/>
                  <a:pt x="442" y="666"/>
                </a:cubicBezTo>
                <a:cubicBezTo>
                  <a:pt x="442" y="666"/>
                  <a:pt x="442" y="666"/>
                  <a:pt x="442" y="666"/>
                </a:cubicBezTo>
                <a:cubicBezTo>
                  <a:pt x="442" y="666"/>
                  <a:pt x="442" y="666"/>
                  <a:pt x="442" y="666"/>
                </a:cubicBezTo>
                <a:cubicBezTo>
                  <a:pt x="442" y="665"/>
                  <a:pt x="442" y="665"/>
                  <a:pt x="442" y="665"/>
                </a:cubicBezTo>
                <a:cubicBezTo>
                  <a:pt x="443" y="664"/>
                  <a:pt x="443" y="664"/>
                  <a:pt x="443" y="664"/>
                </a:cubicBezTo>
                <a:cubicBezTo>
                  <a:pt x="443" y="664"/>
                  <a:pt x="443" y="664"/>
                  <a:pt x="443" y="664"/>
                </a:cubicBezTo>
                <a:cubicBezTo>
                  <a:pt x="443" y="663"/>
                  <a:pt x="443" y="663"/>
                  <a:pt x="443" y="663"/>
                </a:cubicBezTo>
                <a:cubicBezTo>
                  <a:pt x="444" y="662"/>
                  <a:pt x="444" y="662"/>
                  <a:pt x="444" y="662"/>
                </a:cubicBezTo>
                <a:cubicBezTo>
                  <a:pt x="444" y="662"/>
                  <a:pt x="444" y="662"/>
                  <a:pt x="444" y="662"/>
                </a:cubicBezTo>
                <a:cubicBezTo>
                  <a:pt x="444" y="661"/>
                  <a:pt x="444" y="661"/>
                  <a:pt x="444" y="661"/>
                </a:cubicBezTo>
                <a:cubicBezTo>
                  <a:pt x="444" y="661"/>
                  <a:pt x="444" y="661"/>
                  <a:pt x="444" y="661"/>
                </a:cubicBezTo>
                <a:cubicBezTo>
                  <a:pt x="444" y="661"/>
                  <a:pt x="444" y="661"/>
                  <a:pt x="444" y="661"/>
                </a:cubicBezTo>
                <a:cubicBezTo>
                  <a:pt x="440" y="657"/>
                  <a:pt x="440" y="657"/>
                  <a:pt x="440" y="657"/>
                </a:cubicBezTo>
                <a:cubicBezTo>
                  <a:pt x="440" y="656"/>
                  <a:pt x="440" y="656"/>
                  <a:pt x="440" y="656"/>
                </a:cubicBezTo>
                <a:cubicBezTo>
                  <a:pt x="440" y="656"/>
                  <a:pt x="440" y="656"/>
                  <a:pt x="440" y="656"/>
                </a:cubicBezTo>
                <a:cubicBezTo>
                  <a:pt x="439" y="655"/>
                  <a:pt x="439" y="655"/>
                  <a:pt x="439" y="655"/>
                </a:cubicBezTo>
                <a:cubicBezTo>
                  <a:pt x="439" y="655"/>
                  <a:pt x="439" y="655"/>
                  <a:pt x="439" y="655"/>
                </a:cubicBezTo>
                <a:cubicBezTo>
                  <a:pt x="438" y="655"/>
                  <a:pt x="438" y="655"/>
                  <a:pt x="438" y="655"/>
                </a:cubicBezTo>
                <a:cubicBezTo>
                  <a:pt x="438" y="655"/>
                  <a:pt x="438" y="655"/>
                  <a:pt x="438" y="655"/>
                </a:cubicBezTo>
                <a:cubicBezTo>
                  <a:pt x="437" y="655"/>
                  <a:pt x="437" y="655"/>
                  <a:pt x="437" y="655"/>
                </a:cubicBezTo>
                <a:cubicBezTo>
                  <a:pt x="437" y="655"/>
                  <a:pt x="437" y="655"/>
                  <a:pt x="437" y="655"/>
                </a:cubicBezTo>
                <a:cubicBezTo>
                  <a:pt x="437" y="656"/>
                  <a:pt x="437" y="656"/>
                  <a:pt x="437" y="656"/>
                </a:cubicBezTo>
                <a:cubicBezTo>
                  <a:pt x="437" y="656"/>
                  <a:pt x="437" y="656"/>
                  <a:pt x="437" y="656"/>
                </a:cubicBezTo>
                <a:cubicBezTo>
                  <a:pt x="436" y="656"/>
                  <a:pt x="436" y="656"/>
                  <a:pt x="436" y="656"/>
                </a:cubicBezTo>
                <a:cubicBezTo>
                  <a:pt x="436" y="656"/>
                  <a:pt x="436" y="656"/>
                  <a:pt x="436" y="656"/>
                </a:cubicBezTo>
                <a:cubicBezTo>
                  <a:pt x="436" y="656"/>
                  <a:pt x="436" y="656"/>
                  <a:pt x="436" y="656"/>
                </a:cubicBezTo>
                <a:cubicBezTo>
                  <a:pt x="435" y="656"/>
                  <a:pt x="435" y="656"/>
                  <a:pt x="435" y="656"/>
                </a:cubicBezTo>
                <a:cubicBezTo>
                  <a:pt x="435" y="656"/>
                  <a:pt x="435" y="656"/>
                  <a:pt x="435" y="656"/>
                </a:cubicBezTo>
                <a:cubicBezTo>
                  <a:pt x="435" y="656"/>
                  <a:pt x="435" y="656"/>
                  <a:pt x="435" y="656"/>
                </a:cubicBezTo>
                <a:cubicBezTo>
                  <a:pt x="435" y="656"/>
                  <a:pt x="435" y="656"/>
                  <a:pt x="435" y="656"/>
                </a:cubicBezTo>
                <a:cubicBezTo>
                  <a:pt x="434" y="656"/>
                  <a:pt x="434" y="656"/>
                  <a:pt x="434" y="656"/>
                </a:cubicBezTo>
                <a:cubicBezTo>
                  <a:pt x="434" y="656"/>
                  <a:pt x="434" y="656"/>
                  <a:pt x="434" y="656"/>
                </a:cubicBezTo>
                <a:cubicBezTo>
                  <a:pt x="433" y="655"/>
                  <a:pt x="433" y="655"/>
                  <a:pt x="433" y="655"/>
                </a:cubicBezTo>
                <a:cubicBezTo>
                  <a:pt x="422" y="661"/>
                  <a:pt x="422" y="661"/>
                  <a:pt x="422" y="661"/>
                </a:cubicBezTo>
                <a:cubicBezTo>
                  <a:pt x="422" y="661"/>
                  <a:pt x="422" y="661"/>
                  <a:pt x="422" y="661"/>
                </a:cubicBezTo>
                <a:cubicBezTo>
                  <a:pt x="422" y="662"/>
                  <a:pt x="422" y="662"/>
                  <a:pt x="422" y="662"/>
                </a:cubicBezTo>
                <a:cubicBezTo>
                  <a:pt x="422" y="662"/>
                  <a:pt x="422" y="662"/>
                  <a:pt x="422" y="662"/>
                </a:cubicBezTo>
                <a:cubicBezTo>
                  <a:pt x="422" y="662"/>
                  <a:pt x="422" y="662"/>
                  <a:pt x="422" y="662"/>
                </a:cubicBezTo>
                <a:cubicBezTo>
                  <a:pt x="421" y="662"/>
                  <a:pt x="421" y="662"/>
                  <a:pt x="421" y="662"/>
                </a:cubicBezTo>
                <a:cubicBezTo>
                  <a:pt x="421" y="662"/>
                  <a:pt x="421" y="662"/>
                  <a:pt x="421" y="662"/>
                </a:cubicBezTo>
                <a:cubicBezTo>
                  <a:pt x="421" y="663"/>
                  <a:pt x="421" y="663"/>
                  <a:pt x="421" y="663"/>
                </a:cubicBezTo>
                <a:cubicBezTo>
                  <a:pt x="421" y="663"/>
                  <a:pt x="421" y="663"/>
                  <a:pt x="421" y="663"/>
                </a:cubicBezTo>
                <a:cubicBezTo>
                  <a:pt x="420" y="663"/>
                  <a:pt x="420" y="663"/>
                  <a:pt x="420" y="663"/>
                </a:cubicBezTo>
                <a:cubicBezTo>
                  <a:pt x="420" y="663"/>
                  <a:pt x="420" y="663"/>
                  <a:pt x="420" y="663"/>
                </a:cubicBezTo>
                <a:cubicBezTo>
                  <a:pt x="420" y="663"/>
                  <a:pt x="420" y="663"/>
                  <a:pt x="420" y="663"/>
                </a:cubicBezTo>
                <a:cubicBezTo>
                  <a:pt x="420" y="663"/>
                  <a:pt x="420" y="663"/>
                  <a:pt x="420" y="663"/>
                </a:cubicBezTo>
                <a:cubicBezTo>
                  <a:pt x="407" y="677"/>
                  <a:pt x="407" y="677"/>
                  <a:pt x="407" y="677"/>
                </a:cubicBezTo>
                <a:cubicBezTo>
                  <a:pt x="407" y="678"/>
                  <a:pt x="407" y="678"/>
                  <a:pt x="407" y="678"/>
                </a:cubicBezTo>
                <a:cubicBezTo>
                  <a:pt x="402" y="684"/>
                  <a:pt x="402" y="684"/>
                  <a:pt x="402" y="684"/>
                </a:cubicBezTo>
                <a:cubicBezTo>
                  <a:pt x="402" y="685"/>
                  <a:pt x="402" y="685"/>
                  <a:pt x="402" y="685"/>
                </a:cubicBezTo>
                <a:cubicBezTo>
                  <a:pt x="402" y="685"/>
                  <a:pt x="402" y="685"/>
                  <a:pt x="402" y="685"/>
                </a:cubicBezTo>
                <a:cubicBezTo>
                  <a:pt x="402" y="685"/>
                  <a:pt x="402" y="685"/>
                  <a:pt x="402" y="685"/>
                </a:cubicBezTo>
                <a:cubicBezTo>
                  <a:pt x="402" y="685"/>
                  <a:pt x="402" y="685"/>
                  <a:pt x="402" y="685"/>
                </a:cubicBezTo>
                <a:cubicBezTo>
                  <a:pt x="401" y="686"/>
                  <a:pt x="401" y="686"/>
                  <a:pt x="401" y="686"/>
                </a:cubicBezTo>
                <a:cubicBezTo>
                  <a:pt x="401" y="686"/>
                  <a:pt x="401" y="686"/>
                  <a:pt x="401" y="686"/>
                </a:cubicBezTo>
                <a:cubicBezTo>
                  <a:pt x="401" y="686"/>
                  <a:pt x="401" y="686"/>
                  <a:pt x="401" y="686"/>
                </a:cubicBezTo>
                <a:cubicBezTo>
                  <a:pt x="401" y="686"/>
                  <a:pt x="401" y="686"/>
                  <a:pt x="401" y="686"/>
                </a:cubicBezTo>
                <a:cubicBezTo>
                  <a:pt x="401" y="687"/>
                  <a:pt x="401" y="687"/>
                  <a:pt x="401" y="687"/>
                </a:cubicBezTo>
                <a:cubicBezTo>
                  <a:pt x="401" y="687"/>
                  <a:pt x="401" y="687"/>
                  <a:pt x="401" y="687"/>
                </a:cubicBezTo>
                <a:cubicBezTo>
                  <a:pt x="400" y="687"/>
                  <a:pt x="400" y="687"/>
                  <a:pt x="400" y="687"/>
                </a:cubicBezTo>
                <a:cubicBezTo>
                  <a:pt x="398" y="689"/>
                  <a:pt x="398" y="689"/>
                  <a:pt x="398" y="689"/>
                </a:cubicBezTo>
                <a:cubicBezTo>
                  <a:pt x="398" y="689"/>
                  <a:pt x="398" y="689"/>
                  <a:pt x="398" y="689"/>
                </a:cubicBezTo>
                <a:cubicBezTo>
                  <a:pt x="398" y="690"/>
                  <a:pt x="398" y="690"/>
                  <a:pt x="398" y="690"/>
                </a:cubicBezTo>
                <a:cubicBezTo>
                  <a:pt x="398" y="690"/>
                  <a:pt x="398" y="690"/>
                  <a:pt x="398" y="690"/>
                </a:cubicBezTo>
                <a:cubicBezTo>
                  <a:pt x="398" y="690"/>
                  <a:pt x="398" y="690"/>
                  <a:pt x="398" y="690"/>
                </a:cubicBezTo>
                <a:cubicBezTo>
                  <a:pt x="397" y="691"/>
                  <a:pt x="397" y="691"/>
                  <a:pt x="397" y="691"/>
                </a:cubicBezTo>
                <a:cubicBezTo>
                  <a:pt x="397" y="691"/>
                  <a:pt x="397" y="691"/>
                  <a:pt x="397" y="691"/>
                </a:cubicBezTo>
                <a:cubicBezTo>
                  <a:pt x="397" y="691"/>
                  <a:pt x="397" y="691"/>
                  <a:pt x="397" y="691"/>
                </a:cubicBezTo>
                <a:cubicBezTo>
                  <a:pt x="397" y="691"/>
                  <a:pt x="397" y="691"/>
                  <a:pt x="397" y="691"/>
                </a:cubicBezTo>
                <a:cubicBezTo>
                  <a:pt x="397" y="692"/>
                  <a:pt x="397" y="692"/>
                  <a:pt x="397" y="692"/>
                </a:cubicBezTo>
                <a:cubicBezTo>
                  <a:pt x="396" y="692"/>
                  <a:pt x="396" y="692"/>
                  <a:pt x="396" y="692"/>
                </a:cubicBezTo>
                <a:cubicBezTo>
                  <a:pt x="396" y="693"/>
                  <a:pt x="396" y="693"/>
                  <a:pt x="396" y="693"/>
                </a:cubicBezTo>
                <a:cubicBezTo>
                  <a:pt x="394" y="694"/>
                  <a:pt x="394" y="694"/>
                  <a:pt x="394" y="694"/>
                </a:cubicBezTo>
                <a:cubicBezTo>
                  <a:pt x="392" y="699"/>
                  <a:pt x="392" y="699"/>
                  <a:pt x="392" y="699"/>
                </a:cubicBezTo>
                <a:cubicBezTo>
                  <a:pt x="386" y="708"/>
                  <a:pt x="386" y="708"/>
                  <a:pt x="386" y="708"/>
                </a:cubicBezTo>
                <a:cubicBezTo>
                  <a:pt x="384" y="712"/>
                  <a:pt x="384" y="712"/>
                  <a:pt x="384" y="712"/>
                </a:cubicBezTo>
                <a:cubicBezTo>
                  <a:pt x="382" y="715"/>
                  <a:pt x="382" y="715"/>
                  <a:pt x="382" y="715"/>
                </a:cubicBezTo>
                <a:cubicBezTo>
                  <a:pt x="379" y="719"/>
                  <a:pt x="379" y="719"/>
                  <a:pt x="379" y="719"/>
                </a:cubicBezTo>
                <a:cubicBezTo>
                  <a:pt x="378" y="718"/>
                  <a:pt x="378" y="718"/>
                  <a:pt x="378" y="718"/>
                </a:cubicBezTo>
                <a:cubicBezTo>
                  <a:pt x="377" y="718"/>
                  <a:pt x="377" y="718"/>
                  <a:pt x="377" y="718"/>
                </a:cubicBezTo>
                <a:cubicBezTo>
                  <a:pt x="377" y="718"/>
                  <a:pt x="377" y="718"/>
                  <a:pt x="377" y="718"/>
                </a:cubicBezTo>
                <a:cubicBezTo>
                  <a:pt x="376" y="717"/>
                  <a:pt x="376" y="717"/>
                  <a:pt x="376" y="717"/>
                </a:cubicBezTo>
                <a:cubicBezTo>
                  <a:pt x="374" y="717"/>
                  <a:pt x="374" y="717"/>
                  <a:pt x="374" y="717"/>
                </a:cubicBezTo>
                <a:cubicBezTo>
                  <a:pt x="373" y="717"/>
                  <a:pt x="373" y="717"/>
                  <a:pt x="373" y="717"/>
                </a:cubicBezTo>
                <a:cubicBezTo>
                  <a:pt x="371" y="718"/>
                  <a:pt x="371" y="718"/>
                  <a:pt x="371" y="718"/>
                </a:cubicBezTo>
                <a:cubicBezTo>
                  <a:pt x="370" y="718"/>
                  <a:pt x="370" y="718"/>
                  <a:pt x="370" y="718"/>
                </a:cubicBezTo>
                <a:cubicBezTo>
                  <a:pt x="369" y="719"/>
                  <a:pt x="369" y="719"/>
                  <a:pt x="369" y="719"/>
                </a:cubicBezTo>
                <a:cubicBezTo>
                  <a:pt x="368" y="719"/>
                  <a:pt x="368" y="719"/>
                  <a:pt x="368" y="719"/>
                </a:cubicBezTo>
                <a:cubicBezTo>
                  <a:pt x="368" y="719"/>
                  <a:pt x="368" y="719"/>
                  <a:pt x="368" y="719"/>
                </a:cubicBezTo>
                <a:cubicBezTo>
                  <a:pt x="367" y="720"/>
                  <a:pt x="367" y="720"/>
                  <a:pt x="367" y="720"/>
                </a:cubicBezTo>
                <a:cubicBezTo>
                  <a:pt x="365" y="721"/>
                  <a:pt x="365" y="721"/>
                  <a:pt x="365" y="721"/>
                </a:cubicBezTo>
                <a:cubicBezTo>
                  <a:pt x="364" y="722"/>
                  <a:pt x="364" y="722"/>
                  <a:pt x="364" y="722"/>
                </a:cubicBezTo>
                <a:cubicBezTo>
                  <a:pt x="364" y="722"/>
                  <a:pt x="364" y="722"/>
                  <a:pt x="364" y="722"/>
                </a:cubicBezTo>
                <a:cubicBezTo>
                  <a:pt x="363" y="722"/>
                  <a:pt x="363" y="722"/>
                  <a:pt x="363" y="722"/>
                </a:cubicBezTo>
                <a:cubicBezTo>
                  <a:pt x="360" y="723"/>
                  <a:pt x="360" y="723"/>
                  <a:pt x="360" y="723"/>
                </a:cubicBezTo>
                <a:cubicBezTo>
                  <a:pt x="359" y="724"/>
                  <a:pt x="359" y="724"/>
                  <a:pt x="359" y="724"/>
                </a:cubicBezTo>
                <a:cubicBezTo>
                  <a:pt x="358" y="725"/>
                  <a:pt x="358" y="725"/>
                  <a:pt x="358" y="725"/>
                </a:cubicBezTo>
                <a:cubicBezTo>
                  <a:pt x="358" y="725"/>
                  <a:pt x="358" y="725"/>
                  <a:pt x="358" y="725"/>
                </a:cubicBezTo>
                <a:cubicBezTo>
                  <a:pt x="358" y="726"/>
                  <a:pt x="358" y="726"/>
                  <a:pt x="358" y="726"/>
                </a:cubicBezTo>
                <a:cubicBezTo>
                  <a:pt x="357" y="727"/>
                  <a:pt x="357" y="727"/>
                  <a:pt x="357" y="727"/>
                </a:cubicBezTo>
                <a:cubicBezTo>
                  <a:pt x="356" y="727"/>
                  <a:pt x="356" y="727"/>
                  <a:pt x="356" y="727"/>
                </a:cubicBezTo>
                <a:cubicBezTo>
                  <a:pt x="356" y="727"/>
                  <a:pt x="356" y="727"/>
                  <a:pt x="356" y="727"/>
                </a:cubicBezTo>
                <a:cubicBezTo>
                  <a:pt x="356" y="727"/>
                  <a:pt x="356" y="727"/>
                  <a:pt x="356" y="727"/>
                </a:cubicBezTo>
                <a:cubicBezTo>
                  <a:pt x="355" y="727"/>
                  <a:pt x="355" y="727"/>
                  <a:pt x="355" y="727"/>
                </a:cubicBezTo>
                <a:cubicBezTo>
                  <a:pt x="355" y="727"/>
                  <a:pt x="355" y="727"/>
                  <a:pt x="355" y="727"/>
                </a:cubicBezTo>
                <a:cubicBezTo>
                  <a:pt x="355" y="726"/>
                  <a:pt x="355" y="726"/>
                  <a:pt x="355" y="726"/>
                </a:cubicBezTo>
                <a:cubicBezTo>
                  <a:pt x="355" y="726"/>
                  <a:pt x="355" y="726"/>
                  <a:pt x="355" y="726"/>
                </a:cubicBezTo>
                <a:cubicBezTo>
                  <a:pt x="350" y="728"/>
                  <a:pt x="350" y="728"/>
                  <a:pt x="350" y="728"/>
                </a:cubicBezTo>
                <a:lnTo>
                  <a:pt x="349" y="728"/>
                </a:lnTo>
                <a:close/>
                <a:moveTo>
                  <a:pt x="443" y="755"/>
                </a:moveTo>
                <a:cubicBezTo>
                  <a:pt x="442" y="757"/>
                  <a:pt x="442" y="757"/>
                  <a:pt x="442" y="757"/>
                </a:cubicBezTo>
                <a:cubicBezTo>
                  <a:pt x="442" y="758"/>
                  <a:pt x="442" y="758"/>
                  <a:pt x="442" y="758"/>
                </a:cubicBezTo>
                <a:cubicBezTo>
                  <a:pt x="439" y="760"/>
                  <a:pt x="439" y="760"/>
                  <a:pt x="439" y="760"/>
                </a:cubicBezTo>
                <a:cubicBezTo>
                  <a:pt x="434" y="763"/>
                  <a:pt x="434" y="763"/>
                  <a:pt x="434" y="763"/>
                </a:cubicBezTo>
                <a:cubicBezTo>
                  <a:pt x="429" y="768"/>
                  <a:pt x="429" y="768"/>
                  <a:pt x="429" y="768"/>
                </a:cubicBezTo>
                <a:cubicBezTo>
                  <a:pt x="429" y="766"/>
                  <a:pt x="429" y="766"/>
                  <a:pt x="429" y="766"/>
                </a:cubicBezTo>
                <a:cubicBezTo>
                  <a:pt x="429" y="764"/>
                  <a:pt x="429" y="764"/>
                  <a:pt x="429" y="764"/>
                </a:cubicBezTo>
                <a:cubicBezTo>
                  <a:pt x="429" y="764"/>
                  <a:pt x="429" y="764"/>
                  <a:pt x="429" y="764"/>
                </a:cubicBezTo>
                <a:cubicBezTo>
                  <a:pt x="430" y="762"/>
                  <a:pt x="430" y="762"/>
                  <a:pt x="430" y="762"/>
                </a:cubicBezTo>
                <a:cubicBezTo>
                  <a:pt x="430" y="761"/>
                  <a:pt x="430" y="761"/>
                  <a:pt x="430" y="761"/>
                </a:cubicBezTo>
                <a:cubicBezTo>
                  <a:pt x="431" y="760"/>
                  <a:pt x="431" y="760"/>
                  <a:pt x="431" y="760"/>
                </a:cubicBezTo>
                <a:cubicBezTo>
                  <a:pt x="431" y="760"/>
                  <a:pt x="431" y="760"/>
                  <a:pt x="431" y="760"/>
                </a:cubicBezTo>
                <a:cubicBezTo>
                  <a:pt x="432" y="759"/>
                  <a:pt x="432" y="759"/>
                  <a:pt x="432" y="759"/>
                </a:cubicBezTo>
                <a:cubicBezTo>
                  <a:pt x="439" y="755"/>
                  <a:pt x="439" y="755"/>
                  <a:pt x="439" y="755"/>
                </a:cubicBezTo>
                <a:cubicBezTo>
                  <a:pt x="440" y="755"/>
                  <a:pt x="440" y="755"/>
                  <a:pt x="440" y="755"/>
                </a:cubicBezTo>
                <a:cubicBezTo>
                  <a:pt x="441" y="754"/>
                  <a:pt x="441" y="754"/>
                  <a:pt x="441" y="754"/>
                </a:cubicBezTo>
                <a:cubicBezTo>
                  <a:pt x="441" y="754"/>
                  <a:pt x="441" y="754"/>
                  <a:pt x="441" y="754"/>
                </a:cubicBezTo>
                <a:cubicBezTo>
                  <a:pt x="442" y="754"/>
                  <a:pt x="442" y="754"/>
                  <a:pt x="442" y="754"/>
                </a:cubicBezTo>
                <a:cubicBezTo>
                  <a:pt x="442" y="754"/>
                  <a:pt x="442" y="754"/>
                  <a:pt x="442" y="754"/>
                </a:cubicBezTo>
                <a:cubicBezTo>
                  <a:pt x="443" y="754"/>
                  <a:pt x="443" y="754"/>
                  <a:pt x="443" y="754"/>
                </a:cubicBezTo>
                <a:cubicBezTo>
                  <a:pt x="443" y="754"/>
                  <a:pt x="443" y="754"/>
                  <a:pt x="443" y="754"/>
                </a:cubicBezTo>
                <a:cubicBezTo>
                  <a:pt x="443" y="755"/>
                  <a:pt x="443" y="755"/>
                  <a:pt x="443" y="755"/>
                </a:cubicBezTo>
                <a:cubicBezTo>
                  <a:pt x="443" y="755"/>
                  <a:pt x="443" y="755"/>
                  <a:pt x="443" y="755"/>
                </a:cubicBezTo>
                <a:close/>
                <a:moveTo>
                  <a:pt x="452" y="779"/>
                </a:moveTo>
                <a:cubicBezTo>
                  <a:pt x="454" y="778"/>
                  <a:pt x="454" y="778"/>
                  <a:pt x="454" y="778"/>
                </a:cubicBezTo>
                <a:cubicBezTo>
                  <a:pt x="455" y="777"/>
                  <a:pt x="455" y="777"/>
                  <a:pt x="455" y="777"/>
                </a:cubicBezTo>
                <a:cubicBezTo>
                  <a:pt x="459" y="774"/>
                  <a:pt x="459" y="774"/>
                  <a:pt x="459" y="774"/>
                </a:cubicBezTo>
                <a:cubicBezTo>
                  <a:pt x="458" y="773"/>
                  <a:pt x="458" y="773"/>
                  <a:pt x="458" y="773"/>
                </a:cubicBezTo>
                <a:cubicBezTo>
                  <a:pt x="458" y="773"/>
                  <a:pt x="458" y="773"/>
                  <a:pt x="458" y="773"/>
                </a:cubicBezTo>
                <a:cubicBezTo>
                  <a:pt x="458" y="772"/>
                  <a:pt x="458" y="772"/>
                  <a:pt x="458" y="772"/>
                </a:cubicBezTo>
                <a:cubicBezTo>
                  <a:pt x="458" y="772"/>
                  <a:pt x="458" y="772"/>
                  <a:pt x="458" y="772"/>
                </a:cubicBezTo>
                <a:cubicBezTo>
                  <a:pt x="458" y="772"/>
                  <a:pt x="458" y="772"/>
                  <a:pt x="458"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1"/>
                  <a:pt x="459" y="771"/>
                  <a:pt x="459"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0"/>
                  <a:pt x="460" y="770"/>
                  <a:pt x="460" y="770"/>
                </a:cubicBezTo>
                <a:cubicBezTo>
                  <a:pt x="460" y="769"/>
                  <a:pt x="460" y="769"/>
                  <a:pt x="460" y="769"/>
                </a:cubicBezTo>
                <a:cubicBezTo>
                  <a:pt x="461" y="769"/>
                  <a:pt x="461" y="769"/>
                  <a:pt x="461" y="769"/>
                </a:cubicBezTo>
                <a:cubicBezTo>
                  <a:pt x="461" y="769"/>
                  <a:pt x="461" y="769"/>
                  <a:pt x="461" y="769"/>
                </a:cubicBezTo>
                <a:cubicBezTo>
                  <a:pt x="461" y="768"/>
                  <a:pt x="461" y="768"/>
                  <a:pt x="461" y="768"/>
                </a:cubicBezTo>
                <a:cubicBezTo>
                  <a:pt x="461" y="768"/>
                  <a:pt x="461" y="768"/>
                  <a:pt x="461" y="768"/>
                </a:cubicBezTo>
                <a:cubicBezTo>
                  <a:pt x="461" y="768"/>
                  <a:pt x="461" y="768"/>
                  <a:pt x="461" y="768"/>
                </a:cubicBezTo>
                <a:cubicBezTo>
                  <a:pt x="462" y="768"/>
                  <a:pt x="462" y="768"/>
                  <a:pt x="462" y="768"/>
                </a:cubicBezTo>
                <a:cubicBezTo>
                  <a:pt x="462" y="767"/>
                  <a:pt x="462" y="767"/>
                  <a:pt x="462" y="767"/>
                </a:cubicBezTo>
                <a:cubicBezTo>
                  <a:pt x="462" y="767"/>
                  <a:pt x="462" y="767"/>
                  <a:pt x="462" y="767"/>
                </a:cubicBezTo>
                <a:cubicBezTo>
                  <a:pt x="462" y="766"/>
                  <a:pt x="462" y="766"/>
                  <a:pt x="462" y="766"/>
                </a:cubicBezTo>
                <a:cubicBezTo>
                  <a:pt x="461" y="763"/>
                  <a:pt x="461" y="763"/>
                  <a:pt x="461" y="763"/>
                </a:cubicBezTo>
                <a:cubicBezTo>
                  <a:pt x="461" y="760"/>
                  <a:pt x="461" y="760"/>
                  <a:pt x="461" y="760"/>
                </a:cubicBezTo>
                <a:cubicBezTo>
                  <a:pt x="463" y="757"/>
                  <a:pt x="463" y="757"/>
                  <a:pt x="463" y="757"/>
                </a:cubicBezTo>
                <a:cubicBezTo>
                  <a:pt x="463" y="754"/>
                  <a:pt x="463" y="754"/>
                  <a:pt x="463" y="754"/>
                </a:cubicBezTo>
                <a:cubicBezTo>
                  <a:pt x="464" y="753"/>
                  <a:pt x="464" y="753"/>
                  <a:pt x="464" y="753"/>
                </a:cubicBezTo>
                <a:cubicBezTo>
                  <a:pt x="463" y="752"/>
                  <a:pt x="463" y="752"/>
                  <a:pt x="463" y="752"/>
                </a:cubicBezTo>
                <a:cubicBezTo>
                  <a:pt x="463" y="751"/>
                  <a:pt x="463" y="751"/>
                  <a:pt x="463" y="751"/>
                </a:cubicBezTo>
                <a:cubicBezTo>
                  <a:pt x="462" y="750"/>
                  <a:pt x="462" y="750"/>
                  <a:pt x="462" y="750"/>
                </a:cubicBezTo>
                <a:cubicBezTo>
                  <a:pt x="462" y="750"/>
                  <a:pt x="462" y="750"/>
                  <a:pt x="462" y="750"/>
                </a:cubicBezTo>
                <a:cubicBezTo>
                  <a:pt x="462" y="750"/>
                  <a:pt x="462" y="750"/>
                  <a:pt x="462" y="750"/>
                </a:cubicBezTo>
                <a:cubicBezTo>
                  <a:pt x="462" y="750"/>
                  <a:pt x="462" y="750"/>
                  <a:pt x="462" y="750"/>
                </a:cubicBezTo>
                <a:cubicBezTo>
                  <a:pt x="461" y="747"/>
                  <a:pt x="461" y="747"/>
                  <a:pt x="461" y="747"/>
                </a:cubicBezTo>
                <a:cubicBezTo>
                  <a:pt x="460" y="747"/>
                  <a:pt x="460" y="747"/>
                  <a:pt x="460" y="747"/>
                </a:cubicBezTo>
                <a:cubicBezTo>
                  <a:pt x="459" y="746"/>
                  <a:pt x="459" y="746"/>
                  <a:pt x="459" y="746"/>
                </a:cubicBezTo>
                <a:cubicBezTo>
                  <a:pt x="459" y="746"/>
                  <a:pt x="459" y="746"/>
                  <a:pt x="459" y="746"/>
                </a:cubicBezTo>
                <a:cubicBezTo>
                  <a:pt x="459" y="745"/>
                  <a:pt x="459" y="745"/>
                  <a:pt x="459" y="745"/>
                </a:cubicBezTo>
                <a:cubicBezTo>
                  <a:pt x="460" y="746"/>
                  <a:pt x="460" y="746"/>
                  <a:pt x="460" y="746"/>
                </a:cubicBezTo>
                <a:cubicBezTo>
                  <a:pt x="465" y="742"/>
                  <a:pt x="465" y="742"/>
                  <a:pt x="465" y="742"/>
                </a:cubicBezTo>
                <a:cubicBezTo>
                  <a:pt x="469" y="739"/>
                  <a:pt x="469" y="739"/>
                  <a:pt x="469" y="739"/>
                </a:cubicBezTo>
                <a:cubicBezTo>
                  <a:pt x="472" y="738"/>
                  <a:pt x="472" y="738"/>
                  <a:pt x="472" y="738"/>
                </a:cubicBezTo>
                <a:cubicBezTo>
                  <a:pt x="473" y="738"/>
                  <a:pt x="473" y="738"/>
                  <a:pt x="473" y="738"/>
                </a:cubicBezTo>
                <a:cubicBezTo>
                  <a:pt x="473" y="738"/>
                  <a:pt x="473" y="738"/>
                  <a:pt x="473" y="738"/>
                </a:cubicBezTo>
                <a:cubicBezTo>
                  <a:pt x="474" y="737"/>
                  <a:pt x="474" y="737"/>
                  <a:pt x="474" y="737"/>
                </a:cubicBezTo>
                <a:cubicBezTo>
                  <a:pt x="474" y="737"/>
                  <a:pt x="474" y="737"/>
                  <a:pt x="474" y="737"/>
                </a:cubicBezTo>
                <a:cubicBezTo>
                  <a:pt x="475" y="737"/>
                  <a:pt x="475" y="737"/>
                  <a:pt x="475" y="737"/>
                </a:cubicBezTo>
                <a:cubicBezTo>
                  <a:pt x="475" y="738"/>
                  <a:pt x="475" y="738"/>
                  <a:pt x="475" y="738"/>
                </a:cubicBezTo>
                <a:cubicBezTo>
                  <a:pt x="476" y="738"/>
                  <a:pt x="476" y="738"/>
                  <a:pt x="476" y="738"/>
                </a:cubicBezTo>
                <a:cubicBezTo>
                  <a:pt x="477" y="738"/>
                  <a:pt x="477" y="738"/>
                  <a:pt x="477" y="738"/>
                </a:cubicBezTo>
                <a:cubicBezTo>
                  <a:pt x="478" y="739"/>
                  <a:pt x="478" y="739"/>
                  <a:pt x="478" y="739"/>
                </a:cubicBezTo>
                <a:cubicBezTo>
                  <a:pt x="478" y="739"/>
                  <a:pt x="478" y="739"/>
                  <a:pt x="478" y="739"/>
                </a:cubicBezTo>
                <a:cubicBezTo>
                  <a:pt x="479" y="740"/>
                  <a:pt x="479" y="740"/>
                  <a:pt x="479" y="740"/>
                </a:cubicBezTo>
                <a:cubicBezTo>
                  <a:pt x="480" y="744"/>
                  <a:pt x="480" y="744"/>
                  <a:pt x="480" y="744"/>
                </a:cubicBezTo>
                <a:cubicBezTo>
                  <a:pt x="480" y="753"/>
                  <a:pt x="480" y="753"/>
                  <a:pt x="480" y="753"/>
                </a:cubicBezTo>
                <a:cubicBezTo>
                  <a:pt x="479" y="754"/>
                  <a:pt x="479" y="754"/>
                  <a:pt x="479" y="754"/>
                </a:cubicBezTo>
                <a:cubicBezTo>
                  <a:pt x="479" y="755"/>
                  <a:pt x="479" y="755"/>
                  <a:pt x="479" y="755"/>
                </a:cubicBezTo>
                <a:cubicBezTo>
                  <a:pt x="479" y="755"/>
                  <a:pt x="479" y="755"/>
                  <a:pt x="479" y="755"/>
                </a:cubicBezTo>
                <a:cubicBezTo>
                  <a:pt x="479" y="755"/>
                  <a:pt x="479" y="755"/>
                  <a:pt x="479" y="755"/>
                </a:cubicBezTo>
                <a:cubicBezTo>
                  <a:pt x="479" y="755"/>
                  <a:pt x="479" y="755"/>
                  <a:pt x="479" y="755"/>
                </a:cubicBezTo>
                <a:cubicBezTo>
                  <a:pt x="479" y="756"/>
                  <a:pt x="479" y="756"/>
                  <a:pt x="479" y="756"/>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8"/>
                  <a:pt x="479" y="758"/>
                  <a:pt x="479" y="758"/>
                </a:cubicBezTo>
                <a:cubicBezTo>
                  <a:pt x="479" y="758"/>
                  <a:pt x="479" y="758"/>
                  <a:pt x="479" y="758"/>
                </a:cubicBezTo>
                <a:cubicBezTo>
                  <a:pt x="479" y="758"/>
                  <a:pt x="479" y="758"/>
                  <a:pt x="479" y="758"/>
                </a:cubicBezTo>
                <a:cubicBezTo>
                  <a:pt x="475" y="763"/>
                  <a:pt x="475" y="763"/>
                  <a:pt x="475" y="763"/>
                </a:cubicBezTo>
                <a:cubicBezTo>
                  <a:pt x="475" y="765"/>
                  <a:pt x="475" y="765"/>
                  <a:pt x="475" y="765"/>
                </a:cubicBezTo>
                <a:cubicBezTo>
                  <a:pt x="475" y="766"/>
                  <a:pt x="475" y="766"/>
                  <a:pt x="475" y="766"/>
                </a:cubicBezTo>
                <a:cubicBezTo>
                  <a:pt x="475" y="766"/>
                  <a:pt x="475" y="766"/>
                  <a:pt x="475" y="766"/>
                </a:cubicBezTo>
                <a:cubicBezTo>
                  <a:pt x="475" y="766"/>
                  <a:pt x="475" y="766"/>
                  <a:pt x="475" y="766"/>
                </a:cubicBezTo>
                <a:cubicBezTo>
                  <a:pt x="474" y="766"/>
                  <a:pt x="474" y="766"/>
                  <a:pt x="474" y="766"/>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8"/>
                  <a:pt x="474" y="768"/>
                  <a:pt x="474" y="768"/>
                </a:cubicBezTo>
                <a:cubicBezTo>
                  <a:pt x="474" y="768"/>
                  <a:pt x="474" y="768"/>
                  <a:pt x="474" y="768"/>
                </a:cubicBezTo>
                <a:cubicBezTo>
                  <a:pt x="473" y="768"/>
                  <a:pt x="473" y="768"/>
                  <a:pt x="473" y="768"/>
                </a:cubicBezTo>
                <a:cubicBezTo>
                  <a:pt x="473" y="768"/>
                  <a:pt x="473" y="768"/>
                  <a:pt x="473" y="768"/>
                </a:cubicBezTo>
                <a:cubicBezTo>
                  <a:pt x="473" y="768"/>
                  <a:pt x="473" y="768"/>
                  <a:pt x="473" y="768"/>
                </a:cubicBezTo>
                <a:cubicBezTo>
                  <a:pt x="473" y="769"/>
                  <a:pt x="473" y="769"/>
                  <a:pt x="473" y="769"/>
                </a:cubicBezTo>
                <a:cubicBezTo>
                  <a:pt x="473" y="769"/>
                  <a:pt x="473" y="769"/>
                  <a:pt x="473" y="769"/>
                </a:cubicBezTo>
                <a:cubicBezTo>
                  <a:pt x="473" y="769"/>
                  <a:pt x="473" y="769"/>
                  <a:pt x="473" y="769"/>
                </a:cubicBezTo>
                <a:cubicBezTo>
                  <a:pt x="472" y="769"/>
                  <a:pt x="472" y="769"/>
                  <a:pt x="472" y="769"/>
                </a:cubicBezTo>
                <a:cubicBezTo>
                  <a:pt x="471" y="773"/>
                  <a:pt x="471" y="773"/>
                  <a:pt x="471" y="773"/>
                </a:cubicBezTo>
                <a:cubicBezTo>
                  <a:pt x="463" y="779"/>
                  <a:pt x="463" y="779"/>
                  <a:pt x="463" y="779"/>
                </a:cubicBezTo>
                <a:cubicBezTo>
                  <a:pt x="462" y="780"/>
                  <a:pt x="462" y="780"/>
                  <a:pt x="462" y="780"/>
                </a:cubicBezTo>
                <a:cubicBezTo>
                  <a:pt x="461" y="780"/>
                  <a:pt x="461" y="780"/>
                  <a:pt x="461" y="780"/>
                </a:cubicBezTo>
                <a:cubicBezTo>
                  <a:pt x="461" y="780"/>
                  <a:pt x="461" y="781"/>
                  <a:pt x="461" y="781"/>
                </a:cubicBezTo>
                <a:cubicBezTo>
                  <a:pt x="460" y="781"/>
                  <a:pt x="460" y="781"/>
                  <a:pt x="460" y="781"/>
                </a:cubicBezTo>
                <a:cubicBezTo>
                  <a:pt x="459" y="782"/>
                  <a:pt x="459" y="782"/>
                  <a:pt x="459" y="782"/>
                </a:cubicBezTo>
                <a:cubicBezTo>
                  <a:pt x="459" y="782"/>
                  <a:pt x="459" y="782"/>
                  <a:pt x="459" y="782"/>
                </a:cubicBezTo>
                <a:cubicBezTo>
                  <a:pt x="459" y="782"/>
                  <a:pt x="459" y="782"/>
                  <a:pt x="459" y="782"/>
                </a:cubicBezTo>
                <a:cubicBezTo>
                  <a:pt x="459" y="782"/>
                  <a:pt x="459" y="782"/>
                  <a:pt x="459" y="782"/>
                </a:cubicBezTo>
                <a:cubicBezTo>
                  <a:pt x="458" y="783"/>
                  <a:pt x="458" y="783"/>
                  <a:pt x="458" y="783"/>
                </a:cubicBezTo>
                <a:cubicBezTo>
                  <a:pt x="457" y="783"/>
                  <a:pt x="457" y="783"/>
                  <a:pt x="457" y="783"/>
                </a:cubicBezTo>
                <a:cubicBezTo>
                  <a:pt x="457" y="783"/>
                  <a:pt x="457" y="783"/>
                  <a:pt x="457" y="783"/>
                </a:cubicBezTo>
                <a:cubicBezTo>
                  <a:pt x="456" y="783"/>
                  <a:pt x="456" y="783"/>
                  <a:pt x="456" y="783"/>
                </a:cubicBezTo>
                <a:cubicBezTo>
                  <a:pt x="456" y="783"/>
                  <a:pt x="456" y="783"/>
                  <a:pt x="456" y="783"/>
                </a:cubicBezTo>
                <a:cubicBezTo>
                  <a:pt x="455" y="783"/>
                  <a:pt x="455" y="783"/>
                  <a:pt x="455" y="783"/>
                </a:cubicBezTo>
                <a:cubicBezTo>
                  <a:pt x="452" y="784"/>
                  <a:pt x="452" y="784"/>
                  <a:pt x="452" y="784"/>
                </a:cubicBezTo>
                <a:cubicBezTo>
                  <a:pt x="452" y="785"/>
                  <a:pt x="452" y="785"/>
                  <a:pt x="452" y="785"/>
                </a:cubicBezTo>
                <a:cubicBezTo>
                  <a:pt x="451" y="786"/>
                  <a:pt x="451" y="786"/>
                  <a:pt x="451" y="786"/>
                </a:cubicBezTo>
                <a:cubicBezTo>
                  <a:pt x="450" y="786"/>
                  <a:pt x="450" y="786"/>
                  <a:pt x="450" y="786"/>
                </a:cubicBezTo>
                <a:cubicBezTo>
                  <a:pt x="449" y="786"/>
                  <a:pt x="449" y="786"/>
                  <a:pt x="449" y="786"/>
                </a:cubicBezTo>
                <a:cubicBezTo>
                  <a:pt x="449" y="786"/>
                  <a:pt x="449" y="786"/>
                  <a:pt x="449" y="786"/>
                </a:cubicBezTo>
                <a:cubicBezTo>
                  <a:pt x="444" y="786"/>
                  <a:pt x="444" y="786"/>
                  <a:pt x="444" y="786"/>
                </a:cubicBezTo>
                <a:cubicBezTo>
                  <a:pt x="444" y="785"/>
                  <a:pt x="444" y="785"/>
                  <a:pt x="444" y="785"/>
                </a:cubicBezTo>
                <a:cubicBezTo>
                  <a:pt x="444" y="785"/>
                  <a:pt x="444" y="785"/>
                  <a:pt x="444" y="785"/>
                </a:cubicBezTo>
                <a:cubicBezTo>
                  <a:pt x="445" y="785"/>
                  <a:pt x="445" y="785"/>
                  <a:pt x="445" y="785"/>
                </a:cubicBezTo>
                <a:cubicBezTo>
                  <a:pt x="445" y="785"/>
                  <a:pt x="445" y="785"/>
                  <a:pt x="445" y="785"/>
                </a:cubicBezTo>
                <a:cubicBezTo>
                  <a:pt x="445" y="785"/>
                  <a:pt x="445" y="785"/>
                  <a:pt x="445" y="785"/>
                </a:cubicBezTo>
                <a:lnTo>
                  <a:pt x="452" y="779"/>
                </a:lnTo>
                <a:close/>
                <a:moveTo>
                  <a:pt x="397" y="709"/>
                </a:moveTo>
                <a:cubicBezTo>
                  <a:pt x="397" y="709"/>
                  <a:pt x="397" y="709"/>
                  <a:pt x="397" y="709"/>
                </a:cubicBezTo>
                <a:cubicBezTo>
                  <a:pt x="397" y="710"/>
                  <a:pt x="397" y="710"/>
                  <a:pt x="397" y="710"/>
                </a:cubicBezTo>
                <a:cubicBezTo>
                  <a:pt x="398" y="713"/>
                  <a:pt x="398" y="713"/>
                  <a:pt x="398" y="713"/>
                </a:cubicBezTo>
                <a:cubicBezTo>
                  <a:pt x="399" y="715"/>
                  <a:pt x="399" y="715"/>
                  <a:pt x="399" y="715"/>
                </a:cubicBezTo>
                <a:cubicBezTo>
                  <a:pt x="403" y="718"/>
                  <a:pt x="403" y="718"/>
                  <a:pt x="403" y="718"/>
                </a:cubicBezTo>
                <a:cubicBezTo>
                  <a:pt x="403" y="718"/>
                  <a:pt x="403" y="718"/>
                  <a:pt x="403" y="718"/>
                </a:cubicBezTo>
                <a:cubicBezTo>
                  <a:pt x="403" y="718"/>
                  <a:pt x="403" y="718"/>
                  <a:pt x="403" y="718"/>
                </a:cubicBezTo>
                <a:cubicBezTo>
                  <a:pt x="403" y="719"/>
                  <a:pt x="403" y="719"/>
                  <a:pt x="403" y="719"/>
                </a:cubicBezTo>
                <a:cubicBezTo>
                  <a:pt x="403" y="719"/>
                  <a:pt x="403" y="719"/>
                  <a:pt x="403" y="719"/>
                </a:cubicBezTo>
                <a:cubicBezTo>
                  <a:pt x="403" y="719"/>
                  <a:pt x="403" y="719"/>
                  <a:pt x="403" y="719"/>
                </a:cubicBezTo>
                <a:cubicBezTo>
                  <a:pt x="403" y="720"/>
                  <a:pt x="403" y="720"/>
                  <a:pt x="403" y="720"/>
                </a:cubicBezTo>
                <a:cubicBezTo>
                  <a:pt x="403" y="720"/>
                  <a:pt x="403" y="720"/>
                  <a:pt x="403" y="720"/>
                </a:cubicBezTo>
                <a:cubicBezTo>
                  <a:pt x="403" y="720"/>
                  <a:pt x="403" y="720"/>
                  <a:pt x="403" y="720"/>
                </a:cubicBezTo>
                <a:cubicBezTo>
                  <a:pt x="403" y="721"/>
                  <a:pt x="403" y="721"/>
                  <a:pt x="403" y="721"/>
                </a:cubicBezTo>
                <a:cubicBezTo>
                  <a:pt x="403" y="721"/>
                  <a:pt x="403" y="721"/>
                  <a:pt x="403" y="721"/>
                </a:cubicBezTo>
                <a:cubicBezTo>
                  <a:pt x="404" y="721"/>
                  <a:pt x="404" y="721"/>
                  <a:pt x="404" y="721"/>
                </a:cubicBezTo>
                <a:cubicBezTo>
                  <a:pt x="404" y="721"/>
                  <a:pt x="404" y="721"/>
                  <a:pt x="404" y="721"/>
                </a:cubicBezTo>
                <a:cubicBezTo>
                  <a:pt x="404" y="721"/>
                  <a:pt x="404" y="721"/>
                  <a:pt x="404" y="721"/>
                </a:cubicBezTo>
                <a:cubicBezTo>
                  <a:pt x="405" y="721"/>
                  <a:pt x="405" y="721"/>
                  <a:pt x="405" y="721"/>
                </a:cubicBezTo>
                <a:cubicBezTo>
                  <a:pt x="405" y="721"/>
                  <a:pt x="405" y="721"/>
                  <a:pt x="405" y="721"/>
                </a:cubicBezTo>
                <a:cubicBezTo>
                  <a:pt x="405" y="721"/>
                  <a:pt x="405" y="721"/>
                  <a:pt x="405" y="721"/>
                </a:cubicBezTo>
                <a:cubicBezTo>
                  <a:pt x="405" y="721"/>
                  <a:pt x="405" y="721"/>
                  <a:pt x="405" y="721"/>
                </a:cubicBezTo>
                <a:cubicBezTo>
                  <a:pt x="406" y="721"/>
                  <a:pt x="406" y="721"/>
                  <a:pt x="406" y="721"/>
                </a:cubicBezTo>
                <a:cubicBezTo>
                  <a:pt x="406" y="721"/>
                  <a:pt x="406" y="721"/>
                  <a:pt x="406" y="721"/>
                </a:cubicBezTo>
                <a:cubicBezTo>
                  <a:pt x="407" y="722"/>
                  <a:pt x="407" y="722"/>
                  <a:pt x="407" y="722"/>
                </a:cubicBezTo>
                <a:cubicBezTo>
                  <a:pt x="407" y="722"/>
                  <a:pt x="407" y="722"/>
                  <a:pt x="407" y="722"/>
                </a:cubicBezTo>
                <a:cubicBezTo>
                  <a:pt x="407" y="722"/>
                  <a:pt x="407" y="722"/>
                  <a:pt x="407" y="722"/>
                </a:cubicBezTo>
                <a:cubicBezTo>
                  <a:pt x="408" y="722"/>
                  <a:pt x="408" y="722"/>
                  <a:pt x="408" y="722"/>
                </a:cubicBezTo>
                <a:cubicBezTo>
                  <a:pt x="408" y="722"/>
                  <a:pt x="408" y="722"/>
                  <a:pt x="408" y="722"/>
                </a:cubicBezTo>
                <a:cubicBezTo>
                  <a:pt x="408" y="722"/>
                  <a:pt x="408" y="722"/>
                  <a:pt x="408" y="722"/>
                </a:cubicBezTo>
                <a:cubicBezTo>
                  <a:pt x="408" y="722"/>
                  <a:pt x="408" y="722"/>
                  <a:pt x="408" y="722"/>
                </a:cubicBezTo>
                <a:cubicBezTo>
                  <a:pt x="409" y="722"/>
                  <a:pt x="409" y="722"/>
                  <a:pt x="409" y="722"/>
                </a:cubicBezTo>
                <a:cubicBezTo>
                  <a:pt x="409" y="722"/>
                  <a:pt x="409" y="722"/>
                  <a:pt x="409" y="722"/>
                </a:cubicBezTo>
                <a:cubicBezTo>
                  <a:pt x="413" y="722"/>
                  <a:pt x="413" y="722"/>
                  <a:pt x="413" y="722"/>
                </a:cubicBezTo>
                <a:cubicBezTo>
                  <a:pt x="414" y="722"/>
                  <a:pt x="414" y="722"/>
                  <a:pt x="414" y="722"/>
                </a:cubicBezTo>
                <a:cubicBezTo>
                  <a:pt x="415" y="722"/>
                  <a:pt x="415" y="722"/>
                  <a:pt x="415" y="722"/>
                </a:cubicBezTo>
                <a:cubicBezTo>
                  <a:pt x="417" y="722"/>
                  <a:pt x="417" y="722"/>
                  <a:pt x="417" y="722"/>
                </a:cubicBezTo>
                <a:cubicBezTo>
                  <a:pt x="418" y="722"/>
                  <a:pt x="418" y="722"/>
                  <a:pt x="418" y="722"/>
                </a:cubicBezTo>
                <a:cubicBezTo>
                  <a:pt x="418" y="721"/>
                  <a:pt x="418" y="721"/>
                  <a:pt x="418" y="721"/>
                </a:cubicBezTo>
                <a:cubicBezTo>
                  <a:pt x="419" y="721"/>
                  <a:pt x="419" y="721"/>
                  <a:pt x="419" y="721"/>
                </a:cubicBezTo>
                <a:cubicBezTo>
                  <a:pt x="419" y="720"/>
                  <a:pt x="419" y="720"/>
                  <a:pt x="419" y="720"/>
                </a:cubicBezTo>
                <a:cubicBezTo>
                  <a:pt x="420" y="719"/>
                  <a:pt x="420" y="719"/>
                  <a:pt x="420" y="719"/>
                </a:cubicBezTo>
                <a:cubicBezTo>
                  <a:pt x="420" y="718"/>
                  <a:pt x="420" y="718"/>
                  <a:pt x="420" y="718"/>
                </a:cubicBezTo>
                <a:cubicBezTo>
                  <a:pt x="420" y="718"/>
                  <a:pt x="420" y="718"/>
                  <a:pt x="420" y="718"/>
                </a:cubicBezTo>
                <a:cubicBezTo>
                  <a:pt x="420" y="717"/>
                  <a:pt x="420" y="717"/>
                  <a:pt x="420" y="717"/>
                </a:cubicBezTo>
                <a:cubicBezTo>
                  <a:pt x="420" y="717"/>
                  <a:pt x="420" y="717"/>
                  <a:pt x="420" y="717"/>
                </a:cubicBezTo>
                <a:cubicBezTo>
                  <a:pt x="420" y="716"/>
                  <a:pt x="420" y="716"/>
                  <a:pt x="420" y="716"/>
                </a:cubicBezTo>
                <a:cubicBezTo>
                  <a:pt x="421" y="715"/>
                  <a:pt x="421" y="715"/>
                  <a:pt x="421" y="715"/>
                </a:cubicBezTo>
                <a:cubicBezTo>
                  <a:pt x="421" y="714"/>
                  <a:pt x="421" y="714"/>
                  <a:pt x="421" y="714"/>
                </a:cubicBezTo>
                <a:cubicBezTo>
                  <a:pt x="421" y="713"/>
                  <a:pt x="421" y="713"/>
                  <a:pt x="421" y="713"/>
                </a:cubicBezTo>
                <a:cubicBezTo>
                  <a:pt x="421" y="712"/>
                  <a:pt x="421" y="712"/>
                  <a:pt x="421" y="712"/>
                </a:cubicBezTo>
                <a:cubicBezTo>
                  <a:pt x="420" y="712"/>
                  <a:pt x="420" y="712"/>
                  <a:pt x="420" y="712"/>
                </a:cubicBezTo>
                <a:cubicBezTo>
                  <a:pt x="420" y="711"/>
                  <a:pt x="420" y="711"/>
                  <a:pt x="420"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5" y="710"/>
                  <a:pt x="415" y="710"/>
                  <a:pt x="415" y="710"/>
                </a:cubicBezTo>
                <a:cubicBezTo>
                  <a:pt x="414" y="709"/>
                  <a:pt x="414" y="709"/>
                  <a:pt x="414" y="709"/>
                </a:cubicBezTo>
                <a:cubicBezTo>
                  <a:pt x="413" y="709"/>
                  <a:pt x="413" y="709"/>
                  <a:pt x="413" y="709"/>
                </a:cubicBezTo>
                <a:cubicBezTo>
                  <a:pt x="413" y="708"/>
                  <a:pt x="413" y="708"/>
                  <a:pt x="413" y="708"/>
                </a:cubicBezTo>
                <a:cubicBezTo>
                  <a:pt x="413" y="708"/>
                  <a:pt x="413" y="708"/>
                  <a:pt x="413" y="708"/>
                </a:cubicBezTo>
                <a:cubicBezTo>
                  <a:pt x="413" y="708"/>
                  <a:pt x="413" y="708"/>
                  <a:pt x="413" y="708"/>
                </a:cubicBezTo>
                <a:cubicBezTo>
                  <a:pt x="413" y="708"/>
                  <a:pt x="413" y="708"/>
                  <a:pt x="413" y="708"/>
                </a:cubicBezTo>
                <a:cubicBezTo>
                  <a:pt x="413" y="707"/>
                  <a:pt x="413" y="707"/>
                  <a:pt x="413" y="707"/>
                </a:cubicBezTo>
                <a:cubicBezTo>
                  <a:pt x="412" y="707"/>
                  <a:pt x="412" y="707"/>
                  <a:pt x="412" y="707"/>
                </a:cubicBezTo>
                <a:cubicBezTo>
                  <a:pt x="412" y="707"/>
                  <a:pt x="412" y="707"/>
                  <a:pt x="412" y="707"/>
                </a:cubicBezTo>
                <a:cubicBezTo>
                  <a:pt x="412" y="707"/>
                  <a:pt x="412" y="707"/>
                  <a:pt x="412" y="707"/>
                </a:cubicBezTo>
                <a:cubicBezTo>
                  <a:pt x="411" y="708"/>
                  <a:pt x="411" y="708"/>
                  <a:pt x="411" y="708"/>
                </a:cubicBezTo>
                <a:cubicBezTo>
                  <a:pt x="411" y="708"/>
                  <a:pt x="411" y="708"/>
                  <a:pt x="411" y="708"/>
                </a:cubicBezTo>
                <a:cubicBezTo>
                  <a:pt x="410" y="708"/>
                  <a:pt x="410" y="708"/>
                  <a:pt x="410" y="708"/>
                </a:cubicBezTo>
                <a:cubicBezTo>
                  <a:pt x="410" y="708"/>
                  <a:pt x="410" y="708"/>
                  <a:pt x="410" y="708"/>
                </a:cubicBezTo>
                <a:cubicBezTo>
                  <a:pt x="410" y="707"/>
                  <a:pt x="410" y="707"/>
                  <a:pt x="410" y="707"/>
                </a:cubicBezTo>
                <a:cubicBezTo>
                  <a:pt x="409" y="707"/>
                  <a:pt x="409" y="707"/>
                  <a:pt x="409" y="707"/>
                </a:cubicBezTo>
                <a:cubicBezTo>
                  <a:pt x="409" y="707"/>
                  <a:pt x="409" y="707"/>
                  <a:pt x="409" y="707"/>
                </a:cubicBezTo>
                <a:cubicBezTo>
                  <a:pt x="409" y="707"/>
                  <a:pt x="409" y="707"/>
                  <a:pt x="409" y="707"/>
                </a:cubicBezTo>
                <a:cubicBezTo>
                  <a:pt x="409" y="707"/>
                  <a:pt x="409" y="707"/>
                  <a:pt x="409" y="707"/>
                </a:cubicBezTo>
                <a:cubicBezTo>
                  <a:pt x="409" y="706"/>
                  <a:pt x="409" y="706"/>
                  <a:pt x="409" y="706"/>
                </a:cubicBezTo>
                <a:cubicBezTo>
                  <a:pt x="408" y="706"/>
                  <a:pt x="408" y="706"/>
                  <a:pt x="408" y="706"/>
                </a:cubicBezTo>
                <a:cubicBezTo>
                  <a:pt x="408" y="706"/>
                  <a:pt x="408" y="706"/>
                  <a:pt x="408" y="706"/>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6" y="707"/>
                  <a:pt x="406" y="707"/>
                  <a:pt x="406" y="707"/>
                </a:cubicBezTo>
                <a:cubicBezTo>
                  <a:pt x="406" y="707"/>
                  <a:pt x="406" y="707"/>
                  <a:pt x="406" y="707"/>
                </a:cubicBezTo>
                <a:cubicBezTo>
                  <a:pt x="406" y="707"/>
                  <a:pt x="406" y="707"/>
                  <a:pt x="406" y="707"/>
                </a:cubicBezTo>
                <a:cubicBezTo>
                  <a:pt x="406" y="707"/>
                  <a:pt x="406" y="707"/>
                  <a:pt x="406" y="707"/>
                </a:cubicBezTo>
                <a:cubicBezTo>
                  <a:pt x="404" y="707"/>
                  <a:pt x="404" y="707"/>
                  <a:pt x="404"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0" y="707"/>
                  <a:pt x="400" y="707"/>
                  <a:pt x="400" y="707"/>
                </a:cubicBezTo>
                <a:cubicBezTo>
                  <a:pt x="398" y="706"/>
                  <a:pt x="398" y="706"/>
                  <a:pt x="398" y="706"/>
                </a:cubicBezTo>
                <a:cubicBezTo>
                  <a:pt x="397" y="705"/>
                  <a:pt x="397" y="705"/>
                  <a:pt x="397" y="705"/>
                </a:cubicBezTo>
                <a:cubicBezTo>
                  <a:pt x="397" y="705"/>
                  <a:pt x="397" y="705"/>
                  <a:pt x="397" y="705"/>
                </a:cubicBezTo>
                <a:cubicBezTo>
                  <a:pt x="396" y="705"/>
                  <a:pt x="396" y="705"/>
                  <a:pt x="396" y="705"/>
                </a:cubicBezTo>
                <a:cubicBezTo>
                  <a:pt x="396" y="705"/>
                  <a:pt x="396" y="705"/>
                  <a:pt x="396" y="705"/>
                </a:cubicBezTo>
                <a:cubicBezTo>
                  <a:pt x="396" y="705"/>
                  <a:pt x="396" y="705"/>
                  <a:pt x="396" y="705"/>
                </a:cubicBezTo>
                <a:cubicBezTo>
                  <a:pt x="396" y="708"/>
                  <a:pt x="396" y="708"/>
                  <a:pt x="396" y="708"/>
                </a:cubicBezTo>
                <a:lnTo>
                  <a:pt x="397" y="709"/>
                </a:lnTo>
                <a:close/>
                <a:moveTo>
                  <a:pt x="153" y="421"/>
                </a:moveTo>
                <a:cubicBezTo>
                  <a:pt x="152" y="421"/>
                  <a:pt x="152" y="421"/>
                  <a:pt x="152" y="421"/>
                </a:cubicBezTo>
                <a:cubicBezTo>
                  <a:pt x="152" y="421"/>
                  <a:pt x="152" y="421"/>
                  <a:pt x="153" y="421"/>
                </a:cubicBezTo>
                <a:close/>
                <a:moveTo>
                  <a:pt x="774" y="198"/>
                </a:moveTo>
                <a:cubicBezTo>
                  <a:pt x="773" y="198"/>
                  <a:pt x="772" y="198"/>
                  <a:pt x="772" y="198"/>
                </a:cubicBezTo>
                <a:cubicBezTo>
                  <a:pt x="772" y="198"/>
                  <a:pt x="772" y="198"/>
                  <a:pt x="773" y="198"/>
                </a:cubicBezTo>
                <a:cubicBezTo>
                  <a:pt x="773" y="198"/>
                  <a:pt x="773" y="198"/>
                  <a:pt x="774" y="198"/>
                </a:cubicBezTo>
                <a:close/>
                <a:moveTo>
                  <a:pt x="781" y="199"/>
                </a:moveTo>
                <a:cubicBezTo>
                  <a:pt x="781" y="200"/>
                  <a:pt x="781" y="200"/>
                  <a:pt x="781" y="200"/>
                </a:cubicBezTo>
                <a:cubicBezTo>
                  <a:pt x="782" y="200"/>
                  <a:pt x="782" y="200"/>
                  <a:pt x="781" y="199"/>
                </a:cubicBezTo>
                <a:close/>
                <a:moveTo>
                  <a:pt x="724" y="831"/>
                </a:moveTo>
                <a:cubicBezTo>
                  <a:pt x="724" y="831"/>
                  <a:pt x="723" y="831"/>
                  <a:pt x="723" y="832"/>
                </a:cubicBezTo>
                <a:lnTo>
                  <a:pt x="724" y="831"/>
                </a:lnTo>
                <a:close/>
                <a:moveTo>
                  <a:pt x="508" y="830"/>
                </a:moveTo>
                <a:cubicBezTo>
                  <a:pt x="509" y="832"/>
                  <a:pt x="510" y="835"/>
                  <a:pt x="512" y="836"/>
                </a:cubicBezTo>
                <a:cubicBezTo>
                  <a:pt x="514" y="837"/>
                  <a:pt x="515" y="837"/>
                  <a:pt x="516" y="837"/>
                </a:cubicBezTo>
                <a:cubicBezTo>
                  <a:pt x="518" y="837"/>
                  <a:pt x="518" y="837"/>
                  <a:pt x="518" y="837"/>
                </a:cubicBezTo>
                <a:cubicBezTo>
                  <a:pt x="523" y="837"/>
                  <a:pt x="523" y="837"/>
                  <a:pt x="523" y="837"/>
                </a:cubicBezTo>
                <a:cubicBezTo>
                  <a:pt x="523" y="838"/>
                  <a:pt x="523" y="838"/>
                  <a:pt x="523" y="838"/>
                </a:cubicBezTo>
                <a:cubicBezTo>
                  <a:pt x="523" y="838"/>
                  <a:pt x="523" y="839"/>
                  <a:pt x="523" y="841"/>
                </a:cubicBezTo>
                <a:cubicBezTo>
                  <a:pt x="523" y="844"/>
                  <a:pt x="525" y="846"/>
                  <a:pt x="527" y="847"/>
                </a:cubicBezTo>
                <a:cubicBezTo>
                  <a:pt x="528" y="848"/>
                  <a:pt x="529" y="848"/>
                  <a:pt x="530" y="848"/>
                </a:cubicBezTo>
                <a:cubicBezTo>
                  <a:pt x="532" y="849"/>
                  <a:pt x="534" y="849"/>
                  <a:pt x="536" y="848"/>
                </a:cubicBezTo>
                <a:cubicBezTo>
                  <a:pt x="538" y="847"/>
                  <a:pt x="539" y="845"/>
                  <a:pt x="540" y="844"/>
                </a:cubicBezTo>
                <a:cubicBezTo>
                  <a:pt x="540" y="843"/>
                  <a:pt x="541" y="841"/>
                  <a:pt x="541" y="840"/>
                </a:cubicBezTo>
                <a:cubicBezTo>
                  <a:pt x="541" y="838"/>
                  <a:pt x="541" y="836"/>
                  <a:pt x="540" y="835"/>
                </a:cubicBezTo>
                <a:cubicBezTo>
                  <a:pt x="540" y="835"/>
                  <a:pt x="542" y="836"/>
                  <a:pt x="543" y="836"/>
                </a:cubicBezTo>
                <a:cubicBezTo>
                  <a:pt x="544" y="836"/>
                  <a:pt x="545" y="837"/>
                  <a:pt x="546" y="837"/>
                </a:cubicBezTo>
                <a:cubicBezTo>
                  <a:pt x="548" y="837"/>
                  <a:pt x="549" y="837"/>
                  <a:pt x="550" y="836"/>
                </a:cubicBezTo>
                <a:cubicBezTo>
                  <a:pt x="552" y="835"/>
                  <a:pt x="554" y="834"/>
                  <a:pt x="555" y="832"/>
                </a:cubicBezTo>
                <a:cubicBezTo>
                  <a:pt x="556" y="831"/>
                  <a:pt x="556" y="829"/>
                  <a:pt x="556" y="828"/>
                </a:cubicBezTo>
                <a:cubicBezTo>
                  <a:pt x="556" y="826"/>
                  <a:pt x="555" y="824"/>
                  <a:pt x="554" y="823"/>
                </a:cubicBezTo>
                <a:cubicBezTo>
                  <a:pt x="552" y="821"/>
                  <a:pt x="548" y="819"/>
                  <a:pt x="546" y="819"/>
                </a:cubicBezTo>
                <a:cubicBezTo>
                  <a:pt x="549" y="815"/>
                  <a:pt x="550" y="813"/>
                  <a:pt x="550" y="810"/>
                </a:cubicBezTo>
                <a:cubicBezTo>
                  <a:pt x="550" y="807"/>
                  <a:pt x="549" y="805"/>
                  <a:pt x="547" y="804"/>
                </a:cubicBezTo>
                <a:cubicBezTo>
                  <a:pt x="541" y="801"/>
                  <a:pt x="539" y="803"/>
                  <a:pt x="539" y="803"/>
                </a:cubicBezTo>
                <a:cubicBezTo>
                  <a:pt x="536" y="805"/>
                  <a:pt x="535" y="808"/>
                  <a:pt x="535" y="808"/>
                </a:cubicBezTo>
                <a:cubicBezTo>
                  <a:pt x="535" y="808"/>
                  <a:pt x="534" y="807"/>
                  <a:pt x="532" y="806"/>
                </a:cubicBezTo>
                <a:cubicBezTo>
                  <a:pt x="530" y="805"/>
                  <a:pt x="529" y="804"/>
                  <a:pt x="527" y="804"/>
                </a:cubicBezTo>
                <a:cubicBezTo>
                  <a:pt x="522" y="804"/>
                  <a:pt x="517" y="809"/>
                  <a:pt x="518" y="815"/>
                </a:cubicBezTo>
                <a:cubicBezTo>
                  <a:pt x="519" y="816"/>
                  <a:pt x="519" y="817"/>
                  <a:pt x="520" y="817"/>
                </a:cubicBezTo>
                <a:cubicBezTo>
                  <a:pt x="520" y="818"/>
                  <a:pt x="521" y="819"/>
                  <a:pt x="521" y="819"/>
                </a:cubicBezTo>
                <a:cubicBezTo>
                  <a:pt x="519" y="818"/>
                  <a:pt x="517" y="819"/>
                  <a:pt x="515" y="819"/>
                </a:cubicBezTo>
                <a:cubicBezTo>
                  <a:pt x="514" y="820"/>
                  <a:pt x="514" y="820"/>
                  <a:pt x="513" y="820"/>
                </a:cubicBezTo>
                <a:cubicBezTo>
                  <a:pt x="511" y="821"/>
                  <a:pt x="510" y="822"/>
                  <a:pt x="509" y="824"/>
                </a:cubicBezTo>
                <a:cubicBezTo>
                  <a:pt x="508" y="826"/>
                  <a:pt x="508" y="828"/>
                  <a:pt x="508" y="830"/>
                </a:cubicBezTo>
                <a:close/>
                <a:moveTo>
                  <a:pt x="538" y="841"/>
                </a:moveTo>
                <a:cubicBezTo>
                  <a:pt x="537" y="843"/>
                  <a:pt x="535" y="846"/>
                  <a:pt x="531" y="845"/>
                </a:cubicBezTo>
                <a:cubicBezTo>
                  <a:pt x="528" y="845"/>
                  <a:pt x="525" y="842"/>
                  <a:pt x="525" y="838"/>
                </a:cubicBezTo>
                <a:cubicBezTo>
                  <a:pt x="526" y="835"/>
                  <a:pt x="527" y="833"/>
                  <a:pt x="528" y="832"/>
                </a:cubicBezTo>
                <a:cubicBezTo>
                  <a:pt x="528" y="834"/>
                  <a:pt x="528" y="840"/>
                  <a:pt x="528" y="840"/>
                </a:cubicBezTo>
                <a:cubicBezTo>
                  <a:pt x="528" y="840"/>
                  <a:pt x="532" y="833"/>
                  <a:pt x="532" y="833"/>
                </a:cubicBezTo>
                <a:cubicBezTo>
                  <a:pt x="534" y="840"/>
                  <a:pt x="534" y="840"/>
                  <a:pt x="534" y="840"/>
                </a:cubicBezTo>
                <a:cubicBezTo>
                  <a:pt x="535" y="831"/>
                  <a:pt x="535" y="831"/>
                  <a:pt x="535" y="831"/>
                </a:cubicBezTo>
                <a:cubicBezTo>
                  <a:pt x="535" y="831"/>
                  <a:pt x="539" y="836"/>
                  <a:pt x="538" y="841"/>
                </a:cubicBezTo>
                <a:close/>
                <a:moveTo>
                  <a:pt x="550" y="824"/>
                </a:moveTo>
                <a:cubicBezTo>
                  <a:pt x="553" y="826"/>
                  <a:pt x="554" y="830"/>
                  <a:pt x="550" y="833"/>
                </a:cubicBezTo>
                <a:cubicBezTo>
                  <a:pt x="547" y="834"/>
                  <a:pt x="543" y="834"/>
                  <a:pt x="538" y="830"/>
                </a:cubicBezTo>
                <a:cubicBezTo>
                  <a:pt x="546" y="830"/>
                  <a:pt x="546" y="830"/>
                  <a:pt x="546" y="830"/>
                </a:cubicBezTo>
                <a:cubicBezTo>
                  <a:pt x="539" y="827"/>
                  <a:pt x="539" y="827"/>
                  <a:pt x="539" y="827"/>
                </a:cubicBezTo>
                <a:cubicBezTo>
                  <a:pt x="545" y="826"/>
                  <a:pt x="545" y="826"/>
                  <a:pt x="545" y="826"/>
                </a:cubicBezTo>
                <a:cubicBezTo>
                  <a:pt x="540" y="823"/>
                  <a:pt x="540" y="823"/>
                  <a:pt x="540" y="823"/>
                </a:cubicBezTo>
                <a:cubicBezTo>
                  <a:pt x="540" y="823"/>
                  <a:pt x="545" y="820"/>
                  <a:pt x="550" y="824"/>
                </a:cubicBezTo>
                <a:close/>
                <a:moveTo>
                  <a:pt x="542" y="806"/>
                </a:moveTo>
                <a:cubicBezTo>
                  <a:pt x="546" y="806"/>
                  <a:pt x="548" y="808"/>
                  <a:pt x="548" y="811"/>
                </a:cubicBezTo>
                <a:cubicBezTo>
                  <a:pt x="546" y="817"/>
                  <a:pt x="539" y="820"/>
                  <a:pt x="539" y="821"/>
                </a:cubicBezTo>
                <a:cubicBezTo>
                  <a:pt x="543" y="814"/>
                  <a:pt x="543" y="814"/>
                  <a:pt x="543" y="814"/>
                </a:cubicBezTo>
                <a:cubicBezTo>
                  <a:pt x="537" y="817"/>
                  <a:pt x="537" y="817"/>
                  <a:pt x="537" y="817"/>
                </a:cubicBezTo>
                <a:cubicBezTo>
                  <a:pt x="540" y="811"/>
                  <a:pt x="540" y="811"/>
                  <a:pt x="540" y="811"/>
                </a:cubicBezTo>
                <a:cubicBezTo>
                  <a:pt x="540" y="811"/>
                  <a:pt x="537" y="813"/>
                  <a:pt x="535" y="815"/>
                </a:cubicBezTo>
                <a:cubicBezTo>
                  <a:pt x="535" y="809"/>
                  <a:pt x="539" y="806"/>
                  <a:pt x="542" y="806"/>
                </a:cubicBezTo>
                <a:close/>
                <a:moveTo>
                  <a:pt x="535" y="826"/>
                </a:moveTo>
                <a:cubicBezTo>
                  <a:pt x="534" y="828"/>
                  <a:pt x="531" y="828"/>
                  <a:pt x="529" y="827"/>
                </a:cubicBezTo>
                <a:cubicBezTo>
                  <a:pt x="528" y="825"/>
                  <a:pt x="527" y="823"/>
                  <a:pt x="529" y="821"/>
                </a:cubicBezTo>
                <a:cubicBezTo>
                  <a:pt x="530" y="819"/>
                  <a:pt x="532" y="819"/>
                  <a:pt x="534" y="820"/>
                </a:cubicBezTo>
                <a:cubicBezTo>
                  <a:pt x="536" y="822"/>
                  <a:pt x="536" y="824"/>
                  <a:pt x="535" y="826"/>
                </a:cubicBezTo>
                <a:close/>
                <a:moveTo>
                  <a:pt x="520" y="811"/>
                </a:moveTo>
                <a:cubicBezTo>
                  <a:pt x="523" y="805"/>
                  <a:pt x="528" y="806"/>
                  <a:pt x="531" y="808"/>
                </a:cubicBezTo>
                <a:cubicBezTo>
                  <a:pt x="535" y="812"/>
                  <a:pt x="532" y="815"/>
                  <a:pt x="532" y="815"/>
                </a:cubicBezTo>
                <a:cubicBezTo>
                  <a:pt x="529" y="811"/>
                  <a:pt x="529" y="811"/>
                  <a:pt x="529" y="811"/>
                </a:cubicBezTo>
                <a:cubicBezTo>
                  <a:pt x="529" y="816"/>
                  <a:pt x="529" y="816"/>
                  <a:pt x="529" y="816"/>
                </a:cubicBezTo>
                <a:cubicBezTo>
                  <a:pt x="524" y="812"/>
                  <a:pt x="524" y="812"/>
                  <a:pt x="524" y="812"/>
                </a:cubicBezTo>
                <a:cubicBezTo>
                  <a:pt x="524" y="812"/>
                  <a:pt x="526" y="819"/>
                  <a:pt x="526" y="819"/>
                </a:cubicBezTo>
                <a:cubicBezTo>
                  <a:pt x="520" y="816"/>
                  <a:pt x="520" y="813"/>
                  <a:pt x="520" y="811"/>
                </a:cubicBezTo>
                <a:close/>
                <a:moveTo>
                  <a:pt x="517" y="821"/>
                </a:moveTo>
                <a:cubicBezTo>
                  <a:pt x="520" y="821"/>
                  <a:pt x="523" y="822"/>
                  <a:pt x="523" y="822"/>
                </a:cubicBezTo>
                <a:cubicBezTo>
                  <a:pt x="516" y="825"/>
                  <a:pt x="516" y="825"/>
                  <a:pt x="516" y="825"/>
                </a:cubicBezTo>
                <a:cubicBezTo>
                  <a:pt x="523" y="826"/>
                  <a:pt x="523" y="826"/>
                  <a:pt x="523" y="826"/>
                </a:cubicBezTo>
                <a:cubicBezTo>
                  <a:pt x="519" y="831"/>
                  <a:pt x="519" y="831"/>
                  <a:pt x="519" y="831"/>
                </a:cubicBezTo>
                <a:cubicBezTo>
                  <a:pt x="526" y="829"/>
                  <a:pt x="526" y="829"/>
                  <a:pt x="526" y="829"/>
                </a:cubicBezTo>
                <a:cubicBezTo>
                  <a:pt x="526" y="829"/>
                  <a:pt x="523" y="835"/>
                  <a:pt x="518" y="835"/>
                </a:cubicBezTo>
                <a:cubicBezTo>
                  <a:pt x="516" y="835"/>
                  <a:pt x="511" y="833"/>
                  <a:pt x="510" y="829"/>
                </a:cubicBezTo>
                <a:cubicBezTo>
                  <a:pt x="510" y="826"/>
                  <a:pt x="511" y="823"/>
                  <a:pt x="517" y="821"/>
                </a:cubicBezTo>
                <a:close/>
                <a:moveTo>
                  <a:pt x="977" y="318"/>
                </a:moveTo>
                <a:cubicBezTo>
                  <a:pt x="975" y="281"/>
                  <a:pt x="974" y="242"/>
                  <a:pt x="967" y="205"/>
                </a:cubicBezTo>
                <a:cubicBezTo>
                  <a:pt x="966" y="199"/>
                  <a:pt x="965" y="192"/>
                  <a:pt x="964" y="185"/>
                </a:cubicBezTo>
                <a:cubicBezTo>
                  <a:pt x="961" y="165"/>
                  <a:pt x="959" y="145"/>
                  <a:pt x="959" y="125"/>
                </a:cubicBezTo>
                <a:cubicBezTo>
                  <a:pt x="959" y="122"/>
                  <a:pt x="959" y="118"/>
                  <a:pt x="959" y="115"/>
                </a:cubicBezTo>
                <a:cubicBezTo>
                  <a:pt x="960" y="95"/>
                  <a:pt x="964" y="75"/>
                  <a:pt x="969" y="55"/>
                </a:cubicBezTo>
                <a:cubicBezTo>
                  <a:pt x="972" y="46"/>
                  <a:pt x="972" y="37"/>
                  <a:pt x="972" y="28"/>
                </a:cubicBezTo>
                <a:cubicBezTo>
                  <a:pt x="973" y="20"/>
                  <a:pt x="970" y="14"/>
                  <a:pt x="964" y="8"/>
                </a:cubicBezTo>
                <a:cubicBezTo>
                  <a:pt x="958" y="0"/>
                  <a:pt x="946" y="0"/>
                  <a:pt x="939" y="6"/>
                </a:cubicBezTo>
                <a:cubicBezTo>
                  <a:pt x="930" y="14"/>
                  <a:pt x="925" y="23"/>
                  <a:pt x="924" y="35"/>
                </a:cubicBezTo>
                <a:cubicBezTo>
                  <a:pt x="924" y="42"/>
                  <a:pt x="922" y="49"/>
                  <a:pt x="920" y="56"/>
                </a:cubicBezTo>
                <a:cubicBezTo>
                  <a:pt x="918" y="67"/>
                  <a:pt x="912" y="75"/>
                  <a:pt x="904" y="82"/>
                </a:cubicBezTo>
                <a:cubicBezTo>
                  <a:pt x="900" y="84"/>
                  <a:pt x="897" y="86"/>
                  <a:pt x="893" y="87"/>
                </a:cubicBezTo>
                <a:cubicBezTo>
                  <a:pt x="889" y="89"/>
                  <a:pt x="885" y="90"/>
                  <a:pt x="881" y="91"/>
                </a:cubicBezTo>
                <a:cubicBezTo>
                  <a:pt x="846" y="100"/>
                  <a:pt x="815" y="81"/>
                  <a:pt x="781" y="80"/>
                </a:cubicBezTo>
                <a:cubicBezTo>
                  <a:pt x="777" y="80"/>
                  <a:pt x="773" y="79"/>
                  <a:pt x="768" y="79"/>
                </a:cubicBezTo>
                <a:cubicBezTo>
                  <a:pt x="731" y="75"/>
                  <a:pt x="693" y="79"/>
                  <a:pt x="657" y="88"/>
                </a:cubicBezTo>
                <a:cubicBezTo>
                  <a:pt x="642" y="92"/>
                  <a:pt x="628" y="95"/>
                  <a:pt x="615" y="101"/>
                </a:cubicBezTo>
                <a:cubicBezTo>
                  <a:pt x="586" y="113"/>
                  <a:pt x="560" y="133"/>
                  <a:pt x="538" y="154"/>
                </a:cubicBezTo>
                <a:cubicBezTo>
                  <a:pt x="520" y="172"/>
                  <a:pt x="507" y="192"/>
                  <a:pt x="495" y="215"/>
                </a:cubicBezTo>
                <a:cubicBezTo>
                  <a:pt x="485" y="234"/>
                  <a:pt x="475" y="253"/>
                  <a:pt x="470" y="274"/>
                </a:cubicBezTo>
                <a:cubicBezTo>
                  <a:pt x="465" y="300"/>
                  <a:pt x="463" y="367"/>
                  <a:pt x="458" y="371"/>
                </a:cubicBezTo>
                <a:cubicBezTo>
                  <a:pt x="454" y="376"/>
                  <a:pt x="405" y="370"/>
                  <a:pt x="370" y="361"/>
                </a:cubicBezTo>
                <a:cubicBezTo>
                  <a:pt x="369" y="361"/>
                  <a:pt x="367" y="361"/>
                  <a:pt x="366" y="360"/>
                </a:cubicBezTo>
                <a:cubicBezTo>
                  <a:pt x="363" y="360"/>
                  <a:pt x="361" y="360"/>
                  <a:pt x="359" y="359"/>
                </a:cubicBezTo>
                <a:cubicBezTo>
                  <a:pt x="346" y="356"/>
                  <a:pt x="332" y="355"/>
                  <a:pt x="319" y="355"/>
                </a:cubicBezTo>
                <a:cubicBezTo>
                  <a:pt x="319" y="356"/>
                  <a:pt x="319" y="356"/>
                  <a:pt x="319" y="356"/>
                </a:cubicBezTo>
                <a:cubicBezTo>
                  <a:pt x="316" y="357"/>
                  <a:pt x="313" y="357"/>
                  <a:pt x="311" y="355"/>
                </a:cubicBezTo>
                <a:cubicBezTo>
                  <a:pt x="295" y="356"/>
                  <a:pt x="282" y="357"/>
                  <a:pt x="275" y="359"/>
                </a:cubicBezTo>
                <a:cubicBezTo>
                  <a:pt x="264" y="362"/>
                  <a:pt x="148" y="373"/>
                  <a:pt x="69" y="473"/>
                </a:cubicBezTo>
                <a:cubicBezTo>
                  <a:pt x="69" y="474"/>
                  <a:pt x="47" y="505"/>
                  <a:pt x="45" y="509"/>
                </a:cubicBezTo>
                <a:cubicBezTo>
                  <a:pt x="45" y="509"/>
                  <a:pt x="45" y="510"/>
                  <a:pt x="45" y="510"/>
                </a:cubicBezTo>
                <a:cubicBezTo>
                  <a:pt x="28" y="539"/>
                  <a:pt x="10" y="597"/>
                  <a:pt x="9" y="603"/>
                </a:cubicBezTo>
                <a:cubicBezTo>
                  <a:pt x="0" y="649"/>
                  <a:pt x="3" y="695"/>
                  <a:pt x="14" y="740"/>
                </a:cubicBezTo>
                <a:cubicBezTo>
                  <a:pt x="27" y="793"/>
                  <a:pt x="50" y="842"/>
                  <a:pt x="81" y="886"/>
                </a:cubicBezTo>
                <a:cubicBezTo>
                  <a:pt x="95" y="906"/>
                  <a:pt x="109" y="924"/>
                  <a:pt x="127" y="940"/>
                </a:cubicBezTo>
                <a:cubicBezTo>
                  <a:pt x="142" y="953"/>
                  <a:pt x="156" y="965"/>
                  <a:pt x="171" y="977"/>
                </a:cubicBezTo>
                <a:cubicBezTo>
                  <a:pt x="197" y="998"/>
                  <a:pt x="224" y="1018"/>
                  <a:pt x="255" y="1034"/>
                </a:cubicBezTo>
                <a:cubicBezTo>
                  <a:pt x="283" y="1048"/>
                  <a:pt x="312" y="1062"/>
                  <a:pt x="343" y="1071"/>
                </a:cubicBezTo>
                <a:cubicBezTo>
                  <a:pt x="354" y="1075"/>
                  <a:pt x="366" y="1079"/>
                  <a:pt x="377" y="1080"/>
                </a:cubicBezTo>
                <a:cubicBezTo>
                  <a:pt x="411" y="1085"/>
                  <a:pt x="445" y="1083"/>
                  <a:pt x="479" y="1078"/>
                </a:cubicBezTo>
                <a:cubicBezTo>
                  <a:pt x="492" y="1075"/>
                  <a:pt x="506" y="1073"/>
                  <a:pt x="519" y="1069"/>
                </a:cubicBezTo>
                <a:cubicBezTo>
                  <a:pt x="553" y="1056"/>
                  <a:pt x="584" y="1035"/>
                  <a:pt x="613" y="1012"/>
                </a:cubicBezTo>
                <a:cubicBezTo>
                  <a:pt x="632" y="997"/>
                  <a:pt x="649" y="980"/>
                  <a:pt x="666" y="962"/>
                </a:cubicBezTo>
                <a:cubicBezTo>
                  <a:pt x="674" y="953"/>
                  <a:pt x="681" y="943"/>
                  <a:pt x="688" y="933"/>
                </a:cubicBezTo>
                <a:cubicBezTo>
                  <a:pt x="704" y="906"/>
                  <a:pt x="713" y="877"/>
                  <a:pt x="719" y="847"/>
                </a:cubicBezTo>
                <a:cubicBezTo>
                  <a:pt x="725" y="819"/>
                  <a:pt x="729" y="791"/>
                  <a:pt x="731" y="763"/>
                </a:cubicBezTo>
                <a:cubicBezTo>
                  <a:pt x="731" y="763"/>
                  <a:pt x="724" y="711"/>
                  <a:pt x="715" y="670"/>
                </a:cubicBezTo>
                <a:cubicBezTo>
                  <a:pt x="705" y="629"/>
                  <a:pt x="693" y="598"/>
                  <a:pt x="713" y="590"/>
                </a:cubicBezTo>
                <a:cubicBezTo>
                  <a:pt x="733" y="583"/>
                  <a:pt x="822" y="576"/>
                  <a:pt x="858" y="561"/>
                </a:cubicBezTo>
                <a:cubicBezTo>
                  <a:pt x="859" y="560"/>
                  <a:pt x="861" y="559"/>
                  <a:pt x="862" y="558"/>
                </a:cubicBezTo>
                <a:cubicBezTo>
                  <a:pt x="890" y="542"/>
                  <a:pt x="915" y="521"/>
                  <a:pt x="933" y="493"/>
                </a:cubicBezTo>
                <a:cubicBezTo>
                  <a:pt x="948" y="471"/>
                  <a:pt x="959" y="447"/>
                  <a:pt x="965" y="421"/>
                </a:cubicBezTo>
                <a:cubicBezTo>
                  <a:pt x="972" y="394"/>
                  <a:pt x="977" y="367"/>
                  <a:pt x="978" y="339"/>
                </a:cubicBezTo>
                <a:cubicBezTo>
                  <a:pt x="978" y="332"/>
                  <a:pt x="978" y="325"/>
                  <a:pt x="977" y="318"/>
                </a:cubicBezTo>
                <a:close/>
                <a:moveTo>
                  <a:pt x="951" y="197"/>
                </a:moveTo>
                <a:cubicBezTo>
                  <a:pt x="951" y="197"/>
                  <a:pt x="963" y="276"/>
                  <a:pt x="958" y="303"/>
                </a:cubicBezTo>
                <a:cubicBezTo>
                  <a:pt x="958" y="303"/>
                  <a:pt x="945" y="298"/>
                  <a:pt x="941" y="273"/>
                </a:cubicBezTo>
                <a:cubicBezTo>
                  <a:pt x="941" y="273"/>
                  <a:pt x="934" y="227"/>
                  <a:pt x="951" y="197"/>
                </a:cubicBezTo>
                <a:close/>
                <a:moveTo>
                  <a:pt x="946" y="389"/>
                </a:moveTo>
                <a:cubicBezTo>
                  <a:pt x="940" y="396"/>
                  <a:pt x="927" y="396"/>
                  <a:pt x="927" y="396"/>
                </a:cubicBezTo>
                <a:cubicBezTo>
                  <a:pt x="931" y="388"/>
                  <a:pt x="946" y="389"/>
                  <a:pt x="946" y="389"/>
                </a:cubicBezTo>
                <a:close/>
                <a:moveTo>
                  <a:pt x="943" y="378"/>
                </a:moveTo>
                <a:cubicBezTo>
                  <a:pt x="940" y="386"/>
                  <a:pt x="924" y="390"/>
                  <a:pt x="924" y="390"/>
                </a:cubicBezTo>
                <a:cubicBezTo>
                  <a:pt x="924" y="386"/>
                  <a:pt x="943" y="378"/>
                  <a:pt x="943" y="378"/>
                </a:cubicBezTo>
                <a:close/>
                <a:moveTo>
                  <a:pt x="923" y="382"/>
                </a:moveTo>
                <a:cubicBezTo>
                  <a:pt x="922" y="374"/>
                  <a:pt x="938" y="369"/>
                  <a:pt x="938" y="369"/>
                </a:cubicBezTo>
                <a:cubicBezTo>
                  <a:pt x="936" y="377"/>
                  <a:pt x="923" y="382"/>
                  <a:pt x="923" y="382"/>
                </a:cubicBezTo>
                <a:close/>
                <a:moveTo>
                  <a:pt x="931" y="361"/>
                </a:moveTo>
                <a:cubicBezTo>
                  <a:pt x="926" y="375"/>
                  <a:pt x="919" y="375"/>
                  <a:pt x="919" y="375"/>
                </a:cubicBezTo>
                <a:cubicBezTo>
                  <a:pt x="920" y="369"/>
                  <a:pt x="931" y="361"/>
                  <a:pt x="931" y="361"/>
                </a:cubicBezTo>
                <a:close/>
                <a:moveTo>
                  <a:pt x="914" y="372"/>
                </a:moveTo>
                <a:cubicBezTo>
                  <a:pt x="912" y="365"/>
                  <a:pt x="925" y="354"/>
                  <a:pt x="925" y="354"/>
                </a:cubicBezTo>
                <a:cubicBezTo>
                  <a:pt x="926" y="358"/>
                  <a:pt x="914" y="372"/>
                  <a:pt x="914" y="372"/>
                </a:cubicBezTo>
                <a:close/>
                <a:moveTo>
                  <a:pt x="920" y="159"/>
                </a:moveTo>
                <a:cubicBezTo>
                  <a:pt x="921" y="158"/>
                  <a:pt x="921" y="157"/>
                  <a:pt x="921" y="156"/>
                </a:cubicBezTo>
                <a:cubicBezTo>
                  <a:pt x="922" y="152"/>
                  <a:pt x="923" y="148"/>
                  <a:pt x="922" y="144"/>
                </a:cubicBezTo>
                <a:cubicBezTo>
                  <a:pt x="922" y="139"/>
                  <a:pt x="923" y="134"/>
                  <a:pt x="927" y="129"/>
                </a:cubicBezTo>
                <a:cubicBezTo>
                  <a:pt x="929" y="132"/>
                  <a:pt x="930" y="134"/>
                  <a:pt x="932" y="137"/>
                </a:cubicBezTo>
                <a:cubicBezTo>
                  <a:pt x="933" y="140"/>
                  <a:pt x="934" y="144"/>
                  <a:pt x="935" y="147"/>
                </a:cubicBezTo>
                <a:cubicBezTo>
                  <a:pt x="939" y="163"/>
                  <a:pt x="934" y="179"/>
                  <a:pt x="929" y="195"/>
                </a:cubicBezTo>
                <a:cubicBezTo>
                  <a:pt x="928" y="200"/>
                  <a:pt x="926" y="204"/>
                  <a:pt x="924" y="208"/>
                </a:cubicBezTo>
                <a:cubicBezTo>
                  <a:pt x="922" y="212"/>
                  <a:pt x="920" y="216"/>
                  <a:pt x="918" y="219"/>
                </a:cubicBezTo>
                <a:cubicBezTo>
                  <a:pt x="914" y="214"/>
                  <a:pt x="918" y="208"/>
                  <a:pt x="917" y="203"/>
                </a:cubicBezTo>
                <a:cubicBezTo>
                  <a:pt x="920" y="188"/>
                  <a:pt x="920" y="174"/>
                  <a:pt x="920" y="159"/>
                </a:cubicBezTo>
                <a:close/>
                <a:moveTo>
                  <a:pt x="916" y="157"/>
                </a:moveTo>
                <a:cubicBezTo>
                  <a:pt x="916" y="158"/>
                  <a:pt x="916" y="158"/>
                  <a:pt x="917" y="159"/>
                </a:cubicBezTo>
                <a:cubicBezTo>
                  <a:pt x="915" y="174"/>
                  <a:pt x="914" y="189"/>
                  <a:pt x="912" y="204"/>
                </a:cubicBezTo>
                <a:cubicBezTo>
                  <a:pt x="911" y="208"/>
                  <a:pt x="910" y="212"/>
                  <a:pt x="909" y="216"/>
                </a:cubicBezTo>
                <a:cubicBezTo>
                  <a:pt x="903" y="213"/>
                  <a:pt x="896" y="212"/>
                  <a:pt x="890" y="213"/>
                </a:cubicBezTo>
                <a:cubicBezTo>
                  <a:pt x="887" y="213"/>
                  <a:pt x="885" y="212"/>
                  <a:pt x="884" y="209"/>
                </a:cubicBezTo>
                <a:cubicBezTo>
                  <a:pt x="882" y="206"/>
                  <a:pt x="881" y="203"/>
                  <a:pt x="879" y="200"/>
                </a:cubicBezTo>
                <a:cubicBezTo>
                  <a:pt x="877" y="196"/>
                  <a:pt x="878" y="193"/>
                  <a:pt x="881" y="189"/>
                </a:cubicBezTo>
                <a:cubicBezTo>
                  <a:pt x="884" y="187"/>
                  <a:pt x="887" y="183"/>
                  <a:pt x="890" y="180"/>
                </a:cubicBezTo>
                <a:cubicBezTo>
                  <a:pt x="896" y="173"/>
                  <a:pt x="903" y="166"/>
                  <a:pt x="906" y="158"/>
                </a:cubicBezTo>
                <a:cubicBezTo>
                  <a:pt x="908" y="154"/>
                  <a:pt x="910" y="150"/>
                  <a:pt x="914" y="148"/>
                </a:cubicBezTo>
                <a:cubicBezTo>
                  <a:pt x="916" y="149"/>
                  <a:pt x="915" y="152"/>
                  <a:pt x="916" y="154"/>
                </a:cubicBezTo>
                <a:cubicBezTo>
                  <a:pt x="915" y="155"/>
                  <a:pt x="915" y="156"/>
                  <a:pt x="916" y="157"/>
                </a:cubicBezTo>
                <a:close/>
                <a:moveTo>
                  <a:pt x="895" y="250"/>
                </a:moveTo>
                <a:cubicBezTo>
                  <a:pt x="894" y="250"/>
                  <a:pt x="892" y="251"/>
                  <a:pt x="891" y="250"/>
                </a:cubicBezTo>
                <a:cubicBezTo>
                  <a:pt x="890" y="249"/>
                  <a:pt x="890" y="247"/>
                  <a:pt x="892" y="246"/>
                </a:cubicBezTo>
                <a:cubicBezTo>
                  <a:pt x="893" y="245"/>
                  <a:pt x="894" y="245"/>
                  <a:pt x="895" y="246"/>
                </a:cubicBezTo>
                <a:cubicBezTo>
                  <a:pt x="897" y="248"/>
                  <a:pt x="896" y="249"/>
                  <a:pt x="895" y="250"/>
                </a:cubicBezTo>
                <a:close/>
                <a:moveTo>
                  <a:pt x="851" y="295"/>
                </a:moveTo>
                <a:cubicBezTo>
                  <a:pt x="851" y="295"/>
                  <a:pt x="850" y="295"/>
                  <a:pt x="850" y="295"/>
                </a:cubicBezTo>
                <a:cubicBezTo>
                  <a:pt x="848" y="295"/>
                  <a:pt x="847" y="294"/>
                  <a:pt x="845" y="293"/>
                </a:cubicBezTo>
                <a:cubicBezTo>
                  <a:pt x="845" y="293"/>
                  <a:pt x="845" y="293"/>
                  <a:pt x="845" y="293"/>
                </a:cubicBezTo>
                <a:cubicBezTo>
                  <a:pt x="845" y="293"/>
                  <a:pt x="845" y="293"/>
                  <a:pt x="845" y="293"/>
                </a:cubicBezTo>
                <a:cubicBezTo>
                  <a:pt x="847" y="295"/>
                  <a:pt x="848" y="296"/>
                  <a:pt x="850" y="298"/>
                </a:cubicBezTo>
                <a:cubicBezTo>
                  <a:pt x="850" y="298"/>
                  <a:pt x="850" y="298"/>
                  <a:pt x="850" y="298"/>
                </a:cubicBezTo>
                <a:cubicBezTo>
                  <a:pt x="850" y="298"/>
                  <a:pt x="850" y="298"/>
                  <a:pt x="850" y="298"/>
                </a:cubicBezTo>
                <a:cubicBezTo>
                  <a:pt x="847" y="297"/>
                  <a:pt x="845" y="296"/>
                  <a:pt x="844" y="294"/>
                </a:cubicBezTo>
                <a:cubicBezTo>
                  <a:pt x="844" y="294"/>
                  <a:pt x="844" y="294"/>
                  <a:pt x="844" y="294"/>
                </a:cubicBezTo>
                <a:cubicBezTo>
                  <a:pt x="844" y="296"/>
                  <a:pt x="845" y="297"/>
                  <a:pt x="846" y="298"/>
                </a:cubicBezTo>
                <a:cubicBezTo>
                  <a:pt x="846" y="299"/>
                  <a:pt x="846" y="299"/>
                  <a:pt x="846" y="299"/>
                </a:cubicBezTo>
                <a:cubicBezTo>
                  <a:pt x="845" y="298"/>
                  <a:pt x="843" y="296"/>
                  <a:pt x="842" y="296"/>
                </a:cubicBezTo>
                <a:cubicBezTo>
                  <a:pt x="842" y="296"/>
                  <a:pt x="842" y="296"/>
                  <a:pt x="842" y="296"/>
                </a:cubicBezTo>
                <a:cubicBezTo>
                  <a:pt x="843" y="297"/>
                  <a:pt x="845" y="300"/>
                  <a:pt x="845" y="300"/>
                </a:cubicBezTo>
                <a:cubicBezTo>
                  <a:pt x="844" y="300"/>
                  <a:pt x="842" y="299"/>
                  <a:pt x="842" y="298"/>
                </a:cubicBezTo>
                <a:cubicBezTo>
                  <a:pt x="841" y="298"/>
                  <a:pt x="841" y="297"/>
                  <a:pt x="840" y="297"/>
                </a:cubicBezTo>
                <a:cubicBezTo>
                  <a:pt x="840" y="298"/>
                  <a:pt x="842" y="301"/>
                  <a:pt x="843" y="302"/>
                </a:cubicBezTo>
                <a:cubicBezTo>
                  <a:pt x="841" y="302"/>
                  <a:pt x="841" y="300"/>
                  <a:pt x="840" y="299"/>
                </a:cubicBezTo>
                <a:cubicBezTo>
                  <a:pt x="839" y="300"/>
                  <a:pt x="840" y="301"/>
                  <a:pt x="840" y="301"/>
                </a:cubicBezTo>
                <a:cubicBezTo>
                  <a:pt x="840" y="302"/>
                  <a:pt x="840" y="302"/>
                  <a:pt x="841" y="303"/>
                </a:cubicBezTo>
                <a:cubicBezTo>
                  <a:pt x="838" y="303"/>
                  <a:pt x="837" y="298"/>
                  <a:pt x="836" y="296"/>
                </a:cubicBezTo>
                <a:cubicBezTo>
                  <a:pt x="835" y="295"/>
                  <a:pt x="835" y="294"/>
                  <a:pt x="834" y="293"/>
                </a:cubicBezTo>
                <a:cubicBezTo>
                  <a:pt x="834" y="293"/>
                  <a:pt x="834" y="293"/>
                  <a:pt x="834" y="293"/>
                </a:cubicBezTo>
                <a:cubicBezTo>
                  <a:pt x="835" y="293"/>
                  <a:pt x="837" y="293"/>
                  <a:pt x="838" y="291"/>
                </a:cubicBezTo>
                <a:cubicBezTo>
                  <a:pt x="838" y="290"/>
                  <a:pt x="837" y="289"/>
                  <a:pt x="837" y="288"/>
                </a:cubicBezTo>
                <a:cubicBezTo>
                  <a:pt x="839" y="288"/>
                  <a:pt x="842" y="288"/>
                  <a:pt x="844" y="289"/>
                </a:cubicBezTo>
                <a:cubicBezTo>
                  <a:pt x="847" y="289"/>
                  <a:pt x="850" y="291"/>
                  <a:pt x="853" y="293"/>
                </a:cubicBezTo>
                <a:cubicBezTo>
                  <a:pt x="853" y="293"/>
                  <a:pt x="853" y="293"/>
                  <a:pt x="853" y="293"/>
                </a:cubicBezTo>
                <a:cubicBezTo>
                  <a:pt x="853" y="294"/>
                  <a:pt x="853" y="294"/>
                  <a:pt x="853" y="294"/>
                </a:cubicBezTo>
                <a:cubicBezTo>
                  <a:pt x="851" y="293"/>
                  <a:pt x="849" y="292"/>
                  <a:pt x="847" y="291"/>
                </a:cubicBezTo>
                <a:cubicBezTo>
                  <a:pt x="847" y="291"/>
                  <a:pt x="847" y="291"/>
                  <a:pt x="847" y="291"/>
                </a:cubicBezTo>
                <a:cubicBezTo>
                  <a:pt x="846" y="291"/>
                  <a:pt x="846" y="292"/>
                  <a:pt x="846" y="292"/>
                </a:cubicBezTo>
                <a:cubicBezTo>
                  <a:pt x="848" y="293"/>
                  <a:pt x="849" y="294"/>
                  <a:pt x="851" y="295"/>
                </a:cubicBezTo>
                <a:close/>
                <a:moveTo>
                  <a:pt x="821" y="287"/>
                </a:moveTo>
                <a:cubicBezTo>
                  <a:pt x="821" y="287"/>
                  <a:pt x="821" y="287"/>
                  <a:pt x="821" y="287"/>
                </a:cubicBezTo>
                <a:cubicBezTo>
                  <a:pt x="823" y="288"/>
                  <a:pt x="826" y="289"/>
                  <a:pt x="825" y="293"/>
                </a:cubicBezTo>
                <a:cubicBezTo>
                  <a:pt x="825" y="293"/>
                  <a:pt x="825" y="293"/>
                  <a:pt x="825" y="293"/>
                </a:cubicBezTo>
                <a:cubicBezTo>
                  <a:pt x="824" y="292"/>
                  <a:pt x="822" y="292"/>
                  <a:pt x="822" y="292"/>
                </a:cubicBezTo>
                <a:cubicBezTo>
                  <a:pt x="821" y="291"/>
                  <a:pt x="822" y="290"/>
                  <a:pt x="822" y="290"/>
                </a:cubicBezTo>
                <a:cubicBezTo>
                  <a:pt x="822" y="289"/>
                  <a:pt x="821" y="288"/>
                  <a:pt x="821" y="287"/>
                </a:cubicBezTo>
                <a:close/>
                <a:moveTo>
                  <a:pt x="814" y="285"/>
                </a:moveTo>
                <a:cubicBezTo>
                  <a:pt x="814" y="285"/>
                  <a:pt x="814" y="285"/>
                  <a:pt x="814" y="285"/>
                </a:cubicBezTo>
                <a:cubicBezTo>
                  <a:pt x="814" y="284"/>
                  <a:pt x="814" y="282"/>
                  <a:pt x="814" y="281"/>
                </a:cubicBezTo>
                <a:cubicBezTo>
                  <a:pt x="814" y="280"/>
                  <a:pt x="816" y="280"/>
                  <a:pt x="817" y="279"/>
                </a:cubicBezTo>
                <a:cubicBezTo>
                  <a:pt x="820" y="276"/>
                  <a:pt x="822" y="273"/>
                  <a:pt x="825" y="271"/>
                </a:cubicBezTo>
                <a:cubicBezTo>
                  <a:pt x="826" y="270"/>
                  <a:pt x="827" y="269"/>
                  <a:pt x="828" y="268"/>
                </a:cubicBezTo>
                <a:cubicBezTo>
                  <a:pt x="829" y="270"/>
                  <a:pt x="828" y="273"/>
                  <a:pt x="827" y="274"/>
                </a:cubicBezTo>
                <a:cubicBezTo>
                  <a:pt x="825" y="279"/>
                  <a:pt x="820" y="283"/>
                  <a:pt x="814" y="285"/>
                </a:cubicBezTo>
                <a:close/>
                <a:moveTo>
                  <a:pt x="816" y="288"/>
                </a:moveTo>
                <a:cubicBezTo>
                  <a:pt x="816" y="288"/>
                  <a:pt x="817" y="288"/>
                  <a:pt x="817" y="287"/>
                </a:cubicBezTo>
                <a:cubicBezTo>
                  <a:pt x="818" y="287"/>
                  <a:pt x="818" y="288"/>
                  <a:pt x="819" y="288"/>
                </a:cubicBezTo>
                <a:cubicBezTo>
                  <a:pt x="820" y="288"/>
                  <a:pt x="820" y="290"/>
                  <a:pt x="820" y="292"/>
                </a:cubicBezTo>
                <a:cubicBezTo>
                  <a:pt x="819" y="292"/>
                  <a:pt x="818" y="292"/>
                  <a:pt x="817" y="292"/>
                </a:cubicBezTo>
                <a:cubicBezTo>
                  <a:pt x="816" y="291"/>
                  <a:pt x="816" y="291"/>
                  <a:pt x="816" y="291"/>
                </a:cubicBezTo>
                <a:cubicBezTo>
                  <a:pt x="817" y="290"/>
                  <a:pt x="816" y="289"/>
                  <a:pt x="816" y="288"/>
                </a:cubicBezTo>
                <a:close/>
                <a:moveTo>
                  <a:pt x="769" y="213"/>
                </a:moveTo>
                <a:cubicBezTo>
                  <a:pt x="771" y="215"/>
                  <a:pt x="772" y="217"/>
                  <a:pt x="774" y="217"/>
                </a:cubicBezTo>
                <a:cubicBezTo>
                  <a:pt x="774" y="217"/>
                  <a:pt x="774" y="217"/>
                  <a:pt x="774" y="218"/>
                </a:cubicBezTo>
                <a:cubicBezTo>
                  <a:pt x="774" y="218"/>
                  <a:pt x="774" y="218"/>
                  <a:pt x="774" y="218"/>
                </a:cubicBezTo>
                <a:cubicBezTo>
                  <a:pt x="769" y="217"/>
                  <a:pt x="766" y="215"/>
                  <a:pt x="764" y="210"/>
                </a:cubicBezTo>
                <a:cubicBezTo>
                  <a:pt x="764" y="210"/>
                  <a:pt x="765" y="210"/>
                  <a:pt x="765" y="210"/>
                </a:cubicBezTo>
                <a:cubicBezTo>
                  <a:pt x="765" y="210"/>
                  <a:pt x="765" y="210"/>
                  <a:pt x="765" y="209"/>
                </a:cubicBezTo>
                <a:cubicBezTo>
                  <a:pt x="766" y="210"/>
                  <a:pt x="766" y="210"/>
                  <a:pt x="767" y="210"/>
                </a:cubicBezTo>
                <a:cubicBezTo>
                  <a:pt x="770" y="210"/>
                  <a:pt x="774" y="212"/>
                  <a:pt x="775" y="215"/>
                </a:cubicBezTo>
                <a:cubicBezTo>
                  <a:pt x="774" y="215"/>
                  <a:pt x="774" y="215"/>
                  <a:pt x="774" y="215"/>
                </a:cubicBezTo>
                <a:cubicBezTo>
                  <a:pt x="773" y="215"/>
                  <a:pt x="771" y="213"/>
                  <a:pt x="770" y="212"/>
                </a:cubicBezTo>
                <a:cubicBezTo>
                  <a:pt x="769" y="213"/>
                  <a:pt x="769" y="213"/>
                  <a:pt x="769" y="213"/>
                </a:cubicBezTo>
                <a:close/>
                <a:moveTo>
                  <a:pt x="768" y="220"/>
                </a:moveTo>
                <a:cubicBezTo>
                  <a:pt x="770" y="220"/>
                  <a:pt x="771" y="220"/>
                  <a:pt x="773" y="221"/>
                </a:cubicBezTo>
                <a:cubicBezTo>
                  <a:pt x="773" y="221"/>
                  <a:pt x="773" y="221"/>
                  <a:pt x="773" y="221"/>
                </a:cubicBezTo>
                <a:cubicBezTo>
                  <a:pt x="772" y="221"/>
                  <a:pt x="766" y="223"/>
                  <a:pt x="765" y="224"/>
                </a:cubicBezTo>
                <a:cubicBezTo>
                  <a:pt x="765" y="224"/>
                  <a:pt x="765" y="224"/>
                  <a:pt x="765" y="224"/>
                </a:cubicBezTo>
                <a:cubicBezTo>
                  <a:pt x="768" y="224"/>
                  <a:pt x="770" y="223"/>
                  <a:pt x="773" y="223"/>
                </a:cubicBezTo>
                <a:cubicBezTo>
                  <a:pt x="773" y="223"/>
                  <a:pt x="773" y="223"/>
                  <a:pt x="773" y="223"/>
                </a:cubicBezTo>
                <a:cubicBezTo>
                  <a:pt x="770" y="227"/>
                  <a:pt x="762" y="228"/>
                  <a:pt x="758" y="226"/>
                </a:cubicBezTo>
                <a:cubicBezTo>
                  <a:pt x="758" y="226"/>
                  <a:pt x="758" y="226"/>
                  <a:pt x="758" y="226"/>
                </a:cubicBezTo>
                <a:cubicBezTo>
                  <a:pt x="760" y="223"/>
                  <a:pt x="761" y="222"/>
                  <a:pt x="766" y="221"/>
                </a:cubicBezTo>
                <a:cubicBezTo>
                  <a:pt x="767" y="220"/>
                  <a:pt x="767" y="220"/>
                  <a:pt x="768" y="220"/>
                </a:cubicBezTo>
                <a:close/>
                <a:moveTo>
                  <a:pt x="775" y="225"/>
                </a:moveTo>
                <a:cubicBezTo>
                  <a:pt x="775" y="227"/>
                  <a:pt x="773" y="229"/>
                  <a:pt x="773" y="230"/>
                </a:cubicBezTo>
                <a:cubicBezTo>
                  <a:pt x="774" y="230"/>
                  <a:pt x="774" y="230"/>
                  <a:pt x="774" y="230"/>
                </a:cubicBezTo>
                <a:cubicBezTo>
                  <a:pt x="775" y="229"/>
                  <a:pt x="776" y="228"/>
                  <a:pt x="777" y="226"/>
                </a:cubicBezTo>
                <a:cubicBezTo>
                  <a:pt x="777" y="226"/>
                  <a:pt x="777" y="226"/>
                  <a:pt x="777" y="226"/>
                </a:cubicBezTo>
                <a:cubicBezTo>
                  <a:pt x="777" y="226"/>
                  <a:pt x="777" y="226"/>
                  <a:pt x="777" y="226"/>
                </a:cubicBezTo>
                <a:cubicBezTo>
                  <a:pt x="778" y="230"/>
                  <a:pt x="775" y="233"/>
                  <a:pt x="773" y="235"/>
                </a:cubicBezTo>
                <a:cubicBezTo>
                  <a:pt x="772" y="236"/>
                  <a:pt x="771" y="237"/>
                  <a:pt x="771" y="237"/>
                </a:cubicBezTo>
                <a:cubicBezTo>
                  <a:pt x="770" y="237"/>
                  <a:pt x="770" y="237"/>
                  <a:pt x="770" y="237"/>
                </a:cubicBezTo>
                <a:cubicBezTo>
                  <a:pt x="770" y="232"/>
                  <a:pt x="771" y="228"/>
                  <a:pt x="775" y="225"/>
                </a:cubicBezTo>
                <a:close/>
                <a:moveTo>
                  <a:pt x="795" y="242"/>
                </a:moveTo>
                <a:cubicBezTo>
                  <a:pt x="796" y="244"/>
                  <a:pt x="798" y="245"/>
                  <a:pt x="800" y="246"/>
                </a:cubicBezTo>
                <a:cubicBezTo>
                  <a:pt x="800" y="247"/>
                  <a:pt x="800" y="253"/>
                  <a:pt x="800" y="254"/>
                </a:cubicBezTo>
                <a:cubicBezTo>
                  <a:pt x="800" y="254"/>
                  <a:pt x="800" y="254"/>
                  <a:pt x="800" y="254"/>
                </a:cubicBezTo>
                <a:cubicBezTo>
                  <a:pt x="796" y="249"/>
                  <a:pt x="789" y="242"/>
                  <a:pt x="783" y="240"/>
                </a:cubicBezTo>
                <a:cubicBezTo>
                  <a:pt x="781" y="239"/>
                  <a:pt x="780" y="238"/>
                  <a:pt x="778" y="238"/>
                </a:cubicBezTo>
                <a:cubicBezTo>
                  <a:pt x="776" y="238"/>
                  <a:pt x="775" y="238"/>
                  <a:pt x="774" y="237"/>
                </a:cubicBezTo>
                <a:cubicBezTo>
                  <a:pt x="774" y="237"/>
                  <a:pt x="774" y="237"/>
                  <a:pt x="774" y="237"/>
                </a:cubicBezTo>
                <a:cubicBezTo>
                  <a:pt x="777" y="236"/>
                  <a:pt x="777" y="232"/>
                  <a:pt x="779" y="230"/>
                </a:cubicBezTo>
                <a:cubicBezTo>
                  <a:pt x="780" y="231"/>
                  <a:pt x="780" y="233"/>
                  <a:pt x="781" y="234"/>
                </a:cubicBezTo>
                <a:cubicBezTo>
                  <a:pt x="782" y="236"/>
                  <a:pt x="786" y="238"/>
                  <a:pt x="787" y="239"/>
                </a:cubicBezTo>
                <a:cubicBezTo>
                  <a:pt x="788" y="239"/>
                  <a:pt x="788" y="239"/>
                  <a:pt x="788" y="239"/>
                </a:cubicBezTo>
                <a:cubicBezTo>
                  <a:pt x="788" y="236"/>
                  <a:pt x="789" y="233"/>
                  <a:pt x="789" y="229"/>
                </a:cubicBezTo>
                <a:cubicBezTo>
                  <a:pt x="789" y="229"/>
                  <a:pt x="789" y="229"/>
                  <a:pt x="789" y="229"/>
                </a:cubicBezTo>
                <a:cubicBezTo>
                  <a:pt x="791" y="231"/>
                  <a:pt x="794" y="231"/>
                  <a:pt x="797" y="231"/>
                </a:cubicBezTo>
                <a:cubicBezTo>
                  <a:pt x="797" y="231"/>
                  <a:pt x="797" y="231"/>
                  <a:pt x="797" y="231"/>
                </a:cubicBezTo>
                <a:cubicBezTo>
                  <a:pt x="795" y="233"/>
                  <a:pt x="793" y="239"/>
                  <a:pt x="795" y="242"/>
                </a:cubicBezTo>
                <a:close/>
                <a:moveTo>
                  <a:pt x="821" y="263"/>
                </a:moveTo>
                <a:cubicBezTo>
                  <a:pt x="822" y="262"/>
                  <a:pt x="824" y="260"/>
                  <a:pt x="826" y="259"/>
                </a:cubicBezTo>
                <a:cubicBezTo>
                  <a:pt x="828" y="261"/>
                  <a:pt x="827" y="264"/>
                  <a:pt x="826" y="266"/>
                </a:cubicBezTo>
                <a:cubicBezTo>
                  <a:pt x="824" y="269"/>
                  <a:pt x="822" y="271"/>
                  <a:pt x="820" y="274"/>
                </a:cubicBezTo>
                <a:cubicBezTo>
                  <a:pt x="817" y="276"/>
                  <a:pt x="815" y="278"/>
                  <a:pt x="813" y="280"/>
                </a:cubicBezTo>
                <a:cubicBezTo>
                  <a:pt x="813" y="280"/>
                  <a:pt x="813" y="280"/>
                  <a:pt x="813" y="280"/>
                </a:cubicBezTo>
                <a:cubicBezTo>
                  <a:pt x="813" y="278"/>
                  <a:pt x="813" y="276"/>
                  <a:pt x="812" y="275"/>
                </a:cubicBezTo>
                <a:cubicBezTo>
                  <a:pt x="815" y="271"/>
                  <a:pt x="818" y="267"/>
                  <a:pt x="821" y="263"/>
                </a:cubicBezTo>
                <a:close/>
                <a:moveTo>
                  <a:pt x="812" y="272"/>
                </a:moveTo>
                <a:cubicBezTo>
                  <a:pt x="811" y="272"/>
                  <a:pt x="812" y="272"/>
                  <a:pt x="811" y="272"/>
                </a:cubicBezTo>
                <a:cubicBezTo>
                  <a:pt x="811" y="272"/>
                  <a:pt x="810" y="268"/>
                  <a:pt x="810" y="268"/>
                </a:cubicBezTo>
                <a:cubicBezTo>
                  <a:pt x="811" y="266"/>
                  <a:pt x="813" y="263"/>
                  <a:pt x="814" y="261"/>
                </a:cubicBezTo>
                <a:cubicBezTo>
                  <a:pt x="816" y="259"/>
                  <a:pt x="817" y="256"/>
                  <a:pt x="819" y="253"/>
                </a:cubicBezTo>
                <a:cubicBezTo>
                  <a:pt x="820" y="251"/>
                  <a:pt x="821" y="249"/>
                  <a:pt x="823" y="248"/>
                </a:cubicBezTo>
                <a:cubicBezTo>
                  <a:pt x="824" y="249"/>
                  <a:pt x="825" y="253"/>
                  <a:pt x="825" y="255"/>
                </a:cubicBezTo>
                <a:cubicBezTo>
                  <a:pt x="824" y="258"/>
                  <a:pt x="822" y="260"/>
                  <a:pt x="820" y="262"/>
                </a:cubicBezTo>
                <a:cubicBezTo>
                  <a:pt x="818" y="264"/>
                  <a:pt x="816" y="267"/>
                  <a:pt x="814" y="269"/>
                </a:cubicBezTo>
                <a:cubicBezTo>
                  <a:pt x="813" y="270"/>
                  <a:pt x="812" y="271"/>
                  <a:pt x="812" y="272"/>
                </a:cubicBezTo>
                <a:close/>
                <a:moveTo>
                  <a:pt x="826" y="232"/>
                </a:moveTo>
                <a:cubicBezTo>
                  <a:pt x="826" y="232"/>
                  <a:pt x="827" y="232"/>
                  <a:pt x="828" y="232"/>
                </a:cubicBezTo>
                <a:cubicBezTo>
                  <a:pt x="828" y="233"/>
                  <a:pt x="829" y="234"/>
                  <a:pt x="830" y="235"/>
                </a:cubicBezTo>
                <a:cubicBezTo>
                  <a:pt x="830" y="237"/>
                  <a:pt x="828" y="238"/>
                  <a:pt x="826" y="239"/>
                </a:cubicBezTo>
                <a:cubicBezTo>
                  <a:pt x="822" y="239"/>
                  <a:pt x="821" y="233"/>
                  <a:pt x="826" y="232"/>
                </a:cubicBezTo>
                <a:close/>
                <a:moveTo>
                  <a:pt x="823" y="230"/>
                </a:moveTo>
                <a:cubicBezTo>
                  <a:pt x="819" y="230"/>
                  <a:pt x="818" y="224"/>
                  <a:pt x="823" y="223"/>
                </a:cubicBezTo>
                <a:cubicBezTo>
                  <a:pt x="823" y="223"/>
                  <a:pt x="823" y="223"/>
                  <a:pt x="823" y="223"/>
                </a:cubicBezTo>
                <a:cubicBezTo>
                  <a:pt x="824" y="225"/>
                  <a:pt x="825" y="227"/>
                  <a:pt x="826" y="229"/>
                </a:cubicBezTo>
                <a:cubicBezTo>
                  <a:pt x="825" y="229"/>
                  <a:pt x="824" y="230"/>
                  <a:pt x="823" y="230"/>
                </a:cubicBezTo>
                <a:close/>
                <a:moveTo>
                  <a:pt x="822" y="243"/>
                </a:moveTo>
                <a:cubicBezTo>
                  <a:pt x="822" y="245"/>
                  <a:pt x="819" y="248"/>
                  <a:pt x="818" y="250"/>
                </a:cubicBezTo>
                <a:cubicBezTo>
                  <a:pt x="815" y="255"/>
                  <a:pt x="812" y="260"/>
                  <a:pt x="810" y="266"/>
                </a:cubicBezTo>
                <a:cubicBezTo>
                  <a:pt x="810" y="266"/>
                  <a:pt x="809" y="266"/>
                  <a:pt x="809" y="266"/>
                </a:cubicBezTo>
                <a:cubicBezTo>
                  <a:pt x="809" y="264"/>
                  <a:pt x="808" y="263"/>
                  <a:pt x="808" y="262"/>
                </a:cubicBezTo>
                <a:cubicBezTo>
                  <a:pt x="808" y="260"/>
                  <a:pt x="809" y="258"/>
                  <a:pt x="810" y="256"/>
                </a:cubicBezTo>
                <a:cubicBezTo>
                  <a:pt x="811" y="252"/>
                  <a:pt x="813" y="247"/>
                  <a:pt x="815" y="243"/>
                </a:cubicBezTo>
                <a:cubicBezTo>
                  <a:pt x="816" y="241"/>
                  <a:pt x="817" y="239"/>
                  <a:pt x="819" y="237"/>
                </a:cubicBezTo>
                <a:cubicBezTo>
                  <a:pt x="819" y="238"/>
                  <a:pt x="822" y="242"/>
                  <a:pt x="822" y="243"/>
                </a:cubicBezTo>
                <a:close/>
                <a:moveTo>
                  <a:pt x="783" y="256"/>
                </a:moveTo>
                <a:cubicBezTo>
                  <a:pt x="786" y="257"/>
                  <a:pt x="788" y="259"/>
                  <a:pt x="790" y="263"/>
                </a:cubicBezTo>
                <a:cubicBezTo>
                  <a:pt x="791" y="264"/>
                  <a:pt x="791" y="267"/>
                  <a:pt x="792" y="269"/>
                </a:cubicBezTo>
                <a:cubicBezTo>
                  <a:pt x="792" y="270"/>
                  <a:pt x="794" y="275"/>
                  <a:pt x="793" y="276"/>
                </a:cubicBezTo>
                <a:cubicBezTo>
                  <a:pt x="792" y="275"/>
                  <a:pt x="789" y="275"/>
                  <a:pt x="789" y="274"/>
                </a:cubicBezTo>
                <a:cubicBezTo>
                  <a:pt x="788" y="270"/>
                  <a:pt x="788" y="270"/>
                  <a:pt x="788" y="270"/>
                </a:cubicBezTo>
                <a:cubicBezTo>
                  <a:pt x="786" y="267"/>
                  <a:pt x="785" y="264"/>
                  <a:pt x="784" y="260"/>
                </a:cubicBezTo>
                <a:cubicBezTo>
                  <a:pt x="783" y="259"/>
                  <a:pt x="783" y="258"/>
                  <a:pt x="783" y="257"/>
                </a:cubicBezTo>
                <a:cubicBezTo>
                  <a:pt x="783" y="256"/>
                  <a:pt x="783" y="256"/>
                  <a:pt x="783" y="256"/>
                </a:cubicBezTo>
                <a:close/>
                <a:moveTo>
                  <a:pt x="783" y="246"/>
                </a:moveTo>
                <a:cubicBezTo>
                  <a:pt x="784" y="246"/>
                  <a:pt x="785" y="246"/>
                  <a:pt x="786" y="247"/>
                </a:cubicBezTo>
                <a:cubicBezTo>
                  <a:pt x="787" y="249"/>
                  <a:pt x="786" y="252"/>
                  <a:pt x="784" y="252"/>
                </a:cubicBezTo>
                <a:cubicBezTo>
                  <a:pt x="780" y="252"/>
                  <a:pt x="779" y="247"/>
                  <a:pt x="783" y="246"/>
                </a:cubicBezTo>
                <a:close/>
                <a:moveTo>
                  <a:pt x="791" y="257"/>
                </a:moveTo>
                <a:cubicBezTo>
                  <a:pt x="788" y="257"/>
                  <a:pt x="787" y="252"/>
                  <a:pt x="790" y="251"/>
                </a:cubicBezTo>
                <a:cubicBezTo>
                  <a:pt x="792" y="251"/>
                  <a:pt x="793" y="251"/>
                  <a:pt x="793" y="252"/>
                </a:cubicBezTo>
                <a:cubicBezTo>
                  <a:pt x="794" y="254"/>
                  <a:pt x="793" y="257"/>
                  <a:pt x="791" y="257"/>
                </a:cubicBezTo>
                <a:close/>
                <a:moveTo>
                  <a:pt x="795" y="257"/>
                </a:moveTo>
                <a:cubicBezTo>
                  <a:pt x="796" y="257"/>
                  <a:pt x="797" y="257"/>
                  <a:pt x="798" y="258"/>
                </a:cubicBezTo>
                <a:cubicBezTo>
                  <a:pt x="799" y="260"/>
                  <a:pt x="797" y="262"/>
                  <a:pt x="795" y="262"/>
                </a:cubicBezTo>
                <a:cubicBezTo>
                  <a:pt x="793" y="262"/>
                  <a:pt x="792" y="259"/>
                  <a:pt x="795" y="257"/>
                </a:cubicBezTo>
                <a:close/>
                <a:moveTo>
                  <a:pt x="793" y="264"/>
                </a:moveTo>
                <a:cubicBezTo>
                  <a:pt x="793" y="264"/>
                  <a:pt x="793" y="264"/>
                  <a:pt x="793" y="264"/>
                </a:cubicBezTo>
                <a:cubicBezTo>
                  <a:pt x="797" y="266"/>
                  <a:pt x="801" y="271"/>
                  <a:pt x="801" y="277"/>
                </a:cubicBezTo>
                <a:cubicBezTo>
                  <a:pt x="801" y="278"/>
                  <a:pt x="802" y="280"/>
                  <a:pt x="802" y="282"/>
                </a:cubicBezTo>
                <a:cubicBezTo>
                  <a:pt x="802" y="282"/>
                  <a:pt x="802" y="282"/>
                  <a:pt x="802" y="282"/>
                </a:cubicBezTo>
                <a:cubicBezTo>
                  <a:pt x="801" y="280"/>
                  <a:pt x="798" y="279"/>
                  <a:pt x="797" y="277"/>
                </a:cubicBezTo>
                <a:lnTo>
                  <a:pt x="793" y="264"/>
                </a:lnTo>
                <a:close/>
                <a:moveTo>
                  <a:pt x="800" y="262"/>
                </a:moveTo>
                <a:cubicBezTo>
                  <a:pt x="801" y="262"/>
                  <a:pt x="801" y="262"/>
                  <a:pt x="801" y="262"/>
                </a:cubicBezTo>
                <a:cubicBezTo>
                  <a:pt x="802" y="263"/>
                  <a:pt x="804" y="265"/>
                  <a:pt x="804" y="268"/>
                </a:cubicBezTo>
                <a:cubicBezTo>
                  <a:pt x="804" y="272"/>
                  <a:pt x="805" y="280"/>
                  <a:pt x="808" y="284"/>
                </a:cubicBezTo>
                <a:cubicBezTo>
                  <a:pt x="808" y="284"/>
                  <a:pt x="808" y="284"/>
                  <a:pt x="808" y="284"/>
                </a:cubicBezTo>
                <a:cubicBezTo>
                  <a:pt x="807" y="284"/>
                  <a:pt x="807" y="283"/>
                  <a:pt x="807" y="283"/>
                </a:cubicBezTo>
                <a:cubicBezTo>
                  <a:pt x="805" y="281"/>
                  <a:pt x="805" y="278"/>
                  <a:pt x="804" y="276"/>
                </a:cubicBezTo>
                <a:cubicBezTo>
                  <a:pt x="803" y="274"/>
                  <a:pt x="803" y="274"/>
                  <a:pt x="803" y="274"/>
                </a:cubicBezTo>
                <a:cubicBezTo>
                  <a:pt x="801" y="271"/>
                  <a:pt x="800" y="265"/>
                  <a:pt x="800" y="262"/>
                </a:cubicBezTo>
                <a:close/>
                <a:moveTo>
                  <a:pt x="815" y="237"/>
                </a:moveTo>
                <a:cubicBezTo>
                  <a:pt x="814" y="239"/>
                  <a:pt x="813" y="240"/>
                  <a:pt x="812" y="242"/>
                </a:cubicBezTo>
                <a:cubicBezTo>
                  <a:pt x="810" y="248"/>
                  <a:pt x="807" y="254"/>
                  <a:pt x="806" y="260"/>
                </a:cubicBezTo>
                <a:cubicBezTo>
                  <a:pt x="806" y="260"/>
                  <a:pt x="806" y="260"/>
                  <a:pt x="806" y="260"/>
                </a:cubicBezTo>
                <a:cubicBezTo>
                  <a:pt x="805" y="259"/>
                  <a:pt x="804" y="258"/>
                  <a:pt x="804" y="257"/>
                </a:cubicBezTo>
                <a:cubicBezTo>
                  <a:pt x="804" y="256"/>
                  <a:pt x="804" y="254"/>
                  <a:pt x="804" y="252"/>
                </a:cubicBezTo>
                <a:cubicBezTo>
                  <a:pt x="804" y="250"/>
                  <a:pt x="805" y="248"/>
                  <a:pt x="805" y="247"/>
                </a:cubicBezTo>
                <a:cubicBezTo>
                  <a:pt x="807" y="243"/>
                  <a:pt x="808" y="239"/>
                  <a:pt x="810" y="235"/>
                </a:cubicBezTo>
                <a:cubicBezTo>
                  <a:pt x="811" y="234"/>
                  <a:pt x="812" y="232"/>
                  <a:pt x="814" y="230"/>
                </a:cubicBezTo>
                <a:cubicBezTo>
                  <a:pt x="814" y="231"/>
                  <a:pt x="817" y="233"/>
                  <a:pt x="816" y="235"/>
                </a:cubicBezTo>
                <a:cubicBezTo>
                  <a:pt x="816" y="235"/>
                  <a:pt x="816" y="236"/>
                  <a:pt x="815" y="237"/>
                </a:cubicBezTo>
                <a:close/>
                <a:moveTo>
                  <a:pt x="806" y="234"/>
                </a:moveTo>
                <a:cubicBezTo>
                  <a:pt x="805" y="237"/>
                  <a:pt x="803" y="239"/>
                  <a:pt x="802" y="242"/>
                </a:cubicBezTo>
                <a:cubicBezTo>
                  <a:pt x="802" y="242"/>
                  <a:pt x="802" y="242"/>
                  <a:pt x="802" y="242"/>
                </a:cubicBezTo>
                <a:cubicBezTo>
                  <a:pt x="802" y="242"/>
                  <a:pt x="802" y="242"/>
                  <a:pt x="802" y="242"/>
                </a:cubicBezTo>
                <a:cubicBezTo>
                  <a:pt x="802" y="241"/>
                  <a:pt x="801" y="240"/>
                  <a:pt x="801" y="239"/>
                </a:cubicBezTo>
                <a:cubicBezTo>
                  <a:pt x="800" y="239"/>
                  <a:pt x="800" y="239"/>
                  <a:pt x="799" y="238"/>
                </a:cubicBezTo>
                <a:cubicBezTo>
                  <a:pt x="800" y="237"/>
                  <a:pt x="802" y="237"/>
                  <a:pt x="802" y="236"/>
                </a:cubicBezTo>
                <a:cubicBezTo>
                  <a:pt x="804" y="234"/>
                  <a:pt x="803" y="232"/>
                  <a:pt x="807" y="231"/>
                </a:cubicBezTo>
                <a:cubicBezTo>
                  <a:pt x="807" y="231"/>
                  <a:pt x="808" y="231"/>
                  <a:pt x="808" y="231"/>
                </a:cubicBezTo>
                <a:cubicBezTo>
                  <a:pt x="808" y="231"/>
                  <a:pt x="808" y="231"/>
                  <a:pt x="808" y="231"/>
                </a:cubicBezTo>
                <a:cubicBezTo>
                  <a:pt x="808" y="232"/>
                  <a:pt x="807" y="233"/>
                  <a:pt x="806" y="234"/>
                </a:cubicBezTo>
                <a:close/>
                <a:moveTo>
                  <a:pt x="779" y="221"/>
                </a:moveTo>
                <a:cubicBezTo>
                  <a:pt x="779" y="221"/>
                  <a:pt x="779" y="221"/>
                  <a:pt x="780" y="221"/>
                </a:cubicBezTo>
                <a:cubicBezTo>
                  <a:pt x="780" y="222"/>
                  <a:pt x="780" y="223"/>
                  <a:pt x="780" y="223"/>
                </a:cubicBezTo>
                <a:cubicBezTo>
                  <a:pt x="779" y="223"/>
                  <a:pt x="779" y="223"/>
                  <a:pt x="779" y="223"/>
                </a:cubicBezTo>
                <a:cubicBezTo>
                  <a:pt x="778" y="223"/>
                  <a:pt x="777" y="223"/>
                  <a:pt x="777" y="222"/>
                </a:cubicBezTo>
                <a:cubicBezTo>
                  <a:pt x="777" y="221"/>
                  <a:pt x="778" y="221"/>
                  <a:pt x="779" y="221"/>
                </a:cubicBezTo>
                <a:close/>
                <a:moveTo>
                  <a:pt x="777" y="218"/>
                </a:moveTo>
                <a:cubicBezTo>
                  <a:pt x="777" y="217"/>
                  <a:pt x="778" y="217"/>
                  <a:pt x="778" y="216"/>
                </a:cubicBezTo>
                <a:cubicBezTo>
                  <a:pt x="779" y="216"/>
                  <a:pt x="779" y="217"/>
                  <a:pt x="780" y="217"/>
                </a:cubicBezTo>
                <a:cubicBezTo>
                  <a:pt x="780" y="217"/>
                  <a:pt x="780" y="217"/>
                  <a:pt x="780" y="218"/>
                </a:cubicBezTo>
                <a:cubicBezTo>
                  <a:pt x="780" y="218"/>
                  <a:pt x="780" y="219"/>
                  <a:pt x="779" y="219"/>
                </a:cubicBezTo>
                <a:cubicBezTo>
                  <a:pt x="779" y="219"/>
                  <a:pt x="779" y="219"/>
                  <a:pt x="778" y="219"/>
                </a:cubicBezTo>
                <a:cubicBezTo>
                  <a:pt x="778" y="219"/>
                  <a:pt x="778" y="219"/>
                  <a:pt x="778" y="219"/>
                </a:cubicBezTo>
                <a:cubicBezTo>
                  <a:pt x="777" y="218"/>
                  <a:pt x="777" y="218"/>
                  <a:pt x="777" y="218"/>
                </a:cubicBezTo>
                <a:close/>
                <a:moveTo>
                  <a:pt x="786" y="222"/>
                </a:moveTo>
                <a:cubicBezTo>
                  <a:pt x="787" y="221"/>
                  <a:pt x="787" y="221"/>
                  <a:pt x="787" y="221"/>
                </a:cubicBezTo>
                <a:cubicBezTo>
                  <a:pt x="789" y="222"/>
                  <a:pt x="792" y="222"/>
                  <a:pt x="794" y="222"/>
                </a:cubicBezTo>
                <a:cubicBezTo>
                  <a:pt x="793" y="221"/>
                  <a:pt x="788" y="221"/>
                  <a:pt x="787" y="220"/>
                </a:cubicBezTo>
                <a:cubicBezTo>
                  <a:pt x="787" y="220"/>
                  <a:pt x="787" y="220"/>
                  <a:pt x="787" y="220"/>
                </a:cubicBezTo>
                <a:cubicBezTo>
                  <a:pt x="787" y="219"/>
                  <a:pt x="787" y="219"/>
                  <a:pt x="788" y="219"/>
                </a:cubicBezTo>
                <a:cubicBezTo>
                  <a:pt x="788" y="219"/>
                  <a:pt x="789" y="219"/>
                  <a:pt x="790" y="219"/>
                </a:cubicBezTo>
                <a:cubicBezTo>
                  <a:pt x="791" y="219"/>
                  <a:pt x="792" y="219"/>
                  <a:pt x="793" y="219"/>
                </a:cubicBezTo>
                <a:cubicBezTo>
                  <a:pt x="796" y="219"/>
                  <a:pt x="799" y="221"/>
                  <a:pt x="801" y="223"/>
                </a:cubicBezTo>
                <a:cubicBezTo>
                  <a:pt x="801" y="223"/>
                  <a:pt x="801" y="223"/>
                  <a:pt x="801" y="223"/>
                </a:cubicBezTo>
                <a:cubicBezTo>
                  <a:pt x="796" y="225"/>
                  <a:pt x="788" y="225"/>
                  <a:pt x="786" y="222"/>
                </a:cubicBezTo>
                <a:close/>
                <a:moveTo>
                  <a:pt x="786" y="216"/>
                </a:moveTo>
                <a:cubicBezTo>
                  <a:pt x="786" y="216"/>
                  <a:pt x="786" y="216"/>
                  <a:pt x="786" y="216"/>
                </a:cubicBezTo>
                <a:cubicBezTo>
                  <a:pt x="787" y="214"/>
                  <a:pt x="792" y="211"/>
                  <a:pt x="792" y="210"/>
                </a:cubicBezTo>
                <a:cubicBezTo>
                  <a:pt x="792" y="210"/>
                  <a:pt x="792" y="210"/>
                  <a:pt x="792" y="210"/>
                </a:cubicBezTo>
                <a:cubicBezTo>
                  <a:pt x="791" y="210"/>
                  <a:pt x="786" y="214"/>
                  <a:pt x="784" y="214"/>
                </a:cubicBezTo>
                <a:cubicBezTo>
                  <a:pt x="784" y="214"/>
                  <a:pt x="784" y="214"/>
                  <a:pt x="784" y="214"/>
                </a:cubicBezTo>
                <a:cubicBezTo>
                  <a:pt x="785" y="211"/>
                  <a:pt x="790" y="208"/>
                  <a:pt x="794" y="207"/>
                </a:cubicBezTo>
                <a:cubicBezTo>
                  <a:pt x="795" y="207"/>
                  <a:pt x="796" y="207"/>
                  <a:pt x="796" y="207"/>
                </a:cubicBezTo>
                <a:cubicBezTo>
                  <a:pt x="796" y="207"/>
                  <a:pt x="796" y="207"/>
                  <a:pt x="796" y="207"/>
                </a:cubicBezTo>
                <a:cubicBezTo>
                  <a:pt x="796" y="208"/>
                  <a:pt x="796" y="209"/>
                  <a:pt x="795" y="210"/>
                </a:cubicBezTo>
                <a:cubicBezTo>
                  <a:pt x="794" y="212"/>
                  <a:pt x="793" y="214"/>
                  <a:pt x="790" y="215"/>
                </a:cubicBezTo>
                <a:cubicBezTo>
                  <a:pt x="789" y="216"/>
                  <a:pt x="787" y="216"/>
                  <a:pt x="786" y="216"/>
                </a:cubicBezTo>
                <a:close/>
                <a:moveTo>
                  <a:pt x="786" y="235"/>
                </a:moveTo>
                <a:cubicBezTo>
                  <a:pt x="786" y="235"/>
                  <a:pt x="786" y="235"/>
                  <a:pt x="786" y="235"/>
                </a:cubicBezTo>
                <a:cubicBezTo>
                  <a:pt x="783" y="234"/>
                  <a:pt x="781" y="232"/>
                  <a:pt x="781" y="228"/>
                </a:cubicBezTo>
                <a:cubicBezTo>
                  <a:pt x="781" y="227"/>
                  <a:pt x="781" y="226"/>
                  <a:pt x="781" y="225"/>
                </a:cubicBezTo>
                <a:cubicBezTo>
                  <a:pt x="782" y="226"/>
                  <a:pt x="783" y="229"/>
                  <a:pt x="784" y="230"/>
                </a:cubicBezTo>
                <a:cubicBezTo>
                  <a:pt x="784" y="230"/>
                  <a:pt x="784" y="230"/>
                  <a:pt x="784" y="230"/>
                </a:cubicBezTo>
                <a:cubicBezTo>
                  <a:pt x="784" y="230"/>
                  <a:pt x="784" y="230"/>
                  <a:pt x="784" y="230"/>
                </a:cubicBezTo>
                <a:cubicBezTo>
                  <a:pt x="784" y="229"/>
                  <a:pt x="782" y="225"/>
                  <a:pt x="783" y="225"/>
                </a:cubicBezTo>
                <a:cubicBezTo>
                  <a:pt x="787" y="227"/>
                  <a:pt x="787" y="230"/>
                  <a:pt x="786" y="235"/>
                </a:cubicBezTo>
                <a:close/>
                <a:moveTo>
                  <a:pt x="783" y="220"/>
                </a:moveTo>
                <a:cubicBezTo>
                  <a:pt x="782" y="221"/>
                  <a:pt x="782" y="221"/>
                  <a:pt x="781" y="221"/>
                </a:cubicBezTo>
                <a:cubicBezTo>
                  <a:pt x="781" y="220"/>
                  <a:pt x="781" y="220"/>
                  <a:pt x="781" y="220"/>
                </a:cubicBezTo>
                <a:cubicBezTo>
                  <a:pt x="781" y="219"/>
                  <a:pt x="781" y="218"/>
                  <a:pt x="782" y="218"/>
                </a:cubicBezTo>
                <a:cubicBezTo>
                  <a:pt x="784" y="218"/>
                  <a:pt x="784" y="219"/>
                  <a:pt x="783" y="220"/>
                </a:cubicBezTo>
                <a:close/>
                <a:moveTo>
                  <a:pt x="782" y="211"/>
                </a:moveTo>
                <a:cubicBezTo>
                  <a:pt x="782" y="212"/>
                  <a:pt x="782" y="213"/>
                  <a:pt x="781" y="213"/>
                </a:cubicBezTo>
                <a:cubicBezTo>
                  <a:pt x="781" y="213"/>
                  <a:pt x="781" y="213"/>
                  <a:pt x="781" y="213"/>
                </a:cubicBezTo>
                <a:cubicBezTo>
                  <a:pt x="781" y="212"/>
                  <a:pt x="780" y="207"/>
                  <a:pt x="779" y="206"/>
                </a:cubicBezTo>
                <a:cubicBezTo>
                  <a:pt x="779" y="206"/>
                  <a:pt x="779" y="206"/>
                  <a:pt x="779" y="206"/>
                </a:cubicBezTo>
                <a:cubicBezTo>
                  <a:pt x="779" y="206"/>
                  <a:pt x="779" y="206"/>
                  <a:pt x="779" y="206"/>
                </a:cubicBezTo>
                <a:cubicBezTo>
                  <a:pt x="779" y="209"/>
                  <a:pt x="779" y="211"/>
                  <a:pt x="779" y="214"/>
                </a:cubicBezTo>
                <a:cubicBezTo>
                  <a:pt x="779" y="214"/>
                  <a:pt x="778" y="214"/>
                  <a:pt x="778" y="214"/>
                </a:cubicBezTo>
                <a:cubicBezTo>
                  <a:pt x="778" y="213"/>
                  <a:pt x="777" y="211"/>
                  <a:pt x="777" y="210"/>
                </a:cubicBezTo>
                <a:cubicBezTo>
                  <a:pt x="776" y="207"/>
                  <a:pt x="777" y="202"/>
                  <a:pt x="779" y="200"/>
                </a:cubicBezTo>
                <a:cubicBezTo>
                  <a:pt x="779" y="200"/>
                  <a:pt x="779" y="200"/>
                  <a:pt x="779" y="200"/>
                </a:cubicBezTo>
                <a:cubicBezTo>
                  <a:pt x="781" y="204"/>
                  <a:pt x="782" y="208"/>
                  <a:pt x="782" y="211"/>
                </a:cubicBezTo>
                <a:close/>
                <a:moveTo>
                  <a:pt x="774" y="242"/>
                </a:moveTo>
                <a:cubicBezTo>
                  <a:pt x="775" y="242"/>
                  <a:pt x="776" y="242"/>
                  <a:pt x="777" y="243"/>
                </a:cubicBezTo>
                <a:cubicBezTo>
                  <a:pt x="778" y="245"/>
                  <a:pt x="777" y="247"/>
                  <a:pt x="775" y="248"/>
                </a:cubicBezTo>
                <a:cubicBezTo>
                  <a:pt x="771" y="248"/>
                  <a:pt x="770" y="243"/>
                  <a:pt x="774" y="242"/>
                </a:cubicBezTo>
                <a:close/>
                <a:moveTo>
                  <a:pt x="773" y="251"/>
                </a:moveTo>
                <a:cubicBezTo>
                  <a:pt x="774" y="251"/>
                  <a:pt x="774" y="252"/>
                  <a:pt x="775" y="252"/>
                </a:cubicBezTo>
                <a:cubicBezTo>
                  <a:pt x="777" y="252"/>
                  <a:pt x="778" y="254"/>
                  <a:pt x="779" y="255"/>
                </a:cubicBezTo>
                <a:cubicBezTo>
                  <a:pt x="782" y="258"/>
                  <a:pt x="782" y="263"/>
                  <a:pt x="784" y="266"/>
                </a:cubicBezTo>
                <a:cubicBezTo>
                  <a:pt x="784" y="267"/>
                  <a:pt x="786" y="272"/>
                  <a:pt x="786" y="273"/>
                </a:cubicBezTo>
                <a:cubicBezTo>
                  <a:pt x="786" y="273"/>
                  <a:pt x="786" y="273"/>
                  <a:pt x="786" y="273"/>
                </a:cubicBezTo>
                <a:cubicBezTo>
                  <a:pt x="784" y="273"/>
                  <a:pt x="783" y="273"/>
                  <a:pt x="782" y="272"/>
                </a:cubicBezTo>
                <a:cubicBezTo>
                  <a:pt x="779" y="268"/>
                  <a:pt x="778" y="263"/>
                  <a:pt x="776" y="258"/>
                </a:cubicBezTo>
                <a:cubicBezTo>
                  <a:pt x="775" y="257"/>
                  <a:pt x="773" y="253"/>
                  <a:pt x="773" y="251"/>
                </a:cubicBezTo>
                <a:close/>
                <a:moveTo>
                  <a:pt x="786" y="287"/>
                </a:moveTo>
                <a:cubicBezTo>
                  <a:pt x="785" y="287"/>
                  <a:pt x="785" y="287"/>
                  <a:pt x="785" y="287"/>
                </a:cubicBezTo>
                <a:cubicBezTo>
                  <a:pt x="784" y="287"/>
                  <a:pt x="784" y="286"/>
                  <a:pt x="782" y="286"/>
                </a:cubicBezTo>
                <a:cubicBezTo>
                  <a:pt x="779" y="286"/>
                  <a:pt x="778" y="291"/>
                  <a:pt x="781" y="292"/>
                </a:cubicBezTo>
                <a:cubicBezTo>
                  <a:pt x="783" y="294"/>
                  <a:pt x="788" y="292"/>
                  <a:pt x="789" y="289"/>
                </a:cubicBezTo>
                <a:cubicBezTo>
                  <a:pt x="790" y="288"/>
                  <a:pt x="790" y="286"/>
                  <a:pt x="790" y="285"/>
                </a:cubicBezTo>
                <a:cubicBezTo>
                  <a:pt x="790" y="285"/>
                  <a:pt x="790" y="285"/>
                  <a:pt x="790" y="285"/>
                </a:cubicBezTo>
                <a:cubicBezTo>
                  <a:pt x="791" y="286"/>
                  <a:pt x="793" y="286"/>
                  <a:pt x="794" y="287"/>
                </a:cubicBezTo>
                <a:cubicBezTo>
                  <a:pt x="796" y="288"/>
                  <a:pt x="798" y="288"/>
                  <a:pt x="800" y="289"/>
                </a:cubicBezTo>
                <a:cubicBezTo>
                  <a:pt x="801" y="289"/>
                  <a:pt x="803" y="289"/>
                  <a:pt x="804" y="290"/>
                </a:cubicBezTo>
                <a:cubicBezTo>
                  <a:pt x="804" y="290"/>
                  <a:pt x="804" y="290"/>
                  <a:pt x="804" y="290"/>
                </a:cubicBezTo>
                <a:cubicBezTo>
                  <a:pt x="800" y="290"/>
                  <a:pt x="799" y="296"/>
                  <a:pt x="803" y="295"/>
                </a:cubicBezTo>
                <a:cubicBezTo>
                  <a:pt x="804" y="296"/>
                  <a:pt x="804" y="296"/>
                  <a:pt x="804" y="296"/>
                </a:cubicBezTo>
                <a:cubicBezTo>
                  <a:pt x="802" y="298"/>
                  <a:pt x="801" y="301"/>
                  <a:pt x="798" y="303"/>
                </a:cubicBezTo>
                <a:cubicBezTo>
                  <a:pt x="790" y="310"/>
                  <a:pt x="781" y="308"/>
                  <a:pt x="776" y="304"/>
                </a:cubicBezTo>
                <a:cubicBezTo>
                  <a:pt x="772" y="300"/>
                  <a:pt x="771" y="291"/>
                  <a:pt x="774" y="288"/>
                </a:cubicBezTo>
                <a:cubicBezTo>
                  <a:pt x="775" y="286"/>
                  <a:pt x="777" y="284"/>
                  <a:pt x="780" y="283"/>
                </a:cubicBezTo>
                <a:cubicBezTo>
                  <a:pt x="783" y="284"/>
                  <a:pt x="784" y="282"/>
                  <a:pt x="785" y="285"/>
                </a:cubicBezTo>
                <a:cubicBezTo>
                  <a:pt x="785" y="286"/>
                  <a:pt x="786" y="286"/>
                  <a:pt x="786" y="287"/>
                </a:cubicBezTo>
                <a:close/>
                <a:moveTo>
                  <a:pt x="804" y="303"/>
                </a:moveTo>
                <a:cubicBezTo>
                  <a:pt x="805" y="301"/>
                  <a:pt x="805" y="300"/>
                  <a:pt x="806" y="299"/>
                </a:cubicBezTo>
                <a:cubicBezTo>
                  <a:pt x="806" y="299"/>
                  <a:pt x="806" y="299"/>
                  <a:pt x="807" y="299"/>
                </a:cubicBezTo>
                <a:cubicBezTo>
                  <a:pt x="807" y="300"/>
                  <a:pt x="809" y="301"/>
                  <a:pt x="811" y="300"/>
                </a:cubicBezTo>
                <a:cubicBezTo>
                  <a:pt x="812" y="299"/>
                  <a:pt x="811" y="297"/>
                  <a:pt x="811" y="296"/>
                </a:cubicBezTo>
                <a:cubicBezTo>
                  <a:pt x="812" y="295"/>
                  <a:pt x="812" y="295"/>
                  <a:pt x="812" y="295"/>
                </a:cubicBezTo>
                <a:cubicBezTo>
                  <a:pt x="813" y="295"/>
                  <a:pt x="813" y="295"/>
                  <a:pt x="813" y="295"/>
                </a:cubicBezTo>
                <a:cubicBezTo>
                  <a:pt x="813" y="296"/>
                  <a:pt x="813" y="297"/>
                  <a:pt x="813" y="298"/>
                </a:cubicBezTo>
                <a:cubicBezTo>
                  <a:pt x="813" y="299"/>
                  <a:pt x="813" y="301"/>
                  <a:pt x="813" y="303"/>
                </a:cubicBezTo>
                <a:cubicBezTo>
                  <a:pt x="813" y="305"/>
                  <a:pt x="815" y="308"/>
                  <a:pt x="814" y="309"/>
                </a:cubicBezTo>
                <a:cubicBezTo>
                  <a:pt x="813" y="309"/>
                  <a:pt x="812" y="310"/>
                  <a:pt x="811" y="310"/>
                </a:cubicBezTo>
                <a:cubicBezTo>
                  <a:pt x="809" y="312"/>
                  <a:pt x="806" y="317"/>
                  <a:pt x="808" y="320"/>
                </a:cubicBezTo>
                <a:cubicBezTo>
                  <a:pt x="810" y="323"/>
                  <a:pt x="814" y="324"/>
                  <a:pt x="817" y="320"/>
                </a:cubicBezTo>
                <a:cubicBezTo>
                  <a:pt x="818" y="319"/>
                  <a:pt x="818" y="315"/>
                  <a:pt x="815" y="315"/>
                </a:cubicBezTo>
                <a:cubicBezTo>
                  <a:pt x="815" y="315"/>
                  <a:pt x="814" y="315"/>
                  <a:pt x="814" y="315"/>
                </a:cubicBezTo>
                <a:cubicBezTo>
                  <a:pt x="813" y="316"/>
                  <a:pt x="813" y="317"/>
                  <a:pt x="812" y="317"/>
                </a:cubicBezTo>
                <a:cubicBezTo>
                  <a:pt x="812" y="317"/>
                  <a:pt x="812" y="317"/>
                  <a:pt x="812" y="317"/>
                </a:cubicBezTo>
                <a:cubicBezTo>
                  <a:pt x="810" y="316"/>
                  <a:pt x="812" y="312"/>
                  <a:pt x="814" y="311"/>
                </a:cubicBezTo>
                <a:cubicBezTo>
                  <a:pt x="816" y="311"/>
                  <a:pt x="818" y="311"/>
                  <a:pt x="820" y="312"/>
                </a:cubicBezTo>
                <a:cubicBezTo>
                  <a:pt x="826" y="316"/>
                  <a:pt x="823" y="325"/>
                  <a:pt x="818" y="328"/>
                </a:cubicBezTo>
                <a:cubicBezTo>
                  <a:pt x="817" y="328"/>
                  <a:pt x="815" y="328"/>
                  <a:pt x="814" y="328"/>
                </a:cubicBezTo>
                <a:cubicBezTo>
                  <a:pt x="808" y="329"/>
                  <a:pt x="806" y="327"/>
                  <a:pt x="803" y="322"/>
                </a:cubicBezTo>
                <a:cubicBezTo>
                  <a:pt x="803" y="321"/>
                  <a:pt x="802" y="320"/>
                  <a:pt x="802" y="318"/>
                </a:cubicBezTo>
                <a:cubicBezTo>
                  <a:pt x="801" y="312"/>
                  <a:pt x="803" y="308"/>
                  <a:pt x="804" y="303"/>
                </a:cubicBezTo>
                <a:close/>
                <a:moveTo>
                  <a:pt x="814" y="292"/>
                </a:moveTo>
                <a:cubicBezTo>
                  <a:pt x="814" y="292"/>
                  <a:pt x="813" y="293"/>
                  <a:pt x="812" y="293"/>
                </a:cubicBezTo>
                <a:cubicBezTo>
                  <a:pt x="812" y="293"/>
                  <a:pt x="812" y="293"/>
                  <a:pt x="812" y="293"/>
                </a:cubicBezTo>
                <a:cubicBezTo>
                  <a:pt x="812" y="292"/>
                  <a:pt x="811" y="291"/>
                  <a:pt x="811" y="290"/>
                </a:cubicBezTo>
                <a:cubicBezTo>
                  <a:pt x="812" y="290"/>
                  <a:pt x="812" y="289"/>
                  <a:pt x="813" y="289"/>
                </a:cubicBezTo>
                <a:cubicBezTo>
                  <a:pt x="813" y="289"/>
                  <a:pt x="814" y="289"/>
                  <a:pt x="814" y="289"/>
                </a:cubicBezTo>
                <a:cubicBezTo>
                  <a:pt x="814" y="289"/>
                  <a:pt x="814" y="289"/>
                  <a:pt x="814" y="289"/>
                </a:cubicBezTo>
                <a:cubicBezTo>
                  <a:pt x="815" y="290"/>
                  <a:pt x="815" y="291"/>
                  <a:pt x="814" y="292"/>
                </a:cubicBezTo>
                <a:close/>
                <a:moveTo>
                  <a:pt x="829" y="241"/>
                </a:moveTo>
                <a:cubicBezTo>
                  <a:pt x="831" y="241"/>
                  <a:pt x="832" y="241"/>
                  <a:pt x="833" y="242"/>
                </a:cubicBezTo>
                <a:cubicBezTo>
                  <a:pt x="834" y="243"/>
                  <a:pt x="833" y="246"/>
                  <a:pt x="831" y="246"/>
                </a:cubicBezTo>
                <a:cubicBezTo>
                  <a:pt x="826" y="247"/>
                  <a:pt x="825" y="242"/>
                  <a:pt x="829" y="241"/>
                </a:cubicBezTo>
                <a:close/>
                <a:moveTo>
                  <a:pt x="833" y="256"/>
                </a:moveTo>
                <a:cubicBezTo>
                  <a:pt x="830" y="256"/>
                  <a:pt x="829" y="251"/>
                  <a:pt x="833" y="250"/>
                </a:cubicBezTo>
                <a:cubicBezTo>
                  <a:pt x="834" y="250"/>
                  <a:pt x="835" y="250"/>
                  <a:pt x="836" y="251"/>
                </a:cubicBezTo>
                <a:cubicBezTo>
                  <a:pt x="837" y="253"/>
                  <a:pt x="836" y="256"/>
                  <a:pt x="833" y="256"/>
                </a:cubicBezTo>
                <a:close/>
                <a:moveTo>
                  <a:pt x="838" y="259"/>
                </a:moveTo>
                <a:cubicBezTo>
                  <a:pt x="840" y="261"/>
                  <a:pt x="839" y="264"/>
                  <a:pt x="836" y="265"/>
                </a:cubicBezTo>
                <a:cubicBezTo>
                  <a:pt x="832" y="265"/>
                  <a:pt x="831" y="260"/>
                  <a:pt x="836" y="259"/>
                </a:cubicBezTo>
                <a:cubicBezTo>
                  <a:pt x="837" y="259"/>
                  <a:pt x="838" y="259"/>
                  <a:pt x="838" y="259"/>
                </a:cubicBezTo>
                <a:close/>
                <a:moveTo>
                  <a:pt x="833" y="275"/>
                </a:moveTo>
                <a:cubicBezTo>
                  <a:pt x="837" y="273"/>
                  <a:pt x="842" y="270"/>
                  <a:pt x="847" y="269"/>
                </a:cubicBezTo>
                <a:cubicBezTo>
                  <a:pt x="849" y="269"/>
                  <a:pt x="850" y="269"/>
                  <a:pt x="851" y="269"/>
                </a:cubicBezTo>
                <a:cubicBezTo>
                  <a:pt x="851" y="269"/>
                  <a:pt x="851" y="269"/>
                  <a:pt x="851" y="269"/>
                </a:cubicBezTo>
                <a:cubicBezTo>
                  <a:pt x="849" y="270"/>
                  <a:pt x="845" y="271"/>
                  <a:pt x="844" y="272"/>
                </a:cubicBezTo>
                <a:cubicBezTo>
                  <a:pt x="844" y="272"/>
                  <a:pt x="844" y="272"/>
                  <a:pt x="844" y="272"/>
                </a:cubicBezTo>
                <a:cubicBezTo>
                  <a:pt x="847" y="272"/>
                  <a:pt x="849" y="272"/>
                  <a:pt x="852" y="271"/>
                </a:cubicBezTo>
                <a:cubicBezTo>
                  <a:pt x="852" y="271"/>
                  <a:pt x="852" y="271"/>
                  <a:pt x="852" y="271"/>
                </a:cubicBezTo>
                <a:cubicBezTo>
                  <a:pt x="852" y="272"/>
                  <a:pt x="852" y="272"/>
                  <a:pt x="852" y="272"/>
                </a:cubicBezTo>
                <a:cubicBezTo>
                  <a:pt x="850" y="272"/>
                  <a:pt x="848" y="273"/>
                  <a:pt x="846" y="274"/>
                </a:cubicBezTo>
                <a:cubicBezTo>
                  <a:pt x="846" y="274"/>
                  <a:pt x="846" y="274"/>
                  <a:pt x="846" y="274"/>
                </a:cubicBezTo>
                <a:cubicBezTo>
                  <a:pt x="846" y="274"/>
                  <a:pt x="846" y="274"/>
                  <a:pt x="846" y="274"/>
                </a:cubicBezTo>
                <a:cubicBezTo>
                  <a:pt x="847" y="274"/>
                  <a:pt x="851" y="274"/>
                  <a:pt x="852" y="274"/>
                </a:cubicBezTo>
                <a:cubicBezTo>
                  <a:pt x="852" y="274"/>
                  <a:pt x="852" y="274"/>
                  <a:pt x="852" y="274"/>
                </a:cubicBezTo>
                <a:cubicBezTo>
                  <a:pt x="850" y="275"/>
                  <a:pt x="847" y="275"/>
                  <a:pt x="846" y="276"/>
                </a:cubicBezTo>
                <a:cubicBezTo>
                  <a:pt x="846" y="276"/>
                  <a:pt x="846" y="276"/>
                  <a:pt x="846" y="276"/>
                </a:cubicBezTo>
                <a:cubicBezTo>
                  <a:pt x="846" y="276"/>
                  <a:pt x="846" y="276"/>
                  <a:pt x="846" y="276"/>
                </a:cubicBezTo>
                <a:cubicBezTo>
                  <a:pt x="847" y="276"/>
                  <a:pt x="853" y="275"/>
                  <a:pt x="853" y="276"/>
                </a:cubicBezTo>
                <a:cubicBezTo>
                  <a:pt x="853" y="276"/>
                  <a:pt x="853" y="276"/>
                  <a:pt x="853" y="276"/>
                </a:cubicBezTo>
                <a:cubicBezTo>
                  <a:pt x="850" y="277"/>
                  <a:pt x="848" y="277"/>
                  <a:pt x="846" y="277"/>
                </a:cubicBezTo>
                <a:cubicBezTo>
                  <a:pt x="846" y="277"/>
                  <a:pt x="846" y="277"/>
                  <a:pt x="846" y="277"/>
                </a:cubicBezTo>
                <a:cubicBezTo>
                  <a:pt x="846" y="278"/>
                  <a:pt x="846" y="278"/>
                  <a:pt x="846" y="278"/>
                </a:cubicBezTo>
                <a:cubicBezTo>
                  <a:pt x="848" y="278"/>
                  <a:pt x="849" y="278"/>
                  <a:pt x="850" y="278"/>
                </a:cubicBezTo>
                <a:cubicBezTo>
                  <a:pt x="851" y="278"/>
                  <a:pt x="852" y="278"/>
                  <a:pt x="853" y="278"/>
                </a:cubicBezTo>
                <a:cubicBezTo>
                  <a:pt x="853" y="278"/>
                  <a:pt x="853" y="279"/>
                  <a:pt x="853" y="279"/>
                </a:cubicBezTo>
                <a:cubicBezTo>
                  <a:pt x="850" y="279"/>
                  <a:pt x="849" y="279"/>
                  <a:pt x="847" y="279"/>
                </a:cubicBezTo>
                <a:cubicBezTo>
                  <a:pt x="847" y="280"/>
                  <a:pt x="851" y="280"/>
                  <a:pt x="852" y="281"/>
                </a:cubicBezTo>
                <a:cubicBezTo>
                  <a:pt x="852" y="281"/>
                  <a:pt x="852" y="281"/>
                  <a:pt x="852" y="281"/>
                </a:cubicBezTo>
                <a:cubicBezTo>
                  <a:pt x="851" y="281"/>
                  <a:pt x="850" y="281"/>
                  <a:pt x="849" y="281"/>
                </a:cubicBezTo>
                <a:cubicBezTo>
                  <a:pt x="849" y="281"/>
                  <a:pt x="849" y="281"/>
                  <a:pt x="849" y="281"/>
                </a:cubicBezTo>
                <a:cubicBezTo>
                  <a:pt x="850" y="282"/>
                  <a:pt x="851" y="283"/>
                  <a:pt x="852" y="283"/>
                </a:cubicBezTo>
                <a:cubicBezTo>
                  <a:pt x="852" y="284"/>
                  <a:pt x="852" y="284"/>
                  <a:pt x="852" y="284"/>
                </a:cubicBezTo>
                <a:cubicBezTo>
                  <a:pt x="852" y="284"/>
                  <a:pt x="852" y="284"/>
                  <a:pt x="852" y="284"/>
                </a:cubicBezTo>
                <a:cubicBezTo>
                  <a:pt x="850" y="283"/>
                  <a:pt x="848" y="283"/>
                  <a:pt x="846" y="282"/>
                </a:cubicBezTo>
                <a:cubicBezTo>
                  <a:pt x="842" y="281"/>
                  <a:pt x="837" y="281"/>
                  <a:pt x="831" y="283"/>
                </a:cubicBezTo>
                <a:cubicBezTo>
                  <a:pt x="830" y="280"/>
                  <a:pt x="831" y="280"/>
                  <a:pt x="829" y="279"/>
                </a:cubicBezTo>
                <a:cubicBezTo>
                  <a:pt x="829" y="279"/>
                  <a:pt x="829" y="279"/>
                  <a:pt x="829" y="279"/>
                </a:cubicBezTo>
                <a:cubicBezTo>
                  <a:pt x="830" y="277"/>
                  <a:pt x="832" y="276"/>
                  <a:pt x="833" y="275"/>
                </a:cubicBezTo>
                <a:close/>
                <a:moveTo>
                  <a:pt x="829" y="286"/>
                </a:moveTo>
                <a:cubicBezTo>
                  <a:pt x="833" y="284"/>
                  <a:pt x="833" y="284"/>
                  <a:pt x="833" y="284"/>
                </a:cubicBezTo>
                <a:cubicBezTo>
                  <a:pt x="835" y="284"/>
                  <a:pt x="837" y="284"/>
                  <a:pt x="839" y="284"/>
                </a:cubicBezTo>
                <a:cubicBezTo>
                  <a:pt x="843" y="283"/>
                  <a:pt x="848" y="284"/>
                  <a:pt x="850" y="287"/>
                </a:cubicBezTo>
                <a:cubicBezTo>
                  <a:pt x="850" y="287"/>
                  <a:pt x="850" y="287"/>
                  <a:pt x="850" y="287"/>
                </a:cubicBezTo>
                <a:cubicBezTo>
                  <a:pt x="847" y="286"/>
                  <a:pt x="842" y="285"/>
                  <a:pt x="838" y="285"/>
                </a:cubicBezTo>
                <a:cubicBezTo>
                  <a:pt x="836" y="286"/>
                  <a:pt x="830" y="287"/>
                  <a:pt x="829" y="286"/>
                </a:cubicBezTo>
                <a:cubicBezTo>
                  <a:pt x="829" y="286"/>
                  <a:pt x="829" y="286"/>
                  <a:pt x="829" y="286"/>
                </a:cubicBezTo>
                <a:close/>
                <a:moveTo>
                  <a:pt x="846" y="266"/>
                </a:moveTo>
                <a:cubicBezTo>
                  <a:pt x="845" y="266"/>
                  <a:pt x="843" y="267"/>
                  <a:pt x="841" y="268"/>
                </a:cubicBezTo>
                <a:cubicBezTo>
                  <a:pt x="840" y="269"/>
                  <a:pt x="839" y="269"/>
                  <a:pt x="838" y="270"/>
                </a:cubicBezTo>
                <a:cubicBezTo>
                  <a:pt x="838" y="270"/>
                  <a:pt x="838" y="270"/>
                  <a:pt x="838" y="270"/>
                </a:cubicBezTo>
                <a:cubicBezTo>
                  <a:pt x="838" y="270"/>
                  <a:pt x="838" y="270"/>
                  <a:pt x="838" y="270"/>
                </a:cubicBezTo>
                <a:cubicBezTo>
                  <a:pt x="842" y="267"/>
                  <a:pt x="845" y="260"/>
                  <a:pt x="845" y="256"/>
                </a:cubicBezTo>
                <a:cubicBezTo>
                  <a:pt x="844" y="253"/>
                  <a:pt x="843" y="251"/>
                  <a:pt x="842" y="249"/>
                </a:cubicBezTo>
                <a:cubicBezTo>
                  <a:pt x="841" y="249"/>
                  <a:pt x="840" y="247"/>
                  <a:pt x="840" y="247"/>
                </a:cubicBezTo>
                <a:cubicBezTo>
                  <a:pt x="843" y="248"/>
                  <a:pt x="847" y="250"/>
                  <a:pt x="851" y="248"/>
                </a:cubicBezTo>
                <a:cubicBezTo>
                  <a:pt x="852" y="247"/>
                  <a:pt x="855" y="246"/>
                  <a:pt x="855" y="245"/>
                </a:cubicBezTo>
                <a:cubicBezTo>
                  <a:pt x="855" y="245"/>
                  <a:pt x="855" y="245"/>
                  <a:pt x="855" y="245"/>
                </a:cubicBezTo>
                <a:cubicBezTo>
                  <a:pt x="857" y="245"/>
                  <a:pt x="859" y="245"/>
                  <a:pt x="861" y="244"/>
                </a:cubicBezTo>
                <a:cubicBezTo>
                  <a:pt x="865" y="243"/>
                  <a:pt x="868" y="243"/>
                  <a:pt x="869" y="248"/>
                </a:cubicBezTo>
                <a:cubicBezTo>
                  <a:pt x="871" y="253"/>
                  <a:pt x="874" y="257"/>
                  <a:pt x="878" y="261"/>
                </a:cubicBezTo>
                <a:cubicBezTo>
                  <a:pt x="877" y="262"/>
                  <a:pt x="875" y="262"/>
                  <a:pt x="874" y="263"/>
                </a:cubicBezTo>
                <a:cubicBezTo>
                  <a:pt x="874" y="263"/>
                  <a:pt x="874" y="264"/>
                  <a:pt x="874" y="264"/>
                </a:cubicBezTo>
                <a:cubicBezTo>
                  <a:pt x="874" y="264"/>
                  <a:pt x="874" y="264"/>
                  <a:pt x="874" y="264"/>
                </a:cubicBezTo>
                <a:cubicBezTo>
                  <a:pt x="879" y="262"/>
                  <a:pt x="884" y="269"/>
                  <a:pt x="880" y="273"/>
                </a:cubicBezTo>
                <a:cubicBezTo>
                  <a:pt x="878" y="275"/>
                  <a:pt x="870" y="278"/>
                  <a:pt x="868" y="276"/>
                </a:cubicBezTo>
                <a:cubicBezTo>
                  <a:pt x="867" y="276"/>
                  <a:pt x="867" y="274"/>
                  <a:pt x="867" y="273"/>
                </a:cubicBezTo>
                <a:cubicBezTo>
                  <a:pt x="866" y="271"/>
                  <a:pt x="865" y="272"/>
                  <a:pt x="862" y="271"/>
                </a:cubicBezTo>
                <a:cubicBezTo>
                  <a:pt x="862" y="270"/>
                  <a:pt x="862" y="269"/>
                  <a:pt x="862" y="267"/>
                </a:cubicBezTo>
                <a:cubicBezTo>
                  <a:pt x="859" y="264"/>
                  <a:pt x="853" y="262"/>
                  <a:pt x="846" y="266"/>
                </a:cubicBezTo>
                <a:close/>
                <a:moveTo>
                  <a:pt x="842" y="183"/>
                </a:moveTo>
                <a:cubicBezTo>
                  <a:pt x="843" y="174"/>
                  <a:pt x="842" y="167"/>
                  <a:pt x="841" y="160"/>
                </a:cubicBezTo>
                <a:cubicBezTo>
                  <a:pt x="848" y="158"/>
                  <a:pt x="854" y="157"/>
                  <a:pt x="860" y="156"/>
                </a:cubicBezTo>
                <a:cubicBezTo>
                  <a:pt x="874" y="154"/>
                  <a:pt x="887" y="151"/>
                  <a:pt x="899" y="144"/>
                </a:cubicBezTo>
                <a:cubicBezTo>
                  <a:pt x="901" y="143"/>
                  <a:pt x="903" y="142"/>
                  <a:pt x="904" y="143"/>
                </a:cubicBezTo>
                <a:cubicBezTo>
                  <a:pt x="906" y="145"/>
                  <a:pt x="905" y="147"/>
                  <a:pt x="904" y="148"/>
                </a:cubicBezTo>
                <a:cubicBezTo>
                  <a:pt x="897" y="163"/>
                  <a:pt x="887" y="175"/>
                  <a:pt x="877" y="187"/>
                </a:cubicBezTo>
                <a:cubicBezTo>
                  <a:pt x="875" y="190"/>
                  <a:pt x="872" y="190"/>
                  <a:pt x="869" y="188"/>
                </a:cubicBezTo>
                <a:cubicBezTo>
                  <a:pt x="861" y="184"/>
                  <a:pt x="852" y="181"/>
                  <a:pt x="842" y="183"/>
                </a:cubicBezTo>
                <a:close/>
                <a:moveTo>
                  <a:pt x="851" y="227"/>
                </a:moveTo>
                <a:cubicBezTo>
                  <a:pt x="849" y="228"/>
                  <a:pt x="848" y="227"/>
                  <a:pt x="847" y="226"/>
                </a:cubicBezTo>
                <a:cubicBezTo>
                  <a:pt x="846" y="225"/>
                  <a:pt x="846" y="223"/>
                  <a:pt x="847" y="222"/>
                </a:cubicBezTo>
                <a:cubicBezTo>
                  <a:pt x="849" y="220"/>
                  <a:pt x="850" y="222"/>
                  <a:pt x="851" y="222"/>
                </a:cubicBezTo>
                <a:cubicBezTo>
                  <a:pt x="852" y="224"/>
                  <a:pt x="852" y="225"/>
                  <a:pt x="851" y="227"/>
                </a:cubicBezTo>
                <a:close/>
                <a:moveTo>
                  <a:pt x="897" y="125"/>
                </a:moveTo>
                <a:cubicBezTo>
                  <a:pt x="903" y="122"/>
                  <a:pt x="909" y="120"/>
                  <a:pt x="916" y="119"/>
                </a:cubicBezTo>
                <a:cubicBezTo>
                  <a:pt x="908" y="131"/>
                  <a:pt x="896" y="138"/>
                  <a:pt x="884" y="144"/>
                </a:cubicBezTo>
                <a:cubicBezTo>
                  <a:pt x="868" y="151"/>
                  <a:pt x="852" y="153"/>
                  <a:pt x="836" y="152"/>
                </a:cubicBezTo>
                <a:cubicBezTo>
                  <a:pt x="831" y="152"/>
                  <a:pt x="830" y="150"/>
                  <a:pt x="829" y="146"/>
                </a:cubicBezTo>
                <a:cubicBezTo>
                  <a:pt x="833" y="135"/>
                  <a:pt x="851" y="141"/>
                  <a:pt x="860" y="136"/>
                </a:cubicBezTo>
                <a:cubicBezTo>
                  <a:pt x="863" y="136"/>
                  <a:pt x="867" y="136"/>
                  <a:pt x="870" y="135"/>
                </a:cubicBezTo>
                <a:cubicBezTo>
                  <a:pt x="879" y="133"/>
                  <a:pt x="888" y="129"/>
                  <a:pt x="897" y="125"/>
                </a:cubicBezTo>
                <a:close/>
                <a:moveTo>
                  <a:pt x="798" y="96"/>
                </a:moveTo>
                <a:cubicBezTo>
                  <a:pt x="819" y="100"/>
                  <a:pt x="867" y="108"/>
                  <a:pt x="867" y="108"/>
                </a:cubicBezTo>
                <a:cubicBezTo>
                  <a:pt x="845" y="116"/>
                  <a:pt x="822" y="110"/>
                  <a:pt x="803" y="110"/>
                </a:cubicBezTo>
                <a:cubicBezTo>
                  <a:pt x="783" y="110"/>
                  <a:pt x="735" y="93"/>
                  <a:pt x="735" y="93"/>
                </a:cubicBezTo>
                <a:cubicBezTo>
                  <a:pt x="735" y="93"/>
                  <a:pt x="777" y="93"/>
                  <a:pt x="798" y="96"/>
                </a:cubicBezTo>
                <a:close/>
                <a:moveTo>
                  <a:pt x="807" y="170"/>
                </a:moveTo>
                <a:cubicBezTo>
                  <a:pt x="805" y="171"/>
                  <a:pt x="804" y="171"/>
                  <a:pt x="802" y="170"/>
                </a:cubicBezTo>
                <a:cubicBezTo>
                  <a:pt x="801" y="169"/>
                  <a:pt x="801" y="167"/>
                  <a:pt x="802" y="165"/>
                </a:cubicBezTo>
                <a:cubicBezTo>
                  <a:pt x="803" y="164"/>
                  <a:pt x="805" y="164"/>
                  <a:pt x="807" y="166"/>
                </a:cubicBezTo>
                <a:cubicBezTo>
                  <a:pt x="808" y="167"/>
                  <a:pt x="808" y="169"/>
                  <a:pt x="807" y="170"/>
                </a:cubicBezTo>
                <a:close/>
                <a:moveTo>
                  <a:pt x="760" y="148"/>
                </a:moveTo>
                <a:cubicBezTo>
                  <a:pt x="758" y="151"/>
                  <a:pt x="755" y="151"/>
                  <a:pt x="752" y="149"/>
                </a:cubicBezTo>
                <a:cubicBezTo>
                  <a:pt x="749" y="147"/>
                  <a:pt x="749" y="143"/>
                  <a:pt x="751" y="141"/>
                </a:cubicBezTo>
                <a:cubicBezTo>
                  <a:pt x="752" y="138"/>
                  <a:pt x="756" y="137"/>
                  <a:pt x="759" y="139"/>
                </a:cubicBezTo>
                <a:cubicBezTo>
                  <a:pt x="761" y="141"/>
                  <a:pt x="762" y="145"/>
                  <a:pt x="760" y="148"/>
                </a:cubicBezTo>
                <a:close/>
                <a:moveTo>
                  <a:pt x="760" y="132"/>
                </a:moveTo>
                <a:cubicBezTo>
                  <a:pt x="760" y="131"/>
                  <a:pt x="760" y="129"/>
                  <a:pt x="760" y="128"/>
                </a:cubicBezTo>
                <a:cubicBezTo>
                  <a:pt x="761" y="128"/>
                  <a:pt x="762" y="129"/>
                  <a:pt x="763" y="129"/>
                </a:cubicBezTo>
                <a:cubicBezTo>
                  <a:pt x="762" y="130"/>
                  <a:pt x="761" y="131"/>
                  <a:pt x="760" y="132"/>
                </a:cubicBezTo>
                <a:close/>
                <a:moveTo>
                  <a:pt x="756" y="132"/>
                </a:moveTo>
                <a:cubicBezTo>
                  <a:pt x="751" y="126"/>
                  <a:pt x="751" y="126"/>
                  <a:pt x="751" y="126"/>
                </a:cubicBezTo>
                <a:cubicBezTo>
                  <a:pt x="751" y="133"/>
                  <a:pt x="751" y="133"/>
                  <a:pt x="751" y="133"/>
                </a:cubicBezTo>
                <a:cubicBezTo>
                  <a:pt x="744" y="126"/>
                  <a:pt x="744" y="126"/>
                  <a:pt x="744" y="126"/>
                </a:cubicBezTo>
                <a:cubicBezTo>
                  <a:pt x="744" y="126"/>
                  <a:pt x="747" y="138"/>
                  <a:pt x="746" y="137"/>
                </a:cubicBezTo>
                <a:cubicBezTo>
                  <a:pt x="738" y="133"/>
                  <a:pt x="738" y="129"/>
                  <a:pt x="738" y="126"/>
                </a:cubicBezTo>
                <a:cubicBezTo>
                  <a:pt x="740" y="121"/>
                  <a:pt x="743" y="120"/>
                  <a:pt x="746" y="119"/>
                </a:cubicBezTo>
                <a:cubicBezTo>
                  <a:pt x="750" y="122"/>
                  <a:pt x="753" y="124"/>
                  <a:pt x="757" y="126"/>
                </a:cubicBezTo>
                <a:cubicBezTo>
                  <a:pt x="758" y="130"/>
                  <a:pt x="756" y="132"/>
                  <a:pt x="756" y="132"/>
                </a:cubicBezTo>
                <a:close/>
                <a:moveTo>
                  <a:pt x="743" y="142"/>
                </a:moveTo>
                <a:cubicBezTo>
                  <a:pt x="732" y="147"/>
                  <a:pt x="732" y="147"/>
                  <a:pt x="732" y="147"/>
                </a:cubicBezTo>
                <a:cubicBezTo>
                  <a:pt x="743" y="148"/>
                  <a:pt x="743" y="148"/>
                  <a:pt x="743" y="148"/>
                </a:cubicBezTo>
                <a:cubicBezTo>
                  <a:pt x="736" y="155"/>
                  <a:pt x="736" y="155"/>
                  <a:pt x="736" y="155"/>
                </a:cubicBezTo>
                <a:cubicBezTo>
                  <a:pt x="746" y="152"/>
                  <a:pt x="746" y="152"/>
                  <a:pt x="746" y="152"/>
                </a:cubicBezTo>
                <a:cubicBezTo>
                  <a:pt x="746" y="152"/>
                  <a:pt x="742" y="161"/>
                  <a:pt x="735" y="162"/>
                </a:cubicBezTo>
                <a:cubicBezTo>
                  <a:pt x="731" y="162"/>
                  <a:pt x="724" y="158"/>
                  <a:pt x="724" y="152"/>
                </a:cubicBezTo>
                <a:cubicBezTo>
                  <a:pt x="724" y="147"/>
                  <a:pt x="725" y="143"/>
                  <a:pt x="733" y="141"/>
                </a:cubicBezTo>
                <a:cubicBezTo>
                  <a:pt x="738" y="140"/>
                  <a:pt x="742" y="141"/>
                  <a:pt x="743" y="142"/>
                </a:cubicBezTo>
                <a:close/>
                <a:moveTo>
                  <a:pt x="746" y="166"/>
                </a:moveTo>
                <a:cubicBezTo>
                  <a:pt x="747" y="161"/>
                  <a:pt x="748" y="159"/>
                  <a:pt x="750" y="156"/>
                </a:cubicBezTo>
                <a:cubicBezTo>
                  <a:pt x="750" y="161"/>
                  <a:pt x="750" y="169"/>
                  <a:pt x="750" y="169"/>
                </a:cubicBezTo>
                <a:cubicBezTo>
                  <a:pt x="750" y="169"/>
                  <a:pt x="755" y="159"/>
                  <a:pt x="755" y="159"/>
                </a:cubicBezTo>
                <a:cubicBezTo>
                  <a:pt x="759" y="169"/>
                  <a:pt x="759" y="169"/>
                  <a:pt x="759" y="169"/>
                </a:cubicBezTo>
                <a:cubicBezTo>
                  <a:pt x="760" y="155"/>
                  <a:pt x="760" y="155"/>
                  <a:pt x="760" y="155"/>
                </a:cubicBezTo>
                <a:cubicBezTo>
                  <a:pt x="760" y="155"/>
                  <a:pt x="767" y="163"/>
                  <a:pt x="765" y="170"/>
                </a:cubicBezTo>
                <a:cubicBezTo>
                  <a:pt x="763" y="174"/>
                  <a:pt x="760" y="178"/>
                  <a:pt x="754" y="177"/>
                </a:cubicBezTo>
                <a:cubicBezTo>
                  <a:pt x="750" y="176"/>
                  <a:pt x="745" y="171"/>
                  <a:pt x="746" y="166"/>
                </a:cubicBezTo>
                <a:close/>
                <a:moveTo>
                  <a:pt x="764" y="135"/>
                </a:moveTo>
                <a:cubicBezTo>
                  <a:pt x="766" y="130"/>
                  <a:pt x="766" y="130"/>
                  <a:pt x="766" y="130"/>
                </a:cubicBezTo>
                <a:cubicBezTo>
                  <a:pt x="767" y="131"/>
                  <a:pt x="768" y="131"/>
                  <a:pt x="770" y="132"/>
                </a:cubicBezTo>
                <a:lnTo>
                  <a:pt x="764" y="135"/>
                </a:lnTo>
                <a:close/>
                <a:moveTo>
                  <a:pt x="771" y="132"/>
                </a:moveTo>
                <a:cubicBezTo>
                  <a:pt x="772" y="133"/>
                  <a:pt x="773" y="133"/>
                  <a:pt x="775" y="134"/>
                </a:cubicBezTo>
                <a:cubicBezTo>
                  <a:pt x="771" y="138"/>
                  <a:pt x="767" y="140"/>
                  <a:pt x="767" y="140"/>
                </a:cubicBezTo>
                <a:lnTo>
                  <a:pt x="771" y="132"/>
                </a:lnTo>
                <a:close/>
                <a:moveTo>
                  <a:pt x="765" y="154"/>
                </a:moveTo>
                <a:cubicBezTo>
                  <a:pt x="776" y="153"/>
                  <a:pt x="776" y="153"/>
                  <a:pt x="776" y="153"/>
                </a:cubicBezTo>
                <a:cubicBezTo>
                  <a:pt x="767" y="149"/>
                  <a:pt x="767" y="149"/>
                  <a:pt x="767" y="149"/>
                </a:cubicBezTo>
                <a:cubicBezTo>
                  <a:pt x="775" y="148"/>
                  <a:pt x="775" y="148"/>
                  <a:pt x="775" y="148"/>
                </a:cubicBezTo>
                <a:cubicBezTo>
                  <a:pt x="767" y="144"/>
                  <a:pt x="767" y="144"/>
                  <a:pt x="767" y="144"/>
                </a:cubicBezTo>
                <a:cubicBezTo>
                  <a:pt x="767" y="144"/>
                  <a:pt x="775" y="139"/>
                  <a:pt x="783" y="144"/>
                </a:cubicBezTo>
                <a:cubicBezTo>
                  <a:pt x="786" y="148"/>
                  <a:pt x="789" y="153"/>
                  <a:pt x="782" y="158"/>
                </a:cubicBezTo>
                <a:cubicBezTo>
                  <a:pt x="779" y="160"/>
                  <a:pt x="773" y="160"/>
                  <a:pt x="765" y="154"/>
                </a:cubicBezTo>
                <a:close/>
                <a:moveTo>
                  <a:pt x="777" y="137"/>
                </a:moveTo>
                <a:cubicBezTo>
                  <a:pt x="777" y="137"/>
                  <a:pt x="778" y="136"/>
                  <a:pt x="778" y="135"/>
                </a:cubicBezTo>
                <a:cubicBezTo>
                  <a:pt x="785" y="138"/>
                  <a:pt x="793" y="141"/>
                  <a:pt x="794" y="139"/>
                </a:cubicBezTo>
                <a:cubicBezTo>
                  <a:pt x="792" y="141"/>
                  <a:pt x="791" y="143"/>
                  <a:pt x="790" y="146"/>
                </a:cubicBezTo>
                <a:cubicBezTo>
                  <a:pt x="789" y="145"/>
                  <a:pt x="789" y="144"/>
                  <a:pt x="788" y="144"/>
                </a:cubicBezTo>
                <a:cubicBezTo>
                  <a:pt x="786" y="141"/>
                  <a:pt x="779" y="138"/>
                  <a:pt x="777" y="137"/>
                </a:cubicBezTo>
                <a:close/>
                <a:moveTo>
                  <a:pt x="707" y="92"/>
                </a:moveTo>
                <a:cubicBezTo>
                  <a:pt x="708" y="95"/>
                  <a:pt x="708" y="96"/>
                  <a:pt x="709" y="98"/>
                </a:cubicBezTo>
                <a:cubicBezTo>
                  <a:pt x="709" y="96"/>
                  <a:pt x="710" y="94"/>
                  <a:pt x="710" y="92"/>
                </a:cubicBezTo>
                <a:cubicBezTo>
                  <a:pt x="710" y="92"/>
                  <a:pt x="710" y="92"/>
                  <a:pt x="710" y="92"/>
                </a:cubicBezTo>
                <a:cubicBezTo>
                  <a:pt x="711" y="94"/>
                  <a:pt x="711" y="95"/>
                  <a:pt x="712" y="96"/>
                </a:cubicBezTo>
                <a:cubicBezTo>
                  <a:pt x="712" y="96"/>
                  <a:pt x="712" y="95"/>
                  <a:pt x="713" y="93"/>
                </a:cubicBezTo>
                <a:cubicBezTo>
                  <a:pt x="713" y="93"/>
                  <a:pt x="714" y="93"/>
                  <a:pt x="714" y="94"/>
                </a:cubicBezTo>
                <a:cubicBezTo>
                  <a:pt x="714" y="94"/>
                  <a:pt x="714" y="95"/>
                  <a:pt x="714" y="96"/>
                </a:cubicBezTo>
                <a:cubicBezTo>
                  <a:pt x="714" y="101"/>
                  <a:pt x="710" y="105"/>
                  <a:pt x="710" y="106"/>
                </a:cubicBezTo>
                <a:cubicBezTo>
                  <a:pt x="709" y="106"/>
                  <a:pt x="709" y="105"/>
                  <a:pt x="708" y="102"/>
                </a:cubicBezTo>
                <a:cubicBezTo>
                  <a:pt x="706" y="98"/>
                  <a:pt x="707" y="92"/>
                  <a:pt x="707" y="92"/>
                </a:cubicBezTo>
                <a:close/>
                <a:moveTo>
                  <a:pt x="694" y="94"/>
                </a:moveTo>
                <a:cubicBezTo>
                  <a:pt x="696" y="93"/>
                  <a:pt x="698" y="92"/>
                  <a:pt x="700" y="92"/>
                </a:cubicBezTo>
                <a:cubicBezTo>
                  <a:pt x="700" y="92"/>
                  <a:pt x="700" y="92"/>
                  <a:pt x="700" y="92"/>
                </a:cubicBezTo>
                <a:cubicBezTo>
                  <a:pt x="700" y="92"/>
                  <a:pt x="701" y="92"/>
                  <a:pt x="701" y="92"/>
                </a:cubicBezTo>
                <a:cubicBezTo>
                  <a:pt x="702" y="91"/>
                  <a:pt x="703" y="91"/>
                  <a:pt x="705" y="91"/>
                </a:cubicBezTo>
                <a:cubicBezTo>
                  <a:pt x="705" y="91"/>
                  <a:pt x="705" y="91"/>
                  <a:pt x="705" y="91"/>
                </a:cubicBezTo>
                <a:cubicBezTo>
                  <a:pt x="705" y="92"/>
                  <a:pt x="704" y="94"/>
                  <a:pt x="702" y="95"/>
                </a:cubicBezTo>
                <a:cubicBezTo>
                  <a:pt x="699" y="98"/>
                  <a:pt x="695" y="99"/>
                  <a:pt x="693" y="97"/>
                </a:cubicBezTo>
                <a:cubicBezTo>
                  <a:pt x="692" y="96"/>
                  <a:pt x="692" y="95"/>
                  <a:pt x="692" y="94"/>
                </a:cubicBezTo>
                <a:cubicBezTo>
                  <a:pt x="692" y="94"/>
                  <a:pt x="693" y="94"/>
                  <a:pt x="694" y="94"/>
                </a:cubicBezTo>
                <a:close/>
                <a:moveTo>
                  <a:pt x="632" y="219"/>
                </a:moveTo>
                <a:cubicBezTo>
                  <a:pt x="629" y="222"/>
                  <a:pt x="622" y="225"/>
                  <a:pt x="618" y="222"/>
                </a:cubicBezTo>
                <a:cubicBezTo>
                  <a:pt x="616" y="224"/>
                  <a:pt x="607" y="228"/>
                  <a:pt x="603" y="222"/>
                </a:cubicBezTo>
                <a:cubicBezTo>
                  <a:pt x="601" y="218"/>
                  <a:pt x="602" y="217"/>
                  <a:pt x="602" y="216"/>
                </a:cubicBezTo>
                <a:cubicBezTo>
                  <a:pt x="604" y="217"/>
                  <a:pt x="608" y="221"/>
                  <a:pt x="608" y="221"/>
                </a:cubicBezTo>
                <a:cubicBezTo>
                  <a:pt x="608" y="217"/>
                  <a:pt x="608" y="215"/>
                  <a:pt x="608" y="212"/>
                </a:cubicBezTo>
                <a:cubicBezTo>
                  <a:pt x="611" y="215"/>
                  <a:pt x="612" y="216"/>
                  <a:pt x="615" y="220"/>
                </a:cubicBezTo>
                <a:cubicBezTo>
                  <a:pt x="614" y="215"/>
                  <a:pt x="614" y="213"/>
                  <a:pt x="613" y="209"/>
                </a:cubicBezTo>
                <a:cubicBezTo>
                  <a:pt x="613" y="209"/>
                  <a:pt x="624" y="215"/>
                  <a:pt x="624" y="215"/>
                </a:cubicBezTo>
                <a:cubicBezTo>
                  <a:pt x="624" y="215"/>
                  <a:pt x="618" y="204"/>
                  <a:pt x="618" y="204"/>
                </a:cubicBezTo>
                <a:cubicBezTo>
                  <a:pt x="622" y="204"/>
                  <a:pt x="625" y="204"/>
                  <a:pt x="629" y="205"/>
                </a:cubicBezTo>
                <a:cubicBezTo>
                  <a:pt x="626" y="202"/>
                  <a:pt x="624" y="201"/>
                  <a:pt x="621" y="198"/>
                </a:cubicBezTo>
                <a:cubicBezTo>
                  <a:pt x="626" y="197"/>
                  <a:pt x="628" y="197"/>
                  <a:pt x="632" y="197"/>
                </a:cubicBezTo>
                <a:cubicBezTo>
                  <a:pt x="629" y="195"/>
                  <a:pt x="627" y="194"/>
                  <a:pt x="624" y="192"/>
                </a:cubicBezTo>
                <a:cubicBezTo>
                  <a:pt x="628" y="191"/>
                  <a:pt x="630" y="190"/>
                  <a:pt x="634" y="189"/>
                </a:cubicBezTo>
                <a:cubicBezTo>
                  <a:pt x="631" y="187"/>
                  <a:pt x="629" y="187"/>
                  <a:pt x="625" y="186"/>
                </a:cubicBezTo>
                <a:cubicBezTo>
                  <a:pt x="625" y="186"/>
                  <a:pt x="633" y="182"/>
                  <a:pt x="638" y="188"/>
                </a:cubicBezTo>
                <a:cubicBezTo>
                  <a:pt x="640" y="191"/>
                  <a:pt x="643" y="197"/>
                  <a:pt x="634" y="205"/>
                </a:cubicBezTo>
                <a:cubicBezTo>
                  <a:pt x="635" y="206"/>
                  <a:pt x="639" y="212"/>
                  <a:pt x="632" y="219"/>
                </a:cubicBezTo>
                <a:close/>
                <a:moveTo>
                  <a:pt x="634" y="155"/>
                </a:moveTo>
                <a:cubicBezTo>
                  <a:pt x="634" y="159"/>
                  <a:pt x="634" y="161"/>
                  <a:pt x="634" y="163"/>
                </a:cubicBezTo>
                <a:cubicBezTo>
                  <a:pt x="635" y="166"/>
                  <a:pt x="638" y="172"/>
                  <a:pt x="631" y="176"/>
                </a:cubicBezTo>
                <a:cubicBezTo>
                  <a:pt x="628" y="179"/>
                  <a:pt x="625" y="179"/>
                  <a:pt x="623" y="180"/>
                </a:cubicBezTo>
                <a:cubicBezTo>
                  <a:pt x="626" y="176"/>
                  <a:pt x="627" y="174"/>
                  <a:pt x="631" y="170"/>
                </a:cubicBezTo>
                <a:cubicBezTo>
                  <a:pt x="630" y="170"/>
                  <a:pt x="630" y="170"/>
                  <a:pt x="630" y="170"/>
                </a:cubicBezTo>
                <a:cubicBezTo>
                  <a:pt x="626" y="171"/>
                  <a:pt x="624" y="171"/>
                  <a:pt x="619" y="172"/>
                </a:cubicBezTo>
                <a:cubicBezTo>
                  <a:pt x="622" y="167"/>
                  <a:pt x="624" y="165"/>
                  <a:pt x="627" y="160"/>
                </a:cubicBezTo>
                <a:cubicBezTo>
                  <a:pt x="622" y="163"/>
                  <a:pt x="620" y="164"/>
                  <a:pt x="615" y="167"/>
                </a:cubicBezTo>
                <a:cubicBezTo>
                  <a:pt x="617" y="162"/>
                  <a:pt x="617" y="159"/>
                  <a:pt x="619" y="154"/>
                </a:cubicBezTo>
                <a:cubicBezTo>
                  <a:pt x="615" y="157"/>
                  <a:pt x="614" y="159"/>
                  <a:pt x="610" y="163"/>
                </a:cubicBezTo>
                <a:cubicBezTo>
                  <a:pt x="610" y="158"/>
                  <a:pt x="611" y="156"/>
                  <a:pt x="611" y="152"/>
                </a:cubicBezTo>
                <a:cubicBezTo>
                  <a:pt x="611" y="152"/>
                  <a:pt x="611" y="152"/>
                  <a:pt x="611" y="152"/>
                </a:cubicBezTo>
                <a:cubicBezTo>
                  <a:pt x="609" y="156"/>
                  <a:pt x="607" y="157"/>
                  <a:pt x="605" y="161"/>
                </a:cubicBezTo>
                <a:cubicBezTo>
                  <a:pt x="605" y="157"/>
                  <a:pt x="604" y="155"/>
                  <a:pt x="604" y="151"/>
                </a:cubicBezTo>
                <a:cubicBezTo>
                  <a:pt x="602" y="155"/>
                  <a:pt x="601" y="157"/>
                  <a:pt x="598" y="160"/>
                </a:cubicBezTo>
                <a:cubicBezTo>
                  <a:pt x="598" y="160"/>
                  <a:pt x="597" y="152"/>
                  <a:pt x="603" y="148"/>
                </a:cubicBezTo>
                <a:cubicBezTo>
                  <a:pt x="608" y="146"/>
                  <a:pt x="615" y="144"/>
                  <a:pt x="618" y="151"/>
                </a:cubicBezTo>
                <a:cubicBezTo>
                  <a:pt x="621" y="150"/>
                  <a:pt x="631" y="146"/>
                  <a:pt x="634" y="155"/>
                </a:cubicBezTo>
                <a:close/>
                <a:moveTo>
                  <a:pt x="621" y="139"/>
                </a:moveTo>
                <a:cubicBezTo>
                  <a:pt x="621" y="139"/>
                  <a:pt x="623" y="136"/>
                  <a:pt x="626" y="131"/>
                </a:cubicBezTo>
                <a:cubicBezTo>
                  <a:pt x="629" y="126"/>
                  <a:pt x="635" y="123"/>
                  <a:pt x="636" y="122"/>
                </a:cubicBezTo>
                <a:cubicBezTo>
                  <a:pt x="637" y="122"/>
                  <a:pt x="636" y="122"/>
                  <a:pt x="633" y="128"/>
                </a:cubicBezTo>
                <a:cubicBezTo>
                  <a:pt x="629" y="136"/>
                  <a:pt x="621" y="139"/>
                  <a:pt x="621" y="139"/>
                </a:cubicBezTo>
                <a:close/>
                <a:moveTo>
                  <a:pt x="601" y="167"/>
                </a:moveTo>
                <a:cubicBezTo>
                  <a:pt x="604" y="167"/>
                  <a:pt x="605" y="168"/>
                  <a:pt x="606" y="169"/>
                </a:cubicBezTo>
                <a:cubicBezTo>
                  <a:pt x="610" y="176"/>
                  <a:pt x="600" y="180"/>
                  <a:pt x="600" y="180"/>
                </a:cubicBezTo>
                <a:cubicBezTo>
                  <a:pt x="601" y="176"/>
                  <a:pt x="602" y="174"/>
                  <a:pt x="603" y="171"/>
                </a:cubicBezTo>
                <a:cubicBezTo>
                  <a:pt x="603" y="171"/>
                  <a:pt x="603" y="171"/>
                  <a:pt x="603" y="171"/>
                </a:cubicBezTo>
                <a:cubicBezTo>
                  <a:pt x="602" y="171"/>
                  <a:pt x="596" y="177"/>
                  <a:pt x="596" y="177"/>
                </a:cubicBezTo>
                <a:cubicBezTo>
                  <a:pt x="596" y="174"/>
                  <a:pt x="596" y="172"/>
                  <a:pt x="596" y="169"/>
                </a:cubicBezTo>
                <a:cubicBezTo>
                  <a:pt x="596" y="169"/>
                  <a:pt x="596" y="169"/>
                  <a:pt x="596" y="169"/>
                </a:cubicBezTo>
                <a:cubicBezTo>
                  <a:pt x="593" y="172"/>
                  <a:pt x="592" y="174"/>
                  <a:pt x="590" y="177"/>
                </a:cubicBezTo>
                <a:cubicBezTo>
                  <a:pt x="589" y="173"/>
                  <a:pt x="588" y="171"/>
                  <a:pt x="587" y="167"/>
                </a:cubicBezTo>
                <a:cubicBezTo>
                  <a:pt x="587" y="167"/>
                  <a:pt x="586" y="167"/>
                  <a:pt x="586" y="167"/>
                </a:cubicBezTo>
                <a:cubicBezTo>
                  <a:pt x="586" y="171"/>
                  <a:pt x="585" y="173"/>
                  <a:pt x="584" y="178"/>
                </a:cubicBezTo>
                <a:cubicBezTo>
                  <a:pt x="582" y="173"/>
                  <a:pt x="581" y="171"/>
                  <a:pt x="579" y="167"/>
                </a:cubicBezTo>
                <a:cubicBezTo>
                  <a:pt x="579" y="167"/>
                  <a:pt x="578" y="167"/>
                  <a:pt x="578" y="167"/>
                </a:cubicBezTo>
                <a:cubicBezTo>
                  <a:pt x="578" y="167"/>
                  <a:pt x="579" y="179"/>
                  <a:pt x="579" y="179"/>
                </a:cubicBezTo>
                <a:cubicBezTo>
                  <a:pt x="579" y="179"/>
                  <a:pt x="573" y="172"/>
                  <a:pt x="573" y="172"/>
                </a:cubicBezTo>
                <a:cubicBezTo>
                  <a:pt x="573" y="172"/>
                  <a:pt x="573" y="172"/>
                  <a:pt x="573" y="173"/>
                </a:cubicBezTo>
                <a:cubicBezTo>
                  <a:pt x="573" y="173"/>
                  <a:pt x="576" y="182"/>
                  <a:pt x="575" y="182"/>
                </a:cubicBezTo>
                <a:cubicBezTo>
                  <a:pt x="572" y="181"/>
                  <a:pt x="570" y="178"/>
                  <a:pt x="570" y="175"/>
                </a:cubicBezTo>
                <a:cubicBezTo>
                  <a:pt x="570" y="168"/>
                  <a:pt x="574" y="167"/>
                  <a:pt x="577" y="166"/>
                </a:cubicBezTo>
                <a:cubicBezTo>
                  <a:pt x="584" y="160"/>
                  <a:pt x="588" y="162"/>
                  <a:pt x="590" y="163"/>
                </a:cubicBezTo>
                <a:cubicBezTo>
                  <a:pt x="598" y="159"/>
                  <a:pt x="601" y="166"/>
                  <a:pt x="601" y="167"/>
                </a:cubicBezTo>
                <a:close/>
                <a:moveTo>
                  <a:pt x="588" y="195"/>
                </a:moveTo>
                <a:cubicBezTo>
                  <a:pt x="585" y="196"/>
                  <a:pt x="582" y="195"/>
                  <a:pt x="581" y="192"/>
                </a:cubicBezTo>
                <a:cubicBezTo>
                  <a:pt x="581" y="189"/>
                  <a:pt x="582" y="186"/>
                  <a:pt x="585" y="186"/>
                </a:cubicBezTo>
                <a:cubicBezTo>
                  <a:pt x="588" y="185"/>
                  <a:pt x="591" y="186"/>
                  <a:pt x="591" y="189"/>
                </a:cubicBezTo>
                <a:cubicBezTo>
                  <a:pt x="592" y="191"/>
                  <a:pt x="590" y="194"/>
                  <a:pt x="588" y="195"/>
                </a:cubicBezTo>
                <a:close/>
                <a:moveTo>
                  <a:pt x="572" y="185"/>
                </a:moveTo>
                <a:cubicBezTo>
                  <a:pt x="571" y="186"/>
                  <a:pt x="564" y="188"/>
                  <a:pt x="564" y="188"/>
                </a:cubicBezTo>
                <a:cubicBezTo>
                  <a:pt x="564" y="188"/>
                  <a:pt x="564" y="188"/>
                  <a:pt x="564" y="189"/>
                </a:cubicBezTo>
                <a:cubicBezTo>
                  <a:pt x="567" y="190"/>
                  <a:pt x="569" y="190"/>
                  <a:pt x="572" y="191"/>
                </a:cubicBezTo>
                <a:cubicBezTo>
                  <a:pt x="568" y="193"/>
                  <a:pt x="566" y="194"/>
                  <a:pt x="562" y="196"/>
                </a:cubicBezTo>
                <a:cubicBezTo>
                  <a:pt x="563" y="196"/>
                  <a:pt x="563" y="196"/>
                  <a:pt x="563" y="197"/>
                </a:cubicBezTo>
                <a:cubicBezTo>
                  <a:pt x="566" y="197"/>
                  <a:pt x="568" y="197"/>
                  <a:pt x="572" y="197"/>
                </a:cubicBezTo>
                <a:cubicBezTo>
                  <a:pt x="569" y="200"/>
                  <a:pt x="568" y="201"/>
                  <a:pt x="565" y="204"/>
                </a:cubicBezTo>
                <a:cubicBezTo>
                  <a:pt x="569" y="203"/>
                  <a:pt x="570" y="203"/>
                  <a:pt x="574" y="202"/>
                </a:cubicBezTo>
                <a:cubicBezTo>
                  <a:pt x="572" y="205"/>
                  <a:pt x="571" y="207"/>
                  <a:pt x="569" y="210"/>
                </a:cubicBezTo>
                <a:cubicBezTo>
                  <a:pt x="569" y="210"/>
                  <a:pt x="569" y="210"/>
                  <a:pt x="570" y="210"/>
                </a:cubicBezTo>
                <a:cubicBezTo>
                  <a:pt x="573" y="208"/>
                  <a:pt x="575" y="207"/>
                  <a:pt x="578" y="204"/>
                </a:cubicBezTo>
                <a:cubicBezTo>
                  <a:pt x="578" y="207"/>
                  <a:pt x="577" y="209"/>
                  <a:pt x="577" y="212"/>
                </a:cubicBezTo>
                <a:cubicBezTo>
                  <a:pt x="579" y="209"/>
                  <a:pt x="581" y="208"/>
                  <a:pt x="584" y="205"/>
                </a:cubicBezTo>
                <a:cubicBezTo>
                  <a:pt x="584" y="205"/>
                  <a:pt x="584" y="211"/>
                  <a:pt x="578" y="215"/>
                </a:cubicBezTo>
                <a:cubicBezTo>
                  <a:pt x="573" y="217"/>
                  <a:pt x="567" y="216"/>
                  <a:pt x="566" y="212"/>
                </a:cubicBezTo>
                <a:cubicBezTo>
                  <a:pt x="564" y="212"/>
                  <a:pt x="559" y="210"/>
                  <a:pt x="560" y="203"/>
                </a:cubicBezTo>
                <a:cubicBezTo>
                  <a:pt x="558" y="201"/>
                  <a:pt x="554" y="197"/>
                  <a:pt x="559" y="192"/>
                </a:cubicBezTo>
                <a:cubicBezTo>
                  <a:pt x="559" y="189"/>
                  <a:pt x="559" y="184"/>
                  <a:pt x="568" y="182"/>
                </a:cubicBezTo>
                <a:cubicBezTo>
                  <a:pt x="570" y="183"/>
                  <a:pt x="572" y="185"/>
                  <a:pt x="572" y="185"/>
                </a:cubicBezTo>
                <a:close/>
                <a:moveTo>
                  <a:pt x="558" y="215"/>
                </a:moveTo>
                <a:cubicBezTo>
                  <a:pt x="555" y="226"/>
                  <a:pt x="555" y="226"/>
                  <a:pt x="555" y="226"/>
                </a:cubicBezTo>
                <a:cubicBezTo>
                  <a:pt x="558" y="224"/>
                  <a:pt x="560" y="222"/>
                  <a:pt x="562" y="220"/>
                </a:cubicBezTo>
                <a:cubicBezTo>
                  <a:pt x="562" y="225"/>
                  <a:pt x="562" y="227"/>
                  <a:pt x="561" y="232"/>
                </a:cubicBezTo>
                <a:cubicBezTo>
                  <a:pt x="565" y="228"/>
                  <a:pt x="566" y="226"/>
                  <a:pt x="569" y="223"/>
                </a:cubicBezTo>
                <a:cubicBezTo>
                  <a:pt x="570" y="227"/>
                  <a:pt x="570" y="229"/>
                  <a:pt x="570" y="234"/>
                </a:cubicBezTo>
                <a:cubicBezTo>
                  <a:pt x="573" y="229"/>
                  <a:pt x="574" y="227"/>
                  <a:pt x="576" y="223"/>
                </a:cubicBezTo>
                <a:cubicBezTo>
                  <a:pt x="578" y="226"/>
                  <a:pt x="579" y="228"/>
                  <a:pt x="581" y="231"/>
                </a:cubicBezTo>
                <a:cubicBezTo>
                  <a:pt x="581" y="231"/>
                  <a:pt x="585" y="221"/>
                  <a:pt x="585" y="221"/>
                </a:cubicBezTo>
                <a:cubicBezTo>
                  <a:pt x="585" y="221"/>
                  <a:pt x="591" y="227"/>
                  <a:pt x="591" y="227"/>
                </a:cubicBezTo>
                <a:cubicBezTo>
                  <a:pt x="592" y="224"/>
                  <a:pt x="592" y="222"/>
                  <a:pt x="593" y="219"/>
                </a:cubicBezTo>
                <a:cubicBezTo>
                  <a:pt x="593" y="219"/>
                  <a:pt x="597" y="221"/>
                  <a:pt x="597" y="227"/>
                </a:cubicBezTo>
                <a:cubicBezTo>
                  <a:pt x="596" y="232"/>
                  <a:pt x="591" y="236"/>
                  <a:pt x="584" y="236"/>
                </a:cubicBezTo>
                <a:cubicBezTo>
                  <a:pt x="581" y="236"/>
                  <a:pt x="580" y="235"/>
                  <a:pt x="579" y="235"/>
                </a:cubicBezTo>
                <a:cubicBezTo>
                  <a:pt x="579" y="236"/>
                  <a:pt x="577" y="241"/>
                  <a:pt x="570" y="244"/>
                </a:cubicBezTo>
                <a:cubicBezTo>
                  <a:pt x="567" y="245"/>
                  <a:pt x="558" y="245"/>
                  <a:pt x="557" y="235"/>
                </a:cubicBezTo>
                <a:cubicBezTo>
                  <a:pt x="554" y="234"/>
                  <a:pt x="550" y="232"/>
                  <a:pt x="551" y="224"/>
                </a:cubicBezTo>
                <a:cubicBezTo>
                  <a:pt x="552" y="219"/>
                  <a:pt x="556" y="217"/>
                  <a:pt x="558" y="215"/>
                </a:cubicBezTo>
                <a:close/>
                <a:moveTo>
                  <a:pt x="587" y="210"/>
                </a:moveTo>
                <a:cubicBezTo>
                  <a:pt x="586" y="206"/>
                  <a:pt x="588" y="204"/>
                  <a:pt x="588" y="203"/>
                </a:cubicBezTo>
                <a:cubicBezTo>
                  <a:pt x="589" y="206"/>
                  <a:pt x="590" y="207"/>
                  <a:pt x="591" y="210"/>
                </a:cubicBezTo>
                <a:cubicBezTo>
                  <a:pt x="592" y="206"/>
                  <a:pt x="593" y="205"/>
                  <a:pt x="594" y="201"/>
                </a:cubicBezTo>
                <a:cubicBezTo>
                  <a:pt x="596" y="203"/>
                  <a:pt x="597" y="205"/>
                  <a:pt x="599" y="207"/>
                </a:cubicBezTo>
                <a:cubicBezTo>
                  <a:pt x="599" y="204"/>
                  <a:pt x="599" y="202"/>
                  <a:pt x="599" y="198"/>
                </a:cubicBezTo>
                <a:cubicBezTo>
                  <a:pt x="602" y="199"/>
                  <a:pt x="603" y="199"/>
                  <a:pt x="606" y="200"/>
                </a:cubicBezTo>
                <a:cubicBezTo>
                  <a:pt x="604" y="197"/>
                  <a:pt x="603" y="196"/>
                  <a:pt x="601" y="193"/>
                </a:cubicBezTo>
                <a:cubicBezTo>
                  <a:pt x="601" y="193"/>
                  <a:pt x="610" y="192"/>
                  <a:pt x="610" y="192"/>
                </a:cubicBezTo>
                <a:cubicBezTo>
                  <a:pt x="610" y="192"/>
                  <a:pt x="602" y="188"/>
                  <a:pt x="602" y="188"/>
                </a:cubicBezTo>
                <a:cubicBezTo>
                  <a:pt x="606" y="187"/>
                  <a:pt x="608" y="186"/>
                  <a:pt x="611" y="185"/>
                </a:cubicBezTo>
                <a:cubicBezTo>
                  <a:pt x="608" y="184"/>
                  <a:pt x="606" y="184"/>
                  <a:pt x="602" y="183"/>
                </a:cubicBezTo>
                <a:cubicBezTo>
                  <a:pt x="602" y="183"/>
                  <a:pt x="608" y="178"/>
                  <a:pt x="614" y="181"/>
                </a:cubicBezTo>
                <a:cubicBezTo>
                  <a:pt x="617" y="183"/>
                  <a:pt x="618" y="187"/>
                  <a:pt x="616" y="191"/>
                </a:cubicBezTo>
                <a:cubicBezTo>
                  <a:pt x="616" y="195"/>
                  <a:pt x="617" y="200"/>
                  <a:pt x="609" y="204"/>
                </a:cubicBezTo>
                <a:cubicBezTo>
                  <a:pt x="609" y="207"/>
                  <a:pt x="608" y="212"/>
                  <a:pt x="599" y="212"/>
                </a:cubicBezTo>
                <a:cubicBezTo>
                  <a:pt x="597" y="213"/>
                  <a:pt x="589" y="218"/>
                  <a:pt x="587" y="210"/>
                </a:cubicBezTo>
                <a:close/>
                <a:moveTo>
                  <a:pt x="634" y="147"/>
                </a:moveTo>
                <a:cubicBezTo>
                  <a:pt x="635" y="146"/>
                  <a:pt x="638" y="144"/>
                  <a:pt x="643" y="141"/>
                </a:cubicBezTo>
                <a:cubicBezTo>
                  <a:pt x="648" y="139"/>
                  <a:pt x="653" y="139"/>
                  <a:pt x="654" y="139"/>
                </a:cubicBezTo>
                <a:cubicBezTo>
                  <a:pt x="650" y="140"/>
                  <a:pt x="646" y="142"/>
                  <a:pt x="643" y="144"/>
                </a:cubicBezTo>
                <a:cubicBezTo>
                  <a:pt x="639" y="146"/>
                  <a:pt x="634" y="147"/>
                  <a:pt x="634" y="147"/>
                </a:cubicBezTo>
                <a:close/>
                <a:moveTo>
                  <a:pt x="659" y="142"/>
                </a:moveTo>
                <a:cubicBezTo>
                  <a:pt x="664" y="142"/>
                  <a:pt x="664" y="142"/>
                  <a:pt x="665" y="142"/>
                </a:cubicBezTo>
                <a:cubicBezTo>
                  <a:pt x="663" y="142"/>
                  <a:pt x="660" y="143"/>
                  <a:pt x="656" y="145"/>
                </a:cubicBezTo>
                <a:cubicBezTo>
                  <a:pt x="653" y="146"/>
                  <a:pt x="648" y="147"/>
                  <a:pt x="647" y="147"/>
                </a:cubicBezTo>
                <a:cubicBezTo>
                  <a:pt x="647" y="147"/>
                  <a:pt x="653" y="142"/>
                  <a:pt x="659" y="142"/>
                </a:cubicBezTo>
                <a:close/>
                <a:moveTo>
                  <a:pt x="655" y="157"/>
                </a:moveTo>
                <a:cubicBezTo>
                  <a:pt x="651" y="158"/>
                  <a:pt x="645" y="160"/>
                  <a:pt x="640" y="155"/>
                </a:cubicBezTo>
                <a:cubicBezTo>
                  <a:pt x="640" y="155"/>
                  <a:pt x="652" y="154"/>
                  <a:pt x="655" y="157"/>
                </a:cubicBezTo>
                <a:close/>
                <a:moveTo>
                  <a:pt x="654" y="152"/>
                </a:moveTo>
                <a:cubicBezTo>
                  <a:pt x="660" y="152"/>
                  <a:pt x="664" y="153"/>
                  <a:pt x="670" y="153"/>
                </a:cubicBezTo>
                <a:cubicBezTo>
                  <a:pt x="670" y="153"/>
                  <a:pt x="665" y="156"/>
                  <a:pt x="660" y="155"/>
                </a:cubicBezTo>
                <a:cubicBezTo>
                  <a:pt x="657" y="154"/>
                  <a:pt x="654" y="152"/>
                  <a:pt x="654" y="152"/>
                </a:cubicBezTo>
                <a:close/>
                <a:moveTo>
                  <a:pt x="660" y="148"/>
                </a:moveTo>
                <a:cubicBezTo>
                  <a:pt x="660" y="148"/>
                  <a:pt x="670" y="143"/>
                  <a:pt x="678" y="147"/>
                </a:cubicBezTo>
                <a:cubicBezTo>
                  <a:pt x="675" y="149"/>
                  <a:pt x="674" y="150"/>
                  <a:pt x="660" y="148"/>
                </a:cubicBezTo>
                <a:close/>
                <a:moveTo>
                  <a:pt x="669" y="139"/>
                </a:moveTo>
                <a:cubicBezTo>
                  <a:pt x="669" y="139"/>
                  <a:pt x="670" y="138"/>
                  <a:pt x="669" y="133"/>
                </a:cubicBezTo>
                <a:cubicBezTo>
                  <a:pt x="678" y="128"/>
                  <a:pt x="682" y="126"/>
                  <a:pt x="682" y="126"/>
                </a:cubicBezTo>
                <a:cubicBezTo>
                  <a:pt x="682" y="126"/>
                  <a:pt x="694" y="126"/>
                  <a:pt x="705" y="116"/>
                </a:cubicBezTo>
                <a:cubicBezTo>
                  <a:pt x="705" y="116"/>
                  <a:pt x="702" y="126"/>
                  <a:pt x="694" y="134"/>
                </a:cubicBezTo>
                <a:cubicBezTo>
                  <a:pt x="687" y="141"/>
                  <a:pt x="684" y="143"/>
                  <a:pt x="682" y="144"/>
                </a:cubicBezTo>
                <a:cubicBezTo>
                  <a:pt x="681" y="143"/>
                  <a:pt x="674" y="139"/>
                  <a:pt x="669" y="139"/>
                </a:cubicBezTo>
                <a:close/>
                <a:moveTo>
                  <a:pt x="672" y="125"/>
                </a:moveTo>
                <a:cubicBezTo>
                  <a:pt x="675" y="123"/>
                  <a:pt x="678" y="122"/>
                  <a:pt x="682" y="119"/>
                </a:cubicBezTo>
                <a:cubicBezTo>
                  <a:pt x="681" y="121"/>
                  <a:pt x="680" y="123"/>
                  <a:pt x="675" y="125"/>
                </a:cubicBezTo>
                <a:cubicBezTo>
                  <a:pt x="672" y="126"/>
                  <a:pt x="671" y="126"/>
                  <a:pt x="669" y="126"/>
                </a:cubicBezTo>
                <a:cubicBezTo>
                  <a:pt x="669" y="126"/>
                  <a:pt x="669" y="126"/>
                  <a:pt x="672" y="125"/>
                </a:cubicBezTo>
                <a:close/>
                <a:moveTo>
                  <a:pt x="689" y="120"/>
                </a:moveTo>
                <a:cubicBezTo>
                  <a:pt x="694" y="115"/>
                  <a:pt x="701" y="104"/>
                  <a:pt x="702" y="103"/>
                </a:cubicBezTo>
                <a:cubicBezTo>
                  <a:pt x="702" y="105"/>
                  <a:pt x="704" y="110"/>
                  <a:pt x="704" y="111"/>
                </a:cubicBezTo>
                <a:cubicBezTo>
                  <a:pt x="699" y="115"/>
                  <a:pt x="692" y="118"/>
                  <a:pt x="689" y="120"/>
                </a:cubicBezTo>
                <a:close/>
                <a:moveTo>
                  <a:pt x="690" y="101"/>
                </a:moveTo>
                <a:cubicBezTo>
                  <a:pt x="694" y="104"/>
                  <a:pt x="698" y="101"/>
                  <a:pt x="698" y="101"/>
                </a:cubicBezTo>
                <a:cubicBezTo>
                  <a:pt x="695" y="109"/>
                  <a:pt x="691" y="111"/>
                  <a:pt x="689" y="111"/>
                </a:cubicBezTo>
                <a:cubicBezTo>
                  <a:pt x="685" y="109"/>
                  <a:pt x="688" y="103"/>
                  <a:pt x="690" y="101"/>
                </a:cubicBezTo>
                <a:close/>
                <a:moveTo>
                  <a:pt x="680" y="100"/>
                </a:moveTo>
                <a:cubicBezTo>
                  <a:pt x="682" y="99"/>
                  <a:pt x="684" y="100"/>
                  <a:pt x="685" y="101"/>
                </a:cubicBezTo>
                <a:cubicBezTo>
                  <a:pt x="686" y="103"/>
                  <a:pt x="685" y="105"/>
                  <a:pt x="683" y="106"/>
                </a:cubicBezTo>
                <a:cubicBezTo>
                  <a:pt x="682" y="107"/>
                  <a:pt x="680" y="106"/>
                  <a:pt x="679" y="105"/>
                </a:cubicBezTo>
                <a:cubicBezTo>
                  <a:pt x="678" y="103"/>
                  <a:pt x="679" y="101"/>
                  <a:pt x="680" y="100"/>
                </a:cubicBezTo>
                <a:close/>
                <a:moveTo>
                  <a:pt x="680" y="113"/>
                </a:moveTo>
                <a:cubicBezTo>
                  <a:pt x="681" y="114"/>
                  <a:pt x="680" y="116"/>
                  <a:pt x="679" y="117"/>
                </a:cubicBezTo>
                <a:cubicBezTo>
                  <a:pt x="677" y="118"/>
                  <a:pt x="675" y="118"/>
                  <a:pt x="674" y="116"/>
                </a:cubicBezTo>
                <a:cubicBezTo>
                  <a:pt x="674" y="115"/>
                  <a:pt x="674" y="113"/>
                  <a:pt x="676" y="112"/>
                </a:cubicBezTo>
                <a:cubicBezTo>
                  <a:pt x="678" y="111"/>
                  <a:pt x="680" y="111"/>
                  <a:pt x="680" y="113"/>
                </a:cubicBezTo>
                <a:close/>
                <a:moveTo>
                  <a:pt x="636" y="109"/>
                </a:moveTo>
                <a:cubicBezTo>
                  <a:pt x="649" y="105"/>
                  <a:pt x="661" y="102"/>
                  <a:pt x="674" y="98"/>
                </a:cubicBezTo>
                <a:cubicBezTo>
                  <a:pt x="675" y="98"/>
                  <a:pt x="677" y="98"/>
                  <a:pt x="678" y="97"/>
                </a:cubicBezTo>
                <a:cubicBezTo>
                  <a:pt x="677" y="98"/>
                  <a:pt x="677" y="99"/>
                  <a:pt x="676" y="100"/>
                </a:cubicBezTo>
                <a:cubicBezTo>
                  <a:pt x="673" y="103"/>
                  <a:pt x="675" y="107"/>
                  <a:pt x="675" y="108"/>
                </a:cubicBezTo>
                <a:cubicBezTo>
                  <a:pt x="672" y="110"/>
                  <a:pt x="671" y="112"/>
                  <a:pt x="670" y="115"/>
                </a:cubicBezTo>
                <a:cubicBezTo>
                  <a:pt x="668" y="121"/>
                  <a:pt x="665" y="124"/>
                  <a:pt x="660" y="128"/>
                </a:cubicBezTo>
                <a:cubicBezTo>
                  <a:pt x="655" y="131"/>
                  <a:pt x="650" y="132"/>
                  <a:pt x="649" y="132"/>
                </a:cubicBezTo>
                <a:cubicBezTo>
                  <a:pt x="648" y="132"/>
                  <a:pt x="647" y="132"/>
                  <a:pt x="647" y="132"/>
                </a:cubicBezTo>
                <a:cubicBezTo>
                  <a:pt x="650" y="133"/>
                  <a:pt x="651" y="135"/>
                  <a:pt x="651" y="136"/>
                </a:cubicBezTo>
                <a:cubicBezTo>
                  <a:pt x="650" y="136"/>
                  <a:pt x="650" y="136"/>
                  <a:pt x="645" y="136"/>
                </a:cubicBezTo>
                <a:cubicBezTo>
                  <a:pt x="637" y="138"/>
                  <a:pt x="629" y="144"/>
                  <a:pt x="629" y="144"/>
                </a:cubicBezTo>
                <a:cubicBezTo>
                  <a:pt x="629" y="143"/>
                  <a:pt x="626" y="142"/>
                  <a:pt x="626" y="142"/>
                </a:cubicBezTo>
                <a:cubicBezTo>
                  <a:pt x="626" y="142"/>
                  <a:pt x="628" y="141"/>
                  <a:pt x="632" y="136"/>
                </a:cubicBezTo>
                <a:cubicBezTo>
                  <a:pt x="636" y="131"/>
                  <a:pt x="638" y="129"/>
                  <a:pt x="640" y="123"/>
                </a:cubicBezTo>
                <a:cubicBezTo>
                  <a:pt x="642" y="116"/>
                  <a:pt x="643" y="115"/>
                  <a:pt x="643" y="115"/>
                </a:cubicBezTo>
                <a:cubicBezTo>
                  <a:pt x="643" y="115"/>
                  <a:pt x="643" y="115"/>
                  <a:pt x="643" y="115"/>
                </a:cubicBezTo>
                <a:cubicBezTo>
                  <a:pt x="643" y="115"/>
                  <a:pt x="640" y="116"/>
                  <a:pt x="633" y="119"/>
                </a:cubicBezTo>
                <a:cubicBezTo>
                  <a:pt x="635" y="116"/>
                  <a:pt x="636" y="112"/>
                  <a:pt x="636" y="109"/>
                </a:cubicBezTo>
                <a:close/>
                <a:moveTo>
                  <a:pt x="628" y="111"/>
                </a:moveTo>
                <a:cubicBezTo>
                  <a:pt x="627" y="112"/>
                  <a:pt x="627" y="113"/>
                  <a:pt x="627" y="113"/>
                </a:cubicBezTo>
                <a:cubicBezTo>
                  <a:pt x="626" y="113"/>
                  <a:pt x="626" y="112"/>
                  <a:pt x="626" y="111"/>
                </a:cubicBezTo>
                <a:cubicBezTo>
                  <a:pt x="627" y="111"/>
                  <a:pt x="628" y="111"/>
                  <a:pt x="628" y="111"/>
                </a:cubicBezTo>
                <a:close/>
                <a:moveTo>
                  <a:pt x="631" y="110"/>
                </a:moveTo>
                <a:cubicBezTo>
                  <a:pt x="632" y="110"/>
                  <a:pt x="632" y="110"/>
                  <a:pt x="633" y="109"/>
                </a:cubicBezTo>
                <a:cubicBezTo>
                  <a:pt x="633" y="113"/>
                  <a:pt x="632" y="116"/>
                  <a:pt x="629" y="120"/>
                </a:cubicBezTo>
                <a:cubicBezTo>
                  <a:pt x="627" y="123"/>
                  <a:pt x="625" y="124"/>
                  <a:pt x="624" y="125"/>
                </a:cubicBezTo>
                <a:cubicBezTo>
                  <a:pt x="624" y="125"/>
                  <a:pt x="627" y="117"/>
                  <a:pt x="631" y="110"/>
                </a:cubicBezTo>
                <a:close/>
                <a:moveTo>
                  <a:pt x="618" y="116"/>
                </a:moveTo>
                <a:cubicBezTo>
                  <a:pt x="618" y="115"/>
                  <a:pt x="618" y="114"/>
                  <a:pt x="618" y="113"/>
                </a:cubicBezTo>
                <a:cubicBezTo>
                  <a:pt x="619" y="113"/>
                  <a:pt x="621" y="112"/>
                  <a:pt x="622" y="112"/>
                </a:cubicBezTo>
                <a:cubicBezTo>
                  <a:pt x="622" y="112"/>
                  <a:pt x="622" y="112"/>
                  <a:pt x="623" y="112"/>
                </a:cubicBezTo>
                <a:cubicBezTo>
                  <a:pt x="623" y="113"/>
                  <a:pt x="623" y="113"/>
                  <a:pt x="622" y="114"/>
                </a:cubicBezTo>
                <a:cubicBezTo>
                  <a:pt x="621" y="122"/>
                  <a:pt x="617" y="126"/>
                  <a:pt x="617" y="126"/>
                </a:cubicBezTo>
                <a:cubicBezTo>
                  <a:pt x="617" y="125"/>
                  <a:pt x="617" y="122"/>
                  <a:pt x="618" y="116"/>
                </a:cubicBezTo>
                <a:close/>
                <a:moveTo>
                  <a:pt x="618" y="132"/>
                </a:moveTo>
                <a:cubicBezTo>
                  <a:pt x="621" y="129"/>
                  <a:pt x="624" y="128"/>
                  <a:pt x="626" y="127"/>
                </a:cubicBezTo>
                <a:cubicBezTo>
                  <a:pt x="624" y="129"/>
                  <a:pt x="617" y="139"/>
                  <a:pt x="613" y="141"/>
                </a:cubicBezTo>
                <a:cubicBezTo>
                  <a:pt x="613" y="141"/>
                  <a:pt x="614" y="135"/>
                  <a:pt x="618" y="132"/>
                </a:cubicBezTo>
                <a:close/>
                <a:moveTo>
                  <a:pt x="610" y="129"/>
                </a:moveTo>
                <a:cubicBezTo>
                  <a:pt x="610" y="126"/>
                  <a:pt x="610" y="125"/>
                  <a:pt x="610" y="125"/>
                </a:cubicBezTo>
                <a:cubicBezTo>
                  <a:pt x="610" y="120"/>
                  <a:pt x="613" y="117"/>
                  <a:pt x="614" y="116"/>
                </a:cubicBezTo>
                <a:cubicBezTo>
                  <a:pt x="613" y="118"/>
                  <a:pt x="613" y="123"/>
                  <a:pt x="613" y="129"/>
                </a:cubicBezTo>
                <a:cubicBezTo>
                  <a:pt x="613" y="135"/>
                  <a:pt x="609" y="137"/>
                  <a:pt x="609" y="137"/>
                </a:cubicBezTo>
                <a:cubicBezTo>
                  <a:pt x="611" y="133"/>
                  <a:pt x="610" y="132"/>
                  <a:pt x="610" y="129"/>
                </a:cubicBezTo>
                <a:close/>
                <a:moveTo>
                  <a:pt x="604" y="119"/>
                </a:moveTo>
                <a:cubicBezTo>
                  <a:pt x="603" y="120"/>
                  <a:pt x="603" y="121"/>
                  <a:pt x="602" y="121"/>
                </a:cubicBezTo>
                <a:cubicBezTo>
                  <a:pt x="602" y="121"/>
                  <a:pt x="602" y="120"/>
                  <a:pt x="602" y="120"/>
                </a:cubicBezTo>
                <a:cubicBezTo>
                  <a:pt x="602" y="119"/>
                  <a:pt x="603" y="119"/>
                  <a:pt x="604" y="119"/>
                </a:cubicBezTo>
                <a:close/>
                <a:moveTo>
                  <a:pt x="602" y="129"/>
                </a:moveTo>
                <a:cubicBezTo>
                  <a:pt x="604" y="122"/>
                  <a:pt x="607" y="118"/>
                  <a:pt x="607" y="118"/>
                </a:cubicBezTo>
                <a:cubicBezTo>
                  <a:pt x="610" y="129"/>
                  <a:pt x="601" y="142"/>
                  <a:pt x="601" y="142"/>
                </a:cubicBezTo>
                <a:cubicBezTo>
                  <a:pt x="601" y="140"/>
                  <a:pt x="601" y="135"/>
                  <a:pt x="602" y="129"/>
                </a:cubicBezTo>
                <a:close/>
                <a:moveTo>
                  <a:pt x="592" y="125"/>
                </a:moveTo>
                <a:cubicBezTo>
                  <a:pt x="594" y="124"/>
                  <a:pt x="596" y="123"/>
                  <a:pt x="598" y="121"/>
                </a:cubicBezTo>
                <a:cubicBezTo>
                  <a:pt x="595" y="131"/>
                  <a:pt x="595" y="142"/>
                  <a:pt x="595" y="142"/>
                </a:cubicBezTo>
                <a:cubicBezTo>
                  <a:pt x="593" y="140"/>
                  <a:pt x="594" y="141"/>
                  <a:pt x="590" y="139"/>
                </a:cubicBezTo>
                <a:cubicBezTo>
                  <a:pt x="586" y="137"/>
                  <a:pt x="583" y="137"/>
                  <a:pt x="582" y="138"/>
                </a:cubicBezTo>
                <a:cubicBezTo>
                  <a:pt x="580" y="138"/>
                  <a:pt x="580" y="138"/>
                  <a:pt x="579" y="137"/>
                </a:cubicBezTo>
                <a:cubicBezTo>
                  <a:pt x="578" y="136"/>
                  <a:pt x="577" y="136"/>
                  <a:pt x="576" y="135"/>
                </a:cubicBezTo>
                <a:cubicBezTo>
                  <a:pt x="582" y="131"/>
                  <a:pt x="588" y="127"/>
                  <a:pt x="592" y="125"/>
                </a:cubicBezTo>
                <a:close/>
                <a:moveTo>
                  <a:pt x="553" y="159"/>
                </a:moveTo>
                <a:cubicBezTo>
                  <a:pt x="556" y="154"/>
                  <a:pt x="559" y="153"/>
                  <a:pt x="563" y="153"/>
                </a:cubicBezTo>
                <a:cubicBezTo>
                  <a:pt x="564" y="150"/>
                  <a:pt x="565" y="141"/>
                  <a:pt x="573" y="141"/>
                </a:cubicBezTo>
                <a:cubicBezTo>
                  <a:pt x="578" y="142"/>
                  <a:pt x="579" y="142"/>
                  <a:pt x="581" y="144"/>
                </a:cubicBezTo>
                <a:cubicBezTo>
                  <a:pt x="582" y="144"/>
                  <a:pt x="591" y="142"/>
                  <a:pt x="593" y="149"/>
                </a:cubicBezTo>
                <a:cubicBezTo>
                  <a:pt x="594" y="153"/>
                  <a:pt x="595" y="156"/>
                  <a:pt x="593" y="159"/>
                </a:cubicBezTo>
                <a:cubicBezTo>
                  <a:pt x="592" y="155"/>
                  <a:pt x="591" y="154"/>
                  <a:pt x="590" y="150"/>
                </a:cubicBezTo>
                <a:cubicBezTo>
                  <a:pt x="589" y="153"/>
                  <a:pt x="588" y="155"/>
                  <a:pt x="586" y="159"/>
                </a:cubicBezTo>
                <a:cubicBezTo>
                  <a:pt x="585" y="155"/>
                  <a:pt x="584" y="154"/>
                  <a:pt x="582" y="150"/>
                </a:cubicBezTo>
                <a:cubicBezTo>
                  <a:pt x="581" y="154"/>
                  <a:pt x="580" y="155"/>
                  <a:pt x="579" y="159"/>
                </a:cubicBezTo>
                <a:cubicBezTo>
                  <a:pt x="576" y="155"/>
                  <a:pt x="575" y="153"/>
                  <a:pt x="572" y="150"/>
                </a:cubicBezTo>
                <a:cubicBezTo>
                  <a:pt x="573" y="154"/>
                  <a:pt x="573" y="156"/>
                  <a:pt x="573" y="161"/>
                </a:cubicBezTo>
                <a:cubicBezTo>
                  <a:pt x="570" y="159"/>
                  <a:pt x="568" y="158"/>
                  <a:pt x="565" y="156"/>
                </a:cubicBezTo>
                <a:cubicBezTo>
                  <a:pt x="566" y="159"/>
                  <a:pt x="567" y="161"/>
                  <a:pt x="568" y="165"/>
                </a:cubicBezTo>
                <a:cubicBezTo>
                  <a:pt x="565" y="163"/>
                  <a:pt x="563" y="162"/>
                  <a:pt x="560" y="160"/>
                </a:cubicBezTo>
                <a:cubicBezTo>
                  <a:pt x="562" y="164"/>
                  <a:pt x="563" y="166"/>
                  <a:pt x="564" y="170"/>
                </a:cubicBezTo>
                <a:cubicBezTo>
                  <a:pt x="561" y="168"/>
                  <a:pt x="559" y="167"/>
                  <a:pt x="556" y="166"/>
                </a:cubicBezTo>
                <a:cubicBezTo>
                  <a:pt x="558" y="169"/>
                  <a:pt x="559" y="171"/>
                  <a:pt x="561" y="174"/>
                </a:cubicBezTo>
                <a:cubicBezTo>
                  <a:pt x="561" y="174"/>
                  <a:pt x="549" y="170"/>
                  <a:pt x="553" y="159"/>
                </a:cubicBezTo>
                <a:close/>
                <a:moveTo>
                  <a:pt x="559" y="178"/>
                </a:moveTo>
                <a:cubicBezTo>
                  <a:pt x="554" y="178"/>
                  <a:pt x="548" y="178"/>
                  <a:pt x="548" y="178"/>
                </a:cubicBezTo>
                <a:cubicBezTo>
                  <a:pt x="550" y="180"/>
                  <a:pt x="551" y="181"/>
                  <a:pt x="553" y="183"/>
                </a:cubicBezTo>
                <a:cubicBezTo>
                  <a:pt x="549" y="183"/>
                  <a:pt x="547" y="183"/>
                  <a:pt x="543" y="182"/>
                </a:cubicBezTo>
                <a:cubicBezTo>
                  <a:pt x="546" y="185"/>
                  <a:pt x="547" y="186"/>
                  <a:pt x="550" y="188"/>
                </a:cubicBezTo>
                <a:cubicBezTo>
                  <a:pt x="550" y="188"/>
                  <a:pt x="540" y="190"/>
                  <a:pt x="540" y="190"/>
                </a:cubicBezTo>
                <a:cubicBezTo>
                  <a:pt x="541" y="190"/>
                  <a:pt x="548" y="193"/>
                  <a:pt x="548" y="193"/>
                </a:cubicBezTo>
                <a:cubicBezTo>
                  <a:pt x="544" y="195"/>
                  <a:pt x="542" y="195"/>
                  <a:pt x="538" y="197"/>
                </a:cubicBezTo>
                <a:cubicBezTo>
                  <a:pt x="538" y="197"/>
                  <a:pt x="549" y="198"/>
                  <a:pt x="548" y="198"/>
                </a:cubicBezTo>
                <a:cubicBezTo>
                  <a:pt x="548" y="198"/>
                  <a:pt x="540" y="203"/>
                  <a:pt x="540" y="203"/>
                </a:cubicBezTo>
                <a:cubicBezTo>
                  <a:pt x="544" y="203"/>
                  <a:pt x="546" y="202"/>
                  <a:pt x="550" y="202"/>
                </a:cubicBezTo>
                <a:cubicBezTo>
                  <a:pt x="546" y="205"/>
                  <a:pt x="544" y="206"/>
                  <a:pt x="541" y="209"/>
                </a:cubicBezTo>
                <a:cubicBezTo>
                  <a:pt x="545" y="208"/>
                  <a:pt x="548" y="208"/>
                  <a:pt x="552" y="207"/>
                </a:cubicBezTo>
                <a:cubicBezTo>
                  <a:pt x="549" y="210"/>
                  <a:pt x="548" y="211"/>
                  <a:pt x="545" y="214"/>
                </a:cubicBezTo>
                <a:cubicBezTo>
                  <a:pt x="549" y="213"/>
                  <a:pt x="551" y="213"/>
                  <a:pt x="556" y="212"/>
                </a:cubicBezTo>
                <a:cubicBezTo>
                  <a:pt x="556" y="212"/>
                  <a:pt x="550" y="217"/>
                  <a:pt x="543" y="217"/>
                </a:cubicBezTo>
                <a:cubicBezTo>
                  <a:pt x="539" y="216"/>
                  <a:pt x="536" y="214"/>
                  <a:pt x="536" y="209"/>
                </a:cubicBezTo>
                <a:cubicBezTo>
                  <a:pt x="536" y="206"/>
                  <a:pt x="536" y="203"/>
                  <a:pt x="537" y="203"/>
                </a:cubicBezTo>
                <a:cubicBezTo>
                  <a:pt x="535" y="202"/>
                  <a:pt x="528" y="199"/>
                  <a:pt x="531" y="189"/>
                </a:cubicBezTo>
                <a:cubicBezTo>
                  <a:pt x="532" y="185"/>
                  <a:pt x="536" y="183"/>
                  <a:pt x="539" y="183"/>
                </a:cubicBezTo>
                <a:cubicBezTo>
                  <a:pt x="539" y="181"/>
                  <a:pt x="541" y="174"/>
                  <a:pt x="549" y="174"/>
                </a:cubicBezTo>
                <a:cubicBezTo>
                  <a:pt x="555" y="175"/>
                  <a:pt x="558" y="176"/>
                  <a:pt x="559" y="178"/>
                </a:cubicBezTo>
                <a:close/>
                <a:moveTo>
                  <a:pt x="534" y="220"/>
                </a:moveTo>
                <a:cubicBezTo>
                  <a:pt x="531" y="220"/>
                  <a:pt x="525" y="223"/>
                  <a:pt x="519" y="226"/>
                </a:cubicBezTo>
                <a:cubicBezTo>
                  <a:pt x="511" y="232"/>
                  <a:pt x="502" y="231"/>
                  <a:pt x="502" y="231"/>
                </a:cubicBezTo>
                <a:cubicBezTo>
                  <a:pt x="504" y="231"/>
                  <a:pt x="507" y="228"/>
                  <a:pt x="514" y="223"/>
                </a:cubicBezTo>
                <a:cubicBezTo>
                  <a:pt x="522" y="217"/>
                  <a:pt x="530" y="219"/>
                  <a:pt x="534" y="220"/>
                </a:cubicBezTo>
                <a:close/>
                <a:moveTo>
                  <a:pt x="509" y="214"/>
                </a:moveTo>
                <a:cubicBezTo>
                  <a:pt x="509" y="214"/>
                  <a:pt x="518" y="209"/>
                  <a:pt x="525" y="212"/>
                </a:cubicBezTo>
                <a:cubicBezTo>
                  <a:pt x="529" y="213"/>
                  <a:pt x="529" y="213"/>
                  <a:pt x="529" y="214"/>
                </a:cubicBezTo>
                <a:cubicBezTo>
                  <a:pt x="528" y="214"/>
                  <a:pt x="518" y="218"/>
                  <a:pt x="509" y="214"/>
                </a:cubicBezTo>
                <a:close/>
                <a:moveTo>
                  <a:pt x="521" y="230"/>
                </a:moveTo>
                <a:cubicBezTo>
                  <a:pt x="520" y="234"/>
                  <a:pt x="499" y="243"/>
                  <a:pt x="499" y="243"/>
                </a:cubicBezTo>
                <a:cubicBezTo>
                  <a:pt x="503" y="235"/>
                  <a:pt x="516" y="231"/>
                  <a:pt x="521" y="230"/>
                </a:cubicBezTo>
                <a:close/>
                <a:moveTo>
                  <a:pt x="512" y="245"/>
                </a:moveTo>
                <a:cubicBezTo>
                  <a:pt x="516" y="242"/>
                  <a:pt x="517" y="240"/>
                  <a:pt x="520" y="237"/>
                </a:cubicBezTo>
                <a:cubicBezTo>
                  <a:pt x="522" y="233"/>
                  <a:pt x="526" y="230"/>
                  <a:pt x="529" y="228"/>
                </a:cubicBezTo>
                <a:cubicBezTo>
                  <a:pt x="529" y="229"/>
                  <a:pt x="527" y="232"/>
                  <a:pt x="524" y="236"/>
                </a:cubicBezTo>
                <a:cubicBezTo>
                  <a:pt x="522" y="241"/>
                  <a:pt x="512" y="246"/>
                  <a:pt x="512" y="245"/>
                </a:cubicBezTo>
                <a:close/>
                <a:moveTo>
                  <a:pt x="531" y="234"/>
                </a:moveTo>
                <a:cubicBezTo>
                  <a:pt x="533" y="227"/>
                  <a:pt x="538" y="225"/>
                  <a:pt x="542" y="223"/>
                </a:cubicBezTo>
                <a:cubicBezTo>
                  <a:pt x="540" y="226"/>
                  <a:pt x="538" y="228"/>
                  <a:pt x="536" y="233"/>
                </a:cubicBezTo>
                <a:cubicBezTo>
                  <a:pt x="533" y="242"/>
                  <a:pt x="524" y="245"/>
                  <a:pt x="524" y="245"/>
                </a:cubicBezTo>
                <a:cubicBezTo>
                  <a:pt x="527" y="241"/>
                  <a:pt x="528" y="238"/>
                  <a:pt x="531" y="234"/>
                </a:cubicBezTo>
                <a:close/>
                <a:moveTo>
                  <a:pt x="535" y="173"/>
                </a:moveTo>
                <a:cubicBezTo>
                  <a:pt x="539" y="169"/>
                  <a:pt x="542" y="165"/>
                  <a:pt x="546" y="161"/>
                </a:cubicBezTo>
                <a:cubicBezTo>
                  <a:pt x="546" y="165"/>
                  <a:pt x="548" y="169"/>
                  <a:pt x="548" y="169"/>
                </a:cubicBezTo>
                <a:cubicBezTo>
                  <a:pt x="548" y="169"/>
                  <a:pt x="548" y="169"/>
                  <a:pt x="545" y="169"/>
                </a:cubicBezTo>
                <a:cubicBezTo>
                  <a:pt x="538" y="170"/>
                  <a:pt x="535" y="176"/>
                  <a:pt x="534" y="178"/>
                </a:cubicBezTo>
                <a:cubicBezTo>
                  <a:pt x="531" y="180"/>
                  <a:pt x="528" y="182"/>
                  <a:pt x="526" y="187"/>
                </a:cubicBezTo>
                <a:cubicBezTo>
                  <a:pt x="521" y="196"/>
                  <a:pt x="529" y="203"/>
                  <a:pt x="530" y="204"/>
                </a:cubicBezTo>
                <a:cubicBezTo>
                  <a:pt x="530" y="205"/>
                  <a:pt x="529" y="209"/>
                  <a:pt x="529" y="209"/>
                </a:cubicBezTo>
                <a:cubicBezTo>
                  <a:pt x="525" y="207"/>
                  <a:pt x="523" y="207"/>
                  <a:pt x="518" y="208"/>
                </a:cubicBezTo>
                <a:cubicBezTo>
                  <a:pt x="514" y="208"/>
                  <a:pt x="512" y="209"/>
                  <a:pt x="509" y="210"/>
                </a:cubicBezTo>
                <a:cubicBezTo>
                  <a:pt x="516" y="198"/>
                  <a:pt x="524" y="186"/>
                  <a:pt x="535" y="173"/>
                </a:cubicBezTo>
                <a:close/>
                <a:moveTo>
                  <a:pt x="505" y="218"/>
                </a:moveTo>
                <a:cubicBezTo>
                  <a:pt x="507" y="219"/>
                  <a:pt x="510" y="219"/>
                  <a:pt x="512" y="219"/>
                </a:cubicBezTo>
                <a:cubicBezTo>
                  <a:pt x="509" y="221"/>
                  <a:pt x="503" y="225"/>
                  <a:pt x="501" y="227"/>
                </a:cubicBezTo>
                <a:cubicBezTo>
                  <a:pt x="502" y="224"/>
                  <a:pt x="504" y="221"/>
                  <a:pt x="505" y="218"/>
                </a:cubicBezTo>
                <a:close/>
                <a:moveTo>
                  <a:pt x="497" y="235"/>
                </a:moveTo>
                <a:cubicBezTo>
                  <a:pt x="498" y="235"/>
                  <a:pt x="500" y="235"/>
                  <a:pt x="503" y="235"/>
                </a:cubicBezTo>
                <a:cubicBezTo>
                  <a:pt x="501" y="237"/>
                  <a:pt x="498" y="239"/>
                  <a:pt x="494" y="244"/>
                </a:cubicBezTo>
                <a:cubicBezTo>
                  <a:pt x="495" y="241"/>
                  <a:pt x="496" y="238"/>
                  <a:pt x="497" y="235"/>
                </a:cubicBezTo>
                <a:close/>
                <a:moveTo>
                  <a:pt x="512" y="241"/>
                </a:moveTo>
                <a:cubicBezTo>
                  <a:pt x="504" y="250"/>
                  <a:pt x="492" y="257"/>
                  <a:pt x="492" y="257"/>
                </a:cubicBezTo>
                <a:cubicBezTo>
                  <a:pt x="496" y="247"/>
                  <a:pt x="506" y="243"/>
                  <a:pt x="512" y="241"/>
                </a:cubicBezTo>
                <a:close/>
                <a:moveTo>
                  <a:pt x="487" y="275"/>
                </a:moveTo>
                <a:cubicBezTo>
                  <a:pt x="487" y="271"/>
                  <a:pt x="488" y="266"/>
                  <a:pt x="489" y="262"/>
                </a:cubicBezTo>
                <a:cubicBezTo>
                  <a:pt x="490" y="262"/>
                  <a:pt x="491" y="262"/>
                  <a:pt x="493" y="262"/>
                </a:cubicBezTo>
                <a:cubicBezTo>
                  <a:pt x="493" y="262"/>
                  <a:pt x="494" y="261"/>
                  <a:pt x="496" y="258"/>
                </a:cubicBezTo>
                <a:cubicBezTo>
                  <a:pt x="500" y="256"/>
                  <a:pt x="516" y="248"/>
                  <a:pt x="518" y="247"/>
                </a:cubicBezTo>
                <a:cubicBezTo>
                  <a:pt x="518" y="247"/>
                  <a:pt x="516" y="254"/>
                  <a:pt x="516" y="256"/>
                </a:cubicBezTo>
                <a:cubicBezTo>
                  <a:pt x="518" y="255"/>
                  <a:pt x="520" y="253"/>
                  <a:pt x="524" y="250"/>
                </a:cubicBezTo>
                <a:cubicBezTo>
                  <a:pt x="532" y="246"/>
                  <a:pt x="536" y="242"/>
                  <a:pt x="539" y="239"/>
                </a:cubicBezTo>
                <a:cubicBezTo>
                  <a:pt x="542" y="237"/>
                  <a:pt x="546" y="230"/>
                  <a:pt x="546" y="230"/>
                </a:cubicBezTo>
                <a:cubicBezTo>
                  <a:pt x="546" y="230"/>
                  <a:pt x="546" y="230"/>
                  <a:pt x="546" y="232"/>
                </a:cubicBezTo>
                <a:cubicBezTo>
                  <a:pt x="546" y="236"/>
                  <a:pt x="550" y="239"/>
                  <a:pt x="552" y="239"/>
                </a:cubicBezTo>
                <a:cubicBezTo>
                  <a:pt x="551" y="246"/>
                  <a:pt x="556" y="248"/>
                  <a:pt x="556" y="248"/>
                </a:cubicBezTo>
                <a:cubicBezTo>
                  <a:pt x="556" y="248"/>
                  <a:pt x="559" y="250"/>
                  <a:pt x="563" y="250"/>
                </a:cubicBezTo>
                <a:cubicBezTo>
                  <a:pt x="566" y="250"/>
                  <a:pt x="568" y="250"/>
                  <a:pt x="572" y="249"/>
                </a:cubicBezTo>
                <a:cubicBezTo>
                  <a:pt x="576" y="247"/>
                  <a:pt x="580" y="243"/>
                  <a:pt x="580" y="242"/>
                </a:cubicBezTo>
                <a:cubicBezTo>
                  <a:pt x="585" y="244"/>
                  <a:pt x="590" y="242"/>
                  <a:pt x="594" y="239"/>
                </a:cubicBezTo>
                <a:cubicBezTo>
                  <a:pt x="598" y="236"/>
                  <a:pt x="602" y="230"/>
                  <a:pt x="602" y="229"/>
                </a:cubicBezTo>
                <a:cubicBezTo>
                  <a:pt x="603" y="230"/>
                  <a:pt x="606" y="232"/>
                  <a:pt x="609" y="232"/>
                </a:cubicBezTo>
                <a:cubicBezTo>
                  <a:pt x="613" y="232"/>
                  <a:pt x="617" y="230"/>
                  <a:pt x="617" y="229"/>
                </a:cubicBezTo>
                <a:cubicBezTo>
                  <a:pt x="624" y="231"/>
                  <a:pt x="628" y="230"/>
                  <a:pt x="633" y="227"/>
                </a:cubicBezTo>
                <a:cubicBezTo>
                  <a:pt x="640" y="222"/>
                  <a:pt x="642" y="217"/>
                  <a:pt x="642" y="217"/>
                </a:cubicBezTo>
                <a:cubicBezTo>
                  <a:pt x="642" y="217"/>
                  <a:pt x="648" y="204"/>
                  <a:pt x="648" y="192"/>
                </a:cubicBezTo>
                <a:cubicBezTo>
                  <a:pt x="648" y="189"/>
                  <a:pt x="647" y="188"/>
                  <a:pt x="646" y="185"/>
                </a:cubicBezTo>
                <a:cubicBezTo>
                  <a:pt x="643" y="181"/>
                  <a:pt x="639" y="180"/>
                  <a:pt x="638" y="180"/>
                </a:cubicBezTo>
                <a:cubicBezTo>
                  <a:pt x="640" y="178"/>
                  <a:pt x="641" y="176"/>
                  <a:pt x="642" y="172"/>
                </a:cubicBezTo>
                <a:cubicBezTo>
                  <a:pt x="643" y="168"/>
                  <a:pt x="642" y="164"/>
                  <a:pt x="642" y="163"/>
                </a:cubicBezTo>
                <a:cubicBezTo>
                  <a:pt x="645" y="165"/>
                  <a:pt x="649" y="165"/>
                  <a:pt x="653" y="164"/>
                </a:cubicBezTo>
                <a:cubicBezTo>
                  <a:pt x="657" y="163"/>
                  <a:pt x="659" y="160"/>
                  <a:pt x="660" y="159"/>
                </a:cubicBezTo>
                <a:cubicBezTo>
                  <a:pt x="661" y="160"/>
                  <a:pt x="664" y="159"/>
                  <a:pt x="666" y="159"/>
                </a:cubicBezTo>
                <a:cubicBezTo>
                  <a:pt x="668" y="159"/>
                  <a:pt x="671" y="157"/>
                  <a:pt x="672" y="156"/>
                </a:cubicBezTo>
                <a:cubicBezTo>
                  <a:pt x="674" y="155"/>
                  <a:pt x="675" y="155"/>
                  <a:pt x="676" y="154"/>
                </a:cubicBezTo>
                <a:cubicBezTo>
                  <a:pt x="680" y="152"/>
                  <a:pt x="686" y="153"/>
                  <a:pt x="686" y="153"/>
                </a:cubicBezTo>
                <a:cubicBezTo>
                  <a:pt x="690" y="153"/>
                  <a:pt x="692" y="152"/>
                  <a:pt x="691" y="151"/>
                </a:cubicBezTo>
                <a:cubicBezTo>
                  <a:pt x="689" y="149"/>
                  <a:pt x="687" y="148"/>
                  <a:pt x="686" y="147"/>
                </a:cubicBezTo>
                <a:cubicBezTo>
                  <a:pt x="687" y="146"/>
                  <a:pt x="696" y="140"/>
                  <a:pt x="699" y="137"/>
                </a:cubicBezTo>
                <a:cubicBezTo>
                  <a:pt x="701" y="134"/>
                  <a:pt x="703" y="132"/>
                  <a:pt x="705" y="129"/>
                </a:cubicBezTo>
                <a:cubicBezTo>
                  <a:pt x="706" y="127"/>
                  <a:pt x="707" y="126"/>
                  <a:pt x="708" y="125"/>
                </a:cubicBezTo>
                <a:cubicBezTo>
                  <a:pt x="708" y="124"/>
                  <a:pt x="709" y="123"/>
                  <a:pt x="709" y="122"/>
                </a:cubicBezTo>
                <a:cubicBezTo>
                  <a:pt x="712" y="114"/>
                  <a:pt x="712" y="110"/>
                  <a:pt x="712" y="109"/>
                </a:cubicBezTo>
                <a:cubicBezTo>
                  <a:pt x="712" y="108"/>
                  <a:pt x="713" y="107"/>
                  <a:pt x="715" y="104"/>
                </a:cubicBezTo>
                <a:cubicBezTo>
                  <a:pt x="717" y="100"/>
                  <a:pt x="717" y="97"/>
                  <a:pt x="717" y="95"/>
                </a:cubicBezTo>
                <a:cubicBezTo>
                  <a:pt x="726" y="101"/>
                  <a:pt x="734" y="110"/>
                  <a:pt x="741" y="116"/>
                </a:cubicBezTo>
                <a:cubicBezTo>
                  <a:pt x="742" y="116"/>
                  <a:pt x="742" y="117"/>
                  <a:pt x="743" y="117"/>
                </a:cubicBezTo>
                <a:cubicBezTo>
                  <a:pt x="738" y="119"/>
                  <a:pt x="734" y="125"/>
                  <a:pt x="735" y="131"/>
                </a:cubicBezTo>
                <a:cubicBezTo>
                  <a:pt x="736" y="133"/>
                  <a:pt x="736" y="134"/>
                  <a:pt x="737" y="135"/>
                </a:cubicBezTo>
                <a:cubicBezTo>
                  <a:pt x="738" y="135"/>
                  <a:pt x="739" y="137"/>
                  <a:pt x="740" y="137"/>
                </a:cubicBezTo>
                <a:cubicBezTo>
                  <a:pt x="736" y="137"/>
                  <a:pt x="733" y="137"/>
                  <a:pt x="730" y="138"/>
                </a:cubicBezTo>
                <a:cubicBezTo>
                  <a:pt x="729" y="138"/>
                  <a:pt x="728" y="139"/>
                  <a:pt x="727" y="139"/>
                </a:cubicBezTo>
                <a:cubicBezTo>
                  <a:pt x="724" y="140"/>
                  <a:pt x="723" y="143"/>
                  <a:pt x="721" y="145"/>
                </a:cubicBezTo>
                <a:cubicBezTo>
                  <a:pt x="720" y="148"/>
                  <a:pt x="719" y="151"/>
                  <a:pt x="720" y="154"/>
                </a:cubicBezTo>
                <a:cubicBezTo>
                  <a:pt x="721" y="157"/>
                  <a:pt x="724" y="161"/>
                  <a:pt x="727" y="163"/>
                </a:cubicBezTo>
                <a:cubicBezTo>
                  <a:pt x="729" y="164"/>
                  <a:pt x="731" y="165"/>
                  <a:pt x="732" y="165"/>
                </a:cubicBezTo>
                <a:cubicBezTo>
                  <a:pt x="735" y="165"/>
                  <a:pt x="735" y="165"/>
                  <a:pt x="735" y="165"/>
                </a:cubicBezTo>
                <a:cubicBezTo>
                  <a:pt x="742" y="164"/>
                  <a:pt x="742" y="164"/>
                  <a:pt x="742" y="164"/>
                </a:cubicBezTo>
                <a:cubicBezTo>
                  <a:pt x="742" y="166"/>
                  <a:pt x="742" y="166"/>
                  <a:pt x="742" y="166"/>
                </a:cubicBezTo>
                <a:cubicBezTo>
                  <a:pt x="742" y="167"/>
                  <a:pt x="742" y="168"/>
                  <a:pt x="742" y="171"/>
                </a:cubicBezTo>
                <a:cubicBezTo>
                  <a:pt x="743" y="175"/>
                  <a:pt x="746" y="178"/>
                  <a:pt x="749" y="180"/>
                </a:cubicBezTo>
                <a:cubicBezTo>
                  <a:pt x="750" y="180"/>
                  <a:pt x="752" y="181"/>
                  <a:pt x="753" y="181"/>
                </a:cubicBezTo>
                <a:cubicBezTo>
                  <a:pt x="756" y="182"/>
                  <a:pt x="759" y="182"/>
                  <a:pt x="762" y="180"/>
                </a:cubicBezTo>
                <a:cubicBezTo>
                  <a:pt x="764" y="179"/>
                  <a:pt x="766" y="177"/>
                  <a:pt x="767" y="175"/>
                </a:cubicBezTo>
                <a:cubicBezTo>
                  <a:pt x="768" y="173"/>
                  <a:pt x="769" y="170"/>
                  <a:pt x="769" y="168"/>
                </a:cubicBezTo>
                <a:cubicBezTo>
                  <a:pt x="769" y="166"/>
                  <a:pt x="769" y="163"/>
                  <a:pt x="768" y="161"/>
                </a:cubicBezTo>
                <a:cubicBezTo>
                  <a:pt x="768" y="162"/>
                  <a:pt x="771" y="162"/>
                  <a:pt x="772" y="163"/>
                </a:cubicBezTo>
                <a:cubicBezTo>
                  <a:pt x="773" y="163"/>
                  <a:pt x="775" y="164"/>
                  <a:pt x="777" y="164"/>
                </a:cubicBezTo>
                <a:cubicBezTo>
                  <a:pt x="779" y="164"/>
                  <a:pt x="781" y="164"/>
                  <a:pt x="783" y="163"/>
                </a:cubicBezTo>
                <a:cubicBezTo>
                  <a:pt x="783" y="163"/>
                  <a:pt x="784" y="162"/>
                  <a:pt x="785" y="162"/>
                </a:cubicBezTo>
                <a:cubicBezTo>
                  <a:pt x="785" y="168"/>
                  <a:pt x="786" y="174"/>
                  <a:pt x="789" y="179"/>
                </a:cubicBezTo>
                <a:cubicBezTo>
                  <a:pt x="795" y="193"/>
                  <a:pt x="808" y="200"/>
                  <a:pt x="823" y="199"/>
                </a:cubicBezTo>
                <a:cubicBezTo>
                  <a:pt x="825" y="203"/>
                  <a:pt x="823" y="205"/>
                  <a:pt x="823" y="208"/>
                </a:cubicBezTo>
                <a:cubicBezTo>
                  <a:pt x="823" y="209"/>
                  <a:pt x="822" y="211"/>
                  <a:pt x="822" y="212"/>
                </a:cubicBezTo>
                <a:cubicBezTo>
                  <a:pt x="822" y="212"/>
                  <a:pt x="821" y="212"/>
                  <a:pt x="821" y="212"/>
                </a:cubicBezTo>
                <a:cubicBezTo>
                  <a:pt x="821" y="212"/>
                  <a:pt x="821" y="212"/>
                  <a:pt x="822" y="212"/>
                </a:cubicBezTo>
                <a:cubicBezTo>
                  <a:pt x="823" y="217"/>
                  <a:pt x="817" y="222"/>
                  <a:pt x="813" y="225"/>
                </a:cubicBezTo>
                <a:cubicBezTo>
                  <a:pt x="812" y="226"/>
                  <a:pt x="811" y="227"/>
                  <a:pt x="810" y="229"/>
                </a:cubicBezTo>
                <a:cubicBezTo>
                  <a:pt x="806" y="227"/>
                  <a:pt x="803" y="229"/>
                  <a:pt x="799" y="229"/>
                </a:cubicBezTo>
                <a:cubicBezTo>
                  <a:pt x="796" y="229"/>
                  <a:pt x="794" y="228"/>
                  <a:pt x="791" y="227"/>
                </a:cubicBezTo>
                <a:cubicBezTo>
                  <a:pt x="791" y="226"/>
                  <a:pt x="794" y="227"/>
                  <a:pt x="795" y="227"/>
                </a:cubicBezTo>
                <a:cubicBezTo>
                  <a:pt x="797" y="227"/>
                  <a:pt x="803" y="226"/>
                  <a:pt x="806" y="224"/>
                </a:cubicBezTo>
                <a:cubicBezTo>
                  <a:pt x="806" y="224"/>
                  <a:pt x="806" y="224"/>
                  <a:pt x="806" y="224"/>
                </a:cubicBezTo>
                <a:cubicBezTo>
                  <a:pt x="803" y="222"/>
                  <a:pt x="796" y="217"/>
                  <a:pt x="792" y="217"/>
                </a:cubicBezTo>
                <a:cubicBezTo>
                  <a:pt x="792" y="217"/>
                  <a:pt x="792" y="217"/>
                  <a:pt x="792" y="217"/>
                </a:cubicBezTo>
                <a:cubicBezTo>
                  <a:pt x="792" y="217"/>
                  <a:pt x="792" y="217"/>
                  <a:pt x="792" y="217"/>
                </a:cubicBezTo>
                <a:cubicBezTo>
                  <a:pt x="794" y="215"/>
                  <a:pt x="799" y="208"/>
                  <a:pt x="799" y="205"/>
                </a:cubicBezTo>
                <a:cubicBezTo>
                  <a:pt x="796" y="205"/>
                  <a:pt x="791" y="205"/>
                  <a:pt x="788" y="207"/>
                </a:cubicBezTo>
                <a:cubicBezTo>
                  <a:pt x="787" y="208"/>
                  <a:pt x="786" y="209"/>
                  <a:pt x="784" y="210"/>
                </a:cubicBezTo>
                <a:cubicBezTo>
                  <a:pt x="784" y="210"/>
                  <a:pt x="784" y="210"/>
                  <a:pt x="784" y="210"/>
                </a:cubicBezTo>
                <a:cubicBezTo>
                  <a:pt x="784" y="208"/>
                  <a:pt x="781" y="200"/>
                  <a:pt x="781" y="200"/>
                </a:cubicBezTo>
                <a:cubicBezTo>
                  <a:pt x="781" y="200"/>
                  <a:pt x="781" y="200"/>
                  <a:pt x="781" y="200"/>
                </a:cubicBezTo>
                <a:cubicBezTo>
                  <a:pt x="781" y="199"/>
                  <a:pt x="779" y="199"/>
                  <a:pt x="777" y="198"/>
                </a:cubicBezTo>
                <a:cubicBezTo>
                  <a:pt x="777" y="199"/>
                  <a:pt x="777" y="199"/>
                  <a:pt x="777" y="199"/>
                </a:cubicBezTo>
                <a:cubicBezTo>
                  <a:pt x="777" y="199"/>
                  <a:pt x="777" y="199"/>
                  <a:pt x="777" y="199"/>
                </a:cubicBezTo>
                <a:cubicBezTo>
                  <a:pt x="776" y="201"/>
                  <a:pt x="775" y="203"/>
                  <a:pt x="775" y="206"/>
                </a:cubicBezTo>
                <a:cubicBezTo>
                  <a:pt x="775" y="207"/>
                  <a:pt x="776" y="212"/>
                  <a:pt x="775" y="212"/>
                </a:cubicBezTo>
                <a:cubicBezTo>
                  <a:pt x="772" y="209"/>
                  <a:pt x="768" y="208"/>
                  <a:pt x="765" y="208"/>
                </a:cubicBezTo>
                <a:cubicBezTo>
                  <a:pt x="764" y="208"/>
                  <a:pt x="762" y="207"/>
                  <a:pt x="761" y="208"/>
                </a:cubicBezTo>
                <a:cubicBezTo>
                  <a:pt x="761" y="208"/>
                  <a:pt x="761" y="208"/>
                  <a:pt x="761" y="208"/>
                </a:cubicBezTo>
                <a:cubicBezTo>
                  <a:pt x="762" y="210"/>
                  <a:pt x="763" y="212"/>
                  <a:pt x="764" y="214"/>
                </a:cubicBezTo>
                <a:cubicBezTo>
                  <a:pt x="764" y="215"/>
                  <a:pt x="765" y="215"/>
                  <a:pt x="765" y="216"/>
                </a:cubicBezTo>
                <a:cubicBezTo>
                  <a:pt x="765" y="216"/>
                  <a:pt x="765" y="216"/>
                  <a:pt x="765" y="216"/>
                </a:cubicBezTo>
                <a:cubicBezTo>
                  <a:pt x="765" y="216"/>
                  <a:pt x="765" y="216"/>
                  <a:pt x="765" y="216"/>
                </a:cubicBezTo>
                <a:cubicBezTo>
                  <a:pt x="766" y="218"/>
                  <a:pt x="766" y="219"/>
                  <a:pt x="766" y="219"/>
                </a:cubicBezTo>
                <a:cubicBezTo>
                  <a:pt x="766" y="219"/>
                  <a:pt x="766" y="219"/>
                  <a:pt x="766" y="219"/>
                </a:cubicBezTo>
                <a:cubicBezTo>
                  <a:pt x="764" y="219"/>
                  <a:pt x="763" y="220"/>
                  <a:pt x="761" y="221"/>
                </a:cubicBezTo>
                <a:cubicBezTo>
                  <a:pt x="759" y="222"/>
                  <a:pt x="757" y="223"/>
                  <a:pt x="756" y="224"/>
                </a:cubicBezTo>
                <a:cubicBezTo>
                  <a:pt x="756" y="224"/>
                  <a:pt x="754" y="226"/>
                  <a:pt x="754" y="226"/>
                </a:cubicBezTo>
                <a:cubicBezTo>
                  <a:pt x="758" y="228"/>
                  <a:pt x="758" y="228"/>
                  <a:pt x="758" y="228"/>
                </a:cubicBezTo>
                <a:cubicBezTo>
                  <a:pt x="760" y="228"/>
                  <a:pt x="763" y="229"/>
                  <a:pt x="766" y="229"/>
                </a:cubicBezTo>
                <a:cubicBezTo>
                  <a:pt x="769" y="228"/>
                  <a:pt x="769" y="228"/>
                  <a:pt x="769" y="228"/>
                </a:cubicBezTo>
                <a:cubicBezTo>
                  <a:pt x="769" y="229"/>
                  <a:pt x="769" y="230"/>
                  <a:pt x="768" y="232"/>
                </a:cubicBezTo>
                <a:cubicBezTo>
                  <a:pt x="768" y="233"/>
                  <a:pt x="769" y="235"/>
                  <a:pt x="769" y="237"/>
                </a:cubicBezTo>
                <a:cubicBezTo>
                  <a:pt x="768" y="237"/>
                  <a:pt x="768" y="237"/>
                  <a:pt x="768" y="237"/>
                </a:cubicBezTo>
                <a:cubicBezTo>
                  <a:pt x="765" y="237"/>
                  <a:pt x="762" y="237"/>
                  <a:pt x="758" y="238"/>
                </a:cubicBezTo>
                <a:cubicBezTo>
                  <a:pt x="758" y="238"/>
                  <a:pt x="758" y="238"/>
                  <a:pt x="758" y="238"/>
                </a:cubicBezTo>
                <a:cubicBezTo>
                  <a:pt x="758" y="238"/>
                  <a:pt x="758" y="238"/>
                  <a:pt x="758" y="238"/>
                </a:cubicBezTo>
                <a:cubicBezTo>
                  <a:pt x="758" y="237"/>
                  <a:pt x="757" y="238"/>
                  <a:pt x="758" y="238"/>
                </a:cubicBezTo>
                <a:cubicBezTo>
                  <a:pt x="757" y="239"/>
                  <a:pt x="757" y="239"/>
                  <a:pt x="757" y="239"/>
                </a:cubicBezTo>
                <a:cubicBezTo>
                  <a:pt x="756" y="240"/>
                  <a:pt x="756" y="240"/>
                  <a:pt x="756" y="240"/>
                </a:cubicBezTo>
                <a:cubicBezTo>
                  <a:pt x="756" y="239"/>
                  <a:pt x="756" y="240"/>
                  <a:pt x="756" y="240"/>
                </a:cubicBezTo>
                <a:cubicBezTo>
                  <a:pt x="757" y="241"/>
                  <a:pt x="759" y="241"/>
                  <a:pt x="760" y="242"/>
                </a:cubicBezTo>
                <a:cubicBezTo>
                  <a:pt x="762" y="243"/>
                  <a:pt x="765" y="245"/>
                  <a:pt x="767" y="248"/>
                </a:cubicBezTo>
                <a:cubicBezTo>
                  <a:pt x="771" y="253"/>
                  <a:pt x="772" y="261"/>
                  <a:pt x="776" y="267"/>
                </a:cubicBezTo>
                <a:cubicBezTo>
                  <a:pt x="777" y="270"/>
                  <a:pt x="779" y="274"/>
                  <a:pt x="782" y="277"/>
                </a:cubicBezTo>
                <a:cubicBezTo>
                  <a:pt x="783" y="278"/>
                  <a:pt x="784" y="279"/>
                  <a:pt x="785" y="280"/>
                </a:cubicBezTo>
                <a:cubicBezTo>
                  <a:pt x="785" y="280"/>
                  <a:pt x="785" y="280"/>
                  <a:pt x="785" y="280"/>
                </a:cubicBezTo>
                <a:cubicBezTo>
                  <a:pt x="784" y="281"/>
                  <a:pt x="782" y="281"/>
                  <a:pt x="781" y="281"/>
                </a:cubicBezTo>
                <a:cubicBezTo>
                  <a:pt x="778" y="281"/>
                  <a:pt x="774" y="284"/>
                  <a:pt x="773" y="285"/>
                </a:cubicBezTo>
                <a:cubicBezTo>
                  <a:pt x="772" y="286"/>
                  <a:pt x="771" y="290"/>
                  <a:pt x="770" y="291"/>
                </a:cubicBezTo>
                <a:cubicBezTo>
                  <a:pt x="769" y="295"/>
                  <a:pt x="769" y="295"/>
                  <a:pt x="769" y="295"/>
                </a:cubicBezTo>
                <a:cubicBezTo>
                  <a:pt x="770" y="300"/>
                  <a:pt x="772" y="304"/>
                  <a:pt x="775" y="307"/>
                </a:cubicBezTo>
                <a:cubicBezTo>
                  <a:pt x="776" y="308"/>
                  <a:pt x="781" y="310"/>
                  <a:pt x="781" y="310"/>
                </a:cubicBezTo>
                <a:cubicBezTo>
                  <a:pt x="785" y="310"/>
                  <a:pt x="785" y="310"/>
                  <a:pt x="785" y="310"/>
                </a:cubicBezTo>
                <a:cubicBezTo>
                  <a:pt x="785" y="310"/>
                  <a:pt x="785" y="310"/>
                  <a:pt x="785" y="310"/>
                </a:cubicBezTo>
                <a:cubicBezTo>
                  <a:pt x="787" y="310"/>
                  <a:pt x="789" y="311"/>
                  <a:pt x="792" y="309"/>
                </a:cubicBezTo>
                <a:cubicBezTo>
                  <a:pt x="794" y="308"/>
                  <a:pt x="796" y="307"/>
                  <a:pt x="798" y="306"/>
                </a:cubicBezTo>
                <a:cubicBezTo>
                  <a:pt x="799" y="306"/>
                  <a:pt x="799" y="305"/>
                  <a:pt x="801" y="305"/>
                </a:cubicBezTo>
                <a:cubicBezTo>
                  <a:pt x="801" y="306"/>
                  <a:pt x="800" y="307"/>
                  <a:pt x="800" y="308"/>
                </a:cubicBezTo>
                <a:cubicBezTo>
                  <a:pt x="799" y="312"/>
                  <a:pt x="798" y="319"/>
                  <a:pt x="801" y="324"/>
                </a:cubicBezTo>
                <a:cubicBezTo>
                  <a:pt x="802" y="327"/>
                  <a:pt x="804" y="328"/>
                  <a:pt x="806" y="329"/>
                </a:cubicBezTo>
                <a:cubicBezTo>
                  <a:pt x="807" y="330"/>
                  <a:pt x="809" y="330"/>
                  <a:pt x="809" y="331"/>
                </a:cubicBezTo>
                <a:cubicBezTo>
                  <a:pt x="814" y="332"/>
                  <a:pt x="814" y="332"/>
                  <a:pt x="814" y="332"/>
                </a:cubicBezTo>
                <a:cubicBezTo>
                  <a:pt x="814" y="332"/>
                  <a:pt x="814" y="332"/>
                  <a:pt x="814" y="332"/>
                </a:cubicBezTo>
                <a:cubicBezTo>
                  <a:pt x="816" y="331"/>
                  <a:pt x="818" y="330"/>
                  <a:pt x="820" y="329"/>
                </a:cubicBezTo>
                <a:cubicBezTo>
                  <a:pt x="824" y="327"/>
                  <a:pt x="826" y="324"/>
                  <a:pt x="826" y="319"/>
                </a:cubicBezTo>
                <a:cubicBezTo>
                  <a:pt x="826" y="317"/>
                  <a:pt x="826" y="315"/>
                  <a:pt x="825" y="313"/>
                </a:cubicBezTo>
                <a:cubicBezTo>
                  <a:pt x="823" y="311"/>
                  <a:pt x="821" y="310"/>
                  <a:pt x="818" y="309"/>
                </a:cubicBezTo>
                <a:cubicBezTo>
                  <a:pt x="818" y="309"/>
                  <a:pt x="817" y="309"/>
                  <a:pt x="816" y="309"/>
                </a:cubicBezTo>
                <a:cubicBezTo>
                  <a:pt x="816" y="307"/>
                  <a:pt x="816" y="305"/>
                  <a:pt x="815" y="303"/>
                </a:cubicBezTo>
                <a:cubicBezTo>
                  <a:pt x="815" y="301"/>
                  <a:pt x="815" y="300"/>
                  <a:pt x="815" y="298"/>
                </a:cubicBezTo>
                <a:cubicBezTo>
                  <a:pt x="815" y="298"/>
                  <a:pt x="815" y="297"/>
                  <a:pt x="815" y="296"/>
                </a:cubicBezTo>
                <a:cubicBezTo>
                  <a:pt x="816" y="296"/>
                  <a:pt x="816" y="296"/>
                  <a:pt x="816" y="296"/>
                </a:cubicBezTo>
                <a:cubicBezTo>
                  <a:pt x="816" y="298"/>
                  <a:pt x="817" y="300"/>
                  <a:pt x="818" y="302"/>
                </a:cubicBezTo>
                <a:cubicBezTo>
                  <a:pt x="818" y="303"/>
                  <a:pt x="818" y="305"/>
                  <a:pt x="819" y="305"/>
                </a:cubicBezTo>
                <a:cubicBezTo>
                  <a:pt x="819" y="305"/>
                  <a:pt x="819" y="305"/>
                  <a:pt x="819" y="305"/>
                </a:cubicBezTo>
                <a:cubicBezTo>
                  <a:pt x="819" y="304"/>
                  <a:pt x="820" y="303"/>
                  <a:pt x="820" y="301"/>
                </a:cubicBezTo>
                <a:cubicBezTo>
                  <a:pt x="820" y="299"/>
                  <a:pt x="817" y="296"/>
                  <a:pt x="819" y="295"/>
                </a:cubicBezTo>
                <a:cubicBezTo>
                  <a:pt x="820" y="295"/>
                  <a:pt x="822" y="294"/>
                  <a:pt x="823" y="295"/>
                </a:cubicBezTo>
                <a:cubicBezTo>
                  <a:pt x="823" y="296"/>
                  <a:pt x="823" y="299"/>
                  <a:pt x="823" y="300"/>
                </a:cubicBezTo>
                <a:cubicBezTo>
                  <a:pt x="824" y="301"/>
                  <a:pt x="825" y="301"/>
                  <a:pt x="826" y="302"/>
                </a:cubicBezTo>
                <a:cubicBezTo>
                  <a:pt x="827" y="304"/>
                  <a:pt x="827" y="305"/>
                  <a:pt x="827" y="307"/>
                </a:cubicBezTo>
                <a:cubicBezTo>
                  <a:pt x="828" y="307"/>
                  <a:pt x="828" y="307"/>
                  <a:pt x="828" y="307"/>
                </a:cubicBezTo>
                <a:cubicBezTo>
                  <a:pt x="828" y="307"/>
                  <a:pt x="828" y="307"/>
                  <a:pt x="828" y="307"/>
                </a:cubicBezTo>
                <a:cubicBezTo>
                  <a:pt x="829" y="303"/>
                  <a:pt x="826" y="300"/>
                  <a:pt x="825" y="297"/>
                </a:cubicBezTo>
                <a:cubicBezTo>
                  <a:pt x="825" y="297"/>
                  <a:pt x="825" y="296"/>
                  <a:pt x="826" y="296"/>
                </a:cubicBezTo>
                <a:cubicBezTo>
                  <a:pt x="826" y="296"/>
                  <a:pt x="827" y="297"/>
                  <a:pt x="827" y="297"/>
                </a:cubicBezTo>
                <a:cubicBezTo>
                  <a:pt x="828" y="299"/>
                  <a:pt x="831" y="303"/>
                  <a:pt x="832" y="302"/>
                </a:cubicBezTo>
                <a:cubicBezTo>
                  <a:pt x="832" y="300"/>
                  <a:pt x="830" y="299"/>
                  <a:pt x="829" y="298"/>
                </a:cubicBezTo>
                <a:cubicBezTo>
                  <a:pt x="830" y="297"/>
                  <a:pt x="831" y="298"/>
                  <a:pt x="832" y="298"/>
                </a:cubicBezTo>
                <a:cubicBezTo>
                  <a:pt x="831" y="297"/>
                  <a:pt x="831" y="297"/>
                  <a:pt x="831" y="297"/>
                </a:cubicBezTo>
                <a:cubicBezTo>
                  <a:pt x="832" y="296"/>
                  <a:pt x="830" y="295"/>
                  <a:pt x="830" y="294"/>
                </a:cubicBezTo>
                <a:cubicBezTo>
                  <a:pt x="830" y="294"/>
                  <a:pt x="830" y="294"/>
                  <a:pt x="830" y="294"/>
                </a:cubicBezTo>
                <a:cubicBezTo>
                  <a:pt x="830" y="294"/>
                  <a:pt x="830" y="294"/>
                  <a:pt x="831" y="294"/>
                </a:cubicBezTo>
                <a:cubicBezTo>
                  <a:pt x="831" y="295"/>
                  <a:pt x="832" y="295"/>
                  <a:pt x="833" y="297"/>
                </a:cubicBezTo>
                <a:cubicBezTo>
                  <a:pt x="836" y="300"/>
                  <a:pt x="837" y="306"/>
                  <a:pt x="840" y="308"/>
                </a:cubicBezTo>
                <a:cubicBezTo>
                  <a:pt x="842" y="309"/>
                  <a:pt x="846" y="308"/>
                  <a:pt x="848" y="306"/>
                </a:cubicBezTo>
                <a:cubicBezTo>
                  <a:pt x="849" y="306"/>
                  <a:pt x="850" y="306"/>
                  <a:pt x="851" y="306"/>
                </a:cubicBezTo>
                <a:cubicBezTo>
                  <a:pt x="852" y="306"/>
                  <a:pt x="852" y="306"/>
                  <a:pt x="853" y="306"/>
                </a:cubicBezTo>
                <a:cubicBezTo>
                  <a:pt x="853" y="306"/>
                  <a:pt x="853" y="306"/>
                  <a:pt x="853" y="306"/>
                </a:cubicBezTo>
                <a:cubicBezTo>
                  <a:pt x="854" y="307"/>
                  <a:pt x="854" y="308"/>
                  <a:pt x="855" y="308"/>
                </a:cubicBezTo>
                <a:cubicBezTo>
                  <a:pt x="856" y="310"/>
                  <a:pt x="857" y="311"/>
                  <a:pt x="859" y="312"/>
                </a:cubicBezTo>
                <a:cubicBezTo>
                  <a:pt x="859" y="312"/>
                  <a:pt x="859" y="312"/>
                  <a:pt x="859" y="312"/>
                </a:cubicBezTo>
                <a:cubicBezTo>
                  <a:pt x="862" y="312"/>
                  <a:pt x="862" y="312"/>
                  <a:pt x="862" y="312"/>
                </a:cubicBezTo>
                <a:cubicBezTo>
                  <a:pt x="862" y="312"/>
                  <a:pt x="862" y="313"/>
                  <a:pt x="863" y="313"/>
                </a:cubicBezTo>
                <a:cubicBezTo>
                  <a:pt x="864" y="314"/>
                  <a:pt x="864" y="314"/>
                  <a:pt x="865" y="314"/>
                </a:cubicBezTo>
                <a:cubicBezTo>
                  <a:pt x="867" y="314"/>
                  <a:pt x="874" y="313"/>
                  <a:pt x="874" y="313"/>
                </a:cubicBezTo>
                <a:cubicBezTo>
                  <a:pt x="874" y="313"/>
                  <a:pt x="874" y="313"/>
                  <a:pt x="874" y="313"/>
                </a:cubicBezTo>
                <a:cubicBezTo>
                  <a:pt x="875" y="312"/>
                  <a:pt x="876" y="311"/>
                  <a:pt x="877" y="310"/>
                </a:cubicBezTo>
                <a:cubicBezTo>
                  <a:pt x="880" y="305"/>
                  <a:pt x="878" y="299"/>
                  <a:pt x="873" y="298"/>
                </a:cubicBezTo>
                <a:cubicBezTo>
                  <a:pt x="870" y="297"/>
                  <a:pt x="865" y="299"/>
                  <a:pt x="865" y="301"/>
                </a:cubicBezTo>
                <a:cubicBezTo>
                  <a:pt x="866" y="302"/>
                  <a:pt x="870" y="301"/>
                  <a:pt x="870" y="305"/>
                </a:cubicBezTo>
                <a:cubicBezTo>
                  <a:pt x="870" y="305"/>
                  <a:pt x="870" y="306"/>
                  <a:pt x="869" y="307"/>
                </a:cubicBezTo>
                <a:cubicBezTo>
                  <a:pt x="865" y="312"/>
                  <a:pt x="858" y="309"/>
                  <a:pt x="856" y="303"/>
                </a:cubicBezTo>
                <a:cubicBezTo>
                  <a:pt x="857" y="302"/>
                  <a:pt x="857" y="300"/>
                  <a:pt x="857" y="298"/>
                </a:cubicBezTo>
                <a:cubicBezTo>
                  <a:pt x="860" y="296"/>
                  <a:pt x="861" y="293"/>
                  <a:pt x="859" y="290"/>
                </a:cubicBezTo>
                <a:cubicBezTo>
                  <a:pt x="858" y="289"/>
                  <a:pt x="857" y="289"/>
                  <a:pt x="857" y="288"/>
                </a:cubicBezTo>
                <a:cubicBezTo>
                  <a:pt x="859" y="287"/>
                  <a:pt x="861" y="284"/>
                  <a:pt x="861" y="282"/>
                </a:cubicBezTo>
                <a:cubicBezTo>
                  <a:pt x="865" y="281"/>
                  <a:pt x="865" y="280"/>
                  <a:pt x="867" y="279"/>
                </a:cubicBezTo>
                <a:cubicBezTo>
                  <a:pt x="870" y="278"/>
                  <a:pt x="873" y="280"/>
                  <a:pt x="876" y="279"/>
                </a:cubicBezTo>
                <a:cubicBezTo>
                  <a:pt x="880" y="278"/>
                  <a:pt x="880" y="278"/>
                  <a:pt x="880" y="278"/>
                </a:cubicBezTo>
                <a:cubicBezTo>
                  <a:pt x="883" y="277"/>
                  <a:pt x="886" y="274"/>
                  <a:pt x="886" y="271"/>
                </a:cubicBezTo>
                <a:cubicBezTo>
                  <a:pt x="887" y="271"/>
                  <a:pt x="887" y="270"/>
                  <a:pt x="887" y="269"/>
                </a:cubicBezTo>
                <a:cubicBezTo>
                  <a:pt x="887" y="269"/>
                  <a:pt x="887" y="269"/>
                  <a:pt x="887" y="269"/>
                </a:cubicBezTo>
                <a:cubicBezTo>
                  <a:pt x="887" y="270"/>
                  <a:pt x="888" y="270"/>
                  <a:pt x="888" y="270"/>
                </a:cubicBezTo>
                <a:cubicBezTo>
                  <a:pt x="888" y="270"/>
                  <a:pt x="887" y="269"/>
                  <a:pt x="887" y="269"/>
                </a:cubicBezTo>
                <a:cubicBezTo>
                  <a:pt x="888" y="269"/>
                  <a:pt x="888" y="270"/>
                  <a:pt x="888" y="270"/>
                </a:cubicBezTo>
                <a:cubicBezTo>
                  <a:pt x="914" y="277"/>
                  <a:pt x="914" y="277"/>
                  <a:pt x="914" y="277"/>
                </a:cubicBezTo>
                <a:cubicBezTo>
                  <a:pt x="919" y="276"/>
                  <a:pt x="919" y="283"/>
                  <a:pt x="920" y="285"/>
                </a:cubicBezTo>
                <a:cubicBezTo>
                  <a:pt x="921" y="292"/>
                  <a:pt x="925" y="296"/>
                  <a:pt x="926" y="302"/>
                </a:cubicBezTo>
                <a:cubicBezTo>
                  <a:pt x="927" y="305"/>
                  <a:pt x="927" y="309"/>
                  <a:pt x="927" y="312"/>
                </a:cubicBezTo>
                <a:cubicBezTo>
                  <a:pt x="919" y="311"/>
                  <a:pt x="913" y="313"/>
                  <a:pt x="913" y="313"/>
                </a:cubicBezTo>
                <a:cubicBezTo>
                  <a:pt x="913" y="312"/>
                  <a:pt x="913" y="312"/>
                  <a:pt x="913" y="312"/>
                </a:cubicBezTo>
                <a:cubicBezTo>
                  <a:pt x="910" y="313"/>
                  <a:pt x="906" y="315"/>
                  <a:pt x="904" y="317"/>
                </a:cubicBezTo>
                <a:cubicBezTo>
                  <a:pt x="902" y="319"/>
                  <a:pt x="907" y="324"/>
                  <a:pt x="909" y="331"/>
                </a:cubicBezTo>
                <a:cubicBezTo>
                  <a:pt x="909" y="331"/>
                  <a:pt x="909" y="331"/>
                  <a:pt x="909" y="331"/>
                </a:cubicBezTo>
                <a:cubicBezTo>
                  <a:pt x="921" y="353"/>
                  <a:pt x="888" y="381"/>
                  <a:pt x="888" y="381"/>
                </a:cubicBezTo>
                <a:cubicBezTo>
                  <a:pt x="882" y="367"/>
                  <a:pt x="894" y="355"/>
                  <a:pt x="894" y="355"/>
                </a:cubicBezTo>
                <a:cubicBezTo>
                  <a:pt x="875" y="352"/>
                  <a:pt x="872" y="368"/>
                  <a:pt x="872" y="368"/>
                </a:cubicBezTo>
                <a:cubicBezTo>
                  <a:pt x="857" y="365"/>
                  <a:pt x="851" y="375"/>
                  <a:pt x="851" y="375"/>
                </a:cubicBezTo>
                <a:cubicBezTo>
                  <a:pt x="869" y="375"/>
                  <a:pt x="875" y="390"/>
                  <a:pt x="875" y="390"/>
                </a:cubicBezTo>
                <a:cubicBezTo>
                  <a:pt x="847" y="407"/>
                  <a:pt x="812" y="388"/>
                  <a:pt x="812" y="388"/>
                </a:cubicBezTo>
                <a:cubicBezTo>
                  <a:pt x="827" y="389"/>
                  <a:pt x="839" y="367"/>
                  <a:pt x="839" y="367"/>
                </a:cubicBezTo>
                <a:cubicBezTo>
                  <a:pt x="822" y="360"/>
                  <a:pt x="809" y="368"/>
                  <a:pt x="809" y="368"/>
                </a:cubicBezTo>
                <a:cubicBezTo>
                  <a:pt x="810" y="353"/>
                  <a:pt x="796" y="340"/>
                  <a:pt x="796" y="340"/>
                </a:cubicBezTo>
                <a:cubicBezTo>
                  <a:pt x="788" y="350"/>
                  <a:pt x="788" y="367"/>
                  <a:pt x="788" y="367"/>
                </a:cubicBezTo>
                <a:cubicBezTo>
                  <a:pt x="753" y="293"/>
                  <a:pt x="712" y="309"/>
                  <a:pt x="712" y="309"/>
                </a:cubicBezTo>
                <a:cubicBezTo>
                  <a:pt x="701" y="302"/>
                  <a:pt x="716" y="287"/>
                  <a:pt x="723" y="289"/>
                </a:cubicBezTo>
                <a:cubicBezTo>
                  <a:pt x="729" y="292"/>
                  <a:pt x="740" y="287"/>
                  <a:pt x="742" y="286"/>
                </a:cubicBezTo>
                <a:cubicBezTo>
                  <a:pt x="744" y="283"/>
                  <a:pt x="747" y="277"/>
                  <a:pt x="746" y="270"/>
                </a:cubicBezTo>
                <a:cubicBezTo>
                  <a:pt x="746" y="270"/>
                  <a:pt x="746" y="270"/>
                  <a:pt x="746" y="270"/>
                </a:cubicBezTo>
                <a:cubicBezTo>
                  <a:pt x="737" y="248"/>
                  <a:pt x="718" y="256"/>
                  <a:pt x="718" y="256"/>
                </a:cubicBezTo>
                <a:cubicBezTo>
                  <a:pt x="705" y="268"/>
                  <a:pt x="718" y="274"/>
                  <a:pt x="718" y="274"/>
                </a:cubicBezTo>
                <a:cubicBezTo>
                  <a:pt x="735" y="278"/>
                  <a:pt x="732" y="262"/>
                  <a:pt x="732" y="262"/>
                </a:cubicBezTo>
                <a:cubicBezTo>
                  <a:pt x="732" y="262"/>
                  <a:pt x="743" y="265"/>
                  <a:pt x="736" y="276"/>
                </a:cubicBezTo>
                <a:cubicBezTo>
                  <a:pt x="729" y="287"/>
                  <a:pt x="715" y="283"/>
                  <a:pt x="715" y="283"/>
                </a:cubicBezTo>
                <a:cubicBezTo>
                  <a:pt x="692" y="282"/>
                  <a:pt x="705" y="308"/>
                  <a:pt x="705" y="308"/>
                </a:cubicBezTo>
                <a:cubicBezTo>
                  <a:pt x="702" y="307"/>
                  <a:pt x="697" y="309"/>
                  <a:pt x="697" y="309"/>
                </a:cubicBezTo>
                <a:cubicBezTo>
                  <a:pt x="702" y="299"/>
                  <a:pt x="694" y="287"/>
                  <a:pt x="694" y="287"/>
                </a:cubicBezTo>
                <a:cubicBezTo>
                  <a:pt x="680" y="274"/>
                  <a:pt x="678" y="297"/>
                  <a:pt x="678" y="297"/>
                </a:cubicBezTo>
                <a:cubicBezTo>
                  <a:pt x="678" y="297"/>
                  <a:pt x="677" y="296"/>
                  <a:pt x="677" y="296"/>
                </a:cubicBezTo>
                <a:cubicBezTo>
                  <a:pt x="677" y="296"/>
                  <a:pt x="677" y="297"/>
                  <a:pt x="676" y="298"/>
                </a:cubicBezTo>
                <a:cubicBezTo>
                  <a:pt x="676" y="298"/>
                  <a:pt x="675" y="299"/>
                  <a:pt x="675" y="300"/>
                </a:cubicBezTo>
                <a:cubicBezTo>
                  <a:pt x="675" y="300"/>
                  <a:pt x="675" y="301"/>
                  <a:pt x="674" y="301"/>
                </a:cubicBezTo>
                <a:cubicBezTo>
                  <a:pt x="674" y="301"/>
                  <a:pt x="674" y="301"/>
                  <a:pt x="674" y="302"/>
                </a:cubicBezTo>
                <a:cubicBezTo>
                  <a:pt x="674" y="303"/>
                  <a:pt x="673" y="304"/>
                  <a:pt x="673" y="306"/>
                </a:cubicBezTo>
                <a:cubicBezTo>
                  <a:pt x="673" y="306"/>
                  <a:pt x="673" y="307"/>
                  <a:pt x="673" y="308"/>
                </a:cubicBezTo>
                <a:cubicBezTo>
                  <a:pt x="673" y="308"/>
                  <a:pt x="673" y="309"/>
                  <a:pt x="672" y="309"/>
                </a:cubicBezTo>
                <a:cubicBezTo>
                  <a:pt x="672" y="310"/>
                  <a:pt x="672" y="310"/>
                  <a:pt x="672" y="310"/>
                </a:cubicBezTo>
                <a:cubicBezTo>
                  <a:pt x="671" y="313"/>
                  <a:pt x="669" y="315"/>
                  <a:pt x="667" y="316"/>
                </a:cubicBezTo>
                <a:cubicBezTo>
                  <a:pt x="668" y="317"/>
                  <a:pt x="668" y="317"/>
                  <a:pt x="668" y="318"/>
                </a:cubicBezTo>
                <a:cubicBezTo>
                  <a:pt x="668" y="318"/>
                  <a:pt x="654" y="322"/>
                  <a:pt x="657" y="331"/>
                </a:cubicBezTo>
                <a:cubicBezTo>
                  <a:pt x="660" y="340"/>
                  <a:pt x="671" y="337"/>
                  <a:pt x="673" y="338"/>
                </a:cubicBezTo>
                <a:cubicBezTo>
                  <a:pt x="670" y="348"/>
                  <a:pt x="670" y="348"/>
                  <a:pt x="670" y="348"/>
                </a:cubicBezTo>
                <a:cubicBezTo>
                  <a:pt x="670" y="348"/>
                  <a:pt x="660" y="341"/>
                  <a:pt x="656" y="353"/>
                </a:cubicBezTo>
                <a:cubicBezTo>
                  <a:pt x="656" y="353"/>
                  <a:pt x="638" y="337"/>
                  <a:pt x="631" y="356"/>
                </a:cubicBezTo>
                <a:cubicBezTo>
                  <a:pt x="631" y="356"/>
                  <a:pt x="626" y="373"/>
                  <a:pt x="645" y="372"/>
                </a:cubicBezTo>
                <a:cubicBezTo>
                  <a:pt x="645" y="372"/>
                  <a:pt x="655" y="374"/>
                  <a:pt x="645" y="398"/>
                </a:cubicBezTo>
                <a:cubicBezTo>
                  <a:pt x="631" y="387"/>
                  <a:pt x="616" y="377"/>
                  <a:pt x="600" y="368"/>
                </a:cubicBezTo>
                <a:cubicBezTo>
                  <a:pt x="584" y="358"/>
                  <a:pt x="568" y="349"/>
                  <a:pt x="551" y="343"/>
                </a:cubicBezTo>
                <a:cubicBezTo>
                  <a:pt x="532" y="335"/>
                  <a:pt x="514" y="326"/>
                  <a:pt x="495" y="321"/>
                </a:cubicBezTo>
                <a:cubicBezTo>
                  <a:pt x="481" y="316"/>
                  <a:pt x="486" y="284"/>
                  <a:pt x="487" y="275"/>
                </a:cubicBezTo>
                <a:close/>
                <a:moveTo>
                  <a:pt x="886" y="496"/>
                </a:moveTo>
                <a:cubicBezTo>
                  <a:pt x="887" y="494"/>
                  <a:pt x="885" y="492"/>
                  <a:pt x="882" y="491"/>
                </a:cubicBezTo>
                <a:cubicBezTo>
                  <a:pt x="882" y="491"/>
                  <a:pt x="881" y="491"/>
                  <a:pt x="881" y="491"/>
                </a:cubicBezTo>
                <a:cubicBezTo>
                  <a:pt x="883" y="491"/>
                  <a:pt x="885" y="490"/>
                  <a:pt x="888" y="490"/>
                </a:cubicBezTo>
                <a:cubicBezTo>
                  <a:pt x="888" y="490"/>
                  <a:pt x="889" y="491"/>
                  <a:pt x="889" y="491"/>
                </a:cubicBezTo>
                <a:cubicBezTo>
                  <a:pt x="891" y="496"/>
                  <a:pt x="890" y="502"/>
                  <a:pt x="884" y="502"/>
                </a:cubicBezTo>
                <a:cubicBezTo>
                  <a:pt x="880" y="503"/>
                  <a:pt x="879" y="499"/>
                  <a:pt x="879" y="497"/>
                </a:cubicBezTo>
                <a:cubicBezTo>
                  <a:pt x="879" y="495"/>
                  <a:pt x="880" y="493"/>
                  <a:pt x="882" y="494"/>
                </a:cubicBezTo>
                <a:cubicBezTo>
                  <a:pt x="885" y="494"/>
                  <a:pt x="884" y="498"/>
                  <a:pt x="882" y="499"/>
                </a:cubicBezTo>
                <a:cubicBezTo>
                  <a:pt x="883" y="499"/>
                  <a:pt x="885" y="499"/>
                  <a:pt x="886" y="496"/>
                </a:cubicBezTo>
                <a:close/>
                <a:moveTo>
                  <a:pt x="868" y="448"/>
                </a:moveTo>
                <a:cubicBezTo>
                  <a:pt x="868" y="448"/>
                  <a:pt x="880" y="460"/>
                  <a:pt x="880" y="465"/>
                </a:cubicBezTo>
                <a:cubicBezTo>
                  <a:pt x="880" y="465"/>
                  <a:pt x="880" y="466"/>
                  <a:pt x="880" y="466"/>
                </a:cubicBezTo>
                <a:cubicBezTo>
                  <a:pt x="878" y="465"/>
                  <a:pt x="867" y="457"/>
                  <a:pt x="868" y="448"/>
                </a:cubicBezTo>
                <a:close/>
                <a:moveTo>
                  <a:pt x="879" y="486"/>
                </a:moveTo>
                <a:cubicBezTo>
                  <a:pt x="879" y="486"/>
                  <a:pt x="879" y="486"/>
                  <a:pt x="879" y="486"/>
                </a:cubicBezTo>
                <a:cubicBezTo>
                  <a:pt x="879" y="486"/>
                  <a:pt x="879" y="486"/>
                  <a:pt x="879" y="486"/>
                </a:cubicBezTo>
                <a:cubicBezTo>
                  <a:pt x="879" y="486"/>
                  <a:pt x="879" y="486"/>
                  <a:pt x="879" y="486"/>
                </a:cubicBezTo>
                <a:close/>
                <a:moveTo>
                  <a:pt x="877" y="484"/>
                </a:moveTo>
                <a:cubicBezTo>
                  <a:pt x="877" y="484"/>
                  <a:pt x="876" y="484"/>
                  <a:pt x="876" y="484"/>
                </a:cubicBezTo>
                <a:cubicBezTo>
                  <a:pt x="873" y="482"/>
                  <a:pt x="869" y="478"/>
                  <a:pt x="868" y="475"/>
                </a:cubicBezTo>
                <a:cubicBezTo>
                  <a:pt x="868" y="475"/>
                  <a:pt x="872" y="475"/>
                  <a:pt x="877" y="474"/>
                </a:cubicBezTo>
                <a:cubicBezTo>
                  <a:pt x="876" y="479"/>
                  <a:pt x="877" y="484"/>
                  <a:pt x="877" y="484"/>
                </a:cubicBezTo>
                <a:close/>
                <a:moveTo>
                  <a:pt x="874" y="512"/>
                </a:moveTo>
                <a:cubicBezTo>
                  <a:pt x="878" y="518"/>
                  <a:pt x="880" y="519"/>
                  <a:pt x="880" y="519"/>
                </a:cubicBezTo>
                <a:cubicBezTo>
                  <a:pt x="880" y="519"/>
                  <a:pt x="877" y="519"/>
                  <a:pt x="874" y="517"/>
                </a:cubicBezTo>
                <a:cubicBezTo>
                  <a:pt x="866" y="511"/>
                  <a:pt x="864" y="502"/>
                  <a:pt x="867" y="494"/>
                </a:cubicBezTo>
                <a:cubicBezTo>
                  <a:pt x="868" y="494"/>
                  <a:pt x="869" y="494"/>
                  <a:pt x="870" y="494"/>
                </a:cubicBezTo>
                <a:cubicBezTo>
                  <a:pt x="869" y="495"/>
                  <a:pt x="869" y="496"/>
                  <a:pt x="869" y="497"/>
                </a:cubicBezTo>
                <a:cubicBezTo>
                  <a:pt x="868" y="501"/>
                  <a:pt x="869" y="506"/>
                  <a:pt x="874" y="512"/>
                </a:cubicBezTo>
                <a:close/>
                <a:moveTo>
                  <a:pt x="856" y="538"/>
                </a:moveTo>
                <a:cubicBezTo>
                  <a:pt x="856" y="534"/>
                  <a:pt x="852" y="533"/>
                  <a:pt x="852" y="533"/>
                </a:cubicBezTo>
                <a:cubicBezTo>
                  <a:pt x="852" y="533"/>
                  <a:pt x="856" y="529"/>
                  <a:pt x="856" y="524"/>
                </a:cubicBezTo>
                <a:cubicBezTo>
                  <a:pt x="857" y="525"/>
                  <a:pt x="857" y="525"/>
                  <a:pt x="857" y="526"/>
                </a:cubicBezTo>
                <a:cubicBezTo>
                  <a:pt x="857" y="530"/>
                  <a:pt x="858" y="534"/>
                  <a:pt x="861" y="537"/>
                </a:cubicBezTo>
                <a:cubicBezTo>
                  <a:pt x="860" y="541"/>
                  <a:pt x="857" y="544"/>
                  <a:pt x="855" y="545"/>
                </a:cubicBezTo>
                <a:cubicBezTo>
                  <a:pt x="851" y="547"/>
                  <a:pt x="848" y="545"/>
                  <a:pt x="847" y="543"/>
                </a:cubicBezTo>
                <a:cubicBezTo>
                  <a:pt x="846" y="541"/>
                  <a:pt x="846" y="538"/>
                  <a:pt x="848" y="537"/>
                </a:cubicBezTo>
                <a:cubicBezTo>
                  <a:pt x="850" y="536"/>
                  <a:pt x="851" y="537"/>
                  <a:pt x="852" y="538"/>
                </a:cubicBezTo>
                <a:cubicBezTo>
                  <a:pt x="852" y="540"/>
                  <a:pt x="851" y="541"/>
                  <a:pt x="851" y="541"/>
                </a:cubicBezTo>
                <a:cubicBezTo>
                  <a:pt x="851" y="541"/>
                  <a:pt x="855" y="542"/>
                  <a:pt x="856" y="538"/>
                </a:cubicBezTo>
                <a:close/>
                <a:moveTo>
                  <a:pt x="861" y="520"/>
                </a:moveTo>
                <a:cubicBezTo>
                  <a:pt x="859" y="517"/>
                  <a:pt x="856" y="516"/>
                  <a:pt x="856" y="516"/>
                </a:cubicBezTo>
                <a:cubicBezTo>
                  <a:pt x="856" y="516"/>
                  <a:pt x="854" y="509"/>
                  <a:pt x="853" y="508"/>
                </a:cubicBezTo>
                <a:cubicBezTo>
                  <a:pt x="852" y="506"/>
                  <a:pt x="851" y="505"/>
                  <a:pt x="847" y="500"/>
                </a:cubicBezTo>
                <a:cubicBezTo>
                  <a:pt x="844" y="497"/>
                  <a:pt x="838" y="495"/>
                  <a:pt x="833" y="494"/>
                </a:cubicBezTo>
                <a:cubicBezTo>
                  <a:pt x="832" y="493"/>
                  <a:pt x="832" y="493"/>
                  <a:pt x="832" y="493"/>
                </a:cubicBezTo>
                <a:cubicBezTo>
                  <a:pt x="832" y="493"/>
                  <a:pt x="842" y="499"/>
                  <a:pt x="863" y="495"/>
                </a:cubicBezTo>
                <a:cubicBezTo>
                  <a:pt x="862" y="499"/>
                  <a:pt x="862" y="503"/>
                  <a:pt x="864" y="508"/>
                </a:cubicBezTo>
                <a:cubicBezTo>
                  <a:pt x="865" y="513"/>
                  <a:pt x="869" y="516"/>
                  <a:pt x="869" y="516"/>
                </a:cubicBezTo>
                <a:cubicBezTo>
                  <a:pt x="869" y="516"/>
                  <a:pt x="865" y="516"/>
                  <a:pt x="863" y="518"/>
                </a:cubicBezTo>
                <a:cubicBezTo>
                  <a:pt x="862" y="518"/>
                  <a:pt x="861" y="519"/>
                  <a:pt x="861" y="520"/>
                </a:cubicBezTo>
                <a:close/>
                <a:moveTo>
                  <a:pt x="818" y="459"/>
                </a:moveTo>
                <a:cubicBezTo>
                  <a:pt x="813" y="450"/>
                  <a:pt x="799" y="448"/>
                  <a:pt x="799" y="448"/>
                </a:cubicBezTo>
                <a:cubicBezTo>
                  <a:pt x="800" y="448"/>
                  <a:pt x="804" y="439"/>
                  <a:pt x="804" y="439"/>
                </a:cubicBezTo>
                <a:cubicBezTo>
                  <a:pt x="813" y="458"/>
                  <a:pt x="844" y="441"/>
                  <a:pt x="844" y="441"/>
                </a:cubicBezTo>
                <a:cubicBezTo>
                  <a:pt x="844" y="440"/>
                  <a:pt x="830" y="432"/>
                  <a:pt x="830" y="432"/>
                </a:cubicBezTo>
                <a:cubicBezTo>
                  <a:pt x="831" y="429"/>
                  <a:pt x="848" y="427"/>
                  <a:pt x="844" y="443"/>
                </a:cubicBezTo>
                <a:cubicBezTo>
                  <a:pt x="841" y="458"/>
                  <a:pt x="818" y="459"/>
                  <a:pt x="818" y="459"/>
                </a:cubicBezTo>
                <a:close/>
                <a:moveTo>
                  <a:pt x="830" y="489"/>
                </a:moveTo>
                <a:cubicBezTo>
                  <a:pt x="824" y="488"/>
                  <a:pt x="824" y="466"/>
                  <a:pt x="824" y="466"/>
                </a:cubicBezTo>
                <a:cubicBezTo>
                  <a:pt x="832" y="472"/>
                  <a:pt x="830" y="489"/>
                  <a:pt x="830" y="489"/>
                </a:cubicBezTo>
                <a:close/>
                <a:moveTo>
                  <a:pt x="774" y="459"/>
                </a:moveTo>
                <a:cubicBezTo>
                  <a:pt x="774" y="459"/>
                  <a:pt x="779" y="462"/>
                  <a:pt x="792" y="456"/>
                </a:cubicBezTo>
                <a:cubicBezTo>
                  <a:pt x="805" y="450"/>
                  <a:pt x="813" y="461"/>
                  <a:pt x="813" y="461"/>
                </a:cubicBezTo>
                <a:cubicBezTo>
                  <a:pt x="779" y="470"/>
                  <a:pt x="774" y="459"/>
                  <a:pt x="774" y="459"/>
                </a:cubicBezTo>
                <a:close/>
                <a:moveTo>
                  <a:pt x="801" y="492"/>
                </a:moveTo>
                <a:cubicBezTo>
                  <a:pt x="801" y="492"/>
                  <a:pt x="796" y="484"/>
                  <a:pt x="799" y="472"/>
                </a:cubicBezTo>
                <a:cubicBezTo>
                  <a:pt x="799" y="472"/>
                  <a:pt x="803" y="488"/>
                  <a:pt x="801" y="492"/>
                </a:cubicBezTo>
                <a:close/>
                <a:moveTo>
                  <a:pt x="787" y="486"/>
                </a:moveTo>
                <a:cubicBezTo>
                  <a:pt x="787" y="486"/>
                  <a:pt x="783" y="479"/>
                  <a:pt x="786" y="469"/>
                </a:cubicBezTo>
                <a:cubicBezTo>
                  <a:pt x="786" y="469"/>
                  <a:pt x="792" y="475"/>
                  <a:pt x="787" y="486"/>
                </a:cubicBezTo>
                <a:close/>
                <a:moveTo>
                  <a:pt x="760" y="452"/>
                </a:moveTo>
                <a:cubicBezTo>
                  <a:pt x="748" y="446"/>
                  <a:pt x="752" y="442"/>
                  <a:pt x="752" y="442"/>
                </a:cubicBezTo>
                <a:cubicBezTo>
                  <a:pt x="752" y="442"/>
                  <a:pt x="759" y="442"/>
                  <a:pt x="762" y="439"/>
                </a:cubicBezTo>
                <a:cubicBezTo>
                  <a:pt x="762" y="439"/>
                  <a:pt x="763" y="453"/>
                  <a:pt x="776" y="447"/>
                </a:cubicBezTo>
                <a:cubicBezTo>
                  <a:pt x="776" y="447"/>
                  <a:pt x="773" y="459"/>
                  <a:pt x="760" y="452"/>
                </a:cubicBezTo>
                <a:close/>
                <a:moveTo>
                  <a:pt x="760" y="487"/>
                </a:moveTo>
                <a:cubicBezTo>
                  <a:pt x="760" y="487"/>
                  <a:pt x="756" y="478"/>
                  <a:pt x="760" y="463"/>
                </a:cubicBezTo>
                <a:cubicBezTo>
                  <a:pt x="760" y="463"/>
                  <a:pt x="764" y="474"/>
                  <a:pt x="760" y="487"/>
                </a:cubicBezTo>
                <a:close/>
                <a:moveTo>
                  <a:pt x="743" y="428"/>
                </a:moveTo>
                <a:cubicBezTo>
                  <a:pt x="743" y="428"/>
                  <a:pt x="749" y="435"/>
                  <a:pt x="755" y="431"/>
                </a:cubicBezTo>
                <a:cubicBezTo>
                  <a:pt x="760" y="427"/>
                  <a:pt x="757" y="420"/>
                  <a:pt x="757" y="420"/>
                </a:cubicBezTo>
                <a:cubicBezTo>
                  <a:pt x="757" y="420"/>
                  <a:pt x="764" y="430"/>
                  <a:pt x="755" y="435"/>
                </a:cubicBezTo>
                <a:cubicBezTo>
                  <a:pt x="747" y="440"/>
                  <a:pt x="743" y="428"/>
                  <a:pt x="743" y="428"/>
                </a:cubicBezTo>
                <a:close/>
                <a:moveTo>
                  <a:pt x="748" y="479"/>
                </a:moveTo>
                <a:cubicBezTo>
                  <a:pt x="748" y="479"/>
                  <a:pt x="745" y="468"/>
                  <a:pt x="750" y="457"/>
                </a:cubicBezTo>
                <a:cubicBezTo>
                  <a:pt x="750" y="457"/>
                  <a:pt x="755" y="470"/>
                  <a:pt x="748" y="479"/>
                </a:cubicBezTo>
                <a:close/>
                <a:moveTo>
                  <a:pt x="619" y="684"/>
                </a:moveTo>
                <a:cubicBezTo>
                  <a:pt x="625" y="688"/>
                  <a:pt x="633" y="688"/>
                  <a:pt x="639" y="684"/>
                </a:cubicBezTo>
                <a:cubicBezTo>
                  <a:pt x="642" y="681"/>
                  <a:pt x="646" y="678"/>
                  <a:pt x="650" y="675"/>
                </a:cubicBezTo>
                <a:cubicBezTo>
                  <a:pt x="650" y="688"/>
                  <a:pt x="642" y="695"/>
                  <a:pt x="630" y="694"/>
                </a:cubicBezTo>
                <a:cubicBezTo>
                  <a:pt x="616" y="694"/>
                  <a:pt x="602" y="681"/>
                  <a:pt x="600" y="668"/>
                </a:cubicBezTo>
                <a:cubicBezTo>
                  <a:pt x="597" y="653"/>
                  <a:pt x="597" y="637"/>
                  <a:pt x="599" y="622"/>
                </a:cubicBezTo>
                <a:cubicBezTo>
                  <a:pt x="601" y="612"/>
                  <a:pt x="601" y="602"/>
                  <a:pt x="600" y="592"/>
                </a:cubicBezTo>
                <a:cubicBezTo>
                  <a:pt x="599" y="590"/>
                  <a:pt x="598" y="587"/>
                  <a:pt x="600" y="584"/>
                </a:cubicBezTo>
                <a:cubicBezTo>
                  <a:pt x="613" y="592"/>
                  <a:pt x="626" y="598"/>
                  <a:pt x="640" y="605"/>
                </a:cubicBezTo>
                <a:cubicBezTo>
                  <a:pt x="635" y="609"/>
                  <a:pt x="630" y="613"/>
                  <a:pt x="625" y="616"/>
                </a:cubicBezTo>
                <a:cubicBezTo>
                  <a:pt x="614" y="623"/>
                  <a:pt x="608" y="634"/>
                  <a:pt x="605" y="646"/>
                </a:cubicBezTo>
                <a:cubicBezTo>
                  <a:pt x="602" y="658"/>
                  <a:pt x="609" y="677"/>
                  <a:pt x="619" y="684"/>
                </a:cubicBezTo>
                <a:close/>
                <a:moveTo>
                  <a:pt x="687" y="804"/>
                </a:moveTo>
                <a:cubicBezTo>
                  <a:pt x="688" y="808"/>
                  <a:pt x="685" y="813"/>
                  <a:pt x="679" y="813"/>
                </a:cubicBezTo>
                <a:cubicBezTo>
                  <a:pt x="672" y="814"/>
                  <a:pt x="670" y="808"/>
                  <a:pt x="670" y="808"/>
                </a:cubicBezTo>
                <a:cubicBezTo>
                  <a:pt x="679" y="810"/>
                  <a:pt x="679" y="810"/>
                  <a:pt x="679" y="810"/>
                </a:cubicBezTo>
                <a:cubicBezTo>
                  <a:pt x="674" y="804"/>
                  <a:pt x="674" y="804"/>
                  <a:pt x="674" y="804"/>
                </a:cubicBezTo>
                <a:cubicBezTo>
                  <a:pt x="683" y="804"/>
                  <a:pt x="683" y="804"/>
                  <a:pt x="683" y="804"/>
                </a:cubicBezTo>
                <a:cubicBezTo>
                  <a:pt x="684" y="804"/>
                  <a:pt x="684" y="804"/>
                  <a:pt x="684" y="804"/>
                </a:cubicBezTo>
                <a:cubicBezTo>
                  <a:pt x="676" y="799"/>
                  <a:pt x="676" y="799"/>
                  <a:pt x="676" y="799"/>
                </a:cubicBezTo>
                <a:cubicBezTo>
                  <a:pt x="684" y="796"/>
                  <a:pt x="684" y="796"/>
                  <a:pt x="684" y="796"/>
                </a:cubicBezTo>
                <a:cubicBezTo>
                  <a:pt x="675" y="793"/>
                  <a:pt x="675" y="793"/>
                  <a:pt x="675" y="793"/>
                </a:cubicBezTo>
                <a:cubicBezTo>
                  <a:pt x="682" y="788"/>
                  <a:pt x="682" y="788"/>
                  <a:pt x="682" y="788"/>
                </a:cubicBezTo>
                <a:cubicBezTo>
                  <a:pt x="682" y="787"/>
                  <a:pt x="682" y="787"/>
                  <a:pt x="682" y="787"/>
                </a:cubicBezTo>
                <a:cubicBezTo>
                  <a:pt x="672" y="788"/>
                  <a:pt x="672" y="788"/>
                  <a:pt x="672" y="788"/>
                </a:cubicBezTo>
                <a:cubicBezTo>
                  <a:pt x="677" y="782"/>
                  <a:pt x="677" y="782"/>
                  <a:pt x="677" y="782"/>
                </a:cubicBezTo>
                <a:cubicBezTo>
                  <a:pt x="677" y="781"/>
                  <a:pt x="677" y="781"/>
                  <a:pt x="677" y="781"/>
                </a:cubicBezTo>
                <a:cubicBezTo>
                  <a:pt x="677" y="781"/>
                  <a:pt x="670" y="783"/>
                  <a:pt x="668" y="783"/>
                </a:cubicBezTo>
                <a:cubicBezTo>
                  <a:pt x="668" y="783"/>
                  <a:pt x="668" y="780"/>
                  <a:pt x="671" y="778"/>
                </a:cubicBezTo>
                <a:cubicBezTo>
                  <a:pt x="678" y="774"/>
                  <a:pt x="681" y="779"/>
                  <a:pt x="682" y="781"/>
                </a:cubicBezTo>
                <a:cubicBezTo>
                  <a:pt x="689" y="783"/>
                  <a:pt x="688" y="789"/>
                  <a:pt x="688" y="792"/>
                </a:cubicBezTo>
                <a:cubicBezTo>
                  <a:pt x="692" y="799"/>
                  <a:pt x="689" y="802"/>
                  <a:pt x="687" y="804"/>
                </a:cubicBezTo>
                <a:close/>
                <a:moveTo>
                  <a:pt x="601" y="757"/>
                </a:moveTo>
                <a:cubicBezTo>
                  <a:pt x="601" y="757"/>
                  <a:pt x="602" y="758"/>
                  <a:pt x="604" y="760"/>
                </a:cubicBezTo>
                <a:cubicBezTo>
                  <a:pt x="605" y="763"/>
                  <a:pt x="606" y="764"/>
                  <a:pt x="609" y="766"/>
                </a:cubicBezTo>
                <a:cubicBezTo>
                  <a:pt x="609" y="766"/>
                  <a:pt x="606" y="767"/>
                  <a:pt x="601" y="762"/>
                </a:cubicBezTo>
                <a:cubicBezTo>
                  <a:pt x="597" y="757"/>
                  <a:pt x="594" y="753"/>
                  <a:pt x="591" y="752"/>
                </a:cubicBezTo>
                <a:cubicBezTo>
                  <a:pt x="593" y="752"/>
                  <a:pt x="598" y="753"/>
                  <a:pt x="601" y="757"/>
                </a:cubicBezTo>
                <a:close/>
                <a:moveTo>
                  <a:pt x="598" y="749"/>
                </a:moveTo>
                <a:cubicBezTo>
                  <a:pt x="598" y="749"/>
                  <a:pt x="603" y="750"/>
                  <a:pt x="610" y="754"/>
                </a:cubicBezTo>
                <a:cubicBezTo>
                  <a:pt x="615" y="758"/>
                  <a:pt x="618" y="762"/>
                  <a:pt x="619" y="764"/>
                </a:cubicBezTo>
                <a:cubicBezTo>
                  <a:pt x="619" y="764"/>
                  <a:pt x="604" y="759"/>
                  <a:pt x="598" y="749"/>
                </a:cubicBezTo>
                <a:close/>
                <a:moveTo>
                  <a:pt x="609" y="772"/>
                </a:moveTo>
                <a:cubicBezTo>
                  <a:pt x="605" y="773"/>
                  <a:pt x="592" y="770"/>
                  <a:pt x="590" y="769"/>
                </a:cubicBezTo>
                <a:cubicBezTo>
                  <a:pt x="592" y="769"/>
                  <a:pt x="595" y="768"/>
                  <a:pt x="599" y="768"/>
                </a:cubicBezTo>
                <a:cubicBezTo>
                  <a:pt x="604" y="768"/>
                  <a:pt x="609" y="772"/>
                  <a:pt x="609" y="772"/>
                </a:cubicBezTo>
                <a:close/>
                <a:moveTo>
                  <a:pt x="596" y="763"/>
                </a:moveTo>
                <a:cubicBezTo>
                  <a:pt x="596" y="763"/>
                  <a:pt x="590" y="762"/>
                  <a:pt x="584" y="757"/>
                </a:cubicBezTo>
                <a:cubicBezTo>
                  <a:pt x="579" y="753"/>
                  <a:pt x="575" y="750"/>
                  <a:pt x="574" y="748"/>
                </a:cubicBezTo>
                <a:cubicBezTo>
                  <a:pt x="576" y="749"/>
                  <a:pt x="584" y="750"/>
                  <a:pt x="589" y="755"/>
                </a:cubicBezTo>
                <a:cubicBezTo>
                  <a:pt x="593" y="759"/>
                  <a:pt x="595" y="761"/>
                  <a:pt x="596" y="763"/>
                </a:cubicBezTo>
                <a:close/>
                <a:moveTo>
                  <a:pt x="580" y="759"/>
                </a:moveTo>
                <a:cubicBezTo>
                  <a:pt x="580" y="759"/>
                  <a:pt x="570" y="758"/>
                  <a:pt x="564" y="747"/>
                </a:cubicBezTo>
                <a:cubicBezTo>
                  <a:pt x="564" y="747"/>
                  <a:pt x="575" y="751"/>
                  <a:pt x="580" y="759"/>
                </a:cubicBezTo>
                <a:close/>
                <a:moveTo>
                  <a:pt x="591" y="766"/>
                </a:moveTo>
                <a:cubicBezTo>
                  <a:pt x="589" y="767"/>
                  <a:pt x="586" y="767"/>
                  <a:pt x="583" y="766"/>
                </a:cubicBezTo>
                <a:cubicBezTo>
                  <a:pt x="576" y="765"/>
                  <a:pt x="573" y="762"/>
                  <a:pt x="570" y="758"/>
                </a:cubicBezTo>
                <a:cubicBezTo>
                  <a:pt x="579" y="761"/>
                  <a:pt x="591" y="766"/>
                  <a:pt x="591" y="766"/>
                </a:cubicBezTo>
                <a:close/>
                <a:moveTo>
                  <a:pt x="593" y="773"/>
                </a:moveTo>
                <a:cubicBezTo>
                  <a:pt x="598" y="775"/>
                  <a:pt x="602" y="775"/>
                  <a:pt x="602" y="776"/>
                </a:cubicBezTo>
                <a:cubicBezTo>
                  <a:pt x="602" y="776"/>
                  <a:pt x="594" y="779"/>
                  <a:pt x="585" y="776"/>
                </a:cubicBezTo>
                <a:cubicBezTo>
                  <a:pt x="579" y="774"/>
                  <a:pt x="578" y="774"/>
                  <a:pt x="580" y="773"/>
                </a:cubicBezTo>
                <a:cubicBezTo>
                  <a:pt x="581" y="773"/>
                  <a:pt x="587" y="772"/>
                  <a:pt x="593" y="773"/>
                </a:cubicBezTo>
                <a:close/>
                <a:moveTo>
                  <a:pt x="612" y="784"/>
                </a:moveTo>
                <a:cubicBezTo>
                  <a:pt x="609" y="776"/>
                  <a:pt x="616" y="772"/>
                  <a:pt x="621" y="771"/>
                </a:cubicBezTo>
                <a:cubicBezTo>
                  <a:pt x="629" y="769"/>
                  <a:pt x="633" y="778"/>
                  <a:pt x="633" y="778"/>
                </a:cubicBezTo>
                <a:cubicBezTo>
                  <a:pt x="623" y="774"/>
                  <a:pt x="623" y="774"/>
                  <a:pt x="623" y="774"/>
                </a:cubicBezTo>
                <a:cubicBezTo>
                  <a:pt x="628" y="783"/>
                  <a:pt x="628" y="783"/>
                  <a:pt x="628" y="783"/>
                </a:cubicBezTo>
                <a:cubicBezTo>
                  <a:pt x="618" y="780"/>
                  <a:pt x="618" y="780"/>
                  <a:pt x="618" y="780"/>
                </a:cubicBezTo>
                <a:cubicBezTo>
                  <a:pt x="618" y="780"/>
                  <a:pt x="618" y="780"/>
                  <a:pt x="618" y="780"/>
                </a:cubicBezTo>
                <a:cubicBezTo>
                  <a:pt x="625" y="788"/>
                  <a:pt x="625" y="788"/>
                  <a:pt x="625" y="788"/>
                </a:cubicBezTo>
                <a:cubicBezTo>
                  <a:pt x="613" y="787"/>
                  <a:pt x="613" y="787"/>
                  <a:pt x="613" y="787"/>
                </a:cubicBezTo>
                <a:cubicBezTo>
                  <a:pt x="624" y="795"/>
                  <a:pt x="624" y="795"/>
                  <a:pt x="624" y="795"/>
                </a:cubicBezTo>
                <a:cubicBezTo>
                  <a:pt x="611" y="797"/>
                  <a:pt x="611" y="797"/>
                  <a:pt x="611" y="797"/>
                </a:cubicBezTo>
                <a:cubicBezTo>
                  <a:pt x="624" y="802"/>
                  <a:pt x="624" y="802"/>
                  <a:pt x="624" y="802"/>
                </a:cubicBezTo>
                <a:cubicBezTo>
                  <a:pt x="614" y="808"/>
                  <a:pt x="614" y="808"/>
                  <a:pt x="614" y="808"/>
                </a:cubicBezTo>
                <a:cubicBezTo>
                  <a:pt x="614" y="808"/>
                  <a:pt x="614" y="808"/>
                  <a:pt x="614" y="808"/>
                </a:cubicBezTo>
                <a:cubicBezTo>
                  <a:pt x="626" y="811"/>
                  <a:pt x="626" y="811"/>
                  <a:pt x="626" y="811"/>
                </a:cubicBezTo>
                <a:cubicBezTo>
                  <a:pt x="624" y="812"/>
                  <a:pt x="621" y="813"/>
                  <a:pt x="617" y="814"/>
                </a:cubicBezTo>
                <a:cubicBezTo>
                  <a:pt x="610" y="815"/>
                  <a:pt x="609" y="808"/>
                  <a:pt x="608" y="805"/>
                </a:cubicBezTo>
                <a:cubicBezTo>
                  <a:pt x="606" y="803"/>
                  <a:pt x="604" y="802"/>
                  <a:pt x="603" y="798"/>
                </a:cubicBezTo>
                <a:cubicBezTo>
                  <a:pt x="599" y="788"/>
                  <a:pt x="609" y="785"/>
                  <a:pt x="612" y="784"/>
                </a:cubicBezTo>
                <a:close/>
                <a:moveTo>
                  <a:pt x="641" y="775"/>
                </a:moveTo>
                <a:cubicBezTo>
                  <a:pt x="642" y="772"/>
                  <a:pt x="644" y="768"/>
                  <a:pt x="653" y="769"/>
                </a:cubicBezTo>
                <a:cubicBezTo>
                  <a:pt x="656" y="768"/>
                  <a:pt x="660" y="766"/>
                  <a:pt x="665" y="773"/>
                </a:cubicBezTo>
                <a:cubicBezTo>
                  <a:pt x="666" y="775"/>
                  <a:pt x="666" y="779"/>
                  <a:pt x="664" y="782"/>
                </a:cubicBezTo>
                <a:cubicBezTo>
                  <a:pt x="664" y="783"/>
                  <a:pt x="661" y="772"/>
                  <a:pt x="661" y="772"/>
                </a:cubicBezTo>
                <a:cubicBezTo>
                  <a:pt x="660" y="772"/>
                  <a:pt x="660" y="772"/>
                  <a:pt x="660" y="772"/>
                </a:cubicBezTo>
                <a:cubicBezTo>
                  <a:pt x="660" y="772"/>
                  <a:pt x="659" y="781"/>
                  <a:pt x="659" y="781"/>
                </a:cubicBezTo>
                <a:cubicBezTo>
                  <a:pt x="659" y="781"/>
                  <a:pt x="653" y="771"/>
                  <a:pt x="653" y="771"/>
                </a:cubicBezTo>
                <a:cubicBezTo>
                  <a:pt x="653" y="771"/>
                  <a:pt x="653" y="771"/>
                  <a:pt x="653" y="771"/>
                </a:cubicBezTo>
                <a:cubicBezTo>
                  <a:pt x="654" y="784"/>
                  <a:pt x="654" y="784"/>
                  <a:pt x="654" y="784"/>
                </a:cubicBezTo>
                <a:cubicBezTo>
                  <a:pt x="646" y="776"/>
                  <a:pt x="646" y="776"/>
                  <a:pt x="646" y="776"/>
                </a:cubicBezTo>
                <a:cubicBezTo>
                  <a:pt x="646" y="776"/>
                  <a:pt x="646" y="776"/>
                  <a:pt x="646" y="776"/>
                </a:cubicBezTo>
                <a:cubicBezTo>
                  <a:pt x="649" y="787"/>
                  <a:pt x="649" y="787"/>
                  <a:pt x="649" y="787"/>
                </a:cubicBezTo>
                <a:cubicBezTo>
                  <a:pt x="640" y="784"/>
                  <a:pt x="640" y="784"/>
                  <a:pt x="640" y="784"/>
                </a:cubicBezTo>
                <a:cubicBezTo>
                  <a:pt x="640" y="784"/>
                  <a:pt x="640" y="784"/>
                  <a:pt x="640" y="784"/>
                </a:cubicBezTo>
                <a:cubicBezTo>
                  <a:pt x="645" y="791"/>
                  <a:pt x="645" y="791"/>
                  <a:pt x="645" y="791"/>
                </a:cubicBezTo>
                <a:cubicBezTo>
                  <a:pt x="645" y="791"/>
                  <a:pt x="636" y="790"/>
                  <a:pt x="636" y="790"/>
                </a:cubicBezTo>
                <a:cubicBezTo>
                  <a:pt x="636" y="790"/>
                  <a:pt x="635" y="790"/>
                  <a:pt x="635" y="790"/>
                </a:cubicBezTo>
                <a:cubicBezTo>
                  <a:pt x="643" y="796"/>
                  <a:pt x="643" y="796"/>
                  <a:pt x="643" y="796"/>
                </a:cubicBezTo>
                <a:cubicBezTo>
                  <a:pt x="643" y="796"/>
                  <a:pt x="633" y="799"/>
                  <a:pt x="632" y="791"/>
                </a:cubicBezTo>
                <a:cubicBezTo>
                  <a:pt x="632" y="788"/>
                  <a:pt x="633" y="787"/>
                  <a:pt x="634" y="785"/>
                </a:cubicBezTo>
                <a:cubicBezTo>
                  <a:pt x="634" y="784"/>
                  <a:pt x="632" y="777"/>
                  <a:pt x="641" y="775"/>
                </a:cubicBezTo>
                <a:close/>
                <a:moveTo>
                  <a:pt x="661" y="801"/>
                </a:moveTo>
                <a:cubicBezTo>
                  <a:pt x="658" y="802"/>
                  <a:pt x="656" y="801"/>
                  <a:pt x="655" y="798"/>
                </a:cubicBezTo>
                <a:cubicBezTo>
                  <a:pt x="654" y="795"/>
                  <a:pt x="655" y="792"/>
                  <a:pt x="658" y="791"/>
                </a:cubicBezTo>
                <a:cubicBezTo>
                  <a:pt x="661" y="791"/>
                  <a:pt x="664" y="792"/>
                  <a:pt x="664" y="795"/>
                </a:cubicBezTo>
                <a:cubicBezTo>
                  <a:pt x="665" y="798"/>
                  <a:pt x="664" y="801"/>
                  <a:pt x="661" y="801"/>
                </a:cubicBezTo>
                <a:close/>
                <a:moveTo>
                  <a:pt x="627" y="818"/>
                </a:moveTo>
                <a:cubicBezTo>
                  <a:pt x="622" y="826"/>
                  <a:pt x="622" y="826"/>
                  <a:pt x="622" y="826"/>
                </a:cubicBezTo>
                <a:cubicBezTo>
                  <a:pt x="632" y="822"/>
                  <a:pt x="632" y="822"/>
                  <a:pt x="632" y="822"/>
                </a:cubicBezTo>
                <a:cubicBezTo>
                  <a:pt x="628" y="832"/>
                  <a:pt x="628" y="832"/>
                  <a:pt x="628" y="832"/>
                </a:cubicBezTo>
                <a:cubicBezTo>
                  <a:pt x="637" y="826"/>
                  <a:pt x="637" y="826"/>
                  <a:pt x="637" y="826"/>
                </a:cubicBezTo>
                <a:cubicBezTo>
                  <a:pt x="635" y="836"/>
                  <a:pt x="635" y="836"/>
                  <a:pt x="635" y="836"/>
                </a:cubicBezTo>
                <a:cubicBezTo>
                  <a:pt x="643" y="829"/>
                  <a:pt x="643" y="829"/>
                  <a:pt x="643" y="829"/>
                </a:cubicBezTo>
                <a:cubicBezTo>
                  <a:pt x="643" y="829"/>
                  <a:pt x="644" y="842"/>
                  <a:pt x="644" y="842"/>
                </a:cubicBezTo>
                <a:cubicBezTo>
                  <a:pt x="644" y="842"/>
                  <a:pt x="649" y="830"/>
                  <a:pt x="649" y="830"/>
                </a:cubicBezTo>
                <a:cubicBezTo>
                  <a:pt x="653" y="840"/>
                  <a:pt x="653" y="840"/>
                  <a:pt x="653" y="840"/>
                </a:cubicBezTo>
                <a:cubicBezTo>
                  <a:pt x="654" y="829"/>
                  <a:pt x="654" y="829"/>
                  <a:pt x="654" y="829"/>
                </a:cubicBezTo>
                <a:cubicBezTo>
                  <a:pt x="659" y="837"/>
                  <a:pt x="659" y="837"/>
                  <a:pt x="659" y="837"/>
                </a:cubicBezTo>
                <a:cubicBezTo>
                  <a:pt x="659" y="837"/>
                  <a:pt x="660" y="831"/>
                  <a:pt x="661" y="829"/>
                </a:cubicBezTo>
                <a:cubicBezTo>
                  <a:pt x="661" y="830"/>
                  <a:pt x="662" y="830"/>
                  <a:pt x="663" y="835"/>
                </a:cubicBezTo>
                <a:cubicBezTo>
                  <a:pt x="663" y="843"/>
                  <a:pt x="654" y="845"/>
                  <a:pt x="652" y="845"/>
                </a:cubicBezTo>
                <a:cubicBezTo>
                  <a:pt x="651" y="849"/>
                  <a:pt x="644" y="852"/>
                  <a:pt x="640" y="851"/>
                </a:cubicBezTo>
                <a:cubicBezTo>
                  <a:pt x="632" y="849"/>
                  <a:pt x="631" y="842"/>
                  <a:pt x="631" y="840"/>
                </a:cubicBezTo>
                <a:cubicBezTo>
                  <a:pt x="621" y="839"/>
                  <a:pt x="619" y="832"/>
                  <a:pt x="619" y="828"/>
                </a:cubicBezTo>
                <a:cubicBezTo>
                  <a:pt x="620" y="820"/>
                  <a:pt x="627" y="818"/>
                  <a:pt x="627" y="818"/>
                </a:cubicBezTo>
                <a:close/>
                <a:moveTo>
                  <a:pt x="661" y="824"/>
                </a:moveTo>
                <a:cubicBezTo>
                  <a:pt x="654" y="829"/>
                  <a:pt x="651" y="826"/>
                  <a:pt x="649" y="823"/>
                </a:cubicBezTo>
                <a:cubicBezTo>
                  <a:pt x="641" y="824"/>
                  <a:pt x="639" y="820"/>
                  <a:pt x="637" y="816"/>
                </a:cubicBezTo>
                <a:cubicBezTo>
                  <a:pt x="633" y="814"/>
                  <a:pt x="632" y="810"/>
                  <a:pt x="633" y="806"/>
                </a:cubicBezTo>
                <a:cubicBezTo>
                  <a:pt x="636" y="799"/>
                  <a:pt x="643" y="800"/>
                  <a:pt x="643" y="800"/>
                </a:cubicBezTo>
                <a:cubicBezTo>
                  <a:pt x="637" y="808"/>
                  <a:pt x="637" y="808"/>
                  <a:pt x="637" y="808"/>
                </a:cubicBezTo>
                <a:cubicBezTo>
                  <a:pt x="646" y="804"/>
                  <a:pt x="646" y="804"/>
                  <a:pt x="646" y="804"/>
                </a:cubicBezTo>
                <a:cubicBezTo>
                  <a:pt x="646" y="804"/>
                  <a:pt x="642" y="813"/>
                  <a:pt x="642" y="813"/>
                </a:cubicBezTo>
                <a:cubicBezTo>
                  <a:pt x="642" y="813"/>
                  <a:pt x="649" y="809"/>
                  <a:pt x="649" y="809"/>
                </a:cubicBezTo>
                <a:cubicBezTo>
                  <a:pt x="649" y="818"/>
                  <a:pt x="649" y="818"/>
                  <a:pt x="649" y="818"/>
                </a:cubicBezTo>
                <a:cubicBezTo>
                  <a:pt x="654" y="811"/>
                  <a:pt x="654" y="811"/>
                  <a:pt x="654" y="811"/>
                </a:cubicBezTo>
                <a:cubicBezTo>
                  <a:pt x="658" y="820"/>
                  <a:pt x="658" y="820"/>
                  <a:pt x="658" y="820"/>
                </a:cubicBezTo>
                <a:cubicBezTo>
                  <a:pt x="659" y="810"/>
                  <a:pt x="659" y="810"/>
                  <a:pt x="659" y="810"/>
                </a:cubicBezTo>
                <a:cubicBezTo>
                  <a:pt x="666" y="817"/>
                  <a:pt x="666" y="817"/>
                  <a:pt x="666" y="817"/>
                </a:cubicBezTo>
                <a:cubicBezTo>
                  <a:pt x="665" y="809"/>
                  <a:pt x="665" y="809"/>
                  <a:pt x="665" y="809"/>
                </a:cubicBezTo>
                <a:cubicBezTo>
                  <a:pt x="666" y="810"/>
                  <a:pt x="668" y="811"/>
                  <a:pt x="669" y="814"/>
                </a:cubicBezTo>
                <a:cubicBezTo>
                  <a:pt x="672" y="823"/>
                  <a:pt x="663" y="824"/>
                  <a:pt x="661" y="824"/>
                </a:cubicBezTo>
                <a:close/>
                <a:moveTo>
                  <a:pt x="672" y="766"/>
                </a:moveTo>
                <a:cubicBezTo>
                  <a:pt x="671" y="756"/>
                  <a:pt x="671" y="756"/>
                  <a:pt x="671" y="756"/>
                </a:cubicBezTo>
                <a:cubicBezTo>
                  <a:pt x="666" y="764"/>
                  <a:pt x="666" y="764"/>
                  <a:pt x="666" y="764"/>
                </a:cubicBezTo>
                <a:cubicBezTo>
                  <a:pt x="664" y="753"/>
                  <a:pt x="664" y="753"/>
                  <a:pt x="664" y="753"/>
                </a:cubicBezTo>
                <a:cubicBezTo>
                  <a:pt x="660" y="762"/>
                  <a:pt x="660" y="762"/>
                  <a:pt x="660" y="762"/>
                </a:cubicBezTo>
                <a:cubicBezTo>
                  <a:pt x="657" y="752"/>
                  <a:pt x="657" y="752"/>
                  <a:pt x="657" y="752"/>
                </a:cubicBezTo>
                <a:cubicBezTo>
                  <a:pt x="654" y="762"/>
                  <a:pt x="654" y="762"/>
                  <a:pt x="654" y="762"/>
                </a:cubicBezTo>
                <a:cubicBezTo>
                  <a:pt x="648" y="752"/>
                  <a:pt x="648" y="752"/>
                  <a:pt x="648" y="752"/>
                </a:cubicBezTo>
                <a:cubicBezTo>
                  <a:pt x="648" y="764"/>
                  <a:pt x="648" y="764"/>
                  <a:pt x="648" y="764"/>
                </a:cubicBezTo>
                <a:cubicBezTo>
                  <a:pt x="640" y="758"/>
                  <a:pt x="640" y="758"/>
                  <a:pt x="640" y="758"/>
                </a:cubicBezTo>
                <a:cubicBezTo>
                  <a:pt x="641" y="769"/>
                  <a:pt x="641" y="769"/>
                  <a:pt x="641" y="769"/>
                </a:cubicBezTo>
                <a:cubicBezTo>
                  <a:pt x="633" y="764"/>
                  <a:pt x="633" y="764"/>
                  <a:pt x="633" y="764"/>
                </a:cubicBezTo>
                <a:cubicBezTo>
                  <a:pt x="637" y="773"/>
                  <a:pt x="637" y="773"/>
                  <a:pt x="637" y="773"/>
                </a:cubicBezTo>
                <a:cubicBezTo>
                  <a:pt x="633" y="771"/>
                  <a:pt x="632" y="769"/>
                  <a:pt x="630" y="765"/>
                </a:cubicBezTo>
                <a:cubicBezTo>
                  <a:pt x="627" y="758"/>
                  <a:pt x="636" y="753"/>
                  <a:pt x="637" y="752"/>
                </a:cubicBezTo>
                <a:cubicBezTo>
                  <a:pt x="637" y="749"/>
                  <a:pt x="638" y="748"/>
                  <a:pt x="642" y="745"/>
                </a:cubicBezTo>
                <a:cubicBezTo>
                  <a:pt x="642" y="744"/>
                  <a:pt x="643" y="744"/>
                  <a:pt x="644" y="743"/>
                </a:cubicBezTo>
                <a:cubicBezTo>
                  <a:pt x="648" y="744"/>
                  <a:pt x="651" y="745"/>
                  <a:pt x="653" y="745"/>
                </a:cubicBezTo>
                <a:cubicBezTo>
                  <a:pt x="655" y="746"/>
                  <a:pt x="656" y="748"/>
                  <a:pt x="657" y="749"/>
                </a:cubicBezTo>
                <a:cubicBezTo>
                  <a:pt x="661" y="746"/>
                  <a:pt x="665" y="745"/>
                  <a:pt x="670" y="748"/>
                </a:cubicBezTo>
                <a:cubicBezTo>
                  <a:pt x="679" y="756"/>
                  <a:pt x="672" y="766"/>
                  <a:pt x="672" y="766"/>
                </a:cubicBezTo>
                <a:close/>
                <a:moveTo>
                  <a:pt x="603" y="576"/>
                </a:moveTo>
                <a:cubicBezTo>
                  <a:pt x="599" y="573"/>
                  <a:pt x="596" y="571"/>
                  <a:pt x="593" y="569"/>
                </a:cubicBezTo>
                <a:cubicBezTo>
                  <a:pt x="591" y="567"/>
                  <a:pt x="590" y="565"/>
                  <a:pt x="592" y="562"/>
                </a:cubicBezTo>
                <a:cubicBezTo>
                  <a:pt x="593" y="560"/>
                  <a:pt x="595" y="558"/>
                  <a:pt x="599" y="559"/>
                </a:cubicBezTo>
                <a:cubicBezTo>
                  <a:pt x="602" y="560"/>
                  <a:pt x="604" y="562"/>
                  <a:pt x="607" y="564"/>
                </a:cubicBezTo>
                <a:cubicBezTo>
                  <a:pt x="629" y="577"/>
                  <a:pt x="652" y="588"/>
                  <a:pt x="677" y="596"/>
                </a:cubicBezTo>
                <a:cubicBezTo>
                  <a:pt x="680" y="597"/>
                  <a:pt x="683" y="598"/>
                  <a:pt x="686" y="599"/>
                </a:cubicBezTo>
                <a:cubicBezTo>
                  <a:pt x="690" y="601"/>
                  <a:pt x="691" y="603"/>
                  <a:pt x="689" y="607"/>
                </a:cubicBezTo>
                <a:cubicBezTo>
                  <a:pt x="688" y="611"/>
                  <a:pt x="686" y="611"/>
                  <a:pt x="682" y="610"/>
                </a:cubicBezTo>
                <a:cubicBezTo>
                  <a:pt x="653" y="605"/>
                  <a:pt x="627" y="593"/>
                  <a:pt x="603" y="576"/>
                </a:cubicBezTo>
                <a:close/>
                <a:moveTo>
                  <a:pt x="504" y="500"/>
                </a:moveTo>
                <a:cubicBezTo>
                  <a:pt x="519" y="513"/>
                  <a:pt x="526" y="530"/>
                  <a:pt x="541" y="540"/>
                </a:cubicBezTo>
                <a:cubicBezTo>
                  <a:pt x="533" y="542"/>
                  <a:pt x="525" y="543"/>
                  <a:pt x="517" y="546"/>
                </a:cubicBezTo>
                <a:cubicBezTo>
                  <a:pt x="507" y="549"/>
                  <a:pt x="501" y="556"/>
                  <a:pt x="497" y="565"/>
                </a:cubicBezTo>
                <a:cubicBezTo>
                  <a:pt x="493" y="575"/>
                  <a:pt x="491" y="585"/>
                  <a:pt x="494" y="596"/>
                </a:cubicBezTo>
                <a:cubicBezTo>
                  <a:pt x="498" y="612"/>
                  <a:pt x="511" y="618"/>
                  <a:pt x="526" y="611"/>
                </a:cubicBezTo>
                <a:cubicBezTo>
                  <a:pt x="528" y="610"/>
                  <a:pt x="530" y="608"/>
                  <a:pt x="533" y="608"/>
                </a:cubicBezTo>
                <a:cubicBezTo>
                  <a:pt x="531" y="617"/>
                  <a:pt x="524" y="622"/>
                  <a:pt x="515" y="624"/>
                </a:cubicBezTo>
                <a:cubicBezTo>
                  <a:pt x="506" y="626"/>
                  <a:pt x="498" y="623"/>
                  <a:pt x="492" y="615"/>
                </a:cubicBezTo>
                <a:cubicBezTo>
                  <a:pt x="483" y="602"/>
                  <a:pt x="482" y="587"/>
                  <a:pt x="485" y="572"/>
                </a:cubicBezTo>
                <a:cubicBezTo>
                  <a:pt x="490" y="554"/>
                  <a:pt x="495" y="536"/>
                  <a:pt x="503" y="519"/>
                </a:cubicBezTo>
                <a:cubicBezTo>
                  <a:pt x="505" y="514"/>
                  <a:pt x="505" y="508"/>
                  <a:pt x="504" y="500"/>
                </a:cubicBezTo>
                <a:close/>
                <a:moveTo>
                  <a:pt x="646" y="358"/>
                </a:moveTo>
                <a:cubicBezTo>
                  <a:pt x="646" y="361"/>
                  <a:pt x="641" y="364"/>
                  <a:pt x="641" y="364"/>
                </a:cubicBezTo>
                <a:cubicBezTo>
                  <a:pt x="633" y="366"/>
                  <a:pt x="636" y="351"/>
                  <a:pt x="647" y="355"/>
                </a:cubicBezTo>
                <a:cubicBezTo>
                  <a:pt x="657" y="359"/>
                  <a:pt x="654" y="376"/>
                  <a:pt x="654" y="376"/>
                </a:cubicBezTo>
                <a:cubicBezTo>
                  <a:pt x="654" y="375"/>
                  <a:pt x="649" y="366"/>
                  <a:pt x="649" y="366"/>
                </a:cubicBezTo>
                <a:cubicBezTo>
                  <a:pt x="651" y="362"/>
                  <a:pt x="646" y="358"/>
                  <a:pt x="646" y="358"/>
                </a:cubicBezTo>
                <a:close/>
                <a:moveTo>
                  <a:pt x="678" y="396"/>
                </a:moveTo>
                <a:cubicBezTo>
                  <a:pt x="684" y="405"/>
                  <a:pt x="671" y="408"/>
                  <a:pt x="670" y="403"/>
                </a:cubicBezTo>
                <a:cubicBezTo>
                  <a:pt x="669" y="397"/>
                  <a:pt x="676" y="397"/>
                  <a:pt x="676" y="397"/>
                </a:cubicBezTo>
                <a:cubicBezTo>
                  <a:pt x="670" y="394"/>
                  <a:pt x="662" y="390"/>
                  <a:pt x="657" y="408"/>
                </a:cubicBezTo>
                <a:cubicBezTo>
                  <a:pt x="657" y="408"/>
                  <a:pt x="657" y="408"/>
                  <a:pt x="657" y="408"/>
                </a:cubicBezTo>
                <a:cubicBezTo>
                  <a:pt x="655" y="406"/>
                  <a:pt x="653" y="404"/>
                  <a:pt x="651" y="403"/>
                </a:cubicBezTo>
                <a:cubicBezTo>
                  <a:pt x="658" y="385"/>
                  <a:pt x="674" y="388"/>
                  <a:pt x="678" y="396"/>
                </a:cubicBezTo>
                <a:close/>
                <a:moveTo>
                  <a:pt x="662" y="364"/>
                </a:moveTo>
                <a:cubicBezTo>
                  <a:pt x="662" y="364"/>
                  <a:pt x="669" y="368"/>
                  <a:pt x="672" y="362"/>
                </a:cubicBezTo>
                <a:cubicBezTo>
                  <a:pt x="672" y="362"/>
                  <a:pt x="673" y="380"/>
                  <a:pt x="676" y="383"/>
                </a:cubicBezTo>
                <a:cubicBezTo>
                  <a:pt x="676" y="383"/>
                  <a:pt x="665" y="379"/>
                  <a:pt x="660" y="383"/>
                </a:cubicBezTo>
                <a:cubicBezTo>
                  <a:pt x="660" y="383"/>
                  <a:pt x="663" y="368"/>
                  <a:pt x="662" y="364"/>
                </a:cubicBezTo>
                <a:close/>
                <a:moveTo>
                  <a:pt x="661" y="354"/>
                </a:moveTo>
                <a:cubicBezTo>
                  <a:pt x="661" y="352"/>
                  <a:pt x="663" y="351"/>
                  <a:pt x="665" y="351"/>
                </a:cubicBezTo>
                <a:cubicBezTo>
                  <a:pt x="667" y="352"/>
                  <a:pt x="669" y="354"/>
                  <a:pt x="668" y="356"/>
                </a:cubicBezTo>
                <a:cubicBezTo>
                  <a:pt x="668" y="358"/>
                  <a:pt x="665" y="360"/>
                  <a:pt x="663" y="359"/>
                </a:cubicBezTo>
                <a:cubicBezTo>
                  <a:pt x="661" y="358"/>
                  <a:pt x="660" y="356"/>
                  <a:pt x="661" y="354"/>
                </a:cubicBezTo>
                <a:close/>
                <a:moveTo>
                  <a:pt x="668" y="469"/>
                </a:moveTo>
                <a:cubicBezTo>
                  <a:pt x="672" y="473"/>
                  <a:pt x="672" y="476"/>
                  <a:pt x="667" y="479"/>
                </a:cubicBezTo>
                <a:cubicBezTo>
                  <a:pt x="664" y="481"/>
                  <a:pt x="662" y="481"/>
                  <a:pt x="660" y="479"/>
                </a:cubicBezTo>
                <a:cubicBezTo>
                  <a:pt x="656" y="475"/>
                  <a:pt x="652" y="471"/>
                  <a:pt x="648" y="467"/>
                </a:cubicBezTo>
                <a:cubicBezTo>
                  <a:pt x="634" y="452"/>
                  <a:pt x="616" y="440"/>
                  <a:pt x="600" y="427"/>
                </a:cubicBezTo>
                <a:cubicBezTo>
                  <a:pt x="594" y="423"/>
                  <a:pt x="594" y="421"/>
                  <a:pt x="597" y="417"/>
                </a:cubicBezTo>
                <a:cubicBezTo>
                  <a:pt x="600" y="413"/>
                  <a:pt x="602" y="412"/>
                  <a:pt x="607" y="415"/>
                </a:cubicBezTo>
                <a:cubicBezTo>
                  <a:pt x="618" y="425"/>
                  <a:pt x="630" y="434"/>
                  <a:pt x="641" y="444"/>
                </a:cubicBezTo>
                <a:cubicBezTo>
                  <a:pt x="651" y="452"/>
                  <a:pt x="660" y="460"/>
                  <a:pt x="668" y="469"/>
                </a:cubicBezTo>
                <a:close/>
                <a:moveTo>
                  <a:pt x="668" y="510"/>
                </a:moveTo>
                <a:cubicBezTo>
                  <a:pt x="649" y="513"/>
                  <a:pt x="640" y="527"/>
                  <a:pt x="631" y="542"/>
                </a:cubicBezTo>
                <a:cubicBezTo>
                  <a:pt x="629" y="545"/>
                  <a:pt x="627" y="549"/>
                  <a:pt x="625" y="552"/>
                </a:cubicBezTo>
                <a:cubicBezTo>
                  <a:pt x="620" y="563"/>
                  <a:pt x="620" y="563"/>
                  <a:pt x="610" y="557"/>
                </a:cubicBezTo>
                <a:cubicBezTo>
                  <a:pt x="606" y="554"/>
                  <a:pt x="605" y="552"/>
                  <a:pt x="606" y="549"/>
                </a:cubicBezTo>
                <a:cubicBezTo>
                  <a:pt x="612" y="525"/>
                  <a:pt x="628" y="503"/>
                  <a:pt x="655" y="496"/>
                </a:cubicBezTo>
                <a:cubicBezTo>
                  <a:pt x="662" y="494"/>
                  <a:pt x="663" y="495"/>
                  <a:pt x="666" y="501"/>
                </a:cubicBezTo>
                <a:cubicBezTo>
                  <a:pt x="666" y="503"/>
                  <a:pt x="667" y="505"/>
                  <a:pt x="668" y="507"/>
                </a:cubicBezTo>
                <a:cubicBezTo>
                  <a:pt x="668" y="508"/>
                  <a:pt x="668" y="509"/>
                  <a:pt x="668" y="510"/>
                </a:cubicBezTo>
                <a:close/>
                <a:moveTo>
                  <a:pt x="596" y="443"/>
                </a:moveTo>
                <a:cubicBezTo>
                  <a:pt x="588" y="465"/>
                  <a:pt x="574" y="481"/>
                  <a:pt x="553" y="491"/>
                </a:cubicBezTo>
                <a:cubicBezTo>
                  <a:pt x="550" y="492"/>
                  <a:pt x="548" y="493"/>
                  <a:pt x="546" y="494"/>
                </a:cubicBezTo>
                <a:cubicBezTo>
                  <a:pt x="534" y="498"/>
                  <a:pt x="530" y="496"/>
                  <a:pt x="526" y="483"/>
                </a:cubicBezTo>
                <a:cubicBezTo>
                  <a:pt x="528" y="481"/>
                  <a:pt x="532" y="481"/>
                  <a:pt x="535" y="480"/>
                </a:cubicBezTo>
                <a:cubicBezTo>
                  <a:pt x="558" y="473"/>
                  <a:pt x="573" y="457"/>
                  <a:pt x="579" y="434"/>
                </a:cubicBezTo>
                <a:cubicBezTo>
                  <a:pt x="581" y="423"/>
                  <a:pt x="583" y="423"/>
                  <a:pt x="592" y="429"/>
                </a:cubicBezTo>
                <a:cubicBezTo>
                  <a:pt x="598" y="434"/>
                  <a:pt x="599" y="435"/>
                  <a:pt x="596" y="443"/>
                </a:cubicBezTo>
                <a:close/>
                <a:moveTo>
                  <a:pt x="510" y="468"/>
                </a:moveTo>
                <a:cubicBezTo>
                  <a:pt x="528" y="459"/>
                  <a:pt x="541" y="445"/>
                  <a:pt x="551" y="428"/>
                </a:cubicBezTo>
                <a:cubicBezTo>
                  <a:pt x="553" y="423"/>
                  <a:pt x="555" y="419"/>
                  <a:pt x="558" y="415"/>
                </a:cubicBezTo>
                <a:cubicBezTo>
                  <a:pt x="561" y="413"/>
                  <a:pt x="562" y="409"/>
                  <a:pt x="566" y="412"/>
                </a:cubicBezTo>
                <a:cubicBezTo>
                  <a:pt x="571" y="415"/>
                  <a:pt x="574" y="416"/>
                  <a:pt x="574" y="422"/>
                </a:cubicBezTo>
                <a:cubicBezTo>
                  <a:pt x="572" y="438"/>
                  <a:pt x="565" y="450"/>
                  <a:pt x="554" y="461"/>
                </a:cubicBezTo>
                <a:cubicBezTo>
                  <a:pt x="546" y="470"/>
                  <a:pt x="537" y="473"/>
                  <a:pt x="526" y="475"/>
                </a:cubicBezTo>
                <a:cubicBezTo>
                  <a:pt x="519" y="476"/>
                  <a:pt x="513" y="474"/>
                  <a:pt x="510" y="468"/>
                </a:cubicBezTo>
                <a:close/>
                <a:moveTo>
                  <a:pt x="587" y="412"/>
                </a:moveTo>
                <a:cubicBezTo>
                  <a:pt x="585" y="414"/>
                  <a:pt x="583" y="414"/>
                  <a:pt x="581" y="412"/>
                </a:cubicBezTo>
                <a:cubicBezTo>
                  <a:pt x="579" y="411"/>
                  <a:pt x="577" y="410"/>
                  <a:pt x="575" y="409"/>
                </a:cubicBezTo>
                <a:cubicBezTo>
                  <a:pt x="567" y="404"/>
                  <a:pt x="559" y="396"/>
                  <a:pt x="548" y="395"/>
                </a:cubicBezTo>
                <a:cubicBezTo>
                  <a:pt x="544" y="394"/>
                  <a:pt x="540" y="391"/>
                  <a:pt x="535" y="388"/>
                </a:cubicBezTo>
                <a:cubicBezTo>
                  <a:pt x="522" y="382"/>
                  <a:pt x="509" y="376"/>
                  <a:pt x="497" y="370"/>
                </a:cubicBezTo>
                <a:cubicBezTo>
                  <a:pt x="496" y="370"/>
                  <a:pt x="495" y="369"/>
                  <a:pt x="494" y="369"/>
                </a:cubicBezTo>
                <a:cubicBezTo>
                  <a:pt x="489" y="368"/>
                  <a:pt x="488" y="364"/>
                  <a:pt x="489" y="361"/>
                </a:cubicBezTo>
                <a:cubicBezTo>
                  <a:pt x="490" y="357"/>
                  <a:pt x="494" y="358"/>
                  <a:pt x="497" y="359"/>
                </a:cubicBezTo>
                <a:cubicBezTo>
                  <a:pt x="505" y="362"/>
                  <a:pt x="513" y="365"/>
                  <a:pt x="521" y="369"/>
                </a:cubicBezTo>
                <a:cubicBezTo>
                  <a:pt x="543" y="380"/>
                  <a:pt x="564" y="391"/>
                  <a:pt x="586" y="403"/>
                </a:cubicBezTo>
                <a:cubicBezTo>
                  <a:pt x="591" y="406"/>
                  <a:pt x="591" y="408"/>
                  <a:pt x="587" y="412"/>
                </a:cubicBezTo>
                <a:close/>
                <a:moveTo>
                  <a:pt x="519" y="390"/>
                </a:moveTo>
                <a:cubicBezTo>
                  <a:pt x="523" y="392"/>
                  <a:pt x="528" y="391"/>
                  <a:pt x="528" y="398"/>
                </a:cubicBezTo>
                <a:cubicBezTo>
                  <a:pt x="528" y="404"/>
                  <a:pt x="525" y="410"/>
                  <a:pt x="522" y="415"/>
                </a:cubicBezTo>
                <a:cubicBezTo>
                  <a:pt x="520" y="418"/>
                  <a:pt x="517" y="421"/>
                  <a:pt x="515" y="424"/>
                </a:cubicBezTo>
                <a:cubicBezTo>
                  <a:pt x="511" y="429"/>
                  <a:pt x="505" y="431"/>
                  <a:pt x="500" y="434"/>
                </a:cubicBezTo>
                <a:cubicBezTo>
                  <a:pt x="492" y="438"/>
                  <a:pt x="490" y="438"/>
                  <a:pt x="485" y="431"/>
                </a:cubicBezTo>
                <a:cubicBezTo>
                  <a:pt x="481" y="426"/>
                  <a:pt x="481" y="425"/>
                  <a:pt x="486" y="422"/>
                </a:cubicBezTo>
                <a:cubicBezTo>
                  <a:pt x="493" y="419"/>
                  <a:pt x="499" y="415"/>
                  <a:pt x="504" y="409"/>
                </a:cubicBezTo>
                <a:cubicBezTo>
                  <a:pt x="508" y="404"/>
                  <a:pt x="511" y="400"/>
                  <a:pt x="513" y="394"/>
                </a:cubicBezTo>
                <a:cubicBezTo>
                  <a:pt x="514" y="391"/>
                  <a:pt x="515" y="388"/>
                  <a:pt x="519" y="390"/>
                </a:cubicBezTo>
                <a:close/>
                <a:moveTo>
                  <a:pt x="497" y="443"/>
                </a:moveTo>
                <a:cubicBezTo>
                  <a:pt x="499" y="442"/>
                  <a:pt x="502" y="441"/>
                  <a:pt x="504" y="439"/>
                </a:cubicBezTo>
                <a:cubicBezTo>
                  <a:pt x="518" y="432"/>
                  <a:pt x="528" y="421"/>
                  <a:pt x="533" y="405"/>
                </a:cubicBezTo>
                <a:cubicBezTo>
                  <a:pt x="534" y="403"/>
                  <a:pt x="534" y="398"/>
                  <a:pt x="540" y="400"/>
                </a:cubicBezTo>
                <a:cubicBezTo>
                  <a:pt x="549" y="403"/>
                  <a:pt x="550" y="404"/>
                  <a:pt x="549" y="411"/>
                </a:cubicBezTo>
                <a:cubicBezTo>
                  <a:pt x="544" y="434"/>
                  <a:pt x="528" y="447"/>
                  <a:pt x="509" y="458"/>
                </a:cubicBezTo>
                <a:cubicBezTo>
                  <a:pt x="504" y="461"/>
                  <a:pt x="502" y="456"/>
                  <a:pt x="499" y="454"/>
                </a:cubicBezTo>
                <a:cubicBezTo>
                  <a:pt x="497" y="453"/>
                  <a:pt x="496" y="452"/>
                  <a:pt x="495" y="451"/>
                </a:cubicBezTo>
                <a:cubicBezTo>
                  <a:pt x="493" y="448"/>
                  <a:pt x="492" y="445"/>
                  <a:pt x="497" y="443"/>
                </a:cubicBezTo>
                <a:close/>
                <a:moveTo>
                  <a:pt x="501" y="674"/>
                </a:moveTo>
                <a:cubicBezTo>
                  <a:pt x="527" y="676"/>
                  <a:pt x="554" y="654"/>
                  <a:pt x="559" y="629"/>
                </a:cubicBezTo>
                <a:cubicBezTo>
                  <a:pt x="563" y="605"/>
                  <a:pt x="555" y="592"/>
                  <a:pt x="540" y="580"/>
                </a:cubicBezTo>
                <a:cubicBezTo>
                  <a:pt x="532" y="574"/>
                  <a:pt x="526" y="576"/>
                  <a:pt x="517" y="585"/>
                </a:cubicBezTo>
                <a:cubicBezTo>
                  <a:pt x="516" y="585"/>
                  <a:pt x="515" y="585"/>
                  <a:pt x="514" y="585"/>
                </a:cubicBezTo>
                <a:cubicBezTo>
                  <a:pt x="519" y="571"/>
                  <a:pt x="539" y="567"/>
                  <a:pt x="552" y="577"/>
                </a:cubicBezTo>
                <a:cubicBezTo>
                  <a:pt x="561" y="584"/>
                  <a:pt x="563" y="595"/>
                  <a:pt x="565" y="605"/>
                </a:cubicBezTo>
                <a:cubicBezTo>
                  <a:pt x="567" y="615"/>
                  <a:pt x="566" y="626"/>
                  <a:pt x="566" y="636"/>
                </a:cubicBezTo>
                <a:cubicBezTo>
                  <a:pt x="566" y="642"/>
                  <a:pt x="566" y="648"/>
                  <a:pt x="565" y="654"/>
                </a:cubicBezTo>
                <a:cubicBezTo>
                  <a:pt x="563" y="673"/>
                  <a:pt x="571" y="689"/>
                  <a:pt x="579" y="704"/>
                </a:cubicBezTo>
                <a:cubicBezTo>
                  <a:pt x="581" y="708"/>
                  <a:pt x="585" y="710"/>
                  <a:pt x="586" y="715"/>
                </a:cubicBezTo>
                <a:cubicBezTo>
                  <a:pt x="555" y="707"/>
                  <a:pt x="526" y="697"/>
                  <a:pt x="501" y="678"/>
                </a:cubicBezTo>
                <a:cubicBezTo>
                  <a:pt x="501" y="677"/>
                  <a:pt x="501" y="676"/>
                  <a:pt x="501" y="674"/>
                </a:cubicBezTo>
                <a:close/>
                <a:moveTo>
                  <a:pt x="581" y="561"/>
                </a:moveTo>
                <a:cubicBezTo>
                  <a:pt x="558" y="544"/>
                  <a:pt x="536" y="527"/>
                  <a:pt x="517" y="506"/>
                </a:cubicBezTo>
                <a:cubicBezTo>
                  <a:pt x="514" y="502"/>
                  <a:pt x="511" y="498"/>
                  <a:pt x="508" y="494"/>
                </a:cubicBezTo>
                <a:cubicBezTo>
                  <a:pt x="505" y="491"/>
                  <a:pt x="506" y="489"/>
                  <a:pt x="509" y="486"/>
                </a:cubicBezTo>
                <a:cubicBezTo>
                  <a:pt x="513" y="484"/>
                  <a:pt x="516" y="483"/>
                  <a:pt x="518" y="487"/>
                </a:cubicBezTo>
                <a:cubicBezTo>
                  <a:pt x="535" y="510"/>
                  <a:pt x="558" y="528"/>
                  <a:pt x="581" y="545"/>
                </a:cubicBezTo>
                <a:cubicBezTo>
                  <a:pt x="589" y="551"/>
                  <a:pt x="589" y="551"/>
                  <a:pt x="581" y="561"/>
                </a:cubicBezTo>
                <a:close/>
                <a:moveTo>
                  <a:pt x="583" y="526"/>
                </a:moveTo>
                <a:cubicBezTo>
                  <a:pt x="582" y="528"/>
                  <a:pt x="581" y="531"/>
                  <a:pt x="579" y="533"/>
                </a:cubicBezTo>
                <a:cubicBezTo>
                  <a:pt x="567" y="527"/>
                  <a:pt x="558" y="516"/>
                  <a:pt x="547" y="508"/>
                </a:cubicBezTo>
                <a:cubicBezTo>
                  <a:pt x="542" y="504"/>
                  <a:pt x="543" y="502"/>
                  <a:pt x="549" y="499"/>
                </a:cubicBezTo>
                <a:cubicBezTo>
                  <a:pt x="559" y="495"/>
                  <a:pt x="568" y="489"/>
                  <a:pt x="576" y="482"/>
                </a:cubicBezTo>
                <a:cubicBezTo>
                  <a:pt x="588" y="474"/>
                  <a:pt x="596" y="462"/>
                  <a:pt x="602" y="448"/>
                </a:cubicBezTo>
                <a:cubicBezTo>
                  <a:pt x="605" y="440"/>
                  <a:pt x="606" y="440"/>
                  <a:pt x="612" y="445"/>
                </a:cubicBezTo>
                <a:cubicBezTo>
                  <a:pt x="620" y="452"/>
                  <a:pt x="627" y="459"/>
                  <a:pt x="635" y="464"/>
                </a:cubicBezTo>
                <a:cubicBezTo>
                  <a:pt x="641" y="468"/>
                  <a:pt x="640" y="470"/>
                  <a:pt x="635" y="472"/>
                </a:cubicBezTo>
                <a:cubicBezTo>
                  <a:pt x="622" y="478"/>
                  <a:pt x="611" y="487"/>
                  <a:pt x="602" y="497"/>
                </a:cubicBezTo>
                <a:cubicBezTo>
                  <a:pt x="594" y="506"/>
                  <a:pt x="590" y="517"/>
                  <a:pt x="583" y="526"/>
                </a:cubicBezTo>
                <a:close/>
                <a:moveTo>
                  <a:pt x="592" y="528"/>
                </a:moveTo>
                <a:cubicBezTo>
                  <a:pt x="600" y="508"/>
                  <a:pt x="613" y="492"/>
                  <a:pt x="633" y="482"/>
                </a:cubicBezTo>
                <a:cubicBezTo>
                  <a:pt x="646" y="476"/>
                  <a:pt x="648" y="476"/>
                  <a:pt x="658" y="490"/>
                </a:cubicBezTo>
                <a:cubicBezTo>
                  <a:pt x="644" y="494"/>
                  <a:pt x="631" y="500"/>
                  <a:pt x="621" y="511"/>
                </a:cubicBezTo>
                <a:cubicBezTo>
                  <a:pt x="611" y="521"/>
                  <a:pt x="604" y="533"/>
                  <a:pt x="601" y="548"/>
                </a:cubicBezTo>
                <a:cubicBezTo>
                  <a:pt x="586" y="541"/>
                  <a:pt x="586" y="541"/>
                  <a:pt x="592" y="528"/>
                </a:cubicBezTo>
                <a:close/>
                <a:moveTo>
                  <a:pt x="660" y="582"/>
                </a:moveTo>
                <a:cubicBezTo>
                  <a:pt x="649" y="579"/>
                  <a:pt x="649" y="578"/>
                  <a:pt x="652" y="567"/>
                </a:cubicBezTo>
                <a:cubicBezTo>
                  <a:pt x="656" y="554"/>
                  <a:pt x="665" y="545"/>
                  <a:pt x="675" y="537"/>
                </a:cubicBezTo>
                <a:cubicBezTo>
                  <a:pt x="682" y="532"/>
                  <a:pt x="685" y="533"/>
                  <a:pt x="689" y="541"/>
                </a:cubicBezTo>
                <a:cubicBezTo>
                  <a:pt x="692" y="545"/>
                  <a:pt x="694" y="550"/>
                  <a:pt x="696" y="555"/>
                </a:cubicBezTo>
                <a:cubicBezTo>
                  <a:pt x="683" y="559"/>
                  <a:pt x="675" y="568"/>
                  <a:pt x="670" y="579"/>
                </a:cubicBezTo>
                <a:cubicBezTo>
                  <a:pt x="667" y="584"/>
                  <a:pt x="664" y="584"/>
                  <a:pt x="660" y="582"/>
                </a:cubicBezTo>
                <a:close/>
                <a:moveTo>
                  <a:pt x="680" y="529"/>
                </a:moveTo>
                <a:cubicBezTo>
                  <a:pt x="666" y="535"/>
                  <a:pt x="655" y="545"/>
                  <a:pt x="648" y="559"/>
                </a:cubicBezTo>
                <a:cubicBezTo>
                  <a:pt x="647" y="561"/>
                  <a:pt x="645" y="564"/>
                  <a:pt x="644" y="566"/>
                </a:cubicBezTo>
                <a:cubicBezTo>
                  <a:pt x="643" y="571"/>
                  <a:pt x="639" y="572"/>
                  <a:pt x="634" y="570"/>
                </a:cubicBezTo>
                <a:cubicBezTo>
                  <a:pt x="629" y="568"/>
                  <a:pt x="627" y="567"/>
                  <a:pt x="629" y="560"/>
                </a:cubicBezTo>
                <a:cubicBezTo>
                  <a:pt x="632" y="551"/>
                  <a:pt x="640" y="537"/>
                  <a:pt x="648" y="529"/>
                </a:cubicBezTo>
                <a:cubicBezTo>
                  <a:pt x="652" y="524"/>
                  <a:pt x="660" y="520"/>
                  <a:pt x="667" y="517"/>
                </a:cubicBezTo>
                <a:cubicBezTo>
                  <a:pt x="673" y="515"/>
                  <a:pt x="681" y="520"/>
                  <a:pt x="682" y="526"/>
                </a:cubicBezTo>
                <a:cubicBezTo>
                  <a:pt x="682" y="527"/>
                  <a:pt x="682" y="528"/>
                  <a:pt x="680" y="529"/>
                </a:cubicBezTo>
                <a:close/>
                <a:moveTo>
                  <a:pt x="663" y="413"/>
                </a:moveTo>
                <a:cubicBezTo>
                  <a:pt x="663" y="412"/>
                  <a:pt x="664" y="410"/>
                  <a:pt x="664" y="408"/>
                </a:cubicBezTo>
                <a:cubicBezTo>
                  <a:pt x="664" y="408"/>
                  <a:pt x="678" y="416"/>
                  <a:pt x="683" y="405"/>
                </a:cubicBezTo>
                <a:cubicBezTo>
                  <a:pt x="683" y="405"/>
                  <a:pt x="698" y="429"/>
                  <a:pt x="700" y="429"/>
                </a:cubicBezTo>
                <a:cubicBezTo>
                  <a:pt x="702" y="430"/>
                  <a:pt x="686" y="434"/>
                  <a:pt x="678" y="420"/>
                </a:cubicBezTo>
                <a:cubicBezTo>
                  <a:pt x="678" y="420"/>
                  <a:pt x="678" y="420"/>
                  <a:pt x="678" y="419"/>
                </a:cubicBezTo>
                <a:cubicBezTo>
                  <a:pt x="678" y="420"/>
                  <a:pt x="676" y="423"/>
                  <a:pt x="674" y="426"/>
                </a:cubicBezTo>
                <a:cubicBezTo>
                  <a:pt x="671" y="421"/>
                  <a:pt x="667" y="417"/>
                  <a:pt x="663" y="413"/>
                </a:cubicBezTo>
                <a:close/>
                <a:moveTo>
                  <a:pt x="698" y="362"/>
                </a:moveTo>
                <a:cubicBezTo>
                  <a:pt x="698" y="348"/>
                  <a:pt x="709" y="335"/>
                  <a:pt x="725" y="335"/>
                </a:cubicBezTo>
                <a:cubicBezTo>
                  <a:pt x="739" y="335"/>
                  <a:pt x="752" y="346"/>
                  <a:pt x="752" y="361"/>
                </a:cubicBezTo>
                <a:cubicBezTo>
                  <a:pt x="752" y="376"/>
                  <a:pt x="741" y="389"/>
                  <a:pt x="725" y="389"/>
                </a:cubicBezTo>
                <a:cubicBezTo>
                  <a:pt x="709" y="389"/>
                  <a:pt x="698" y="376"/>
                  <a:pt x="698" y="362"/>
                </a:cubicBezTo>
                <a:close/>
                <a:moveTo>
                  <a:pt x="705" y="434"/>
                </a:moveTo>
                <a:cubicBezTo>
                  <a:pt x="705" y="434"/>
                  <a:pt x="698" y="445"/>
                  <a:pt x="688" y="442"/>
                </a:cubicBezTo>
                <a:cubicBezTo>
                  <a:pt x="687" y="441"/>
                  <a:pt x="687" y="440"/>
                  <a:pt x="686" y="440"/>
                </a:cubicBezTo>
                <a:cubicBezTo>
                  <a:pt x="690" y="438"/>
                  <a:pt x="700" y="434"/>
                  <a:pt x="705" y="434"/>
                </a:cubicBezTo>
                <a:close/>
                <a:moveTo>
                  <a:pt x="709" y="440"/>
                </a:moveTo>
                <a:cubicBezTo>
                  <a:pt x="709" y="440"/>
                  <a:pt x="702" y="450"/>
                  <a:pt x="696" y="453"/>
                </a:cubicBezTo>
                <a:cubicBezTo>
                  <a:pt x="695" y="452"/>
                  <a:pt x="695" y="451"/>
                  <a:pt x="694" y="450"/>
                </a:cubicBezTo>
                <a:cubicBezTo>
                  <a:pt x="697" y="446"/>
                  <a:pt x="704" y="439"/>
                  <a:pt x="709" y="440"/>
                </a:cubicBezTo>
                <a:close/>
                <a:moveTo>
                  <a:pt x="702" y="406"/>
                </a:moveTo>
                <a:cubicBezTo>
                  <a:pt x="714" y="418"/>
                  <a:pt x="728" y="416"/>
                  <a:pt x="728" y="416"/>
                </a:cubicBezTo>
                <a:cubicBezTo>
                  <a:pt x="729" y="419"/>
                  <a:pt x="728" y="421"/>
                  <a:pt x="728" y="421"/>
                </a:cubicBezTo>
                <a:cubicBezTo>
                  <a:pt x="701" y="421"/>
                  <a:pt x="702" y="406"/>
                  <a:pt x="702" y="406"/>
                </a:cubicBezTo>
                <a:close/>
                <a:moveTo>
                  <a:pt x="725" y="437"/>
                </a:moveTo>
                <a:cubicBezTo>
                  <a:pt x="725" y="437"/>
                  <a:pt x="719" y="454"/>
                  <a:pt x="712" y="454"/>
                </a:cubicBezTo>
                <a:cubicBezTo>
                  <a:pt x="712" y="454"/>
                  <a:pt x="714" y="440"/>
                  <a:pt x="725" y="437"/>
                </a:cubicBezTo>
                <a:close/>
                <a:moveTo>
                  <a:pt x="733" y="441"/>
                </a:moveTo>
                <a:cubicBezTo>
                  <a:pt x="733" y="441"/>
                  <a:pt x="728" y="465"/>
                  <a:pt x="720" y="464"/>
                </a:cubicBezTo>
                <a:cubicBezTo>
                  <a:pt x="720" y="464"/>
                  <a:pt x="726" y="444"/>
                  <a:pt x="733" y="441"/>
                </a:cubicBezTo>
                <a:close/>
                <a:moveTo>
                  <a:pt x="738" y="450"/>
                </a:moveTo>
                <a:cubicBezTo>
                  <a:pt x="738" y="450"/>
                  <a:pt x="740" y="469"/>
                  <a:pt x="732" y="476"/>
                </a:cubicBezTo>
                <a:cubicBezTo>
                  <a:pt x="732" y="476"/>
                  <a:pt x="729" y="456"/>
                  <a:pt x="738" y="450"/>
                </a:cubicBezTo>
                <a:close/>
                <a:moveTo>
                  <a:pt x="733" y="421"/>
                </a:moveTo>
                <a:cubicBezTo>
                  <a:pt x="732" y="419"/>
                  <a:pt x="733" y="416"/>
                  <a:pt x="733" y="416"/>
                </a:cubicBezTo>
                <a:cubicBezTo>
                  <a:pt x="759" y="416"/>
                  <a:pt x="769" y="389"/>
                  <a:pt x="769" y="389"/>
                </a:cubicBezTo>
                <a:cubicBezTo>
                  <a:pt x="770" y="389"/>
                  <a:pt x="772" y="392"/>
                  <a:pt x="772" y="392"/>
                </a:cubicBezTo>
                <a:cubicBezTo>
                  <a:pt x="761" y="421"/>
                  <a:pt x="733" y="421"/>
                  <a:pt x="733" y="421"/>
                </a:cubicBezTo>
                <a:close/>
                <a:moveTo>
                  <a:pt x="783" y="378"/>
                </a:moveTo>
                <a:cubicBezTo>
                  <a:pt x="783" y="378"/>
                  <a:pt x="797" y="386"/>
                  <a:pt x="787" y="397"/>
                </a:cubicBezTo>
                <a:cubicBezTo>
                  <a:pt x="787" y="397"/>
                  <a:pt x="780" y="398"/>
                  <a:pt x="779" y="394"/>
                </a:cubicBezTo>
                <a:cubicBezTo>
                  <a:pt x="779" y="394"/>
                  <a:pt x="791" y="393"/>
                  <a:pt x="783" y="378"/>
                </a:cubicBezTo>
                <a:close/>
                <a:moveTo>
                  <a:pt x="798" y="389"/>
                </a:moveTo>
                <a:cubicBezTo>
                  <a:pt x="799" y="389"/>
                  <a:pt x="811" y="400"/>
                  <a:pt x="811" y="400"/>
                </a:cubicBezTo>
                <a:cubicBezTo>
                  <a:pt x="797" y="408"/>
                  <a:pt x="797" y="420"/>
                  <a:pt x="797" y="420"/>
                </a:cubicBezTo>
                <a:cubicBezTo>
                  <a:pt x="794" y="415"/>
                  <a:pt x="782" y="414"/>
                  <a:pt x="782" y="414"/>
                </a:cubicBezTo>
                <a:cubicBezTo>
                  <a:pt x="785" y="412"/>
                  <a:pt x="783" y="405"/>
                  <a:pt x="783" y="405"/>
                </a:cubicBezTo>
                <a:cubicBezTo>
                  <a:pt x="802" y="403"/>
                  <a:pt x="798" y="389"/>
                  <a:pt x="798" y="389"/>
                </a:cubicBezTo>
                <a:close/>
                <a:moveTo>
                  <a:pt x="796" y="353"/>
                </a:moveTo>
                <a:cubicBezTo>
                  <a:pt x="796" y="353"/>
                  <a:pt x="806" y="363"/>
                  <a:pt x="799" y="376"/>
                </a:cubicBezTo>
                <a:cubicBezTo>
                  <a:pt x="799" y="376"/>
                  <a:pt x="786" y="365"/>
                  <a:pt x="796" y="353"/>
                </a:cubicBezTo>
                <a:close/>
                <a:moveTo>
                  <a:pt x="865" y="401"/>
                </a:moveTo>
                <a:cubicBezTo>
                  <a:pt x="865" y="401"/>
                  <a:pt x="879" y="401"/>
                  <a:pt x="861" y="412"/>
                </a:cubicBezTo>
                <a:cubicBezTo>
                  <a:pt x="861" y="412"/>
                  <a:pt x="867" y="407"/>
                  <a:pt x="865" y="401"/>
                </a:cubicBezTo>
                <a:close/>
                <a:moveTo>
                  <a:pt x="865" y="421"/>
                </a:moveTo>
                <a:cubicBezTo>
                  <a:pt x="865" y="421"/>
                  <a:pt x="881" y="416"/>
                  <a:pt x="874" y="433"/>
                </a:cubicBezTo>
                <a:cubicBezTo>
                  <a:pt x="874" y="433"/>
                  <a:pt x="875" y="423"/>
                  <a:pt x="865" y="421"/>
                </a:cubicBezTo>
                <a:close/>
                <a:moveTo>
                  <a:pt x="866" y="438"/>
                </a:moveTo>
                <a:cubicBezTo>
                  <a:pt x="860" y="435"/>
                  <a:pt x="854" y="437"/>
                  <a:pt x="854" y="437"/>
                </a:cubicBezTo>
                <a:cubicBezTo>
                  <a:pt x="854" y="437"/>
                  <a:pt x="854" y="433"/>
                  <a:pt x="859" y="433"/>
                </a:cubicBezTo>
                <a:cubicBezTo>
                  <a:pt x="865" y="433"/>
                  <a:pt x="866" y="438"/>
                  <a:pt x="866" y="438"/>
                </a:cubicBezTo>
                <a:close/>
                <a:moveTo>
                  <a:pt x="863" y="470"/>
                </a:moveTo>
                <a:cubicBezTo>
                  <a:pt x="863" y="470"/>
                  <a:pt x="856" y="461"/>
                  <a:pt x="856" y="452"/>
                </a:cubicBezTo>
                <a:cubicBezTo>
                  <a:pt x="856" y="452"/>
                  <a:pt x="866" y="463"/>
                  <a:pt x="863" y="470"/>
                </a:cubicBezTo>
                <a:close/>
                <a:moveTo>
                  <a:pt x="857" y="487"/>
                </a:moveTo>
                <a:cubicBezTo>
                  <a:pt x="857" y="487"/>
                  <a:pt x="847" y="468"/>
                  <a:pt x="847" y="460"/>
                </a:cubicBezTo>
                <a:cubicBezTo>
                  <a:pt x="847" y="460"/>
                  <a:pt x="862" y="479"/>
                  <a:pt x="857" y="487"/>
                </a:cubicBezTo>
                <a:close/>
                <a:moveTo>
                  <a:pt x="848" y="489"/>
                </a:moveTo>
                <a:cubicBezTo>
                  <a:pt x="848" y="489"/>
                  <a:pt x="834" y="471"/>
                  <a:pt x="836" y="464"/>
                </a:cubicBezTo>
                <a:cubicBezTo>
                  <a:pt x="836" y="464"/>
                  <a:pt x="850" y="483"/>
                  <a:pt x="848" y="489"/>
                </a:cubicBezTo>
                <a:close/>
                <a:moveTo>
                  <a:pt x="849" y="437"/>
                </a:moveTo>
                <a:cubicBezTo>
                  <a:pt x="849" y="437"/>
                  <a:pt x="842" y="427"/>
                  <a:pt x="840" y="428"/>
                </a:cubicBezTo>
                <a:cubicBezTo>
                  <a:pt x="840" y="428"/>
                  <a:pt x="844" y="423"/>
                  <a:pt x="847" y="424"/>
                </a:cubicBezTo>
                <a:cubicBezTo>
                  <a:pt x="847" y="424"/>
                  <a:pt x="853" y="430"/>
                  <a:pt x="849" y="437"/>
                </a:cubicBezTo>
                <a:close/>
                <a:moveTo>
                  <a:pt x="848" y="416"/>
                </a:moveTo>
                <a:cubicBezTo>
                  <a:pt x="838" y="428"/>
                  <a:pt x="829" y="425"/>
                  <a:pt x="830" y="425"/>
                </a:cubicBezTo>
                <a:cubicBezTo>
                  <a:pt x="831" y="425"/>
                  <a:pt x="833" y="413"/>
                  <a:pt x="833" y="413"/>
                </a:cubicBezTo>
                <a:cubicBezTo>
                  <a:pt x="817" y="415"/>
                  <a:pt x="817" y="415"/>
                  <a:pt x="817" y="415"/>
                </a:cubicBezTo>
                <a:cubicBezTo>
                  <a:pt x="813" y="412"/>
                  <a:pt x="818" y="400"/>
                  <a:pt x="818" y="400"/>
                </a:cubicBezTo>
                <a:cubicBezTo>
                  <a:pt x="822" y="405"/>
                  <a:pt x="837" y="406"/>
                  <a:pt x="837" y="406"/>
                </a:cubicBezTo>
                <a:cubicBezTo>
                  <a:pt x="851" y="404"/>
                  <a:pt x="848" y="416"/>
                  <a:pt x="848" y="416"/>
                </a:cubicBezTo>
                <a:close/>
                <a:moveTo>
                  <a:pt x="824" y="420"/>
                </a:moveTo>
                <a:cubicBezTo>
                  <a:pt x="826" y="429"/>
                  <a:pt x="810" y="432"/>
                  <a:pt x="810" y="432"/>
                </a:cubicBezTo>
                <a:cubicBezTo>
                  <a:pt x="814" y="417"/>
                  <a:pt x="824" y="420"/>
                  <a:pt x="824" y="420"/>
                </a:cubicBezTo>
                <a:close/>
                <a:moveTo>
                  <a:pt x="833" y="440"/>
                </a:moveTo>
                <a:cubicBezTo>
                  <a:pt x="820" y="448"/>
                  <a:pt x="811" y="437"/>
                  <a:pt x="811" y="437"/>
                </a:cubicBezTo>
                <a:cubicBezTo>
                  <a:pt x="822" y="431"/>
                  <a:pt x="833" y="440"/>
                  <a:pt x="833" y="440"/>
                </a:cubicBezTo>
                <a:close/>
                <a:moveTo>
                  <a:pt x="806" y="427"/>
                </a:moveTo>
                <a:cubicBezTo>
                  <a:pt x="806" y="427"/>
                  <a:pt x="798" y="411"/>
                  <a:pt x="811" y="407"/>
                </a:cubicBezTo>
                <a:cubicBezTo>
                  <a:pt x="811" y="407"/>
                  <a:pt x="815" y="417"/>
                  <a:pt x="806" y="427"/>
                </a:cubicBezTo>
                <a:close/>
                <a:moveTo>
                  <a:pt x="803" y="380"/>
                </a:moveTo>
                <a:cubicBezTo>
                  <a:pt x="805" y="368"/>
                  <a:pt x="829" y="371"/>
                  <a:pt x="829" y="371"/>
                </a:cubicBezTo>
                <a:cubicBezTo>
                  <a:pt x="817" y="388"/>
                  <a:pt x="803" y="380"/>
                  <a:pt x="803" y="380"/>
                </a:cubicBezTo>
                <a:close/>
                <a:moveTo>
                  <a:pt x="797" y="430"/>
                </a:moveTo>
                <a:cubicBezTo>
                  <a:pt x="782" y="429"/>
                  <a:pt x="785" y="418"/>
                  <a:pt x="785" y="418"/>
                </a:cubicBezTo>
                <a:cubicBezTo>
                  <a:pt x="793" y="417"/>
                  <a:pt x="797" y="430"/>
                  <a:pt x="797" y="430"/>
                </a:cubicBezTo>
                <a:close/>
                <a:moveTo>
                  <a:pt x="780" y="421"/>
                </a:moveTo>
                <a:cubicBezTo>
                  <a:pt x="780" y="421"/>
                  <a:pt x="775" y="428"/>
                  <a:pt x="798" y="438"/>
                </a:cubicBezTo>
                <a:cubicBezTo>
                  <a:pt x="798" y="438"/>
                  <a:pt x="796" y="453"/>
                  <a:pt x="780" y="453"/>
                </a:cubicBezTo>
                <a:cubicBezTo>
                  <a:pt x="780" y="453"/>
                  <a:pt x="792" y="432"/>
                  <a:pt x="766" y="433"/>
                </a:cubicBezTo>
                <a:cubicBezTo>
                  <a:pt x="766" y="433"/>
                  <a:pt x="766" y="426"/>
                  <a:pt x="764" y="425"/>
                </a:cubicBezTo>
                <a:cubicBezTo>
                  <a:pt x="764" y="425"/>
                  <a:pt x="773" y="428"/>
                  <a:pt x="780" y="421"/>
                </a:cubicBezTo>
                <a:close/>
                <a:moveTo>
                  <a:pt x="769" y="443"/>
                </a:moveTo>
                <a:cubicBezTo>
                  <a:pt x="769" y="443"/>
                  <a:pt x="764" y="438"/>
                  <a:pt x="769" y="436"/>
                </a:cubicBezTo>
                <a:cubicBezTo>
                  <a:pt x="774" y="434"/>
                  <a:pt x="776" y="438"/>
                  <a:pt x="776" y="438"/>
                </a:cubicBezTo>
                <a:cubicBezTo>
                  <a:pt x="776" y="441"/>
                  <a:pt x="771" y="439"/>
                  <a:pt x="771" y="439"/>
                </a:cubicBezTo>
                <a:cubicBezTo>
                  <a:pt x="772" y="441"/>
                  <a:pt x="769" y="443"/>
                  <a:pt x="769" y="443"/>
                </a:cubicBezTo>
                <a:close/>
                <a:moveTo>
                  <a:pt x="772" y="419"/>
                </a:moveTo>
                <a:cubicBezTo>
                  <a:pt x="772" y="419"/>
                  <a:pt x="768" y="419"/>
                  <a:pt x="767" y="418"/>
                </a:cubicBezTo>
                <a:cubicBezTo>
                  <a:pt x="767" y="418"/>
                  <a:pt x="775" y="415"/>
                  <a:pt x="773" y="402"/>
                </a:cubicBezTo>
                <a:cubicBezTo>
                  <a:pt x="773" y="402"/>
                  <a:pt x="783" y="412"/>
                  <a:pt x="772" y="419"/>
                </a:cubicBezTo>
                <a:close/>
                <a:moveTo>
                  <a:pt x="773" y="386"/>
                </a:moveTo>
                <a:cubicBezTo>
                  <a:pt x="771" y="385"/>
                  <a:pt x="771" y="385"/>
                  <a:pt x="771" y="385"/>
                </a:cubicBezTo>
                <a:cubicBezTo>
                  <a:pt x="771" y="385"/>
                  <a:pt x="776" y="361"/>
                  <a:pt x="770" y="353"/>
                </a:cubicBezTo>
                <a:cubicBezTo>
                  <a:pt x="770" y="353"/>
                  <a:pt x="782" y="363"/>
                  <a:pt x="773" y="386"/>
                </a:cubicBezTo>
                <a:close/>
                <a:moveTo>
                  <a:pt x="773" y="466"/>
                </a:moveTo>
                <a:cubicBezTo>
                  <a:pt x="773" y="466"/>
                  <a:pt x="776" y="489"/>
                  <a:pt x="773" y="490"/>
                </a:cubicBezTo>
                <a:cubicBezTo>
                  <a:pt x="773" y="490"/>
                  <a:pt x="767" y="473"/>
                  <a:pt x="773" y="466"/>
                </a:cubicBezTo>
                <a:close/>
                <a:moveTo>
                  <a:pt x="818" y="494"/>
                </a:moveTo>
                <a:cubicBezTo>
                  <a:pt x="817" y="494"/>
                  <a:pt x="816" y="494"/>
                  <a:pt x="815" y="495"/>
                </a:cubicBezTo>
                <a:cubicBezTo>
                  <a:pt x="813" y="490"/>
                  <a:pt x="810" y="481"/>
                  <a:pt x="814" y="470"/>
                </a:cubicBezTo>
                <a:cubicBezTo>
                  <a:pt x="814" y="470"/>
                  <a:pt x="819" y="486"/>
                  <a:pt x="818" y="494"/>
                </a:cubicBezTo>
                <a:close/>
                <a:moveTo>
                  <a:pt x="818" y="504"/>
                </a:moveTo>
                <a:cubicBezTo>
                  <a:pt x="816" y="505"/>
                  <a:pt x="813" y="506"/>
                  <a:pt x="811" y="508"/>
                </a:cubicBezTo>
                <a:cubicBezTo>
                  <a:pt x="805" y="513"/>
                  <a:pt x="802" y="521"/>
                  <a:pt x="802" y="521"/>
                </a:cubicBezTo>
                <a:cubicBezTo>
                  <a:pt x="802" y="521"/>
                  <a:pt x="800" y="518"/>
                  <a:pt x="799" y="516"/>
                </a:cubicBezTo>
                <a:cubicBezTo>
                  <a:pt x="800" y="514"/>
                  <a:pt x="805" y="507"/>
                  <a:pt x="812" y="503"/>
                </a:cubicBezTo>
                <a:cubicBezTo>
                  <a:pt x="814" y="504"/>
                  <a:pt x="816" y="504"/>
                  <a:pt x="818" y="504"/>
                </a:cubicBezTo>
                <a:close/>
                <a:moveTo>
                  <a:pt x="884" y="487"/>
                </a:moveTo>
                <a:cubicBezTo>
                  <a:pt x="880" y="486"/>
                  <a:pt x="880" y="486"/>
                  <a:pt x="880" y="486"/>
                </a:cubicBezTo>
                <a:cubicBezTo>
                  <a:pt x="879" y="486"/>
                  <a:pt x="879" y="486"/>
                  <a:pt x="879" y="486"/>
                </a:cubicBezTo>
                <a:cubicBezTo>
                  <a:pt x="881" y="486"/>
                  <a:pt x="883" y="486"/>
                  <a:pt x="884" y="487"/>
                </a:cubicBezTo>
                <a:close/>
                <a:moveTo>
                  <a:pt x="882" y="483"/>
                </a:moveTo>
                <a:cubicBezTo>
                  <a:pt x="882" y="482"/>
                  <a:pt x="882" y="478"/>
                  <a:pt x="883" y="474"/>
                </a:cubicBezTo>
                <a:cubicBezTo>
                  <a:pt x="884" y="474"/>
                  <a:pt x="885" y="474"/>
                  <a:pt x="886" y="473"/>
                </a:cubicBezTo>
                <a:cubicBezTo>
                  <a:pt x="885" y="479"/>
                  <a:pt x="886" y="485"/>
                  <a:pt x="886" y="485"/>
                </a:cubicBezTo>
                <a:cubicBezTo>
                  <a:pt x="886" y="485"/>
                  <a:pt x="884" y="484"/>
                  <a:pt x="882" y="483"/>
                </a:cubicBezTo>
                <a:close/>
                <a:moveTo>
                  <a:pt x="886" y="458"/>
                </a:moveTo>
                <a:cubicBezTo>
                  <a:pt x="881" y="454"/>
                  <a:pt x="875" y="447"/>
                  <a:pt x="876" y="439"/>
                </a:cubicBezTo>
                <a:cubicBezTo>
                  <a:pt x="876" y="439"/>
                  <a:pt x="885" y="447"/>
                  <a:pt x="889" y="455"/>
                </a:cubicBezTo>
                <a:cubicBezTo>
                  <a:pt x="889" y="455"/>
                  <a:pt x="889" y="455"/>
                  <a:pt x="889" y="455"/>
                </a:cubicBezTo>
                <a:cubicBezTo>
                  <a:pt x="888" y="456"/>
                  <a:pt x="887" y="457"/>
                  <a:pt x="886" y="458"/>
                </a:cubicBezTo>
                <a:close/>
                <a:moveTo>
                  <a:pt x="883" y="414"/>
                </a:moveTo>
                <a:cubicBezTo>
                  <a:pt x="883" y="414"/>
                  <a:pt x="890" y="403"/>
                  <a:pt x="875" y="399"/>
                </a:cubicBezTo>
                <a:cubicBezTo>
                  <a:pt x="875" y="399"/>
                  <a:pt x="882" y="394"/>
                  <a:pt x="888" y="403"/>
                </a:cubicBezTo>
                <a:cubicBezTo>
                  <a:pt x="888" y="403"/>
                  <a:pt x="889" y="415"/>
                  <a:pt x="883" y="414"/>
                </a:cubicBezTo>
                <a:close/>
                <a:moveTo>
                  <a:pt x="474" y="400"/>
                </a:moveTo>
                <a:cubicBezTo>
                  <a:pt x="475" y="400"/>
                  <a:pt x="475" y="400"/>
                  <a:pt x="476" y="399"/>
                </a:cubicBezTo>
                <a:cubicBezTo>
                  <a:pt x="485" y="395"/>
                  <a:pt x="490" y="388"/>
                  <a:pt x="490" y="378"/>
                </a:cubicBezTo>
                <a:cubicBezTo>
                  <a:pt x="507" y="381"/>
                  <a:pt x="511" y="390"/>
                  <a:pt x="500" y="404"/>
                </a:cubicBezTo>
                <a:cubicBezTo>
                  <a:pt x="495" y="410"/>
                  <a:pt x="488" y="413"/>
                  <a:pt x="482" y="418"/>
                </a:cubicBezTo>
                <a:cubicBezTo>
                  <a:pt x="480" y="420"/>
                  <a:pt x="477" y="419"/>
                  <a:pt x="476" y="416"/>
                </a:cubicBezTo>
                <a:cubicBezTo>
                  <a:pt x="474" y="414"/>
                  <a:pt x="473" y="411"/>
                  <a:pt x="472" y="409"/>
                </a:cubicBezTo>
                <a:cubicBezTo>
                  <a:pt x="469" y="405"/>
                  <a:pt x="470" y="402"/>
                  <a:pt x="474" y="400"/>
                </a:cubicBezTo>
                <a:close/>
                <a:moveTo>
                  <a:pt x="449" y="407"/>
                </a:moveTo>
                <a:cubicBezTo>
                  <a:pt x="451" y="406"/>
                  <a:pt x="453" y="407"/>
                  <a:pt x="455" y="406"/>
                </a:cubicBezTo>
                <a:cubicBezTo>
                  <a:pt x="460" y="404"/>
                  <a:pt x="462" y="407"/>
                  <a:pt x="465" y="411"/>
                </a:cubicBezTo>
                <a:cubicBezTo>
                  <a:pt x="472" y="425"/>
                  <a:pt x="480" y="438"/>
                  <a:pt x="489" y="452"/>
                </a:cubicBezTo>
                <a:cubicBezTo>
                  <a:pt x="493" y="458"/>
                  <a:pt x="498" y="464"/>
                  <a:pt x="503" y="471"/>
                </a:cubicBezTo>
                <a:cubicBezTo>
                  <a:pt x="505" y="473"/>
                  <a:pt x="505" y="475"/>
                  <a:pt x="503" y="478"/>
                </a:cubicBezTo>
                <a:cubicBezTo>
                  <a:pt x="501" y="483"/>
                  <a:pt x="499" y="484"/>
                  <a:pt x="495" y="480"/>
                </a:cubicBezTo>
                <a:cubicBezTo>
                  <a:pt x="489" y="474"/>
                  <a:pt x="483" y="468"/>
                  <a:pt x="479" y="461"/>
                </a:cubicBezTo>
                <a:cubicBezTo>
                  <a:pt x="469" y="445"/>
                  <a:pt x="458" y="429"/>
                  <a:pt x="450" y="412"/>
                </a:cubicBezTo>
                <a:cubicBezTo>
                  <a:pt x="449" y="411"/>
                  <a:pt x="448" y="409"/>
                  <a:pt x="449" y="407"/>
                </a:cubicBezTo>
                <a:close/>
                <a:moveTo>
                  <a:pt x="452" y="608"/>
                </a:moveTo>
                <a:cubicBezTo>
                  <a:pt x="452" y="616"/>
                  <a:pt x="450" y="624"/>
                  <a:pt x="454" y="632"/>
                </a:cubicBezTo>
                <a:cubicBezTo>
                  <a:pt x="437" y="625"/>
                  <a:pt x="402" y="585"/>
                  <a:pt x="391" y="560"/>
                </a:cubicBezTo>
                <a:cubicBezTo>
                  <a:pt x="395" y="559"/>
                  <a:pt x="399" y="560"/>
                  <a:pt x="402" y="560"/>
                </a:cubicBezTo>
                <a:cubicBezTo>
                  <a:pt x="418" y="561"/>
                  <a:pt x="433" y="557"/>
                  <a:pt x="446" y="548"/>
                </a:cubicBezTo>
                <a:cubicBezTo>
                  <a:pt x="446" y="548"/>
                  <a:pt x="447" y="548"/>
                  <a:pt x="447" y="547"/>
                </a:cubicBezTo>
                <a:cubicBezTo>
                  <a:pt x="459" y="539"/>
                  <a:pt x="468" y="513"/>
                  <a:pt x="465" y="499"/>
                </a:cubicBezTo>
                <a:cubicBezTo>
                  <a:pt x="462" y="487"/>
                  <a:pt x="453" y="480"/>
                  <a:pt x="443" y="474"/>
                </a:cubicBezTo>
                <a:cubicBezTo>
                  <a:pt x="439" y="471"/>
                  <a:pt x="434" y="473"/>
                  <a:pt x="429" y="472"/>
                </a:cubicBezTo>
                <a:cubicBezTo>
                  <a:pt x="429" y="471"/>
                  <a:pt x="428" y="471"/>
                  <a:pt x="428" y="471"/>
                </a:cubicBezTo>
                <a:cubicBezTo>
                  <a:pt x="437" y="463"/>
                  <a:pt x="447" y="466"/>
                  <a:pt x="457" y="470"/>
                </a:cubicBezTo>
                <a:cubicBezTo>
                  <a:pt x="467" y="474"/>
                  <a:pt x="473" y="483"/>
                  <a:pt x="475" y="495"/>
                </a:cubicBezTo>
                <a:cubicBezTo>
                  <a:pt x="477" y="507"/>
                  <a:pt x="476" y="519"/>
                  <a:pt x="471" y="531"/>
                </a:cubicBezTo>
                <a:cubicBezTo>
                  <a:pt x="466" y="548"/>
                  <a:pt x="459" y="563"/>
                  <a:pt x="455" y="580"/>
                </a:cubicBezTo>
                <a:cubicBezTo>
                  <a:pt x="453" y="589"/>
                  <a:pt x="451" y="598"/>
                  <a:pt x="452" y="608"/>
                </a:cubicBezTo>
                <a:close/>
                <a:moveTo>
                  <a:pt x="440" y="415"/>
                </a:moveTo>
                <a:cubicBezTo>
                  <a:pt x="447" y="423"/>
                  <a:pt x="450" y="433"/>
                  <a:pt x="456" y="442"/>
                </a:cubicBezTo>
                <a:cubicBezTo>
                  <a:pt x="447" y="442"/>
                  <a:pt x="439" y="441"/>
                  <a:pt x="431" y="443"/>
                </a:cubicBezTo>
                <a:cubicBezTo>
                  <a:pt x="414" y="447"/>
                  <a:pt x="404" y="459"/>
                  <a:pt x="396" y="473"/>
                </a:cubicBezTo>
                <a:cubicBezTo>
                  <a:pt x="391" y="480"/>
                  <a:pt x="389" y="488"/>
                  <a:pt x="390" y="498"/>
                </a:cubicBezTo>
                <a:cubicBezTo>
                  <a:pt x="391" y="510"/>
                  <a:pt x="399" y="519"/>
                  <a:pt x="412" y="522"/>
                </a:cubicBezTo>
                <a:cubicBezTo>
                  <a:pt x="417" y="523"/>
                  <a:pt x="431" y="517"/>
                  <a:pt x="435" y="512"/>
                </a:cubicBezTo>
                <a:cubicBezTo>
                  <a:pt x="437" y="509"/>
                  <a:pt x="437" y="506"/>
                  <a:pt x="435" y="502"/>
                </a:cubicBezTo>
                <a:cubicBezTo>
                  <a:pt x="435" y="500"/>
                  <a:pt x="432" y="499"/>
                  <a:pt x="432" y="496"/>
                </a:cubicBezTo>
                <a:cubicBezTo>
                  <a:pt x="442" y="495"/>
                  <a:pt x="444" y="498"/>
                  <a:pt x="444" y="506"/>
                </a:cubicBezTo>
                <a:cubicBezTo>
                  <a:pt x="443" y="510"/>
                  <a:pt x="442" y="514"/>
                  <a:pt x="440" y="517"/>
                </a:cubicBezTo>
                <a:cubicBezTo>
                  <a:pt x="433" y="526"/>
                  <a:pt x="418" y="531"/>
                  <a:pt x="405" y="528"/>
                </a:cubicBezTo>
                <a:cubicBezTo>
                  <a:pt x="394" y="526"/>
                  <a:pt x="385" y="516"/>
                  <a:pt x="384" y="503"/>
                </a:cubicBezTo>
                <a:cubicBezTo>
                  <a:pt x="381" y="485"/>
                  <a:pt x="387" y="470"/>
                  <a:pt x="398" y="457"/>
                </a:cubicBezTo>
                <a:cubicBezTo>
                  <a:pt x="411" y="442"/>
                  <a:pt x="427" y="430"/>
                  <a:pt x="440" y="415"/>
                </a:cubicBezTo>
                <a:close/>
                <a:moveTo>
                  <a:pt x="374" y="391"/>
                </a:moveTo>
                <a:cubicBezTo>
                  <a:pt x="370" y="390"/>
                  <a:pt x="366" y="390"/>
                  <a:pt x="363" y="391"/>
                </a:cubicBezTo>
                <a:cubicBezTo>
                  <a:pt x="355" y="393"/>
                  <a:pt x="351" y="400"/>
                  <a:pt x="353" y="407"/>
                </a:cubicBezTo>
                <a:cubicBezTo>
                  <a:pt x="354" y="411"/>
                  <a:pt x="355" y="414"/>
                  <a:pt x="356" y="418"/>
                </a:cubicBezTo>
                <a:cubicBezTo>
                  <a:pt x="349" y="414"/>
                  <a:pt x="346" y="408"/>
                  <a:pt x="348" y="400"/>
                </a:cubicBezTo>
                <a:cubicBezTo>
                  <a:pt x="351" y="390"/>
                  <a:pt x="361" y="384"/>
                  <a:pt x="372" y="386"/>
                </a:cubicBezTo>
                <a:cubicBezTo>
                  <a:pt x="388" y="392"/>
                  <a:pt x="395" y="407"/>
                  <a:pt x="389" y="422"/>
                </a:cubicBezTo>
                <a:cubicBezTo>
                  <a:pt x="385" y="431"/>
                  <a:pt x="379" y="440"/>
                  <a:pt x="372" y="447"/>
                </a:cubicBezTo>
                <a:cubicBezTo>
                  <a:pt x="363" y="456"/>
                  <a:pt x="356" y="467"/>
                  <a:pt x="352" y="480"/>
                </a:cubicBezTo>
                <a:cubicBezTo>
                  <a:pt x="351" y="482"/>
                  <a:pt x="351" y="484"/>
                  <a:pt x="349" y="485"/>
                </a:cubicBezTo>
                <a:cubicBezTo>
                  <a:pt x="340" y="478"/>
                  <a:pt x="328" y="457"/>
                  <a:pt x="324" y="442"/>
                </a:cubicBezTo>
                <a:cubicBezTo>
                  <a:pt x="335" y="445"/>
                  <a:pt x="346" y="447"/>
                  <a:pt x="357" y="444"/>
                </a:cubicBezTo>
                <a:cubicBezTo>
                  <a:pt x="368" y="440"/>
                  <a:pt x="378" y="435"/>
                  <a:pt x="382" y="423"/>
                </a:cubicBezTo>
                <a:cubicBezTo>
                  <a:pt x="387" y="410"/>
                  <a:pt x="385" y="401"/>
                  <a:pt x="374" y="391"/>
                </a:cubicBezTo>
                <a:close/>
                <a:moveTo>
                  <a:pt x="332" y="521"/>
                </a:moveTo>
                <a:cubicBezTo>
                  <a:pt x="336" y="511"/>
                  <a:pt x="336" y="511"/>
                  <a:pt x="336" y="511"/>
                </a:cubicBezTo>
                <a:cubicBezTo>
                  <a:pt x="336" y="511"/>
                  <a:pt x="332" y="514"/>
                  <a:pt x="327" y="518"/>
                </a:cubicBezTo>
                <a:cubicBezTo>
                  <a:pt x="328" y="508"/>
                  <a:pt x="333" y="504"/>
                  <a:pt x="338" y="502"/>
                </a:cubicBezTo>
                <a:cubicBezTo>
                  <a:pt x="340" y="506"/>
                  <a:pt x="343" y="511"/>
                  <a:pt x="346" y="517"/>
                </a:cubicBezTo>
                <a:cubicBezTo>
                  <a:pt x="342" y="524"/>
                  <a:pt x="335" y="527"/>
                  <a:pt x="335" y="527"/>
                </a:cubicBezTo>
                <a:cubicBezTo>
                  <a:pt x="341" y="517"/>
                  <a:pt x="341" y="517"/>
                  <a:pt x="341" y="517"/>
                </a:cubicBezTo>
                <a:lnTo>
                  <a:pt x="332" y="521"/>
                </a:lnTo>
                <a:close/>
                <a:moveTo>
                  <a:pt x="328" y="536"/>
                </a:moveTo>
                <a:cubicBezTo>
                  <a:pt x="326" y="539"/>
                  <a:pt x="322" y="539"/>
                  <a:pt x="319" y="537"/>
                </a:cubicBezTo>
                <a:cubicBezTo>
                  <a:pt x="316" y="535"/>
                  <a:pt x="315" y="531"/>
                  <a:pt x="317" y="528"/>
                </a:cubicBezTo>
                <a:cubicBezTo>
                  <a:pt x="319" y="525"/>
                  <a:pt x="323" y="524"/>
                  <a:pt x="326" y="526"/>
                </a:cubicBezTo>
                <a:cubicBezTo>
                  <a:pt x="329" y="528"/>
                  <a:pt x="330" y="533"/>
                  <a:pt x="328" y="536"/>
                </a:cubicBezTo>
                <a:close/>
                <a:moveTo>
                  <a:pt x="323" y="518"/>
                </a:moveTo>
                <a:cubicBezTo>
                  <a:pt x="318" y="511"/>
                  <a:pt x="318" y="511"/>
                  <a:pt x="318" y="511"/>
                </a:cubicBezTo>
                <a:cubicBezTo>
                  <a:pt x="317" y="519"/>
                  <a:pt x="317" y="519"/>
                  <a:pt x="317" y="519"/>
                </a:cubicBezTo>
                <a:cubicBezTo>
                  <a:pt x="310" y="512"/>
                  <a:pt x="310" y="512"/>
                  <a:pt x="310" y="512"/>
                </a:cubicBezTo>
                <a:cubicBezTo>
                  <a:pt x="310" y="512"/>
                  <a:pt x="313" y="524"/>
                  <a:pt x="312" y="524"/>
                </a:cubicBezTo>
                <a:cubicBezTo>
                  <a:pt x="303" y="520"/>
                  <a:pt x="302" y="515"/>
                  <a:pt x="303" y="511"/>
                </a:cubicBezTo>
                <a:cubicBezTo>
                  <a:pt x="307" y="501"/>
                  <a:pt x="317" y="503"/>
                  <a:pt x="321" y="506"/>
                </a:cubicBezTo>
                <a:cubicBezTo>
                  <a:pt x="328" y="512"/>
                  <a:pt x="323" y="518"/>
                  <a:pt x="323" y="518"/>
                </a:cubicBezTo>
                <a:close/>
                <a:moveTo>
                  <a:pt x="308" y="529"/>
                </a:moveTo>
                <a:cubicBezTo>
                  <a:pt x="296" y="535"/>
                  <a:pt x="296" y="535"/>
                  <a:pt x="296" y="535"/>
                </a:cubicBezTo>
                <a:cubicBezTo>
                  <a:pt x="308" y="536"/>
                  <a:pt x="308" y="536"/>
                  <a:pt x="308" y="536"/>
                </a:cubicBezTo>
                <a:cubicBezTo>
                  <a:pt x="300" y="544"/>
                  <a:pt x="300" y="544"/>
                  <a:pt x="300" y="544"/>
                </a:cubicBezTo>
                <a:cubicBezTo>
                  <a:pt x="312" y="541"/>
                  <a:pt x="312" y="541"/>
                  <a:pt x="312" y="541"/>
                </a:cubicBezTo>
                <a:cubicBezTo>
                  <a:pt x="312" y="541"/>
                  <a:pt x="308" y="550"/>
                  <a:pt x="300" y="551"/>
                </a:cubicBezTo>
                <a:cubicBezTo>
                  <a:pt x="295" y="552"/>
                  <a:pt x="287" y="548"/>
                  <a:pt x="287" y="541"/>
                </a:cubicBezTo>
                <a:cubicBezTo>
                  <a:pt x="287" y="535"/>
                  <a:pt x="288" y="530"/>
                  <a:pt x="297" y="528"/>
                </a:cubicBezTo>
                <a:cubicBezTo>
                  <a:pt x="303" y="528"/>
                  <a:pt x="308" y="529"/>
                  <a:pt x="308" y="529"/>
                </a:cubicBezTo>
                <a:close/>
                <a:moveTo>
                  <a:pt x="312" y="556"/>
                </a:moveTo>
                <a:cubicBezTo>
                  <a:pt x="313" y="551"/>
                  <a:pt x="314" y="548"/>
                  <a:pt x="316" y="545"/>
                </a:cubicBezTo>
                <a:cubicBezTo>
                  <a:pt x="316" y="550"/>
                  <a:pt x="317" y="560"/>
                  <a:pt x="317" y="560"/>
                </a:cubicBezTo>
                <a:cubicBezTo>
                  <a:pt x="317" y="560"/>
                  <a:pt x="322" y="548"/>
                  <a:pt x="322" y="548"/>
                </a:cubicBezTo>
                <a:cubicBezTo>
                  <a:pt x="327" y="559"/>
                  <a:pt x="327" y="559"/>
                  <a:pt x="327" y="559"/>
                </a:cubicBezTo>
                <a:cubicBezTo>
                  <a:pt x="328" y="544"/>
                  <a:pt x="328" y="544"/>
                  <a:pt x="328" y="544"/>
                </a:cubicBezTo>
                <a:cubicBezTo>
                  <a:pt x="328" y="544"/>
                  <a:pt x="335" y="553"/>
                  <a:pt x="333" y="561"/>
                </a:cubicBezTo>
                <a:cubicBezTo>
                  <a:pt x="331" y="565"/>
                  <a:pt x="328" y="570"/>
                  <a:pt x="320" y="569"/>
                </a:cubicBezTo>
                <a:cubicBezTo>
                  <a:pt x="316" y="568"/>
                  <a:pt x="311" y="562"/>
                  <a:pt x="312" y="556"/>
                </a:cubicBezTo>
                <a:close/>
                <a:moveTo>
                  <a:pt x="333" y="543"/>
                </a:moveTo>
                <a:cubicBezTo>
                  <a:pt x="346" y="542"/>
                  <a:pt x="346" y="542"/>
                  <a:pt x="346" y="542"/>
                </a:cubicBezTo>
                <a:cubicBezTo>
                  <a:pt x="335" y="537"/>
                  <a:pt x="335" y="537"/>
                  <a:pt x="335" y="537"/>
                </a:cubicBezTo>
                <a:cubicBezTo>
                  <a:pt x="344" y="535"/>
                  <a:pt x="344" y="535"/>
                  <a:pt x="344" y="535"/>
                </a:cubicBezTo>
                <a:cubicBezTo>
                  <a:pt x="336" y="531"/>
                  <a:pt x="336" y="531"/>
                  <a:pt x="336" y="531"/>
                </a:cubicBezTo>
                <a:cubicBezTo>
                  <a:pt x="336" y="531"/>
                  <a:pt x="345" y="525"/>
                  <a:pt x="354" y="532"/>
                </a:cubicBezTo>
                <a:cubicBezTo>
                  <a:pt x="357" y="535"/>
                  <a:pt x="360" y="542"/>
                  <a:pt x="353" y="547"/>
                </a:cubicBezTo>
                <a:cubicBezTo>
                  <a:pt x="349" y="550"/>
                  <a:pt x="342" y="549"/>
                  <a:pt x="333" y="543"/>
                </a:cubicBezTo>
                <a:close/>
                <a:moveTo>
                  <a:pt x="347" y="524"/>
                </a:moveTo>
                <a:cubicBezTo>
                  <a:pt x="347" y="523"/>
                  <a:pt x="348" y="522"/>
                  <a:pt x="349" y="521"/>
                </a:cubicBezTo>
                <a:cubicBezTo>
                  <a:pt x="349" y="523"/>
                  <a:pt x="350" y="524"/>
                  <a:pt x="351" y="525"/>
                </a:cubicBezTo>
                <a:cubicBezTo>
                  <a:pt x="349" y="525"/>
                  <a:pt x="348" y="524"/>
                  <a:pt x="347" y="524"/>
                </a:cubicBezTo>
                <a:close/>
                <a:moveTo>
                  <a:pt x="325" y="366"/>
                </a:moveTo>
                <a:cubicBezTo>
                  <a:pt x="316" y="379"/>
                  <a:pt x="309" y="391"/>
                  <a:pt x="305" y="405"/>
                </a:cubicBezTo>
                <a:cubicBezTo>
                  <a:pt x="295" y="398"/>
                  <a:pt x="290" y="385"/>
                  <a:pt x="290" y="369"/>
                </a:cubicBezTo>
                <a:cubicBezTo>
                  <a:pt x="301" y="367"/>
                  <a:pt x="312" y="363"/>
                  <a:pt x="325" y="366"/>
                </a:cubicBezTo>
                <a:close/>
                <a:moveTo>
                  <a:pt x="249" y="380"/>
                </a:moveTo>
                <a:cubicBezTo>
                  <a:pt x="252" y="382"/>
                  <a:pt x="253" y="392"/>
                  <a:pt x="253" y="397"/>
                </a:cubicBezTo>
                <a:cubicBezTo>
                  <a:pt x="253" y="400"/>
                  <a:pt x="251" y="402"/>
                  <a:pt x="250" y="404"/>
                </a:cubicBezTo>
                <a:cubicBezTo>
                  <a:pt x="250" y="404"/>
                  <a:pt x="250" y="404"/>
                  <a:pt x="250" y="404"/>
                </a:cubicBezTo>
                <a:cubicBezTo>
                  <a:pt x="249" y="399"/>
                  <a:pt x="249" y="395"/>
                  <a:pt x="249" y="390"/>
                </a:cubicBezTo>
                <a:cubicBezTo>
                  <a:pt x="249" y="390"/>
                  <a:pt x="249" y="390"/>
                  <a:pt x="249" y="390"/>
                </a:cubicBezTo>
                <a:cubicBezTo>
                  <a:pt x="249" y="390"/>
                  <a:pt x="249" y="390"/>
                  <a:pt x="249" y="390"/>
                </a:cubicBezTo>
                <a:cubicBezTo>
                  <a:pt x="247" y="392"/>
                  <a:pt x="246" y="401"/>
                  <a:pt x="246" y="403"/>
                </a:cubicBezTo>
                <a:cubicBezTo>
                  <a:pt x="246" y="403"/>
                  <a:pt x="246" y="403"/>
                  <a:pt x="246" y="403"/>
                </a:cubicBezTo>
                <a:cubicBezTo>
                  <a:pt x="244" y="403"/>
                  <a:pt x="244" y="401"/>
                  <a:pt x="244" y="399"/>
                </a:cubicBezTo>
                <a:cubicBezTo>
                  <a:pt x="243" y="393"/>
                  <a:pt x="246" y="386"/>
                  <a:pt x="248" y="380"/>
                </a:cubicBezTo>
                <a:cubicBezTo>
                  <a:pt x="248" y="380"/>
                  <a:pt x="249" y="380"/>
                  <a:pt x="249" y="380"/>
                </a:cubicBezTo>
                <a:close/>
                <a:moveTo>
                  <a:pt x="257" y="424"/>
                </a:moveTo>
                <a:cubicBezTo>
                  <a:pt x="263" y="429"/>
                  <a:pt x="265" y="437"/>
                  <a:pt x="264" y="445"/>
                </a:cubicBezTo>
                <a:cubicBezTo>
                  <a:pt x="264" y="445"/>
                  <a:pt x="264" y="445"/>
                  <a:pt x="264" y="445"/>
                </a:cubicBezTo>
                <a:cubicBezTo>
                  <a:pt x="262" y="445"/>
                  <a:pt x="261" y="443"/>
                  <a:pt x="260" y="442"/>
                </a:cubicBezTo>
                <a:cubicBezTo>
                  <a:pt x="255" y="438"/>
                  <a:pt x="251" y="432"/>
                  <a:pt x="252" y="426"/>
                </a:cubicBezTo>
                <a:cubicBezTo>
                  <a:pt x="252" y="426"/>
                  <a:pt x="252" y="426"/>
                  <a:pt x="252" y="426"/>
                </a:cubicBezTo>
                <a:cubicBezTo>
                  <a:pt x="252" y="426"/>
                  <a:pt x="253" y="426"/>
                  <a:pt x="253" y="426"/>
                </a:cubicBezTo>
                <a:cubicBezTo>
                  <a:pt x="255" y="428"/>
                  <a:pt x="257" y="431"/>
                  <a:pt x="259" y="433"/>
                </a:cubicBezTo>
                <a:cubicBezTo>
                  <a:pt x="259" y="433"/>
                  <a:pt x="259" y="433"/>
                  <a:pt x="259" y="433"/>
                </a:cubicBezTo>
                <a:cubicBezTo>
                  <a:pt x="259" y="430"/>
                  <a:pt x="256" y="427"/>
                  <a:pt x="257" y="424"/>
                </a:cubicBezTo>
                <a:close/>
                <a:moveTo>
                  <a:pt x="260" y="417"/>
                </a:moveTo>
                <a:cubicBezTo>
                  <a:pt x="260" y="417"/>
                  <a:pt x="260" y="416"/>
                  <a:pt x="260" y="416"/>
                </a:cubicBezTo>
                <a:cubicBezTo>
                  <a:pt x="262" y="415"/>
                  <a:pt x="265" y="415"/>
                  <a:pt x="268" y="415"/>
                </a:cubicBezTo>
                <a:cubicBezTo>
                  <a:pt x="270" y="416"/>
                  <a:pt x="271" y="416"/>
                  <a:pt x="272" y="416"/>
                </a:cubicBezTo>
                <a:cubicBezTo>
                  <a:pt x="280" y="419"/>
                  <a:pt x="282" y="421"/>
                  <a:pt x="287" y="425"/>
                </a:cubicBezTo>
                <a:cubicBezTo>
                  <a:pt x="286" y="425"/>
                  <a:pt x="286" y="425"/>
                  <a:pt x="286" y="425"/>
                </a:cubicBezTo>
                <a:cubicBezTo>
                  <a:pt x="280" y="428"/>
                  <a:pt x="265" y="428"/>
                  <a:pt x="259" y="420"/>
                </a:cubicBezTo>
                <a:cubicBezTo>
                  <a:pt x="259" y="420"/>
                  <a:pt x="259" y="420"/>
                  <a:pt x="259" y="420"/>
                </a:cubicBezTo>
                <a:cubicBezTo>
                  <a:pt x="264" y="421"/>
                  <a:pt x="269" y="422"/>
                  <a:pt x="274" y="422"/>
                </a:cubicBezTo>
                <a:cubicBezTo>
                  <a:pt x="274" y="422"/>
                  <a:pt x="274" y="422"/>
                  <a:pt x="274" y="422"/>
                </a:cubicBezTo>
                <a:cubicBezTo>
                  <a:pt x="273" y="421"/>
                  <a:pt x="262" y="417"/>
                  <a:pt x="260" y="417"/>
                </a:cubicBezTo>
                <a:close/>
                <a:moveTo>
                  <a:pt x="258" y="411"/>
                </a:moveTo>
                <a:cubicBezTo>
                  <a:pt x="258" y="411"/>
                  <a:pt x="258" y="411"/>
                  <a:pt x="258" y="411"/>
                </a:cubicBezTo>
                <a:cubicBezTo>
                  <a:pt x="258" y="411"/>
                  <a:pt x="258" y="410"/>
                  <a:pt x="258" y="410"/>
                </a:cubicBezTo>
                <a:cubicBezTo>
                  <a:pt x="261" y="409"/>
                  <a:pt x="264" y="405"/>
                  <a:pt x="266" y="403"/>
                </a:cubicBezTo>
                <a:cubicBezTo>
                  <a:pt x="266" y="402"/>
                  <a:pt x="266" y="402"/>
                  <a:pt x="266" y="402"/>
                </a:cubicBezTo>
                <a:cubicBezTo>
                  <a:pt x="266" y="402"/>
                  <a:pt x="266" y="402"/>
                  <a:pt x="266" y="402"/>
                </a:cubicBezTo>
                <a:cubicBezTo>
                  <a:pt x="263" y="403"/>
                  <a:pt x="260" y="405"/>
                  <a:pt x="257" y="407"/>
                </a:cubicBezTo>
                <a:cubicBezTo>
                  <a:pt x="257" y="407"/>
                  <a:pt x="257" y="407"/>
                  <a:pt x="257" y="407"/>
                </a:cubicBezTo>
                <a:cubicBezTo>
                  <a:pt x="259" y="401"/>
                  <a:pt x="265" y="398"/>
                  <a:pt x="270" y="397"/>
                </a:cubicBezTo>
                <a:cubicBezTo>
                  <a:pt x="271" y="397"/>
                  <a:pt x="273" y="396"/>
                  <a:pt x="274" y="396"/>
                </a:cubicBezTo>
                <a:cubicBezTo>
                  <a:pt x="274" y="397"/>
                  <a:pt x="274" y="397"/>
                  <a:pt x="274" y="397"/>
                </a:cubicBezTo>
                <a:cubicBezTo>
                  <a:pt x="275" y="397"/>
                  <a:pt x="275" y="397"/>
                  <a:pt x="275" y="397"/>
                </a:cubicBezTo>
                <a:cubicBezTo>
                  <a:pt x="272" y="406"/>
                  <a:pt x="266" y="410"/>
                  <a:pt x="258" y="411"/>
                </a:cubicBezTo>
                <a:close/>
                <a:moveTo>
                  <a:pt x="183" y="541"/>
                </a:moveTo>
                <a:cubicBezTo>
                  <a:pt x="183" y="542"/>
                  <a:pt x="183" y="542"/>
                  <a:pt x="183" y="542"/>
                </a:cubicBezTo>
                <a:cubicBezTo>
                  <a:pt x="181" y="542"/>
                  <a:pt x="179" y="541"/>
                  <a:pt x="177" y="541"/>
                </a:cubicBezTo>
                <a:cubicBezTo>
                  <a:pt x="176" y="539"/>
                  <a:pt x="177" y="536"/>
                  <a:pt x="179" y="534"/>
                </a:cubicBezTo>
                <a:cubicBezTo>
                  <a:pt x="180" y="534"/>
                  <a:pt x="181" y="534"/>
                  <a:pt x="182" y="534"/>
                </a:cubicBezTo>
                <a:cubicBezTo>
                  <a:pt x="182" y="534"/>
                  <a:pt x="183" y="535"/>
                  <a:pt x="184" y="535"/>
                </a:cubicBezTo>
                <a:cubicBezTo>
                  <a:pt x="184" y="537"/>
                  <a:pt x="183" y="539"/>
                  <a:pt x="183" y="541"/>
                </a:cubicBezTo>
                <a:close/>
                <a:moveTo>
                  <a:pt x="164" y="511"/>
                </a:moveTo>
                <a:cubicBezTo>
                  <a:pt x="162" y="508"/>
                  <a:pt x="160" y="503"/>
                  <a:pt x="162" y="500"/>
                </a:cubicBezTo>
                <a:cubicBezTo>
                  <a:pt x="164" y="501"/>
                  <a:pt x="166" y="503"/>
                  <a:pt x="167" y="504"/>
                </a:cubicBezTo>
                <a:cubicBezTo>
                  <a:pt x="172" y="509"/>
                  <a:pt x="177" y="514"/>
                  <a:pt x="182" y="519"/>
                </a:cubicBezTo>
                <a:cubicBezTo>
                  <a:pt x="184" y="520"/>
                  <a:pt x="186" y="522"/>
                  <a:pt x="187" y="524"/>
                </a:cubicBezTo>
                <a:cubicBezTo>
                  <a:pt x="188" y="525"/>
                  <a:pt x="187" y="528"/>
                  <a:pt x="187" y="530"/>
                </a:cubicBezTo>
                <a:cubicBezTo>
                  <a:pt x="187" y="530"/>
                  <a:pt x="187" y="530"/>
                  <a:pt x="187" y="530"/>
                </a:cubicBezTo>
                <a:cubicBezTo>
                  <a:pt x="177" y="525"/>
                  <a:pt x="168" y="518"/>
                  <a:pt x="164" y="511"/>
                </a:cubicBezTo>
                <a:close/>
                <a:moveTo>
                  <a:pt x="174" y="541"/>
                </a:moveTo>
                <a:cubicBezTo>
                  <a:pt x="172" y="543"/>
                  <a:pt x="169" y="543"/>
                  <a:pt x="168" y="544"/>
                </a:cubicBezTo>
                <a:cubicBezTo>
                  <a:pt x="167" y="544"/>
                  <a:pt x="167" y="544"/>
                  <a:pt x="167" y="544"/>
                </a:cubicBezTo>
                <a:cubicBezTo>
                  <a:pt x="166" y="538"/>
                  <a:pt x="171" y="535"/>
                  <a:pt x="175" y="534"/>
                </a:cubicBezTo>
                <a:cubicBezTo>
                  <a:pt x="175" y="534"/>
                  <a:pt x="175" y="534"/>
                  <a:pt x="175" y="534"/>
                </a:cubicBezTo>
                <a:cubicBezTo>
                  <a:pt x="175" y="535"/>
                  <a:pt x="174" y="537"/>
                  <a:pt x="174" y="538"/>
                </a:cubicBezTo>
                <a:cubicBezTo>
                  <a:pt x="174" y="539"/>
                  <a:pt x="174" y="540"/>
                  <a:pt x="174" y="541"/>
                </a:cubicBezTo>
                <a:close/>
                <a:moveTo>
                  <a:pt x="142" y="555"/>
                </a:moveTo>
                <a:cubicBezTo>
                  <a:pt x="140" y="556"/>
                  <a:pt x="139" y="560"/>
                  <a:pt x="136" y="559"/>
                </a:cubicBezTo>
                <a:cubicBezTo>
                  <a:pt x="138" y="557"/>
                  <a:pt x="140" y="553"/>
                  <a:pt x="141" y="550"/>
                </a:cubicBezTo>
                <a:cubicBezTo>
                  <a:pt x="140" y="551"/>
                  <a:pt x="139" y="552"/>
                  <a:pt x="139" y="553"/>
                </a:cubicBezTo>
                <a:cubicBezTo>
                  <a:pt x="137" y="554"/>
                  <a:pt x="135" y="556"/>
                  <a:pt x="133" y="557"/>
                </a:cubicBezTo>
                <a:cubicBezTo>
                  <a:pt x="133" y="555"/>
                  <a:pt x="137" y="551"/>
                  <a:pt x="137" y="549"/>
                </a:cubicBezTo>
                <a:cubicBezTo>
                  <a:pt x="137" y="549"/>
                  <a:pt x="137" y="549"/>
                  <a:pt x="137" y="549"/>
                </a:cubicBezTo>
                <a:cubicBezTo>
                  <a:pt x="135" y="549"/>
                  <a:pt x="132" y="552"/>
                  <a:pt x="131" y="554"/>
                </a:cubicBezTo>
                <a:cubicBezTo>
                  <a:pt x="131" y="553"/>
                  <a:pt x="131" y="553"/>
                  <a:pt x="131" y="553"/>
                </a:cubicBezTo>
                <a:cubicBezTo>
                  <a:pt x="132" y="551"/>
                  <a:pt x="134" y="549"/>
                  <a:pt x="135" y="546"/>
                </a:cubicBezTo>
                <a:cubicBezTo>
                  <a:pt x="134" y="546"/>
                  <a:pt x="134" y="546"/>
                  <a:pt x="134" y="546"/>
                </a:cubicBezTo>
                <a:cubicBezTo>
                  <a:pt x="132" y="550"/>
                  <a:pt x="128" y="551"/>
                  <a:pt x="125" y="553"/>
                </a:cubicBezTo>
                <a:cubicBezTo>
                  <a:pt x="124" y="553"/>
                  <a:pt x="124" y="553"/>
                  <a:pt x="124" y="553"/>
                </a:cubicBezTo>
                <a:cubicBezTo>
                  <a:pt x="124" y="553"/>
                  <a:pt x="124" y="553"/>
                  <a:pt x="124" y="553"/>
                </a:cubicBezTo>
                <a:cubicBezTo>
                  <a:pt x="127" y="550"/>
                  <a:pt x="130" y="547"/>
                  <a:pt x="132" y="544"/>
                </a:cubicBezTo>
                <a:cubicBezTo>
                  <a:pt x="132" y="544"/>
                  <a:pt x="132" y="544"/>
                  <a:pt x="132" y="544"/>
                </a:cubicBezTo>
                <a:cubicBezTo>
                  <a:pt x="132" y="544"/>
                  <a:pt x="132" y="544"/>
                  <a:pt x="132" y="544"/>
                </a:cubicBezTo>
                <a:cubicBezTo>
                  <a:pt x="129" y="545"/>
                  <a:pt x="126" y="548"/>
                  <a:pt x="123" y="548"/>
                </a:cubicBezTo>
                <a:cubicBezTo>
                  <a:pt x="123" y="548"/>
                  <a:pt x="123" y="548"/>
                  <a:pt x="123" y="548"/>
                </a:cubicBezTo>
                <a:cubicBezTo>
                  <a:pt x="125" y="545"/>
                  <a:pt x="128" y="544"/>
                  <a:pt x="130" y="541"/>
                </a:cubicBezTo>
                <a:cubicBezTo>
                  <a:pt x="130" y="541"/>
                  <a:pt x="130" y="541"/>
                  <a:pt x="130" y="541"/>
                </a:cubicBezTo>
                <a:cubicBezTo>
                  <a:pt x="129" y="541"/>
                  <a:pt x="129" y="541"/>
                  <a:pt x="129" y="541"/>
                </a:cubicBezTo>
                <a:cubicBezTo>
                  <a:pt x="126" y="542"/>
                  <a:pt x="122" y="544"/>
                  <a:pt x="118" y="545"/>
                </a:cubicBezTo>
                <a:cubicBezTo>
                  <a:pt x="118" y="545"/>
                  <a:pt x="118" y="545"/>
                  <a:pt x="118" y="545"/>
                </a:cubicBezTo>
                <a:cubicBezTo>
                  <a:pt x="118" y="544"/>
                  <a:pt x="118" y="544"/>
                  <a:pt x="118" y="544"/>
                </a:cubicBezTo>
                <a:cubicBezTo>
                  <a:pt x="123" y="541"/>
                  <a:pt x="128" y="537"/>
                  <a:pt x="135" y="536"/>
                </a:cubicBezTo>
                <a:cubicBezTo>
                  <a:pt x="138" y="535"/>
                  <a:pt x="143" y="535"/>
                  <a:pt x="147" y="535"/>
                </a:cubicBezTo>
                <a:cubicBezTo>
                  <a:pt x="147" y="536"/>
                  <a:pt x="145" y="539"/>
                  <a:pt x="145" y="541"/>
                </a:cubicBezTo>
                <a:cubicBezTo>
                  <a:pt x="146" y="543"/>
                  <a:pt x="149" y="543"/>
                  <a:pt x="151" y="544"/>
                </a:cubicBezTo>
                <a:cubicBezTo>
                  <a:pt x="152" y="544"/>
                  <a:pt x="152" y="544"/>
                  <a:pt x="152" y="544"/>
                </a:cubicBezTo>
                <a:cubicBezTo>
                  <a:pt x="151" y="546"/>
                  <a:pt x="150" y="547"/>
                  <a:pt x="149" y="548"/>
                </a:cubicBezTo>
                <a:cubicBezTo>
                  <a:pt x="147" y="552"/>
                  <a:pt x="144" y="561"/>
                  <a:pt x="140" y="562"/>
                </a:cubicBezTo>
                <a:cubicBezTo>
                  <a:pt x="141" y="561"/>
                  <a:pt x="141" y="560"/>
                  <a:pt x="141" y="559"/>
                </a:cubicBezTo>
                <a:cubicBezTo>
                  <a:pt x="142" y="558"/>
                  <a:pt x="143" y="555"/>
                  <a:pt x="142" y="555"/>
                </a:cubicBezTo>
                <a:close/>
                <a:moveTo>
                  <a:pt x="145" y="531"/>
                </a:moveTo>
                <a:cubicBezTo>
                  <a:pt x="138" y="530"/>
                  <a:pt x="130" y="532"/>
                  <a:pt x="124" y="534"/>
                </a:cubicBezTo>
                <a:cubicBezTo>
                  <a:pt x="123" y="533"/>
                  <a:pt x="123" y="533"/>
                  <a:pt x="123" y="533"/>
                </a:cubicBezTo>
                <a:cubicBezTo>
                  <a:pt x="128" y="528"/>
                  <a:pt x="136" y="527"/>
                  <a:pt x="143" y="527"/>
                </a:cubicBezTo>
                <a:cubicBezTo>
                  <a:pt x="147" y="528"/>
                  <a:pt x="150" y="528"/>
                  <a:pt x="153" y="529"/>
                </a:cubicBezTo>
                <a:cubicBezTo>
                  <a:pt x="161" y="531"/>
                  <a:pt x="161" y="531"/>
                  <a:pt x="161" y="531"/>
                </a:cubicBezTo>
                <a:cubicBezTo>
                  <a:pt x="161" y="531"/>
                  <a:pt x="161" y="531"/>
                  <a:pt x="161" y="532"/>
                </a:cubicBezTo>
                <a:cubicBezTo>
                  <a:pt x="159" y="533"/>
                  <a:pt x="149" y="531"/>
                  <a:pt x="145" y="531"/>
                </a:cubicBezTo>
                <a:close/>
                <a:moveTo>
                  <a:pt x="158" y="526"/>
                </a:moveTo>
                <a:cubicBezTo>
                  <a:pt x="148" y="523"/>
                  <a:pt x="138" y="523"/>
                  <a:pt x="130" y="525"/>
                </a:cubicBezTo>
                <a:cubicBezTo>
                  <a:pt x="127" y="526"/>
                  <a:pt x="124" y="527"/>
                  <a:pt x="121" y="527"/>
                </a:cubicBezTo>
                <a:cubicBezTo>
                  <a:pt x="120" y="527"/>
                  <a:pt x="120" y="527"/>
                  <a:pt x="120" y="527"/>
                </a:cubicBezTo>
                <a:cubicBezTo>
                  <a:pt x="121" y="527"/>
                  <a:pt x="121" y="527"/>
                  <a:pt x="121" y="527"/>
                </a:cubicBezTo>
                <a:cubicBezTo>
                  <a:pt x="122" y="526"/>
                  <a:pt x="125" y="525"/>
                  <a:pt x="126" y="523"/>
                </a:cubicBezTo>
                <a:cubicBezTo>
                  <a:pt x="126" y="523"/>
                  <a:pt x="126" y="523"/>
                  <a:pt x="126" y="523"/>
                </a:cubicBezTo>
                <a:cubicBezTo>
                  <a:pt x="124" y="522"/>
                  <a:pt x="122" y="523"/>
                  <a:pt x="119" y="522"/>
                </a:cubicBezTo>
                <a:cubicBezTo>
                  <a:pt x="119" y="522"/>
                  <a:pt x="119" y="522"/>
                  <a:pt x="119" y="522"/>
                </a:cubicBezTo>
                <a:cubicBezTo>
                  <a:pt x="121" y="522"/>
                  <a:pt x="129" y="521"/>
                  <a:pt x="129" y="519"/>
                </a:cubicBezTo>
                <a:cubicBezTo>
                  <a:pt x="126" y="518"/>
                  <a:pt x="123" y="520"/>
                  <a:pt x="119" y="518"/>
                </a:cubicBezTo>
                <a:cubicBezTo>
                  <a:pt x="119" y="518"/>
                  <a:pt x="119" y="518"/>
                  <a:pt x="119" y="518"/>
                </a:cubicBezTo>
                <a:cubicBezTo>
                  <a:pt x="121" y="518"/>
                  <a:pt x="122" y="518"/>
                  <a:pt x="124" y="518"/>
                </a:cubicBezTo>
                <a:cubicBezTo>
                  <a:pt x="126" y="517"/>
                  <a:pt x="128" y="517"/>
                  <a:pt x="130" y="517"/>
                </a:cubicBezTo>
                <a:cubicBezTo>
                  <a:pt x="130" y="517"/>
                  <a:pt x="130" y="516"/>
                  <a:pt x="131" y="516"/>
                </a:cubicBezTo>
                <a:cubicBezTo>
                  <a:pt x="130" y="516"/>
                  <a:pt x="130" y="516"/>
                  <a:pt x="130" y="516"/>
                </a:cubicBezTo>
                <a:cubicBezTo>
                  <a:pt x="127" y="515"/>
                  <a:pt x="123" y="516"/>
                  <a:pt x="119" y="514"/>
                </a:cubicBezTo>
                <a:cubicBezTo>
                  <a:pt x="119" y="514"/>
                  <a:pt x="118" y="514"/>
                  <a:pt x="118" y="514"/>
                </a:cubicBezTo>
                <a:cubicBezTo>
                  <a:pt x="119" y="513"/>
                  <a:pt x="128" y="514"/>
                  <a:pt x="130" y="514"/>
                </a:cubicBezTo>
                <a:cubicBezTo>
                  <a:pt x="131" y="514"/>
                  <a:pt x="131" y="513"/>
                  <a:pt x="131" y="513"/>
                </a:cubicBezTo>
                <a:cubicBezTo>
                  <a:pt x="131" y="513"/>
                  <a:pt x="131" y="513"/>
                  <a:pt x="131" y="513"/>
                </a:cubicBezTo>
                <a:cubicBezTo>
                  <a:pt x="129" y="512"/>
                  <a:pt x="124" y="512"/>
                  <a:pt x="121" y="510"/>
                </a:cubicBezTo>
                <a:cubicBezTo>
                  <a:pt x="121" y="510"/>
                  <a:pt x="121" y="510"/>
                  <a:pt x="121" y="510"/>
                </a:cubicBezTo>
                <a:cubicBezTo>
                  <a:pt x="122" y="509"/>
                  <a:pt x="129" y="510"/>
                  <a:pt x="131" y="510"/>
                </a:cubicBezTo>
                <a:cubicBezTo>
                  <a:pt x="131" y="510"/>
                  <a:pt x="131" y="510"/>
                  <a:pt x="131" y="510"/>
                </a:cubicBezTo>
                <a:cubicBezTo>
                  <a:pt x="131" y="509"/>
                  <a:pt x="131" y="509"/>
                  <a:pt x="131" y="509"/>
                </a:cubicBezTo>
                <a:cubicBezTo>
                  <a:pt x="128" y="508"/>
                  <a:pt x="124" y="507"/>
                  <a:pt x="121" y="506"/>
                </a:cubicBezTo>
                <a:cubicBezTo>
                  <a:pt x="121" y="506"/>
                  <a:pt x="121" y="506"/>
                  <a:pt x="121" y="506"/>
                </a:cubicBezTo>
                <a:cubicBezTo>
                  <a:pt x="121" y="506"/>
                  <a:pt x="121" y="506"/>
                  <a:pt x="121" y="506"/>
                </a:cubicBezTo>
                <a:cubicBezTo>
                  <a:pt x="125" y="506"/>
                  <a:pt x="129" y="507"/>
                  <a:pt x="134" y="507"/>
                </a:cubicBezTo>
                <a:cubicBezTo>
                  <a:pt x="134" y="507"/>
                  <a:pt x="134" y="507"/>
                  <a:pt x="134" y="507"/>
                </a:cubicBezTo>
                <a:cubicBezTo>
                  <a:pt x="132" y="505"/>
                  <a:pt x="125" y="503"/>
                  <a:pt x="121" y="502"/>
                </a:cubicBezTo>
                <a:cubicBezTo>
                  <a:pt x="121" y="502"/>
                  <a:pt x="121" y="501"/>
                  <a:pt x="121" y="501"/>
                </a:cubicBezTo>
                <a:cubicBezTo>
                  <a:pt x="124" y="501"/>
                  <a:pt x="126" y="501"/>
                  <a:pt x="129" y="501"/>
                </a:cubicBezTo>
                <a:cubicBezTo>
                  <a:pt x="138" y="503"/>
                  <a:pt x="147" y="508"/>
                  <a:pt x="153" y="512"/>
                </a:cubicBezTo>
                <a:cubicBezTo>
                  <a:pt x="156" y="514"/>
                  <a:pt x="159" y="516"/>
                  <a:pt x="161" y="518"/>
                </a:cubicBezTo>
                <a:cubicBezTo>
                  <a:pt x="161" y="519"/>
                  <a:pt x="161" y="519"/>
                  <a:pt x="161" y="519"/>
                </a:cubicBezTo>
                <a:cubicBezTo>
                  <a:pt x="157" y="522"/>
                  <a:pt x="159" y="521"/>
                  <a:pt x="158" y="526"/>
                </a:cubicBezTo>
                <a:close/>
                <a:moveTo>
                  <a:pt x="149" y="483"/>
                </a:moveTo>
                <a:cubicBezTo>
                  <a:pt x="157" y="485"/>
                  <a:pt x="155" y="494"/>
                  <a:pt x="149" y="494"/>
                </a:cubicBezTo>
                <a:cubicBezTo>
                  <a:pt x="143" y="493"/>
                  <a:pt x="141" y="487"/>
                  <a:pt x="144" y="484"/>
                </a:cubicBezTo>
                <a:cubicBezTo>
                  <a:pt x="146" y="483"/>
                  <a:pt x="147" y="483"/>
                  <a:pt x="149" y="483"/>
                </a:cubicBezTo>
                <a:close/>
                <a:moveTo>
                  <a:pt x="149" y="470"/>
                </a:moveTo>
                <a:cubicBezTo>
                  <a:pt x="150" y="468"/>
                  <a:pt x="151" y="468"/>
                  <a:pt x="153" y="468"/>
                </a:cubicBezTo>
                <a:cubicBezTo>
                  <a:pt x="161" y="470"/>
                  <a:pt x="159" y="478"/>
                  <a:pt x="153" y="478"/>
                </a:cubicBezTo>
                <a:cubicBezTo>
                  <a:pt x="148" y="478"/>
                  <a:pt x="146" y="473"/>
                  <a:pt x="149" y="470"/>
                </a:cubicBezTo>
                <a:close/>
                <a:moveTo>
                  <a:pt x="158" y="461"/>
                </a:moveTo>
                <a:cubicBezTo>
                  <a:pt x="154" y="461"/>
                  <a:pt x="152" y="456"/>
                  <a:pt x="154" y="453"/>
                </a:cubicBezTo>
                <a:cubicBezTo>
                  <a:pt x="156" y="451"/>
                  <a:pt x="157" y="452"/>
                  <a:pt x="160" y="451"/>
                </a:cubicBezTo>
                <a:cubicBezTo>
                  <a:pt x="167" y="454"/>
                  <a:pt x="165" y="462"/>
                  <a:pt x="158" y="461"/>
                </a:cubicBezTo>
                <a:close/>
                <a:moveTo>
                  <a:pt x="217" y="435"/>
                </a:moveTo>
                <a:cubicBezTo>
                  <a:pt x="217" y="435"/>
                  <a:pt x="217" y="435"/>
                  <a:pt x="217" y="434"/>
                </a:cubicBezTo>
                <a:cubicBezTo>
                  <a:pt x="222" y="435"/>
                  <a:pt x="227" y="434"/>
                  <a:pt x="231" y="431"/>
                </a:cubicBezTo>
                <a:cubicBezTo>
                  <a:pt x="232" y="431"/>
                  <a:pt x="232" y="431"/>
                  <a:pt x="232" y="431"/>
                </a:cubicBezTo>
                <a:cubicBezTo>
                  <a:pt x="231" y="437"/>
                  <a:pt x="233" y="443"/>
                  <a:pt x="234" y="448"/>
                </a:cubicBezTo>
                <a:cubicBezTo>
                  <a:pt x="234" y="448"/>
                  <a:pt x="234" y="448"/>
                  <a:pt x="234" y="448"/>
                </a:cubicBezTo>
                <a:cubicBezTo>
                  <a:pt x="237" y="447"/>
                  <a:pt x="244" y="443"/>
                  <a:pt x="246" y="440"/>
                </a:cubicBezTo>
                <a:cubicBezTo>
                  <a:pt x="247" y="438"/>
                  <a:pt x="248" y="435"/>
                  <a:pt x="249" y="433"/>
                </a:cubicBezTo>
                <a:cubicBezTo>
                  <a:pt x="252" y="436"/>
                  <a:pt x="253" y="442"/>
                  <a:pt x="258" y="445"/>
                </a:cubicBezTo>
                <a:cubicBezTo>
                  <a:pt x="258" y="446"/>
                  <a:pt x="258" y="446"/>
                  <a:pt x="258" y="446"/>
                </a:cubicBezTo>
                <a:cubicBezTo>
                  <a:pt x="256" y="447"/>
                  <a:pt x="253" y="446"/>
                  <a:pt x="251" y="447"/>
                </a:cubicBezTo>
                <a:cubicBezTo>
                  <a:pt x="248" y="447"/>
                  <a:pt x="245" y="449"/>
                  <a:pt x="241" y="450"/>
                </a:cubicBezTo>
                <a:cubicBezTo>
                  <a:pt x="232" y="453"/>
                  <a:pt x="219" y="465"/>
                  <a:pt x="212" y="475"/>
                </a:cubicBezTo>
                <a:cubicBezTo>
                  <a:pt x="212" y="475"/>
                  <a:pt x="212" y="475"/>
                  <a:pt x="212" y="475"/>
                </a:cubicBezTo>
                <a:cubicBezTo>
                  <a:pt x="212" y="474"/>
                  <a:pt x="211" y="463"/>
                  <a:pt x="212" y="461"/>
                </a:cubicBezTo>
                <a:cubicBezTo>
                  <a:pt x="215" y="459"/>
                  <a:pt x="218" y="458"/>
                  <a:pt x="221" y="454"/>
                </a:cubicBezTo>
                <a:cubicBezTo>
                  <a:pt x="225" y="448"/>
                  <a:pt x="221" y="438"/>
                  <a:pt x="217" y="435"/>
                </a:cubicBezTo>
                <a:close/>
                <a:moveTo>
                  <a:pt x="243" y="423"/>
                </a:moveTo>
                <a:cubicBezTo>
                  <a:pt x="243" y="424"/>
                  <a:pt x="241" y="431"/>
                  <a:pt x="240" y="432"/>
                </a:cubicBezTo>
                <a:cubicBezTo>
                  <a:pt x="240" y="433"/>
                  <a:pt x="240" y="433"/>
                  <a:pt x="240" y="433"/>
                </a:cubicBezTo>
                <a:cubicBezTo>
                  <a:pt x="241" y="433"/>
                  <a:pt x="241" y="433"/>
                  <a:pt x="241" y="433"/>
                </a:cubicBezTo>
                <a:cubicBezTo>
                  <a:pt x="243" y="431"/>
                  <a:pt x="244" y="426"/>
                  <a:pt x="246" y="425"/>
                </a:cubicBezTo>
                <a:cubicBezTo>
                  <a:pt x="246" y="426"/>
                  <a:pt x="246" y="427"/>
                  <a:pt x="246" y="429"/>
                </a:cubicBezTo>
                <a:cubicBezTo>
                  <a:pt x="246" y="437"/>
                  <a:pt x="241" y="440"/>
                  <a:pt x="237" y="442"/>
                </a:cubicBezTo>
                <a:cubicBezTo>
                  <a:pt x="236" y="442"/>
                  <a:pt x="236" y="442"/>
                  <a:pt x="236" y="442"/>
                </a:cubicBezTo>
                <a:cubicBezTo>
                  <a:pt x="235" y="433"/>
                  <a:pt x="235" y="428"/>
                  <a:pt x="243" y="423"/>
                </a:cubicBezTo>
                <a:close/>
                <a:moveTo>
                  <a:pt x="244" y="411"/>
                </a:moveTo>
                <a:cubicBezTo>
                  <a:pt x="246" y="412"/>
                  <a:pt x="246" y="413"/>
                  <a:pt x="246" y="414"/>
                </a:cubicBezTo>
                <a:cubicBezTo>
                  <a:pt x="246" y="415"/>
                  <a:pt x="245" y="415"/>
                  <a:pt x="245" y="416"/>
                </a:cubicBezTo>
                <a:cubicBezTo>
                  <a:pt x="244" y="416"/>
                  <a:pt x="243" y="416"/>
                  <a:pt x="242" y="416"/>
                </a:cubicBezTo>
                <a:cubicBezTo>
                  <a:pt x="241" y="413"/>
                  <a:pt x="241" y="412"/>
                  <a:pt x="244" y="411"/>
                </a:cubicBezTo>
                <a:close/>
                <a:moveTo>
                  <a:pt x="239" y="405"/>
                </a:moveTo>
                <a:cubicBezTo>
                  <a:pt x="237" y="404"/>
                  <a:pt x="228" y="398"/>
                  <a:pt x="226" y="398"/>
                </a:cubicBezTo>
                <a:cubicBezTo>
                  <a:pt x="226" y="398"/>
                  <a:pt x="226" y="398"/>
                  <a:pt x="226" y="398"/>
                </a:cubicBezTo>
                <a:cubicBezTo>
                  <a:pt x="226" y="400"/>
                  <a:pt x="235" y="405"/>
                  <a:pt x="237" y="407"/>
                </a:cubicBezTo>
                <a:cubicBezTo>
                  <a:pt x="237" y="407"/>
                  <a:pt x="237" y="407"/>
                  <a:pt x="237" y="408"/>
                </a:cubicBezTo>
                <a:cubicBezTo>
                  <a:pt x="236" y="408"/>
                  <a:pt x="232" y="407"/>
                  <a:pt x="230" y="406"/>
                </a:cubicBezTo>
                <a:cubicBezTo>
                  <a:pt x="225" y="404"/>
                  <a:pt x="222" y="401"/>
                  <a:pt x="220" y="397"/>
                </a:cubicBezTo>
                <a:cubicBezTo>
                  <a:pt x="220" y="395"/>
                  <a:pt x="219" y="393"/>
                  <a:pt x="218" y="392"/>
                </a:cubicBezTo>
                <a:cubicBezTo>
                  <a:pt x="218" y="391"/>
                  <a:pt x="218" y="391"/>
                  <a:pt x="218" y="391"/>
                </a:cubicBezTo>
                <a:cubicBezTo>
                  <a:pt x="220" y="391"/>
                  <a:pt x="221" y="392"/>
                  <a:pt x="222" y="392"/>
                </a:cubicBezTo>
                <a:cubicBezTo>
                  <a:pt x="230" y="394"/>
                  <a:pt x="239" y="399"/>
                  <a:pt x="240" y="405"/>
                </a:cubicBezTo>
                <a:cubicBezTo>
                  <a:pt x="240" y="405"/>
                  <a:pt x="239" y="405"/>
                  <a:pt x="239" y="405"/>
                </a:cubicBezTo>
                <a:close/>
                <a:moveTo>
                  <a:pt x="230" y="413"/>
                </a:moveTo>
                <a:cubicBezTo>
                  <a:pt x="232" y="413"/>
                  <a:pt x="233" y="413"/>
                  <a:pt x="234" y="414"/>
                </a:cubicBezTo>
                <a:cubicBezTo>
                  <a:pt x="234" y="414"/>
                  <a:pt x="235" y="414"/>
                  <a:pt x="236" y="414"/>
                </a:cubicBezTo>
                <a:cubicBezTo>
                  <a:pt x="236" y="414"/>
                  <a:pt x="236" y="415"/>
                  <a:pt x="236" y="415"/>
                </a:cubicBezTo>
                <a:cubicBezTo>
                  <a:pt x="233" y="416"/>
                  <a:pt x="224" y="417"/>
                  <a:pt x="222" y="419"/>
                </a:cubicBezTo>
                <a:cubicBezTo>
                  <a:pt x="227" y="419"/>
                  <a:pt x="232" y="418"/>
                  <a:pt x="236" y="418"/>
                </a:cubicBezTo>
                <a:cubicBezTo>
                  <a:pt x="236" y="418"/>
                  <a:pt x="236" y="418"/>
                  <a:pt x="236" y="418"/>
                </a:cubicBezTo>
                <a:cubicBezTo>
                  <a:pt x="233" y="424"/>
                  <a:pt x="219" y="424"/>
                  <a:pt x="209" y="421"/>
                </a:cubicBezTo>
                <a:cubicBezTo>
                  <a:pt x="209" y="421"/>
                  <a:pt x="209" y="421"/>
                  <a:pt x="209" y="421"/>
                </a:cubicBezTo>
                <a:cubicBezTo>
                  <a:pt x="214" y="418"/>
                  <a:pt x="219" y="413"/>
                  <a:pt x="225" y="413"/>
                </a:cubicBezTo>
                <a:cubicBezTo>
                  <a:pt x="227" y="413"/>
                  <a:pt x="229" y="413"/>
                  <a:pt x="230" y="413"/>
                </a:cubicBezTo>
                <a:close/>
                <a:moveTo>
                  <a:pt x="247" y="417"/>
                </a:moveTo>
                <a:cubicBezTo>
                  <a:pt x="248" y="417"/>
                  <a:pt x="249" y="416"/>
                  <a:pt x="249" y="416"/>
                </a:cubicBezTo>
                <a:cubicBezTo>
                  <a:pt x="251" y="417"/>
                  <a:pt x="252" y="417"/>
                  <a:pt x="252" y="419"/>
                </a:cubicBezTo>
                <a:cubicBezTo>
                  <a:pt x="252" y="420"/>
                  <a:pt x="251" y="421"/>
                  <a:pt x="250" y="421"/>
                </a:cubicBezTo>
                <a:cubicBezTo>
                  <a:pt x="249" y="421"/>
                  <a:pt x="248" y="421"/>
                  <a:pt x="248" y="420"/>
                </a:cubicBezTo>
                <a:cubicBezTo>
                  <a:pt x="247" y="419"/>
                  <a:pt x="247" y="419"/>
                  <a:pt x="247" y="417"/>
                </a:cubicBezTo>
                <a:close/>
                <a:moveTo>
                  <a:pt x="247" y="411"/>
                </a:moveTo>
                <a:cubicBezTo>
                  <a:pt x="247" y="410"/>
                  <a:pt x="248" y="410"/>
                  <a:pt x="248" y="409"/>
                </a:cubicBezTo>
                <a:cubicBezTo>
                  <a:pt x="249" y="409"/>
                  <a:pt x="250" y="409"/>
                  <a:pt x="250" y="409"/>
                </a:cubicBezTo>
                <a:cubicBezTo>
                  <a:pt x="251" y="409"/>
                  <a:pt x="252" y="410"/>
                  <a:pt x="252" y="411"/>
                </a:cubicBezTo>
                <a:cubicBezTo>
                  <a:pt x="252" y="412"/>
                  <a:pt x="252" y="412"/>
                  <a:pt x="252" y="413"/>
                </a:cubicBezTo>
                <a:cubicBezTo>
                  <a:pt x="251" y="413"/>
                  <a:pt x="251" y="413"/>
                  <a:pt x="250" y="413"/>
                </a:cubicBezTo>
                <a:cubicBezTo>
                  <a:pt x="250" y="413"/>
                  <a:pt x="249" y="413"/>
                  <a:pt x="248" y="413"/>
                </a:cubicBezTo>
                <a:cubicBezTo>
                  <a:pt x="248" y="413"/>
                  <a:pt x="248" y="412"/>
                  <a:pt x="247" y="411"/>
                </a:cubicBezTo>
                <a:close/>
                <a:moveTo>
                  <a:pt x="210" y="515"/>
                </a:moveTo>
                <a:cubicBezTo>
                  <a:pt x="211" y="505"/>
                  <a:pt x="218" y="497"/>
                  <a:pt x="224" y="492"/>
                </a:cubicBezTo>
                <a:cubicBezTo>
                  <a:pt x="224" y="492"/>
                  <a:pt x="224" y="493"/>
                  <a:pt x="224" y="493"/>
                </a:cubicBezTo>
                <a:cubicBezTo>
                  <a:pt x="218" y="516"/>
                  <a:pt x="218" y="516"/>
                  <a:pt x="218" y="516"/>
                </a:cubicBezTo>
                <a:cubicBezTo>
                  <a:pt x="215" y="519"/>
                  <a:pt x="211" y="520"/>
                  <a:pt x="209" y="524"/>
                </a:cubicBezTo>
                <a:cubicBezTo>
                  <a:pt x="209" y="524"/>
                  <a:pt x="208" y="524"/>
                  <a:pt x="208" y="524"/>
                </a:cubicBezTo>
                <a:cubicBezTo>
                  <a:pt x="208" y="521"/>
                  <a:pt x="210" y="518"/>
                  <a:pt x="210" y="515"/>
                </a:cubicBezTo>
                <a:close/>
                <a:moveTo>
                  <a:pt x="207" y="510"/>
                </a:moveTo>
                <a:cubicBezTo>
                  <a:pt x="205" y="514"/>
                  <a:pt x="205" y="514"/>
                  <a:pt x="205" y="514"/>
                </a:cubicBezTo>
                <a:cubicBezTo>
                  <a:pt x="204" y="518"/>
                  <a:pt x="203" y="522"/>
                  <a:pt x="200" y="526"/>
                </a:cubicBezTo>
                <a:cubicBezTo>
                  <a:pt x="200" y="527"/>
                  <a:pt x="199" y="527"/>
                  <a:pt x="198" y="528"/>
                </a:cubicBezTo>
                <a:cubicBezTo>
                  <a:pt x="198" y="528"/>
                  <a:pt x="198" y="528"/>
                  <a:pt x="198" y="528"/>
                </a:cubicBezTo>
                <a:cubicBezTo>
                  <a:pt x="202" y="521"/>
                  <a:pt x="204" y="507"/>
                  <a:pt x="205" y="499"/>
                </a:cubicBezTo>
                <a:cubicBezTo>
                  <a:pt x="205" y="495"/>
                  <a:pt x="209" y="491"/>
                  <a:pt x="210" y="489"/>
                </a:cubicBezTo>
                <a:cubicBezTo>
                  <a:pt x="211" y="489"/>
                  <a:pt x="211" y="489"/>
                  <a:pt x="211" y="489"/>
                </a:cubicBezTo>
                <a:cubicBezTo>
                  <a:pt x="212" y="495"/>
                  <a:pt x="209" y="504"/>
                  <a:pt x="207" y="510"/>
                </a:cubicBezTo>
                <a:close/>
                <a:moveTo>
                  <a:pt x="220" y="489"/>
                </a:moveTo>
                <a:cubicBezTo>
                  <a:pt x="216" y="489"/>
                  <a:pt x="214" y="485"/>
                  <a:pt x="216" y="482"/>
                </a:cubicBezTo>
                <a:cubicBezTo>
                  <a:pt x="217" y="480"/>
                  <a:pt x="219" y="481"/>
                  <a:pt x="221" y="481"/>
                </a:cubicBezTo>
                <a:cubicBezTo>
                  <a:pt x="226" y="483"/>
                  <a:pt x="225" y="489"/>
                  <a:pt x="220" y="489"/>
                </a:cubicBezTo>
                <a:close/>
                <a:moveTo>
                  <a:pt x="224" y="472"/>
                </a:moveTo>
                <a:cubicBezTo>
                  <a:pt x="225" y="470"/>
                  <a:pt x="227" y="470"/>
                  <a:pt x="229" y="470"/>
                </a:cubicBezTo>
                <a:cubicBezTo>
                  <a:pt x="235" y="471"/>
                  <a:pt x="234" y="480"/>
                  <a:pt x="228" y="479"/>
                </a:cubicBezTo>
                <a:cubicBezTo>
                  <a:pt x="224" y="479"/>
                  <a:pt x="222" y="475"/>
                  <a:pt x="224" y="472"/>
                </a:cubicBezTo>
                <a:close/>
                <a:moveTo>
                  <a:pt x="226" y="501"/>
                </a:moveTo>
                <a:cubicBezTo>
                  <a:pt x="227" y="498"/>
                  <a:pt x="228" y="493"/>
                  <a:pt x="229" y="490"/>
                </a:cubicBezTo>
                <a:cubicBezTo>
                  <a:pt x="232" y="484"/>
                  <a:pt x="237" y="481"/>
                  <a:pt x="242" y="479"/>
                </a:cubicBezTo>
                <a:cubicBezTo>
                  <a:pt x="243" y="479"/>
                  <a:pt x="242" y="479"/>
                  <a:pt x="242" y="480"/>
                </a:cubicBezTo>
                <a:cubicBezTo>
                  <a:pt x="242" y="482"/>
                  <a:pt x="241" y="484"/>
                  <a:pt x="240" y="486"/>
                </a:cubicBezTo>
                <a:cubicBezTo>
                  <a:pt x="238" y="492"/>
                  <a:pt x="236" y="498"/>
                  <a:pt x="234" y="504"/>
                </a:cubicBezTo>
                <a:cubicBezTo>
                  <a:pt x="232" y="510"/>
                  <a:pt x="232" y="510"/>
                  <a:pt x="232" y="510"/>
                </a:cubicBezTo>
                <a:cubicBezTo>
                  <a:pt x="231" y="511"/>
                  <a:pt x="225" y="513"/>
                  <a:pt x="224" y="513"/>
                </a:cubicBezTo>
                <a:cubicBezTo>
                  <a:pt x="223" y="512"/>
                  <a:pt x="225" y="503"/>
                  <a:pt x="226" y="501"/>
                </a:cubicBezTo>
                <a:close/>
                <a:moveTo>
                  <a:pt x="240" y="471"/>
                </a:moveTo>
                <a:cubicBezTo>
                  <a:pt x="236" y="471"/>
                  <a:pt x="235" y="466"/>
                  <a:pt x="237" y="463"/>
                </a:cubicBezTo>
                <a:cubicBezTo>
                  <a:pt x="238" y="461"/>
                  <a:pt x="240" y="461"/>
                  <a:pt x="242" y="461"/>
                </a:cubicBezTo>
                <a:cubicBezTo>
                  <a:pt x="249" y="463"/>
                  <a:pt x="246" y="471"/>
                  <a:pt x="240" y="471"/>
                </a:cubicBezTo>
                <a:close/>
                <a:moveTo>
                  <a:pt x="211" y="449"/>
                </a:moveTo>
                <a:cubicBezTo>
                  <a:pt x="210" y="451"/>
                  <a:pt x="209" y="452"/>
                  <a:pt x="209" y="454"/>
                </a:cubicBezTo>
                <a:cubicBezTo>
                  <a:pt x="209" y="454"/>
                  <a:pt x="208" y="454"/>
                  <a:pt x="208" y="454"/>
                </a:cubicBezTo>
                <a:cubicBezTo>
                  <a:pt x="208" y="454"/>
                  <a:pt x="208" y="454"/>
                  <a:pt x="208" y="454"/>
                </a:cubicBezTo>
                <a:cubicBezTo>
                  <a:pt x="207" y="449"/>
                  <a:pt x="204" y="444"/>
                  <a:pt x="201" y="440"/>
                </a:cubicBezTo>
                <a:cubicBezTo>
                  <a:pt x="200" y="438"/>
                  <a:pt x="198" y="436"/>
                  <a:pt x="198" y="434"/>
                </a:cubicBezTo>
                <a:cubicBezTo>
                  <a:pt x="198" y="434"/>
                  <a:pt x="198" y="434"/>
                  <a:pt x="198" y="434"/>
                </a:cubicBezTo>
                <a:cubicBezTo>
                  <a:pt x="199" y="434"/>
                  <a:pt x="199" y="434"/>
                  <a:pt x="200" y="434"/>
                </a:cubicBezTo>
                <a:cubicBezTo>
                  <a:pt x="206" y="436"/>
                  <a:pt x="205" y="439"/>
                  <a:pt x="208" y="443"/>
                </a:cubicBezTo>
                <a:cubicBezTo>
                  <a:pt x="209" y="445"/>
                  <a:pt x="211" y="445"/>
                  <a:pt x="213" y="447"/>
                </a:cubicBezTo>
                <a:cubicBezTo>
                  <a:pt x="212" y="448"/>
                  <a:pt x="211" y="449"/>
                  <a:pt x="211" y="449"/>
                </a:cubicBezTo>
                <a:close/>
                <a:moveTo>
                  <a:pt x="202" y="462"/>
                </a:moveTo>
                <a:cubicBezTo>
                  <a:pt x="203" y="465"/>
                  <a:pt x="205" y="469"/>
                  <a:pt x="205" y="472"/>
                </a:cubicBezTo>
                <a:cubicBezTo>
                  <a:pt x="205" y="475"/>
                  <a:pt x="205" y="478"/>
                  <a:pt x="206" y="481"/>
                </a:cubicBezTo>
                <a:cubicBezTo>
                  <a:pt x="204" y="482"/>
                  <a:pt x="203" y="484"/>
                  <a:pt x="202" y="485"/>
                </a:cubicBezTo>
                <a:cubicBezTo>
                  <a:pt x="202" y="485"/>
                  <a:pt x="201" y="485"/>
                  <a:pt x="201" y="485"/>
                </a:cubicBezTo>
                <a:cubicBezTo>
                  <a:pt x="199" y="474"/>
                  <a:pt x="195" y="464"/>
                  <a:pt x="190" y="454"/>
                </a:cubicBezTo>
                <a:cubicBezTo>
                  <a:pt x="188" y="451"/>
                  <a:pt x="187" y="448"/>
                  <a:pt x="185" y="445"/>
                </a:cubicBezTo>
                <a:cubicBezTo>
                  <a:pt x="184" y="443"/>
                  <a:pt x="183" y="442"/>
                  <a:pt x="183" y="441"/>
                </a:cubicBezTo>
                <a:cubicBezTo>
                  <a:pt x="183" y="439"/>
                  <a:pt x="186" y="434"/>
                  <a:pt x="187" y="433"/>
                </a:cubicBezTo>
                <a:cubicBezTo>
                  <a:pt x="191" y="436"/>
                  <a:pt x="192" y="439"/>
                  <a:pt x="194" y="442"/>
                </a:cubicBezTo>
                <a:cubicBezTo>
                  <a:pt x="199" y="448"/>
                  <a:pt x="200" y="455"/>
                  <a:pt x="202" y="462"/>
                </a:cubicBezTo>
                <a:close/>
                <a:moveTo>
                  <a:pt x="185" y="455"/>
                </a:moveTo>
                <a:cubicBezTo>
                  <a:pt x="189" y="463"/>
                  <a:pt x="192" y="471"/>
                  <a:pt x="195" y="479"/>
                </a:cubicBezTo>
                <a:cubicBezTo>
                  <a:pt x="196" y="482"/>
                  <a:pt x="198" y="486"/>
                  <a:pt x="199" y="489"/>
                </a:cubicBezTo>
                <a:cubicBezTo>
                  <a:pt x="198" y="491"/>
                  <a:pt x="196" y="493"/>
                  <a:pt x="195" y="495"/>
                </a:cubicBezTo>
                <a:cubicBezTo>
                  <a:pt x="195" y="495"/>
                  <a:pt x="195" y="496"/>
                  <a:pt x="195" y="496"/>
                </a:cubicBezTo>
                <a:cubicBezTo>
                  <a:pt x="190" y="486"/>
                  <a:pt x="185" y="477"/>
                  <a:pt x="180" y="468"/>
                </a:cubicBezTo>
                <a:cubicBezTo>
                  <a:pt x="178" y="465"/>
                  <a:pt x="174" y="459"/>
                  <a:pt x="173" y="456"/>
                </a:cubicBezTo>
                <a:cubicBezTo>
                  <a:pt x="173" y="453"/>
                  <a:pt x="178" y="446"/>
                  <a:pt x="179" y="445"/>
                </a:cubicBezTo>
                <a:cubicBezTo>
                  <a:pt x="182" y="448"/>
                  <a:pt x="183" y="452"/>
                  <a:pt x="185" y="455"/>
                </a:cubicBezTo>
                <a:close/>
                <a:moveTo>
                  <a:pt x="178" y="473"/>
                </a:moveTo>
                <a:cubicBezTo>
                  <a:pt x="182" y="478"/>
                  <a:pt x="184" y="483"/>
                  <a:pt x="187" y="488"/>
                </a:cubicBezTo>
                <a:cubicBezTo>
                  <a:pt x="189" y="492"/>
                  <a:pt x="192" y="496"/>
                  <a:pt x="194" y="499"/>
                </a:cubicBezTo>
                <a:cubicBezTo>
                  <a:pt x="194" y="500"/>
                  <a:pt x="192" y="506"/>
                  <a:pt x="192" y="507"/>
                </a:cubicBezTo>
                <a:cubicBezTo>
                  <a:pt x="191" y="507"/>
                  <a:pt x="192" y="507"/>
                  <a:pt x="191" y="507"/>
                </a:cubicBezTo>
                <a:cubicBezTo>
                  <a:pt x="190" y="505"/>
                  <a:pt x="189" y="503"/>
                  <a:pt x="187" y="501"/>
                </a:cubicBezTo>
                <a:cubicBezTo>
                  <a:pt x="184" y="497"/>
                  <a:pt x="180" y="493"/>
                  <a:pt x="177" y="488"/>
                </a:cubicBezTo>
                <a:cubicBezTo>
                  <a:pt x="174" y="485"/>
                  <a:pt x="170" y="482"/>
                  <a:pt x="168" y="477"/>
                </a:cubicBezTo>
                <a:cubicBezTo>
                  <a:pt x="167" y="474"/>
                  <a:pt x="169" y="466"/>
                  <a:pt x="172" y="464"/>
                </a:cubicBezTo>
                <a:cubicBezTo>
                  <a:pt x="174" y="465"/>
                  <a:pt x="177" y="471"/>
                  <a:pt x="178" y="473"/>
                </a:cubicBezTo>
                <a:close/>
                <a:moveTo>
                  <a:pt x="190" y="512"/>
                </a:moveTo>
                <a:cubicBezTo>
                  <a:pt x="189" y="515"/>
                  <a:pt x="190" y="518"/>
                  <a:pt x="189" y="520"/>
                </a:cubicBezTo>
                <a:cubicBezTo>
                  <a:pt x="189" y="520"/>
                  <a:pt x="189" y="520"/>
                  <a:pt x="189" y="520"/>
                </a:cubicBezTo>
                <a:cubicBezTo>
                  <a:pt x="185" y="517"/>
                  <a:pt x="181" y="514"/>
                  <a:pt x="177" y="510"/>
                </a:cubicBezTo>
                <a:cubicBezTo>
                  <a:pt x="173" y="506"/>
                  <a:pt x="169" y="501"/>
                  <a:pt x="166" y="496"/>
                </a:cubicBezTo>
                <a:cubicBezTo>
                  <a:pt x="164" y="493"/>
                  <a:pt x="163" y="487"/>
                  <a:pt x="167" y="484"/>
                </a:cubicBezTo>
                <a:cubicBezTo>
                  <a:pt x="170" y="485"/>
                  <a:pt x="173" y="489"/>
                  <a:pt x="175" y="492"/>
                </a:cubicBezTo>
                <a:cubicBezTo>
                  <a:pt x="180" y="498"/>
                  <a:pt x="185" y="505"/>
                  <a:pt x="190" y="512"/>
                </a:cubicBezTo>
                <a:close/>
                <a:moveTo>
                  <a:pt x="166" y="448"/>
                </a:moveTo>
                <a:cubicBezTo>
                  <a:pt x="161" y="447"/>
                  <a:pt x="158" y="442"/>
                  <a:pt x="161" y="438"/>
                </a:cubicBezTo>
                <a:cubicBezTo>
                  <a:pt x="162" y="437"/>
                  <a:pt x="164" y="436"/>
                  <a:pt x="167" y="436"/>
                </a:cubicBezTo>
                <a:cubicBezTo>
                  <a:pt x="175" y="439"/>
                  <a:pt x="173" y="449"/>
                  <a:pt x="166" y="448"/>
                </a:cubicBezTo>
                <a:close/>
                <a:moveTo>
                  <a:pt x="187" y="537"/>
                </a:moveTo>
                <a:cubicBezTo>
                  <a:pt x="187" y="537"/>
                  <a:pt x="187" y="537"/>
                  <a:pt x="188" y="537"/>
                </a:cubicBezTo>
                <a:cubicBezTo>
                  <a:pt x="188" y="537"/>
                  <a:pt x="189" y="537"/>
                  <a:pt x="189" y="537"/>
                </a:cubicBezTo>
                <a:cubicBezTo>
                  <a:pt x="190" y="538"/>
                  <a:pt x="191" y="538"/>
                  <a:pt x="192" y="538"/>
                </a:cubicBezTo>
                <a:cubicBezTo>
                  <a:pt x="193" y="540"/>
                  <a:pt x="191" y="542"/>
                  <a:pt x="191" y="543"/>
                </a:cubicBezTo>
                <a:cubicBezTo>
                  <a:pt x="191" y="543"/>
                  <a:pt x="191" y="543"/>
                  <a:pt x="191" y="544"/>
                </a:cubicBezTo>
                <a:cubicBezTo>
                  <a:pt x="189" y="543"/>
                  <a:pt x="188" y="543"/>
                  <a:pt x="186" y="542"/>
                </a:cubicBezTo>
                <a:cubicBezTo>
                  <a:pt x="186" y="541"/>
                  <a:pt x="186" y="539"/>
                  <a:pt x="187" y="537"/>
                </a:cubicBezTo>
                <a:close/>
                <a:moveTo>
                  <a:pt x="187" y="576"/>
                </a:moveTo>
                <a:cubicBezTo>
                  <a:pt x="191" y="577"/>
                  <a:pt x="194" y="584"/>
                  <a:pt x="191" y="586"/>
                </a:cubicBezTo>
                <a:cubicBezTo>
                  <a:pt x="190" y="587"/>
                  <a:pt x="190" y="587"/>
                  <a:pt x="190" y="587"/>
                </a:cubicBezTo>
                <a:cubicBezTo>
                  <a:pt x="189" y="585"/>
                  <a:pt x="189" y="584"/>
                  <a:pt x="188" y="583"/>
                </a:cubicBezTo>
                <a:cubicBezTo>
                  <a:pt x="187" y="583"/>
                  <a:pt x="186" y="583"/>
                  <a:pt x="185" y="583"/>
                </a:cubicBezTo>
                <a:cubicBezTo>
                  <a:pt x="181" y="583"/>
                  <a:pt x="180" y="589"/>
                  <a:pt x="182" y="592"/>
                </a:cubicBezTo>
                <a:cubicBezTo>
                  <a:pt x="187" y="599"/>
                  <a:pt x="195" y="596"/>
                  <a:pt x="198" y="591"/>
                </a:cubicBezTo>
                <a:cubicBezTo>
                  <a:pt x="202" y="585"/>
                  <a:pt x="196" y="577"/>
                  <a:pt x="192" y="575"/>
                </a:cubicBezTo>
                <a:cubicBezTo>
                  <a:pt x="191" y="574"/>
                  <a:pt x="188" y="573"/>
                  <a:pt x="188" y="572"/>
                </a:cubicBezTo>
                <a:cubicBezTo>
                  <a:pt x="186" y="570"/>
                  <a:pt x="189" y="564"/>
                  <a:pt x="189" y="561"/>
                </a:cubicBezTo>
                <a:cubicBezTo>
                  <a:pt x="189" y="558"/>
                  <a:pt x="189" y="555"/>
                  <a:pt x="189" y="552"/>
                </a:cubicBezTo>
                <a:cubicBezTo>
                  <a:pt x="188" y="551"/>
                  <a:pt x="188" y="549"/>
                  <a:pt x="188" y="548"/>
                </a:cubicBezTo>
                <a:cubicBezTo>
                  <a:pt x="189" y="547"/>
                  <a:pt x="189" y="548"/>
                  <a:pt x="190" y="548"/>
                </a:cubicBezTo>
                <a:cubicBezTo>
                  <a:pt x="192" y="548"/>
                  <a:pt x="192" y="548"/>
                  <a:pt x="192" y="548"/>
                </a:cubicBezTo>
                <a:cubicBezTo>
                  <a:pt x="192" y="552"/>
                  <a:pt x="191" y="554"/>
                  <a:pt x="193" y="556"/>
                </a:cubicBezTo>
                <a:cubicBezTo>
                  <a:pt x="196" y="559"/>
                  <a:pt x="200" y="556"/>
                  <a:pt x="200" y="554"/>
                </a:cubicBezTo>
                <a:cubicBezTo>
                  <a:pt x="201" y="554"/>
                  <a:pt x="201" y="554"/>
                  <a:pt x="201" y="554"/>
                </a:cubicBezTo>
                <a:cubicBezTo>
                  <a:pt x="202" y="556"/>
                  <a:pt x="203" y="559"/>
                  <a:pt x="204" y="561"/>
                </a:cubicBezTo>
                <a:cubicBezTo>
                  <a:pt x="207" y="570"/>
                  <a:pt x="210" y="578"/>
                  <a:pt x="209" y="589"/>
                </a:cubicBezTo>
                <a:cubicBezTo>
                  <a:pt x="209" y="591"/>
                  <a:pt x="207" y="593"/>
                  <a:pt x="207" y="595"/>
                </a:cubicBezTo>
                <a:cubicBezTo>
                  <a:pt x="202" y="604"/>
                  <a:pt x="197" y="607"/>
                  <a:pt x="187" y="606"/>
                </a:cubicBezTo>
                <a:cubicBezTo>
                  <a:pt x="185" y="606"/>
                  <a:pt x="182" y="606"/>
                  <a:pt x="180" y="605"/>
                </a:cubicBezTo>
                <a:cubicBezTo>
                  <a:pt x="171" y="600"/>
                  <a:pt x="166" y="584"/>
                  <a:pt x="177" y="577"/>
                </a:cubicBezTo>
                <a:cubicBezTo>
                  <a:pt x="180" y="576"/>
                  <a:pt x="183" y="576"/>
                  <a:pt x="187" y="576"/>
                </a:cubicBezTo>
                <a:close/>
                <a:moveTo>
                  <a:pt x="206" y="549"/>
                </a:moveTo>
                <a:cubicBezTo>
                  <a:pt x="206" y="548"/>
                  <a:pt x="206" y="548"/>
                  <a:pt x="206" y="548"/>
                </a:cubicBezTo>
                <a:cubicBezTo>
                  <a:pt x="213" y="548"/>
                  <a:pt x="212" y="539"/>
                  <a:pt x="205" y="539"/>
                </a:cubicBezTo>
                <a:cubicBezTo>
                  <a:pt x="205" y="539"/>
                  <a:pt x="205" y="539"/>
                  <a:pt x="205" y="539"/>
                </a:cubicBezTo>
                <a:cubicBezTo>
                  <a:pt x="206" y="537"/>
                  <a:pt x="209" y="537"/>
                  <a:pt x="211" y="537"/>
                </a:cubicBezTo>
                <a:cubicBezTo>
                  <a:pt x="215" y="535"/>
                  <a:pt x="219" y="535"/>
                  <a:pt x="223" y="534"/>
                </a:cubicBezTo>
                <a:cubicBezTo>
                  <a:pt x="225" y="532"/>
                  <a:pt x="227" y="531"/>
                  <a:pt x="230" y="530"/>
                </a:cubicBezTo>
                <a:cubicBezTo>
                  <a:pt x="230" y="530"/>
                  <a:pt x="230" y="530"/>
                  <a:pt x="230" y="530"/>
                </a:cubicBezTo>
                <a:cubicBezTo>
                  <a:pt x="230" y="532"/>
                  <a:pt x="230" y="535"/>
                  <a:pt x="231" y="537"/>
                </a:cubicBezTo>
                <a:cubicBezTo>
                  <a:pt x="233" y="543"/>
                  <a:pt x="241" y="546"/>
                  <a:pt x="246" y="543"/>
                </a:cubicBezTo>
                <a:cubicBezTo>
                  <a:pt x="250" y="540"/>
                  <a:pt x="249" y="532"/>
                  <a:pt x="244" y="532"/>
                </a:cubicBezTo>
                <a:cubicBezTo>
                  <a:pt x="241" y="531"/>
                  <a:pt x="240" y="533"/>
                  <a:pt x="238" y="533"/>
                </a:cubicBezTo>
                <a:cubicBezTo>
                  <a:pt x="237" y="533"/>
                  <a:pt x="237" y="533"/>
                  <a:pt x="237" y="533"/>
                </a:cubicBezTo>
                <a:cubicBezTo>
                  <a:pt x="237" y="532"/>
                  <a:pt x="238" y="531"/>
                  <a:pt x="238" y="530"/>
                </a:cubicBezTo>
                <a:cubicBezTo>
                  <a:pt x="241" y="525"/>
                  <a:pt x="243" y="528"/>
                  <a:pt x="247" y="527"/>
                </a:cubicBezTo>
                <a:cubicBezTo>
                  <a:pt x="252" y="529"/>
                  <a:pt x="256" y="532"/>
                  <a:pt x="258" y="535"/>
                </a:cubicBezTo>
                <a:cubicBezTo>
                  <a:pt x="263" y="541"/>
                  <a:pt x="262" y="557"/>
                  <a:pt x="255" y="563"/>
                </a:cubicBezTo>
                <a:cubicBezTo>
                  <a:pt x="246" y="571"/>
                  <a:pt x="229" y="573"/>
                  <a:pt x="216" y="562"/>
                </a:cubicBezTo>
                <a:cubicBezTo>
                  <a:pt x="211" y="558"/>
                  <a:pt x="208" y="553"/>
                  <a:pt x="206" y="549"/>
                </a:cubicBezTo>
                <a:close/>
                <a:moveTo>
                  <a:pt x="237" y="509"/>
                </a:moveTo>
                <a:cubicBezTo>
                  <a:pt x="237" y="509"/>
                  <a:pt x="237" y="509"/>
                  <a:pt x="237" y="508"/>
                </a:cubicBezTo>
                <a:cubicBezTo>
                  <a:pt x="237" y="507"/>
                  <a:pt x="240" y="498"/>
                  <a:pt x="241" y="497"/>
                </a:cubicBezTo>
                <a:cubicBezTo>
                  <a:pt x="244" y="490"/>
                  <a:pt x="244" y="481"/>
                  <a:pt x="249" y="476"/>
                </a:cubicBezTo>
                <a:cubicBezTo>
                  <a:pt x="250" y="474"/>
                  <a:pt x="253" y="472"/>
                  <a:pt x="256" y="471"/>
                </a:cubicBezTo>
                <a:cubicBezTo>
                  <a:pt x="257" y="471"/>
                  <a:pt x="258" y="471"/>
                  <a:pt x="259" y="470"/>
                </a:cubicBezTo>
                <a:cubicBezTo>
                  <a:pt x="260" y="470"/>
                  <a:pt x="260" y="470"/>
                  <a:pt x="260" y="470"/>
                </a:cubicBezTo>
                <a:cubicBezTo>
                  <a:pt x="260" y="473"/>
                  <a:pt x="256" y="480"/>
                  <a:pt x="255" y="483"/>
                </a:cubicBezTo>
                <a:cubicBezTo>
                  <a:pt x="251" y="491"/>
                  <a:pt x="249" y="500"/>
                  <a:pt x="244" y="507"/>
                </a:cubicBezTo>
                <a:cubicBezTo>
                  <a:pt x="242" y="508"/>
                  <a:pt x="240" y="508"/>
                  <a:pt x="237" y="509"/>
                </a:cubicBezTo>
                <a:close/>
                <a:moveTo>
                  <a:pt x="256" y="464"/>
                </a:moveTo>
                <a:cubicBezTo>
                  <a:pt x="252" y="463"/>
                  <a:pt x="250" y="458"/>
                  <a:pt x="253" y="455"/>
                </a:cubicBezTo>
                <a:cubicBezTo>
                  <a:pt x="254" y="454"/>
                  <a:pt x="256" y="454"/>
                  <a:pt x="258" y="454"/>
                </a:cubicBezTo>
                <a:cubicBezTo>
                  <a:pt x="265" y="456"/>
                  <a:pt x="263" y="464"/>
                  <a:pt x="256" y="464"/>
                </a:cubicBezTo>
                <a:close/>
                <a:moveTo>
                  <a:pt x="195" y="395"/>
                </a:moveTo>
                <a:cubicBezTo>
                  <a:pt x="210" y="388"/>
                  <a:pt x="230" y="383"/>
                  <a:pt x="245" y="380"/>
                </a:cubicBezTo>
                <a:cubicBezTo>
                  <a:pt x="244" y="383"/>
                  <a:pt x="240" y="394"/>
                  <a:pt x="240" y="397"/>
                </a:cubicBezTo>
                <a:cubicBezTo>
                  <a:pt x="240" y="397"/>
                  <a:pt x="240" y="397"/>
                  <a:pt x="239" y="397"/>
                </a:cubicBezTo>
                <a:cubicBezTo>
                  <a:pt x="237" y="396"/>
                  <a:pt x="235" y="394"/>
                  <a:pt x="233" y="392"/>
                </a:cubicBezTo>
                <a:cubicBezTo>
                  <a:pt x="227" y="389"/>
                  <a:pt x="218" y="388"/>
                  <a:pt x="214" y="389"/>
                </a:cubicBezTo>
                <a:cubicBezTo>
                  <a:pt x="214" y="393"/>
                  <a:pt x="222" y="407"/>
                  <a:pt x="226" y="409"/>
                </a:cubicBezTo>
                <a:cubicBezTo>
                  <a:pt x="226" y="409"/>
                  <a:pt x="226" y="409"/>
                  <a:pt x="226" y="409"/>
                </a:cubicBezTo>
                <a:cubicBezTo>
                  <a:pt x="226" y="410"/>
                  <a:pt x="226" y="410"/>
                  <a:pt x="226" y="410"/>
                </a:cubicBezTo>
                <a:cubicBezTo>
                  <a:pt x="219" y="410"/>
                  <a:pt x="206" y="418"/>
                  <a:pt x="201" y="422"/>
                </a:cubicBezTo>
                <a:cubicBezTo>
                  <a:pt x="201" y="423"/>
                  <a:pt x="201" y="423"/>
                  <a:pt x="201" y="423"/>
                </a:cubicBezTo>
                <a:cubicBezTo>
                  <a:pt x="206" y="425"/>
                  <a:pt x="217" y="427"/>
                  <a:pt x="222" y="427"/>
                </a:cubicBezTo>
                <a:cubicBezTo>
                  <a:pt x="223" y="427"/>
                  <a:pt x="227" y="426"/>
                  <a:pt x="227" y="427"/>
                </a:cubicBezTo>
                <a:cubicBezTo>
                  <a:pt x="223" y="430"/>
                  <a:pt x="219" y="431"/>
                  <a:pt x="213" y="431"/>
                </a:cubicBezTo>
                <a:cubicBezTo>
                  <a:pt x="206" y="430"/>
                  <a:pt x="201" y="428"/>
                  <a:pt x="195" y="430"/>
                </a:cubicBezTo>
                <a:cubicBezTo>
                  <a:pt x="193" y="428"/>
                  <a:pt x="191" y="426"/>
                  <a:pt x="189" y="424"/>
                </a:cubicBezTo>
                <a:cubicBezTo>
                  <a:pt x="183" y="420"/>
                  <a:pt x="175" y="413"/>
                  <a:pt x="174" y="405"/>
                </a:cubicBezTo>
                <a:cubicBezTo>
                  <a:pt x="183" y="401"/>
                  <a:pt x="190" y="398"/>
                  <a:pt x="195" y="395"/>
                </a:cubicBezTo>
                <a:close/>
                <a:moveTo>
                  <a:pt x="171" y="420"/>
                </a:moveTo>
                <a:cubicBezTo>
                  <a:pt x="180" y="423"/>
                  <a:pt x="178" y="432"/>
                  <a:pt x="171" y="432"/>
                </a:cubicBezTo>
                <a:cubicBezTo>
                  <a:pt x="166" y="432"/>
                  <a:pt x="163" y="427"/>
                  <a:pt x="165" y="423"/>
                </a:cubicBezTo>
                <a:cubicBezTo>
                  <a:pt x="166" y="421"/>
                  <a:pt x="169" y="421"/>
                  <a:pt x="171" y="420"/>
                </a:cubicBezTo>
                <a:close/>
                <a:moveTo>
                  <a:pt x="144" y="422"/>
                </a:moveTo>
                <a:cubicBezTo>
                  <a:pt x="149" y="421"/>
                  <a:pt x="153" y="420"/>
                  <a:pt x="153" y="421"/>
                </a:cubicBezTo>
                <a:cubicBezTo>
                  <a:pt x="157" y="417"/>
                  <a:pt x="159" y="414"/>
                  <a:pt x="161" y="412"/>
                </a:cubicBezTo>
                <a:cubicBezTo>
                  <a:pt x="162" y="412"/>
                  <a:pt x="163" y="411"/>
                  <a:pt x="165" y="410"/>
                </a:cubicBezTo>
                <a:cubicBezTo>
                  <a:pt x="165" y="410"/>
                  <a:pt x="165" y="410"/>
                  <a:pt x="165" y="410"/>
                </a:cubicBezTo>
                <a:cubicBezTo>
                  <a:pt x="165" y="410"/>
                  <a:pt x="164" y="411"/>
                  <a:pt x="164" y="411"/>
                </a:cubicBezTo>
                <a:cubicBezTo>
                  <a:pt x="162" y="415"/>
                  <a:pt x="155" y="416"/>
                  <a:pt x="155" y="423"/>
                </a:cubicBezTo>
                <a:cubicBezTo>
                  <a:pt x="155" y="425"/>
                  <a:pt x="155" y="427"/>
                  <a:pt x="155" y="429"/>
                </a:cubicBezTo>
                <a:cubicBezTo>
                  <a:pt x="156" y="431"/>
                  <a:pt x="157" y="433"/>
                  <a:pt x="157" y="435"/>
                </a:cubicBezTo>
                <a:cubicBezTo>
                  <a:pt x="153" y="437"/>
                  <a:pt x="149" y="438"/>
                  <a:pt x="146" y="443"/>
                </a:cubicBezTo>
                <a:cubicBezTo>
                  <a:pt x="145" y="443"/>
                  <a:pt x="145" y="443"/>
                  <a:pt x="145" y="443"/>
                </a:cubicBezTo>
                <a:cubicBezTo>
                  <a:pt x="145" y="442"/>
                  <a:pt x="144" y="440"/>
                  <a:pt x="144" y="439"/>
                </a:cubicBezTo>
                <a:cubicBezTo>
                  <a:pt x="143" y="435"/>
                  <a:pt x="140" y="432"/>
                  <a:pt x="139" y="428"/>
                </a:cubicBezTo>
                <a:cubicBezTo>
                  <a:pt x="135" y="427"/>
                  <a:pt x="132" y="435"/>
                  <a:pt x="131" y="439"/>
                </a:cubicBezTo>
                <a:cubicBezTo>
                  <a:pt x="130" y="439"/>
                  <a:pt x="128" y="437"/>
                  <a:pt x="127" y="436"/>
                </a:cubicBezTo>
                <a:cubicBezTo>
                  <a:pt x="133" y="431"/>
                  <a:pt x="139" y="426"/>
                  <a:pt x="144" y="422"/>
                </a:cubicBezTo>
                <a:close/>
                <a:moveTo>
                  <a:pt x="138" y="449"/>
                </a:moveTo>
                <a:cubicBezTo>
                  <a:pt x="139" y="447"/>
                  <a:pt x="136" y="442"/>
                  <a:pt x="137" y="439"/>
                </a:cubicBezTo>
                <a:cubicBezTo>
                  <a:pt x="138" y="440"/>
                  <a:pt x="142" y="452"/>
                  <a:pt x="142" y="454"/>
                </a:cubicBezTo>
                <a:cubicBezTo>
                  <a:pt x="140" y="455"/>
                  <a:pt x="138" y="455"/>
                  <a:pt x="136" y="455"/>
                </a:cubicBezTo>
                <a:cubicBezTo>
                  <a:pt x="134" y="456"/>
                  <a:pt x="132" y="456"/>
                  <a:pt x="129" y="457"/>
                </a:cubicBezTo>
                <a:cubicBezTo>
                  <a:pt x="129" y="457"/>
                  <a:pt x="129" y="457"/>
                  <a:pt x="129" y="457"/>
                </a:cubicBezTo>
                <a:cubicBezTo>
                  <a:pt x="129" y="457"/>
                  <a:pt x="129" y="457"/>
                  <a:pt x="129" y="457"/>
                </a:cubicBezTo>
                <a:cubicBezTo>
                  <a:pt x="130" y="456"/>
                  <a:pt x="135" y="453"/>
                  <a:pt x="135" y="452"/>
                </a:cubicBezTo>
                <a:cubicBezTo>
                  <a:pt x="133" y="449"/>
                  <a:pt x="125" y="448"/>
                  <a:pt x="125" y="445"/>
                </a:cubicBezTo>
                <a:cubicBezTo>
                  <a:pt x="125" y="445"/>
                  <a:pt x="125" y="445"/>
                  <a:pt x="124" y="445"/>
                </a:cubicBezTo>
                <a:cubicBezTo>
                  <a:pt x="128" y="447"/>
                  <a:pt x="133" y="449"/>
                  <a:pt x="138" y="449"/>
                </a:cubicBezTo>
                <a:close/>
                <a:moveTo>
                  <a:pt x="68" y="502"/>
                </a:moveTo>
                <a:cubicBezTo>
                  <a:pt x="69" y="499"/>
                  <a:pt x="71" y="496"/>
                  <a:pt x="73" y="494"/>
                </a:cubicBezTo>
                <a:cubicBezTo>
                  <a:pt x="75" y="492"/>
                  <a:pt x="78" y="491"/>
                  <a:pt x="81" y="492"/>
                </a:cubicBezTo>
                <a:cubicBezTo>
                  <a:pt x="82" y="492"/>
                  <a:pt x="82" y="492"/>
                  <a:pt x="82" y="492"/>
                </a:cubicBezTo>
                <a:cubicBezTo>
                  <a:pt x="82" y="492"/>
                  <a:pt x="82" y="492"/>
                  <a:pt x="82" y="491"/>
                </a:cubicBezTo>
                <a:cubicBezTo>
                  <a:pt x="80" y="490"/>
                  <a:pt x="78" y="489"/>
                  <a:pt x="76" y="489"/>
                </a:cubicBezTo>
                <a:cubicBezTo>
                  <a:pt x="89" y="472"/>
                  <a:pt x="102" y="457"/>
                  <a:pt x="114" y="446"/>
                </a:cubicBezTo>
                <a:cubicBezTo>
                  <a:pt x="116" y="449"/>
                  <a:pt x="119" y="451"/>
                  <a:pt x="123" y="453"/>
                </a:cubicBezTo>
                <a:cubicBezTo>
                  <a:pt x="123" y="453"/>
                  <a:pt x="123" y="453"/>
                  <a:pt x="123" y="453"/>
                </a:cubicBezTo>
                <a:cubicBezTo>
                  <a:pt x="122" y="454"/>
                  <a:pt x="114" y="459"/>
                  <a:pt x="114" y="460"/>
                </a:cubicBezTo>
                <a:cubicBezTo>
                  <a:pt x="115" y="461"/>
                  <a:pt x="120" y="463"/>
                  <a:pt x="121" y="464"/>
                </a:cubicBezTo>
                <a:cubicBezTo>
                  <a:pt x="129" y="468"/>
                  <a:pt x="137" y="465"/>
                  <a:pt x="141" y="463"/>
                </a:cubicBezTo>
                <a:cubicBezTo>
                  <a:pt x="142" y="463"/>
                  <a:pt x="139" y="466"/>
                  <a:pt x="138" y="467"/>
                </a:cubicBezTo>
                <a:cubicBezTo>
                  <a:pt x="136" y="469"/>
                  <a:pt x="134" y="474"/>
                  <a:pt x="133" y="478"/>
                </a:cubicBezTo>
                <a:cubicBezTo>
                  <a:pt x="133" y="485"/>
                  <a:pt x="139" y="499"/>
                  <a:pt x="145" y="502"/>
                </a:cubicBezTo>
                <a:cubicBezTo>
                  <a:pt x="145" y="503"/>
                  <a:pt x="145" y="503"/>
                  <a:pt x="145" y="503"/>
                </a:cubicBezTo>
                <a:cubicBezTo>
                  <a:pt x="145" y="503"/>
                  <a:pt x="145" y="503"/>
                  <a:pt x="145" y="503"/>
                </a:cubicBezTo>
                <a:cubicBezTo>
                  <a:pt x="143" y="502"/>
                  <a:pt x="141" y="501"/>
                  <a:pt x="139" y="500"/>
                </a:cubicBezTo>
                <a:cubicBezTo>
                  <a:pt x="136" y="498"/>
                  <a:pt x="133" y="497"/>
                  <a:pt x="130" y="496"/>
                </a:cubicBezTo>
                <a:cubicBezTo>
                  <a:pt x="119" y="490"/>
                  <a:pt x="108" y="492"/>
                  <a:pt x="103" y="499"/>
                </a:cubicBezTo>
                <a:cubicBezTo>
                  <a:pt x="102" y="501"/>
                  <a:pt x="102" y="503"/>
                  <a:pt x="102" y="506"/>
                </a:cubicBezTo>
                <a:cubicBezTo>
                  <a:pt x="98" y="506"/>
                  <a:pt x="96" y="505"/>
                  <a:pt x="94" y="509"/>
                </a:cubicBezTo>
                <a:cubicBezTo>
                  <a:pt x="93" y="510"/>
                  <a:pt x="93" y="513"/>
                  <a:pt x="91" y="514"/>
                </a:cubicBezTo>
                <a:cubicBezTo>
                  <a:pt x="88" y="517"/>
                  <a:pt x="74" y="511"/>
                  <a:pt x="70" y="508"/>
                </a:cubicBezTo>
                <a:cubicBezTo>
                  <a:pt x="68" y="506"/>
                  <a:pt x="67" y="504"/>
                  <a:pt x="68" y="502"/>
                </a:cubicBezTo>
                <a:close/>
                <a:moveTo>
                  <a:pt x="62" y="511"/>
                </a:moveTo>
                <a:cubicBezTo>
                  <a:pt x="64" y="514"/>
                  <a:pt x="67" y="516"/>
                  <a:pt x="71" y="518"/>
                </a:cubicBezTo>
                <a:cubicBezTo>
                  <a:pt x="78" y="520"/>
                  <a:pt x="78" y="520"/>
                  <a:pt x="78" y="520"/>
                </a:cubicBezTo>
                <a:cubicBezTo>
                  <a:pt x="84" y="521"/>
                  <a:pt x="89" y="518"/>
                  <a:pt x="94" y="518"/>
                </a:cubicBezTo>
                <a:cubicBezTo>
                  <a:pt x="97" y="522"/>
                  <a:pt x="98" y="523"/>
                  <a:pt x="104" y="524"/>
                </a:cubicBezTo>
                <a:cubicBezTo>
                  <a:pt x="105" y="528"/>
                  <a:pt x="107" y="533"/>
                  <a:pt x="112" y="535"/>
                </a:cubicBezTo>
                <a:cubicBezTo>
                  <a:pt x="111" y="536"/>
                  <a:pt x="109" y="537"/>
                  <a:pt x="108" y="539"/>
                </a:cubicBezTo>
                <a:cubicBezTo>
                  <a:pt x="104" y="545"/>
                  <a:pt x="106" y="550"/>
                  <a:pt x="111" y="553"/>
                </a:cubicBezTo>
                <a:cubicBezTo>
                  <a:pt x="111" y="557"/>
                  <a:pt x="111" y="559"/>
                  <a:pt x="113" y="562"/>
                </a:cubicBezTo>
                <a:cubicBezTo>
                  <a:pt x="110" y="571"/>
                  <a:pt x="98" y="577"/>
                  <a:pt x="90" y="568"/>
                </a:cubicBezTo>
                <a:cubicBezTo>
                  <a:pt x="89" y="567"/>
                  <a:pt x="88" y="566"/>
                  <a:pt x="88" y="564"/>
                </a:cubicBezTo>
                <a:cubicBezTo>
                  <a:pt x="88" y="558"/>
                  <a:pt x="95" y="560"/>
                  <a:pt x="97" y="558"/>
                </a:cubicBezTo>
                <a:cubicBezTo>
                  <a:pt x="96" y="554"/>
                  <a:pt x="88" y="551"/>
                  <a:pt x="84" y="552"/>
                </a:cubicBezTo>
                <a:cubicBezTo>
                  <a:pt x="74" y="555"/>
                  <a:pt x="70" y="565"/>
                  <a:pt x="77" y="574"/>
                </a:cubicBezTo>
                <a:cubicBezTo>
                  <a:pt x="77" y="574"/>
                  <a:pt x="77" y="574"/>
                  <a:pt x="77" y="574"/>
                </a:cubicBezTo>
                <a:cubicBezTo>
                  <a:pt x="69" y="571"/>
                  <a:pt x="65" y="574"/>
                  <a:pt x="65" y="574"/>
                </a:cubicBezTo>
                <a:cubicBezTo>
                  <a:pt x="62" y="577"/>
                  <a:pt x="59" y="582"/>
                  <a:pt x="59" y="582"/>
                </a:cubicBezTo>
                <a:cubicBezTo>
                  <a:pt x="59" y="582"/>
                  <a:pt x="58" y="581"/>
                  <a:pt x="54" y="578"/>
                </a:cubicBezTo>
                <a:cubicBezTo>
                  <a:pt x="52" y="576"/>
                  <a:pt x="50" y="576"/>
                  <a:pt x="47" y="576"/>
                </a:cubicBezTo>
                <a:cubicBezTo>
                  <a:pt x="39" y="575"/>
                  <a:pt x="31" y="584"/>
                  <a:pt x="33" y="592"/>
                </a:cubicBezTo>
                <a:cubicBezTo>
                  <a:pt x="33" y="594"/>
                  <a:pt x="34" y="595"/>
                  <a:pt x="35" y="596"/>
                </a:cubicBezTo>
                <a:cubicBezTo>
                  <a:pt x="35" y="597"/>
                  <a:pt x="37" y="599"/>
                  <a:pt x="37" y="599"/>
                </a:cubicBezTo>
                <a:cubicBezTo>
                  <a:pt x="34" y="598"/>
                  <a:pt x="31" y="599"/>
                  <a:pt x="27" y="600"/>
                </a:cubicBezTo>
                <a:cubicBezTo>
                  <a:pt x="27" y="600"/>
                  <a:pt x="26" y="600"/>
                  <a:pt x="25" y="601"/>
                </a:cubicBezTo>
                <a:cubicBezTo>
                  <a:pt x="35" y="565"/>
                  <a:pt x="48" y="535"/>
                  <a:pt x="62" y="511"/>
                </a:cubicBezTo>
                <a:close/>
                <a:moveTo>
                  <a:pt x="55" y="594"/>
                </a:moveTo>
                <a:cubicBezTo>
                  <a:pt x="50" y="587"/>
                  <a:pt x="50" y="587"/>
                  <a:pt x="50" y="587"/>
                </a:cubicBezTo>
                <a:cubicBezTo>
                  <a:pt x="50" y="594"/>
                  <a:pt x="50" y="594"/>
                  <a:pt x="50" y="594"/>
                </a:cubicBezTo>
                <a:cubicBezTo>
                  <a:pt x="42" y="587"/>
                  <a:pt x="42" y="587"/>
                  <a:pt x="42" y="587"/>
                </a:cubicBezTo>
                <a:cubicBezTo>
                  <a:pt x="42" y="587"/>
                  <a:pt x="45" y="599"/>
                  <a:pt x="45" y="599"/>
                </a:cubicBezTo>
                <a:cubicBezTo>
                  <a:pt x="36" y="595"/>
                  <a:pt x="35" y="590"/>
                  <a:pt x="36" y="586"/>
                </a:cubicBezTo>
                <a:cubicBezTo>
                  <a:pt x="40" y="577"/>
                  <a:pt x="49" y="579"/>
                  <a:pt x="53" y="582"/>
                </a:cubicBezTo>
                <a:cubicBezTo>
                  <a:pt x="60" y="587"/>
                  <a:pt x="55" y="594"/>
                  <a:pt x="55" y="594"/>
                </a:cubicBezTo>
                <a:close/>
                <a:moveTo>
                  <a:pt x="58" y="601"/>
                </a:moveTo>
                <a:cubicBezTo>
                  <a:pt x="61" y="603"/>
                  <a:pt x="62" y="607"/>
                  <a:pt x="60" y="610"/>
                </a:cubicBezTo>
                <a:cubicBezTo>
                  <a:pt x="58" y="613"/>
                  <a:pt x="54" y="614"/>
                  <a:pt x="51" y="612"/>
                </a:cubicBezTo>
                <a:cubicBezTo>
                  <a:pt x="48" y="610"/>
                  <a:pt x="47" y="606"/>
                  <a:pt x="49" y="603"/>
                </a:cubicBezTo>
                <a:cubicBezTo>
                  <a:pt x="51" y="600"/>
                  <a:pt x="55" y="599"/>
                  <a:pt x="58" y="601"/>
                </a:cubicBezTo>
                <a:close/>
                <a:moveTo>
                  <a:pt x="48" y="620"/>
                </a:moveTo>
                <a:cubicBezTo>
                  <a:pt x="48" y="624"/>
                  <a:pt x="49" y="633"/>
                  <a:pt x="49" y="633"/>
                </a:cubicBezTo>
                <a:cubicBezTo>
                  <a:pt x="49" y="633"/>
                  <a:pt x="54" y="622"/>
                  <a:pt x="54" y="622"/>
                </a:cubicBezTo>
                <a:cubicBezTo>
                  <a:pt x="58" y="633"/>
                  <a:pt x="58" y="633"/>
                  <a:pt x="58" y="633"/>
                </a:cubicBezTo>
                <a:cubicBezTo>
                  <a:pt x="60" y="618"/>
                  <a:pt x="60" y="618"/>
                  <a:pt x="60" y="618"/>
                </a:cubicBezTo>
                <a:cubicBezTo>
                  <a:pt x="60" y="618"/>
                  <a:pt x="67" y="627"/>
                  <a:pt x="65" y="634"/>
                </a:cubicBezTo>
                <a:cubicBezTo>
                  <a:pt x="63" y="638"/>
                  <a:pt x="60" y="643"/>
                  <a:pt x="53" y="642"/>
                </a:cubicBezTo>
                <a:cubicBezTo>
                  <a:pt x="48" y="641"/>
                  <a:pt x="43" y="636"/>
                  <a:pt x="44" y="630"/>
                </a:cubicBezTo>
                <a:cubicBezTo>
                  <a:pt x="45" y="624"/>
                  <a:pt x="46" y="622"/>
                  <a:pt x="48" y="620"/>
                </a:cubicBezTo>
                <a:close/>
                <a:moveTo>
                  <a:pt x="64" y="617"/>
                </a:moveTo>
                <a:cubicBezTo>
                  <a:pt x="77" y="616"/>
                  <a:pt x="77" y="616"/>
                  <a:pt x="77" y="616"/>
                </a:cubicBezTo>
                <a:cubicBezTo>
                  <a:pt x="67" y="612"/>
                  <a:pt x="67" y="612"/>
                  <a:pt x="67" y="612"/>
                </a:cubicBezTo>
                <a:cubicBezTo>
                  <a:pt x="75" y="610"/>
                  <a:pt x="75" y="610"/>
                  <a:pt x="75" y="610"/>
                </a:cubicBezTo>
                <a:cubicBezTo>
                  <a:pt x="67" y="606"/>
                  <a:pt x="67" y="606"/>
                  <a:pt x="67" y="606"/>
                </a:cubicBezTo>
                <a:cubicBezTo>
                  <a:pt x="67" y="606"/>
                  <a:pt x="76" y="600"/>
                  <a:pt x="84" y="607"/>
                </a:cubicBezTo>
                <a:cubicBezTo>
                  <a:pt x="88" y="610"/>
                  <a:pt x="90" y="616"/>
                  <a:pt x="83" y="621"/>
                </a:cubicBezTo>
                <a:cubicBezTo>
                  <a:pt x="80" y="624"/>
                  <a:pt x="73" y="623"/>
                  <a:pt x="64" y="617"/>
                </a:cubicBezTo>
                <a:close/>
                <a:moveTo>
                  <a:pt x="67" y="602"/>
                </a:moveTo>
                <a:cubicBezTo>
                  <a:pt x="72" y="592"/>
                  <a:pt x="72" y="592"/>
                  <a:pt x="72" y="592"/>
                </a:cubicBezTo>
                <a:cubicBezTo>
                  <a:pt x="64" y="596"/>
                  <a:pt x="64" y="596"/>
                  <a:pt x="64" y="596"/>
                </a:cubicBezTo>
                <a:cubicBezTo>
                  <a:pt x="67" y="587"/>
                  <a:pt x="67" y="587"/>
                  <a:pt x="67" y="587"/>
                </a:cubicBezTo>
                <a:cubicBezTo>
                  <a:pt x="67" y="587"/>
                  <a:pt x="63" y="590"/>
                  <a:pt x="59" y="594"/>
                </a:cubicBezTo>
                <a:cubicBezTo>
                  <a:pt x="60" y="583"/>
                  <a:pt x="66" y="579"/>
                  <a:pt x="71" y="578"/>
                </a:cubicBezTo>
                <a:cubicBezTo>
                  <a:pt x="77" y="578"/>
                  <a:pt x="81" y="582"/>
                  <a:pt x="80" y="586"/>
                </a:cubicBezTo>
                <a:cubicBezTo>
                  <a:pt x="78" y="597"/>
                  <a:pt x="67" y="602"/>
                  <a:pt x="67" y="602"/>
                </a:cubicBezTo>
                <a:close/>
                <a:moveTo>
                  <a:pt x="23" y="609"/>
                </a:moveTo>
                <a:cubicBezTo>
                  <a:pt x="23" y="608"/>
                  <a:pt x="23" y="607"/>
                  <a:pt x="24" y="606"/>
                </a:cubicBezTo>
                <a:cubicBezTo>
                  <a:pt x="25" y="605"/>
                  <a:pt x="27" y="604"/>
                  <a:pt x="30" y="603"/>
                </a:cubicBezTo>
                <a:cubicBezTo>
                  <a:pt x="36" y="602"/>
                  <a:pt x="40" y="603"/>
                  <a:pt x="41" y="604"/>
                </a:cubicBezTo>
                <a:cubicBezTo>
                  <a:pt x="30" y="610"/>
                  <a:pt x="30" y="610"/>
                  <a:pt x="30" y="610"/>
                </a:cubicBezTo>
                <a:cubicBezTo>
                  <a:pt x="41" y="610"/>
                  <a:pt x="41" y="610"/>
                  <a:pt x="41" y="610"/>
                </a:cubicBezTo>
                <a:cubicBezTo>
                  <a:pt x="33" y="618"/>
                  <a:pt x="33" y="618"/>
                  <a:pt x="33" y="618"/>
                </a:cubicBezTo>
                <a:cubicBezTo>
                  <a:pt x="45" y="615"/>
                  <a:pt x="45" y="615"/>
                  <a:pt x="45" y="615"/>
                </a:cubicBezTo>
                <a:cubicBezTo>
                  <a:pt x="45" y="615"/>
                  <a:pt x="41" y="624"/>
                  <a:pt x="33" y="625"/>
                </a:cubicBezTo>
                <a:cubicBezTo>
                  <a:pt x="30" y="625"/>
                  <a:pt x="24" y="623"/>
                  <a:pt x="22" y="619"/>
                </a:cubicBezTo>
                <a:cubicBezTo>
                  <a:pt x="22" y="613"/>
                  <a:pt x="23" y="609"/>
                  <a:pt x="23" y="609"/>
                </a:cubicBezTo>
                <a:close/>
                <a:moveTo>
                  <a:pt x="134" y="920"/>
                </a:moveTo>
                <a:cubicBezTo>
                  <a:pt x="134" y="914"/>
                  <a:pt x="135" y="910"/>
                  <a:pt x="144" y="907"/>
                </a:cubicBezTo>
                <a:cubicBezTo>
                  <a:pt x="149" y="907"/>
                  <a:pt x="154" y="908"/>
                  <a:pt x="155" y="909"/>
                </a:cubicBezTo>
                <a:cubicBezTo>
                  <a:pt x="143" y="914"/>
                  <a:pt x="143" y="914"/>
                  <a:pt x="143" y="914"/>
                </a:cubicBezTo>
                <a:cubicBezTo>
                  <a:pt x="155" y="915"/>
                  <a:pt x="155" y="915"/>
                  <a:pt x="155" y="915"/>
                </a:cubicBezTo>
                <a:cubicBezTo>
                  <a:pt x="147" y="923"/>
                  <a:pt x="147" y="923"/>
                  <a:pt x="147" y="923"/>
                </a:cubicBezTo>
                <a:cubicBezTo>
                  <a:pt x="158" y="920"/>
                  <a:pt x="158" y="920"/>
                  <a:pt x="158" y="920"/>
                </a:cubicBezTo>
                <a:cubicBezTo>
                  <a:pt x="158" y="920"/>
                  <a:pt x="154" y="929"/>
                  <a:pt x="147" y="930"/>
                </a:cubicBezTo>
                <a:cubicBezTo>
                  <a:pt x="142" y="930"/>
                  <a:pt x="135" y="926"/>
                  <a:pt x="134" y="920"/>
                </a:cubicBezTo>
                <a:close/>
                <a:moveTo>
                  <a:pt x="178" y="922"/>
                </a:moveTo>
                <a:cubicBezTo>
                  <a:pt x="190" y="921"/>
                  <a:pt x="190" y="921"/>
                  <a:pt x="190" y="921"/>
                </a:cubicBezTo>
                <a:cubicBezTo>
                  <a:pt x="180" y="916"/>
                  <a:pt x="180" y="916"/>
                  <a:pt x="180" y="916"/>
                </a:cubicBezTo>
                <a:cubicBezTo>
                  <a:pt x="189" y="915"/>
                  <a:pt x="189" y="915"/>
                  <a:pt x="189" y="915"/>
                </a:cubicBezTo>
                <a:cubicBezTo>
                  <a:pt x="181" y="910"/>
                  <a:pt x="181" y="910"/>
                  <a:pt x="181" y="910"/>
                </a:cubicBezTo>
                <a:cubicBezTo>
                  <a:pt x="181" y="910"/>
                  <a:pt x="190" y="905"/>
                  <a:pt x="198" y="911"/>
                </a:cubicBezTo>
                <a:cubicBezTo>
                  <a:pt x="202" y="915"/>
                  <a:pt x="204" y="921"/>
                  <a:pt x="197" y="926"/>
                </a:cubicBezTo>
                <a:cubicBezTo>
                  <a:pt x="193" y="928"/>
                  <a:pt x="187" y="928"/>
                  <a:pt x="178" y="922"/>
                </a:cubicBezTo>
                <a:close/>
                <a:moveTo>
                  <a:pt x="178" y="939"/>
                </a:moveTo>
                <a:cubicBezTo>
                  <a:pt x="177" y="943"/>
                  <a:pt x="173" y="948"/>
                  <a:pt x="166" y="947"/>
                </a:cubicBezTo>
                <a:cubicBezTo>
                  <a:pt x="162" y="945"/>
                  <a:pt x="157" y="940"/>
                  <a:pt x="158" y="934"/>
                </a:cubicBezTo>
                <a:cubicBezTo>
                  <a:pt x="159" y="929"/>
                  <a:pt x="160" y="927"/>
                  <a:pt x="162" y="924"/>
                </a:cubicBezTo>
                <a:cubicBezTo>
                  <a:pt x="162" y="929"/>
                  <a:pt x="163" y="938"/>
                  <a:pt x="163" y="938"/>
                </a:cubicBezTo>
                <a:cubicBezTo>
                  <a:pt x="163" y="938"/>
                  <a:pt x="168" y="927"/>
                  <a:pt x="168" y="927"/>
                </a:cubicBezTo>
                <a:cubicBezTo>
                  <a:pt x="172" y="937"/>
                  <a:pt x="172" y="937"/>
                  <a:pt x="172" y="937"/>
                </a:cubicBezTo>
                <a:cubicBezTo>
                  <a:pt x="174" y="923"/>
                  <a:pt x="174" y="923"/>
                  <a:pt x="174" y="923"/>
                </a:cubicBezTo>
                <a:cubicBezTo>
                  <a:pt x="174" y="923"/>
                  <a:pt x="180" y="931"/>
                  <a:pt x="178" y="939"/>
                </a:cubicBezTo>
                <a:close/>
                <a:moveTo>
                  <a:pt x="180" y="906"/>
                </a:moveTo>
                <a:cubicBezTo>
                  <a:pt x="186" y="897"/>
                  <a:pt x="186" y="897"/>
                  <a:pt x="186" y="897"/>
                </a:cubicBezTo>
                <a:cubicBezTo>
                  <a:pt x="177" y="901"/>
                  <a:pt x="177" y="901"/>
                  <a:pt x="177" y="901"/>
                </a:cubicBezTo>
                <a:cubicBezTo>
                  <a:pt x="181" y="891"/>
                  <a:pt x="181" y="891"/>
                  <a:pt x="181" y="891"/>
                </a:cubicBezTo>
                <a:cubicBezTo>
                  <a:pt x="181" y="891"/>
                  <a:pt x="177" y="894"/>
                  <a:pt x="173" y="898"/>
                </a:cubicBezTo>
                <a:cubicBezTo>
                  <a:pt x="173" y="887"/>
                  <a:pt x="179" y="883"/>
                  <a:pt x="185" y="882"/>
                </a:cubicBezTo>
                <a:cubicBezTo>
                  <a:pt x="191" y="883"/>
                  <a:pt x="194" y="886"/>
                  <a:pt x="194" y="891"/>
                </a:cubicBezTo>
                <a:cubicBezTo>
                  <a:pt x="192" y="901"/>
                  <a:pt x="181" y="906"/>
                  <a:pt x="180" y="906"/>
                </a:cubicBezTo>
                <a:close/>
                <a:moveTo>
                  <a:pt x="173" y="915"/>
                </a:moveTo>
                <a:cubicBezTo>
                  <a:pt x="171" y="918"/>
                  <a:pt x="167" y="919"/>
                  <a:pt x="164" y="916"/>
                </a:cubicBezTo>
                <a:cubicBezTo>
                  <a:pt x="162" y="914"/>
                  <a:pt x="161" y="910"/>
                  <a:pt x="163" y="907"/>
                </a:cubicBezTo>
                <a:cubicBezTo>
                  <a:pt x="165" y="904"/>
                  <a:pt x="169" y="904"/>
                  <a:pt x="172" y="906"/>
                </a:cubicBezTo>
                <a:cubicBezTo>
                  <a:pt x="175" y="908"/>
                  <a:pt x="175" y="912"/>
                  <a:pt x="173" y="915"/>
                </a:cubicBezTo>
                <a:close/>
                <a:moveTo>
                  <a:pt x="169" y="898"/>
                </a:moveTo>
                <a:cubicBezTo>
                  <a:pt x="164" y="891"/>
                  <a:pt x="164" y="891"/>
                  <a:pt x="164" y="891"/>
                </a:cubicBezTo>
                <a:cubicBezTo>
                  <a:pt x="163" y="899"/>
                  <a:pt x="163" y="899"/>
                  <a:pt x="163" y="899"/>
                </a:cubicBezTo>
                <a:cubicBezTo>
                  <a:pt x="156" y="892"/>
                  <a:pt x="156" y="892"/>
                  <a:pt x="156" y="892"/>
                </a:cubicBezTo>
                <a:cubicBezTo>
                  <a:pt x="156" y="892"/>
                  <a:pt x="159" y="904"/>
                  <a:pt x="159" y="904"/>
                </a:cubicBezTo>
                <a:cubicBezTo>
                  <a:pt x="150" y="900"/>
                  <a:pt x="149" y="895"/>
                  <a:pt x="150" y="891"/>
                </a:cubicBezTo>
                <a:cubicBezTo>
                  <a:pt x="154" y="882"/>
                  <a:pt x="163" y="884"/>
                  <a:pt x="167" y="886"/>
                </a:cubicBezTo>
                <a:cubicBezTo>
                  <a:pt x="174" y="892"/>
                  <a:pt x="169" y="898"/>
                  <a:pt x="169" y="898"/>
                </a:cubicBezTo>
                <a:close/>
                <a:moveTo>
                  <a:pt x="185" y="954"/>
                </a:moveTo>
                <a:cubicBezTo>
                  <a:pt x="185" y="954"/>
                  <a:pt x="185" y="954"/>
                  <a:pt x="185" y="954"/>
                </a:cubicBezTo>
                <a:cubicBezTo>
                  <a:pt x="185" y="954"/>
                  <a:pt x="185" y="954"/>
                  <a:pt x="185" y="954"/>
                </a:cubicBezTo>
                <a:cubicBezTo>
                  <a:pt x="183" y="958"/>
                  <a:pt x="179" y="960"/>
                  <a:pt x="178" y="964"/>
                </a:cubicBezTo>
                <a:cubicBezTo>
                  <a:pt x="166" y="955"/>
                  <a:pt x="155" y="945"/>
                  <a:pt x="143" y="933"/>
                </a:cubicBezTo>
                <a:cubicBezTo>
                  <a:pt x="143" y="933"/>
                  <a:pt x="143" y="933"/>
                  <a:pt x="143" y="933"/>
                </a:cubicBezTo>
                <a:cubicBezTo>
                  <a:pt x="147" y="934"/>
                  <a:pt x="147" y="934"/>
                  <a:pt x="147" y="934"/>
                </a:cubicBezTo>
                <a:cubicBezTo>
                  <a:pt x="154" y="933"/>
                  <a:pt x="154" y="933"/>
                  <a:pt x="154" y="933"/>
                </a:cubicBezTo>
                <a:cubicBezTo>
                  <a:pt x="154" y="934"/>
                  <a:pt x="154" y="934"/>
                  <a:pt x="154" y="934"/>
                </a:cubicBezTo>
                <a:cubicBezTo>
                  <a:pt x="154" y="935"/>
                  <a:pt x="154" y="937"/>
                  <a:pt x="154" y="940"/>
                </a:cubicBezTo>
                <a:cubicBezTo>
                  <a:pt x="155" y="944"/>
                  <a:pt x="158" y="947"/>
                  <a:pt x="161" y="949"/>
                </a:cubicBezTo>
                <a:cubicBezTo>
                  <a:pt x="163" y="950"/>
                  <a:pt x="164" y="951"/>
                  <a:pt x="166" y="951"/>
                </a:cubicBezTo>
                <a:cubicBezTo>
                  <a:pt x="169" y="952"/>
                  <a:pt x="172" y="951"/>
                  <a:pt x="175" y="950"/>
                </a:cubicBezTo>
                <a:cubicBezTo>
                  <a:pt x="178" y="949"/>
                  <a:pt x="179" y="946"/>
                  <a:pt x="181" y="944"/>
                </a:cubicBezTo>
                <a:cubicBezTo>
                  <a:pt x="182" y="942"/>
                  <a:pt x="183" y="939"/>
                  <a:pt x="183" y="937"/>
                </a:cubicBezTo>
                <a:cubicBezTo>
                  <a:pt x="183" y="935"/>
                  <a:pt x="183" y="932"/>
                  <a:pt x="182" y="929"/>
                </a:cubicBezTo>
                <a:cubicBezTo>
                  <a:pt x="182" y="930"/>
                  <a:pt x="185" y="931"/>
                  <a:pt x="186" y="931"/>
                </a:cubicBezTo>
                <a:cubicBezTo>
                  <a:pt x="187" y="932"/>
                  <a:pt x="189" y="932"/>
                  <a:pt x="191" y="932"/>
                </a:cubicBezTo>
                <a:cubicBezTo>
                  <a:pt x="193" y="932"/>
                  <a:pt x="196" y="932"/>
                  <a:pt x="198" y="931"/>
                </a:cubicBezTo>
                <a:cubicBezTo>
                  <a:pt x="201" y="930"/>
                  <a:pt x="203" y="928"/>
                  <a:pt x="205" y="925"/>
                </a:cubicBezTo>
                <a:cubicBezTo>
                  <a:pt x="206" y="923"/>
                  <a:pt x="207" y="920"/>
                  <a:pt x="207" y="918"/>
                </a:cubicBezTo>
                <a:cubicBezTo>
                  <a:pt x="207" y="915"/>
                  <a:pt x="205" y="913"/>
                  <a:pt x="204" y="911"/>
                </a:cubicBezTo>
                <a:cubicBezTo>
                  <a:pt x="201" y="907"/>
                  <a:pt x="194" y="904"/>
                  <a:pt x="191" y="904"/>
                </a:cubicBezTo>
                <a:cubicBezTo>
                  <a:pt x="196" y="897"/>
                  <a:pt x="198" y="894"/>
                  <a:pt x="198" y="890"/>
                </a:cubicBezTo>
                <a:cubicBezTo>
                  <a:pt x="198" y="885"/>
                  <a:pt x="195" y="882"/>
                  <a:pt x="192" y="879"/>
                </a:cubicBezTo>
                <a:cubicBezTo>
                  <a:pt x="184" y="875"/>
                  <a:pt x="179" y="879"/>
                  <a:pt x="179" y="879"/>
                </a:cubicBezTo>
                <a:cubicBezTo>
                  <a:pt x="175" y="881"/>
                  <a:pt x="173" y="887"/>
                  <a:pt x="173" y="887"/>
                </a:cubicBezTo>
                <a:cubicBezTo>
                  <a:pt x="173" y="887"/>
                  <a:pt x="171" y="885"/>
                  <a:pt x="168" y="883"/>
                </a:cubicBezTo>
                <a:cubicBezTo>
                  <a:pt x="166" y="881"/>
                  <a:pt x="163" y="881"/>
                  <a:pt x="161" y="880"/>
                </a:cubicBezTo>
                <a:cubicBezTo>
                  <a:pt x="153" y="879"/>
                  <a:pt x="144" y="889"/>
                  <a:pt x="147" y="897"/>
                </a:cubicBezTo>
                <a:cubicBezTo>
                  <a:pt x="147" y="899"/>
                  <a:pt x="148" y="900"/>
                  <a:pt x="149" y="901"/>
                </a:cubicBezTo>
                <a:cubicBezTo>
                  <a:pt x="149" y="902"/>
                  <a:pt x="150" y="903"/>
                  <a:pt x="151" y="903"/>
                </a:cubicBezTo>
                <a:cubicBezTo>
                  <a:pt x="148" y="903"/>
                  <a:pt x="144" y="904"/>
                  <a:pt x="141" y="905"/>
                </a:cubicBezTo>
                <a:cubicBezTo>
                  <a:pt x="140" y="905"/>
                  <a:pt x="139" y="905"/>
                  <a:pt x="138" y="905"/>
                </a:cubicBezTo>
                <a:cubicBezTo>
                  <a:pt x="135" y="907"/>
                  <a:pt x="133" y="909"/>
                  <a:pt x="132" y="912"/>
                </a:cubicBezTo>
                <a:cubicBezTo>
                  <a:pt x="130" y="915"/>
                  <a:pt x="130" y="918"/>
                  <a:pt x="130" y="920"/>
                </a:cubicBezTo>
                <a:cubicBezTo>
                  <a:pt x="124" y="914"/>
                  <a:pt x="118" y="908"/>
                  <a:pt x="111" y="901"/>
                </a:cubicBezTo>
                <a:cubicBezTo>
                  <a:pt x="18" y="796"/>
                  <a:pt x="18" y="668"/>
                  <a:pt x="21" y="625"/>
                </a:cubicBezTo>
                <a:cubicBezTo>
                  <a:pt x="22" y="626"/>
                  <a:pt x="23" y="626"/>
                  <a:pt x="23" y="627"/>
                </a:cubicBezTo>
                <a:cubicBezTo>
                  <a:pt x="26" y="628"/>
                  <a:pt x="28" y="628"/>
                  <a:pt x="30" y="629"/>
                </a:cubicBezTo>
                <a:cubicBezTo>
                  <a:pt x="33" y="629"/>
                  <a:pt x="33" y="629"/>
                  <a:pt x="33" y="629"/>
                </a:cubicBezTo>
                <a:cubicBezTo>
                  <a:pt x="40" y="628"/>
                  <a:pt x="40" y="628"/>
                  <a:pt x="40" y="628"/>
                </a:cubicBezTo>
                <a:cubicBezTo>
                  <a:pt x="40" y="630"/>
                  <a:pt x="40" y="630"/>
                  <a:pt x="40" y="630"/>
                </a:cubicBezTo>
                <a:cubicBezTo>
                  <a:pt x="40" y="631"/>
                  <a:pt x="40" y="632"/>
                  <a:pt x="40" y="635"/>
                </a:cubicBezTo>
                <a:cubicBezTo>
                  <a:pt x="41" y="640"/>
                  <a:pt x="44" y="643"/>
                  <a:pt x="48" y="645"/>
                </a:cubicBezTo>
                <a:cubicBezTo>
                  <a:pt x="49" y="646"/>
                  <a:pt x="51" y="646"/>
                  <a:pt x="52" y="646"/>
                </a:cubicBezTo>
                <a:cubicBezTo>
                  <a:pt x="56" y="647"/>
                  <a:pt x="59" y="647"/>
                  <a:pt x="61" y="645"/>
                </a:cubicBezTo>
                <a:cubicBezTo>
                  <a:pt x="64" y="644"/>
                  <a:pt x="66" y="642"/>
                  <a:pt x="67" y="639"/>
                </a:cubicBezTo>
                <a:cubicBezTo>
                  <a:pt x="68" y="638"/>
                  <a:pt x="70" y="635"/>
                  <a:pt x="69" y="632"/>
                </a:cubicBezTo>
                <a:cubicBezTo>
                  <a:pt x="69" y="630"/>
                  <a:pt x="69" y="627"/>
                  <a:pt x="68" y="625"/>
                </a:cubicBezTo>
                <a:cubicBezTo>
                  <a:pt x="68" y="625"/>
                  <a:pt x="71" y="626"/>
                  <a:pt x="72" y="626"/>
                </a:cubicBezTo>
                <a:cubicBezTo>
                  <a:pt x="74" y="627"/>
                  <a:pt x="76" y="627"/>
                  <a:pt x="78" y="628"/>
                </a:cubicBezTo>
                <a:cubicBezTo>
                  <a:pt x="80" y="628"/>
                  <a:pt x="82" y="627"/>
                  <a:pt x="84" y="627"/>
                </a:cubicBezTo>
                <a:cubicBezTo>
                  <a:pt x="87" y="626"/>
                  <a:pt x="90" y="623"/>
                  <a:pt x="91" y="620"/>
                </a:cubicBezTo>
                <a:cubicBezTo>
                  <a:pt x="93" y="618"/>
                  <a:pt x="93" y="615"/>
                  <a:pt x="93" y="613"/>
                </a:cubicBezTo>
                <a:cubicBezTo>
                  <a:pt x="94" y="610"/>
                  <a:pt x="92" y="608"/>
                  <a:pt x="90" y="606"/>
                </a:cubicBezTo>
                <a:cubicBezTo>
                  <a:pt x="88" y="602"/>
                  <a:pt x="80" y="600"/>
                  <a:pt x="78" y="599"/>
                </a:cubicBezTo>
                <a:cubicBezTo>
                  <a:pt x="83" y="593"/>
                  <a:pt x="84" y="589"/>
                  <a:pt x="84" y="585"/>
                </a:cubicBezTo>
                <a:cubicBezTo>
                  <a:pt x="84" y="583"/>
                  <a:pt x="84" y="581"/>
                  <a:pt x="83" y="579"/>
                </a:cubicBezTo>
                <a:cubicBezTo>
                  <a:pt x="86" y="580"/>
                  <a:pt x="94" y="582"/>
                  <a:pt x="97" y="581"/>
                </a:cubicBezTo>
                <a:cubicBezTo>
                  <a:pt x="98" y="581"/>
                  <a:pt x="99" y="580"/>
                  <a:pt x="101" y="580"/>
                </a:cubicBezTo>
                <a:cubicBezTo>
                  <a:pt x="102" y="579"/>
                  <a:pt x="102" y="578"/>
                  <a:pt x="102" y="578"/>
                </a:cubicBezTo>
                <a:cubicBezTo>
                  <a:pt x="107" y="578"/>
                  <a:pt x="107" y="578"/>
                  <a:pt x="107" y="578"/>
                </a:cubicBezTo>
                <a:cubicBezTo>
                  <a:pt x="107" y="577"/>
                  <a:pt x="107" y="577"/>
                  <a:pt x="107" y="577"/>
                </a:cubicBezTo>
                <a:cubicBezTo>
                  <a:pt x="111" y="576"/>
                  <a:pt x="113" y="574"/>
                  <a:pt x="116" y="571"/>
                </a:cubicBezTo>
                <a:cubicBezTo>
                  <a:pt x="116" y="570"/>
                  <a:pt x="117" y="568"/>
                  <a:pt x="118" y="567"/>
                </a:cubicBezTo>
                <a:cubicBezTo>
                  <a:pt x="118" y="567"/>
                  <a:pt x="118" y="567"/>
                  <a:pt x="118" y="567"/>
                </a:cubicBezTo>
                <a:cubicBezTo>
                  <a:pt x="119" y="567"/>
                  <a:pt x="120" y="567"/>
                  <a:pt x="121" y="567"/>
                </a:cubicBezTo>
                <a:cubicBezTo>
                  <a:pt x="123" y="567"/>
                  <a:pt x="125" y="567"/>
                  <a:pt x="127" y="566"/>
                </a:cubicBezTo>
                <a:cubicBezTo>
                  <a:pt x="130" y="570"/>
                  <a:pt x="138" y="573"/>
                  <a:pt x="141" y="570"/>
                </a:cubicBezTo>
                <a:cubicBezTo>
                  <a:pt x="147" y="566"/>
                  <a:pt x="149" y="557"/>
                  <a:pt x="153" y="550"/>
                </a:cubicBezTo>
                <a:cubicBezTo>
                  <a:pt x="155" y="548"/>
                  <a:pt x="157" y="547"/>
                  <a:pt x="158" y="545"/>
                </a:cubicBezTo>
                <a:cubicBezTo>
                  <a:pt x="158" y="545"/>
                  <a:pt x="158" y="545"/>
                  <a:pt x="159" y="545"/>
                </a:cubicBezTo>
                <a:cubicBezTo>
                  <a:pt x="159" y="545"/>
                  <a:pt x="159" y="545"/>
                  <a:pt x="159" y="545"/>
                </a:cubicBezTo>
                <a:cubicBezTo>
                  <a:pt x="158" y="547"/>
                  <a:pt x="156" y="550"/>
                  <a:pt x="156" y="552"/>
                </a:cubicBezTo>
                <a:cubicBezTo>
                  <a:pt x="156" y="552"/>
                  <a:pt x="156" y="552"/>
                  <a:pt x="156" y="552"/>
                </a:cubicBezTo>
                <a:cubicBezTo>
                  <a:pt x="158" y="552"/>
                  <a:pt x="159" y="551"/>
                  <a:pt x="160" y="552"/>
                </a:cubicBezTo>
                <a:cubicBezTo>
                  <a:pt x="159" y="555"/>
                  <a:pt x="156" y="556"/>
                  <a:pt x="155" y="560"/>
                </a:cubicBezTo>
                <a:cubicBezTo>
                  <a:pt x="157" y="561"/>
                  <a:pt x="163" y="554"/>
                  <a:pt x="164" y="550"/>
                </a:cubicBezTo>
                <a:cubicBezTo>
                  <a:pt x="165" y="550"/>
                  <a:pt x="166" y="550"/>
                  <a:pt x="167" y="550"/>
                </a:cubicBezTo>
                <a:cubicBezTo>
                  <a:pt x="167" y="550"/>
                  <a:pt x="167" y="550"/>
                  <a:pt x="167" y="550"/>
                </a:cubicBezTo>
                <a:cubicBezTo>
                  <a:pt x="167" y="556"/>
                  <a:pt x="161" y="562"/>
                  <a:pt x="163" y="568"/>
                </a:cubicBezTo>
                <a:cubicBezTo>
                  <a:pt x="163" y="568"/>
                  <a:pt x="163" y="568"/>
                  <a:pt x="163" y="568"/>
                </a:cubicBezTo>
                <a:cubicBezTo>
                  <a:pt x="163" y="568"/>
                  <a:pt x="163" y="568"/>
                  <a:pt x="163" y="568"/>
                </a:cubicBezTo>
                <a:cubicBezTo>
                  <a:pt x="165" y="566"/>
                  <a:pt x="165" y="563"/>
                  <a:pt x="166" y="561"/>
                </a:cubicBezTo>
                <a:cubicBezTo>
                  <a:pt x="167" y="559"/>
                  <a:pt x="170" y="558"/>
                  <a:pt x="171" y="556"/>
                </a:cubicBezTo>
                <a:cubicBezTo>
                  <a:pt x="172" y="554"/>
                  <a:pt x="171" y="550"/>
                  <a:pt x="172" y="547"/>
                </a:cubicBezTo>
                <a:cubicBezTo>
                  <a:pt x="173" y="546"/>
                  <a:pt x="176" y="547"/>
                  <a:pt x="178" y="547"/>
                </a:cubicBezTo>
                <a:cubicBezTo>
                  <a:pt x="182" y="548"/>
                  <a:pt x="177" y="555"/>
                  <a:pt x="177" y="558"/>
                </a:cubicBezTo>
                <a:cubicBezTo>
                  <a:pt x="177" y="561"/>
                  <a:pt x="178" y="563"/>
                  <a:pt x="178" y="565"/>
                </a:cubicBezTo>
                <a:cubicBezTo>
                  <a:pt x="178" y="565"/>
                  <a:pt x="179" y="565"/>
                  <a:pt x="179" y="565"/>
                </a:cubicBezTo>
                <a:cubicBezTo>
                  <a:pt x="180" y="564"/>
                  <a:pt x="180" y="562"/>
                  <a:pt x="180" y="560"/>
                </a:cubicBezTo>
                <a:cubicBezTo>
                  <a:pt x="182" y="556"/>
                  <a:pt x="183" y="553"/>
                  <a:pt x="184" y="549"/>
                </a:cubicBezTo>
                <a:cubicBezTo>
                  <a:pt x="185" y="549"/>
                  <a:pt x="185" y="549"/>
                  <a:pt x="185" y="549"/>
                </a:cubicBezTo>
                <a:cubicBezTo>
                  <a:pt x="185" y="551"/>
                  <a:pt x="186" y="552"/>
                  <a:pt x="186" y="553"/>
                </a:cubicBezTo>
                <a:cubicBezTo>
                  <a:pt x="186" y="556"/>
                  <a:pt x="185" y="558"/>
                  <a:pt x="185" y="561"/>
                </a:cubicBezTo>
                <a:cubicBezTo>
                  <a:pt x="184" y="565"/>
                  <a:pt x="184" y="569"/>
                  <a:pt x="184" y="572"/>
                </a:cubicBezTo>
                <a:cubicBezTo>
                  <a:pt x="183" y="572"/>
                  <a:pt x="181" y="572"/>
                  <a:pt x="180" y="572"/>
                </a:cubicBezTo>
                <a:cubicBezTo>
                  <a:pt x="175" y="573"/>
                  <a:pt x="171" y="575"/>
                  <a:pt x="168" y="580"/>
                </a:cubicBezTo>
                <a:cubicBezTo>
                  <a:pt x="167" y="582"/>
                  <a:pt x="166" y="587"/>
                  <a:pt x="166" y="589"/>
                </a:cubicBezTo>
                <a:cubicBezTo>
                  <a:pt x="166" y="598"/>
                  <a:pt x="169" y="603"/>
                  <a:pt x="177" y="608"/>
                </a:cubicBezTo>
                <a:cubicBezTo>
                  <a:pt x="179" y="609"/>
                  <a:pt x="184" y="612"/>
                  <a:pt x="188" y="612"/>
                </a:cubicBezTo>
                <a:cubicBezTo>
                  <a:pt x="188" y="612"/>
                  <a:pt x="188" y="612"/>
                  <a:pt x="188" y="612"/>
                </a:cubicBezTo>
                <a:cubicBezTo>
                  <a:pt x="196" y="611"/>
                  <a:pt x="196" y="611"/>
                  <a:pt x="196" y="611"/>
                </a:cubicBezTo>
                <a:cubicBezTo>
                  <a:pt x="197" y="609"/>
                  <a:pt x="200" y="609"/>
                  <a:pt x="202" y="608"/>
                </a:cubicBezTo>
                <a:cubicBezTo>
                  <a:pt x="205" y="606"/>
                  <a:pt x="208" y="603"/>
                  <a:pt x="210" y="599"/>
                </a:cubicBezTo>
                <a:cubicBezTo>
                  <a:pt x="215" y="590"/>
                  <a:pt x="213" y="577"/>
                  <a:pt x="212" y="570"/>
                </a:cubicBezTo>
                <a:cubicBezTo>
                  <a:pt x="212" y="569"/>
                  <a:pt x="211" y="567"/>
                  <a:pt x="211" y="565"/>
                </a:cubicBezTo>
                <a:cubicBezTo>
                  <a:pt x="213" y="565"/>
                  <a:pt x="214" y="567"/>
                  <a:pt x="216" y="568"/>
                </a:cubicBezTo>
                <a:cubicBezTo>
                  <a:pt x="219" y="569"/>
                  <a:pt x="222" y="571"/>
                  <a:pt x="226" y="573"/>
                </a:cubicBezTo>
                <a:cubicBezTo>
                  <a:pt x="231" y="575"/>
                  <a:pt x="235" y="574"/>
                  <a:pt x="239" y="575"/>
                </a:cubicBezTo>
                <a:cubicBezTo>
                  <a:pt x="239" y="575"/>
                  <a:pt x="239" y="575"/>
                  <a:pt x="239" y="575"/>
                </a:cubicBezTo>
                <a:cubicBezTo>
                  <a:pt x="245" y="574"/>
                  <a:pt x="245" y="574"/>
                  <a:pt x="245" y="574"/>
                </a:cubicBezTo>
                <a:cubicBezTo>
                  <a:pt x="245" y="574"/>
                  <a:pt x="254" y="570"/>
                  <a:pt x="255" y="568"/>
                </a:cubicBezTo>
                <a:cubicBezTo>
                  <a:pt x="261" y="564"/>
                  <a:pt x="264" y="556"/>
                  <a:pt x="266" y="547"/>
                </a:cubicBezTo>
                <a:cubicBezTo>
                  <a:pt x="265" y="540"/>
                  <a:pt x="265" y="540"/>
                  <a:pt x="265" y="540"/>
                </a:cubicBezTo>
                <a:cubicBezTo>
                  <a:pt x="264" y="539"/>
                  <a:pt x="261" y="532"/>
                  <a:pt x="259" y="530"/>
                </a:cubicBezTo>
                <a:cubicBezTo>
                  <a:pt x="257" y="527"/>
                  <a:pt x="250" y="523"/>
                  <a:pt x="245" y="522"/>
                </a:cubicBezTo>
                <a:cubicBezTo>
                  <a:pt x="243" y="522"/>
                  <a:pt x="241" y="522"/>
                  <a:pt x="239" y="522"/>
                </a:cubicBezTo>
                <a:cubicBezTo>
                  <a:pt x="239" y="522"/>
                  <a:pt x="239" y="522"/>
                  <a:pt x="239" y="522"/>
                </a:cubicBezTo>
                <a:cubicBezTo>
                  <a:pt x="241" y="520"/>
                  <a:pt x="243" y="517"/>
                  <a:pt x="245" y="515"/>
                </a:cubicBezTo>
                <a:cubicBezTo>
                  <a:pt x="248" y="510"/>
                  <a:pt x="252" y="504"/>
                  <a:pt x="255" y="498"/>
                </a:cubicBezTo>
                <a:cubicBezTo>
                  <a:pt x="261" y="487"/>
                  <a:pt x="263" y="473"/>
                  <a:pt x="270" y="465"/>
                </a:cubicBezTo>
                <a:cubicBezTo>
                  <a:pt x="273" y="460"/>
                  <a:pt x="278" y="456"/>
                  <a:pt x="283" y="453"/>
                </a:cubicBezTo>
                <a:cubicBezTo>
                  <a:pt x="285" y="452"/>
                  <a:pt x="287" y="451"/>
                  <a:pt x="289" y="450"/>
                </a:cubicBezTo>
                <a:cubicBezTo>
                  <a:pt x="289" y="450"/>
                  <a:pt x="289" y="449"/>
                  <a:pt x="290" y="450"/>
                </a:cubicBezTo>
                <a:cubicBezTo>
                  <a:pt x="289" y="448"/>
                  <a:pt x="289" y="448"/>
                  <a:pt x="289" y="448"/>
                </a:cubicBezTo>
                <a:cubicBezTo>
                  <a:pt x="287" y="446"/>
                  <a:pt x="287" y="446"/>
                  <a:pt x="287" y="446"/>
                </a:cubicBezTo>
                <a:cubicBezTo>
                  <a:pt x="287" y="447"/>
                  <a:pt x="285" y="446"/>
                  <a:pt x="286" y="446"/>
                </a:cubicBezTo>
                <a:cubicBezTo>
                  <a:pt x="285" y="446"/>
                  <a:pt x="285" y="446"/>
                  <a:pt x="285" y="446"/>
                </a:cubicBezTo>
                <a:cubicBezTo>
                  <a:pt x="285" y="446"/>
                  <a:pt x="285" y="446"/>
                  <a:pt x="285" y="446"/>
                </a:cubicBezTo>
                <a:cubicBezTo>
                  <a:pt x="280" y="446"/>
                  <a:pt x="274" y="445"/>
                  <a:pt x="268" y="445"/>
                </a:cubicBezTo>
                <a:cubicBezTo>
                  <a:pt x="267" y="445"/>
                  <a:pt x="267" y="445"/>
                  <a:pt x="267" y="445"/>
                </a:cubicBezTo>
                <a:cubicBezTo>
                  <a:pt x="267" y="441"/>
                  <a:pt x="268" y="438"/>
                  <a:pt x="268" y="435"/>
                </a:cubicBezTo>
                <a:cubicBezTo>
                  <a:pt x="267" y="433"/>
                  <a:pt x="267" y="431"/>
                  <a:pt x="267" y="428"/>
                </a:cubicBezTo>
                <a:cubicBezTo>
                  <a:pt x="273" y="430"/>
                  <a:pt x="273" y="430"/>
                  <a:pt x="273" y="430"/>
                </a:cubicBezTo>
                <a:cubicBezTo>
                  <a:pt x="278" y="431"/>
                  <a:pt x="282" y="430"/>
                  <a:pt x="287" y="429"/>
                </a:cubicBezTo>
                <a:cubicBezTo>
                  <a:pt x="293" y="426"/>
                  <a:pt x="293" y="426"/>
                  <a:pt x="293" y="426"/>
                </a:cubicBezTo>
                <a:cubicBezTo>
                  <a:pt x="293" y="426"/>
                  <a:pt x="290" y="423"/>
                  <a:pt x="290" y="423"/>
                </a:cubicBezTo>
                <a:cubicBezTo>
                  <a:pt x="287" y="421"/>
                  <a:pt x="284" y="419"/>
                  <a:pt x="281" y="417"/>
                </a:cubicBezTo>
                <a:cubicBezTo>
                  <a:pt x="278" y="415"/>
                  <a:pt x="275" y="414"/>
                  <a:pt x="272" y="413"/>
                </a:cubicBezTo>
                <a:cubicBezTo>
                  <a:pt x="272" y="413"/>
                  <a:pt x="272" y="412"/>
                  <a:pt x="272" y="412"/>
                </a:cubicBezTo>
                <a:cubicBezTo>
                  <a:pt x="272" y="412"/>
                  <a:pt x="272" y="411"/>
                  <a:pt x="274" y="407"/>
                </a:cubicBezTo>
                <a:cubicBezTo>
                  <a:pt x="274" y="407"/>
                  <a:pt x="274" y="407"/>
                  <a:pt x="273" y="407"/>
                </a:cubicBezTo>
                <a:cubicBezTo>
                  <a:pt x="273" y="407"/>
                  <a:pt x="273" y="407"/>
                  <a:pt x="273" y="407"/>
                </a:cubicBezTo>
                <a:cubicBezTo>
                  <a:pt x="273" y="406"/>
                  <a:pt x="275" y="405"/>
                  <a:pt x="275" y="404"/>
                </a:cubicBezTo>
                <a:cubicBezTo>
                  <a:pt x="277" y="401"/>
                  <a:pt x="279" y="397"/>
                  <a:pt x="281" y="393"/>
                </a:cubicBezTo>
                <a:cubicBezTo>
                  <a:pt x="281" y="393"/>
                  <a:pt x="281" y="393"/>
                  <a:pt x="281" y="393"/>
                </a:cubicBezTo>
                <a:cubicBezTo>
                  <a:pt x="279" y="392"/>
                  <a:pt x="276" y="393"/>
                  <a:pt x="274" y="393"/>
                </a:cubicBezTo>
                <a:cubicBezTo>
                  <a:pt x="268" y="394"/>
                  <a:pt x="261" y="396"/>
                  <a:pt x="257" y="400"/>
                </a:cubicBezTo>
                <a:cubicBezTo>
                  <a:pt x="255" y="401"/>
                  <a:pt x="256" y="393"/>
                  <a:pt x="257" y="390"/>
                </a:cubicBezTo>
                <a:cubicBezTo>
                  <a:pt x="257" y="385"/>
                  <a:pt x="255" y="382"/>
                  <a:pt x="252" y="378"/>
                </a:cubicBezTo>
                <a:cubicBezTo>
                  <a:pt x="260" y="377"/>
                  <a:pt x="265" y="376"/>
                  <a:pt x="265" y="376"/>
                </a:cubicBezTo>
                <a:cubicBezTo>
                  <a:pt x="277" y="375"/>
                  <a:pt x="277" y="375"/>
                  <a:pt x="277" y="375"/>
                </a:cubicBezTo>
                <a:cubicBezTo>
                  <a:pt x="282" y="383"/>
                  <a:pt x="282" y="383"/>
                  <a:pt x="282" y="383"/>
                </a:cubicBezTo>
                <a:cubicBezTo>
                  <a:pt x="331" y="490"/>
                  <a:pt x="331" y="490"/>
                  <a:pt x="331" y="490"/>
                </a:cubicBezTo>
                <a:cubicBezTo>
                  <a:pt x="331" y="490"/>
                  <a:pt x="332" y="493"/>
                  <a:pt x="335" y="497"/>
                </a:cubicBezTo>
                <a:cubicBezTo>
                  <a:pt x="334" y="498"/>
                  <a:pt x="334" y="498"/>
                  <a:pt x="334" y="498"/>
                </a:cubicBezTo>
                <a:cubicBezTo>
                  <a:pt x="330" y="500"/>
                  <a:pt x="327" y="506"/>
                  <a:pt x="327" y="506"/>
                </a:cubicBezTo>
                <a:cubicBezTo>
                  <a:pt x="327" y="506"/>
                  <a:pt x="326" y="505"/>
                  <a:pt x="322" y="502"/>
                </a:cubicBezTo>
                <a:cubicBezTo>
                  <a:pt x="320" y="500"/>
                  <a:pt x="317" y="500"/>
                  <a:pt x="315" y="499"/>
                </a:cubicBezTo>
                <a:cubicBezTo>
                  <a:pt x="306" y="499"/>
                  <a:pt x="297" y="508"/>
                  <a:pt x="300" y="517"/>
                </a:cubicBezTo>
                <a:cubicBezTo>
                  <a:pt x="300" y="519"/>
                  <a:pt x="301" y="520"/>
                  <a:pt x="302" y="521"/>
                </a:cubicBezTo>
                <a:cubicBezTo>
                  <a:pt x="302" y="522"/>
                  <a:pt x="304" y="524"/>
                  <a:pt x="305" y="524"/>
                </a:cubicBezTo>
                <a:cubicBezTo>
                  <a:pt x="301" y="523"/>
                  <a:pt x="297" y="524"/>
                  <a:pt x="294" y="525"/>
                </a:cubicBezTo>
                <a:cubicBezTo>
                  <a:pt x="293" y="525"/>
                  <a:pt x="292" y="525"/>
                  <a:pt x="291" y="526"/>
                </a:cubicBezTo>
                <a:cubicBezTo>
                  <a:pt x="287" y="527"/>
                  <a:pt x="286" y="530"/>
                  <a:pt x="284" y="533"/>
                </a:cubicBezTo>
                <a:cubicBezTo>
                  <a:pt x="282" y="536"/>
                  <a:pt x="282" y="540"/>
                  <a:pt x="283" y="543"/>
                </a:cubicBezTo>
                <a:cubicBezTo>
                  <a:pt x="284" y="546"/>
                  <a:pt x="287" y="551"/>
                  <a:pt x="290" y="553"/>
                </a:cubicBezTo>
                <a:cubicBezTo>
                  <a:pt x="292" y="554"/>
                  <a:pt x="294" y="555"/>
                  <a:pt x="296" y="555"/>
                </a:cubicBezTo>
                <a:cubicBezTo>
                  <a:pt x="300" y="555"/>
                  <a:pt x="300" y="555"/>
                  <a:pt x="300" y="555"/>
                </a:cubicBezTo>
                <a:cubicBezTo>
                  <a:pt x="307" y="554"/>
                  <a:pt x="307" y="554"/>
                  <a:pt x="307" y="554"/>
                </a:cubicBezTo>
                <a:cubicBezTo>
                  <a:pt x="307" y="556"/>
                  <a:pt x="307" y="556"/>
                  <a:pt x="307" y="556"/>
                </a:cubicBezTo>
                <a:cubicBezTo>
                  <a:pt x="307" y="557"/>
                  <a:pt x="307" y="559"/>
                  <a:pt x="308" y="562"/>
                </a:cubicBezTo>
                <a:cubicBezTo>
                  <a:pt x="308" y="566"/>
                  <a:pt x="312" y="570"/>
                  <a:pt x="315" y="572"/>
                </a:cubicBezTo>
                <a:cubicBezTo>
                  <a:pt x="317" y="573"/>
                  <a:pt x="319" y="573"/>
                  <a:pt x="320" y="573"/>
                </a:cubicBezTo>
                <a:cubicBezTo>
                  <a:pt x="323" y="574"/>
                  <a:pt x="327" y="574"/>
                  <a:pt x="330" y="572"/>
                </a:cubicBezTo>
                <a:cubicBezTo>
                  <a:pt x="332" y="571"/>
                  <a:pt x="334" y="569"/>
                  <a:pt x="336" y="566"/>
                </a:cubicBezTo>
                <a:cubicBezTo>
                  <a:pt x="337" y="564"/>
                  <a:pt x="338" y="561"/>
                  <a:pt x="338" y="559"/>
                </a:cubicBezTo>
                <a:cubicBezTo>
                  <a:pt x="338" y="556"/>
                  <a:pt x="338" y="553"/>
                  <a:pt x="337" y="551"/>
                </a:cubicBezTo>
                <a:cubicBezTo>
                  <a:pt x="337" y="552"/>
                  <a:pt x="340" y="552"/>
                  <a:pt x="341" y="552"/>
                </a:cubicBezTo>
                <a:cubicBezTo>
                  <a:pt x="343" y="553"/>
                  <a:pt x="345" y="554"/>
                  <a:pt x="347" y="554"/>
                </a:cubicBezTo>
                <a:cubicBezTo>
                  <a:pt x="349" y="554"/>
                  <a:pt x="351" y="554"/>
                  <a:pt x="353" y="553"/>
                </a:cubicBezTo>
                <a:cubicBezTo>
                  <a:pt x="357" y="552"/>
                  <a:pt x="359" y="549"/>
                  <a:pt x="361" y="546"/>
                </a:cubicBezTo>
                <a:cubicBezTo>
                  <a:pt x="362" y="545"/>
                  <a:pt x="362" y="544"/>
                  <a:pt x="362" y="543"/>
                </a:cubicBezTo>
                <a:cubicBezTo>
                  <a:pt x="391" y="588"/>
                  <a:pt x="435" y="649"/>
                  <a:pt x="482" y="680"/>
                </a:cubicBezTo>
                <a:cubicBezTo>
                  <a:pt x="541" y="718"/>
                  <a:pt x="604" y="735"/>
                  <a:pt x="636" y="742"/>
                </a:cubicBezTo>
                <a:cubicBezTo>
                  <a:pt x="635" y="743"/>
                  <a:pt x="634" y="744"/>
                  <a:pt x="634" y="745"/>
                </a:cubicBezTo>
                <a:cubicBezTo>
                  <a:pt x="633" y="747"/>
                  <a:pt x="634" y="747"/>
                  <a:pt x="632" y="748"/>
                </a:cubicBezTo>
                <a:cubicBezTo>
                  <a:pt x="631" y="748"/>
                  <a:pt x="628" y="750"/>
                  <a:pt x="626" y="754"/>
                </a:cubicBezTo>
                <a:cubicBezTo>
                  <a:pt x="624" y="758"/>
                  <a:pt x="625" y="757"/>
                  <a:pt x="624" y="760"/>
                </a:cubicBezTo>
                <a:cubicBezTo>
                  <a:pt x="624" y="760"/>
                  <a:pt x="614" y="748"/>
                  <a:pt x="603" y="743"/>
                </a:cubicBezTo>
                <a:cubicBezTo>
                  <a:pt x="603" y="743"/>
                  <a:pt x="603" y="742"/>
                  <a:pt x="604" y="748"/>
                </a:cubicBezTo>
                <a:cubicBezTo>
                  <a:pt x="604" y="748"/>
                  <a:pt x="602" y="747"/>
                  <a:pt x="598" y="744"/>
                </a:cubicBezTo>
                <a:cubicBezTo>
                  <a:pt x="595" y="741"/>
                  <a:pt x="591" y="737"/>
                  <a:pt x="590" y="735"/>
                </a:cubicBezTo>
                <a:cubicBezTo>
                  <a:pt x="589" y="735"/>
                  <a:pt x="587" y="735"/>
                  <a:pt x="586" y="735"/>
                </a:cubicBezTo>
                <a:cubicBezTo>
                  <a:pt x="586" y="735"/>
                  <a:pt x="586" y="735"/>
                  <a:pt x="586" y="735"/>
                </a:cubicBezTo>
                <a:cubicBezTo>
                  <a:pt x="591" y="748"/>
                  <a:pt x="591" y="748"/>
                  <a:pt x="591" y="748"/>
                </a:cubicBezTo>
                <a:cubicBezTo>
                  <a:pt x="590" y="748"/>
                  <a:pt x="589" y="747"/>
                  <a:pt x="585" y="746"/>
                </a:cubicBezTo>
                <a:cubicBezTo>
                  <a:pt x="581" y="745"/>
                  <a:pt x="576" y="745"/>
                  <a:pt x="571" y="745"/>
                </a:cubicBezTo>
                <a:cubicBezTo>
                  <a:pt x="565" y="745"/>
                  <a:pt x="561" y="741"/>
                  <a:pt x="559" y="738"/>
                </a:cubicBezTo>
                <a:cubicBezTo>
                  <a:pt x="555" y="738"/>
                  <a:pt x="555" y="738"/>
                  <a:pt x="555" y="738"/>
                </a:cubicBezTo>
                <a:cubicBezTo>
                  <a:pt x="555" y="738"/>
                  <a:pt x="557" y="748"/>
                  <a:pt x="562" y="754"/>
                </a:cubicBezTo>
                <a:cubicBezTo>
                  <a:pt x="566" y="761"/>
                  <a:pt x="574" y="766"/>
                  <a:pt x="579" y="769"/>
                </a:cubicBezTo>
                <a:cubicBezTo>
                  <a:pt x="572" y="771"/>
                  <a:pt x="569" y="773"/>
                  <a:pt x="569" y="773"/>
                </a:cubicBezTo>
                <a:cubicBezTo>
                  <a:pt x="569" y="773"/>
                  <a:pt x="569" y="773"/>
                  <a:pt x="569" y="773"/>
                </a:cubicBezTo>
                <a:cubicBezTo>
                  <a:pt x="569" y="773"/>
                  <a:pt x="571" y="773"/>
                  <a:pt x="577" y="778"/>
                </a:cubicBezTo>
                <a:cubicBezTo>
                  <a:pt x="582" y="780"/>
                  <a:pt x="585" y="781"/>
                  <a:pt x="592" y="782"/>
                </a:cubicBezTo>
                <a:cubicBezTo>
                  <a:pt x="598" y="782"/>
                  <a:pt x="600" y="782"/>
                  <a:pt x="600" y="782"/>
                </a:cubicBezTo>
                <a:cubicBezTo>
                  <a:pt x="600" y="782"/>
                  <a:pt x="598" y="785"/>
                  <a:pt x="599" y="786"/>
                </a:cubicBezTo>
                <a:cubicBezTo>
                  <a:pt x="599" y="786"/>
                  <a:pt x="589" y="786"/>
                  <a:pt x="583" y="791"/>
                </a:cubicBezTo>
                <a:cubicBezTo>
                  <a:pt x="579" y="794"/>
                  <a:pt x="578" y="795"/>
                  <a:pt x="578" y="795"/>
                </a:cubicBezTo>
                <a:cubicBezTo>
                  <a:pt x="574" y="802"/>
                  <a:pt x="564" y="819"/>
                  <a:pt x="562" y="824"/>
                </a:cubicBezTo>
                <a:cubicBezTo>
                  <a:pt x="562" y="825"/>
                  <a:pt x="562" y="825"/>
                  <a:pt x="562" y="825"/>
                </a:cubicBezTo>
                <a:cubicBezTo>
                  <a:pt x="561" y="828"/>
                  <a:pt x="561" y="830"/>
                  <a:pt x="560" y="831"/>
                </a:cubicBezTo>
                <a:cubicBezTo>
                  <a:pt x="561" y="831"/>
                  <a:pt x="561" y="831"/>
                  <a:pt x="561" y="831"/>
                </a:cubicBezTo>
                <a:cubicBezTo>
                  <a:pt x="561" y="832"/>
                  <a:pt x="561" y="835"/>
                  <a:pt x="561" y="837"/>
                </a:cubicBezTo>
                <a:cubicBezTo>
                  <a:pt x="565" y="835"/>
                  <a:pt x="565" y="835"/>
                  <a:pt x="565" y="835"/>
                </a:cubicBezTo>
                <a:cubicBezTo>
                  <a:pt x="565" y="835"/>
                  <a:pt x="569" y="830"/>
                  <a:pt x="572" y="829"/>
                </a:cubicBezTo>
                <a:cubicBezTo>
                  <a:pt x="574" y="828"/>
                  <a:pt x="575" y="828"/>
                  <a:pt x="576" y="827"/>
                </a:cubicBezTo>
                <a:cubicBezTo>
                  <a:pt x="578" y="827"/>
                  <a:pt x="581" y="826"/>
                  <a:pt x="582" y="825"/>
                </a:cubicBezTo>
                <a:cubicBezTo>
                  <a:pt x="584" y="823"/>
                  <a:pt x="586" y="822"/>
                  <a:pt x="587" y="821"/>
                </a:cubicBezTo>
                <a:cubicBezTo>
                  <a:pt x="588" y="821"/>
                  <a:pt x="591" y="821"/>
                  <a:pt x="594" y="819"/>
                </a:cubicBezTo>
                <a:cubicBezTo>
                  <a:pt x="597" y="817"/>
                  <a:pt x="601" y="814"/>
                  <a:pt x="602" y="810"/>
                </a:cubicBezTo>
                <a:cubicBezTo>
                  <a:pt x="602" y="811"/>
                  <a:pt x="604" y="816"/>
                  <a:pt x="607" y="818"/>
                </a:cubicBezTo>
                <a:cubicBezTo>
                  <a:pt x="610" y="821"/>
                  <a:pt x="612" y="821"/>
                  <a:pt x="614" y="822"/>
                </a:cubicBezTo>
                <a:cubicBezTo>
                  <a:pt x="614" y="823"/>
                  <a:pt x="612" y="826"/>
                  <a:pt x="612" y="831"/>
                </a:cubicBezTo>
                <a:cubicBezTo>
                  <a:pt x="613" y="835"/>
                  <a:pt x="613" y="836"/>
                  <a:pt x="614" y="838"/>
                </a:cubicBezTo>
                <a:cubicBezTo>
                  <a:pt x="616" y="841"/>
                  <a:pt x="625" y="850"/>
                  <a:pt x="629" y="854"/>
                </a:cubicBezTo>
                <a:cubicBezTo>
                  <a:pt x="627" y="853"/>
                  <a:pt x="623" y="851"/>
                  <a:pt x="622" y="851"/>
                </a:cubicBezTo>
                <a:cubicBezTo>
                  <a:pt x="620" y="851"/>
                  <a:pt x="618" y="849"/>
                  <a:pt x="616" y="849"/>
                </a:cubicBezTo>
                <a:cubicBezTo>
                  <a:pt x="613" y="847"/>
                  <a:pt x="602" y="845"/>
                  <a:pt x="598" y="846"/>
                </a:cubicBezTo>
                <a:cubicBezTo>
                  <a:pt x="597" y="846"/>
                  <a:pt x="593" y="848"/>
                  <a:pt x="593" y="848"/>
                </a:cubicBezTo>
                <a:cubicBezTo>
                  <a:pt x="593" y="848"/>
                  <a:pt x="587" y="851"/>
                  <a:pt x="587" y="851"/>
                </a:cubicBezTo>
                <a:cubicBezTo>
                  <a:pt x="586" y="852"/>
                  <a:pt x="585" y="854"/>
                  <a:pt x="583" y="855"/>
                </a:cubicBezTo>
                <a:cubicBezTo>
                  <a:pt x="582" y="856"/>
                  <a:pt x="581" y="863"/>
                  <a:pt x="580" y="863"/>
                </a:cubicBezTo>
                <a:cubicBezTo>
                  <a:pt x="578" y="864"/>
                  <a:pt x="574" y="862"/>
                  <a:pt x="573" y="861"/>
                </a:cubicBezTo>
                <a:cubicBezTo>
                  <a:pt x="569" y="860"/>
                  <a:pt x="562" y="860"/>
                  <a:pt x="556" y="861"/>
                </a:cubicBezTo>
                <a:cubicBezTo>
                  <a:pt x="551" y="863"/>
                  <a:pt x="546" y="866"/>
                  <a:pt x="542" y="868"/>
                </a:cubicBezTo>
                <a:cubicBezTo>
                  <a:pt x="542" y="869"/>
                  <a:pt x="541" y="870"/>
                  <a:pt x="541" y="870"/>
                </a:cubicBezTo>
                <a:cubicBezTo>
                  <a:pt x="538" y="870"/>
                  <a:pt x="535" y="871"/>
                  <a:pt x="532" y="871"/>
                </a:cubicBezTo>
                <a:cubicBezTo>
                  <a:pt x="527" y="872"/>
                  <a:pt x="523" y="876"/>
                  <a:pt x="520" y="880"/>
                </a:cubicBezTo>
                <a:cubicBezTo>
                  <a:pt x="507" y="900"/>
                  <a:pt x="521" y="925"/>
                  <a:pt x="538" y="932"/>
                </a:cubicBezTo>
                <a:cubicBezTo>
                  <a:pt x="541" y="933"/>
                  <a:pt x="543" y="935"/>
                  <a:pt x="547" y="935"/>
                </a:cubicBezTo>
                <a:cubicBezTo>
                  <a:pt x="548" y="935"/>
                  <a:pt x="548" y="935"/>
                  <a:pt x="548" y="936"/>
                </a:cubicBezTo>
                <a:cubicBezTo>
                  <a:pt x="544" y="944"/>
                  <a:pt x="534" y="956"/>
                  <a:pt x="525" y="959"/>
                </a:cubicBezTo>
                <a:cubicBezTo>
                  <a:pt x="521" y="960"/>
                  <a:pt x="517" y="960"/>
                  <a:pt x="513" y="960"/>
                </a:cubicBezTo>
                <a:cubicBezTo>
                  <a:pt x="510" y="961"/>
                  <a:pt x="507" y="962"/>
                  <a:pt x="504" y="961"/>
                </a:cubicBezTo>
                <a:cubicBezTo>
                  <a:pt x="502" y="960"/>
                  <a:pt x="500" y="957"/>
                  <a:pt x="498" y="956"/>
                </a:cubicBezTo>
                <a:cubicBezTo>
                  <a:pt x="494" y="955"/>
                  <a:pt x="489" y="956"/>
                  <a:pt x="488" y="952"/>
                </a:cubicBezTo>
                <a:cubicBezTo>
                  <a:pt x="490" y="948"/>
                  <a:pt x="492" y="943"/>
                  <a:pt x="493" y="938"/>
                </a:cubicBezTo>
                <a:cubicBezTo>
                  <a:pt x="495" y="934"/>
                  <a:pt x="497" y="930"/>
                  <a:pt x="499" y="926"/>
                </a:cubicBezTo>
                <a:cubicBezTo>
                  <a:pt x="500" y="921"/>
                  <a:pt x="499" y="915"/>
                  <a:pt x="498" y="911"/>
                </a:cubicBezTo>
                <a:cubicBezTo>
                  <a:pt x="494" y="899"/>
                  <a:pt x="493" y="895"/>
                  <a:pt x="483" y="890"/>
                </a:cubicBezTo>
                <a:cubicBezTo>
                  <a:pt x="480" y="889"/>
                  <a:pt x="478" y="886"/>
                  <a:pt x="474" y="885"/>
                </a:cubicBezTo>
                <a:cubicBezTo>
                  <a:pt x="463" y="883"/>
                  <a:pt x="452" y="892"/>
                  <a:pt x="439" y="890"/>
                </a:cubicBezTo>
                <a:cubicBezTo>
                  <a:pt x="431" y="889"/>
                  <a:pt x="420" y="870"/>
                  <a:pt x="407" y="880"/>
                </a:cubicBezTo>
                <a:cubicBezTo>
                  <a:pt x="389" y="893"/>
                  <a:pt x="406" y="921"/>
                  <a:pt x="421" y="927"/>
                </a:cubicBezTo>
                <a:cubicBezTo>
                  <a:pt x="429" y="931"/>
                  <a:pt x="439" y="931"/>
                  <a:pt x="446" y="935"/>
                </a:cubicBezTo>
                <a:cubicBezTo>
                  <a:pt x="450" y="938"/>
                  <a:pt x="455" y="945"/>
                  <a:pt x="454" y="952"/>
                </a:cubicBezTo>
                <a:cubicBezTo>
                  <a:pt x="452" y="952"/>
                  <a:pt x="450" y="951"/>
                  <a:pt x="449" y="951"/>
                </a:cubicBezTo>
                <a:cubicBezTo>
                  <a:pt x="447" y="950"/>
                  <a:pt x="445" y="950"/>
                  <a:pt x="442" y="950"/>
                </a:cubicBezTo>
                <a:cubicBezTo>
                  <a:pt x="440" y="949"/>
                  <a:pt x="438" y="945"/>
                  <a:pt x="436" y="943"/>
                </a:cubicBezTo>
                <a:cubicBezTo>
                  <a:pt x="433" y="939"/>
                  <a:pt x="428" y="936"/>
                  <a:pt x="424" y="934"/>
                </a:cubicBezTo>
                <a:cubicBezTo>
                  <a:pt x="418" y="931"/>
                  <a:pt x="410" y="930"/>
                  <a:pt x="402" y="930"/>
                </a:cubicBezTo>
                <a:cubicBezTo>
                  <a:pt x="400" y="930"/>
                  <a:pt x="397" y="931"/>
                  <a:pt x="394" y="931"/>
                </a:cubicBezTo>
                <a:cubicBezTo>
                  <a:pt x="393" y="931"/>
                  <a:pt x="391" y="930"/>
                  <a:pt x="390" y="930"/>
                </a:cubicBezTo>
                <a:cubicBezTo>
                  <a:pt x="381" y="927"/>
                  <a:pt x="372" y="922"/>
                  <a:pt x="365" y="917"/>
                </a:cubicBezTo>
                <a:cubicBezTo>
                  <a:pt x="352" y="908"/>
                  <a:pt x="349" y="888"/>
                  <a:pt x="337" y="877"/>
                </a:cubicBezTo>
                <a:cubicBezTo>
                  <a:pt x="335" y="875"/>
                  <a:pt x="332" y="873"/>
                  <a:pt x="330" y="872"/>
                </a:cubicBezTo>
                <a:cubicBezTo>
                  <a:pt x="326" y="870"/>
                  <a:pt x="322" y="867"/>
                  <a:pt x="317" y="866"/>
                </a:cubicBezTo>
                <a:cubicBezTo>
                  <a:pt x="317" y="866"/>
                  <a:pt x="318" y="865"/>
                  <a:pt x="318" y="865"/>
                </a:cubicBezTo>
                <a:cubicBezTo>
                  <a:pt x="315" y="864"/>
                  <a:pt x="315" y="864"/>
                  <a:pt x="315" y="864"/>
                </a:cubicBezTo>
                <a:cubicBezTo>
                  <a:pt x="292" y="868"/>
                  <a:pt x="292" y="868"/>
                  <a:pt x="292" y="868"/>
                </a:cubicBezTo>
                <a:cubicBezTo>
                  <a:pt x="289" y="868"/>
                  <a:pt x="289" y="868"/>
                  <a:pt x="289" y="868"/>
                </a:cubicBezTo>
                <a:cubicBezTo>
                  <a:pt x="289" y="868"/>
                  <a:pt x="289" y="868"/>
                  <a:pt x="289" y="868"/>
                </a:cubicBezTo>
                <a:cubicBezTo>
                  <a:pt x="288" y="871"/>
                  <a:pt x="282" y="874"/>
                  <a:pt x="280" y="877"/>
                </a:cubicBezTo>
                <a:cubicBezTo>
                  <a:pt x="275" y="885"/>
                  <a:pt x="266" y="899"/>
                  <a:pt x="271" y="913"/>
                </a:cubicBezTo>
                <a:cubicBezTo>
                  <a:pt x="273" y="918"/>
                  <a:pt x="274" y="922"/>
                  <a:pt x="276" y="926"/>
                </a:cubicBezTo>
                <a:cubicBezTo>
                  <a:pt x="274" y="930"/>
                  <a:pt x="268" y="931"/>
                  <a:pt x="263" y="929"/>
                </a:cubicBezTo>
                <a:cubicBezTo>
                  <a:pt x="261" y="928"/>
                  <a:pt x="259" y="927"/>
                  <a:pt x="257" y="926"/>
                </a:cubicBezTo>
                <a:cubicBezTo>
                  <a:pt x="249" y="923"/>
                  <a:pt x="245" y="923"/>
                  <a:pt x="236" y="926"/>
                </a:cubicBezTo>
                <a:cubicBezTo>
                  <a:pt x="235" y="926"/>
                  <a:pt x="235" y="926"/>
                  <a:pt x="235" y="926"/>
                </a:cubicBezTo>
                <a:cubicBezTo>
                  <a:pt x="234" y="921"/>
                  <a:pt x="235" y="916"/>
                  <a:pt x="233" y="912"/>
                </a:cubicBezTo>
                <a:cubicBezTo>
                  <a:pt x="232" y="910"/>
                  <a:pt x="229" y="908"/>
                  <a:pt x="227" y="906"/>
                </a:cubicBezTo>
                <a:cubicBezTo>
                  <a:pt x="226" y="904"/>
                  <a:pt x="226" y="902"/>
                  <a:pt x="224" y="900"/>
                </a:cubicBezTo>
                <a:cubicBezTo>
                  <a:pt x="217" y="905"/>
                  <a:pt x="217" y="918"/>
                  <a:pt x="214" y="927"/>
                </a:cubicBezTo>
                <a:cubicBezTo>
                  <a:pt x="211" y="937"/>
                  <a:pt x="202" y="944"/>
                  <a:pt x="189" y="945"/>
                </a:cubicBezTo>
                <a:cubicBezTo>
                  <a:pt x="184" y="950"/>
                  <a:pt x="185" y="954"/>
                  <a:pt x="185" y="954"/>
                </a:cubicBezTo>
                <a:close/>
                <a:moveTo>
                  <a:pt x="586" y="810"/>
                </a:moveTo>
                <a:cubicBezTo>
                  <a:pt x="586" y="811"/>
                  <a:pt x="585" y="814"/>
                  <a:pt x="584" y="817"/>
                </a:cubicBezTo>
                <a:cubicBezTo>
                  <a:pt x="581" y="822"/>
                  <a:pt x="576" y="823"/>
                  <a:pt x="576" y="823"/>
                </a:cubicBezTo>
                <a:lnTo>
                  <a:pt x="586" y="810"/>
                </a:lnTo>
                <a:close/>
                <a:moveTo>
                  <a:pt x="567" y="825"/>
                </a:moveTo>
                <a:cubicBezTo>
                  <a:pt x="569" y="816"/>
                  <a:pt x="580" y="812"/>
                  <a:pt x="580" y="812"/>
                </a:cubicBezTo>
                <a:cubicBezTo>
                  <a:pt x="571" y="824"/>
                  <a:pt x="570" y="824"/>
                  <a:pt x="567" y="825"/>
                </a:cubicBezTo>
                <a:close/>
                <a:moveTo>
                  <a:pt x="580" y="806"/>
                </a:moveTo>
                <a:cubicBezTo>
                  <a:pt x="576" y="808"/>
                  <a:pt x="574" y="809"/>
                  <a:pt x="573" y="811"/>
                </a:cubicBezTo>
                <a:cubicBezTo>
                  <a:pt x="573" y="810"/>
                  <a:pt x="573" y="810"/>
                  <a:pt x="576" y="806"/>
                </a:cubicBezTo>
                <a:cubicBezTo>
                  <a:pt x="580" y="802"/>
                  <a:pt x="588" y="801"/>
                  <a:pt x="588" y="801"/>
                </a:cubicBezTo>
                <a:cubicBezTo>
                  <a:pt x="587" y="802"/>
                  <a:pt x="583" y="805"/>
                  <a:pt x="580" y="806"/>
                </a:cubicBezTo>
                <a:close/>
                <a:moveTo>
                  <a:pt x="578" y="800"/>
                </a:moveTo>
                <a:cubicBezTo>
                  <a:pt x="579" y="799"/>
                  <a:pt x="582" y="795"/>
                  <a:pt x="588" y="793"/>
                </a:cubicBezTo>
                <a:cubicBezTo>
                  <a:pt x="592" y="792"/>
                  <a:pt x="596" y="792"/>
                  <a:pt x="597" y="792"/>
                </a:cubicBezTo>
                <a:cubicBezTo>
                  <a:pt x="597" y="792"/>
                  <a:pt x="593" y="795"/>
                  <a:pt x="589" y="796"/>
                </a:cubicBezTo>
                <a:cubicBezTo>
                  <a:pt x="585" y="797"/>
                  <a:pt x="581" y="797"/>
                  <a:pt x="578" y="800"/>
                </a:cubicBezTo>
                <a:close/>
                <a:moveTo>
                  <a:pt x="598" y="802"/>
                </a:moveTo>
                <a:cubicBezTo>
                  <a:pt x="597" y="810"/>
                  <a:pt x="593" y="813"/>
                  <a:pt x="589" y="815"/>
                </a:cubicBezTo>
                <a:cubicBezTo>
                  <a:pt x="589" y="811"/>
                  <a:pt x="598" y="802"/>
                  <a:pt x="598" y="802"/>
                </a:cubicBezTo>
                <a:close/>
                <a:moveTo>
                  <a:pt x="583" y="933"/>
                </a:moveTo>
                <a:cubicBezTo>
                  <a:pt x="583" y="933"/>
                  <a:pt x="583" y="933"/>
                  <a:pt x="583" y="933"/>
                </a:cubicBezTo>
                <a:cubicBezTo>
                  <a:pt x="583" y="933"/>
                  <a:pt x="583" y="933"/>
                  <a:pt x="583" y="933"/>
                </a:cubicBezTo>
                <a:cubicBezTo>
                  <a:pt x="581" y="927"/>
                  <a:pt x="585" y="925"/>
                  <a:pt x="588" y="922"/>
                </a:cubicBezTo>
                <a:cubicBezTo>
                  <a:pt x="599" y="922"/>
                  <a:pt x="605" y="938"/>
                  <a:pt x="594" y="939"/>
                </a:cubicBezTo>
                <a:cubicBezTo>
                  <a:pt x="593" y="938"/>
                  <a:pt x="593" y="938"/>
                  <a:pt x="593" y="938"/>
                </a:cubicBezTo>
                <a:cubicBezTo>
                  <a:pt x="593" y="936"/>
                  <a:pt x="594" y="934"/>
                  <a:pt x="594" y="932"/>
                </a:cubicBezTo>
                <a:cubicBezTo>
                  <a:pt x="592" y="925"/>
                  <a:pt x="585" y="929"/>
                  <a:pt x="583" y="933"/>
                </a:cubicBezTo>
                <a:close/>
                <a:moveTo>
                  <a:pt x="556" y="933"/>
                </a:moveTo>
                <a:cubicBezTo>
                  <a:pt x="558" y="933"/>
                  <a:pt x="558" y="933"/>
                  <a:pt x="561" y="933"/>
                </a:cubicBezTo>
                <a:cubicBezTo>
                  <a:pt x="563" y="936"/>
                  <a:pt x="566" y="940"/>
                  <a:pt x="568" y="943"/>
                </a:cubicBezTo>
                <a:cubicBezTo>
                  <a:pt x="570" y="945"/>
                  <a:pt x="572" y="945"/>
                  <a:pt x="572" y="947"/>
                </a:cubicBezTo>
                <a:cubicBezTo>
                  <a:pt x="568" y="947"/>
                  <a:pt x="555" y="938"/>
                  <a:pt x="556" y="933"/>
                </a:cubicBezTo>
                <a:close/>
                <a:moveTo>
                  <a:pt x="566" y="951"/>
                </a:moveTo>
                <a:cubicBezTo>
                  <a:pt x="562" y="957"/>
                  <a:pt x="557" y="963"/>
                  <a:pt x="547" y="964"/>
                </a:cubicBezTo>
                <a:cubicBezTo>
                  <a:pt x="545" y="964"/>
                  <a:pt x="544" y="965"/>
                  <a:pt x="543" y="964"/>
                </a:cubicBezTo>
                <a:cubicBezTo>
                  <a:pt x="542" y="964"/>
                  <a:pt x="542" y="964"/>
                  <a:pt x="542" y="964"/>
                </a:cubicBezTo>
                <a:cubicBezTo>
                  <a:pt x="542" y="963"/>
                  <a:pt x="542" y="963"/>
                  <a:pt x="542" y="963"/>
                </a:cubicBezTo>
                <a:cubicBezTo>
                  <a:pt x="550" y="962"/>
                  <a:pt x="556" y="958"/>
                  <a:pt x="559" y="953"/>
                </a:cubicBezTo>
                <a:cubicBezTo>
                  <a:pt x="560" y="951"/>
                  <a:pt x="560" y="949"/>
                  <a:pt x="562" y="948"/>
                </a:cubicBezTo>
                <a:cubicBezTo>
                  <a:pt x="563" y="949"/>
                  <a:pt x="564" y="950"/>
                  <a:pt x="566" y="950"/>
                </a:cubicBezTo>
                <a:cubicBezTo>
                  <a:pt x="566" y="951"/>
                  <a:pt x="566" y="951"/>
                  <a:pt x="566" y="951"/>
                </a:cubicBezTo>
                <a:close/>
                <a:moveTo>
                  <a:pt x="568" y="919"/>
                </a:moveTo>
                <a:cubicBezTo>
                  <a:pt x="567" y="919"/>
                  <a:pt x="567" y="919"/>
                  <a:pt x="567" y="919"/>
                </a:cubicBezTo>
                <a:cubicBezTo>
                  <a:pt x="568" y="917"/>
                  <a:pt x="570" y="916"/>
                  <a:pt x="571" y="915"/>
                </a:cubicBezTo>
                <a:cubicBezTo>
                  <a:pt x="574" y="912"/>
                  <a:pt x="577" y="905"/>
                  <a:pt x="575" y="898"/>
                </a:cubicBezTo>
                <a:cubicBezTo>
                  <a:pt x="573" y="891"/>
                  <a:pt x="562" y="881"/>
                  <a:pt x="552" y="886"/>
                </a:cubicBezTo>
                <a:cubicBezTo>
                  <a:pt x="548" y="887"/>
                  <a:pt x="544" y="893"/>
                  <a:pt x="543" y="897"/>
                </a:cubicBezTo>
                <a:cubicBezTo>
                  <a:pt x="543" y="898"/>
                  <a:pt x="544" y="900"/>
                  <a:pt x="544" y="901"/>
                </a:cubicBezTo>
                <a:cubicBezTo>
                  <a:pt x="544" y="901"/>
                  <a:pt x="544" y="901"/>
                  <a:pt x="544" y="901"/>
                </a:cubicBezTo>
                <a:cubicBezTo>
                  <a:pt x="537" y="899"/>
                  <a:pt x="540" y="886"/>
                  <a:pt x="544" y="883"/>
                </a:cubicBezTo>
                <a:cubicBezTo>
                  <a:pt x="546" y="882"/>
                  <a:pt x="549" y="881"/>
                  <a:pt x="551" y="879"/>
                </a:cubicBezTo>
                <a:cubicBezTo>
                  <a:pt x="566" y="878"/>
                  <a:pt x="574" y="885"/>
                  <a:pt x="579" y="895"/>
                </a:cubicBezTo>
                <a:cubicBezTo>
                  <a:pt x="585" y="906"/>
                  <a:pt x="578" y="918"/>
                  <a:pt x="568" y="919"/>
                </a:cubicBezTo>
                <a:close/>
                <a:moveTo>
                  <a:pt x="581" y="880"/>
                </a:moveTo>
                <a:cubicBezTo>
                  <a:pt x="582" y="878"/>
                  <a:pt x="583" y="876"/>
                  <a:pt x="585" y="875"/>
                </a:cubicBezTo>
                <a:cubicBezTo>
                  <a:pt x="593" y="874"/>
                  <a:pt x="594" y="883"/>
                  <a:pt x="589" y="886"/>
                </a:cubicBezTo>
                <a:cubicBezTo>
                  <a:pt x="585" y="887"/>
                  <a:pt x="581" y="883"/>
                  <a:pt x="581" y="880"/>
                </a:cubicBezTo>
                <a:close/>
                <a:moveTo>
                  <a:pt x="594" y="872"/>
                </a:moveTo>
                <a:cubicBezTo>
                  <a:pt x="591" y="868"/>
                  <a:pt x="591" y="864"/>
                  <a:pt x="595" y="862"/>
                </a:cubicBezTo>
                <a:cubicBezTo>
                  <a:pt x="600" y="861"/>
                  <a:pt x="603" y="864"/>
                  <a:pt x="602" y="869"/>
                </a:cubicBezTo>
                <a:cubicBezTo>
                  <a:pt x="601" y="872"/>
                  <a:pt x="598" y="872"/>
                  <a:pt x="594" y="872"/>
                </a:cubicBezTo>
                <a:close/>
                <a:moveTo>
                  <a:pt x="595" y="900"/>
                </a:moveTo>
                <a:cubicBezTo>
                  <a:pt x="590" y="902"/>
                  <a:pt x="586" y="896"/>
                  <a:pt x="588" y="892"/>
                </a:cubicBezTo>
                <a:cubicBezTo>
                  <a:pt x="589" y="891"/>
                  <a:pt x="590" y="890"/>
                  <a:pt x="591" y="889"/>
                </a:cubicBezTo>
                <a:cubicBezTo>
                  <a:pt x="598" y="888"/>
                  <a:pt x="600" y="897"/>
                  <a:pt x="595" y="900"/>
                </a:cubicBezTo>
                <a:close/>
                <a:moveTo>
                  <a:pt x="600" y="878"/>
                </a:moveTo>
                <a:cubicBezTo>
                  <a:pt x="607" y="877"/>
                  <a:pt x="609" y="884"/>
                  <a:pt x="605" y="888"/>
                </a:cubicBezTo>
                <a:cubicBezTo>
                  <a:pt x="603" y="888"/>
                  <a:pt x="602" y="888"/>
                  <a:pt x="600" y="888"/>
                </a:cubicBezTo>
                <a:cubicBezTo>
                  <a:pt x="595" y="886"/>
                  <a:pt x="598" y="881"/>
                  <a:pt x="600" y="878"/>
                </a:cubicBezTo>
                <a:close/>
                <a:moveTo>
                  <a:pt x="608" y="890"/>
                </a:moveTo>
                <a:cubicBezTo>
                  <a:pt x="609" y="891"/>
                  <a:pt x="610" y="891"/>
                  <a:pt x="611" y="891"/>
                </a:cubicBezTo>
                <a:cubicBezTo>
                  <a:pt x="615" y="892"/>
                  <a:pt x="615" y="901"/>
                  <a:pt x="609" y="900"/>
                </a:cubicBezTo>
                <a:cubicBezTo>
                  <a:pt x="602" y="900"/>
                  <a:pt x="604" y="893"/>
                  <a:pt x="608" y="890"/>
                </a:cubicBezTo>
                <a:close/>
                <a:moveTo>
                  <a:pt x="606" y="868"/>
                </a:moveTo>
                <a:cubicBezTo>
                  <a:pt x="607" y="867"/>
                  <a:pt x="608" y="866"/>
                  <a:pt x="609" y="865"/>
                </a:cubicBezTo>
                <a:cubicBezTo>
                  <a:pt x="615" y="864"/>
                  <a:pt x="618" y="871"/>
                  <a:pt x="614" y="874"/>
                </a:cubicBezTo>
                <a:cubicBezTo>
                  <a:pt x="610" y="877"/>
                  <a:pt x="605" y="873"/>
                  <a:pt x="606" y="868"/>
                </a:cubicBezTo>
                <a:close/>
                <a:moveTo>
                  <a:pt x="620" y="877"/>
                </a:moveTo>
                <a:cubicBezTo>
                  <a:pt x="624" y="877"/>
                  <a:pt x="626" y="880"/>
                  <a:pt x="626" y="884"/>
                </a:cubicBezTo>
                <a:cubicBezTo>
                  <a:pt x="622" y="888"/>
                  <a:pt x="616" y="889"/>
                  <a:pt x="616" y="881"/>
                </a:cubicBezTo>
                <a:cubicBezTo>
                  <a:pt x="617" y="879"/>
                  <a:pt x="618" y="879"/>
                  <a:pt x="620" y="877"/>
                </a:cubicBezTo>
                <a:close/>
                <a:moveTo>
                  <a:pt x="541" y="975"/>
                </a:moveTo>
                <a:cubicBezTo>
                  <a:pt x="537" y="976"/>
                  <a:pt x="522" y="970"/>
                  <a:pt x="518" y="969"/>
                </a:cubicBezTo>
                <a:cubicBezTo>
                  <a:pt x="516" y="969"/>
                  <a:pt x="513" y="968"/>
                  <a:pt x="512" y="967"/>
                </a:cubicBezTo>
                <a:cubicBezTo>
                  <a:pt x="514" y="966"/>
                  <a:pt x="516" y="966"/>
                  <a:pt x="518" y="966"/>
                </a:cubicBezTo>
                <a:cubicBezTo>
                  <a:pt x="526" y="966"/>
                  <a:pt x="538" y="969"/>
                  <a:pt x="541" y="975"/>
                </a:cubicBezTo>
                <a:close/>
                <a:moveTo>
                  <a:pt x="499" y="1021"/>
                </a:moveTo>
                <a:cubicBezTo>
                  <a:pt x="496" y="1018"/>
                  <a:pt x="488" y="1014"/>
                  <a:pt x="487" y="1010"/>
                </a:cubicBezTo>
                <a:cubicBezTo>
                  <a:pt x="495" y="1012"/>
                  <a:pt x="505" y="1018"/>
                  <a:pt x="509" y="1025"/>
                </a:cubicBezTo>
                <a:cubicBezTo>
                  <a:pt x="513" y="1032"/>
                  <a:pt x="509" y="1041"/>
                  <a:pt x="503" y="1043"/>
                </a:cubicBezTo>
                <a:cubicBezTo>
                  <a:pt x="503" y="1041"/>
                  <a:pt x="504" y="1040"/>
                  <a:pt x="505" y="1038"/>
                </a:cubicBezTo>
                <a:cubicBezTo>
                  <a:pt x="506" y="1031"/>
                  <a:pt x="502" y="1024"/>
                  <a:pt x="499" y="1021"/>
                </a:cubicBezTo>
                <a:close/>
                <a:moveTo>
                  <a:pt x="456" y="909"/>
                </a:moveTo>
                <a:cubicBezTo>
                  <a:pt x="454" y="907"/>
                  <a:pt x="448" y="901"/>
                  <a:pt x="447" y="898"/>
                </a:cubicBezTo>
                <a:cubicBezTo>
                  <a:pt x="461" y="899"/>
                  <a:pt x="473" y="919"/>
                  <a:pt x="471" y="935"/>
                </a:cubicBezTo>
                <a:cubicBezTo>
                  <a:pt x="471" y="936"/>
                  <a:pt x="471" y="936"/>
                  <a:pt x="471" y="936"/>
                </a:cubicBezTo>
                <a:cubicBezTo>
                  <a:pt x="470" y="936"/>
                  <a:pt x="470" y="936"/>
                  <a:pt x="470" y="936"/>
                </a:cubicBezTo>
                <a:cubicBezTo>
                  <a:pt x="467" y="925"/>
                  <a:pt x="462" y="917"/>
                  <a:pt x="456" y="909"/>
                </a:cubicBezTo>
                <a:close/>
                <a:moveTo>
                  <a:pt x="458" y="937"/>
                </a:moveTo>
                <a:cubicBezTo>
                  <a:pt x="458" y="937"/>
                  <a:pt x="458" y="937"/>
                  <a:pt x="458" y="937"/>
                </a:cubicBezTo>
                <a:cubicBezTo>
                  <a:pt x="455" y="936"/>
                  <a:pt x="450" y="930"/>
                  <a:pt x="447" y="928"/>
                </a:cubicBezTo>
                <a:cubicBezTo>
                  <a:pt x="438" y="923"/>
                  <a:pt x="426" y="923"/>
                  <a:pt x="420" y="915"/>
                </a:cubicBezTo>
                <a:cubicBezTo>
                  <a:pt x="417" y="910"/>
                  <a:pt x="418" y="903"/>
                  <a:pt x="421" y="899"/>
                </a:cubicBezTo>
                <a:cubicBezTo>
                  <a:pt x="439" y="897"/>
                  <a:pt x="457" y="919"/>
                  <a:pt x="458" y="937"/>
                </a:cubicBezTo>
                <a:close/>
                <a:moveTo>
                  <a:pt x="486" y="965"/>
                </a:moveTo>
                <a:cubicBezTo>
                  <a:pt x="487" y="965"/>
                  <a:pt x="487" y="965"/>
                  <a:pt x="487" y="965"/>
                </a:cubicBezTo>
                <a:cubicBezTo>
                  <a:pt x="498" y="971"/>
                  <a:pt x="497" y="987"/>
                  <a:pt x="481" y="987"/>
                </a:cubicBezTo>
                <a:cubicBezTo>
                  <a:pt x="481" y="987"/>
                  <a:pt x="481" y="987"/>
                  <a:pt x="481" y="986"/>
                </a:cubicBezTo>
                <a:cubicBezTo>
                  <a:pt x="484" y="983"/>
                  <a:pt x="487" y="980"/>
                  <a:pt x="488" y="974"/>
                </a:cubicBezTo>
                <a:cubicBezTo>
                  <a:pt x="487" y="971"/>
                  <a:pt x="487" y="968"/>
                  <a:pt x="486" y="965"/>
                </a:cubicBezTo>
                <a:close/>
                <a:moveTo>
                  <a:pt x="483" y="928"/>
                </a:moveTo>
                <a:cubicBezTo>
                  <a:pt x="483" y="932"/>
                  <a:pt x="482" y="934"/>
                  <a:pt x="480" y="935"/>
                </a:cubicBezTo>
                <a:cubicBezTo>
                  <a:pt x="479" y="934"/>
                  <a:pt x="480" y="922"/>
                  <a:pt x="479" y="917"/>
                </a:cubicBezTo>
                <a:cubicBezTo>
                  <a:pt x="478" y="914"/>
                  <a:pt x="477" y="911"/>
                  <a:pt x="476" y="909"/>
                </a:cubicBezTo>
                <a:cubicBezTo>
                  <a:pt x="475" y="906"/>
                  <a:pt x="472" y="903"/>
                  <a:pt x="471" y="901"/>
                </a:cubicBezTo>
                <a:cubicBezTo>
                  <a:pt x="482" y="904"/>
                  <a:pt x="487" y="916"/>
                  <a:pt x="483" y="928"/>
                </a:cubicBezTo>
                <a:close/>
                <a:moveTo>
                  <a:pt x="474" y="962"/>
                </a:moveTo>
                <a:cubicBezTo>
                  <a:pt x="485" y="964"/>
                  <a:pt x="478" y="986"/>
                  <a:pt x="469" y="983"/>
                </a:cubicBezTo>
                <a:cubicBezTo>
                  <a:pt x="469" y="983"/>
                  <a:pt x="469" y="983"/>
                  <a:pt x="469" y="983"/>
                </a:cubicBezTo>
                <a:cubicBezTo>
                  <a:pt x="469" y="982"/>
                  <a:pt x="469" y="982"/>
                  <a:pt x="469" y="982"/>
                </a:cubicBezTo>
                <a:cubicBezTo>
                  <a:pt x="476" y="979"/>
                  <a:pt x="474" y="971"/>
                  <a:pt x="474" y="962"/>
                </a:cubicBezTo>
                <a:close/>
                <a:moveTo>
                  <a:pt x="478" y="951"/>
                </a:moveTo>
                <a:cubicBezTo>
                  <a:pt x="478" y="952"/>
                  <a:pt x="478" y="952"/>
                  <a:pt x="478" y="952"/>
                </a:cubicBezTo>
                <a:cubicBezTo>
                  <a:pt x="474" y="953"/>
                  <a:pt x="471" y="950"/>
                  <a:pt x="467" y="950"/>
                </a:cubicBezTo>
                <a:cubicBezTo>
                  <a:pt x="467" y="950"/>
                  <a:pt x="467" y="950"/>
                  <a:pt x="467" y="949"/>
                </a:cubicBezTo>
                <a:cubicBezTo>
                  <a:pt x="467" y="949"/>
                  <a:pt x="467" y="949"/>
                  <a:pt x="467" y="949"/>
                </a:cubicBezTo>
                <a:cubicBezTo>
                  <a:pt x="468" y="949"/>
                  <a:pt x="469" y="948"/>
                  <a:pt x="469" y="948"/>
                </a:cubicBezTo>
                <a:cubicBezTo>
                  <a:pt x="474" y="947"/>
                  <a:pt x="476" y="949"/>
                  <a:pt x="478" y="951"/>
                </a:cubicBezTo>
                <a:close/>
                <a:moveTo>
                  <a:pt x="461" y="957"/>
                </a:moveTo>
                <a:cubicBezTo>
                  <a:pt x="469" y="958"/>
                  <a:pt x="469" y="978"/>
                  <a:pt x="459" y="980"/>
                </a:cubicBezTo>
                <a:cubicBezTo>
                  <a:pt x="459" y="980"/>
                  <a:pt x="459" y="980"/>
                  <a:pt x="459" y="980"/>
                </a:cubicBezTo>
                <a:cubicBezTo>
                  <a:pt x="459" y="976"/>
                  <a:pt x="462" y="974"/>
                  <a:pt x="462" y="969"/>
                </a:cubicBezTo>
                <a:cubicBezTo>
                  <a:pt x="463" y="965"/>
                  <a:pt x="461" y="960"/>
                  <a:pt x="461" y="957"/>
                </a:cubicBezTo>
                <a:close/>
                <a:moveTo>
                  <a:pt x="461" y="992"/>
                </a:moveTo>
                <a:cubicBezTo>
                  <a:pt x="464" y="992"/>
                  <a:pt x="464" y="994"/>
                  <a:pt x="466" y="994"/>
                </a:cubicBezTo>
                <a:cubicBezTo>
                  <a:pt x="470" y="995"/>
                  <a:pt x="473" y="995"/>
                  <a:pt x="478" y="994"/>
                </a:cubicBezTo>
                <a:cubicBezTo>
                  <a:pt x="480" y="996"/>
                  <a:pt x="483" y="997"/>
                  <a:pt x="487" y="998"/>
                </a:cubicBezTo>
                <a:cubicBezTo>
                  <a:pt x="487" y="998"/>
                  <a:pt x="487" y="998"/>
                  <a:pt x="487" y="998"/>
                </a:cubicBezTo>
                <a:cubicBezTo>
                  <a:pt x="487" y="999"/>
                  <a:pt x="487" y="999"/>
                  <a:pt x="487" y="999"/>
                </a:cubicBezTo>
                <a:cubicBezTo>
                  <a:pt x="483" y="1003"/>
                  <a:pt x="478" y="1002"/>
                  <a:pt x="474" y="999"/>
                </a:cubicBezTo>
                <a:cubicBezTo>
                  <a:pt x="469" y="1000"/>
                  <a:pt x="465" y="1000"/>
                  <a:pt x="463" y="996"/>
                </a:cubicBezTo>
                <a:cubicBezTo>
                  <a:pt x="462" y="995"/>
                  <a:pt x="461" y="994"/>
                  <a:pt x="461" y="992"/>
                </a:cubicBezTo>
                <a:close/>
                <a:moveTo>
                  <a:pt x="494" y="992"/>
                </a:moveTo>
                <a:cubicBezTo>
                  <a:pt x="495" y="991"/>
                  <a:pt x="497" y="989"/>
                  <a:pt x="498" y="988"/>
                </a:cubicBezTo>
                <a:cubicBezTo>
                  <a:pt x="502" y="984"/>
                  <a:pt x="502" y="977"/>
                  <a:pt x="500" y="970"/>
                </a:cubicBezTo>
                <a:cubicBezTo>
                  <a:pt x="500" y="970"/>
                  <a:pt x="501" y="970"/>
                  <a:pt x="501" y="969"/>
                </a:cubicBezTo>
                <a:cubicBezTo>
                  <a:pt x="505" y="970"/>
                  <a:pt x="508" y="977"/>
                  <a:pt x="507" y="983"/>
                </a:cubicBezTo>
                <a:cubicBezTo>
                  <a:pt x="506" y="989"/>
                  <a:pt x="500" y="992"/>
                  <a:pt x="494" y="992"/>
                </a:cubicBezTo>
                <a:cubicBezTo>
                  <a:pt x="494" y="992"/>
                  <a:pt x="494" y="992"/>
                  <a:pt x="494" y="992"/>
                </a:cubicBezTo>
                <a:close/>
                <a:moveTo>
                  <a:pt x="446" y="965"/>
                </a:moveTo>
                <a:cubicBezTo>
                  <a:pt x="441" y="967"/>
                  <a:pt x="436" y="963"/>
                  <a:pt x="439" y="958"/>
                </a:cubicBezTo>
                <a:cubicBezTo>
                  <a:pt x="439" y="958"/>
                  <a:pt x="440" y="957"/>
                  <a:pt x="441" y="956"/>
                </a:cubicBezTo>
                <a:cubicBezTo>
                  <a:pt x="448" y="955"/>
                  <a:pt x="448" y="961"/>
                  <a:pt x="446" y="965"/>
                </a:cubicBezTo>
                <a:close/>
                <a:moveTo>
                  <a:pt x="386" y="948"/>
                </a:moveTo>
                <a:cubicBezTo>
                  <a:pt x="388" y="942"/>
                  <a:pt x="393" y="939"/>
                  <a:pt x="398" y="936"/>
                </a:cubicBezTo>
                <a:cubicBezTo>
                  <a:pt x="400" y="935"/>
                  <a:pt x="402" y="936"/>
                  <a:pt x="403" y="935"/>
                </a:cubicBezTo>
                <a:cubicBezTo>
                  <a:pt x="415" y="934"/>
                  <a:pt x="424" y="938"/>
                  <a:pt x="430" y="945"/>
                </a:cubicBezTo>
                <a:cubicBezTo>
                  <a:pt x="432" y="946"/>
                  <a:pt x="433" y="948"/>
                  <a:pt x="435" y="950"/>
                </a:cubicBezTo>
                <a:cubicBezTo>
                  <a:pt x="435" y="950"/>
                  <a:pt x="435" y="950"/>
                  <a:pt x="435" y="950"/>
                </a:cubicBezTo>
                <a:cubicBezTo>
                  <a:pt x="422" y="960"/>
                  <a:pt x="396" y="959"/>
                  <a:pt x="386" y="948"/>
                </a:cubicBezTo>
                <a:close/>
                <a:moveTo>
                  <a:pt x="431" y="969"/>
                </a:moveTo>
                <a:cubicBezTo>
                  <a:pt x="426" y="971"/>
                  <a:pt x="421" y="964"/>
                  <a:pt x="427" y="959"/>
                </a:cubicBezTo>
                <a:cubicBezTo>
                  <a:pt x="434" y="958"/>
                  <a:pt x="436" y="966"/>
                  <a:pt x="431" y="969"/>
                </a:cubicBezTo>
                <a:close/>
                <a:moveTo>
                  <a:pt x="416" y="969"/>
                </a:moveTo>
                <a:cubicBezTo>
                  <a:pt x="412" y="970"/>
                  <a:pt x="408" y="969"/>
                  <a:pt x="409" y="965"/>
                </a:cubicBezTo>
                <a:cubicBezTo>
                  <a:pt x="410" y="963"/>
                  <a:pt x="411" y="963"/>
                  <a:pt x="412" y="962"/>
                </a:cubicBezTo>
                <a:cubicBezTo>
                  <a:pt x="414" y="962"/>
                  <a:pt x="415" y="962"/>
                  <a:pt x="416" y="963"/>
                </a:cubicBezTo>
                <a:cubicBezTo>
                  <a:pt x="418" y="965"/>
                  <a:pt x="417" y="967"/>
                  <a:pt x="416" y="969"/>
                </a:cubicBezTo>
                <a:close/>
                <a:moveTo>
                  <a:pt x="400" y="967"/>
                </a:moveTo>
                <a:cubicBezTo>
                  <a:pt x="397" y="968"/>
                  <a:pt x="395" y="968"/>
                  <a:pt x="393" y="967"/>
                </a:cubicBezTo>
                <a:cubicBezTo>
                  <a:pt x="392" y="963"/>
                  <a:pt x="393" y="962"/>
                  <a:pt x="396" y="960"/>
                </a:cubicBezTo>
                <a:cubicBezTo>
                  <a:pt x="398" y="960"/>
                  <a:pt x="400" y="961"/>
                  <a:pt x="401" y="962"/>
                </a:cubicBezTo>
                <a:cubicBezTo>
                  <a:pt x="402" y="964"/>
                  <a:pt x="401" y="966"/>
                  <a:pt x="400" y="967"/>
                </a:cubicBezTo>
                <a:close/>
                <a:moveTo>
                  <a:pt x="381" y="953"/>
                </a:moveTo>
                <a:cubicBezTo>
                  <a:pt x="384" y="953"/>
                  <a:pt x="385" y="954"/>
                  <a:pt x="386" y="956"/>
                </a:cubicBezTo>
                <a:cubicBezTo>
                  <a:pt x="387" y="959"/>
                  <a:pt x="386" y="960"/>
                  <a:pt x="384" y="961"/>
                </a:cubicBezTo>
                <a:cubicBezTo>
                  <a:pt x="383" y="961"/>
                  <a:pt x="382" y="961"/>
                  <a:pt x="382" y="962"/>
                </a:cubicBezTo>
                <a:cubicBezTo>
                  <a:pt x="380" y="960"/>
                  <a:pt x="378" y="960"/>
                  <a:pt x="378" y="957"/>
                </a:cubicBezTo>
                <a:cubicBezTo>
                  <a:pt x="379" y="955"/>
                  <a:pt x="379" y="955"/>
                  <a:pt x="381" y="953"/>
                </a:cubicBezTo>
                <a:close/>
                <a:moveTo>
                  <a:pt x="377" y="946"/>
                </a:moveTo>
                <a:cubicBezTo>
                  <a:pt x="376" y="946"/>
                  <a:pt x="376" y="946"/>
                  <a:pt x="376" y="946"/>
                </a:cubicBezTo>
                <a:cubicBezTo>
                  <a:pt x="376" y="946"/>
                  <a:pt x="376" y="946"/>
                  <a:pt x="376" y="946"/>
                </a:cubicBezTo>
                <a:cubicBezTo>
                  <a:pt x="373" y="940"/>
                  <a:pt x="382" y="938"/>
                  <a:pt x="386" y="936"/>
                </a:cubicBezTo>
                <a:cubicBezTo>
                  <a:pt x="387" y="936"/>
                  <a:pt x="387" y="936"/>
                  <a:pt x="387" y="936"/>
                </a:cubicBezTo>
                <a:cubicBezTo>
                  <a:pt x="388" y="936"/>
                  <a:pt x="388" y="936"/>
                  <a:pt x="388" y="936"/>
                </a:cubicBezTo>
                <a:cubicBezTo>
                  <a:pt x="387" y="938"/>
                  <a:pt x="379" y="945"/>
                  <a:pt x="377" y="946"/>
                </a:cubicBezTo>
                <a:close/>
                <a:moveTo>
                  <a:pt x="327" y="926"/>
                </a:moveTo>
                <a:cubicBezTo>
                  <a:pt x="326" y="924"/>
                  <a:pt x="323" y="923"/>
                  <a:pt x="320" y="922"/>
                </a:cubicBezTo>
                <a:cubicBezTo>
                  <a:pt x="318" y="920"/>
                  <a:pt x="316" y="918"/>
                  <a:pt x="314" y="916"/>
                </a:cubicBezTo>
                <a:cubicBezTo>
                  <a:pt x="309" y="912"/>
                  <a:pt x="302" y="901"/>
                  <a:pt x="306" y="893"/>
                </a:cubicBezTo>
                <a:cubicBezTo>
                  <a:pt x="308" y="888"/>
                  <a:pt x="312" y="886"/>
                  <a:pt x="316" y="882"/>
                </a:cubicBezTo>
                <a:cubicBezTo>
                  <a:pt x="324" y="882"/>
                  <a:pt x="328" y="883"/>
                  <a:pt x="330" y="889"/>
                </a:cubicBezTo>
                <a:cubicBezTo>
                  <a:pt x="335" y="900"/>
                  <a:pt x="326" y="909"/>
                  <a:pt x="330" y="919"/>
                </a:cubicBezTo>
                <a:cubicBezTo>
                  <a:pt x="334" y="929"/>
                  <a:pt x="343" y="941"/>
                  <a:pt x="351" y="946"/>
                </a:cubicBezTo>
                <a:cubicBezTo>
                  <a:pt x="353" y="947"/>
                  <a:pt x="361" y="950"/>
                  <a:pt x="362" y="951"/>
                </a:cubicBezTo>
                <a:cubicBezTo>
                  <a:pt x="362" y="951"/>
                  <a:pt x="362" y="952"/>
                  <a:pt x="362" y="952"/>
                </a:cubicBezTo>
                <a:cubicBezTo>
                  <a:pt x="355" y="953"/>
                  <a:pt x="350" y="954"/>
                  <a:pt x="344" y="956"/>
                </a:cubicBezTo>
                <a:cubicBezTo>
                  <a:pt x="341" y="957"/>
                  <a:pt x="338" y="958"/>
                  <a:pt x="335" y="959"/>
                </a:cubicBezTo>
                <a:cubicBezTo>
                  <a:pt x="334" y="959"/>
                  <a:pt x="334" y="958"/>
                  <a:pt x="334" y="958"/>
                </a:cubicBezTo>
                <a:cubicBezTo>
                  <a:pt x="337" y="947"/>
                  <a:pt x="334" y="934"/>
                  <a:pt x="327" y="926"/>
                </a:cubicBezTo>
                <a:close/>
                <a:moveTo>
                  <a:pt x="293" y="908"/>
                </a:moveTo>
                <a:cubicBezTo>
                  <a:pt x="296" y="916"/>
                  <a:pt x="301" y="923"/>
                  <a:pt x="308" y="926"/>
                </a:cubicBezTo>
                <a:cubicBezTo>
                  <a:pt x="316" y="929"/>
                  <a:pt x="326" y="935"/>
                  <a:pt x="325" y="949"/>
                </a:cubicBezTo>
                <a:cubicBezTo>
                  <a:pt x="325" y="949"/>
                  <a:pt x="325" y="949"/>
                  <a:pt x="325" y="949"/>
                </a:cubicBezTo>
                <a:cubicBezTo>
                  <a:pt x="324" y="949"/>
                  <a:pt x="324" y="949"/>
                  <a:pt x="324" y="949"/>
                </a:cubicBezTo>
                <a:cubicBezTo>
                  <a:pt x="322" y="945"/>
                  <a:pt x="321" y="942"/>
                  <a:pt x="318" y="939"/>
                </a:cubicBezTo>
                <a:cubicBezTo>
                  <a:pt x="315" y="936"/>
                  <a:pt x="309" y="934"/>
                  <a:pt x="305" y="931"/>
                </a:cubicBezTo>
                <a:cubicBezTo>
                  <a:pt x="299" y="928"/>
                  <a:pt x="293" y="922"/>
                  <a:pt x="290" y="917"/>
                </a:cubicBezTo>
                <a:cubicBezTo>
                  <a:pt x="284" y="906"/>
                  <a:pt x="285" y="892"/>
                  <a:pt x="292" y="885"/>
                </a:cubicBezTo>
                <a:cubicBezTo>
                  <a:pt x="296" y="882"/>
                  <a:pt x="299" y="879"/>
                  <a:pt x="305" y="876"/>
                </a:cubicBezTo>
                <a:cubicBezTo>
                  <a:pt x="306" y="876"/>
                  <a:pt x="306" y="876"/>
                  <a:pt x="306" y="876"/>
                </a:cubicBezTo>
                <a:cubicBezTo>
                  <a:pt x="306" y="876"/>
                  <a:pt x="306" y="877"/>
                  <a:pt x="306" y="877"/>
                </a:cubicBezTo>
                <a:cubicBezTo>
                  <a:pt x="301" y="882"/>
                  <a:pt x="296" y="885"/>
                  <a:pt x="293" y="891"/>
                </a:cubicBezTo>
                <a:cubicBezTo>
                  <a:pt x="292" y="894"/>
                  <a:pt x="292" y="896"/>
                  <a:pt x="292" y="899"/>
                </a:cubicBezTo>
                <a:cubicBezTo>
                  <a:pt x="291" y="902"/>
                  <a:pt x="292" y="906"/>
                  <a:pt x="293" y="908"/>
                </a:cubicBezTo>
                <a:close/>
                <a:moveTo>
                  <a:pt x="316" y="963"/>
                </a:moveTo>
                <a:cubicBezTo>
                  <a:pt x="317" y="962"/>
                  <a:pt x="319" y="961"/>
                  <a:pt x="320" y="961"/>
                </a:cubicBezTo>
                <a:cubicBezTo>
                  <a:pt x="323" y="960"/>
                  <a:pt x="324" y="961"/>
                  <a:pt x="326" y="962"/>
                </a:cubicBezTo>
                <a:cubicBezTo>
                  <a:pt x="324" y="965"/>
                  <a:pt x="318" y="966"/>
                  <a:pt x="314" y="968"/>
                </a:cubicBezTo>
                <a:cubicBezTo>
                  <a:pt x="313" y="967"/>
                  <a:pt x="313" y="968"/>
                  <a:pt x="313" y="967"/>
                </a:cubicBezTo>
                <a:cubicBezTo>
                  <a:pt x="314" y="965"/>
                  <a:pt x="315" y="964"/>
                  <a:pt x="316" y="963"/>
                </a:cubicBezTo>
                <a:close/>
                <a:moveTo>
                  <a:pt x="357" y="935"/>
                </a:moveTo>
                <a:cubicBezTo>
                  <a:pt x="346" y="928"/>
                  <a:pt x="343" y="916"/>
                  <a:pt x="339" y="901"/>
                </a:cubicBezTo>
                <a:cubicBezTo>
                  <a:pt x="339" y="898"/>
                  <a:pt x="337" y="889"/>
                  <a:pt x="337" y="886"/>
                </a:cubicBezTo>
                <a:cubicBezTo>
                  <a:pt x="345" y="891"/>
                  <a:pt x="344" y="906"/>
                  <a:pt x="348" y="914"/>
                </a:cubicBezTo>
                <a:cubicBezTo>
                  <a:pt x="352" y="922"/>
                  <a:pt x="357" y="928"/>
                  <a:pt x="365" y="932"/>
                </a:cubicBezTo>
                <a:cubicBezTo>
                  <a:pt x="368" y="933"/>
                  <a:pt x="371" y="934"/>
                  <a:pt x="374" y="935"/>
                </a:cubicBezTo>
                <a:cubicBezTo>
                  <a:pt x="374" y="935"/>
                  <a:pt x="374" y="935"/>
                  <a:pt x="374" y="935"/>
                </a:cubicBezTo>
                <a:cubicBezTo>
                  <a:pt x="373" y="936"/>
                  <a:pt x="372" y="938"/>
                  <a:pt x="371" y="939"/>
                </a:cubicBezTo>
                <a:cubicBezTo>
                  <a:pt x="367" y="941"/>
                  <a:pt x="359" y="936"/>
                  <a:pt x="357" y="935"/>
                </a:cubicBezTo>
                <a:close/>
                <a:moveTo>
                  <a:pt x="196" y="979"/>
                </a:moveTo>
                <a:cubicBezTo>
                  <a:pt x="196" y="978"/>
                  <a:pt x="195" y="978"/>
                  <a:pt x="194" y="977"/>
                </a:cubicBezTo>
                <a:cubicBezTo>
                  <a:pt x="194" y="977"/>
                  <a:pt x="194" y="977"/>
                  <a:pt x="194" y="977"/>
                </a:cubicBezTo>
                <a:cubicBezTo>
                  <a:pt x="195" y="968"/>
                  <a:pt x="197" y="968"/>
                  <a:pt x="204" y="964"/>
                </a:cubicBezTo>
                <a:cubicBezTo>
                  <a:pt x="225" y="963"/>
                  <a:pt x="239" y="984"/>
                  <a:pt x="249" y="997"/>
                </a:cubicBezTo>
                <a:cubicBezTo>
                  <a:pt x="249" y="997"/>
                  <a:pt x="248" y="998"/>
                  <a:pt x="248" y="998"/>
                </a:cubicBezTo>
                <a:cubicBezTo>
                  <a:pt x="243" y="998"/>
                  <a:pt x="240" y="994"/>
                  <a:pt x="237" y="991"/>
                </a:cubicBezTo>
                <a:cubicBezTo>
                  <a:pt x="232" y="986"/>
                  <a:pt x="223" y="976"/>
                  <a:pt x="217" y="972"/>
                </a:cubicBezTo>
                <a:cubicBezTo>
                  <a:pt x="209" y="968"/>
                  <a:pt x="200" y="973"/>
                  <a:pt x="196" y="979"/>
                </a:cubicBezTo>
                <a:close/>
                <a:moveTo>
                  <a:pt x="253" y="1015"/>
                </a:moveTo>
                <a:cubicBezTo>
                  <a:pt x="242" y="1010"/>
                  <a:pt x="231" y="1003"/>
                  <a:pt x="219" y="995"/>
                </a:cubicBezTo>
                <a:cubicBezTo>
                  <a:pt x="220" y="993"/>
                  <a:pt x="221" y="992"/>
                  <a:pt x="223" y="991"/>
                </a:cubicBezTo>
                <a:cubicBezTo>
                  <a:pt x="227" y="989"/>
                  <a:pt x="231" y="992"/>
                  <a:pt x="233" y="994"/>
                </a:cubicBezTo>
                <a:cubicBezTo>
                  <a:pt x="240" y="999"/>
                  <a:pt x="244" y="1012"/>
                  <a:pt x="253" y="1014"/>
                </a:cubicBezTo>
                <a:cubicBezTo>
                  <a:pt x="253" y="1015"/>
                  <a:pt x="253" y="1015"/>
                  <a:pt x="253" y="1015"/>
                </a:cubicBezTo>
                <a:cubicBezTo>
                  <a:pt x="253" y="1015"/>
                  <a:pt x="253" y="1015"/>
                  <a:pt x="253" y="1015"/>
                </a:cubicBezTo>
                <a:close/>
                <a:moveTo>
                  <a:pt x="236" y="966"/>
                </a:moveTo>
                <a:cubicBezTo>
                  <a:pt x="228" y="957"/>
                  <a:pt x="219" y="952"/>
                  <a:pt x="207" y="948"/>
                </a:cubicBezTo>
                <a:cubicBezTo>
                  <a:pt x="206" y="948"/>
                  <a:pt x="207" y="948"/>
                  <a:pt x="206" y="947"/>
                </a:cubicBezTo>
                <a:cubicBezTo>
                  <a:pt x="209" y="943"/>
                  <a:pt x="225" y="941"/>
                  <a:pt x="231" y="942"/>
                </a:cubicBezTo>
                <a:cubicBezTo>
                  <a:pt x="241" y="945"/>
                  <a:pt x="256" y="950"/>
                  <a:pt x="268" y="945"/>
                </a:cubicBezTo>
                <a:cubicBezTo>
                  <a:pt x="275" y="942"/>
                  <a:pt x="279" y="937"/>
                  <a:pt x="282" y="933"/>
                </a:cubicBezTo>
                <a:cubicBezTo>
                  <a:pt x="285" y="933"/>
                  <a:pt x="289" y="937"/>
                  <a:pt x="291" y="938"/>
                </a:cubicBezTo>
                <a:cubicBezTo>
                  <a:pt x="299" y="942"/>
                  <a:pt x="314" y="950"/>
                  <a:pt x="309" y="964"/>
                </a:cubicBezTo>
                <a:cubicBezTo>
                  <a:pt x="307" y="970"/>
                  <a:pt x="297" y="975"/>
                  <a:pt x="292" y="980"/>
                </a:cubicBezTo>
                <a:cubicBezTo>
                  <a:pt x="287" y="984"/>
                  <a:pt x="278" y="995"/>
                  <a:pt x="267" y="993"/>
                </a:cubicBezTo>
                <a:cubicBezTo>
                  <a:pt x="251" y="991"/>
                  <a:pt x="245" y="977"/>
                  <a:pt x="236" y="966"/>
                </a:cubicBezTo>
                <a:close/>
                <a:moveTo>
                  <a:pt x="260" y="1007"/>
                </a:moveTo>
                <a:cubicBezTo>
                  <a:pt x="260" y="1007"/>
                  <a:pt x="260" y="1007"/>
                  <a:pt x="260" y="1007"/>
                </a:cubicBezTo>
                <a:cubicBezTo>
                  <a:pt x="258" y="1003"/>
                  <a:pt x="265" y="1000"/>
                  <a:pt x="268" y="999"/>
                </a:cubicBezTo>
                <a:cubicBezTo>
                  <a:pt x="271" y="998"/>
                  <a:pt x="271" y="998"/>
                  <a:pt x="271" y="998"/>
                </a:cubicBezTo>
                <a:cubicBezTo>
                  <a:pt x="271" y="998"/>
                  <a:pt x="271" y="999"/>
                  <a:pt x="271" y="999"/>
                </a:cubicBezTo>
                <a:cubicBezTo>
                  <a:pt x="269" y="1002"/>
                  <a:pt x="265" y="1006"/>
                  <a:pt x="260" y="1007"/>
                </a:cubicBezTo>
                <a:close/>
                <a:moveTo>
                  <a:pt x="273" y="1025"/>
                </a:moveTo>
                <a:cubicBezTo>
                  <a:pt x="270" y="1024"/>
                  <a:pt x="271" y="1020"/>
                  <a:pt x="272" y="1017"/>
                </a:cubicBezTo>
                <a:cubicBezTo>
                  <a:pt x="274" y="1011"/>
                  <a:pt x="280" y="1008"/>
                  <a:pt x="285" y="1004"/>
                </a:cubicBezTo>
                <a:cubicBezTo>
                  <a:pt x="287" y="1004"/>
                  <a:pt x="289" y="1003"/>
                  <a:pt x="290" y="1004"/>
                </a:cubicBezTo>
                <a:cubicBezTo>
                  <a:pt x="292" y="1005"/>
                  <a:pt x="294" y="1011"/>
                  <a:pt x="292" y="1014"/>
                </a:cubicBezTo>
                <a:cubicBezTo>
                  <a:pt x="290" y="1019"/>
                  <a:pt x="281" y="1030"/>
                  <a:pt x="273" y="1025"/>
                </a:cubicBezTo>
                <a:close/>
                <a:moveTo>
                  <a:pt x="296" y="1032"/>
                </a:moveTo>
                <a:cubicBezTo>
                  <a:pt x="295" y="1032"/>
                  <a:pt x="293" y="1033"/>
                  <a:pt x="292" y="1034"/>
                </a:cubicBezTo>
                <a:cubicBezTo>
                  <a:pt x="290" y="1033"/>
                  <a:pt x="287" y="1033"/>
                  <a:pt x="285" y="1032"/>
                </a:cubicBezTo>
                <a:cubicBezTo>
                  <a:pt x="286" y="1031"/>
                  <a:pt x="287" y="1031"/>
                  <a:pt x="288" y="1030"/>
                </a:cubicBezTo>
                <a:cubicBezTo>
                  <a:pt x="292" y="1028"/>
                  <a:pt x="295" y="1023"/>
                  <a:pt x="298" y="1019"/>
                </a:cubicBezTo>
                <a:cubicBezTo>
                  <a:pt x="304" y="1012"/>
                  <a:pt x="310" y="1005"/>
                  <a:pt x="317" y="999"/>
                </a:cubicBezTo>
                <a:cubicBezTo>
                  <a:pt x="338" y="983"/>
                  <a:pt x="379" y="970"/>
                  <a:pt x="416" y="973"/>
                </a:cubicBezTo>
                <a:cubicBezTo>
                  <a:pt x="426" y="974"/>
                  <a:pt x="438" y="973"/>
                  <a:pt x="447" y="976"/>
                </a:cubicBezTo>
                <a:cubicBezTo>
                  <a:pt x="448" y="976"/>
                  <a:pt x="448" y="978"/>
                  <a:pt x="449" y="979"/>
                </a:cubicBezTo>
                <a:cubicBezTo>
                  <a:pt x="449" y="980"/>
                  <a:pt x="449" y="980"/>
                  <a:pt x="449" y="980"/>
                </a:cubicBezTo>
                <a:cubicBezTo>
                  <a:pt x="443" y="980"/>
                  <a:pt x="437" y="979"/>
                  <a:pt x="430" y="979"/>
                </a:cubicBezTo>
                <a:cubicBezTo>
                  <a:pt x="425" y="979"/>
                  <a:pt x="419" y="979"/>
                  <a:pt x="413" y="979"/>
                </a:cubicBezTo>
                <a:cubicBezTo>
                  <a:pt x="400" y="978"/>
                  <a:pt x="377" y="980"/>
                  <a:pt x="365" y="983"/>
                </a:cubicBezTo>
                <a:cubicBezTo>
                  <a:pt x="351" y="988"/>
                  <a:pt x="338" y="993"/>
                  <a:pt x="327" y="1000"/>
                </a:cubicBezTo>
                <a:cubicBezTo>
                  <a:pt x="323" y="1003"/>
                  <a:pt x="318" y="1005"/>
                  <a:pt x="315" y="1008"/>
                </a:cubicBezTo>
                <a:cubicBezTo>
                  <a:pt x="308" y="1015"/>
                  <a:pt x="303" y="1025"/>
                  <a:pt x="296" y="1032"/>
                </a:cubicBezTo>
                <a:close/>
                <a:moveTo>
                  <a:pt x="424" y="987"/>
                </a:moveTo>
                <a:cubicBezTo>
                  <a:pt x="424" y="986"/>
                  <a:pt x="424" y="986"/>
                  <a:pt x="424" y="986"/>
                </a:cubicBezTo>
                <a:cubicBezTo>
                  <a:pt x="432" y="986"/>
                  <a:pt x="439" y="988"/>
                  <a:pt x="447" y="988"/>
                </a:cubicBezTo>
                <a:cubicBezTo>
                  <a:pt x="447" y="988"/>
                  <a:pt x="447" y="988"/>
                  <a:pt x="447" y="989"/>
                </a:cubicBezTo>
                <a:cubicBezTo>
                  <a:pt x="446" y="991"/>
                  <a:pt x="444" y="992"/>
                  <a:pt x="441" y="993"/>
                </a:cubicBezTo>
                <a:cubicBezTo>
                  <a:pt x="433" y="995"/>
                  <a:pt x="429" y="991"/>
                  <a:pt x="424" y="987"/>
                </a:cubicBezTo>
                <a:close/>
                <a:moveTo>
                  <a:pt x="438" y="999"/>
                </a:moveTo>
                <a:cubicBezTo>
                  <a:pt x="428" y="1006"/>
                  <a:pt x="410" y="997"/>
                  <a:pt x="408" y="988"/>
                </a:cubicBezTo>
                <a:cubicBezTo>
                  <a:pt x="408" y="988"/>
                  <a:pt x="408" y="988"/>
                  <a:pt x="409" y="988"/>
                </a:cubicBezTo>
                <a:cubicBezTo>
                  <a:pt x="410" y="988"/>
                  <a:pt x="412" y="988"/>
                  <a:pt x="414" y="988"/>
                </a:cubicBezTo>
                <a:cubicBezTo>
                  <a:pt x="417" y="989"/>
                  <a:pt x="421" y="994"/>
                  <a:pt x="424" y="996"/>
                </a:cubicBezTo>
                <a:cubicBezTo>
                  <a:pt x="428" y="998"/>
                  <a:pt x="434" y="997"/>
                  <a:pt x="437" y="999"/>
                </a:cubicBezTo>
                <a:lnTo>
                  <a:pt x="438" y="999"/>
                </a:lnTo>
                <a:close/>
                <a:moveTo>
                  <a:pt x="368" y="1058"/>
                </a:moveTo>
                <a:cubicBezTo>
                  <a:pt x="360" y="1057"/>
                  <a:pt x="355" y="1053"/>
                  <a:pt x="348" y="1051"/>
                </a:cubicBezTo>
                <a:cubicBezTo>
                  <a:pt x="348" y="1050"/>
                  <a:pt x="348" y="1050"/>
                  <a:pt x="348" y="1050"/>
                </a:cubicBezTo>
                <a:cubicBezTo>
                  <a:pt x="349" y="1050"/>
                  <a:pt x="349" y="1050"/>
                  <a:pt x="349" y="1050"/>
                </a:cubicBezTo>
                <a:cubicBezTo>
                  <a:pt x="357" y="1052"/>
                  <a:pt x="365" y="1054"/>
                  <a:pt x="373" y="1056"/>
                </a:cubicBezTo>
                <a:cubicBezTo>
                  <a:pt x="373" y="1056"/>
                  <a:pt x="373" y="1056"/>
                  <a:pt x="374" y="1056"/>
                </a:cubicBezTo>
                <a:cubicBezTo>
                  <a:pt x="374" y="1049"/>
                  <a:pt x="372" y="1040"/>
                  <a:pt x="374" y="1034"/>
                </a:cubicBezTo>
                <a:cubicBezTo>
                  <a:pt x="375" y="1034"/>
                  <a:pt x="375" y="1034"/>
                  <a:pt x="375" y="1034"/>
                </a:cubicBezTo>
                <a:cubicBezTo>
                  <a:pt x="376" y="1040"/>
                  <a:pt x="377" y="1046"/>
                  <a:pt x="378" y="1052"/>
                </a:cubicBezTo>
                <a:cubicBezTo>
                  <a:pt x="380" y="1053"/>
                  <a:pt x="383" y="1052"/>
                  <a:pt x="386" y="1051"/>
                </a:cubicBezTo>
                <a:cubicBezTo>
                  <a:pt x="394" y="1051"/>
                  <a:pt x="401" y="1050"/>
                  <a:pt x="407" y="1048"/>
                </a:cubicBezTo>
                <a:cubicBezTo>
                  <a:pt x="408" y="1048"/>
                  <a:pt x="408" y="1048"/>
                  <a:pt x="408" y="1049"/>
                </a:cubicBezTo>
                <a:cubicBezTo>
                  <a:pt x="397" y="1055"/>
                  <a:pt x="382" y="1061"/>
                  <a:pt x="368" y="1058"/>
                </a:cubicBezTo>
                <a:close/>
                <a:moveTo>
                  <a:pt x="407" y="1064"/>
                </a:moveTo>
                <a:cubicBezTo>
                  <a:pt x="409" y="1063"/>
                  <a:pt x="411" y="1062"/>
                  <a:pt x="412" y="1061"/>
                </a:cubicBezTo>
                <a:cubicBezTo>
                  <a:pt x="419" y="1057"/>
                  <a:pt x="423" y="1051"/>
                  <a:pt x="424" y="1042"/>
                </a:cubicBezTo>
                <a:cubicBezTo>
                  <a:pt x="425" y="1040"/>
                  <a:pt x="427" y="1037"/>
                  <a:pt x="426" y="1034"/>
                </a:cubicBezTo>
                <a:cubicBezTo>
                  <a:pt x="424" y="1033"/>
                  <a:pt x="420" y="1036"/>
                  <a:pt x="418" y="1036"/>
                </a:cubicBezTo>
                <a:cubicBezTo>
                  <a:pt x="406" y="1035"/>
                  <a:pt x="397" y="1035"/>
                  <a:pt x="389" y="1041"/>
                </a:cubicBezTo>
                <a:cubicBezTo>
                  <a:pt x="389" y="1041"/>
                  <a:pt x="388" y="1041"/>
                  <a:pt x="388" y="1041"/>
                </a:cubicBezTo>
                <a:cubicBezTo>
                  <a:pt x="387" y="1036"/>
                  <a:pt x="387" y="1031"/>
                  <a:pt x="386" y="1027"/>
                </a:cubicBezTo>
                <a:cubicBezTo>
                  <a:pt x="384" y="1024"/>
                  <a:pt x="380" y="1021"/>
                  <a:pt x="378" y="1019"/>
                </a:cubicBezTo>
                <a:cubicBezTo>
                  <a:pt x="376" y="1017"/>
                  <a:pt x="376" y="1014"/>
                  <a:pt x="374" y="1013"/>
                </a:cubicBezTo>
                <a:cubicBezTo>
                  <a:pt x="368" y="1018"/>
                  <a:pt x="364" y="1024"/>
                  <a:pt x="362" y="1032"/>
                </a:cubicBezTo>
                <a:cubicBezTo>
                  <a:pt x="361" y="1035"/>
                  <a:pt x="362" y="1039"/>
                  <a:pt x="361" y="1042"/>
                </a:cubicBezTo>
                <a:cubicBezTo>
                  <a:pt x="361" y="1042"/>
                  <a:pt x="361" y="1042"/>
                  <a:pt x="361" y="1042"/>
                </a:cubicBezTo>
                <a:cubicBezTo>
                  <a:pt x="356" y="1041"/>
                  <a:pt x="352" y="1038"/>
                  <a:pt x="347" y="1037"/>
                </a:cubicBezTo>
                <a:cubicBezTo>
                  <a:pt x="343" y="1036"/>
                  <a:pt x="339" y="1037"/>
                  <a:pt x="334" y="1036"/>
                </a:cubicBezTo>
                <a:cubicBezTo>
                  <a:pt x="331" y="1036"/>
                  <a:pt x="326" y="1035"/>
                  <a:pt x="324" y="1036"/>
                </a:cubicBezTo>
                <a:cubicBezTo>
                  <a:pt x="324" y="1036"/>
                  <a:pt x="324" y="1037"/>
                  <a:pt x="324" y="1037"/>
                </a:cubicBezTo>
                <a:cubicBezTo>
                  <a:pt x="325" y="1041"/>
                  <a:pt x="327" y="1045"/>
                  <a:pt x="329" y="1048"/>
                </a:cubicBezTo>
                <a:cubicBezTo>
                  <a:pt x="321" y="1046"/>
                  <a:pt x="312" y="1043"/>
                  <a:pt x="303" y="1039"/>
                </a:cubicBezTo>
                <a:cubicBezTo>
                  <a:pt x="308" y="1034"/>
                  <a:pt x="311" y="1029"/>
                  <a:pt x="316" y="1025"/>
                </a:cubicBezTo>
                <a:cubicBezTo>
                  <a:pt x="318" y="1023"/>
                  <a:pt x="319" y="1021"/>
                  <a:pt x="321" y="1019"/>
                </a:cubicBezTo>
                <a:cubicBezTo>
                  <a:pt x="326" y="1014"/>
                  <a:pt x="331" y="1010"/>
                  <a:pt x="337" y="1006"/>
                </a:cubicBezTo>
                <a:cubicBezTo>
                  <a:pt x="343" y="1001"/>
                  <a:pt x="357" y="995"/>
                  <a:pt x="365" y="993"/>
                </a:cubicBezTo>
                <a:cubicBezTo>
                  <a:pt x="370" y="991"/>
                  <a:pt x="373" y="990"/>
                  <a:pt x="377" y="989"/>
                </a:cubicBezTo>
                <a:cubicBezTo>
                  <a:pt x="380" y="989"/>
                  <a:pt x="382" y="988"/>
                  <a:pt x="385" y="988"/>
                </a:cubicBezTo>
                <a:cubicBezTo>
                  <a:pt x="389" y="987"/>
                  <a:pt x="394" y="987"/>
                  <a:pt x="398" y="987"/>
                </a:cubicBezTo>
                <a:cubicBezTo>
                  <a:pt x="400" y="991"/>
                  <a:pt x="401" y="994"/>
                  <a:pt x="403" y="997"/>
                </a:cubicBezTo>
                <a:cubicBezTo>
                  <a:pt x="409" y="1006"/>
                  <a:pt x="417" y="1012"/>
                  <a:pt x="430" y="1013"/>
                </a:cubicBezTo>
                <a:cubicBezTo>
                  <a:pt x="434" y="1013"/>
                  <a:pt x="438" y="1010"/>
                  <a:pt x="441" y="1010"/>
                </a:cubicBezTo>
                <a:cubicBezTo>
                  <a:pt x="441" y="1010"/>
                  <a:pt x="441" y="1010"/>
                  <a:pt x="441" y="1010"/>
                </a:cubicBezTo>
                <a:cubicBezTo>
                  <a:pt x="438" y="1033"/>
                  <a:pt x="444" y="1048"/>
                  <a:pt x="460" y="1057"/>
                </a:cubicBezTo>
                <a:cubicBezTo>
                  <a:pt x="460" y="1057"/>
                  <a:pt x="466" y="1059"/>
                  <a:pt x="471" y="1060"/>
                </a:cubicBezTo>
                <a:cubicBezTo>
                  <a:pt x="446" y="1064"/>
                  <a:pt x="424" y="1065"/>
                  <a:pt x="407" y="1064"/>
                </a:cubicBezTo>
                <a:close/>
                <a:moveTo>
                  <a:pt x="471" y="1050"/>
                </a:moveTo>
                <a:cubicBezTo>
                  <a:pt x="464" y="1053"/>
                  <a:pt x="458" y="1047"/>
                  <a:pt x="455" y="1044"/>
                </a:cubicBezTo>
                <a:cubicBezTo>
                  <a:pt x="444" y="1030"/>
                  <a:pt x="445" y="1013"/>
                  <a:pt x="456" y="1000"/>
                </a:cubicBezTo>
                <a:cubicBezTo>
                  <a:pt x="457" y="1000"/>
                  <a:pt x="457" y="1000"/>
                  <a:pt x="457" y="1000"/>
                </a:cubicBezTo>
                <a:cubicBezTo>
                  <a:pt x="457" y="1001"/>
                  <a:pt x="457" y="1003"/>
                  <a:pt x="456" y="1005"/>
                </a:cubicBezTo>
                <a:cubicBezTo>
                  <a:pt x="456" y="1009"/>
                  <a:pt x="457" y="1013"/>
                  <a:pt x="459" y="1016"/>
                </a:cubicBezTo>
                <a:cubicBezTo>
                  <a:pt x="461" y="1022"/>
                  <a:pt x="465" y="1024"/>
                  <a:pt x="468" y="1028"/>
                </a:cubicBezTo>
                <a:cubicBezTo>
                  <a:pt x="471" y="1031"/>
                  <a:pt x="472" y="1035"/>
                  <a:pt x="474" y="1038"/>
                </a:cubicBezTo>
                <a:cubicBezTo>
                  <a:pt x="475" y="1042"/>
                  <a:pt x="475" y="1049"/>
                  <a:pt x="471" y="1050"/>
                </a:cubicBezTo>
                <a:close/>
                <a:moveTo>
                  <a:pt x="475" y="1017"/>
                </a:moveTo>
                <a:cubicBezTo>
                  <a:pt x="473" y="1015"/>
                  <a:pt x="472" y="1013"/>
                  <a:pt x="470" y="1011"/>
                </a:cubicBezTo>
                <a:cubicBezTo>
                  <a:pt x="470" y="1011"/>
                  <a:pt x="471" y="1011"/>
                  <a:pt x="471" y="1010"/>
                </a:cubicBezTo>
                <a:cubicBezTo>
                  <a:pt x="478" y="1012"/>
                  <a:pt x="489" y="1020"/>
                  <a:pt x="493" y="1027"/>
                </a:cubicBezTo>
                <a:cubicBezTo>
                  <a:pt x="496" y="1034"/>
                  <a:pt x="494" y="1041"/>
                  <a:pt x="489" y="1045"/>
                </a:cubicBezTo>
                <a:cubicBezTo>
                  <a:pt x="488" y="1044"/>
                  <a:pt x="489" y="1041"/>
                  <a:pt x="489" y="1039"/>
                </a:cubicBezTo>
                <a:cubicBezTo>
                  <a:pt x="490" y="1036"/>
                  <a:pt x="488" y="1032"/>
                  <a:pt x="487" y="1030"/>
                </a:cubicBezTo>
                <a:cubicBezTo>
                  <a:pt x="485" y="1024"/>
                  <a:pt x="479" y="1021"/>
                  <a:pt x="475" y="1017"/>
                </a:cubicBezTo>
                <a:close/>
                <a:moveTo>
                  <a:pt x="484" y="1058"/>
                </a:moveTo>
                <a:cubicBezTo>
                  <a:pt x="491" y="1055"/>
                  <a:pt x="498" y="1049"/>
                  <a:pt x="514" y="1050"/>
                </a:cubicBezTo>
                <a:cubicBezTo>
                  <a:pt x="503" y="1053"/>
                  <a:pt x="493" y="1056"/>
                  <a:pt x="484" y="1058"/>
                </a:cubicBezTo>
                <a:close/>
                <a:moveTo>
                  <a:pt x="517" y="1049"/>
                </a:moveTo>
                <a:cubicBezTo>
                  <a:pt x="519" y="1046"/>
                  <a:pt x="521" y="1041"/>
                  <a:pt x="522" y="1039"/>
                </a:cubicBezTo>
                <a:cubicBezTo>
                  <a:pt x="524" y="1035"/>
                  <a:pt x="525" y="1028"/>
                  <a:pt x="522" y="1022"/>
                </a:cubicBezTo>
                <a:cubicBezTo>
                  <a:pt x="518" y="1011"/>
                  <a:pt x="505" y="1009"/>
                  <a:pt x="497" y="1001"/>
                </a:cubicBezTo>
                <a:cubicBezTo>
                  <a:pt x="498" y="1001"/>
                  <a:pt x="498" y="1001"/>
                  <a:pt x="498" y="1000"/>
                </a:cubicBezTo>
                <a:cubicBezTo>
                  <a:pt x="502" y="1001"/>
                  <a:pt x="506" y="1002"/>
                  <a:pt x="510" y="1003"/>
                </a:cubicBezTo>
                <a:cubicBezTo>
                  <a:pt x="514" y="1003"/>
                  <a:pt x="519" y="1003"/>
                  <a:pt x="523" y="1004"/>
                </a:cubicBezTo>
                <a:cubicBezTo>
                  <a:pt x="528" y="1005"/>
                  <a:pt x="532" y="1006"/>
                  <a:pt x="536" y="1007"/>
                </a:cubicBezTo>
                <a:cubicBezTo>
                  <a:pt x="546" y="1009"/>
                  <a:pt x="553" y="1008"/>
                  <a:pt x="563" y="1009"/>
                </a:cubicBezTo>
                <a:cubicBezTo>
                  <a:pt x="571" y="1010"/>
                  <a:pt x="579" y="1011"/>
                  <a:pt x="587" y="1012"/>
                </a:cubicBezTo>
                <a:cubicBezTo>
                  <a:pt x="588" y="1012"/>
                  <a:pt x="589" y="1012"/>
                  <a:pt x="590" y="1011"/>
                </a:cubicBezTo>
                <a:cubicBezTo>
                  <a:pt x="565" y="1029"/>
                  <a:pt x="540" y="1041"/>
                  <a:pt x="517" y="1049"/>
                </a:cubicBezTo>
                <a:close/>
                <a:moveTo>
                  <a:pt x="611" y="995"/>
                </a:moveTo>
                <a:cubicBezTo>
                  <a:pt x="609" y="997"/>
                  <a:pt x="608" y="998"/>
                  <a:pt x="607" y="999"/>
                </a:cubicBezTo>
                <a:cubicBezTo>
                  <a:pt x="589" y="1003"/>
                  <a:pt x="567" y="1006"/>
                  <a:pt x="552" y="1003"/>
                </a:cubicBezTo>
                <a:cubicBezTo>
                  <a:pt x="543" y="1001"/>
                  <a:pt x="534" y="1000"/>
                  <a:pt x="524" y="997"/>
                </a:cubicBezTo>
                <a:cubicBezTo>
                  <a:pt x="520" y="996"/>
                  <a:pt x="514" y="994"/>
                  <a:pt x="509" y="994"/>
                </a:cubicBezTo>
                <a:cubicBezTo>
                  <a:pt x="509" y="993"/>
                  <a:pt x="509" y="993"/>
                  <a:pt x="509" y="993"/>
                </a:cubicBezTo>
                <a:cubicBezTo>
                  <a:pt x="510" y="991"/>
                  <a:pt x="511" y="990"/>
                  <a:pt x="513" y="988"/>
                </a:cubicBezTo>
                <a:cubicBezTo>
                  <a:pt x="513" y="988"/>
                  <a:pt x="523" y="990"/>
                  <a:pt x="525" y="991"/>
                </a:cubicBezTo>
                <a:cubicBezTo>
                  <a:pt x="536" y="993"/>
                  <a:pt x="548" y="995"/>
                  <a:pt x="559" y="997"/>
                </a:cubicBezTo>
                <a:cubicBezTo>
                  <a:pt x="566" y="998"/>
                  <a:pt x="577" y="998"/>
                  <a:pt x="583" y="996"/>
                </a:cubicBezTo>
                <a:cubicBezTo>
                  <a:pt x="591" y="995"/>
                  <a:pt x="598" y="995"/>
                  <a:pt x="605" y="993"/>
                </a:cubicBezTo>
                <a:cubicBezTo>
                  <a:pt x="610" y="992"/>
                  <a:pt x="615" y="990"/>
                  <a:pt x="619" y="988"/>
                </a:cubicBezTo>
                <a:cubicBezTo>
                  <a:pt x="617" y="991"/>
                  <a:pt x="614" y="993"/>
                  <a:pt x="611" y="995"/>
                </a:cubicBezTo>
                <a:close/>
                <a:moveTo>
                  <a:pt x="623" y="953"/>
                </a:moveTo>
                <a:cubicBezTo>
                  <a:pt x="620" y="966"/>
                  <a:pt x="610" y="969"/>
                  <a:pt x="598" y="974"/>
                </a:cubicBezTo>
                <a:cubicBezTo>
                  <a:pt x="594" y="976"/>
                  <a:pt x="588" y="979"/>
                  <a:pt x="582" y="978"/>
                </a:cubicBezTo>
                <a:cubicBezTo>
                  <a:pt x="578" y="978"/>
                  <a:pt x="574" y="978"/>
                  <a:pt x="569" y="978"/>
                </a:cubicBezTo>
                <a:cubicBezTo>
                  <a:pt x="566" y="977"/>
                  <a:pt x="562" y="976"/>
                  <a:pt x="558" y="975"/>
                </a:cubicBezTo>
                <a:cubicBezTo>
                  <a:pt x="558" y="974"/>
                  <a:pt x="558" y="974"/>
                  <a:pt x="558" y="974"/>
                </a:cubicBezTo>
                <a:cubicBezTo>
                  <a:pt x="558" y="974"/>
                  <a:pt x="558" y="974"/>
                  <a:pt x="558" y="973"/>
                </a:cubicBezTo>
                <a:cubicBezTo>
                  <a:pt x="565" y="971"/>
                  <a:pt x="573" y="967"/>
                  <a:pt x="576" y="961"/>
                </a:cubicBezTo>
                <a:cubicBezTo>
                  <a:pt x="578" y="959"/>
                  <a:pt x="580" y="956"/>
                  <a:pt x="582" y="954"/>
                </a:cubicBezTo>
                <a:cubicBezTo>
                  <a:pt x="591" y="956"/>
                  <a:pt x="603" y="954"/>
                  <a:pt x="610" y="950"/>
                </a:cubicBezTo>
                <a:cubicBezTo>
                  <a:pt x="612" y="949"/>
                  <a:pt x="613" y="947"/>
                  <a:pt x="614" y="946"/>
                </a:cubicBezTo>
                <a:cubicBezTo>
                  <a:pt x="616" y="945"/>
                  <a:pt x="617" y="945"/>
                  <a:pt x="618" y="944"/>
                </a:cubicBezTo>
                <a:cubicBezTo>
                  <a:pt x="621" y="944"/>
                  <a:pt x="622" y="946"/>
                  <a:pt x="624" y="946"/>
                </a:cubicBezTo>
                <a:cubicBezTo>
                  <a:pt x="624" y="949"/>
                  <a:pt x="623" y="951"/>
                  <a:pt x="623" y="953"/>
                </a:cubicBezTo>
                <a:close/>
                <a:moveTo>
                  <a:pt x="620" y="916"/>
                </a:moveTo>
                <a:cubicBezTo>
                  <a:pt x="621" y="918"/>
                  <a:pt x="621" y="921"/>
                  <a:pt x="622" y="923"/>
                </a:cubicBezTo>
                <a:cubicBezTo>
                  <a:pt x="622" y="923"/>
                  <a:pt x="622" y="923"/>
                  <a:pt x="622" y="923"/>
                </a:cubicBezTo>
                <a:cubicBezTo>
                  <a:pt x="622" y="923"/>
                  <a:pt x="622" y="923"/>
                  <a:pt x="621" y="923"/>
                </a:cubicBezTo>
                <a:cubicBezTo>
                  <a:pt x="616" y="921"/>
                  <a:pt x="612" y="912"/>
                  <a:pt x="616" y="904"/>
                </a:cubicBezTo>
                <a:cubicBezTo>
                  <a:pt x="617" y="902"/>
                  <a:pt x="622" y="896"/>
                  <a:pt x="624" y="895"/>
                </a:cubicBezTo>
                <a:cubicBezTo>
                  <a:pt x="626" y="895"/>
                  <a:pt x="628" y="894"/>
                  <a:pt x="630" y="893"/>
                </a:cubicBezTo>
                <a:cubicBezTo>
                  <a:pt x="646" y="892"/>
                  <a:pt x="664" y="909"/>
                  <a:pt x="649" y="921"/>
                </a:cubicBezTo>
                <a:cubicBezTo>
                  <a:pt x="648" y="921"/>
                  <a:pt x="648" y="921"/>
                  <a:pt x="648" y="921"/>
                </a:cubicBezTo>
                <a:cubicBezTo>
                  <a:pt x="648" y="920"/>
                  <a:pt x="648" y="920"/>
                  <a:pt x="648" y="920"/>
                </a:cubicBezTo>
                <a:cubicBezTo>
                  <a:pt x="656" y="907"/>
                  <a:pt x="643" y="893"/>
                  <a:pt x="628" y="899"/>
                </a:cubicBezTo>
                <a:cubicBezTo>
                  <a:pt x="623" y="901"/>
                  <a:pt x="618" y="908"/>
                  <a:pt x="620" y="916"/>
                </a:cubicBezTo>
                <a:close/>
                <a:moveTo>
                  <a:pt x="632" y="946"/>
                </a:moveTo>
                <a:cubicBezTo>
                  <a:pt x="632" y="945"/>
                  <a:pt x="632" y="945"/>
                  <a:pt x="632" y="945"/>
                </a:cubicBezTo>
                <a:cubicBezTo>
                  <a:pt x="635" y="946"/>
                  <a:pt x="638" y="946"/>
                  <a:pt x="640" y="947"/>
                </a:cubicBezTo>
                <a:cubicBezTo>
                  <a:pt x="646" y="947"/>
                  <a:pt x="655" y="946"/>
                  <a:pt x="659" y="944"/>
                </a:cubicBezTo>
                <a:cubicBezTo>
                  <a:pt x="660" y="944"/>
                  <a:pt x="660" y="944"/>
                  <a:pt x="660" y="944"/>
                </a:cubicBezTo>
                <a:cubicBezTo>
                  <a:pt x="660" y="944"/>
                  <a:pt x="660" y="944"/>
                  <a:pt x="660" y="944"/>
                </a:cubicBezTo>
                <a:cubicBezTo>
                  <a:pt x="655" y="953"/>
                  <a:pt x="637" y="958"/>
                  <a:pt x="632" y="946"/>
                </a:cubicBezTo>
                <a:close/>
                <a:moveTo>
                  <a:pt x="683" y="907"/>
                </a:moveTo>
                <a:cubicBezTo>
                  <a:pt x="680" y="897"/>
                  <a:pt x="673" y="891"/>
                  <a:pt x="664" y="887"/>
                </a:cubicBezTo>
                <a:cubicBezTo>
                  <a:pt x="664" y="879"/>
                  <a:pt x="663" y="872"/>
                  <a:pt x="658" y="869"/>
                </a:cubicBezTo>
                <a:cubicBezTo>
                  <a:pt x="657" y="868"/>
                  <a:pt x="657" y="868"/>
                  <a:pt x="657" y="868"/>
                </a:cubicBezTo>
                <a:cubicBezTo>
                  <a:pt x="652" y="868"/>
                  <a:pt x="652" y="868"/>
                  <a:pt x="652" y="868"/>
                </a:cubicBezTo>
                <a:cubicBezTo>
                  <a:pt x="652" y="867"/>
                  <a:pt x="652" y="867"/>
                  <a:pt x="652" y="867"/>
                </a:cubicBezTo>
                <a:cubicBezTo>
                  <a:pt x="652" y="867"/>
                  <a:pt x="651" y="867"/>
                  <a:pt x="651" y="867"/>
                </a:cubicBezTo>
                <a:cubicBezTo>
                  <a:pt x="647" y="865"/>
                  <a:pt x="645" y="861"/>
                  <a:pt x="642" y="859"/>
                </a:cubicBezTo>
                <a:cubicBezTo>
                  <a:pt x="642" y="859"/>
                  <a:pt x="643" y="859"/>
                  <a:pt x="643" y="859"/>
                </a:cubicBezTo>
                <a:cubicBezTo>
                  <a:pt x="649" y="858"/>
                  <a:pt x="652" y="856"/>
                  <a:pt x="656" y="851"/>
                </a:cubicBezTo>
                <a:cubicBezTo>
                  <a:pt x="657" y="850"/>
                  <a:pt x="661" y="850"/>
                  <a:pt x="664" y="848"/>
                </a:cubicBezTo>
                <a:cubicBezTo>
                  <a:pt x="666" y="846"/>
                  <a:pt x="667" y="842"/>
                  <a:pt x="668" y="841"/>
                </a:cubicBezTo>
                <a:cubicBezTo>
                  <a:pt x="668" y="842"/>
                  <a:pt x="674" y="845"/>
                  <a:pt x="678" y="845"/>
                </a:cubicBezTo>
                <a:cubicBezTo>
                  <a:pt x="683" y="846"/>
                  <a:pt x="687" y="844"/>
                  <a:pt x="690" y="840"/>
                </a:cubicBezTo>
                <a:cubicBezTo>
                  <a:pt x="691" y="841"/>
                  <a:pt x="696" y="843"/>
                  <a:pt x="700" y="841"/>
                </a:cubicBezTo>
                <a:cubicBezTo>
                  <a:pt x="703" y="841"/>
                  <a:pt x="704" y="840"/>
                  <a:pt x="705" y="840"/>
                </a:cubicBezTo>
                <a:cubicBezTo>
                  <a:pt x="700" y="864"/>
                  <a:pt x="694" y="886"/>
                  <a:pt x="683" y="907"/>
                </a:cubicBezTo>
                <a:close/>
                <a:moveTo>
                  <a:pt x="699" y="836"/>
                </a:moveTo>
                <a:cubicBezTo>
                  <a:pt x="692" y="838"/>
                  <a:pt x="688" y="833"/>
                  <a:pt x="688" y="833"/>
                </a:cubicBezTo>
                <a:cubicBezTo>
                  <a:pt x="688" y="834"/>
                  <a:pt x="687" y="834"/>
                  <a:pt x="684" y="837"/>
                </a:cubicBezTo>
                <a:cubicBezTo>
                  <a:pt x="679" y="841"/>
                  <a:pt x="673" y="840"/>
                  <a:pt x="670" y="836"/>
                </a:cubicBezTo>
                <a:cubicBezTo>
                  <a:pt x="667" y="831"/>
                  <a:pt x="669" y="826"/>
                  <a:pt x="669" y="826"/>
                </a:cubicBezTo>
                <a:cubicBezTo>
                  <a:pt x="675" y="833"/>
                  <a:pt x="675" y="833"/>
                  <a:pt x="675" y="833"/>
                </a:cubicBezTo>
                <a:cubicBezTo>
                  <a:pt x="675" y="833"/>
                  <a:pt x="677" y="824"/>
                  <a:pt x="676" y="823"/>
                </a:cubicBezTo>
                <a:cubicBezTo>
                  <a:pt x="676" y="823"/>
                  <a:pt x="684" y="830"/>
                  <a:pt x="684" y="830"/>
                </a:cubicBezTo>
                <a:cubicBezTo>
                  <a:pt x="684" y="820"/>
                  <a:pt x="684" y="820"/>
                  <a:pt x="684" y="820"/>
                </a:cubicBezTo>
                <a:cubicBezTo>
                  <a:pt x="694" y="827"/>
                  <a:pt x="694" y="827"/>
                  <a:pt x="694" y="827"/>
                </a:cubicBezTo>
                <a:cubicBezTo>
                  <a:pt x="690" y="816"/>
                  <a:pt x="690" y="816"/>
                  <a:pt x="690" y="816"/>
                </a:cubicBezTo>
                <a:cubicBezTo>
                  <a:pt x="700" y="820"/>
                  <a:pt x="700" y="820"/>
                  <a:pt x="700" y="820"/>
                </a:cubicBezTo>
                <a:cubicBezTo>
                  <a:pt x="694" y="809"/>
                  <a:pt x="694" y="809"/>
                  <a:pt x="694" y="809"/>
                </a:cubicBezTo>
                <a:cubicBezTo>
                  <a:pt x="703" y="811"/>
                  <a:pt x="703" y="811"/>
                  <a:pt x="703" y="811"/>
                </a:cubicBezTo>
                <a:cubicBezTo>
                  <a:pt x="703" y="811"/>
                  <a:pt x="703" y="811"/>
                  <a:pt x="695" y="802"/>
                </a:cubicBezTo>
                <a:cubicBezTo>
                  <a:pt x="698" y="802"/>
                  <a:pt x="702" y="802"/>
                  <a:pt x="706" y="806"/>
                </a:cubicBezTo>
                <a:cubicBezTo>
                  <a:pt x="710" y="813"/>
                  <a:pt x="707" y="818"/>
                  <a:pt x="705" y="820"/>
                </a:cubicBezTo>
                <a:cubicBezTo>
                  <a:pt x="709" y="830"/>
                  <a:pt x="702" y="835"/>
                  <a:pt x="699" y="836"/>
                </a:cubicBezTo>
                <a:close/>
                <a:moveTo>
                  <a:pt x="711" y="793"/>
                </a:moveTo>
                <a:cubicBezTo>
                  <a:pt x="711" y="794"/>
                  <a:pt x="710" y="795"/>
                  <a:pt x="709" y="796"/>
                </a:cubicBezTo>
                <a:cubicBezTo>
                  <a:pt x="703" y="800"/>
                  <a:pt x="696" y="798"/>
                  <a:pt x="696" y="798"/>
                </a:cubicBezTo>
                <a:cubicBezTo>
                  <a:pt x="706" y="794"/>
                  <a:pt x="706" y="794"/>
                  <a:pt x="706" y="794"/>
                </a:cubicBezTo>
                <a:cubicBezTo>
                  <a:pt x="697" y="792"/>
                  <a:pt x="697" y="792"/>
                  <a:pt x="697" y="792"/>
                </a:cubicBezTo>
                <a:cubicBezTo>
                  <a:pt x="707" y="787"/>
                  <a:pt x="707" y="787"/>
                  <a:pt x="707" y="787"/>
                </a:cubicBezTo>
                <a:cubicBezTo>
                  <a:pt x="696" y="785"/>
                  <a:pt x="696" y="785"/>
                  <a:pt x="696" y="785"/>
                </a:cubicBezTo>
                <a:cubicBezTo>
                  <a:pt x="705" y="781"/>
                  <a:pt x="705" y="781"/>
                  <a:pt x="705" y="781"/>
                </a:cubicBezTo>
                <a:cubicBezTo>
                  <a:pt x="705" y="781"/>
                  <a:pt x="696" y="781"/>
                  <a:pt x="695" y="781"/>
                </a:cubicBezTo>
                <a:cubicBezTo>
                  <a:pt x="695" y="781"/>
                  <a:pt x="703" y="774"/>
                  <a:pt x="703" y="774"/>
                </a:cubicBezTo>
                <a:cubicBezTo>
                  <a:pt x="693" y="776"/>
                  <a:pt x="693" y="776"/>
                  <a:pt x="693" y="776"/>
                </a:cubicBezTo>
                <a:cubicBezTo>
                  <a:pt x="693" y="776"/>
                  <a:pt x="698" y="769"/>
                  <a:pt x="698" y="769"/>
                </a:cubicBezTo>
                <a:cubicBezTo>
                  <a:pt x="698" y="769"/>
                  <a:pt x="688" y="773"/>
                  <a:pt x="688" y="773"/>
                </a:cubicBezTo>
                <a:cubicBezTo>
                  <a:pt x="692" y="763"/>
                  <a:pt x="692" y="763"/>
                  <a:pt x="692" y="763"/>
                </a:cubicBezTo>
                <a:cubicBezTo>
                  <a:pt x="684" y="770"/>
                  <a:pt x="684" y="770"/>
                  <a:pt x="684" y="770"/>
                </a:cubicBezTo>
                <a:cubicBezTo>
                  <a:pt x="685" y="762"/>
                  <a:pt x="685" y="762"/>
                  <a:pt x="685" y="762"/>
                </a:cubicBezTo>
                <a:cubicBezTo>
                  <a:pt x="685" y="762"/>
                  <a:pt x="679" y="766"/>
                  <a:pt x="676" y="768"/>
                </a:cubicBezTo>
                <a:cubicBezTo>
                  <a:pt x="675" y="766"/>
                  <a:pt x="677" y="764"/>
                  <a:pt x="682" y="760"/>
                </a:cubicBezTo>
                <a:cubicBezTo>
                  <a:pt x="688" y="755"/>
                  <a:pt x="694" y="760"/>
                  <a:pt x="695" y="761"/>
                </a:cubicBezTo>
                <a:cubicBezTo>
                  <a:pt x="698" y="760"/>
                  <a:pt x="703" y="760"/>
                  <a:pt x="706" y="763"/>
                </a:cubicBezTo>
                <a:cubicBezTo>
                  <a:pt x="713" y="771"/>
                  <a:pt x="709" y="778"/>
                  <a:pt x="707" y="779"/>
                </a:cubicBezTo>
                <a:cubicBezTo>
                  <a:pt x="708" y="779"/>
                  <a:pt x="710" y="781"/>
                  <a:pt x="712" y="785"/>
                </a:cubicBezTo>
                <a:cubicBezTo>
                  <a:pt x="712" y="785"/>
                  <a:pt x="712" y="785"/>
                  <a:pt x="712" y="786"/>
                </a:cubicBezTo>
                <a:cubicBezTo>
                  <a:pt x="712" y="788"/>
                  <a:pt x="712" y="790"/>
                  <a:pt x="711" y="793"/>
                </a:cubicBezTo>
                <a:close/>
                <a:moveTo>
                  <a:pt x="714" y="764"/>
                </a:moveTo>
                <a:cubicBezTo>
                  <a:pt x="713" y="762"/>
                  <a:pt x="712" y="760"/>
                  <a:pt x="709" y="758"/>
                </a:cubicBezTo>
                <a:cubicBezTo>
                  <a:pt x="704" y="754"/>
                  <a:pt x="701" y="755"/>
                  <a:pt x="697" y="755"/>
                </a:cubicBezTo>
                <a:cubicBezTo>
                  <a:pt x="695" y="753"/>
                  <a:pt x="689" y="749"/>
                  <a:pt x="683" y="752"/>
                </a:cubicBezTo>
                <a:cubicBezTo>
                  <a:pt x="680" y="754"/>
                  <a:pt x="680" y="754"/>
                  <a:pt x="680" y="754"/>
                </a:cubicBezTo>
                <a:cubicBezTo>
                  <a:pt x="680" y="754"/>
                  <a:pt x="679" y="750"/>
                  <a:pt x="678" y="748"/>
                </a:cubicBezTo>
                <a:cubicBezTo>
                  <a:pt x="715" y="751"/>
                  <a:pt x="715" y="751"/>
                  <a:pt x="715" y="751"/>
                </a:cubicBezTo>
                <a:cubicBezTo>
                  <a:pt x="714" y="755"/>
                  <a:pt x="714" y="760"/>
                  <a:pt x="714" y="764"/>
                </a:cubicBezTo>
                <a:close/>
                <a:moveTo>
                  <a:pt x="715" y="738"/>
                </a:moveTo>
                <a:cubicBezTo>
                  <a:pt x="695" y="736"/>
                  <a:pt x="678" y="739"/>
                  <a:pt x="662" y="734"/>
                </a:cubicBezTo>
                <a:cubicBezTo>
                  <a:pt x="662" y="730"/>
                  <a:pt x="664" y="729"/>
                  <a:pt x="666" y="727"/>
                </a:cubicBezTo>
                <a:cubicBezTo>
                  <a:pt x="680" y="711"/>
                  <a:pt x="685" y="683"/>
                  <a:pt x="676" y="666"/>
                </a:cubicBezTo>
                <a:cubicBezTo>
                  <a:pt x="670" y="654"/>
                  <a:pt x="660" y="646"/>
                  <a:pt x="645" y="648"/>
                </a:cubicBezTo>
                <a:cubicBezTo>
                  <a:pt x="644" y="648"/>
                  <a:pt x="643" y="648"/>
                  <a:pt x="643" y="647"/>
                </a:cubicBezTo>
                <a:cubicBezTo>
                  <a:pt x="643" y="647"/>
                  <a:pt x="643" y="647"/>
                  <a:pt x="643" y="647"/>
                </a:cubicBezTo>
                <a:cubicBezTo>
                  <a:pt x="643" y="647"/>
                  <a:pt x="643" y="647"/>
                  <a:pt x="643" y="647"/>
                </a:cubicBezTo>
                <a:cubicBezTo>
                  <a:pt x="654" y="637"/>
                  <a:pt x="665" y="637"/>
                  <a:pt x="676" y="646"/>
                </a:cubicBezTo>
                <a:cubicBezTo>
                  <a:pt x="684" y="653"/>
                  <a:pt x="688" y="662"/>
                  <a:pt x="690" y="672"/>
                </a:cubicBezTo>
                <a:cubicBezTo>
                  <a:pt x="695" y="694"/>
                  <a:pt x="698" y="717"/>
                  <a:pt x="715" y="738"/>
                </a:cubicBezTo>
                <a:close/>
                <a:moveTo>
                  <a:pt x="705" y="583"/>
                </a:moveTo>
                <a:cubicBezTo>
                  <a:pt x="702" y="585"/>
                  <a:pt x="698" y="586"/>
                  <a:pt x="696" y="589"/>
                </a:cubicBezTo>
                <a:cubicBezTo>
                  <a:pt x="691" y="596"/>
                  <a:pt x="691" y="596"/>
                  <a:pt x="684" y="593"/>
                </a:cubicBezTo>
                <a:cubicBezTo>
                  <a:pt x="672" y="587"/>
                  <a:pt x="672" y="586"/>
                  <a:pt x="681" y="575"/>
                </a:cubicBezTo>
                <a:cubicBezTo>
                  <a:pt x="682" y="575"/>
                  <a:pt x="682" y="574"/>
                  <a:pt x="682" y="574"/>
                </a:cubicBezTo>
                <a:cubicBezTo>
                  <a:pt x="684" y="572"/>
                  <a:pt x="684" y="572"/>
                  <a:pt x="685" y="571"/>
                </a:cubicBezTo>
                <a:cubicBezTo>
                  <a:pt x="689" y="567"/>
                  <a:pt x="694" y="562"/>
                  <a:pt x="699" y="564"/>
                </a:cubicBezTo>
                <a:cubicBezTo>
                  <a:pt x="705" y="566"/>
                  <a:pt x="706" y="574"/>
                  <a:pt x="709" y="579"/>
                </a:cubicBezTo>
                <a:cubicBezTo>
                  <a:pt x="710" y="582"/>
                  <a:pt x="707" y="583"/>
                  <a:pt x="705" y="583"/>
                </a:cubicBezTo>
                <a:close/>
                <a:moveTo>
                  <a:pt x="723" y="578"/>
                </a:moveTo>
                <a:cubicBezTo>
                  <a:pt x="718" y="580"/>
                  <a:pt x="716" y="577"/>
                  <a:pt x="714" y="573"/>
                </a:cubicBezTo>
                <a:cubicBezTo>
                  <a:pt x="710" y="564"/>
                  <a:pt x="705" y="555"/>
                  <a:pt x="700" y="546"/>
                </a:cubicBezTo>
                <a:cubicBezTo>
                  <a:pt x="693" y="530"/>
                  <a:pt x="684" y="516"/>
                  <a:pt x="674" y="501"/>
                </a:cubicBezTo>
                <a:cubicBezTo>
                  <a:pt x="673" y="500"/>
                  <a:pt x="673" y="498"/>
                  <a:pt x="672" y="497"/>
                </a:cubicBezTo>
                <a:cubicBezTo>
                  <a:pt x="670" y="493"/>
                  <a:pt x="671" y="491"/>
                  <a:pt x="674" y="488"/>
                </a:cubicBezTo>
                <a:cubicBezTo>
                  <a:pt x="678" y="485"/>
                  <a:pt x="680" y="490"/>
                  <a:pt x="682" y="490"/>
                </a:cubicBezTo>
                <a:cubicBezTo>
                  <a:pt x="685" y="495"/>
                  <a:pt x="688" y="499"/>
                  <a:pt x="690" y="503"/>
                </a:cubicBezTo>
                <a:cubicBezTo>
                  <a:pt x="703" y="524"/>
                  <a:pt x="713" y="546"/>
                  <a:pt x="724" y="568"/>
                </a:cubicBezTo>
                <a:cubicBezTo>
                  <a:pt x="726" y="571"/>
                  <a:pt x="729" y="575"/>
                  <a:pt x="723" y="578"/>
                </a:cubicBezTo>
                <a:close/>
                <a:moveTo>
                  <a:pt x="730" y="514"/>
                </a:moveTo>
                <a:cubicBezTo>
                  <a:pt x="724" y="502"/>
                  <a:pt x="719" y="489"/>
                  <a:pt x="712" y="477"/>
                </a:cubicBezTo>
                <a:cubicBezTo>
                  <a:pt x="710" y="466"/>
                  <a:pt x="710" y="466"/>
                  <a:pt x="710" y="466"/>
                </a:cubicBezTo>
                <a:cubicBezTo>
                  <a:pt x="710" y="466"/>
                  <a:pt x="738" y="492"/>
                  <a:pt x="751" y="494"/>
                </a:cubicBezTo>
                <a:cubicBezTo>
                  <a:pt x="751" y="488"/>
                  <a:pt x="751" y="488"/>
                  <a:pt x="751" y="488"/>
                </a:cubicBezTo>
                <a:cubicBezTo>
                  <a:pt x="751" y="488"/>
                  <a:pt x="780" y="504"/>
                  <a:pt x="792" y="503"/>
                </a:cubicBezTo>
                <a:cubicBezTo>
                  <a:pt x="788" y="493"/>
                  <a:pt x="788" y="493"/>
                  <a:pt x="788" y="493"/>
                </a:cubicBezTo>
                <a:cubicBezTo>
                  <a:pt x="788" y="493"/>
                  <a:pt x="795" y="497"/>
                  <a:pt x="804" y="500"/>
                </a:cubicBezTo>
                <a:cubicBezTo>
                  <a:pt x="797" y="505"/>
                  <a:pt x="793" y="512"/>
                  <a:pt x="793" y="512"/>
                </a:cubicBezTo>
                <a:cubicBezTo>
                  <a:pt x="793" y="512"/>
                  <a:pt x="788" y="510"/>
                  <a:pt x="783" y="510"/>
                </a:cubicBezTo>
                <a:cubicBezTo>
                  <a:pt x="779" y="510"/>
                  <a:pt x="776" y="511"/>
                  <a:pt x="772" y="513"/>
                </a:cubicBezTo>
                <a:cubicBezTo>
                  <a:pt x="767" y="516"/>
                  <a:pt x="764" y="521"/>
                  <a:pt x="761" y="527"/>
                </a:cubicBezTo>
                <a:cubicBezTo>
                  <a:pt x="759" y="534"/>
                  <a:pt x="760" y="540"/>
                  <a:pt x="760" y="540"/>
                </a:cubicBezTo>
                <a:cubicBezTo>
                  <a:pt x="760" y="540"/>
                  <a:pt x="757" y="537"/>
                  <a:pt x="752" y="537"/>
                </a:cubicBezTo>
                <a:cubicBezTo>
                  <a:pt x="749" y="537"/>
                  <a:pt x="746" y="538"/>
                  <a:pt x="744" y="539"/>
                </a:cubicBezTo>
                <a:cubicBezTo>
                  <a:pt x="739" y="531"/>
                  <a:pt x="735" y="523"/>
                  <a:pt x="730" y="514"/>
                </a:cubicBezTo>
                <a:close/>
                <a:moveTo>
                  <a:pt x="753" y="556"/>
                </a:moveTo>
                <a:cubicBezTo>
                  <a:pt x="753" y="555"/>
                  <a:pt x="752" y="555"/>
                  <a:pt x="752" y="554"/>
                </a:cubicBezTo>
                <a:cubicBezTo>
                  <a:pt x="752" y="554"/>
                  <a:pt x="752" y="554"/>
                  <a:pt x="752" y="553"/>
                </a:cubicBezTo>
                <a:cubicBezTo>
                  <a:pt x="752" y="552"/>
                  <a:pt x="753" y="551"/>
                  <a:pt x="754" y="552"/>
                </a:cubicBezTo>
                <a:cubicBezTo>
                  <a:pt x="754" y="551"/>
                  <a:pt x="753" y="549"/>
                  <a:pt x="750" y="550"/>
                </a:cubicBezTo>
                <a:cubicBezTo>
                  <a:pt x="750" y="550"/>
                  <a:pt x="750" y="550"/>
                  <a:pt x="750" y="550"/>
                </a:cubicBezTo>
                <a:cubicBezTo>
                  <a:pt x="749" y="548"/>
                  <a:pt x="748" y="546"/>
                  <a:pt x="747" y="544"/>
                </a:cubicBezTo>
                <a:cubicBezTo>
                  <a:pt x="750" y="542"/>
                  <a:pt x="755" y="542"/>
                  <a:pt x="758" y="546"/>
                </a:cubicBezTo>
                <a:cubicBezTo>
                  <a:pt x="763" y="552"/>
                  <a:pt x="756" y="557"/>
                  <a:pt x="753" y="556"/>
                </a:cubicBezTo>
                <a:close/>
                <a:moveTo>
                  <a:pt x="769" y="566"/>
                </a:moveTo>
                <a:cubicBezTo>
                  <a:pt x="769" y="566"/>
                  <a:pt x="769" y="566"/>
                  <a:pt x="769" y="566"/>
                </a:cubicBezTo>
                <a:cubicBezTo>
                  <a:pt x="769" y="566"/>
                  <a:pt x="759" y="566"/>
                  <a:pt x="759" y="566"/>
                </a:cubicBezTo>
                <a:cubicBezTo>
                  <a:pt x="758" y="566"/>
                  <a:pt x="757" y="566"/>
                  <a:pt x="757" y="564"/>
                </a:cubicBezTo>
                <a:cubicBezTo>
                  <a:pt x="758" y="565"/>
                  <a:pt x="760" y="565"/>
                  <a:pt x="763" y="565"/>
                </a:cubicBezTo>
                <a:cubicBezTo>
                  <a:pt x="768" y="565"/>
                  <a:pt x="772" y="562"/>
                  <a:pt x="772" y="562"/>
                </a:cubicBezTo>
                <a:cubicBezTo>
                  <a:pt x="769" y="562"/>
                  <a:pt x="766" y="558"/>
                  <a:pt x="766" y="558"/>
                </a:cubicBezTo>
                <a:cubicBezTo>
                  <a:pt x="766" y="558"/>
                  <a:pt x="765" y="560"/>
                  <a:pt x="762" y="562"/>
                </a:cubicBezTo>
                <a:cubicBezTo>
                  <a:pt x="760" y="563"/>
                  <a:pt x="758" y="563"/>
                  <a:pt x="756" y="563"/>
                </a:cubicBezTo>
                <a:cubicBezTo>
                  <a:pt x="755" y="562"/>
                  <a:pt x="755" y="561"/>
                  <a:pt x="755" y="560"/>
                </a:cubicBezTo>
                <a:cubicBezTo>
                  <a:pt x="755" y="560"/>
                  <a:pt x="756" y="560"/>
                  <a:pt x="757" y="560"/>
                </a:cubicBezTo>
                <a:cubicBezTo>
                  <a:pt x="762" y="559"/>
                  <a:pt x="764" y="553"/>
                  <a:pt x="764" y="553"/>
                </a:cubicBezTo>
                <a:cubicBezTo>
                  <a:pt x="764" y="553"/>
                  <a:pt x="768" y="556"/>
                  <a:pt x="770" y="558"/>
                </a:cubicBezTo>
                <a:cubicBezTo>
                  <a:pt x="773" y="560"/>
                  <a:pt x="780" y="563"/>
                  <a:pt x="780" y="563"/>
                </a:cubicBezTo>
                <a:cubicBezTo>
                  <a:pt x="780" y="563"/>
                  <a:pt x="775" y="565"/>
                  <a:pt x="769" y="566"/>
                </a:cubicBezTo>
                <a:close/>
                <a:moveTo>
                  <a:pt x="793" y="533"/>
                </a:moveTo>
                <a:cubicBezTo>
                  <a:pt x="795" y="531"/>
                  <a:pt x="795" y="527"/>
                  <a:pt x="793" y="525"/>
                </a:cubicBezTo>
                <a:cubicBezTo>
                  <a:pt x="791" y="521"/>
                  <a:pt x="785" y="521"/>
                  <a:pt x="781" y="525"/>
                </a:cubicBezTo>
                <a:cubicBezTo>
                  <a:pt x="777" y="530"/>
                  <a:pt x="778" y="539"/>
                  <a:pt x="784" y="542"/>
                </a:cubicBezTo>
                <a:cubicBezTo>
                  <a:pt x="784" y="542"/>
                  <a:pt x="784" y="545"/>
                  <a:pt x="785" y="551"/>
                </a:cubicBezTo>
                <a:cubicBezTo>
                  <a:pt x="786" y="556"/>
                  <a:pt x="789" y="561"/>
                  <a:pt x="789" y="561"/>
                </a:cubicBezTo>
                <a:cubicBezTo>
                  <a:pt x="789" y="561"/>
                  <a:pt x="778" y="562"/>
                  <a:pt x="773" y="549"/>
                </a:cubicBezTo>
                <a:cubicBezTo>
                  <a:pt x="769" y="537"/>
                  <a:pt x="772" y="526"/>
                  <a:pt x="775" y="522"/>
                </a:cubicBezTo>
                <a:cubicBezTo>
                  <a:pt x="778" y="519"/>
                  <a:pt x="782" y="518"/>
                  <a:pt x="785" y="518"/>
                </a:cubicBezTo>
                <a:cubicBezTo>
                  <a:pt x="789" y="517"/>
                  <a:pt x="792" y="520"/>
                  <a:pt x="792" y="520"/>
                </a:cubicBezTo>
                <a:cubicBezTo>
                  <a:pt x="792" y="520"/>
                  <a:pt x="790" y="517"/>
                  <a:pt x="788" y="516"/>
                </a:cubicBezTo>
                <a:cubicBezTo>
                  <a:pt x="785" y="516"/>
                  <a:pt x="779" y="516"/>
                  <a:pt x="775" y="520"/>
                </a:cubicBezTo>
                <a:cubicBezTo>
                  <a:pt x="771" y="524"/>
                  <a:pt x="768" y="529"/>
                  <a:pt x="768" y="539"/>
                </a:cubicBezTo>
                <a:cubicBezTo>
                  <a:pt x="769" y="549"/>
                  <a:pt x="770" y="551"/>
                  <a:pt x="770" y="551"/>
                </a:cubicBezTo>
                <a:cubicBezTo>
                  <a:pt x="770" y="551"/>
                  <a:pt x="766" y="549"/>
                  <a:pt x="765" y="545"/>
                </a:cubicBezTo>
                <a:cubicBezTo>
                  <a:pt x="758" y="525"/>
                  <a:pt x="777" y="507"/>
                  <a:pt x="792" y="515"/>
                </a:cubicBezTo>
                <a:cubicBezTo>
                  <a:pt x="796" y="517"/>
                  <a:pt x="801" y="524"/>
                  <a:pt x="800" y="530"/>
                </a:cubicBezTo>
                <a:cubicBezTo>
                  <a:pt x="798" y="537"/>
                  <a:pt x="792" y="541"/>
                  <a:pt x="787" y="538"/>
                </a:cubicBezTo>
                <a:cubicBezTo>
                  <a:pt x="782" y="535"/>
                  <a:pt x="783" y="530"/>
                  <a:pt x="784" y="528"/>
                </a:cubicBezTo>
                <a:cubicBezTo>
                  <a:pt x="786" y="526"/>
                  <a:pt x="789" y="525"/>
                  <a:pt x="791" y="527"/>
                </a:cubicBezTo>
                <a:cubicBezTo>
                  <a:pt x="794" y="530"/>
                  <a:pt x="789" y="534"/>
                  <a:pt x="787" y="533"/>
                </a:cubicBezTo>
                <a:cubicBezTo>
                  <a:pt x="787" y="533"/>
                  <a:pt x="790" y="535"/>
                  <a:pt x="793" y="533"/>
                </a:cubicBezTo>
                <a:close/>
                <a:moveTo>
                  <a:pt x="794" y="552"/>
                </a:moveTo>
                <a:cubicBezTo>
                  <a:pt x="793" y="546"/>
                  <a:pt x="793" y="545"/>
                  <a:pt x="793" y="543"/>
                </a:cubicBezTo>
                <a:cubicBezTo>
                  <a:pt x="794" y="543"/>
                  <a:pt x="797" y="541"/>
                  <a:pt x="797" y="541"/>
                </a:cubicBezTo>
                <a:cubicBezTo>
                  <a:pt x="797" y="541"/>
                  <a:pt x="797" y="545"/>
                  <a:pt x="798" y="551"/>
                </a:cubicBezTo>
                <a:cubicBezTo>
                  <a:pt x="800" y="557"/>
                  <a:pt x="804" y="563"/>
                  <a:pt x="804" y="563"/>
                </a:cubicBezTo>
                <a:cubicBezTo>
                  <a:pt x="804" y="563"/>
                  <a:pt x="796" y="559"/>
                  <a:pt x="794" y="552"/>
                </a:cubicBezTo>
                <a:close/>
                <a:moveTo>
                  <a:pt x="828" y="561"/>
                </a:moveTo>
                <a:cubicBezTo>
                  <a:pt x="823" y="559"/>
                  <a:pt x="818" y="557"/>
                  <a:pt x="814" y="554"/>
                </a:cubicBezTo>
                <a:cubicBezTo>
                  <a:pt x="808" y="549"/>
                  <a:pt x="807" y="542"/>
                  <a:pt x="807" y="542"/>
                </a:cubicBezTo>
                <a:cubicBezTo>
                  <a:pt x="807" y="549"/>
                  <a:pt x="807" y="549"/>
                  <a:pt x="807" y="549"/>
                </a:cubicBezTo>
                <a:cubicBezTo>
                  <a:pt x="807" y="549"/>
                  <a:pt x="808" y="553"/>
                  <a:pt x="815" y="558"/>
                </a:cubicBezTo>
                <a:cubicBezTo>
                  <a:pt x="817" y="560"/>
                  <a:pt x="819" y="561"/>
                  <a:pt x="822" y="562"/>
                </a:cubicBezTo>
                <a:cubicBezTo>
                  <a:pt x="819" y="563"/>
                  <a:pt x="815" y="563"/>
                  <a:pt x="812" y="564"/>
                </a:cubicBezTo>
                <a:cubicBezTo>
                  <a:pt x="811" y="563"/>
                  <a:pt x="810" y="563"/>
                  <a:pt x="810" y="562"/>
                </a:cubicBezTo>
                <a:cubicBezTo>
                  <a:pt x="806" y="559"/>
                  <a:pt x="805" y="556"/>
                  <a:pt x="802" y="550"/>
                </a:cubicBezTo>
                <a:cubicBezTo>
                  <a:pt x="800" y="544"/>
                  <a:pt x="801" y="537"/>
                  <a:pt x="801" y="537"/>
                </a:cubicBezTo>
                <a:cubicBezTo>
                  <a:pt x="801" y="537"/>
                  <a:pt x="803" y="535"/>
                  <a:pt x="804" y="531"/>
                </a:cubicBezTo>
                <a:cubicBezTo>
                  <a:pt x="804" y="527"/>
                  <a:pt x="803" y="524"/>
                  <a:pt x="803" y="524"/>
                </a:cubicBezTo>
                <a:cubicBezTo>
                  <a:pt x="803" y="524"/>
                  <a:pt x="808" y="510"/>
                  <a:pt x="822" y="505"/>
                </a:cubicBezTo>
                <a:cubicBezTo>
                  <a:pt x="827" y="506"/>
                  <a:pt x="834" y="507"/>
                  <a:pt x="839" y="506"/>
                </a:cubicBezTo>
                <a:cubicBezTo>
                  <a:pt x="841" y="507"/>
                  <a:pt x="841" y="507"/>
                  <a:pt x="841" y="507"/>
                </a:cubicBezTo>
                <a:cubicBezTo>
                  <a:pt x="841" y="507"/>
                  <a:pt x="841" y="507"/>
                  <a:pt x="840" y="506"/>
                </a:cubicBezTo>
                <a:cubicBezTo>
                  <a:pt x="840" y="506"/>
                  <a:pt x="840" y="506"/>
                  <a:pt x="841" y="506"/>
                </a:cubicBezTo>
                <a:cubicBezTo>
                  <a:pt x="837" y="501"/>
                  <a:pt x="837" y="501"/>
                  <a:pt x="837" y="501"/>
                </a:cubicBezTo>
                <a:cubicBezTo>
                  <a:pt x="838" y="502"/>
                  <a:pt x="839" y="502"/>
                  <a:pt x="840" y="502"/>
                </a:cubicBezTo>
                <a:cubicBezTo>
                  <a:pt x="845" y="505"/>
                  <a:pt x="851" y="511"/>
                  <a:pt x="852" y="517"/>
                </a:cubicBezTo>
                <a:cubicBezTo>
                  <a:pt x="853" y="524"/>
                  <a:pt x="851" y="528"/>
                  <a:pt x="850" y="530"/>
                </a:cubicBezTo>
                <a:cubicBezTo>
                  <a:pt x="848" y="532"/>
                  <a:pt x="844" y="535"/>
                  <a:pt x="839" y="535"/>
                </a:cubicBezTo>
                <a:cubicBezTo>
                  <a:pt x="834" y="534"/>
                  <a:pt x="833" y="529"/>
                  <a:pt x="833" y="529"/>
                </a:cubicBezTo>
                <a:cubicBezTo>
                  <a:pt x="832" y="525"/>
                  <a:pt x="834" y="522"/>
                  <a:pt x="835" y="521"/>
                </a:cubicBezTo>
                <a:cubicBezTo>
                  <a:pt x="838" y="519"/>
                  <a:pt x="841" y="519"/>
                  <a:pt x="842" y="521"/>
                </a:cubicBezTo>
                <a:cubicBezTo>
                  <a:pt x="844" y="523"/>
                  <a:pt x="842" y="525"/>
                  <a:pt x="841" y="525"/>
                </a:cubicBezTo>
                <a:cubicBezTo>
                  <a:pt x="839" y="526"/>
                  <a:pt x="838" y="525"/>
                  <a:pt x="838" y="525"/>
                </a:cubicBezTo>
                <a:cubicBezTo>
                  <a:pt x="838" y="525"/>
                  <a:pt x="838" y="528"/>
                  <a:pt x="842" y="527"/>
                </a:cubicBezTo>
                <a:cubicBezTo>
                  <a:pt x="844" y="526"/>
                  <a:pt x="846" y="523"/>
                  <a:pt x="845" y="519"/>
                </a:cubicBezTo>
                <a:cubicBezTo>
                  <a:pt x="845" y="514"/>
                  <a:pt x="840" y="511"/>
                  <a:pt x="837" y="509"/>
                </a:cubicBezTo>
                <a:cubicBezTo>
                  <a:pt x="835" y="508"/>
                  <a:pt x="829" y="507"/>
                  <a:pt x="822" y="509"/>
                </a:cubicBezTo>
                <a:cubicBezTo>
                  <a:pt x="816" y="512"/>
                  <a:pt x="813" y="518"/>
                  <a:pt x="812" y="522"/>
                </a:cubicBezTo>
                <a:cubicBezTo>
                  <a:pt x="810" y="526"/>
                  <a:pt x="809" y="534"/>
                  <a:pt x="811" y="542"/>
                </a:cubicBezTo>
                <a:cubicBezTo>
                  <a:pt x="813" y="549"/>
                  <a:pt x="819" y="555"/>
                  <a:pt x="826" y="557"/>
                </a:cubicBezTo>
                <a:cubicBezTo>
                  <a:pt x="829" y="558"/>
                  <a:pt x="833" y="558"/>
                  <a:pt x="836" y="559"/>
                </a:cubicBezTo>
                <a:cubicBezTo>
                  <a:pt x="833" y="559"/>
                  <a:pt x="831" y="560"/>
                  <a:pt x="828" y="561"/>
                </a:cubicBezTo>
                <a:close/>
                <a:moveTo>
                  <a:pt x="825" y="552"/>
                </a:moveTo>
                <a:cubicBezTo>
                  <a:pt x="825" y="552"/>
                  <a:pt x="821" y="550"/>
                  <a:pt x="821" y="549"/>
                </a:cubicBezTo>
                <a:cubicBezTo>
                  <a:pt x="821" y="548"/>
                  <a:pt x="820" y="545"/>
                  <a:pt x="822" y="538"/>
                </a:cubicBezTo>
                <a:cubicBezTo>
                  <a:pt x="824" y="531"/>
                  <a:pt x="829" y="527"/>
                  <a:pt x="829" y="527"/>
                </a:cubicBezTo>
                <a:cubicBezTo>
                  <a:pt x="829" y="529"/>
                  <a:pt x="829" y="529"/>
                  <a:pt x="829" y="529"/>
                </a:cubicBezTo>
                <a:cubicBezTo>
                  <a:pt x="829" y="529"/>
                  <a:pt x="827" y="534"/>
                  <a:pt x="826" y="539"/>
                </a:cubicBezTo>
                <a:cubicBezTo>
                  <a:pt x="824" y="545"/>
                  <a:pt x="825" y="552"/>
                  <a:pt x="825" y="552"/>
                </a:cubicBezTo>
                <a:close/>
                <a:moveTo>
                  <a:pt x="816" y="540"/>
                </a:moveTo>
                <a:cubicBezTo>
                  <a:pt x="812" y="533"/>
                  <a:pt x="815" y="520"/>
                  <a:pt x="822" y="514"/>
                </a:cubicBezTo>
                <a:cubicBezTo>
                  <a:pt x="830" y="508"/>
                  <a:pt x="838" y="512"/>
                  <a:pt x="840" y="516"/>
                </a:cubicBezTo>
                <a:cubicBezTo>
                  <a:pt x="824" y="513"/>
                  <a:pt x="816" y="540"/>
                  <a:pt x="816" y="540"/>
                </a:cubicBezTo>
                <a:close/>
                <a:moveTo>
                  <a:pt x="830" y="552"/>
                </a:moveTo>
                <a:cubicBezTo>
                  <a:pt x="824" y="542"/>
                  <a:pt x="831" y="534"/>
                  <a:pt x="831" y="534"/>
                </a:cubicBezTo>
                <a:cubicBezTo>
                  <a:pt x="831" y="534"/>
                  <a:pt x="833" y="537"/>
                  <a:pt x="836" y="538"/>
                </a:cubicBezTo>
                <a:cubicBezTo>
                  <a:pt x="838" y="539"/>
                  <a:pt x="842" y="538"/>
                  <a:pt x="842" y="538"/>
                </a:cubicBezTo>
                <a:cubicBezTo>
                  <a:pt x="842" y="538"/>
                  <a:pt x="839" y="542"/>
                  <a:pt x="840" y="547"/>
                </a:cubicBezTo>
                <a:cubicBezTo>
                  <a:pt x="840" y="551"/>
                  <a:pt x="842" y="554"/>
                  <a:pt x="842" y="554"/>
                </a:cubicBezTo>
                <a:cubicBezTo>
                  <a:pt x="842" y="554"/>
                  <a:pt x="832" y="557"/>
                  <a:pt x="830" y="552"/>
                </a:cubicBezTo>
                <a:close/>
                <a:moveTo>
                  <a:pt x="865" y="545"/>
                </a:moveTo>
                <a:cubicBezTo>
                  <a:pt x="864" y="545"/>
                  <a:pt x="864" y="545"/>
                  <a:pt x="864" y="545"/>
                </a:cubicBezTo>
                <a:cubicBezTo>
                  <a:pt x="861" y="548"/>
                  <a:pt x="856" y="551"/>
                  <a:pt x="850" y="553"/>
                </a:cubicBezTo>
                <a:cubicBezTo>
                  <a:pt x="847" y="551"/>
                  <a:pt x="846" y="548"/>
                  <a:pt x="846" y="548"/>
                </a:cubicBezTo>
                <a:cubicBezTo>
                  <a:pt x="846" y="548"/>
                  <a:pt x="847" y="549"/>
                  <a:pt x="852" y="549"/>
                </a:cubicBezTo>
                <a:cubicBezTo>
                  <a:pt x="857" y="550"/>
                  <a:pt x="861" y="546"/>
                  <a:pt x="863" y="542"/>
                </a:cubicBezTo>
                <a:cubicBezTo>
                  <a:pt x="864" y="542"/>
                  <a:pt x="864" y="541"/>
                  <a:pt x="864" y="540"/>
                </a:cubicBezTo>
                <a:cubicBezTo>
                  <a:pt x="865" y="541"/>
                  <a:pt x="866" y="541"/>
                  <a:pt x="868" y="542"/>
                </a:cubicBezTo>
                <a:cubicBezTo>
                  <a:pt x="868" y="542"/>
                  <a:pt x="868" y="542"/>
                  <a:pt x="869" y="542"/>
                </a:cubicBezTo>
                <a:cubicBezTo>
                  <a:pt x="866" y="544"/>
                  <a:pt x="865" y="545"/>
                  <a:pt x="865" y="545"/>
                </a:cubicBezTo>
                <a:close/>
                <a:moveTo>
                  <a:pt x="886" y="530"/>
                </a:moveTo>
                <a:cubicBezTo>
                  <a:pt x="884" y="531"/>
                  <a:pt x="882" y="532"/>
                  <a:pt x="881" y="534"/>
                </a:cubicBezTo>
                <a:cubicBezTo>
                  <a:pt x="879" y="535"/>
                  <a:pt x="877" y="536"/>
                  <a:pt x="876" y="537"/>
                </a:cubicBezTo>
                <a:cubicBezTo>
                  <a:pt x="873" y="539"/>
                  <a:pt x="869" y="539"/>
                  <a:pt x="866" y="537"/>
                </a:cubicBezTo>
                <a:cubicBezTo>
                  <a:pt x="866" y="536"/>
                  <a:pt x="866" y="536"/>
                  <a:pt x="865" y="536"/>
                </a:cubicBezTo>
                <a:cubicBezTo>
                  <a:pt x="866" y="532"/>
                  <a:pt x="865" y="528"/>
                  <a:pt x="864" y="525"/>
                </a:cubicBezTo>
                <a:cubicBezTo>
                  <a:pt x="864" y="524"/>
                  <a:pt x="864" y="524"/>
                  <a:pt x="863" y="523"/>
                </a:cubicBezTo>
                <a:cubicBezTo>
                  <a:pt x="865" y="521"/>
                  <a:pt x="867" y="520"/>
                  <a:pt x="870" y="521"/>
                </a:cubicBezTo>
                <a:cubicBezTo>
                  <a:pt x="876" y="522"/>
                  <a:pt x="874" y="530"/>
                  <a:pt x="871" y="530"/>
                </a:cubicBezTo>
                <a:cubicBezTo>
                  <a:pt x="869" y="529"/>
                  <a:pt x="870" y="527"/>
                  <a:pt x="871" y="526"/>
                </a:cubicBezTo>
                <a:cubicBezTo>
                  <a:pt x="870" y="526"/>
                  <a:pt x="869" y="525"/>
                  <a:pt x="867" y="527"/>
                </a:cubicBezTo>
                <a:cubicBezTo>
                  <a:pt x="867" y="529"/>
                  <a:pt x="868" y="531"/>
                  <a:pt x="869" y="532"/>
                </a:cubicBezTo>
                <a:cubicBezTo>
                  <a:pt x="871" y="533"/>
                  <a:pt x="874" y="533"/>
                  <a:pt x="876" y="530"/>
                </a:cubicBezTo>
                <a:cubicBezTo>
                  <a:pt x="879" y="527"/>
                  <a:pt x="877" y="522"/>
                  <a:pt x="877" y="522"/>
                </a:cubicBezTo>
                <a:cubicBezTo>
                  <a:pt x="877" y="522"/>
                  <a:pt x="881" y="523"/>
                  <a:pt x="884" y="523"/>
                </a:cubicBezTo>
                <a:cubicBezTo>
                  <a:pt x="886" y="523"/>
                  <a:pt x="892" y="521"/>
                  <a:pt x="892" y="521"/>
                </a:cubicBezTo>
                <a:cubicBezTo>
                  <a:pt x="892" y="521"/>
                  <a:pt x="889" y="526"/>
                  <a:pt x="886" y="530"/>
                </a:cubicBezTo>
                <a:close/>
                <a:moveTo>
                  <a:pt x="881" y="516"/>
                </a:moveTo>
                <a:cubicBezTo>
                  <a:pt x="873" y="510"/>
                  <a:pt x="870" y="502"/>
                  <a:pt x="870" y="498"/>
                </a:cubicBezTo>
                <a:cubicBezTo>
                  <a:pt x="870" y="496"/>
                  <a:pt x="871" y="494"/>
                  <a:pt x="872" y="493"/>
                </a:cubicBezTo>
                <a:cubicBezTo>
                  <a:pt x="873" y="493"/>
                  <a:pt x="873" y="493"/>
                  <a:pt x="874" y="493"/>
                </a:cubicBezTo>
                <a:cubicBezTo>
                  <a:pt x="876" y="492"/>
                  <a:pt x="877" y="491"/>
                  <a:pt x="879" y="491"/>
                </a:cubicBezTo>
                <a:cubicBezTo>
                  <a:pt x="880" y="491"/>
                  <a:pt x="880" y="491"/>
                  <a:pt x="881" y="491"/>
                </a:cubicBezTo>
                <a:cubicBezTo>
                  <a:pt x="878" y="491"/>
                  <a:pt x="875" y="494"/>
                  <a:pt x="875" y="497"/>
                </a:cubicBezTo>
                <a:cubicBezTo>
                  <a:pt x="875" y="502"/>
                  <a:pt x="880" y="507"/>
                  <a:pt x="885" y="506"/>
                </a:cubicBezTo>
                <a:cubicBezTo>
                  <a:pt x="885" y="506"/>
                  <a:pt x="886" y="508"/>
                  <a:pt x="890" y="511"/>
                </a:cubicBezTo>
                <a:cubicBezTo>
                  <a:pt x="893" y="514"/>
                  <a:pt x="897" y="516"/>
                  <a:pt x="897" y="516"/>
                </a:cubicBezTo>
                <a:cubicBezTo>
                  <a:pt x="897" y="516"/>
                  <a:pt x="890" y="521"/>
                  <a:pt x="881" y="516"/>
                </a:cubicBezTo>
                <a:close/>
                <a:moveTo>
                  <a:pt x="896" y="508"/>
                </a:moveTo>
                <a:cubicBezTo>
                  <a:pt x="892" y="505"/>
                  <a:pt x="892" y="504"/>
                  <a:pt x="891" y="503"/>
                </a:cubicBezTo>
                <a:cubicBezTo>
                  <a:pt x="892" y="502"/>
                  <a:pt x="893" y="500"/>
                  <a:pt x="893" y="500"/>
                </a:cubicBezTo>
                <a:cubicBezTo>
                  <a:pt x="893" y="500"/>
                  <a:pt x="894" y="503"/>
                  <a:pt x="898" y="505"/>
                </a:cubicBezTo>
                <a:cubicBezTo>
                  <a:pt x="902" y="508"/>
                  <a:pt x="907" y="510"/>
                  <a:pt x="907" y="510"/>
                </a:cubicBezTo>
                <a:cubicBezTo>
                  <a:pt x="907" y="510"/>
                  <a:pt x="900" y="511"/>
                  <a:pt x="896" y="508"/>
                </a:cubicBezTo>
                <a:close/>
                <a:moveTo>
                  <a:pt x="917" y="499"/>
                </a:moveTo>
                <a:cubicBezTo>
                  <a:pt x="915" y="500"/>
                  <a:pt x="912" y="500"/>
                  <a:pt x="909" y="500"/>
                </a:cubicBezTo>
                <a:cubicBezTo>
                  <a:pt x="903" y="500"/>
                  <a:pt x="899" y="496"/>
                  <a:pt x="899" y="496"/>
                </a:cubicBezTo>
                <a:cubicBezTo>
                  <a:pt x="902" y="500"/>
                  <a:pt x="902" y="500"/>
                  <a:pt x="902" y="500"/>
                </a:cubicBezTo>
                <a:cubicBezTo>
                  <a:pt x="902" y="500"/>
                  <a:pt x="905" y="502"/>
                  <a:pt x="912" y="502"/>
                </a:cubicBezTo>
                <a:cubicBezTo>
                  <a:pt x="913" y="502"/>
                  <a:pt x="914" y="502"/>
                  <a:pt x="915" y="502"/>
                </a:cubicBezTo>
                <a:cubicBezTo>
                  <a:pt x="913" y="504"/>
                  <a:pt x="912" y="505"/>
                  <a:pt x="911" y="507"/>
                </a:cubicBezTo>
                <a:cubicBezTo>
                  <a:pt x="910" y="507"/>
                  <a:pt x="910" y="507"/>
                  <a:pt x="910" y="507"/>
                </a:cubicBezTo>
                <a:cubicBezTo>
                  <a:pt x="907" y="507"/>
                  <a:pt x="904" y="506"/>
                  <a:pt x="900" y="503"/>
                </a:cubicBezTo>
                <a:cubicBezTo>
                  <a:pt x="896" y="500"/>
                  <a:pt x="893" y="495"/>
                  <a:pt x="893" y="495"/>
                </a:cubicBezTo>
                <a:cubicBezTo>
                  <a:pt x="893" y="495"/>
                  <a:pt x="893" y="493"/>
                  <a:pt x="892" y="490"/>
                </a:cubicBezTo>
                <a:cubicBezTo>
                  <a:pt x="892" y="490"/>
                  <a:pt x="891" y="489"/>
                  <a:pt x="891" y="489"/>
                </a:cubicBezTo>
                <a:cubicBezTo>
                  <a:pt x="891" y="489"/>
                  <a:pt x="891" y="489"/>
                  <a:pt x="891" y="489"/>
                </a:cubicBezTo>
                <a:cubicBezTo>
                  <a:pt x="891" y="489"/>
                  <a:pt x="891" y="489"/>
                  <a:pt x="891" y="489"/>
                </a:cubicBezTo>
                <a:cubicBezTo>
                  <a:pt x="890" y="487"/>
                  <a:pt x="888" y="486"/>
                  <a:pt x="888" y="486"/>
                </a:cubicBezTo>
                <a:cubicBezTo>
                  <a:pt x="888" y="486"/>
                  <a:pt x="886" y="480"/>
                  <a:pt x="888" y="473"/>
                </a:cubicBezTo>
                <a:cubicBezTo>
                  <a:pt x="889" y="473"/>
                  <a:pt x="891" y="473"/>
                  <a:pt x="892" y="472"/>
                </a:cubicBezTo>
                <a:cubicBezTo>
                  <a:pt x="891" y="476"/>
                  <a:pt x="892" y="479"/>
                  <a:pt x="893" y="481"/>
                </a:cubicBezTo>
                <a:cubicBezTo>
                  <a:pt x="894" y="484"/>
                  <a:pt x="897" y="490"/>
                  <a:pt x="902" y="494"/>
                </a:cubicBezTo>
                <a:cubicBezTo>
                  <a:pt x="907" y="497"/>
                  <a:pt x="913" y="498"/>
                  <a:pt x="918" y="496"/>
                </a:cubicBezTo>
                <a:cubicBezTo>
                  <a:pt x="919" y="496"/>
                  <a:pt x="919" y="496"/>
                  <a:pt x="920" y="495"/>
                </a:cubicBezTo>
                <a:cubicBezTo>
                  <a:pt x="919" y="497"/>
                  <a:pt x="918" y="498"/>
                  <a:pt x="917" y="499"/>
                </a:cubicBezTo>
                <a:close/>
                <a:moveTo>
                  <a:pt x="889" y="462"/>
                </a:moveTo>
                <a:cubicBezTo>
                  <a:pt x="890" y="461"/>
                  <a:pt x="890" y="461"/>
                  <a:pt x="891" y="460"/>
                </a:cubicBezTo>
                <a:cubicBezTo>
                  <a:pt x="891" y="461"/>
                  <a:pt x="891" y="462"/>
                  <a:pt x="891" y="463"/>
                </a:cubicBezTo>
                <a:cubicBezTo>
                  <a:pt x="891" y="463"/>
                  <a:pt x="890" y="462"/>
                  <a:pt x="889" y="462"/>
                </a:cubicBezTo>
                <a:close/>
                <a:moveTo>
                  <a:pt x="903" y="469"/>
                </a:moveTo>
                <a:cubicBezTo>
                  <a:pt x="903" y="469"/>
                  <a:pt x="903" y="468"/>
                  <a:pt x="904" y="468"/>
                </a:cubicBezTo>
                <a:cubicBezTo>
                  <a:pt x="899" y="477"/>
                  <a:pt x="904" y="490"/>
                  <a:pt x="904" y="490"/>
                </a:cubicBezTo>
                <a:cubicBezTo>
                  <a:pt x="898" y="488"/>
                  <a:pt x="894" y="478"/>
                  <a:pt x="896" y="472"/>
                </a:cubicBezTo>
                <a:cubicBezTo>
                  <a:pt x="898" y="471"/>
                  <a:pt x="900" y="470"/>
                  <a:pt x="901" y="469"/>
                </a:cubicBezTo>
                <a:cubicBezTo>
                  <a:pt x="901" y="469"/>
                  <a:pt x="901" y="470"/>
                  <a:pt x="901" y="470"/>
                </a:cubicBezTo>
                <a:cubicBezTo>
                  <a:pt x="902" y="470"/>
                  <a:pt x="902" y="469"/>
                  <a:pt x="903" y="469"/>
                </a:cubicBezTo>
                <a:close/>
                <a:moveTo>
                  <a:pt x="914" y="470"/>
                </a:moveTo>
                <a:cubicBezTo>
                  <a:pt x="915" y="468"/>
                  <a:pt x="915" y="466"/>
                  <a:pt x="912" y="463"/>
                </a:cubicBezTo>
                <a:cubicBezTo>
                  <a:pt x="912" y="463"/>
                  <a:pt x="911" y="462"/>
                  <a:pt x="910" y="462"/>
                </a:cubicBezTo>
                <a:cubicBezTo>
                  <a:pt x="910" y="462"/>
                  <a:pt x="911" y="462"/>
                  <a:pt x="911" y="462"/>
                </a:cubicBezTo>
                <a:cubicBezTo>
                  <a:pt x="911" y="461"/>
                  <a:pt x="911" y="461"/>
                  <a:pt x="911" y="461"/>
                </a:cubicBezTo>
                <a:cubicBezTo>
                  <a:pt x="912" y="460"/>
                  <a:pt x="913" y="459"/>
                  <a:pt x="913" y="457"/>
                </a:cubicBezTo>
                <a:cubicBezTo>
                  <a:pt x="914" y="458"/>
                  <a:pt x="915" y="458"/>
                  <a:pt x="916" y="459"/>
                </a:cubicBezTo>
                <a:cubicBezTo>
                  <a:pt x="920" y="463"/>
                  <a:pt x="921" y="466"/>
                  <a:pt x="921" y="468"/>
                </a:cubicBezTo>
                <a:cubicBezTo>
                  <a:pt x="920" y="471"/>
                  <a:pt x="919" y="474"/>
                  <a:pt x="916" y="476"/>
                </a:cubicBezTo>
                <a:cubicBezTo>
                  <a:pt x="912" y="478"/>
                  <a:pt x="910" y="476"/>
                  <a:pt x="910" y="476"/>
                </a:cubicBezTo>
                <a:cubicBezTo>
                  <a:pt x="907" y="473"/>
                  <a:pt x="907" y="471"/>
                  <a:pt x="907" y="469"/>
                </a:cubicBezTo>
                <a:cubicBezTo>
                  <a:pt x="908" y="467"/>
                  <a:pt x="910" y="465"/>
                  <a:pt x="912" y="466"/>
                </a:cubicBezTo>
                <a:cubicBezTo>
                  <a:pt x="913" y="467"/>
                  <a:pt x="913" y="468"/>
                  <a:pt x="913" y="469"/>
                </a:cubicBezTo>
                <a:cubicBezTo>
                  <a:pt x="912" y="471"/>
                  <a:pt x="911" y="470"/>
                  <a:pt x="911" y="470"/>
                </a:cubicBezTo>
                <a:cubicBezTo>
                  <a:pt x="911" y="470"/>
                  <a:pt x="912" y="472"/>
                  <a:pt x="914" y="470"/>
                </a:cubicBezTo>
                <a:close/>
                <a:moveTo>
                  <a:pt x="907" y="477"/>
                </a:moveTo>
                <a:cubicBezTo>
                  <a:pt x="907" y="477"/>
                  <a:pt x="908" y="481"/>
                  <a:pt x="909" y="485"/>
                </a:cubicBezTo>
                <a:cubicBezTo>
                  <a:pt x="911" y="490"/>
                  <a:pt x="915" y="493"/>
                  <a:pt x="915" y="493"/>
                </a:cubicBezTo>
                <a:cubicBezTo>
                  <a:pt x="915" y="493"/>
                  <a:pt x="912" y="494"/>
                  <a:pt x="911" y="494"/>
                </a:cubicBezTo>
                <a:cubicBezTo>
                  <a:pt x="911" y="493"/>
                  <a:pt x="909" y="491"/>
                  <a:pt x="907" y="486"/>
                </a:cubicBezTo>
                <a:cubicBezTo>
                  <a:pt x="905" y="481"/>
                  <a:pt x="906" y="476"/>
                  <a:pt x="906" y="476"/>
                </a:cubicBezTo>
                <a:lnTo>
                  <a:pt x="907" y="477"/>
                </a:lnTo>
                <a:close/>
                <a:moveTo>
                  <a:pt x="924" y="490"/>
                </a:moveTo>
                <a:cubicBezTo>
                  <a:pt x="922" y="491"/>
                  <a:pt x="920" y="492"/>
                  <a:pt x="918" y="491"/>
                </a:cubicBezTo>
                <a:cubicBezTo>
                  <a:pt x="910" y="488"/>
                  <a:pt x="911" y="479"/>
                  <a:pt x="911" y="479"/>
                </a:cubicBezTo>
                <a:cubicBezTo>
                  <a:pt x="911" y="479"/>
                  <a:pt x="913" y="480"/>
                  <a:pt x="915" y="480"/>
                </a:cubicBezTo>
                <a:cubicBezTo>
                  <a:pt x="917" y="479"/>
                  <a:pt x="919" y="477"/>
                  <a:pt x="919" y="477"/>
                </a:cubicBezTo>
                <a:cubicBezTo>
                  <a:pt x="919" y="477"/>
                  <a:pt x="919" y="481"/>
                  <a:pt x="922" y="483"/>
                </a:cubicBezTo>
                <a:cubicBezTo>
                  <a:pt x="923" y="485"/>
                  <a:pt x="925" y="486"/>
                  <a:pt x="926" y="486"/>
                </a:cubicBezTo>
                <a:cubicBezTo>
                  <a:pt x="925" y="488"/>
                  <a:pt x="924" y="489"/>
                  <a:pt x="924" y="490"/>
                </a:cubicBezTo>
                <a:close/>
                <a:moveTo>
                  <a:pt x="929" y="482"/>
                </a:moveTo>
                <a:cubicBezTo>
                  <a:pt x="927" y="482"/>
                  <a:pt x="926" y="481"/>
                  <a:pt x="926" y="481"/>
                </a:cubicBezTo>
                <a:cubicBezTo>
                  <a:pt x="926" y="481"/>
                  <a:pt x="927" y="481"/>
                  <a:pt x="930" y="480"/>
                </a:cubicBezTo>
                <a:cubicBezTo>
                  <a:pt x="930" y="480"/>
                  <a:pt x="929" y="481"/>
                  <a:pt x="929" y="482"/>
                </a:cubicBezTo>
                <a:close/>
                <a:moveTo>
                  <a:pt x="931" y="475"/>
                </a:moveTo>
                <a:cubicBezTo>
                  <a:pt x="929" y="478"/>
                  <a:pt x="926" y="478"/>
                  <a:pt x="925" y="478"/>
                </a:cubicBezTo>
                <a:cubicBezTo>
                  <a:pt x="923" y="477"/>
                  <a:pt x="922" y="475"/>
                  <a:pt x="923" y="473"/>
                </a:cubicBezTo>
                <a:cubicBezTo>
                  <a:pt x="923" y="472"/>
                  <a:pt x="925" y="472"/>
                  <a:pt x="925" y="472"/>
                </a:cubicBezTo>
                <a:cubicBezTo>
                  <a:pt x="927" y="473"/>
                  <a:pt x="926" y="474"/>
                  <a:pt x="926" y="474"/>
                </a:cubicBezTo>
                <a:cubicBezTo>
                  <a:pt x="926" y="474"/>
                  <a:pt x="929" y="473"/>
                  <a:pt x="928" y="471"/>
                </a:cubicBezTo>
                <a:cubicBezTo>
                  <a:pt x="926" y="468"/>
                  <a:pt x="923" y="469"/>
                  <a:pt x="923" y="469"/>
                </a:cubicBezTo>
                <a:cubicBezTo>
                  <a:pt x="923" y="469"/>
                  <a:pt x="924" y="465"/>
                  <a:pt x="922" y="462"/>
                </a:cubicBezTo>
                <a:cubicBezTo>
                  <a:pt x="932" y="463"/>
                  <a:pt x="933" y="472"/>
                  <a:pt x="931" y="475"/>
                </a:cubicBezTo>
                <a:close/>
                <a:moveTo>
                  <a:pt x="952" y="433"/>
                </a:moveTo>
                <a:cubicBezTo>
                  <a:pt x="947" y="446"/>
                  <a:pt x="941" y="460"/>
                  <a:pt x="934" y="472"/>
                </a:cubicBezTo>
                <a:cubicBezTo>
                  <a:pt x="935" y="471"/>
                  <a:pt x="935" y="470"/>
                  <a:pt x="935" y="469"/>
                </a:cubicBezTo>
                <a:cubicBezTo>
                  <a:pt x="934" y="466"/>
                  <a:pt x="931" y="461"/>
                  <a:pt x="927" y="458"/>
                </a:cubicBezTo>
                <a:cubicBezTo>
                  <a:pt x="923" y="456"/>
                  <a:pt x="918" y="456"/>
                  <a:pt x="918" y="456"/>
                </a:cubicBezTo>
                <a:cubicBezTo>
                  <a:pt x="918" y="456"/>
                  <a:pt x="916" y="455"/>
                  <a:pt x="914" y="454"/>
                </a:cubicBezTo>
                <a:cubicBezTo>
                  <a:pt x="915" y="453"/>
                  <a:pt x="915" y="453"/>
                  <a:pt x="914" y="453"/>
                </a:cubicBezTo>
                <a:cubicBezTo>
                  <a:pt x="914" y="453"/>
                  <a:pt x="914" y="453"/>
                  <a:pt x="913" y="453"/>
                </a:cubicBezTo>
                <a:cubicBezTo>
                  <a:pt x="913" y="453"/>
                  <a:pt x="912" y="453"/>
                  <a:pt x="912" y="453"/>
                </a:cubicBezTo>
                <a:cubicBezTo>
                  <a:pt x="911" y="452"/>
                  <a:pt x="910" y="452"/>
                  <a:pt x="905" y="451"/>
                </a:cubicBezTo>
                <a:cubicBezTo>
                  <a:pt x="903" y="451"/>
                  <a:pt x="900" y="451"/>
                  <a:pt x="898" y="452"/>
                </a:cubicBezTo>
                <a:cubicBezTo>
                  <a:pt x="895" y="450"/>
                  <a:pt x="893" y="449"/>
                  <a:pt x="891" y="446"/>
                </a:cubicBezTo>
                <a:cubicBezTo>
                  <a:pt x="879" y="434"/>
                  <a:pt x="887" y="428"/>
                  <a:pt x="892" y="423"/>
                </a:cubicBezTo>
                <a:cubicBezTo>
                  <a:pt x="896" y="417"/>
                  <a:pt x="908" y="409"/>
                  <a:pt x="919" y="408"/>
                </a:cubicBezTo>
                <a:cubicBezTo>
                  <a:pt x="920" y="407"/>
                  <a:pt x="920" y="407"/>
                  <a:pt x="921" y="406"/>
                </a:cubicBezTo>
                <a:cubicBezTo>
                  <a:pt x="926" y="405"/>
                  <a:pt x="931" y="404"/>
                  <a:pt x="935" y="403"/>
                </a:cubicBezTo>
                <a:cubicBezTo>
                  <a:pt x="935" y="403"/>
                  <a:pt x="934" y="403"/>
                  <a:pt x="934" y="402"/>
                </a:cubicBezTo>
                <a:cubicBezTo>
                  <a:pt x="934" y="402"/>
                  <a:pt x="946" y="398"/>
                  <a:pt x="961" y="403"/>
                </a:cubicBezTo>
                <a:cubicBezTo>
                  <a:pt x="959" y="413"/>
                  <a:pt x="956" y="423"/>
                  <a:pt x="952" y="433"/>
                </a:cubicBezTo>
                <a:close/>
                <a:moveTo>
                  <a:pt x="963" y="359"/>
                </a:moveTo>
                <a:cubicBezTo>
                  <a:pt x="957" y="359"/>
                  <a:pt x="957" y="359"/>
                  <a:pt x="957" y="359"/>
                </a:cubicBezTo>
                <a:cubicBezTo>
                  <a:pt x="957" y="359"/>
                  <a:pt x="958" y="359"/>
                  <a:pt x="959" y="358"/>
                </a:cubicBezTo>
                <a:cubicBezTo>
                  <a:pt x="955" y="356"/>
                  <a:pt x="954" y="353"/>
                  <a:pt x="953" y="350"/>
                </a:cubicBezTo>
                <a:cubicBezTo>
                  <a:pt x="953" y="350"/>
                  <a:pt x="952" y="350"/>
                  <a:pt x="952" y="350"/>
                </a:cubicBezTo>
                <a:cubicBezTo>
                  <a:pt x="952" y="345"/>
                  <a:pt x="951" y="340"/>
                  <a:pt x="950" y="336"/>
                </a:cubicBezTo>
                <a:cubicBezTo>
                  <a:pt x="958" y="343"/>
                  <a:pt x="965" y="351"/>
                  <a:pt x="967" y="360"/>
                </a:cubicBezTo>
                <a:lnTo>
                  <a:pt x="963" y="359"/>
                </a:lnTo>
                <a:close/>
                <a:moveTo>
                  <a:pt x="722" y="383"/>
                </a:moveTo>
                <a:cubicBezTo>
                  <a:pt x="722" y="373"/>
                  <a:pt x="722" y="373"/>
                  <a:pt x="722" y="373"/>
                </a:cubicBezTo>
                <a:cubicBezTo>
                  <a:pt x="722" y="373"/>
                  <a:pt x="720" y="373"/>
                  <a:pt x="718" y="373"/>
                </a:cubicBezTo>
                <a:cubicBezTo>
                  <a:pt x="715" y="373"/>
                  <a:pt x="712" y="370"/>
                  <a:pt x="712" y="367"/>
                </a:cubicBezTo>
                <a:cubicBezTo>
                  <a:pt x="712" y="364"/>
                  <a:pt x="712" y="359"/>
                  <a:pt x="712" y="356"/>
                </a:cubicBezTo>
                <a:cubicBezTo>
                  <a:pt x="712" y="354"/>
                  <a:pt x="715" y="351"/>
                  <a:pt x="717" y="351"/>
                </a:cubicBezTo>
                <a:cubicBezTo>
                  <a:pt x="721" y="351"/>
                  <a:pt x="722" y="351"/>
                  <a:pt x="722" y="351"/>
                </a:cubicBezTo>
                <a:cubicBezTo>
                  <a:pt x="722" y="341"/>
                  <a:pt x="722" y="341"/>
                  <a:pt x="722" y="341"/>
                </a:cubicBezTo>
                <a:cubicBezTo>
                  <a:pt x="717" y="341"/>
                  <a:pt x="712" y="343"/>
                  <a:pt x="707" y="350"/>
                </a:cubicBezTo>
                <a:cubicBezTo>
                  <a:pt x="702" y="356"/>
                  <a:pt x="702" y="367"/>
                  <a:pt x="708" y="375"/>
                </a:cubicBezTo>
                <a:cubicBezTo>
                  <a:pt x="713" y="382"/>
                  <a:pt x="722" y="383"/>
                  <a:pt x="722" y="383"/>
                </a:cubicBezTo>
                <a:close/>
                <a:moveTo>
                  <a:pt x="718" y="357"/>
                </a:moveTo>
                <a:cubicBezTo>
                  <a:pt x="718" y="358"/>
                  <a:pt x="718" y="366"/>
                  <a:pt x="718" y="366"/>
                </a:cubicBezTo>
                <a:cubicBezTo>
                  <a:pt x="718" y="367"/>
                  <a:pt x="718" y="367"/>
                  <a:pt x="719" y="367"/>
                </a:cubicBezTo>
                <a:cubicBezTo>
                  <a:pt x="719" y="367"/>
                  <a:pt x="731" y="367"/>
                  <a:pt x="731" y="367"/>
                </a:cubicBezTo>
                <a:cubicBezTo>
                  <a:pt x="731" y="367"/>
                  <a:pt x="732" y="367"/>
                  <a:pt x="732" y="366"/>
                </a:cubicBezTo>
                <a:cubicBezTo>
                  <a:pt x="732" y="365"/>
                  <a:pt x="732" y="358"/>
                  <a:pt x="732" y="357"/>
                </a:cubicBezTo>
                <a:cubicBezTo>
                  <a:pt x="732" y="357"/>
                  <a:pt x="732" y="356"/>
                  <a:pt x="731" y="356"/>
                </a:cubicBezTo>
                <a:cubicBezTo>
                  <a:pt x="730" y="356"/>
                  <a:pt x="720" y="356"/>
                  <a:pt x="719" y="356"/>
                </a:cubicBezTo>
                <a:cubicBezTo>
                  <a:pt x="718" y="356"/>
                  <a:pt x="718" y="357"/>
                  <a:pt x="718" y="357"/>
                </a:cubicBezTo>
                <a:close/>
                <a:moveTo>
                  <a:pt x="738" y="356"/>
                </a:moveTo>
                <a:cubicBezTo>
                  <a:pt x="738" y="358"/>
                  <a:pt x="738" y="365"/>
                  <a:pt x="738" y="367"/>
                </a:cubicBezTo>
                <a:cubicBezTo>
                  <a:pt x="738" y="370"/>
                  <a:pt x="734" y="373"/>
                  <a:pt x="733" y="373"/>
                </a:cubicBezTo>
                <a:cubicBezTo>
                  <a:pt x="731" y="373"/>
                  <a:pt x="728" y="373"/>
                  <a:pt x="728" y="373"/>
                </a:cubicBezTo>
                <a:cubicBezTo>
                  <a:pt x="728" y="383"/>
                  <a:pt x="728" y="383"/>
                  <a:pt x="728" y="383"/>
                </a:cubicBezTo>
                <a:cubicBezTo>
                  <a:pt x="728" y="383"/>
                  <a:pt x="734" y="382"/>
                  <a:pt x="740" y="377"/>
                </a:cubicBezTo>
                <a:cubicBezTo>
                  <a:pt x="746" y="371"/>
                  <a:pt x="748" y="361"/>
                  <a:pt x="744" y="352"/>
                </a:cubicBezTo>
                <a:cubicBezTo>
                  <a:pt x="740" y="343"/>
                  <a:pt x="731" y="341"/>
                  <a:pt x="728" y="341"/>
                </a:cubicBezTo>
                <a:cubicBezTo>
                  <a:pt x="728" y="351"/>
                  <a:pt x="728" y="351"/>
                  <a:pt x="728" y="351"/>
                </a:cubicBezTo>
                <a:cubicBezTo>
                  <a:pt x="728" y="351"/>
                  <a:pt x="729" y="351"/>
                  <a:pt x="732" y="351"/>
                </a:cubicBezTo>
                <a:cubicBezTo>
                  <a:pt x="735" y="351"/>
                  <a:pt x="738" y="354"/>
                  <a:pt x="738" y="356"/>
                </a:cubicBezTo>
                <a:close/>
                <a:moveTo>
                  <a:pt x="778" y="550"/>
                </a:moveTo>
                <a:cubicBezTo>
                  <a:pt x="780" y="555"/>
                  <a:pt x="782" y="557"/>
                  <a:pt x="783" y="556"/>
                </a:cubicBezTo>
                <a:cubicBezTo>
                  <a:pt x="785" y="555"/>
                  <a:pt x="781" y="551"/>
                  <a:pt x="780" y="549"/>
                </a:cubicBezTo>
                <a:cubicBezTo>
                  <a:pt x="778" y="544"/>
                  <a:pt x="777" y="542"/>
                  <a:pt x="775" y="534"/>
                </a:cubicBezTo>
                <a:cubicBezTo>
                  <a:pt x="775" y="534"/>
                  <a:pt x="775" y="545"/>
                  <a:pt x="778" y="550"/>
                </a:cubicBezTo>
                <a:close/>
                <a:moveTo>
                  <a:pt x="832" y="538"/>
                </a:moveTo>
                <a:cubicBezTo>
                  <a:pt x="832" y="538"/>
                  <a:pt x="830" y="540"/>
                  <a:pt x="830" y="545"/>
                </a:cubicBezTo>
                <a:cubicBezTo>
                  <a:pt x="830" y="548"/>
                  <a:pt x="832" y="552"/>
                  <a:pt x="832" y="552"/>
                </a:cubicBezTo>
                <a:cubicBezTo>
                  <a:pt x="835" y="552"/>
                  <a:pt x="833" y="549"/>
                  <a:pt x="832" y="545"/>
                </a:cubicBezTo>
                <a:cubicBezTo>
                  <a:pt x="831" y="542"/>
                  <a:pt x="832" y="538"/>
                  <a:pt x="832" y="538"/>
                </a:cubicBezTo>
                <a:close/>
                <a:moveTo>
                  <a:pt x="881" y="525"/>
                </a:moveTo>
                <a:cubicBezTo>
                  <a:pt x="881" y="525"/>
                  <a:pt x="881" y="527"/>
                  <a:pt x="880" y="529"/>
                </a:cubicBezTo>
                <a:cubicBezTo>
                  <a:pt x="879" y="532"/>
                  <a:pt x="875" y="533"/>
                  <a:pt x="875" y="533"/>
                </a:cubicBezTo>
                <a:cubicBezTo>
                  <a:pt x="875" y="533"/>
                  <a:pt x="878" y="534"/>
                  <a:pt x="882" y="531"/>
                </a:cubicBezTo>
                <a:cubicBezTo>
                  <a:pt x="885" y="528"/>
                  <a:pt x="886" y="525"/>
                  <a:pt x="886" y="525"/>
                </a:cubicBezTo>
                <a:cubicBezTo>
                  <a:pt x="885" y="525"/>
                  <a:pt x="881" y="525"/>
                  <a:pt x="881" y="525"/>
                </a:cubicBezTo>
                <a:close/>
                <a:moveTo>
                  <a:pt x="875" y="505"/>
                </a:moveTo>
                <a:cubicBezTo>
                  <a:pt x="875" y="505"/>
                  <a:pt x="881" y="512"/>
                  <a:pt x="884" y="514"/>
                </a:cubicBezTo>
                <a:cubicBezTo>
                  <a:pt x="888" y="517"/>
                  <a:pt x="891" y="517"/>
                  <a:pt x="891" y="516"/>
                </a:cubicBezTo>
                <a:cubicBezTo>
                  <a:pt x="891" y="514"/>
                  <a:pt x="887" y="514"/>
                  <a:pt x="886" y="513"/>
                </a:cubicBezTo>
                <a:cubicBezTo>
                  <a:pt x="882" y="511"/>
                  <a:pt x="880" y="510"/>
                  <a:pt x="875" y="505"/>
                </a:cubicBezTo>
                <a:close/>
                <a:moveTo>
                  <a:pt x="917" y="486"/>
                </a:moveTo>
                <a:cubicBezTo>
                  <a:pt x="914" y="484"/>
                  <a:pt x="913" y="481"/>
                  <a:pt x="913" y="481"/>
                </a:cubicBezTo>
                <a:cubicBezTo>
                  <a:pt x="913" y="481"/>
                  <a:pt x="913" y="484"/>
                  <a:pt x="915" y="487"/>
                </a:cubicBezTo>
                <a:cubicBezTo>
                  <a:pt x="917" y="489"/>
                  <a:pt x="919" y="490"/>
                  <a:pt x="920" y="490"/>
                </a:cubicBezTo>
                <a:cubicBezTo>
                  <a:pt x="921" y="489"/>
                  <a:pt x="919" y="488"/>
                  <a:pt x="917" y="486"/>
                </a:cubicBezTo>
                <a:close/>
                <a:moveTo>
                  <a:pt x="691" y="213"/>
                </a:moveTo>
                <a:cubicBezTo>
                  <a:pt x="692" y="213"/>
                  <a:pt x="693" y="214"/>
                  <a:pt x="695" y="214"/>
                </a:cubicBezTo>
                <a:cubicBezTo>
                  <a:pt x="697" y="214"/>
                  <a:pt x="697" y="214"/>
                  <a:pt x="697" y="214"/>
                </a:cubicBezTo>
                <a:cubicBezTo>
                  <a:pt x="701" y="214"/>
                  <a:pt x="701" y="214"/>
                  <a:pt x="701" y="214"/>
                </a:cubicBezTo>
                <a:cubicBezTo>
                  <a:pt x="701" y="215"/>
                  <a:pt x="701" y="215"/>
                  <a:pt x="701" y="215"/>
                </a:cubicBezTo>
                <a:cubicBezTo>
                  <a:pt x="701" y="215"/>
                  <a:pt x="701" y="216"/>
                  <a:pt x="701" y="218"/>
                </a:cubicBezTo>
                <a:cubicBezTo>
                  <a:pt x="702" y="221"/>
                  <a:pt x="704" y="223"/>
                  <a:pt x="706" y="224"/>
                </a:cubicBezTo>
                <a:cubicBezTo>
                  <a:pt x="707" y="225"/>
                  <a:pt x="708" y="225"/>
                  <a:pt x="709" y="225"/>
                </a:cubicBezTo>
                <a:cubicBezTo>
                  <a:pt x="711" y="226"/>
                  <a:pt x="713" y="225"/>
                  <a:pt x="714" y="224"/>
                </a:cubicBezTo>
                <a:cubicBezTo>
                  <a:pt x="716" y="224"/>
                  <a:pt x="717" y="222"/>
                  <a:pt x="718" y="221"/>
                </a:cubicBezTo>
                <a:cubicBezTo>
                  <a:pt x="719" y="220"/>
                  <a:pt x="720" y="218"/>
                  <a:pt x="719" y="216"/>
                </a:cubicBezTo>
                <a:cubicBezTo>
                  <a:pt x="719" y="215"/>
                  <a:pt x="719" y="213"/>
                  <a:pt x="719" y="212"/>
                </a:cubicBezTo>
                <a:cubicBezTo>
                  <a:pt x="719" y="212"/>
                  <a:pt x="720" y="212"/>
                  <a:pt x="721" y="213"/>
                </a:cubicBezTo>
                <a:cubicBezTo>
                  <a:pt x="722" y="213"/>
                  <a:pt x="723" y="213"/>
                  <a:pt x="725" y="213"/>
                </a:cubicBezTo>
                <a:cubicBezTo>
                  <a:pt x="726" y="213"/>
                  <a:pt x="727" y="213"/>
                  <a:pt x="728" y="213"/>
                </a:cubicBezTo>
                <a:cubicBezTo>
                  <a:pt x="730" y="212"/>
                  <a:pt x="732" y="211"/>
                  <a:pt x="733" y="209"/>
                </a:cubicBezTo>
                <a:cubicBezTo>
                  <a:pt x="734" y="208"/>
                  <a:pt x="734" y="206"/>
                  <a:pt x="734" y="204"/>
                </a:cubicBezTo>
                <a:cubicBezTo>
                  <a:pt x="734" y="203"/>
                  <a:pt x="733" y="201"/>
                  <a:pt x="732" y="200"/>
                </a:cubicBezTo>
                <a:cubicBezTo>
                  <a:pt x="731" y="198"/>
                  <a:pt x="726" y="196"/>
                  <a:pt x="725" y="196"/>
                </a:cubicBezTo>
                <a:cubicBezTo>
                  <a:pt x="728" y="192"/>
                  <a:pt x="728" y="189"/>
                  <a:pt x="729" y="187"/>
                </a:cubicBezTo>
                <a:cubicBezTo>
                  <a:pt x="729" y="184"/>
                  <a:pt x="727" y="182"/>
                  <a:pt x="725" y="180"/>
                </a:cubicBezTo>
                <a:cubicBezTo>
                  <a:pt x="720" y="178"/>
                  <a:pt x="717" y="180"/>
                  <a:pt x="717" y="180"/>
                </a:cubicBezTo>
                <a:cubicBezTo>
                  <a:pt x="714" y="182"/>
                  <a:pt x="713" y="185"/>
                  <a:pt x="713" y="185"/>
                </a:cubicBezTo>
                <a:cubicBezTo>
                  <a:pt x="713" y="185"/>
                  <a:pt x="712" y="184"/>
                  <a:pt x="710" y="183"/>
                </a:cubicBezTo>
                <a:cubicBezTo>
                  <a:pt x="709" y="182"/>
                  <a:pt x="707" y="181"/>
                  <a:pt x="706" y="181"/>
                </a:cubicBezTo>
                <a:cubicBezTo>
                  <a:pt x="700" y="180"/>
                  <a:pt x="695" y="186"/>
                  <a:pt x="697" y="191"/>
                </a:cubicBezTo>
                <a:cubicBezTo>
                  <a:pt x="697" y="192"/>
                  <a:pt x="697" y="193"/>
                  <a:pt x="698" y="194"/>
                </a:cubicBezTo>
                <a:cubicBezTo>
                  <a:pt x="698" y="194"/>
                  <a:pt x="699" y="195"/>
                  <a:pt x="699" y="195"/>
                </a:cubicBezTo>
                <a:cubicBezTo>
                  <a:pt x="697" y="195"/>
                  <a:pt x="695" y="196"/>
                  <a:pt x="693" y="196"/>
                </a:cubicBezTo>
                <a:cubicBezTo>
                  <a:pt x="693" y="196"/>
                  <a:pt x="692" y="196"/>
                  <a:pt x="691" y="197"/>
                </a:cubicBezTo>
                <a:cubicBezTo>
                  <a:pt x="689" y="197"/>
                  <a:pt x="688" y="199"/>
                  <a:pt x="687" y="201"/>
                </a:cubicBezTo>
                <a:cubicBezTo>
                  <a:pt x="686" y="203"/>
                  <a:pt x="686" y="205"/>
                  <a:pt x="687" y="207"/>
                </a:cubicBezTo>
                <a:cubicBezTo>
                  <a:pt x="687" y="209"/>
                  <a:pt x="689" y="212"/>
                  <a:pt x="691" y="213"/>
                </a:cubicBezTo>
                <a:close/>
                <a:moveTo>
                  <a:pt x="716" y="217"/>
                </a:moveTo>
                <a:cubicBezTo>
                  <a:pt x="715" y="220"/>
                  <a:pt x="713" y="223"/>
                  <a:pt x="709" y="222"/>
                </a:cubicBezTo>
                <a:cubicBezTo>
                  <a:pt x="706" y="222"/>
                  <a:pt x="703" y="218"/>
                  <a:pt x="704" y="215"/>
                </a:cubicBezTo>
                <a:cubicBezTo>
                  <a:pt x="704" y="211"/>
                  <a:pt x="705" y="210"/>
                  <a:pt x="706" y="208"/>
                </a:cubicBezTo>
                <a:cubicBezTo>
                  <a:pt x="706" y="211"/>
                  <a:pt x="707" y="217"/>
                  <a:pt x="707" y="217"/>
                </a:cubicBezTo>
                <a:cubicBezTo>
                  <a:pt x="707" y="217"/>
                  <a:pt x="710" y="210"/>
                  <a:pt x="710" y="210"/>
                </a:cubicBezTo>
                <a:cubicBezTo>
                  <a:pt x="713" y="217"/>
                  <a:pt x="713" y="217"/>
                  <a:pt x="713" y="217"/>
                </a:cubicBezTo>
                <a:cubicBezTo>
                  <a:pt x="713" y="208"/>
                  <a:pt x="713" y="208"/>
                  <a:pt x="713" y="208"/>
                </a:cubicBezTo>
                <a:cubicBezTo>
                  <a:pt x="713" y="208"/>
                  <a:pt x="718" y="213"/>
                  <a:pt x="716" y="217"/>
                </a:cubicBezTo>
                <a:close/>
                <a:moveTo>
                  <a:pt x="729" y="200"/>
                </a:moveTo>
                <a:cubicBezTo>
                  <a:pt x="731" y="202"/>
                  <a:pt x="732" y="206"/>
                  <a:pt x="728" y="209"/>
                </a:cubicBezTo>
                <a:cubicBezTo>
                  <a:pt x="726" y="211"/>
                  <a:pt x="722" y="211"/>
                  <a:pt x="716" y="207"/>
                </a:cubicBezTo>
                <a:cubicBezTo>
                  <a:pt x="724" y="206"/>
                  <a:pt x="724" y="206"/>
                  <a:pt x="724" y="206"/>
                </a:cubicBezTo>
                <a:cubicBezTo>
                  <a:pt x="718" y="204"/>
                  <a:pt x="718" y="204"/>
                  <a:pt x="718" y="204"/>
                </a:cubicBezTo>
                <a:cubicBezTo>
                  <a:pt x="723" y="202"/>
                  <a:pt x="723" y="202"/>
                  <a:pt x="723" y="202"/>
                </a:cubicBezTo>
                <a:cubicBezTo>
                  <a:pt x="718" y="200"/>
                  <a:pt x="718" y="200"/>
                  <a:pt x="718" y="200"/>
                </a:cubicBezTo>
                <a:cubicBezTo>
                  <a:pt x="718" y="200"/>
                  <a:pt x="723" y="196"/>
                  <a:pt x="729" y="200"/>
                </a:cubicBezTo>
                <a:close/>
                <a:moveTo>
                  <a:pt x="720" y="182"/>
                </a:moveTo>
                <a:cubicBezTo>
                  <a:pt x="724" y="182"/>
                  <a:pt x="726" y="185"/>
                  <a:pt x="726" y="188"/>
                </a:cubicBezTo>
                <a:cubicBezTo>
                  <a:pt x="725" y="194"/>
                  <a:pt x="718" y="197"/>
                  <a:pt x="718" y="197"/>
                </a:cubicBezTo>
                <a:cubicBezTo>
                  <a:pt x="721" y="191"/>
                  <a:pt x="721" y="191"/>
                  <a:pt x="721" y="191"/>
                </a:cubicBezTo>
                <a:cubicBezTo>
                  <a:pt x="716" y="194"/>
                  <a:pt x="716" y="194"/>
                  <a:pt x="716" y="194"/>
                </a:cubicBezTo>
                <a:cubicBezTo>
                  <a:pt x="718" y="188"/>
                  <a:pt x="718" y="188"/>
                  <a:pt x="718" y="188"/>
                </a:cubicBezTo>
                <a:cubicBezTo>
                  <a:pt x="718" y="188"/>
                  <a:pt x="716" y="190"/>
                  <a:pt x="713" y="192"/>
                </a:cubicBezTo>
                <a:cubicBezTo>
                  <a:pt x="713" y="186"/>
                  <a:pt x="717" y="183"/>
                  <a:pt x="720" y="182"/>
                </a:cubicBezTo>
                <a:close/>
                <a:moveTo>
                  <a:pt x="713" y="203"/>
                </a:moveTo>
                <a:cubicBezTo>
                  <a:pt x="712" y="204"/>
                  <a:pt x="710" y="205"/>
                  <a:pt x="708" y="204"/>
                </a:cubicBezTo>
                <a:cubicBezTo>
                  <a:pt x="706" y="202"/>
                  <a:pt x="706" y="200"/>
                  <a:pt x="707" y="198"/>
                </a:cubicBezTo>
                <a:cubicBezTo>
                  <a:pt x="708" y="196"/>
                  <a:pt x="711" y="196"/>
                  <a:pt x="712" y="197"/>
                </a:cubicBezTo>
                <a:cubicBezTo>
                  <a:pt x="714" y="198"/>
                  <a:pt x="715" y="201"/>
                  <a:pt x="713" y="203"/>
                </a:cubicBezTo>
                <a:close/>
                <a:moveTo>
                  <a:pt x="699" y="188"/>
                </a:moveTo>
                <a:cubicBezTo>
                  <a:pt x="701" y="182"/>
                  <a:pt x="707" y="183"/>
                  <a:pt x="709" y="185"/>
                </a:cubicBezTo>
                <a:cubicBezTo>
                  <a:pt x="714" y="188"/>
                  <a:pt x="710" y="192"/>
                  <a:pt x="710" y="192"/>
                </a:cubicBezTo>
                <a:cubicBezTo>
                  <a:pt x="707" y="188"/>
                  <a:pt x="707" y="188"/>
                  <a:pt x="707" y="188"/>
                </a:cubicBezTo>
                <a:cubicBezTo>
                  <a:pt x="707" y="193"/>
                  <a:pt x="707" y="193"/>
                  <a:pt x="707" y="193"/>
                </a:cubicBezTo>
                <a:cubicBezTo>
                  <a:pt x="703" y="188"/>
                  <a:pt x="703" y="188"/>
                  <a:pt x="703" y="188"/>
                </a:cubicBezTo>
                <a:cubicBezTo>
                  <a:pt x="703" y="188"/>
                  <a:pt x="704" y="196"/>
                  <a:pt x="704" y="196"/>
                </a:cubicBezTo>
                <a:cubicBezTo>
                  <a:pt x="699" y="193"/>
                  <a:pt x="698" y="190"/>
                  <a:pt x="699" y="188"/>
                </a:cubicBezTo>
                <a:close/>
                <a:moveTo>
                  <a:pt x="695" y="198"/>
                </a:moveTo>
                <a:cubicBezTo>
                  <a:pt x="698" y="198"/>
                  <a:pt x="701" y="198"/>
                  <a:pt x="702" y="199"/>
                </a:cubicBezTo>
                <a:cubicBezTo>
                  <a:pt x="695" y="202"/>
                  <a:pt x="695" y="202"/>
                  <a:pt x="695" y="202"/>
                </a:cubicBezTo>
                <a:cubicBezTo>
                  <a:pt x="702" y="203"/>
                  <a:pt x="702" y="203"/>
                  <a:pt x="702" y="203"/>
                </a:cubicBezTo>
                <a:cubicBezTo>
                  <a:pt x="697" y="208"/>
                  <a:pt x="697" y="208"/>
                  <a:pt x="697" y="208"/>
                </a:cubicBezTo>
                <a:cubicBezTo>
                  <a:pt x="704" y="206"/>
                  <a:pt x="704" y="206"/>
                  <a:pt x="704" y="206"/>
                </a:cubicBezTo>
                <a:cubicBezTo>
                  <a:pt x="704" y="206"/>
                  <a:pt x="701" y="211"/>
                  <a:pt x="697" y="212"/>
                </a:cubicBezTo>
                <a:cubicBezTo>
                  <a:pt x="694" y="212"/>
                  <a:pt x="689" y="210"/>
                  <a:pt x="689" y="205"/>
                </a:cubicBezTo>
                <a:cubicBezTo>
                  <a:pt x="689" y="202"/>
                  <a:pt x="690" y="199"/>
                  <a:pt x="695" y="198"/>
                </a:cubicBezTo>
                <a:close/>
                <a:moveTo>
                  <a:pt x="526" y="291"/>
                </a:moveTo>
                <a:cubicBezTo>
                  <a:pt x="526" y="292"/>
                  <a:pt x="526" y="293"/>
                  <a:pt x="526" y="294"/>
                </a:cubicBezTo>
                <a:cubicBezTo>
                  <a:pt x="526" y="297"/>
                  <a:pt x="528" y="300"/>
                  <a:pt x="532" y="301"/>
                </a:cubicBezTo>
                <a:cubicBezTo>
                  <a:pt x="533" y="302"/>
                  <a:pt x="533" y="302"/>
                  <a:pt x="534" y="302"/>
                </a:cubicBezTo>
                <a:cubicBezTo>
                  <a:pt x="534" y="302"/>
                  <a:pt x="535" y="302"/>
                  <a:pt x="535" y="302"/>
                </a:cubicBezTo>
                <a:cubicBezTo>
                  <a:pt x="536" y="302"/>
                  <a:pt x="537" y="303"/>
                  <a:pt x="538" y="303"/>
                </a:cubicBezTo>
                <a:cubicBezTo>
                  <a:pt x="539" y="303"/>
                  <a:pt x="541" y="303"/>
                  <a:pt x="543" y="303"/>
                </a:cubicBezTo>
                <a:cubicBezTo>
                  <a:pt x="544" y="303"/>
                  <a:pt x="545" y="302"/>
                  <a:pt x="545" y="302"/>
                </a:cubicBezTo>
                <a:cubicBezTo>
                  <a:pt x="545" y="302"/>
                  <a:pt x="545" y="302"/>
                  <a:pt x="546" y="302"/>
                </a:cubicBezTo>
                <a:cubicBezTo>
                  <a:pt x="546" y="302"/>
                  <a:pt x="546" y="302"/>
                  <a:pt x="546" y="302"/>
                </a:cubicBezTo>
                <a:cubicBezTo>
                  <a:pt x="545" y="306"/>
                  <a:pt x="546" y="309"/>
                  <a:pt x="548" y="312"/>
                </a:cubicBezTo>
                <a:cubicBezTo>
                  <a:pt x="549" y="313"/>
                  <a:pt x="550" y="314"/>
                  <a:pt x="552" y="315"/>
                </a:cubicBezTo>
                <a:cubicBezTo>
                  <a:pt x="556" y="318"/>
                  <a:pt x="561" y="320"/>
                  <a:pt x="565" y="319"/>
                </a:cubicBezTo>
                <a:cubicBezTo>
                  <a:pt x="567" y="319"/>
                  <a:pt x="568" y="319"/>
                  <a:pt x="569" y="319"/>
                </a:cubicBezTo>
                <a:cubicBezTo>
                  <a:pt x="572" y="318"/>
                  <a:pt x="574" y="316"/>
                  <a:pt x="576" y="314"/>
                </a:cubicBezTo>
                <a:cubicBezTo>
                  <a:pt x="577" y="314"/>
                  <a:pt x="577" y="314"/>
                  <a:pt x="577" y="315"/>
                </a:cubicBezTo>
                <a:cubicBezTo>
                  <a:pt x="579" y="315"/>
                  <a:pt x="580" y="316"/>
                  <a:pt x="582" y="316"/>
                </a:cubicBezTo>
                <a:cubicBezTo>
                  <a:pt x="583" y="317"/>
                  <a:pt x="585" y="317"/>
                  <a:pt x="586" y="317"/>
                </a:cubicBezTo>
                <a:cubicBezTo>
                  <a:pt x="587" y="317"/>
                  <a:pt x="588" y="317"/>
                  <a:pt x="589" y="316"/>
                </a:cubicBezTo>
                <a:cubicBezTo>
                  <a:pt x="590" y="316"/>
                  <a:pt x="590" y="316"/>
                  <a:pt x="591" y="316"/>
                </a:cubicBezTo>
                <a:cubicBezTo>
                  <a:pt x="592" y="316"/>
                  <a:pt x="593" y="315"/>
                  <a:pt x="593" y="314"/>
                </a:cubicBezTo>
                <a:cubicBezTo>
                  <a:pt x="594" y="314"/>
                  <a:pt x="594" y="314"/>
                  <a:pt x="595" y="314"/>
                </a:cubicBezTo>
                <a:cubicBezTo>
                  <a:pt x="596" y="313"/>
                  <a:pt x="597" y="312"/>
                  <a:pt x="598" y="311"/>
                </a:cubicBezTo>
                <a:cubicBezTo>
                  <a:pt x="598" y="310"/>
                  <a:pt x="598" y="310"/>
                  <a:pt x="598" y="310"/>
                </a:cubicBezTo>
                <a:cubicBezTo>
                  <a:pt x="600" y="311"/>
                  <a:pt x="601" y="312"/>
                  <a:pt x="602" y="313"/>
                </a:cubicBezTo>
                <a:cubicBezTo>
                  <a:pt x="603" y="314"/>
                  <a:pt x="603" y="314"/>
                  <a:pt x="603" y="314"/>
                </a:cubicBezTo>
                <a:cubicBezTo>
                  <a:pt x="605" y="316"/>
                  <a:pt x="608" y="317"/>
                  <a:pt x="610" y="317"/>
                </a:cubicBezTo>
                <a:cubicBezTo>
                  <a:pt x="613" y="318"/>
                  <a:pt x="617" y="318"/>
                  <a:pt x="620" y="317"/>
                </a:cubicBezTo>
                <a:cubicBezTo>
                  <a:pt x="623" y="317"/>
                  <a:pt x="625" y="316"/>
                  <a:pt x="628" y="315"/>
                </a:cubicBezTo>
                <a:cubicBezTo>
                  <a:pt x="631" y="313"/>
                  <a:pt x="635" y="313"/>
                  <a:pt x="638" y="312"/>
                </a:cubicBezTo>
                <a:cubicBezTo>
                  <a:pt x="644" y="312"/>
                  <a:pt x="649" y="316"/>
                  <a:pt x="656" y="321"/>
                </a:cubicBezTo>
                <a:cubicBezTo>
                  <a:pt x="650" y="311"/>
                  <a:pt x="644" y="309"/>
                  <a:pt x="638" y="308"/>
                </a:cubicBezTo>
                <a:cubicBezTo>
                  <a:pt x="633" y="308"/>
                  <a:pt x="627" y="309"/>
                  <a:pt x="621" y="309"/>
                </a:cubicBezTo>
                <a:cubicBezTo>
                  <a:pt x="620" y="309"/>
                  <a:pt x="619" y="309"/>
                  <a:pt x="617" y="309"/>
                </a:cubicBezTo>
                <a:cubicBezTo>
                  <a:pt x="615" y="309"/>
                  <a:pt x="613" y="308"/>
                  <a:pt x="611" y="307"/>
                </a:cubicBezTo>
                <a:cubicBezTo>
                  <a:pt x="608" y="305"/>
                  <a:pt x="606" y="303"/>
                  <a:pt x="605" y="300"/>
                </a:cubicBezTo>
                <a:cubicBezTo>
                  <a:pt x="604" y="299"/>
                  <a:pt x="604" y="298"/>
                  <a:pt x="604" y="297"/>
                </a:cubicBezTo>
                <a:cubicBezTo>
                  <a:pt x="603" y="294"/>
                  <a:pt x="603" y="291"/>
                  <a:pt x="604" y="288"/>
                </a:cubicBezTo>
                <a:cubicBezTo>
                  <a:pt x="605" y="288"/>
                  <a:pt x="605" y="287"/>
                  <a:pt x="606" y="286"/>
                </a:cubicBezTo>
                <a:cubicBezTo>
                  <a:pt x="607" y="285"/>
                  <a:pt x="609" y="284"/>
                  <a:pt x="611" y="283"/>
                </a:cubicBezTo>
                <a:cubicBezTo>
                  <a:pt x="609" y="287"/>
                  <a:pt x="610" y="290"/>
                  <a:pt x="613" y="292"/>
                </a:cubicBezTo>
                <a:cubicBezTo>
                  <a:pt x="615" y="294"/>
                  <a:pt x="619" y="295"/>
                  <a:pt x="622" y="294"/>
                </a:cubicBezTo>
                <a:cubicBezTo>
                  <a:pt x="628" y="293"/>
                  <a:pt x="633" y="289"/>
                  <a:pt x="633" y="281"/>
                </a:cubicBezTo>
                <a:cubicBezTo>
                  <a:pt x="632" y="278"/>
                  <a:pt x="631" y="275"/>
                  <a:pt x="629" y="273"/>
                </a:cubicBezTo>
                <a:cubicBezTo>
                  <a:pt x="615" y="269"/>
                  <a:pt x="615" y="269"/>
                  <a:pt x="615" y="269"/>
                </a:cubicBezTo>
                <a:cubicBezTo>
                  <a:pt x="612" y="269"/>
                  <a:pt x="610" y="270"/>
                  <a:pt x="607" y="271"/>
                </a:cubicBezTo>
                <a:cubicBezTo>
                  <a:pt x="607" y="272"/>
                  <a:pt x="606" y="272"/>
                  <a:pt x="606" y="272"/>
                </a:cubicBezTo>
                <a:cubicBezTo>
                  <a:pt x="604" y="274"/>
                  <a:pt x="602" y="275"/>
                  <a:pt x="601" y="277"/>
                </a:cubicBezTo>
                <a:cubicBezTo>
                  <a:pt x="600" y="279"/>
                  <a:pt x="599" y="280"/>
                  <a:pt x="599" y="281"/>
                </a:cubicBezTo>
                <a:cubicBezTo>
                  <a:pt x="599" y="280"/>
                  <a:pt x="598" y="280"/>
                  <a:pt x="598" y="279"/>
                </a:cubicBezTo>
                <a:cubicBezTo>
                  <a:pt x="598" y="278"/>
                  <a:pt x="597" y="278"/>
                  <a:pt x="597" y="277"/>
                </a:cubicBezTo>
                <a:cubicBezTo>
                  <a:pt x="596" y="276"/>
                  <a:pt x="595" y="276"/>
                  <a:pt x="594" y="275"/>
                </a:cubicBezTo>
                <a:cubicBezTo>
                  <a:pt x="594" y="274"/>
                  <a:pt x="594" y="274"/>
                  <a:pt x="593" y="274"/>
                </a:cubicBezTo>
                <a:cubicBezTo>
                  <a:pt x="592" y="273"/>
                  <a:pt x="591" y="272"/>
                  <a:pt x="590" y="272"/>
                </a:cubicBezTo>
                <a:cubicBezTo>
                  <a:pt x="589" y="271"/>
                  <a:pt x="587" y="271"/>
                  <a:pt x="586" y="270"/>
                </a:cubicBezTo>
                <a:cubicBezTo>
                  <a:pt x="584" y="270"/>
                  <a:pt x="583" y="270"/>
                  <a:pt x="582" y="270"/>
                </a:cubicBezTo>
                <a:cubicBezTo>
                  <a:pt x="579" y="270"/>
                  <a:pt x="576" y="270"/>
                  <a:pt x="574" y="271"/>
                </a:cubicBezTo>
                <a:cubicBezTo>
                  <a:pt x="572" y="271"/>
                  <a:pt x="571" y="272"/>
                  <a:pt x="570" y="272"/>
                </a:cubicBezTo>
                <a:cubicBezTo>
                  <a:pt x="566" y="275"/>
                  <a:pt x="563" y="278"/>
                  <a:pt x="563" y="282"/>
                </a:cubicBezTo>
                <a:cubicBezTo>
                  <a:pt x="560" y="280"/>
                  <a:pt x="558" y="279"/>
                  <a:pt x="555" y="278"/>
                </a:cubicBezTo>
                <a:cubicBezTo>
                  <a:pt x="554" y="278"/>
                  <a:pt x="553" y="278"/>
                  <a:pt x="552" y="277"/>
                </a:cubicBezTo>
                <a:cubicBezTo>
                  <a:pt x="550" y="277"/>
                  <a:pt x="549" y="277"/>
                  <a:pt x="548" y="277"/>
                </a:cubicBezTo>
                <a:cubicBezTo>
                  <a:pt x="548" y="277"/>
                  <a:pt x="548" y="277"/>
                  <a:pt x="547" y="277"/>
                </a:cubicBezTo>
                <a:cubicBezTo>
                  <a:pt x="547" y="277"/>
                  <a:pt x="546" y="277"/>
                  <a:pt x="546" y="277"/>
                </a:cubicBezTo>
                <a:cubicBezTo>
                  <a:pt x="544" y="277"/>
                  <a:pt x="542" y="277"/>
                  <a:pt x="540" y="277"/>
                </a:cubicBezTo>
                <a:cubicBezTo>
                  <a:pt x="539" y="277"/>
                  <a:pt x="538" y="278"/>
                  <a:pt x="538" y="278"/>
                </a:cubicBezTo>
                <a:cubicBezTo>
                  <a:pt x="537" y="278"/>
                  <a:pt x="536" y="278"/>
                  <a:pt x="536" y="279"/>
                </a:cubicBezTo>
                <a:cubicBezTo>
                  <a:pt x="535" y="279"/>
                  <a:pt x="535" y="279"/>
                  <a:pt x="534" y="280"/>
                </a:cubicBezTo>
                <a:cubicBezTo>
                  <a:pt x="531" y="281"/>
                  <a:pt x="529" y="283"/>
                  <a:pt x="528" y="286"/>
                </a:cubicBezTo>
                <a:cubicBezTo>
                  <a:pt x="528" y="284"/>
                  <a:pt x="525" y="292"/>
                  <a:pt x="526" y="291"/>
                </a:cubicBezTo>
                <a:close/>
                <a:moveTo>
                  <a:pt x="564" y="296"/>
                </a:moveTo>
                <a:cubicBezTo>
                  <a:pt x="565" y="294"/>
                  <a:pt x="566" y="292"/>
                  <a:pt x="568" y="291"/>
                </a:cubicBezTo>
                <a:cubicBezTo>
                  <a:pt x="569" y="290"/>
                  <a:pt x="571" y="289"/>
                  <a:pt x="572" y="288"/>
                </a:cubicBezTo>
                <a:cubicBezTo>
                  <a:pt x="573" y="288"/>
                  <a:pt x="574" y="287"/>
                  <a:pt x="575" y="287"/>
                </a:cubicBezTo>
                <a:cubicBezTo>
                  <a:pt x="576" y="287"/>
                  <a:pt x="578" y="287"/>
                  <a:pt x="580" y="287"/>
                </a:cubicBezTo>
                <a:cubicBezTo>
                  <a:pt x="581" y="287"/>
                  <a:pt x="583" y="287"/>
                  <a:pt x="584" y="287"/>
                </a:cubicBezTo>
                <a:cubicBezTo>
                  <a:pt x="586" y="288"/>
                  <a:pt x="587" y="289"/>
                  <a:pt x="589" y="289"/>
                </a:cubicBezTo>
                <a:cubicBezTo>
                  <a:pt x="590" y="290"/>
                  <a:pt x="591" y="291"/>
                  <a:pt x="591" y="293"/>
                </a:cubicBezTo>
                <a:cubicBezTo>
                  <a:pt x="592" y="294"/>
                  <a:pt x="592" y="294"/>
                  <a:pt x="593" y="296"/>
                </a:cubicBezTo>
                <a:cubicBezTo>
                  <a:pt x="593" y="296"/>
                  <a:pt x="593" y="296"/>
                  <a:pt x="593" y="296"/>
                </a:cubicBezTo>
                <a:cubicBezTo>
                  <a:pt x="593" y="297"/>
                  <a:pt x="593" y="299"/>
                  <a:pt x="592" y="300"/>
                </a:cubicBezTo>
                <a:cubicBezTo>
                  <a:pt x="592" y="301"/>
                  <a:pt x="591" y="302"/>
                  <a:pt x="591" y="303"/>
                </a:cubicBezTo>
                <a:cubicBezTo>
                  <a:pt x="590" y="304"/>
                  <a:pt x="589" y="304"/>
                  <a:pt x="587" y="305"/>
                </a:cubicBezTo>
                <a:cubicBezTo>
                  <a:pt x="586" y="306"/>
                  <a:pt x="584" y="306"/>
                  <a:pt x="583" y="305"/>
                </a:cubicBezTo>
                <a:cubicBezTo>
                  <a:pt x="582" y="305"/>
                  <a:pt x="581" y="304"/>
                  <a:pt x="581" y="304"/>
                </a:cubicBezTo>
                <a:cubicBezTo>
                  <a:pt x="577" y="301"/>
                  <a:pt x="580" y="296"/>
                  <a:pt x="583" y="295"/>
                </a:cubicBezTo>
                <a:cubicBezTo>
                  <a:pt x="585" y="295"/>
                  <a:pt x="587" y="296"/>
                  <a:pt x="588" y="299"/>
                </a:cubicBezTo>
                <a:cubicBezTo>
                  <a:pt x="588" y="299"/>
                  <a:pt x="588" y="299"/>
                  <a:pt x="588" y="299"/>
                </a:cubicBezTo>
                <a:cubicBezTo>
                  <a:pt x="590" y="297"/>
                  <a:pt x="589" y="296"/>
                  <a:pt x="588" y="294"/>
                </a:cubicBezTo>
                <a:cubicBezTo>
                  <a:pt x="587" y="293"/>
                  <a:pt x="586" y="292"/>
                  <a:pt x="585" y="291"/>
                </a:cubicBezTo>
                <a:cubicBezTo>
                  <a:pt x="585" y="291"/>
                  <a:pt x="584" y="291"/>
                  <a:pt x="584" y="291"/>
                </a:cubicBezTo>
                <a:cubicBezTo>
                  <a:pt x="582" y="290"/>
                  <a:pt x="581" y="290"/>
                  <a:pt x="580" y="290"/>
                </a:cubicBezTo>
                <a:cubicBezTo>
                  <a:pt x="577" y="289"/>
                  <a:pt x="574" y="290"/>
                  <a:pt x="572" y="292"/>
                </a:cubicBezTo>
                <a:cubicBezTo>
                  <a:pt x="570" y="293"/>
                  <a:pt x="568" y="295"/>
                  <a:pt x="567" y="297"/>
                </a:cubicBezTo>
                <a:cubicBezTo>
                  <a:pt x="566" y="299"/>
                  <a:pt x="566" y="302"/>
                  <a:pt x="567" y="306"/>
                </a:cubicBezTo>
                <a:cubicBezTo>
                  <a:pt x="567" y="307"/>
                  <a:pt x="568" y="309"/>
                  <a:pt x="569" y="310"/>
                </a:cubicBezTo>
                <a:cubicBezTo>
                  <a:pt x="568" y="310"/>
                  <a:pt x="567" y="309"/>
                  <a:pt x="566" y="309"/>
                </a:cubicBezTo>
                <a:cubicBezTo>
                  <a:pt x="563" y="306"/>
                  <a:pt x="562" y="301"/>
                  <a:pt x="564" y="29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 name="Freeform 75"/>
          <p:cNvSpPr>
            <a:spLocks noEditPoints="1"/>
          </p:cNvSpPr>
          <p:nvPr/>
        </p:nvSpPr>
        <p:spPr bwMode="auto">
          <a:xfrm flipH="1">
            <a:off x="9105482" y="3633324"/>
            <a:ext cx="2113913" cy="2344737"/>
          </a:xfrm>
          <a:custGeom>
            <a:avLst/>
            <a:gdLst>
              <a:gd name="T0" fmla="*/ 367 w 978"/>
              <a:gd name="T1" fmla="*/ 797 h 1085"/>
              <a:gd name="T2" fmla="*/ 391 w 978"/>
              <a:gd name="T3" fmla="*/ 722 h 1085"/>
              <a:gd name="T4" fmla="*/ 435 w 978"/>
              <a:gd name="T5" fmla="*/ 691 h 1085"/>
              <a:gd name="T6" fmla="*/ 420 w 978"/>
              <a:gd name="T7" fmla="*/ 749 h 1085"/>
              <a:gd name="T8" fmla="*/ 487 w 978"/>
              <a:gd name="T9" fmla="*/ 776 h 1085"/>
              <a:gd name="T10" fmla="*/ 458 w 978"/>
              <a:gd name="T11" fmla="*/ 716 h 1085"/>
              <a:gd name="T12" fmla="*/ 441 w 978"/>
              <a:gd name="T13" fmla="*/ 679 h 1085"/>
              <a:gd name="T14" fmla="*/ 397 w 978"/>
              <a:gd name="T15" fmla="*/ 691 h 1085"/>
              <a:gd name="T16" fmla="*/ 458 w 978"/>
              <a:gd name="T17" fmla="*/ 772 h 1085"/>
              <a:gd name="T18" fmla="*/ 475 w 978"/>
              <a:gd name="T19" fmla="*/ 766 h 1085"/>
              <a:gd name="T20" fmla="*/ 408 w 978"/>
              <a:gd name="T21" fmla="*/ 722 h 1085"/>
              <a:gd name="T22" fmla="*/ 396 w 978"/>
              <a:gd name="T23" fmla="*/ 705 h 1085"/>
              <a:gd name="T24" fmla="*/ 542 w 978"/>
              <a:gd name="T25" fmla="*/ 806 h 1085"/>
              <a:gd name="T26" fmla="*/ 965 w 978"/>
              <a:gd name="T27" fmla="*/ 421 h 1085"/>
              <a:gd name="T28" fmla="*/ 838 w 978"/>
              <a:gd name="T29" fmla="*/ 291 h 1085"/>
              <a:gd name="T30" fmla="*/ 787 w 978"/>
              <a:gd name="T31" fmla="*/ 239 h 1085"/>
              <a:gd name="T32" fmla="*/ 808 w 978"/>
              <a:gd name="T33" fmla="*/ 284 h 1085"/>
              <a:gd name="T34" fmla="*/ 781 w 978"/>
              <a:gd name="T35" fmla="*/ 221 h 1085"/>
              <a:gd name="T36" fmla="*/ 811 w 978"/>
              <a:gd name="T37" fmla="*/ 290 h 1085"/>
              <a:gd name="T38" fmla="*/ 869 w 978"/>
              <a:gd name="T39" fmla="*/ 248 h 1085"/>
              <a:gd name="T40" fmla="*/ 760 w 978"/>
              <a:gd name="T41" fmla="*/ 155 h 1085"/>
              <a:gd name="T42" fmla="*/ 619 w 978"/>
              <a:gd name="T43" fmla="*/ 154 h 1085"/>
              <a:gd name="T44" fmla="*/ 579 w 978"/>
              <a:gd name="T45" fmla="*/ 235 h 1085"/>
              <a:gd name="T46" fmla="*/ 676 w 978"/>
              <a:gd name="T47" fmla="*/ 100 h 1085"/>
              <a:gd name="T48" fmla="*/ 561 w 978"/>
              <a:gd name="T49" fmla="*/ 174 h 1085"/>
              <a:gd name="T50" fmla="*/ 539 w 978"/>
              <a:gd name="T51" fmla="*/ 239 h 1085"/>
              <a:gd name="T52" fmla="*/ 799 w 978"/>
              <a:gd name="T53" fmla="*/ 205 h 1085"/>
              <a:gd name="T54" fmla="*/ 826 w 978"/>
              <a:gd name="T55" fmla="*/ 302 h 1085"/>
              <a:gd name="T56" fmla="*/ 715 w 978"/>
              <a:gd name="T57" fmla="*/ 283 h 1085"/>
              <a:gd name="T58" fmla="*/ 864 w 978"/>
              <a:gd name="T59" fmla="*/ 508 h 1085"/>
              <a:gd name="T60" fmla="*/ 601 w 978"/>
              <a:gd name="T61" fmla="*/ 762 h 1085"/>
              <a:gd name="T62" fmla="*/ 622 w 978"/>
              <a:gd name="T63" fmla="*/ 826 h 1085"/>
              <a:gd name="T64" fmla="*/ 485 w 978"/>
              <a:gd name="T65" fmla="*/ 572 h 1085"/>
              <a:gd name="T66" fmla="*/ 515 w 978"/>
              <a:gd name="T67" fmla="*/ 424 h 1085"/>
              <a:gd name="T68" fmla="*/ 674 w 978"/>
              <a:gd name="T69" fmla="*/ 426 h 1085"/>
              <a:gd name="T70" fmla="*/ 848 w 978"/>
              <a:gd name="T71" fmla="*/ 416 h 1085"/>
              <a:gd name="T72" fmla="*/ 455 w 978"/>
              <a:gd name="T73" fmla="*/ 406 h 1085"/>
              <a:gd name="T74" fmla="*/ 296 w 978"/>
              <a:gd name="T75" fmla="*/ 535 h 1085"/>
              <a:gd name="T76" fmla="*/ 274 w 978"/>
              <a:gd name="T77" fmla="*/ 396 h 1085"/>
              <a:gd name="T78" fmla="*/ 119 w 978"/>
              <a:gd name="T79" fmla="*/ 522 h 1085"/>
              <a:gd name="T80" fmla="*/ 226 w 978"/>
              <a:gd name="T81" fmla="*/ 398 h 1085"/>
              <a:gd name="T82" fmla="*/ 208 w 978"/>
              <a:gd name="T83" fmla="*/ 454 h 1085"/>
              <a:gd name="T84" fmla="*/ 201 w 978"/>
              <a:gd name="T85" fmla="*/ 554 h 1085"/>
              <a:gd name="T86" fmla="*/ 139 w 978"/>
              <a:gd name="T87" fmla="*/ 428 h 1085"/>
              <a:gd name="T88" fmla="*/ 51 w 978"/>
              <a:gd name="T89" fmla="*/ 612 h 1085"/>
              <a:gd name="T90" fmla="*/ 163 w 978"/>
              <a:gd name="T91" fmla="*/ 907 h 1085"/>
              <a:gd name="T92" fmla="*/ 116 w 978"/>
              <a:gd name="T93" fmla="*/ 571 h 1085"/>
              <a:gd name="T94" fmla="*/ 281 w 978"/>
              <a:gd name="T95" fmla="*/ 417 h 1085"/>
              <a:gd name="T96" fmla="*/ 560 w 978"/>
              <a:gd name="T97" fmla="*/ 831 h 1085"/>
              <a:gd name="T98" fmla="*/ 586 w 978"/>
              <a:gd name="T99" fmla="*/ 810 h 1085"/>
              <a:gd name="T100" fmla="*/ 609 w 978"/>
              <a:gd name="T101" fmla="*/ 865 h 1085"/>
              <a:gd name="T102" fmla="*/ 446 w 978"/>
              <a:gd name="T103" fmla="*/ 965 h 1085"/>
              <a:gd name="T104" fmla="*/ 348 w 978"/>
              <a:gd name="T105" fmla="*/ 914 h 1085"/>
              <a:gd name="T106" fmla="*/ 348 w 978"/>
              <a:gd name="T107" fmla="*/ 1051 h 1085"/>
              <a:gd name="T108" fmla="*/ 590 w 978"/>
              <a:gd name="T109" fmla="*/ 1011 h 1085"/>
              <a:gd name="T110" fmla="*/ 690 w 978"/>
              <a:gd name="T111" fmla="*/ 816 h 1085"/>
              <a:gd name="T112" fmla="*/ 792 w 978"/>
              <a:gd name="T113" fmla="*/ 503 h 1085"/>
              <a:gd name="T114" fmla="*/ 822 w 978"/>
              <a:gd name="T115" fmla="*/ 505 h 1085"/>
              <a:gd name="T116" fmla="*/ 875 w 978"/>
              <a:gd name="T117" fmla="*/ 497 h 1085"/>
              <a:gd name="T118" fmla="*/ 926 w 978"/>
              <a:gd name="T119" fmla="*/ 481 h 1085"/>
              <a:gd name="T120" fmla="*/ 832 w 978"/>
              <a:gd name="T121" fmla="*/ 538 h 1085"/>
              <a:gd name="T122" fmla="*/ 716 w 978"/>
              <a:gd name="T123" fmla="*/ 194 h 1085"/>
              <a:gd name="T124" fmla="*/ 598 w 978"/>
              <a:gd name="T125" fmla="*/ 279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1085">
                <a:moveTo>
                  <a:pt x="349" y="728"/>
                </a:move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8" y="728"/>
                  <a:pt x="348" y="728"/>
                  <a:pt x="348" y="728"/>
                </a:cubicBezTo>
                <a:cubicBezTo>
                  <a:pt x="347" y="729"/>
                  <a:pt x="347" y="729"/>
                  <a:pt x="347" y="729"/>
                </a:cubicBezTo>
                <a:cubicBezTo>
                  <a:pt x="347" y="733"/>
                  <a:pt x="347" y="733"/>
                  <a:pt x="347" y="733"/>
                </a:cubicBezTo>
                <a:cubicBezTo>
                  <a:pt x="347" y="737"/>
                  <a:pt x="347" y="737"/>
                  <a:pt x="347" y="737"/>
                </a:cubicBezTo>
                <a:cubicBezTo>
                  <a:pt x="346" y="738"/>
                  <a:pt x="346" y="738"/>
                  <a:pt x="346" y="738"/>
                </a:cubicBezTo>
                <a:cubicBezTo>
                  <a:pt x="347" y="740"/>
                  <a:pt x="347" y="740"/>
                  <a:pt x="347" y="740"/>
                </a:cubicBezTo>
                <a:cubicBezTo>
                  <a:pt x="348" y="741"/>
                  <a:pt x="348" y="741"/>
                  <a:pt x="348" y="741"/>
                </a:cubicBezTo>
                <a:cubicBezTo>
                  <a:pt x="348" y="743"/>
                  <a:pt x="348" y="743"/>
                  <a:pt x="348" y="743"/>
                </a:cubicBezTo>
                <a:cubicBezTo>
                  <a:pt x="349" y="744"/>
                  <a:pt x="349" y="744"/>
                  <a:pt x="349" y="744"/>
                </a:cubicBezTo>
                <a:cubicBezTo>
                  <a:pt x="351" y="745"/>
                  <a:pt x="351" y="745"/>
                  <a:pt x="351" y="745"/>
                </a:cubicBezTo>
                <a:cubicBezTo>
                  <a:pt x="354" y="747"/>
                  <a:pt x="354" y="747"/>
                  <a:pt x="354" y="747"/>
                </a:cubicBezTo>
                <a:cubicBezTo>
                  <a:pt x="355" y="747"/>
                  <a:pt x="355" y="747"/>
                  <a:pt x="355" y="747"/>
                </a:cubicBezTo>
                <a:cubicBezTo>
                  <a:pt x="356" y="747"/>
                  <a:pt x="356" y="747"/>
                  <a:pt x="356" y="747"/>
                </a:cubicBezTo>
                <a:cubicBezTo>
                  <a:pt x="356" y="747"/>
                  <a:pt x="356" y="747"/>
                  <a:pt x="356" y="747"/>
                </a:cubicBezTo>
                <a:cubicBezTo>
                  <a:pt x="359" y="747"/>
                  <a:pt x="359" y="747"/>
                  <a:pt x="359" y="747"/>
                </a:cubicBezTo>
                <a:cubicBezTo>
                  <a:pt x="360" y="750"/>
                  <a:pt x="360" y="750"/>
                  <a:pt x="360" y="750"/>
                </a:cubicBezTo>
                <a:cubicBezTo>
                  <a:pt x="360" y="753"/>
                  <a:pt x="360" y="753"/>
                  <a:pt x="360" y="753"/>
                </a:cubicBezTo>
                <a:cubicBezTo>
                  <a:pt x="358" y="757"/>
                  <a:pt x="358" y="757"/>
                  <a:pt x="358" y="757"/>
                </a:cubicBezTo>
                <a:cubicBezTo>
                  <a:pt x="355" y="760"/>
                  <a:pt x="355" y="760"/>
                  <a:pt x="355" y="760"/>
                </a:cubicBezTo>
                <a:cubicBezTo>
                  <a:pt x="350" y="773"/>
                  <a:pt x="350" y="773"/>
                  <a:pt x="350" y="773"/>
                </a:cubicBezTo>
                <a:cubicBezTo>
                  <a:pt x="346" y="779"/>
                  <a:pt x="346" y="779"/>
                  <a:pt x="346" y="779"/>
                </a:cubicBezTo>
                <a:cubicBezTo>
                  <a:pt x="346" y="779"/>
                  <a:pt x="346" y="779"/>
                  <a:pt x="346" y="779"/>
                </a:cubicBezTo>
                <a:cubicBezTo>
                  <a:pt x="346" y="780"/>
                  <a:pt x="346" y="780"/>
                  <a:pt x="346" y="780"/>
                </a:cubicBezTo>
                <a:cubicBezTo>
                  <a:pt x="346" y="781"/>
                  <a:pt x="346" y="781"/>
                  <a:pt x="346" y="781"/>
                </a:cubicBezTo>
                <a:cubicBezTo>
                  <a:pt x="346" y="782"/>
                  <a:pt x="346" y="782"/>
                  <a:pt x="346" y="782"/>
                </a:cubicBezTo>
                <a:cubicBezTo>
                  <a:pt x="346" y="782"/>
                  <a:pt x="346" y="782"/>
                  <a:pt x="346" y="782"/>
                </a:cubicBezTo>
                <a:cubicBezTo>
                  <a:pt x="346" y="783"/>
                  <a:pt x="346" y="783"/>
                  <a:pt x="346" y="783"/>
                </a:cubicBezTo>
                <a:cubicBezTo>
                  <a:pt x="346" y="784"/>
                  <a:pt x="346" y="784"/>
                  <a:pt x="346" y="784"/>
                </a:cubicBezTo>
                <a:cubicBezTo>
                  <a:pt x="349" y="789"/>
                  <a:pt x="349" y="789"/>
                  <a:pt x="349" y="789"/>
                </a:cubicBezTo>
                <a:cubicBezTo>
                  <a:pt x="349" y="789"/>
                  <a:pt x="349" y="789"/>
                  <a:pt x="349" y="789"/>
                </a:cubicBezTo>
                <a:cubicBezTo>
                  <a:pt x="350" y="789"/>
                  <a:pt x="350" y="789"/>
                  <a:pt x="350" y="789"/>
                </a:cubicBezTo>
                <a:cubicBezTo>
                  <a:pt x="351" y="789"/>
                  <a:pt x="351" y="789"/>
                  <a:pt x="351" y="789"/>
                </a:cubicBezTo>
                <a:cubicBezTo>
                  <a:pt x="351" y="789"/>
                  <a:pt x="351" y="789"/>
                  <a:pt x="351" y="789"/>
                </a:cubicBezTo>
                <a:cubicBezTo>
                  <a:pt x="352" y="790"/>
                  <a:pt x="352" y="790"/>
                  <a:pt x="352" y="790"/>
                </a:cubicBezTo>
                <a:cubicBezTo>
                  <a:pt x="352" y="790"/>
                  <a:pt x="352" y="790"/>
                  <a:pt x="352" y="790"/>
                </a:cubicBezTo>
                <a:cubicBezTo>
                  <a:pt x="353" y="790"/>
                  <a:pt x="353" y="790"/>
                  <a:pt x="353" y="790"/>
                </a:cubicBezTo>
                <a:cubicBezTo>
                  <a:pt x="353" y="791"/>
                  <a:pt x="353" y="791"/>
                  <a:pt x="353" y="791"/>
                </a:cubicBezTo>
                <a:cubicBezTo>
                  <a:pt x="353" y="791"/>
                  <a:pt x="353" y="791"/>
                  <a:pt x="353" y="791"/>
                </a:cubicBezTo>
                <a:cubicBezTo>
                  <a:pt x="354" y="791"/>
                  <a:pt x="354" y="791"/>
                  <a:pt x="354" y="791"/>
                </a:cubicBezTo>
                <a:cubicBezTo>
                  <a:pt x="354" y="791"/>
                  <a:pt x="354" y="791"/>
                  <a:pt x="354" y="791"/>
                </a:cubicBezTo>
                <a:cubicBezTo>
                  <a:pt x="354" y="791"/>
                  <a:pt x="354" y="791"/>
                  <a:pt x="354" y="791"/>
                </a:cubicBezTo>
                <a:cubicBezTo>
                  <a:pt x="354" y="791"/>
                  <a:pt x="354" y="791"/>
                  <a:pt x="354" y="791"/>
                </a:cubicBezTo>
                <a:cubicBezTo>
                  <a:pt x="355" y="790"/>
                  <a:pt x="355" y="790"/>
                  <a:pt x="355" y="790"/>
                </a:cubicBezTo>
                <a:cubicBezTo>
                  <a:pt x="356" y="789"/>
                  <a:pt x="356" y="789"/>
                  <a:pt x="356" y="789"/>
                </a:cubicBezTo>
                <a:cubicBezTo>
                  <a:pt x="358" y="788"/>
                  <a:pt x="358" y="788"/>
                  <a:pt x="358" y="788"/>
                </a:cubicBezTo>
                <a:cubicBezTo>
                  <a:pt x="358" y="787"/>
                  <a:pt x="358" y="787"/>
                  <a:pt x="358" y="787"/>
                </a:cubicBezTo>
                <a:cubicBezTo>
                  <a:pt x="358" y="787"/>
                  <a:pt x="358" y="787"/>
                  <a:pt x="358" y="787"/>
                </a:cubicBezTo>
                <a:cubicBezTo>
                  <a:pt x="358" y="787"/>
                  <a:pt x="358" y="787"/>
                  <a:pt x="358" y="787"/>
                </a:cubicBezTo>
                <a:cubicBezTo>
                  <a:pt x="359" y="787"/>
                  <a:pt x="359" y="787"/>
                  <a:pt x="359" y="787"/>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6"/>
                  <a:pt x="359" y="786"/>
                  <a:pt x="359" y="786"/>
                </a:cubicBezTo>
                <a:cubicBezTo>
                  <a:pt x="359" y="785"/>
                  <a:pt x="359" y="785"/>
                  <a:pt x="359" y="785"/>
                </a:cubicBezTo>
                <a:cubicBezTo>
                  <a:pt x="365" y="777"/>
                  <a:pt x="365" y="777"/>
                  <a:pt x="365" y="777"/>
                </a:cubicBezTo>
                <a:cubicBezTo>
                  <a:pt x="365" y="778"/>
                  <a:pt x="365" y="778"/>
                  <a:pt x="365" y="778"/>
                </a:cubicBezTo>
                <a:cubicBezTo>
                  <a:pt x="365" y="781"/>
                  <a:pt x="365" y="781"/>
                  <a:pt x="365" y="781"/>
                </a:cubicBezTo>
                <a:cubicBezTo>
                  <a:pt x="365" y="791"/>
                  <a:pt x="365" y="791"/>
                  <a:pt x="365" y="791"/>
                </a:cubicBezTo>
                <a:cubicBezTo>
                  <a:pt x="365" y="792"/>
                  <a:pt x="365" y="792"/>
                  <a:pt x="365" y="792"/>
                </a:cubicBezTo>
                <a:cubicBezTo>
                  <a:pt x="365" y="792"/>
                  <a:pt x="365" y="792"/>
                  <a:pt x="365" y="792"/>
                </a:cubicBezTo>
                <a:cubicBezTo>
                  <a:pt x="366" y="794"/>
                  <a:pt x="366" y="794"/>
                  <a:pt x="366" y="794"/>
                </a:cubicBezTo>
                <a:cubicBezTo>
                  <a:pt x="366" y="795"/>
                  <a:pt x="366" y="795"/>
                  <a:pt x="366" y="795"/>
                </a:cubicBezTo>
                <a:cubicBezTo>
                  <a:pt x="367" y="796"/>
                  <a:pt x="367" y="796"/>
                  <a:pt x="367" y="796"/>
                </a:cubicBezTo>
                <a:cubicBezTo>
                  <a:pt x="367" y="796"/>
                  <a:pt x="367" y="796"/>
                  <a:pt x="367" y="796"/>
                </a:cubicBezTo>
                <a:cubicBezTo>
                  <a:pt x="367" y="797"/>
                  <a:pt x="367" y="797"/>
                  <a:pt x="367" y="797"/>
                </a:cubicBezTo>
                <a:cubicBezTo>
                  <a:pt x="367" y="797"/>
                  <a:pt x="367" y="797"/>
                  <a:pt x="367" y="797"/>
                </a:cubicBezTo>
                <a:cubicBezTo>
                  <a:pt x="367" y="797"/>
                  <a:pt x="367" y="797"/>
                  <a:pt x="367" y="797"/>
                </a:cubicBezTo>
                <a:cubicBezTo>
                  <a:pt x="367" y="797"/>
                  <a:pt x="367" y="797"/>
                  <a:pt x="367" y="797"/>
                </a:cubicBezTo>
                <a:cubicBezTo>
                  <a:pt x="368" y="798"/>
                  <a:pt x="368" y="798"/>
                  <a:pt x="368" y="798"/>
                </a:cubicBezTo>
                <a:cubicBezTo>
                  <a:pt x="369" y="798"/>
                  <a:pt x="369" y="798"/>
                  <a:pt x="369" y="798"/>
                </a:cubicBezTo>
                <a:cubicBezTo>
                  <a:pt x="369" y="798"/>
                  <a:pt x="369" y="798"/>
                  <a:pt x="369" y="798"/>
                </a:cubicBezTo>
                <a:cubicBezTo>
                  <a:pt x="370" y="798"/>
                  <a:pt x="370" y="798"/>
                  <a:pt x="370" y="798"/>
                </a:cubicBezTo>
                <a:cubicBezTo>
                  <a:pt x="370" y="798"/>
                  <a:pt x="370" y="798"/>
                  <a:pt x="370" y="798"/>
                </a:cubicBezTo>
                <a:cubicBezTo>
                  <a:pt x="370" y="798"/>
                  <a:pt x="370" y="798"/>
                  <a:pt x="370" y="798"/>
                </a:cubicBezTo>
                <a:cubicBezTo>
                  <a:pt x="371" y="798"/>
                  <a:pt x="371" y="798"/>
                  <a:pt x="371" y="798"/>
                </a:cubicBezTo>
                <a:cubicBezTo>
                  <a:pt x="371" y="798"/>
                  <a:pt x="371" y="798"/>
                  <a:pt x="371" y="798"/>
                </a:cubicBezTo>
                <a:cubicBezTo>
                  <a:pt x="371" y="798"/>
                  <a:pt x="371" y="798"/>
                  <a:pt x="371" y="798"/>
                </a:cubicBezTo>
                <a:cubicBezTo>
                  <a:pt x="373" y="799"/>
                  <a:pt x="373" y="799"/>
                  <a:pt x="373" y="799"/>
                </a:cubicBezTo>
                <a:cubicBezTo>
                  <a:pt x="373" y="798"/>
                  <a:pt x="373" y="798"/>
                  <a:pt x="373" y="798"/>
                </a:cubicBezTo>
                <a:cubicBezTo>
                  <a:pt x="373" y="798"/>
                  <a:pt x="373" y="798"/>
                  <a:pt x="373" y="798"/>
                </a:cubicBezTo>
                <a:cubicBezTo>
                  <a:pt x="373" y="798"/>
                  <a:pt x="373" y="798"/>
                  <a:pt x="373" y="798"/>
                </a:cubicBezTo>
                <a:cubicBezTo>
                  <a:pt x="373" y="798"/>
                  <a:pt x="373" y="798"/>
                  <a:pt x="373" y="798"/>
                </a:cubicBezTo>
                <a:cubicBezTo>
                  <a:pt x="374" y="798"/>
                  <a:pt x="374" y="798"/>
                  <a:pt x="374" y="798"/>
                </a:cubicBezTo>
                <a:cubicBezTo>
                  <a:pt x="374" y="797"/>
                  <a:pt x="374" y="797"/>
                  <a:pt x="374" y="797"/>
                </a:cubicBezTo>
                <a:cubicBezTo>
                  <a:pt x="374" y="797"/>
                  <a:pt x="374" y="797"/>
                  <a:pt x="374" y="797"/>
                </a:cubicBezTo>
                <a:cubicBezTo>
                  <a:pt x="374" y="797"/>
                  <a:pt x="374" y="797"/>
                  <a:pt x="374" y="797"/>
                </a:cubicBezTo>
                <a:cubicBezTo>
                  <a:pt x="374" y="797"/>
                  <a:pt x="374" y="797"/>
                  <a:pt x="374"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5" y="797"/>
                  <a:pt x="375" y="797"/>
                  <a:pt x="375" y="797"/>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4" y="796"/>
                  <a:pt x="374" y="796"/>
                  <a:pt x="374" y="796"/>
                </a:cubicBezTo>
                <a:cubicBezTo>
                  <a:pt x="376" y="796"/>
                  <a:pt x="376" y="796"/>
                  <a:pt x="376" y="796"/>
                </a:cubicBezTo>
                <a:cubicBezTo>
                  <a:pt x="377" y="795"/>
                  <a:pt x="377" y="795"/>
                  <a:pt x="377" y="795"/>
                </a:cubicBezTo>
                <a:cubicBezTo>
                  <a:pt x="377" y="795"/>
                  <a:pt x="377" y="795"/>
                  <a:pt x="377" y="795"/>
                </a:cubicBezTo>
                <a:cubicBezTo>
                  <a:pt x="377" y="795"/>
                  <a:pt x="377" y="795"/>
                  <a:pt x="377" y="795"/>
                </a:cubicBezTo>
                <a:cubicBezTo>
                  <a:pt x="377" y="795"/>
                  <a:pt x="377" y="795"/>
                  <a:pt x="377"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8" y="795"/>
                  <a:pt x="378" y="795"/>
                  <a:pt x="378" y="795"/>
                </a:cubicBezTo>
                <a:cubicBezTo>
                  <a:pt x="379" y="794"/>
                  <a:pt x="379" y="794"/>
                  <a:pt x="379" y="794"/>
                </a:cubicBezTo>
                <a:cubicBezTo>
                  <a:pt x="379" y="794"/>
                  <a:pt x="379" y="794"/>
                  <a:pt x="379" y="794"/>
                </a:cubicBezTo>
                <a:cubicBezTo>
                  <a:pt x="379" y="794"/>
                  <a:pt x="379" y="794"/>
                  <a:pt x="379" y="794"/>
                </a:cubicBezTo>
                <a:cubicBezTo>
                  <a:pt x="379" y="793"/>
                  <a:pt x="379" y="793"/>
                  <a:pt x="379" y="793"/>
                </a:cubicBezTo>
                <a:cubicBezTo>
                  <a:pt x="378" y="786"/>
                  <a:pt x="378" y="786"/>
                  <a:pt x="378" y="786"/>
                </a:cubicBezTo>
                <a:cubicBezTo>
                  <a:pt x="378" y="786"/>
                  <a:pt x="378" y="786"/>
                  <a:pt x="378" y="786"/>
                </a:cubicBezTo>
                <a:cubicBezTo>
                  <a:pt x="378" y="785"/>
                  <a:pt x="378" y="785"/>
                  <a:pt x="378" y="785"/>
                </a:cubicBezTo>
                <a:cubicBezTo>
                  <a:pt x="378" y="785"/>
                  <a:pt x="378" y="785"/>
                  <a:pt x="378" y="785"/>
                </a:cubicBezTo>
                <a:cubicBezTo>
                  <a:pt x="378" y="785"/>
                  <a:pt x="378" y="785"/>
                  <a:pt x="378" y="785"/>
                </a:cubicBezTo>
                <a:cubicBezTo>
                  <a:pt x="378" y="784"/>
                  <a:pt x="378" y="784"/>
                  <a:pt x="378" y="784"/>
                </a:cubicBezTo>
                <a:cubicBezTo>
                  <a:pt x="379" y="782"/>
                  <a:pt x="379" y="782"/>
                  <a:pt x="379" y="782"/>
                </a:cubicBezTo>
                <a:cubicBezTo>
                  <a:pt x="380" y="761"/>
                  <a:pt x="380" y="761"/>
                  <a:pt x="380" y="761"/>
                </a:cubicBezTo>
                <a:cubicBezTo>
                  <a:pt x="379" y="760"/>
                  <a:pt x="379" y="760"/>
                  <a:pt x="379" y="760"/>
                </a:cubicBezTo>
                <a:cubicBezTo>
                  <a:pt x="379" y="760"/>
                  <a:pt x="379" y="760"/>
                  <a:pt x="379" y="760"/>
                </a:cubicBezTo>
                <a:cubicBezTo>
                  <a:pt x="380" y="759"/>
                  <a:pt x="380" y="759"/>
                  <a:pt x="380" y="759"/>
                </a:cubicBezTo>
                <a:cubicBezTo>
                  <a:pt x="380" y="758"/>
                  <a:pt x="380" y="758"/>
                  <a:pt x="380" y="758"/>
                </a:cubicBezTo>
                <a:cubicBezTo>
                  <a:pt x="380" y="758"/>
                  <a:pt x="380" y="758"/>
                  <a:pt x="380" y="758"/>
                </a:cubicBezTo>
                <a:cubicBezTo>
                  <a:pt x="380" y="757"/>
                  <a:pt x="380" y="757"/>
                  <a:pt x="380" y="757"/>
                </a:cubicBezTo>
                <a:cubicBezTo>
                  <a:pt x="380" y="757"/>
                  <a:pt x="380" y="757"/>
                  <a:pt x="380" y="757"/>
                </a:cubicBezTo>
                <a:cubicBezTo>
                  <a:pt x="380" y="757"/>
                  <a:pt x="380" y="757"/>
                  <a:pt x="380" y="757"/>
                </a:cubicBezTo>
                <a:cubicBezTo>
                  <a:pt x="380" y="757"/>
                  <a:pt x="380" y="757"/>
                  <a:pt x="380" y="757"/>
                </a:cubicBezTo>
                <a:cubicBezTo>
                  <a:pt x="380" y="756"/>
                  <a:pt x="380" y="756"/>
                  <a:pt x="380" y="756"/>
                </a:cubicBezTo>
                <a:cubicBezTo>
                  <a:pt x="380" y="756"/>
                  <a:pt x="380" y="756"/>
                  <a:pt x="380" y="756"/>
                </a:cubicBezTo>
                <a:cubicBezTo>
                  <a:pt x="380" y="755"/>
                  <a:pt x="380" y="755"/>
                  <a:pt x="380" y="755"/>
                </a:cubicBezTo>
                <a:cubicBezTo>
                  <a:pt x="381" y="753"/>
                  <a:pt x="381" y="753"/>
                  <a:pt x="381" y="753"/>
                </a:cubicBezTo>
                <a:cubicBezTo>
                  <a:pt x="382" y="751"/>
                  <a:pt x="382" y="751"/>
                  <a:pt x="382" y="751"/>
                </a:cubicBezTo>
                <a:cubicBezTo>
                  <a:pt x="382" y="749"/>
                  <a:pt x="382" y="749"/>
                  <a:pt x="382" y="749"/>
                </a:cubicBezTo>
                <a:cubicBezTo>
                  <a:pt x="382" y="747"/>
                  <a:pt x="382" y="747"/>
                  <a:pt x="382" y="747"/>
                </a:cubicBezTo>
                <a:cubicBezTo>
                  <a:pt x="386" y="735"/>
                  <a:pt x="386" y="735"/>
                  <a:pt x="386" y="735"/>
                </a:cubicBezTo>
                <a:cubicBezTo>
                  <a:pt x="388" y="732"/>
                  <a:pt x="388" y="732"/>
                  <a:pt x="388" y="732"/>
                </a:cubicBezTo>
                <a:cubicBezTo>
                  <a:pt x="389" y="731"/>
                  <a:pt x="389" y="731"/>
                  <a:pt x="389" y="731"/>
                </a:cubicBezTo>
                <a:cubicBezTo>
                  <a:pt x="388" y="730"/>
                  <a:pt x="388" y="730"/>
                  <a:pt x="388" y="730"/>
                </a:cubicBezTo>
                <a:cubicBezTo>
                  <a:pt x="389" y="728"/>
                  <a:pt x="389" y="728"/>
                  <a:pt x="389" y="728"/>
                </a:cubicBezTo>
                <a:cubicBezTo>
                  <a:pt x="391" y="722"/>
                  <a:pt x="391" y="722"/>
                  <a:pt x="391" y="722"/>
                </a:cubicBezTo>
                <a:cubicBezTo>
                  <a:pt x="392" y="721"/>
                  <a:pt x="392" y="721"/>
                  <a:pt x="392" y="721"/>
                </a:cubicBezTo>
                <a:cubicBezTo>
                  <a:pt x="392" y="720"/>
                  <a:pt x="392" y="720"/>
                  <a:pt x="392" y="720"/>
                </a:cubicBezTo>
                <a:cubicBezTo>
                  <a:pt x="392" y="720"/>
                  <a:pt x="392" y="720"/>
                  <a:pt x="392" y="720"/>
                </a:cubicBezTo>
                <a:cubicBezTo>
                  <a:pt x="392" y="720"/>
                  <a:pt x="392" y="720"/>
                  <a:pt x="392" y="720"/>
                </a:cubicBezTo>
                <a:cubicBezTo>
                  <a:pt x="392" y="719"/>
                  <a:pt x="392" y="719"/>
                  <a:pt x="392" y="719"/>
                </a:cubicBezTo>
                <a:cubicBezTo>
                  <a:pt x="392" y="719"/>
                  <a:pt x="392" y="719"/>
                  <a:pt x="392" y="719"/>
                </a:cubicBezTo>
                <a:cubicBezTo>
                  <a:pt x="393" y="719"/>
                  <a:pt x="393" y="719"/>
                  <a:pt x="393" y="719"/>
                </a:cubicBezTo>
                <a:cubicBezTo>
                  <a:pt x="393" y="719"/>
                  <a:pt x="393" y="719"/>
                  <a:pt x="393" y="719"/>
                </a:cubicBezTo>
                <a:cubicBezTo>
                  <a:pt x="393" y="719"/>
                  <a:pt x="393" y="719"/>
                  <a:pt x="393" y="719"/>
                </a:cubicBezTo>
                <a:cubicBezTo>
                  <a:pt x="393" y="719"/>
                  <a:pt x="393" y="719"/>
                  <a:pt x="393" y="719"/>
                </a:cubicBezTo>
                <a:cubicBezTo>
                  <a:pt x="393" y="718"/>
                  <a:pt x="393" y="718"/>
                  <a:pt x="393" y="718"/>
                </a:cubicBezTo>
                <a:cubicBezTo>
                  <a:pt x="393" y="718"/>
                  <a:pt x="393" y="718"/>
                  <a:pt x="393" y="718"/>
                </a:cubicBezTo>
                <a:cubicBezTo>
                  <a:pt x="393" y="717"/>
                  <a:pt x="393" y="717"/>
                  <a:pt x="393" y="717"/>
                </a:cubicBezTo>
                <a:cubicBezTo>
                  <a:pt x="394" y="716"/>
                  <a:pt x="394" y="716"/>
                  <a:pt x="394" y="716"/>
                </a:cubicBezTo>
                <a:cubicBezTo>
                  <a:pt x="394" y="716"/>
                  <a:pt x="394" y="716"/>
                  <a:pt x="394" y="716"/>
                </a:cubicBezTo>
                <a:cubicBezTo>
                  <a:pt x="394" y="716"/>
                  <a:pt x="394" y="716"/>
                  <a:pt x="394" y="716"/>
                </a:cubicBezTo>
                <a:cubicBezTo>
                  <a:pt x="394" y="716"/>
                  <a:pt x="394" y="716"/>
                  <a:pt x="394" y="716"/>
                </a:cubicBezTo>
                <a:cubicBezTo>
                  <a:pt x="394" y="715"/>
                  <a:pt x="394" y="715"/>
                  <a:pt x="394" y="715"/>
                </a:cubicBezTo>
                <a:cubicBezTo>
                  <a:pt x="394" y="715"/>
                  <a:pt x="394" y="715"/>
                  <a:pt x="394" y="715"/>
                </a:cubicBezTo>
                <a:cubicBezTo>
                  <a:pt x="394" y="715"/>
                  <a:pt x="394" y="715"/>
                  <a:pt x="394" y="715"/>
                </a:cubicBezTo>
                <a:cubicBezTo>
                  <a:pt x="394" y="714"/>
                  <a:pt x="394" y="714"/>
                  <a:pt x="394" y="714"/>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8" y="708"/>
                  <a:pt x="398" y="708"/>
                  <a:pt x="398" y="708"/>
                </a:cubicBezTo>
                <a:cubicBezTo>
                  <a:pt x="399" y="708"/>
                  <a:pt x="399" y="708"/>
                  <a:pt x="399" y="708"/>
                </a:cubicBezTo>
                <a:cubicBezTo>
                  <a:pt x="399" y="707"/>
                  <a:pt x="399" y="707"/>
                  <a:pt x="399" y="707"/>
                </a:cubicBezTo>
                <a:cubicBezTo>
                  <a:pt x="399" y="707"/>
                  <a:pt x="399" y="707"/>
                  <a:pt x="399" y="707"/>
                </a:cubicBezTo>
                <a:cubicBezTo>
                  <a:pt x="399" y="707"/>
                  <a:pt x="399" y="707"/>
                  <a:pt x="399" y="707"/>
                </a:cubicBezTo>
                <a:cubicBezTo>
                  <a:pt x="399" y="707"/>
                  <a:pt x="399" y="707"/>
                  <a:pt x="399" y="707"/>
                </a:cubicBezTo>
                <a:cubicBezTo>
                  <a:pt x="399" y="706"/>
                  <a:pt x="399" y="706"/>
                  <a:pt x="399" y="706"/>
                </a:cubicBezTo>
                <a:cubicBezTo>
                  <a:pt x="399" y="706"/>
                  <a:pt x="399" y="706"/>
                  <a:pt x="399" y="706"/>
                </a:cubicBezTo>
                <a:cubicBezTo>
                  <a:pt x="399" y="706"/>
                  <a:pt x="399" y="706"/>
                  <a:pt x="399" y="706"/>
                </a:cubicBezTo>
                <a:cubicBezTo>
                  <a:pt x="399" y="705"/>
                  <a:pt x="399" y="705"/>
                  <a:pt x="399" y="705"/>
                </a:cubicBezTo>
                <a:cubicBezTo>
                  <a:pt x="400" y="704"/>
                  <a:pt x="400" y="704"/>
                  <a:pt x="400" y="704"/>
                </a:cubicBezTo>
                <a:cubicBezTo>
                  <a:pt x="402" y="700"/>
                  <a:pt x="402" y="700"/>
                  <a:pt x="402" y="700"/>
                </a:cubicBezTo>
                <a:cubicBezTo>
                  <a:pt x="404" y="696"/>
                  <a:pt x="404" y="696"/>
                  <a:pt x="404" y="696"/>
                </a:cubicBezTo>
                <a:cubicBezTo>
                  <a:pt x="406" y="693"/>
                  <a:pt x="406" y="693"/>
                  <a:pt x="406" y="693"/>
                </a:cubicBezTo>
                <a:cubicBezTo>
                  <a:pt x="413" y="682"/>
                  <a:pt x="413" y="682"/>
                  <a:pt x="413" y="682"/>
                </a:cubicBezTo>
                <a:cubicBezTo>
                  <a:pt x="412" y="681"/>
                  <a:pt x="412" y="681"/>
                  <a:pt x="412" y="681"/>
                </a:cubicBezTo>
                <a:cubicBezTo>
                  <a:pt x="416" y="676"/>
                  <a:pt x="416" y="676"/>
                  <a:pt x="416" y="676"/>
                </a:cubicBezTo>
                <a:cubicBezTo>
                  <a:pt x="419" y="671"/>
                  <a:pt x="419" y="671"/>
                  <a:pt x="419" y="671"/>
                </a:cubicBezTo>
                <a:cubicBezTo>
                  <a:pt x="427" y="663"/>
                  <a:pt x="427" y="663"/>
                  <a:pt x="427" y="663"/>
                </a:cubicBezTo>
                <a:cubicBezTo>
                  <a:pt x="427" y="663"/>
                  <a:pt x="427" y="663"/>
                  <a:pt x="427" y="663"/>
                </a:cubicBezTo>
                <a:cubicBezTo>
                  <a:pt x="427" y="663"/>
                  <a:pt x="427" y="663"/>
                  <a:pt x="427" y="663"/>
                </a:cubicBezTo>
                <a:cubicBezTo>
                  <a:pt x="427" y="662"/>
                  <a:pt x="427" y="662"/>
                  <a:pt x="427" y="662"/>
                </a:cubicBezTo>
                <a:cubicBezTo>
                  <a:pt x="427" y="662"/>
                  <a:pt x="427" y="662"/>
                  <a:pt x="427" y="662"/>
                </a:cubicBezTo>
                <a:cubicBezTo>
                  <a:pt x="428" y="661"/>
                  <a:pt x="428" y="661"/>
                  <a:pt x="428" y="661"/>
                </a:cubicBezTo>
                <a:cubicBezTo>
                  <a:pt x="429" y="661"/>
                  <a:pt x="429" y="661"/>
                  <a:pt x="429" y="661"/>
                </a:cubicBezTo>
                <a:cubicBezTo>
                  <a:pt x="430" y="660"/>
                  <a:pt x="430" y="660"/>
                  <a:pt x="430" y="660"/>
                </a:cubicBezTo>
                <a:cubicBezTo>
                  <a:pt x="431" y="660"/>
                  <a:pt x="431" y="660"/>
                  <a:pt x="431" y="660"/>
                </a:cubicBezTo>
                <a:cubicBezTo>
                  <a:pt x="432" y="660"/>
                  <a:pt x="432" y="660"/>
                  <a:pt x="432" y="660"/>
                </a:cubicBezTo>
                <a:cubicBezTo>
                  <a:pt x="432" y="660"/>
                  <a:pt x="432" y="660"/>
                  <a:pt x="432" y="660"/>
                </a:cubicBezTo>
                <a:cubicBezTo>
                  <a:pt x="433" y="660"/>
                  <a:pt x="433" y="660"/>
                  <a:pt x="433" y="660"/>
                </a:cubicBezTo>
                <a:cubicBezTo>
                  <a:pt x="433" y="661"/>
                  <a:pt x="433" y="661"/>
                  <a:pt x="433" y="661"/>
                </a:cubicBezTo>
                <a:cubicBezTo>
                  <a:pt x="433" y="661"/>
                  <a:pt x="433" y="661"/>
                  <a:pt x="433" y="661"/>
                </a:cubicBezTo>
                <a:cubicBezTo>
                  <a:pt x="433" y="661"/>
                  <a:pt x="433" y="661"/>
                  <a:pt x="433" y="661"/>
                </a:cubicBezTo>
                <a:cubicBezTo>
                  <a:pt x="433" y="662"/>
                  <a:pt x="433" y="662"/>
                  <a:pt x="433" y="662"/>
                </a:cubicBezTo>
                <a:cubicBezTo>
                  <a:pt x="434" y="662"/>
                  <a:pt x="434" y="662"/>
                  <a:pt x="434" y="662"/>
                </a:cubicBezTo>
                <a:cubicBezTo>
                  <a:pt x="434" y="663"/>
                  <a:pt x="434" y="663"/>
                  <a:pt x="434" y="663"/>
                </a:cubicBezTo>
                <a:cubicBezTo>
                  <a:pt x="434" y="665"/>
                  <a:pt x="434" y="665"/>
                  <a:pt x="434" y="665"/>
                </a:cubicBezTo>
                <a:cubicBezTo>
                  <a:pt x="434" y="669"/>
                  <a:pt x="434" y="669"/>
                  <a:pt x="434" y="669"/>
                </a:cubicBezTo>
                <a:cubicBezTo>
                  <a:pt x="432" y="676"/>
                  <a:pt x="432" y="676"/>
                  <a:pt x="432" y="676"/>
                </a:cubicBezTo>
                <a:cubicBezTo>
                  <a:pt x="431" y="683"/>
                  <a:pt x="431" y="683"/>
                  <a:pt x="431" y="683"/>
                </a:cubicBezTo>
                <a:cubicBezTo>
                  <a:pt x="431" y="684"/>
                  <a:pt x="431" y="684"/>
                  <a:pt x="431" y="684"/>
                </a:cubicBezTo>
                <a:cubicBezTo>
                  <a:pt x="430" y="684"/>
                  <a:pt x="430" y="684"/>
                  <a:pt x="430" y="684"/>
                </a:cubicBezTo>
                <a:cubicBezTo>
                  <a:pt x="430" y="684"/>
                  <a:pt x="430" y="684"/>
                  <a:pt x="430" y="684"/>
                </a:cubicBezTo>
                <a:cubicBezTo>
                  <a:pt x="430" y="684"/>
                  <a:pt x="430" y="684"/>
                  <a:pt x="430" y="684"/>
                </a:cubicBezTo>
                <a:cubicBezTo>
                  <a:pt x="430" y="685"/>
                  <a:pt x="430" y="685"/>
                  <a:pt x="430" y="685"/>
                </a:cubicBezTo>
                <a:cubicBezTo>
                  <a:pt x="430" y="685"/>
                  <a:pt x="430" y="685"/>
                  <a:pt x="430" y="685"/>
                </a:cubicBezTo>
                <a:cubicBezTo>
                  <a:pt x="430" y="686"/>
                  <a:pt x="430" y="686"/>
                  <a:pt x="430" y="686"/>
                </a:cubicBezTo>
                <a:cubicBezTo>
                  <a:pt x="433" y="689"/>
                  <a:pt x="433" y="689"/>
                  <a:pt x="433" y="689"/>
                </a:cubicBezTo>
                <a:cubicBezTo>
                  <a:pt x="434" y="691"/>
                  <a:pt x="434" y="691"/>
                  <a:pt x="434" y="691"/>
                </a:cubicBezTo>
                <a:cubicBezTo>
                  <a:pt x="435" y="691"/>
                  <a:pt x="435" y="691"/>
                  <a:pt x="435" y="691"/>
                </a:cubicBezTo>
                <a:cubicBezTo>
                  <a:pt x="435" y="692"/>
                  <a:pt x="435" y="692"/>
                  <a:pt x="435" y="692"/>
                </a:cubicBezTo>
                <a:cubicBezTo>
                  <a:pt x="435" y="692"/>
                  <a:pt x="435" y="692"/>
                  <a:pt x="435" y="692"/>
                </a:cubicBezTo>
                <a:cubicBezTo>
                  <a:pt x="435" y="692"/>
                  <a:pt x="435" y="692"/>
                  <a:pt x="435" y="692"/>
                </a:cubicBezTo>
                <a:cubicBezTo>
                  <a:pt x="435" y="691"/>
                  <a:pt x="435" y="691"/>
                  <a:pt x="435" y="691"/>
                </a:cubicBezTo>
                <a:cubicBezTo>
                  <a:pt x="435" y="691"/>
                  <a:pt x="435" y="691"/>
                  <a:pt x="435" y="691"/>
                </a:cubicBezTo>
                <a:cubicBezTo>
                  <a:pt x="436" y="691"/>
                  <a:pt x="436" y="691"/>
                  <a:pt x="436" y="691"/>
                </a:cubicBezTo>
                <a:cubicBezTo>
                  <a:pt x="437" y="691"/>
                  <a:pt x="437" y="691"/>
                  <a:pt x="437" y="691"/>
                </a:cubicBezTo>
                <a:cubicBezTo>
                  <a:pt x="437" y="691"/>
                  <a:pt x="437" y="691"/>
                  <a:pt x="437" y="691"/>
                </a:cubicBezTo>
                <a:cubicBezTo>
                  <a:pt x="438" y="691"/>
                  <a:pt x="438" y="691"/>
                  <a:pt x="438" y="691"/>
                </a:cubicBezTo>
                <a:cubicBezTo>
                  <a:pt x="438" y="690"/>
                  <a:pt x="438" y="690"/>
                  <a:pt x="438" y="690"/>
                </a:cubicBezTo>
                <a:cubicBezTo>
                  <a:pt x="439" y="690"/>
                  <a:pt x="439" y="690"/>
                  <a:pt x="439" y="690"/>
                </a:cubicBezTo>
                <a:cubicBezTo>
                  <a:pt x="449" y="686"/>
                  <a:pt x="449" y="686"/>
                  <a:pt x="449" y="686"/>
                </a:cubicBezTo>
                <a:cubicBezTo>
                  <a:pt x="449" y="686"/>
                  <a:pt x="449" y="686"/>
                  <a:pt x="449" y="686"/>
                </a:cubicBezTo>
                <a:cubicBezTo>
                  <a:pt x="449" y="687"/>
                  <a:pt x="449" y="687"/>
                  <a:pt x="449" y="687"/>
                </a:cubicBezTo>
                <a:cubicBezTo>
                  <a:pt x="449" y="687"/>
                  <a:pt x="449" y="687"/>
                  <a:pt x="449" y="687"/>
                </a:cubicBezTo>
                <a:cubicBezTo>
                  <a:pt x="449" y="687"/>
                  <a:pt x="449" y="687"/>
                  <a:pt x="449" y="687"/>
                </a:cubicBezTo>
                <a:cubicBezTo>
                  <a:pt x="448" y="688"/>
                  <a:pt x="448" y="688"/>
                  <a:pt x="448" y="688"/>
                </a:cubicBezTo>
                <a:cubicBezTo>
                  <a:pt x="448" y="689"/>
                  <a:pt x="448" y="689"/>
                  <a:pt x="448" y="689"/>
                </a:cubicBezTo>
                <a:cubicBezTo>
                  <a:pt x="446" y="692"/>
                  <a:pt x="446" y="692"/>
                  <a:pt x="446" y="692"/>
                </a:cubicBezTo>
                <a:cubicBezTo>
                  <a:pt x="442" y="697"/>
                  <a:pt x="442" y="697"/>
                  <a:pt x="442" y="697"/>
                </a:cubicBezTo>
                <a:cubicBezTo>
                  <a:pt x="437" y="702"/>
                  <a:pt x="437" y="702"/>
                  <a:pt x="437" y="702"/>
                </a:cubicBezTo>
                <a:cubicBezTo>
                  <a:pt x="426" y="713"/>
                  <a:pt x="426" y="713"/>
                  <a:pt x="426" y="713"/>
                </a:cubicBezTo>
                <a:cubicBezTo>
                  <a:pt x="425" y="713"/>
                  <a:pt x="425" y="713"/>
                  <a:pt x="425" y="713"/>
                </a:cubicBezTo>
                <a:cubicBezTo>
                  <a:pt x="425" y="713"/>
                  <a:pt x="425" y="713"/>
                  <a:pt x="425" y="713"/>
                </a:cubicBezTo>
                <a:cubicBezTo>
                  <a:pt x="424" y="714"/>
                  <a:pt x="424" y="714"/>
                  <a:pt x="424" y="714"/>
                </a:cubicBezTo>
                <a:cubicBezTo>
                  <a:pt x="423" y="714"/>
                  <a:pt x="423" y="714"/>
                  <a:pt x="423" y="714"/>
                </a:cubicBezTo>
                <a:cubicBezTo>
                  <a:pt x="423" y="715"/>
                  <a:pt x="423" y="715"/>
                  <a:pt x="423" y="715"/>
                </a:cubicBezTo>
                <a:cubicBezTo>
                  <a:pt x="422" y="715"/>
                  <a:pt x="422" y="715"/>
                  <a:pt x="422" y="715"/>
                </a:cubicBezTo>
                <a:cubicBezTo>
                  <a:pt x="422" y="716"/>
                  <a:pt x="422" y="716"/>
                  <a:pt x="422" y="716"/>
                </a:cubicBezTo>
                <a:cubicBezTo>
                  <a:pt x="422" y="716"/>
                  <a:pt x="422" y="716"/>
                  <a:pt x="422" y="716"/>
                </a:cubicBezTo>
                <a:cubicBezTo>
                  <a:pt x="422" y="716"/>
                  <a:pt x="422" y="716"/>
                  <a:pt x="422" y="716"/>
                </a:cubicBezTo>
                <a:cubicBezTo>
                  <a:pt x="422" y="716"/>
                  <a:pt x="422" y="716"/>
                  <a:pt x="422" y="716"/>
                </a:cubicBezTo>
                <a:cubicBezTo>
                  <a:pt x="421" y="717"/>
                  <a:pt x="421" y="717"/>
                  <a:pt x="421" y="717"/>
                </a:cubicBezTo>
                <a:cubicBezTo>
                  <a:pt x="421" y="717"/>
                  <a:pt x="421" y="717"/>
                  <a:pt x="421" y="717"/>
                </a:cubicBezTo>
                <a:cubicBezTo>
                  <a:pt x="421" y="717"/>
                  <a:pt x="421" y="717"/>
                  <a:pt x="421" y="717"/>
                </a:cubicBezTo>
                <a:cubicBezTo>
                  <a:pt x="420" y="718"/>
                  <a:pt x="420" y="718"/>
                  <a:pt x="420" y="718"/>
                </a:cubicBezTo>
                <a:cubicBezTo>
                  <a:pt x="420" y="718"/>
                  <a:pt x="420" y="718"/>
                  <a:pt x="420" y="718"/>
                </a:cubicBezTo>
                <a:cubicBezTo>
                  <a:pt x="420" y="718"/>
                  <a:pt x="420" y="718"/>
                  <a:pt x="420" y="718"/>
                </a:cubicBezTo>
                <a:cubicBezTo>
                  <a:pt x="420" y="718"/>
                  <a:pt x="420" y="718"/>
                  <a:pt x="420" y="718"/>
                </a:cubicBezTo>
                <a:cubicBezTo>
                  <a:pt x="419" y="722"/>
                  <a:pt x="419" y="722"/>
                  <a:pt x="419" y="722"/>
                </a:cubicBezTo>
                <a:cubicBezTo>
                  <a:pt x="419" y="724"/>
                  <a:pt x="419" y="724"/>
                  <a:pt x="419" y="724"/>
                </a:cubicBezTo>
                <a:cubicBezTo>
                  <a:pt x="419" y="725"/>
                  <a:pt x="419" y="725"/>
                  <a:pt x="419" y="725"/>
                </a:cubicBezTo>
                <a:cubicBezTo>
                  <a:pt x="419" y="725"/>
                  <a:pt x="419" y="725"/>
                  <a:pt x="419" y="725"/>
                </a:cubicBezTo>
                <a:cubicBezTo>
                  <a:pt x="419" y="726"/>
                  <a:pt x="419" y="726"/>
                  <a:pt x="419" y="726"/>
                </a:cubicBezTo>
                <a:cubicBezTo>
                  <a:pt x="419" y="726"/>
                  <a:pt x="419" y="726"/>
                  <a:pt x="419" y="726"/>
                </a:cubicBezTo>
                <a:cubicBezTo>
                  <a:pt x="420" y="726"/>
                  <a:pt x="420" y="726"/>
                  <a:pt x="420" y="726"/>
                </a:cubicBezTo>
                <a:cubicBezTo>
                  <a:pt x="421" y="727"/>
                  <a:pt x="421" y="727"/>
                  <a:pt x="421" y="727"/>
                </a:cubicBezTo>
                <a:cubicBezTo>
                  <a:pt x="421" y="727"/>
                  <a:pt x="421" y="727"/>
                  <a:pt x="421" y="727"/>
                </a:cubicBezTo>
                <a:cubicBezTo>
                  <a:pt x="422" y="727"/>
                  <a:pt x="422" y="727"/>
                  <a:pt x="422" y="727"/>
                </a:cubicBezTo>
                <a:cubicBezTo>
                  <a:pt x="423" y="727"/>
                  <a:pt x="423" y="727"/>
                  <a:pt x="423" y="727"/>
                </a:cubicBezTo>
                <a:cubicBezTo>
                  <a:pt x="424" y="727"/>
                  <a:pt x="424" y="727"/>
                  <a:pt x="424" y="727"/>
                </a:cubicBezTo>
                <a:cubicBezTo>
                  <a:pt x="426" y="726"/>
                  <a:pt x="426" y="726"/>
                  <a:pt x="426" y="726"/>
                </a:cubicBezTo>
                <a:cubicBezTo>
                  <a:pt x="427" y="726"/>
                  <a:pt x="427" y="726"/>
                  <a:pt x="427" y="726"/>
                </a:cubicBezTo>
                <a:cubicBezTo>
                  <a:pt x="430" y="725"/>
                  <a:pt x="430" y="725"/>
                  <a:pt x="430" y="725"/>
                </a:cubicBezTo>
                <a:cubicBezTo>
                  <a:pt x="431" y="724"/>
                  <a:pt x="431" y="724"/>
                  <a:pt x="431" y="724"/>
                </a:cubicBezTo>
                <a:cubicBezTo>
                  <a:pt x="433" y="724"/>
                  <a:pt x="433" y="724"/>
                  <a:pt x="433" y="724"/>
                </a:cubicBezTo>
                <a:cubicBezTo>
                  <a:pt x="433" y="724"/>
                  <a:pt x="433" y="724"/>
                  <a:pt x="433" y="724"/>
                </a:cubicBezTo>
                <a:cubicBezTo>
                  <a:pt x="433" y="724"/>
                  <a:pt x="433" y="724"/>
                  <a:pt x="433" y="724"/>
                </a:cubicBezTo>
                <a:cubicBezTo>
                  <a:pt x="434" y="725"/>
                  <a:pt x="434" y="725"/>
                  <a:pt x="434" y="725"/>
                </a:cubicBezTo>
                <a:cubicBezTo>
                  <a:pt x="434" y="725"/>
                  <a:pt x="434" y="725"/>
                  <a:pt x="434" y="725"/>
                </a:cubicBezTo>
                <a:cubicBezTo>
                  <a:pt x="434" y="726"/>
                  <a:pt x="434" y="726"/>
                  <a:pt x="434" y="726"/>
                </a:cubicBezTo>
                <a:cubicBezTo>
                  <a:pt x="434" y="726"/>
                  <a:pt x="434" y="726"/>
                  <a:pt x="434" y="726"/>
                </a:cubicBezTo>
                <a:cubicBezTo>
                  <a:pt x="434" y="727"/>
                  <a:pt x="434" y="727"/>
                  <a:pt x="434" y="727"/>
                </a:cubicBezTo>
                <a:cubicBezTo>
                  <a:pt x="434" y="727"/>
                  <a:pt x="434" y="727"/>
                  <a:pt x="434" y="727"/>
                </a:cubicBezTo>
                <a:cubicBezTo>
                  <a:pt x="434" y="730"/>
                  <a:pt x="434" y="730"/>
                  <a:pt x="434" y="730"/>
                </a:cubicBezTo>
                <a:cubicBezTo>
                  <a:pt x="433" y="730"/>
                  <a:pt x="433" y="730"/>
                  <a:pt x="433" y="730"/>
                </a:cubicBezTo>
                <a:cubicBezTo>
                  <a:pt x="433" y="730"/>
                  <a:pt x="433" y="730"/>
                  <a:pt x="433" y="730"/>
                </a:cubicBezTo>
                <a:cubicBezTo>
                  <a:pt x="432" y="731"/>
                  <a:pt x="432" y="731"/>
                  <a:pt x="432" y="731"/>
                </a:cubicBezTo>
                <a:cubicBezTo>
                  <a:pt x="432" y="732"/>
                  <a:pt x="432" y="732"/>
                  <a:pt x="432" y="732"/>
                </a:cubicBezTo>
                <a:cubicBezTo>
                  <a:pt x="432" y="732"/>
                  <a:pt x="432" y="732"/>
                  <a:pt x="432" y="732"/>
                </a:cubicBezTo>
                <a:cubicBezTo>
                  <a:pt x="432" y="732"/>
                  <a:pt x="432" y="732"/>
                  <a:pt x="432" y="732"/>
                </a:cubicBezTo>
                <a:cubicBezTo>
                  <a:pt x="428" y="739"/>
                  <a:pt x="428" y="739"/>
                  <a:pt x="428" y="739"/>
                </a:cubicBezTo>
                <a:cubicBezTo>
                  <a:pt x="425" y="742"/>
                  <a:pt x="425" y="742"/>
                  <a:pt x="425" y="742"/>
                </a:cubicBezTo>
                <a:cubicBezTo>
                  <a:pt x="423" y="745"/>
                  <a:pt x="423" y="745"/>
                  <a:pt x="423" y="745"/>
                </a:cubicBezTo>
                <a:cubicBezTo>
                  <a:pt x="420" y="749"/>
                  <a:pt x="420" y="749"/>
                  <a:pt x="420" y="749"/>
                </a:cubicBezTo>
                <a:cubicBezTo>
                  <a:pt x="417" y="754"/>
                  <a:pt x="417" y="754"/>
                  <a:pt x="417" y="754"/>
                </a:cubicBezTo>
                <a:cubicBezTo>
                  <a:pt x="413" y="760"/>
                  <a:pt x="413" y="760"/>
                  <a:pt x="413" y="760"/>
                </a:cubicBezTo>
                <a:cubicBezTo>
                  <a:pt x="412" y="762"/>
                  <a:pt x="412" y="762"/>
                  <a:pt x="412" y="762"/>
                </a:cubicBezTo>
                <a:cubicBezTo>
                  <a:pt x="411" y="764"/>
                  <a:pt x="411" y="764"/>
                  <a:pt x="411" y="764"/>
                </a:cubicBezTo>
                <a:cubicBezTo>
                  <a:pt x="411" y="764"/>
                  <a:pt x="411" y="764"/>
                  <a:pt x="411" y="764"/>
                </a:cubicBezTo>
                <a:cubicBezTo>
                  <a:pt x="411" y="766"/>
                  <a:pt x="411" y="766"/>
                  <a:pt x="411" y="766"/>
                </a:cubicBezTo>
                <a:cubicBezTo>
                  <a:pt x="411" y="766"/>
                  <a:pt x="411" y="766"/>
                  <a:pt x="411" y="766"/>
                </a:cubicBezTo>
                <a:cubicBezTo>
                  <a:pt x="411" y="766"/>
                  <a:pt x="411" y="766"/>
                  <a:pt x="411" y="766"/>
                </a:cubicBezTo>
                <a:cubicBezTo>
                  <a:pt x="411" y="767"/>
                  <a:pt x="411" y="767"/>
                  <a:pt x="411" y="767"/>
                </a:cubicBezTo>
                <a:cubicBezTo>
                  <a:pt x="410" y="767"/>
                  <a:pt x="410" y="767"/>
                  <a:pt x="410" y="767"/>
                </a:cubicBezTo>
                <a:cubicBezTo>
                  <a:pt x="409" y="768"/>
                  <a:pt x="409" y="768"/>
                  <a:pt x="409" y="768"/>
                </a:cubicBezTo>
                <a:cubicBezTo>
                  <a:pt x="409" y="768"/>
                  <a:pt x="409" y="768"/>
                  <a:pt x="409" y="768"/>
                </a:cubicBezTo>
                <a:cubicBezTo>
                  <a:pt x="408" y="769"/>
                  <a:pt x="408" y="769"/>
                  <a:pt x="408" y="769"/>
                </a:cubicBezTo>
                <a:cubicBezTo>
                  <a:pt x="408" y="771"/>
                  <a:pt x="408" y="771"/>
                  <a:pt x="408" y="771"/>
                </a:cubicBezTo>
                <a:cubicBezTo>
                  <a:pt x="408" y="772"/>
                  <a:pt x="408" y="772"/>
                  <a:pt x="408" y="772"/>
                </a:cubicBezTo>
                <a:cubicBezTo>
                  <a:pt x="409" y="779"/>
                  <a:pt x="409" y="779"/>
                  <a:pt x="409" y="779"/>
                </a:cubicBezTo>
                <a:cubicBezTo>
                  <a:pt x="412" y="782"/>
                  <a:pt x="412" y="782"/>
                  <a:pt x="412" y="782"/>
                </a:cubicBezTo>
                <a:cubicBezTo>
                  <a:pt x="415" y="784"/>
                  <a:pt x="415" y="784"/>
                  <a:pt x="415" y="784"/>
                </a:cubicBezTo>
                <a:cubicBezTo>
                  <a:pt x="421" y="782"/>
                  <a:pt x="421" y="782"/>
                  <a:pt x="421" y="782"/>
                </a:cubicBezTo>
                <a:cubicBezTo>
                  <a:pt x="422" y="782"/>
                  <a:pt x="422" y="782"/>
                  <a:pt x="422" y="782"/>
                </a:cubicBezTo>
                <a:cubicBezTo>
                  <a:pt x="424" y="781"/>
                  <a:pt x="424" y="781"/>
                  <a:pt x="424" y="781"/>
                </a:cubicBezTo>
                <a:cubicBezTo>
                  <a:pt x="425" y="781"/>
                  <a:pt x="425" y="781"/>
                  <a:pt x="425" y="781"/>
                </a:cubicBezTo>
                <a:cubicBezTo>
                  <a:pt x="426" y="781"/>
                  <a:pt x="426" y="781"/>
                  <a:pt x="426" y="781"/>
                </a:cubicBezTo>
                <a:cubicBezTo>
                  <a:pt x="427" y="782"/>
                  <a:pt x="427" y="782"/>
                  <a:pt x="427" y="782"/>
                </a:cubicBezTo>
                <a:cubicBezTo>
                  <a:pt x="428" y="782"/>
                  <a:pt x="428" y="782"/>
                  <a:pt x="428" y="782"/>
                </a:cubicBezTo>
                <a:cubicBezTo>
                  <a:pt x="428" y="782"/>
                  <a:pt x="428" y="782"/>
                  <a:pt x="428" y="782"/>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3"/>
                  <a:pt x="428" y="783"/>
                  <a:pt x="428" y="783"/>
                </a:cubicBezTo>
                <a:cubicBezTo>
                  <a:pt x="428" y="784"/>
                  <a:pt x="428" y="784"/>
                  <a:pt x="428"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7" y="784"/>
                  <a:pt x="427" y="784"/>
                  <a:pt x="427" y="784"/>
                </a:cubicBezTo>
                <a:cubicBezTo>
                  <a:pt x="426" y="784"/>
                  <a:pt x="426" y="784"/>
                  <a:pt x="426" y="784"/>
                </a:cubicBezTo>
                <a:cubicBezTo>
                  <a:pt x="425" y="789"/>
                  <a:pt x="425" y="789"/>
                  <a:pt x="425" y="789"/>
                </a:cubicBezTo>
                <a:cubicBezTo>
                  <a:pt x="438" y="794"/>
                  <a:pt x="438" y="794"/>
                  <a:pt x="438" y="794"/>
                </a:cubicBezTo>
                <a:cubicBezTo>
                  <a:pt x="444" y="796"/>
                  <a:pt x="444" y="796"/>
                  <a:pt x="444" y="796"/>
                </a:cubicBezTo>
                <a:cubicBezTo>
                  <a:pt x="456" y="795"/>
                  <a:pt x="456" y="795"/>
                  <a:pt x="456" y="795"/>
                </a:cubicBezTo>
                <a:cubicBezTo>
                  <a:pt x="457" y="796"/>
                  <a:pt x="457" y="796"/>
                  <a:pt x="457" y="796"/>
                </a:cubicBezTo>
                <a:cubicBezTo>
                  <a:pt x="457" y="796"/>
                  <a:pt x="457" y="796"/>
                  <a:pt x="457" y="796"/>
                </a:cubicBezTo>
                <a:cubicBezTo>
                  <a:pt x="458" y="796"/>
                  <a:pt x="458" y="796"/>
                  <a:pt x="458" y="796"/>
                </a:cubicBezTo>
                <a:cubicBezTo>
                  <a:pt x="459" y="797"/>
                  <a:pt x="459" y="797"/>
                  <a:pt x="459" y="797"/>
                </a:cubicBezTo>
                <a:cubicBezTo>
                  <a:pt x="462" y="796"/>
                  <a:pt x="462" y="796"/>
                  <a:pt x="462" y="796"/>
                </a:cubicBezTo>
                <a:cubicBezTo>
                  <a:pt x="465" y="796"/>
                  <a:pt x="465" y="796"/>
                  <a:pt x="465" y="796"/>
                </a:cubicBezTo>
                <a:cubicBezTo>
                  <a:pt x="465" y="796"/>
                  <a:pt x="465" y="796"/>
                  <a:pt x="465" y="796"/>
                </a:cubicBezTo>
                <a:cubicBezTo>
                  <a:pt x="465" y="796"/>
                  <a:pt x="465" y="796"/>
                  <a:pt x="465" y="796"/>
                </a:cubicBezTo>
                <a:cubicBezTo>
                  <a:pt x="466" y="796"/>
                  <a:pt x="466" y="796"/>
                  <a:pt x="466" y="796"/>
                </a:cubicBezTo>
                <a:cubicBezTo>
                  <a:pt x="467" y="796"/>
                  <a:pt x="467" y="796"/>
                  <a:pt x="467" y="796"/>
                </a:cubicBezTo>
                <a:cubicBezTo>
                  <a:pt x="469" y="795"/>
                  <a:pt x="469" y="795"/>
                  <a:pt x="469" y="795"/>
                </a:cubicBezTo>
                <a:cubicBezTo>
                  <a:pt x="471" y="794"/>
                  <a:pt x="471" y="794"/>
                  <a:pt x="471" y="794"/>
                </a:cubicBezTo>
                <a:cubicBezTo>
                  <a:pt x="471" y="794"/>
                  <a:pt x="471" y="794"/>
                  <a:pt x="471" y="794"/>
                </a:cubicBezTo>
                <a:cubicBezTo>
                  <a:pt x="471" y="794"/>
                  <a:pt x="471" y="794"/>
                  <a:pt x="471" y="794"/>
                </a:cubicBezTo>
                <a:cubicBezTo>
                  <a:pt x="471" y="794"/>
                  <a:pt x="471" y="794"/>
                  <a:pt x="471" y="794"/>
                </a:cubicBezTo>
                <a:cubicBezTo>
                  <a:pt x="471" y="793"/>
                  <a:pt x="471" y="793"/>
                  <a:pt x="471" y="793"/>
                </a:cubicBezTo>
                <a:cubicBezTo>
                  <a:pt x="471" y="793"/>
                  <a:pt x="471" y="793"/>
                  <a:pt x="471" y="793"/>
                </a:cubicBezTo>
                <a:cubicBezTo>
                  <a:pt x="471" y="793"/>
                  <a:pt x="471" y="793"/>
                  <a:pt x="471" y="793"/>
                </a:cubicBezTo>
                <a:cubicBezTo>
                  <a:pt x="471" y="792"/>
                  <a:pt x="471" y="792"/>
                  <a:pt x="471" y="792"/>
                </a:cubicBezTo>
                <a:cubicBezTo>
                  <a:pt x="471" y="792"/>
                  <a:pt x="471" y="792"/>
                  <a:pt x="471" y="792"/>
                </a:cubicBezTo>
                <a:cubicBezTo>
                  <a:pt x="471" y="791"/>
                  <a:pt x="471" y="791"/>
                  <a:pt x="471" y="791"/>
                </a:cubicBezTo>
                <a:cubicBezTo>
                  <a:pt x="471" y="791"/>
                  <a:pt x="471" y="791"/>
                  <a:pt x="471" y="791"/>
                </a:cubicBezTo>
                <a:cubicBezTo>
                  <a:pt x="472" y="791"/>
                  <a:pt x="472" y="791"/>
                  <a:pt x="472" y="791"/>
                </a:cubicBezTo>
                <a:cubicBezTo>
                  <a:pt x="475" y="788"/>
                  <a:pt x="475" y="788"/>
                  <a:pt x="475" y="788"/>
                </a:cubicBezTo>
                <a:cubicBezTo>
                  <a:pt x="486" y="777"/>
                  <a:pt x="486" y="777"/>
                  <a:pt x="486" y="777"/>
                </a:cubicBezTo>
                <a:cubicBezTo>
                  <a:pt x="486" y="776"/>
                  <a:pt x="486" y="776"/>
                  <a:pt x="486" y="776"/>
                </a:cubicBezTo>
                <a:cubicBezTo>
                  <a:pt x="486" y="776"/>
                  <a:pt x="486" y="776"/>
                  <a:pt x="486" y="776"/>
                </a:cubicBezTo>
                <a:cubicBezTo>
                  <a:pt x="486" y="776"/>
                  <a:pt x="486" y="776"/>
                  <a:pt x="486" y="776"/>
                </a:cubicBezTo>
                <a:cubicBezTo>
                  <a:pt x="487" y="776"/>
                  <a:pt x="487" y="776"/>
                  <a:pt x="487" y="776"/>
                </a:cubicBezTo>
                <a:cubicBezTo>
                  <a:pt x="487" y="775"/>
                  <a:pt x="487" y="775"/>
                  <a:pt x="487" y="775"/>
                </a:cubicBezTo>
                <a:cubicBezTo>
                  <a:pt x="486" y="775"/>
                  <a:pt x="486" y="775"/>
                  <a:pt x="486" y="775"/>
                </a:cubicBezTo>
                <a:cubicBezTo>
                  <a:pt x="487" y="773"/>
                  <a:pt x="487" y="773"/>
                  <a:pt x="487" y="773"/>
                </a:cubicBezTo>
                <a:cubicBezTo>
                  <a:pt x="487" y="772"/>
                  <a:pt x="487" y="772"/>
                  <a:pt x="487" y="772"/>
                </a:cubicBezTo>
                <a:cubicBezTo>
                  <a:pt x="491" y="766"/>
                  <a:pt x="491" y="766"/>
                  <a:pt x="491" y="766"/>
                </a:cubicBezTo>
                <a:cubicBezTo>
                  <a:pt x="493" y="760"/>
                  <a:pt x="493" y="760"/>
                  <a:pt x="493" y="760"/>
                </a:cubicBezTo>
                <a:cubicBezTo>
                  <a:pt x="493" y="757"/>
                  <a:pt x="493" y="757"/>
                  <a:pt x="493" y="757"/>
                </a:cubicBezTo>
                <a:cubicBezTo>
                  <a:pt x="494" y="754"/>
                  <a:pt x="494" y="754"/>
                  <a:pt x="494" y="754"/>
                </a:cubicBezTo>
                <a:cubicBezTo>
                  <a:pt x="494" y="753"/>
                  <a:pt x="494" y="753"/>
                  <a:pt x="494" y="753"/>
                </a:cubicBezTo>
                <a:cubicBezTo>
                  <a:pt x="494" y="752"/>
                  <a:pt x="494" y="752"/>
                  <a:pt x="494" y="752"/>
                </a:cubicBezTo>
                <a:cubicBezTo>
                  <a:pt x="493" y="748"/>
                  <a:pt x="493" y="748"/>
                  <a:pt x="493" y="748"/>
                </a:cubicBezTo>
                <a:cubicBezTo>
                  <a:pt x="492" y="742"/>
                  <a:pt x="492" y="742"/>
                  <a:pt x="492" y="742"/>
                </a:cubicBezTo>
                <a:cubicBezTo>
                  <a:pt x="492" y="742"/>
                  <a:pt x="492" y="742"/>
                  <a:pt x="492" y="742"/>
                </a:cubicBezTo>
                <a:cubicBezTo>
                  <a:pt x="492" y="742"/>
                  <a:pt x="492" y="742"/>
                  <a:pt x="492" y="742"/>
                </a:cubicBezTo>
                <a:cubicBezTo>
                  <a:pt x="492" y="741"/>
                  <a:pt x="492" y="741"/>
                  <a:pt x="492" y="741"/>
                </a:cubicBezTo>
                <a:cubicBezTo>
                  <a:pt x="492" y="740"/>
                  <a:pt x="492" y="740"/>
                  <a:pt x="492" y="740"/>
                </a:cubicBezTo>
                <a:cubicBezTo>
                  <a:pt x="490" y="738"/>
                  <a:pt x="490" y="738"/>
                  <a:pt x="490" y="738"/>
                </a:cubicBezTo>
                <a:cubicBezTo>
                  <a:pt x="489" y="737"/>
                  <a:pt x="489" y="737"/>
                  <a:pt x="489" y="737"/>
                </a:cubicBezTo>
                <a:cubicBezTo>
                  <a:pt x="486" y="733"/>
                  <a:pt x="486" y="733"/>
                  <a:pt x="486" y="733"/>
                </a:cubicBezTo>
                <a:cubicBezTo>
                  <a:pt x="484" y="731"/>
                  <a:pt x="484" y="731"/>
                  <a:pt x="484" y="731"/>
                </a:cubicBezTo>
                <a:cubicBezTo>
                  <a:pt x="483" y="730"/>
                  <a:pt x="483" y="730"/>
                  <a:pt x="483" y="730"/>
                </a:cubicBezTo>
                <a:cubicBezTo>
                  <a:pt x="481" y="730"/>
                  <a:pt x="481" y="730"/>
                  <a:pt x="481" y="730"/>
                </a:cubicBezTo>
                <a:cubicBezTo>
                  <a:pt x="480" y="730"/>
                  <a:pt x="480" y="730"/>
                  <a:pt x="480" y="730"/>
                </a:cubicBezTo>
                <a:cubicBezTo>
                  <a:pt x="479" y="730"/>
                  <a:pt x="479" y="730"/>
                  <a:pt x="479" y="730"/>
                </a:cubicBezTo>
                <a:cubicBezTo>
                  <a:pt x="479" y="730"/>
                  <a:pt x="479" y="730"/>
                  <a:pt x="479" y="730"/>
                </a:cubicBezTo>
                <a:cubicBezTo>
                  <a:pt x="478" y="730"/>
                  <a:pt x="478" y="730"/>
                  <a:pt x="478" y="730"/>
                </a:cubicBezTo>
                <a:cubicBezTo>
                  <a:pt x="478" y="729"/>
                  <a:pt x="478" y="729"/>
                  <a:pt x="478" y="729"/>
                </a:cubicBezTo>
                <a:cubicBezTo>
                  <a:pt x="478" y="729"/>
                  <a:pt x="478" y="729"/>
                  <a:pt x="478" y="729"/>
                </a:cubicBezTo>
                <a:cubicBezTo>
                  <a:pt x="478" y="729"/>
                  <a:pt x="478" y="729"/>
                  <a:pt x="478" y="729"/>
                </a:cubicBezTo>
                <a:cubicBezTo>
                  <a:pt x="477" y="729"/>
                  <a:pt x="477" y="729"/>
                  <a:pt x="477" y="729"/>
                </a:cubicBezTo>
                <a:cubicBezTo>
                  <a:pt x="472" y="730"/>
                  <a:pt x="472" y="730"/>
                  <a:pt x="472"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1" y="730"/>
                  <a:pt x="471" y="730"/>
                  <a:pt x="471" y="730"/>
                </a:cubicBezTo>
                <a:cubicBezTo>
                  <a:pt x="470" y="731"/>
                  <a:pt x="470" y="731"/>
                  <a:pt x="470" y="731"/>
                </a:cubicBezTo>
                <a:cubicBezTo>
                  <a:pt x="470" y="731"/>
                  <a:pt x="470" y="731"/>
                  <a:pt x="470" y="731"/>
                </a:cubicBezTo>
                <a:cubicBezTo>
                  <a:pt x="470" y="731"/>
                  <a:pt x="470" y="731"/>
                  <a:pt x="470" y="731"/>
                </a:cubicBezTo>
                <a:cubicBezTo>
                  <a:pt x="469" y="731"/>
                  <a:pt x="469" y="731"/>
                  <a:pt x="469" y="731"/>
                </a:cubicBezTo>
                <a:cubicBezTo>
                  <a:pt x="468" y="731"/>
                  <a:pt x="468" y="731"/>
                  <a:pt x="468" y="731"/>
                </a:cubicBezTo>
                <a:cubicBezTo>
                  <a:pt x="468" y="731"/>
                  <a:pt x="468" y="731"/>
                  <a:pt x="468" y="731"/>
                </a:cubicBezTo>
                <a:cubicBezTo>
                  <a:pt x="467" y="731"/>
                  <a:pt x="467" y="731"/>
                  <a:pt x="467" y="731"/>
                </a:cubicBezTo>
                <a:cubicBezTo>
                  <a:pt x="466" y="732"/>
                  <a:pt x="466" y="732"/>
                  <a:pt x="466" y="732"/>
                </a:cubicBezTo>
                <a:cubicBezTo>
                  <a:pt x="466" y="732"/>
                  <a:pt x="466" y="732"/>
                  <a:pt x="466" y="732"/>
                </a:cubicBezTo>
                <a:cubicBezTo>
                  <a:pt x="465" y="731"/>
                  <a:pt x="465" y="731"/>
                  <a:pt x="465" y="731"/>
                </a:cubicBezTo>
                <a:cubicBezTo>
                  <a:pt x="464" y="731"/>
                  <a:pt x="464" y="731"/>
                  <a:pt x="464" y="731"/>
                </a:cubicBezTo>
                <a:cubicBezTo>
                  <a:pt x="463" y="731"/>
                  <a:pt x="463" y="731"/>
                  <a:pt x="463" y="731"/>
                </a:cubicBezTo>
                <a:cubicBezTo>
                  <a:pt x="461" y="732"/>
                  <a:pt x="461" y="732"/>
                  <a:pt x="461" y="732"/>
                </a:cubicBezTo>
                <a:cubicBezTo>
                  <a:pt x="461" y="732"/>
                  <a:pt x="461" y="732"/>
                  <a:pt x="461" y="732"/>
                </a:cubicBezTo>
                <a:cubicBezTo>
                  <a:pt x="455" y="734"/>
                  <a:pt x="455" y="734"/>
                  <a:pt x="455" y="734"/>
                </a:cubicBezTo>
                <a:cubicBezTo>
                  <a:pt x="455" y="735"/>
                  <a:pt x="455" y="735"/>
                  <a:pt x="455" y="735"/>
                </a:cubicBezTo>
                <a:cubicBezTo>
                  <a:pt x="455" y="735"/>
                  <a:pt x="455" y="735"/>
                  <a:pt x="455" y="735"/>
                </a:cubicBezTo>
                <a:cubicBezTo>
                  <a:pt x="455" y="735"/>
                  <a:pt x="455" y="735"/>
                  <a:pt x="455" y="735"/>
                </a:cubicBezTo>
                <a:cubicBezTo>
                  <a:pt x="454" y="735"/>
                  <a:pt x="454" y="735"/>
                  <a:pt x="454" y="735"/>
                </a:cubicBezTo>
                <a:cubicBezTo>
                  <a:pt x="454" y="735"/>
                  <a:pt x="454" y="735"/>
                  <a:pt x="454" y="735"/>
                </a:cubicBezTo>
                <a:cubicBezTo>
                  <a:pt x="454" y="735"/>
                  <a:pt x="454" y="735"/>
                  <a:pt x="454" y="735"/>
                </a:cubicBezTo>
                <a:cubicBezTo>
                  <a:pt x="454" y="735"/>
                  <a:pt x="454" y="735"/>
                  <a:pt x="454" y="735"/>
                </a:cubicBezTo>
                <a:cubicBezTo>
                  <a:pt x="453" y="735"/>
                  <a:pt x="453" y="735"/>
                  <a:pt x="453" y="735"/>
                </a:cubicBezTo>
                <a:cubicBezTo>
                  <a:pt x="453" y="735"/>
                  <a:pt x="453" y="735"/>
                  <a:pt x="453" y="735"/>
                </a:cubicBezTo>
                <a:cubicBezTo>
                  <a:pt x="453" y="735"/>
                  <a:pt x="453" y="735"/>
                  <a:pt x="453" y="735"/>
                </a:cubicBezTo>
                <a:cubicBezTo>
                  <a:pt x="452" y="735"/>
                  <a:pt x="452" y="735"/>
                  <a:pt x="452" y="735"/>
                </a:cubicBezTo>
                <a:cubicBezTo>
                  <a:pt x="451" y="736"/>
                  <a:pt x="451" y="736"/>
                  <a:pt x="451" y="736"/>
                </a:cubicBezTo>
                <a:cubicBezTo>
                  <a:pt x="451" y="736"/>
                  <a:pt x="451" y="736"/>
                  <a:pt x="451" y="736"/>
                </a:cubicBezTo>
                <a:cubicBezTo>
                  <a:pt x="450" y="736"/>
                  <a:pt x="450" y="736"/>
                  <a:pt x="450" y="736"/>
                </a:cubicBezTo>
                <a:cubicBezTo>
                  <a:pt x="450" y="736"/>
                  <a:pt x="450" y="736"/>
                  <a:pt x="450" y="736"/>
                </a:cubicBezTo>
                <a:cubicBezTo>
                  <a:pt x="449" y="736"/>
                  <a:pt x="449" y="736"/>
                  <a:pt x="449" y="736"/>
                </a:cubicBezTo>
                <a:cubicBezTo>
                  <a:pt x="449" y="736"/>
                  <a:pt x="449" y="736"/>
                  <a:pt x="449" y="736"/>
                </a:cubicBezTo>
                <a:cubicBezTo>
                  <a:pt x="448" y="736"/>
                  <a:pt x="448" y="736"/>
                  <a:pt x="448" y="736"/>
                </a:cubicBezTo>
                <a:cubicBezTo>
                  <a:pt x="446" y="736"/>
                  <a:pt x="446" y="736"/>
                  <a:pt x="446" y="736"/>
                </a:cubicBezTo>
                <a:cubicBezTo>
                  <a:pt x="451" y="728"/>
                  <a:pt x="451" y="728"/>
                  <a:pt x="451" y="728"/>
                </a:cubicBezTo>
                <a:cubicBezTo>
                  <a:pt x="452" y="726"/>
                  <a:pt x="452" y="726"/>
                  <a:pt x="452" y="726"/>
                </a:cubicBezTo>
                <a:cubicBezTo>
                  <a:pt x="453" y="723"/>
                  <a:pt x="453" y="723"/>
                  <a:pt x="453" y="723"/>
                </a:cubicBezTo>
                <a:cubicBezTo>
                  <a:pt x="455" y="720"/>
                  <a:pt x="455" y="720"/>
                  <a:pt x="455" y="720"/>
                </a:cubicBezTo>
                <a:cubicBezTo>
                  <a:pt x="458" y="716"/>
                  <a:pt x="458" y="716"/>
                  <a:pt x="458" y="716"/>
                </a:cubicBezTo>
                <a:cubicBezTo>
                  <a:pt x="457" y="709"/>
                  <a:pt x="457" y="709"/>
                  <a:pt x="457" y="709"/>
                </a:cubicBezTo>
                <a:cubicBezTo>
                  <a:pt x="456" y="708"/>
                  <a:pt x="456" y="708"/>
                  <a:pt x="456" y="708"/>
                </a:cubicBezTo>
                <a:cubicBezTo>
                  <a:pt x="455" y="707"/>
                  <a:pt x="455" y="707"/>
                  <a:pt x="455" y="707"/>
                </a:cubicBezTo>
                <a:cubicBezTo>
                  <a:pt x="454" y="706"/>
                  <a:pt x="454" y="706"/>
                  <a:pt x="454" y="706"/>
                </a:cubicBezTo>
                <a:cubicBezTo>
                  <a:pt x="453" y="706"/>
                  <a:pt x="453" y="706"/>
                  <a:pt x="453" y="706"/>
                </a:cubicBezTo>
                <a:cubicBezTo>
                  <a:pt x="450" y="705"/>
                  <a:pt x="450" y="705"/>
                  <a:pt x="450" y="705"/>
                </a:cubicBezTo>
                <a:cubicBezTo>
                  <a:pt x="447" y="704"/>
                  <a:pt x="447" y="704"/>
                  <a:pt x="447" y="704"/>
                </a:cubicBezTo>
                <a:cubicBezTo>
                  <a:pt x="447" y="704"/>
                  <a:pt x="447" y="704"/>
                  <a:pt x="447" y="704"/>
                </a:cubicBezTo>
                <a:cubicBezTo>
                  <a:pt x="447" y="704"/>
                  <a:pt x="447" y="704"/>
                  <a:pt x="447" y="704"/>
                </a:cubicBezTo>
                <a:cubicBezTo>
                  <a:pt x="448" y="704"/>
                  <a:pt x="448" y="704"/>
                  <a:pt x="448" y="704"/>
                </a:cubicBezTo>
                <a:cubicBezTo>
                  <a:pt x="448" y="703"/>
                  <a:pt x="448" y="703"/>
                  <a:pt x="448" y="703"/>
                </a:cubicBezTo>
                <a:cubicBezTo>
                  <a:pt x="448" y="703"/>
                  <a:pt x="448" y="703"/>
                  <a:pt x="448" y="703"/>
                </a:cubicBezTo>
                <a:cubicBezTo>
                  <a:pt x="447" y="702"/>
                  <a:pt x="447" y="702"/>
                  <a:pt x="447" y="702"/>
                </a:cubicBezTo>
                <a:cubicBezTo>
                  <a:pt x="447" y="702"/>
                  <a:pt x="447" y="702"/>
                  <a:pt x="447" y="702"/>
                </a:cubicBezTo>
                <a:cubicBezTo>
                  <a:pt x="447" y="702"/>
                  <a:pt x="447" y="702"/>
                  <a:pt x="447" y="702"/>
                </a:cubicBezTo>
                <a:cubicBezTo>
                  <a:pt x="447" y="701"/>
                  <a:pt x="447" y="701"/>
                  <a:pt x="447" y="701"/>
                </a:cubicBezTo>
                <a:cubicBezTo>
                  <a:pt x="448" y="701"/>
                  <a:pt x="448" y="701"/>
                  <a:pt x="448" y="701"/>
                </a:cubicBezTo>
                <a:cubicBezTo>
                  <a:pt x="448" y="700"/>
                  <a:pt x="448" y="700"/>
                  <a:pt x="448" y="700"/>
                </a:cubicBezTo>
                <a:cubicBezTo>
                  <a:pt x="449" y="700"/>
                  <a:pt x="449" y="700"/>
                  <a:pt x="449" y="700"/>
                </a:cubicBezTo>
                <a:cubicBezTo>
                  <a:pt x="449" y="700"/>
                  <a:pt x="449" y="700"/>
                  <a:pt x="449" y="700"/>
                </a:cubicBezTo>
                <a:cubicBezTo>
                  <a:pt x="449" y="700"/>
                  <a:pt x="449" y="700"/>
                  <a:pt x="449" y="700"/>
                </a:cubicBezTo>
                <a:cubicBezTo>
                  <a:pt x="449" y="700"/>
                  <a:pt x="449" y="700"/>
                  <a:pt x="449" y="700"/>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0" y="699"/>
                  <a:pt x="450" y="699"/>
                  <a:pt x="450" y="699"/>
                </a:cubicBezTo>
                <a:cubicBezTo>
                  <a:pt x="451" y="698"/>
                  <a:pt x="451" y="698"/>
                  <a:pt x="451" y="698"/>
                </a:cubicBezTo>
                <a:cubicBezTo>
                  <a:pt x="451" y="698"/>
                  <a:pt x="451" y="698"/>
                  <a:pt x="451" y="698"/>
                </a:cubicBezTo>
                <a:cubicBezTo>
                  <a:pt x="451" y="698"/>
                  <a:pt x="451" y="698"/>
                  <a:pt x="451" y="698"/>
                </a:cubicBezTo>
                <a:cubicBezTo>
                  <a:pt x="451" y="697"/>
                  <a:pt x="451" y="697"/>
                  <a:pt x="451" y="697"/>
                </a:cubicBezTo>
                <a:cubicBezTo>
                  <a:pt x="451" y="697"/>
                  <a:pt x="451" y="697"/>
                  <a:pt x="451" y="697"/>
                </a:cubicBezTo>
                <a:cubicBezTo>
                  <a:pt x="452" y="696"/>
                  <a:pt x="452" y="696"/>
                  <a:pt x="452" y="696"/>
                </a:cubicBezTo>
                <a:cubicBezTo>
                  <a:pt x="452" y="696"/>
                  <a:pt x="452" y="696"/>
                  <a:pt x="452" y="696"/>
                </a:cubicBezTo>
                <a:cubicBezTo>
                  <a:pt x="453" y="695"/>
                  <a:pt x="453" y="695"/>
                  <a:pt x="453" y="695"/>
                </a:cubicBezTo>
                <a:cubicBezTo>
                  <a:pt x="453" y="695"/>
                  <a:pt x="453" y="695"/>
                  <a:pt x="453" y="695"/>
                </a:cubicBezTo>
                <a:cubicBezTo>
                  <a:pt x="453" y="695"/>
                  <a:pt x="453" y="695"/>
                  <a:pt x="453" y="695"/>
                </a:cubicBezTo>
                <a:cubicBezTo>
                  <a:pt x="454" y="694"/>
                  <a:pt x="454" y="694"/>
                  <a:pt x="454" y="694"/>
                </a:cubicBezTo>
                <a:cubicBezTo>
                  <a:pt x="454" y="694"/>
                  <a:pt x="454" y="694"/>
                  <a:pt x="454" y="694"/>
                </a:cubicBezTo>
                <a:cubicBezTo>
                  <a:pt x="454" y="693"/>
                  <a:pt x="454" y="693"/>
                  <a:pt x="454" y="693"/>
                </a:cubicBezTo>
                <a:cubicBezTo>
                  <a:pt x="454" y="693"/>
                  <a:pt x="454" y="693"/>
                  <a:pt x="454" y="693"/>
                </a:cubicBezTo>
                <a:cubicBezTo>
                  <a:pt x="455" y="693"/>
                  <a:pt x="455" y="693"/>
                  <a:pt x="455" y="693"/>
                </a:cubicBezTo>
                <a:cubicBezTo>
                  <a:pt x="455" y="693"/>
                  <a:pt x="455" y="693"/>
                  <a:pt x="455" y="693"/>
                </a:cubicBezTo>
                <a:cubicBezTo>
                  <a:pt x="455" y="693"/>
                  <a:pt x="455" y="693"/>
                  <a:pt x="455" y="693"/>
                </a:cubicBezTo>
                <a:cubicBezTo>
                  <a:pt x="455" y="692"/>
                  <a:pt x="455" y="692"/>
                  <a:pt x="455" y="692"/>
                </a:cubicBezTo>
                <a:cubicBezTo>
                  <a:pt x="455" y="692"/>
                  <a:pt x="455" y="692"/>
                  <a:pt x="455" y="692"/>
                </a:cubicBezTo>
                <a:cubicBezTo>
                  <a:pt x="455" y="692"/>
                  <a:pt x="455" y="692"/>
                  <a:pt x="455" y="692"/>
                </a:cubicBezTo>
                <a:cubicBezTo>
                  <a:pt x="459" y="687"/>
                  <a:pt x="459" y="687"/>
                  <a:pt x="459" y="687"/>
                </a:cubicBezTo>
                <a:cubicBezTo>
                  <a:pt x="459" y="683"/>
                  <a:pt x="459" y="683"/>
                  <a:pt x="459" y="683"/>
                </a:cubicBezTo>
                <a:cubicBezTo>
                  <a:pt x="459" y="682"/>
                  <a:pt x="459" y="682"/>
                  <a:pt x="459" y="682"/>
                </a:cubicBezTo>
                <a:cubicBezTo>
                  <a:pt x="459" y="682"/>
                  <a:pt x="459" y="682"/>
                  <a:pt x="459" y="682"/>
                </a:cubicBezTo>
                <a:cubicBezTo>
                  <a:pt x="459" y="682"/>
                  <a:pt x="459" y="682"/>
                  <a:pt x="459" y="682"/>
                </a:cubicBezTo>
                <a:cubicBezTo>
                  <a:pt x="459" y="681"/>
                  <a:pt x="459" y="681"/>
                  <a:pt x="459" y="681"/>
                </a:cubicBezTo>
                <a:cubicBezTo>
                  <a:pt x="458" y="681"/>
                  <a:pt x="458" y="681"/>
                  <a:pt x="458" y="681"/>
                </a:cubicBezTo>
                <a:cubicBezTo>
                  <a:pt x="458" y="681"/>
                  <a:pt x="458" y="681"/>
                  <a:pt x="458" y="681"/>
                </a:cubicBezTo>
                <a:cubicBezTo>
                  <a:pt x="458" y="680"/>
                  <a:pt x="458" y="680"/>
                  <a:pt x="458" y="680"/>
                </a:cubicBezTo>
                <a:cubicBezTo>
                  <a:pt x="458" y="680"/>
                  <a:pt x="458" y="680"/>
                  <a:pt x="458" y="680"/>
                </a:cubicBezTo>
                <a:cubicBezTo>
                  <a:pt x="457" y="680"/>
                  <a:pt x="457" y="680"/>
                  <a:pt x="457" y="680"/>
                </a:cubicBezTo>
                <a:cubicBezTo>
                  <a:pt x="456" y="680"/>
                  <a:pt x="456" y="680"/>
                  <a:pt x="456" y="680"/>
                </a:cubicBezTo>
                <a:cubicBezTo>
                  <a:pt x="454" y="680"/>
                  <a:pt x="454" y="680"/>
                  <a:pt x="454" y="680"/>
                </a:cubicBezTo>
                <a:cubicBezTo>
                  <a:pt x="454" y="679"/>
                  <a:pt x="454" y="679"/>
                  <a:pt x="454" y="679"/>
                </a:cubicBezTo>
                <a:cubicBezTo>
                  <a:pt x="453" y="679"/>
                  <a:pt x="453" y="679"/>
                  <a:pt x="453" y="679"/>
                </a:cubicBezTo>
                <a:cubicBezTo>
                  <a:pt x="453" y="679"/>
                  <a:pt x="453" y="679"/>
                  <a:pt x="453" y="679"/>
                </a:cubicBezTo>
                <a:cubicBezTo>
                  <a:pt x="452" y="678"/>
                  <a:pt x="452" y="678"/>
                  <a:pt x="452" y="678"/>
                </a:cubicBezTo>
                <a:cubicBezTo>
                  <a:pt x="451" y="678"/>
                  <a:pt x="451" y="678"/>
                  <a:pt x="451" y="678"/>
                </a:cubicBezTo>
                <a:cubicBezTo>
                  <a:pt x="451" y="678"/>
                  <a:pt x="451" y="678"/>
                  <a:pt x="451" y="678"/>
                </a:cubicBezTo>
                <a:cubicBezTo>
                  <a:pt x="450" y="679"/>
                  <a:pt x="450" y="679"/>
                  <a:pt x="450" y="679"/>
                </a:cubicBezTo>
                <a:cubicBezTo>
                  <a:pt x="449" y="679"/>
                  <a:pt x="449" y="679"/>
                  <a:pt x="449" y="679"/>
                </a:cubicBezTo>
                <a:cubicBezTo>
                  <a:pt x="449" y="679"/>
                  <a:pt x="449" y="679"/>
                  <a:pt x="449" y="679"/>
                </a:cubicBezTo>
                <a:cubicBezTo>
                  <a:pt x="443" y="681"/>
                  <a:pt x="443" y="681"/>
                  <a:pt x="443" y="681"/>
                </a:cubicBezTo>
                <a:cubicBezTo>
                  <a:pt x="442" y="680"/>
                  <a:pt x="442" y="680"/>
                  <a:pt x="442" y="680"/>
                </a:cubicBezTo>
                <a:cubicBezTo>
                  <a:pt x="442" y="680"/>
                  <a:pt x="442" y="680"/>
                  <a:pt x="442" y="680"/>
                </a:cubicBezTo>
                <a:cubicBezTo>
                  <a:pt x="441" y="680"/>
                  <a:pt x="441" y="680"/>
                  <a:pt x="441" y="680"/>
                </a:cubicBezTo>
                <a:cubicBezTo>
                  <a:pt x="441" y="679"/>
                  <a:pt x="441" y="679"/>
                  <a:pt x="441" y="679"/>
                </a:cubicBezTo>
                <a:cubicBezTo>
                  <a:pt x="441" y="679"/>
                  <a:pt x="441" y="679"/>
                  <a:pt x="441" y="679"/>
                </a:cubicBezTo>
                <a:cubicBezTo>
                  <a:pt x="441" y="679"/>
                  <a:pt x="441" y="679"/>
                  <a:pt x="441" y="679"/>
                </a:cubicBezTo>
                <a:cubicBezTo>
                  <a:pt x="441" y="678"/>
                  <a:pt x="441" y="678"/>
                  <a:pt x="441" y="678"/>
                </a:cubicBezTo>
                <a:cubicBezTo>
                  <a:pt x="441" y="678"/>
                  <a:pt x="441" y="678"/>
                  <a:pt x="441" y="678"/>
                </a:cubicBezTo>
                <a:cubicBezTo>
                  <a:pt x="441" y="677"/>
                  <a:pt x="441" y="677"/>
                  <a:pt x="441" y="677"/>
                </a:cubicBezTo>
                <a:cubicBezTo>
                  <a:pt x="441" y="677"/>
                  <a:pt x="441" y="677"/>
                  <a:pt x="441" y="677"/>
                </a:cubicBezTo>
                <a:cubicBezTo>
                  <a:pt x="443" y="672"/>
                  <a:pt x="443" y="672"/>
                  <a:pt x="443" y="672"/>
                </a:cubicBezTo>
                <a:cubicBezTo>
                  <a:pt x="443" y="667"/>
                  <a:pt x="443" y="667"/>
                  <a:pt x="443" y="667"/>
                </a:cubicBezTo>
                <a:cubicBezTo>
                  <a:pt x="443" y="667"/>
                  <a:pt x="443" y="667"/>
                  <a:pt x="443" y="667"/>
                </a:cubicBezTo>
                <a:cubicBezTo>
                  <a:pt x="442" y="666"/>
                  <a:pt x="442" y="666"/>
                  <a:pt x="442" y="666"/>
                </a:cubicBezTo>
                <a:cubicBezTo>
                  <a:pt x="442" y="666"/>
                  <a:pt x="442" y="666"/>
                  <a:pt x="442" y="666"/>
                </a:cubicBezTo>
                <a:cubicBezTo>
                  <a:pt x="442" y="666"/>
                  <a:pt x="442" y="666"/>
                  <a:pt x="442" y="666"/>
                </a:cubicBezTo>
                <a:cubicBezTo>
                  <a:pt x="442" y="665"/>
                  <a:pt x="442" y="665"/>
                  <a:pt x="442" y="665"/>
                </a:cubicBezTo>
                <a:cubicBezTo>
                  <a:pt x="443" y="664"/>
                  <a:pt x="443" y="664"/>
                  <a:pt x="443" y="664"/>
                </a:cubicBezTo>
                <a:cubicBezTo>
                  <a:pt x="443" y="664"/>
                  <a:pt x="443" y="664"/>
                  <a:pt x="443" y="664"/>
                </a:cubicBezTo>
                <a:cubicBezTo>
                  <a:pt x="443" y="663"/>
                  <a:pt x="443" y="663"/>
                  <a:pt x="443" y="663"/>
                </a:cubicBezTo>
                <a:cubicBezTo>
                  <a:pt x="444" y="662"/>
                  <a:pt x="444" y="662"/>
                  <a:pt x="444" y="662"/>
                </a:cubicBezTo>
                <a:cubicBezTo>
                  <a:pt x="444" y="662"/>
                  <a:pt x="444" y="662"/>
                  <a:pt x="444" y="662"/>
                </a:cubicBezTo>
                <a:cubicBezTo>
                  <a:pt x="444" y="661"/>
                  <a:pt x="444" y="661"/>
                  <a:pt x="444" y="661"/>
                </a:cubicBezTo>
                <a:cubicBezTo>
                  <a:pt x="444" y="661"/>
                  <a:pt x="444" y="661"/>
                  <a:pt x="444" y="661"/>
                </a:cubicBezTo>
                <a:cubicBezTo>
                  <a:pt x="444" y="661"/>
                  <a:pt x="444" y="661"/>
                  <a:pt x="444" y="661"/>
                </a:cubicBezTo>
                <a:cubicBezTo>
                  <a:pt x="440" y="657"/>
                  <a:pt x="440" y="657"/>
                  <a:pt x="440" y="657"/>
                </a:cubicBezTo>
                <a:cubicBezTo>
                  <a:pt x="440" y="656"/>
                  <a:pt x="440" y="656"/>
                  <a:pt x="440" y="656"/>
                </a:cubicBezTo>
                <a:cubicBezTo>
                  <a:pt x="440" y="656"/>
                  <a:pt x="440" y="656"/>
                  <a:pt x="440" y="656"/>
                </a:cubicBezTo>
                <a:cubicBezTo>
                  <a:pt x="439" y="655"/>
                  <a:pt x="439" y="655"/>
                  <a:pt x="439" y="655"/>
                </a:cubicBezTo>
                <a:cubicBezTo>
                  <a:pt x="439" y="655"/>
                  <a:pt x="439" y="655"/>
                  <a:pt x="439" y="655"/>
                </a:cubicBezTo>
                <a:cubicBezTo>
                  <a:pt x="438" y="655"/>
                  <a:pt x="438" y="655"/>
                  <a:pt x="438" y="655"/>
                </a:cubicBezTo>
                <a:cubicBezTo>
                  <a:pt x="438" y="655"/>
                  <a:pt x="438" y="655"/>
                  <a:pt x="438" y="655"/>
                </a:cubicBezTo>
                <a:cubicBezTo>
                  <a:pt x="437" y="655"/>
                  <a:pt x="437" y="655"/>
                  <a:pt x="437" y="655"/>
                </a:cubicBezTo>
                <a:cubicBezTo>
                  <a:pt x="437" y="655"/>
                  <a:pt x="437" y="655"/>
                  <a:pt x="437" y="655"/>
                </a:cubicBezTo>
                <a:cubicBezTo>
                  <a:pt x="437" y="656"/>
                  <a:pt x="437" y="656"/>
                  <a:pt x="437" y="656"/>
                </a:cubicBezTo>
                <a:cubicBezTo>
                  <a:pt x="437" y="656"/>
                  <a:pt x="437" y="656"/>
                  <a:pt x="437" y="656"/>
                </a:cubicBezTo>
                <a:cubicBezTo>
                  <a:pt x="436" y="656"/>
                  <a:pt x="436" y="656"/>
                  <a:pt x="436" y="656"/>
                </a:cubicBezTo>
                <a:cubicBezTo>
                  <a:pt x="436" y="656"/>
                  <a:pt x="436" y="656"/>
                  <a:pt x="436" y="656"/>
                </a:cubicBezTo>
                <a:cubicBezTo>
                  <a:pt x="436" y="656"/>
                  <a:pt x="436" y="656"/>
                  <a:pt x="436" y="656"/>
                </a:cubicBezTo>
                <a:cubicBezTo>
                  <a:pt x="435" y="656"/>
                  <a:pt x="435" y="656"/>
                  <a:pt x="435" y="656"/>
                </a:cubicBezTo>
                <a:cubicBezTo>
                  <a:pt x="435" y="656"/>
                  <a:pt x="435" y="656"/>
                  <a:pt x="435" y="656"/>
                </a:cubicBezTo>
                <a:cubicBezTo>
                  <a:pt x="435" y="656"/>
                  <a:pt x="435" y="656"/>
                  <a:pt x="435" y="656"/>
                </a:cubicBezTo>
                <a:cubicBezTo>
                  <a:pt x="435" y="656"/>
                  <a:pt x="435" y="656"/>
                  <a:pt x="435" y="656"/>
                </a:cubicBezTo>
                <a:cubicBezTo>
                  <a:pt x="434" y="656"/>
                  <a:pt x="434" y="656"/>
                  <a:pt x="434" y="656"/>
                </a:cubicBezTo>
                <a:cubicBezTo>
                  <a:pt x="434" y="656"/>
                  <a:pt x="434" y="656"/>
                  <a:pt x="434" y="656"/>
                </a:cubicBezTo>
                <a:cubicBezTo>
                  <a:pt x="433" y="655"/>
                  <a:pt x="433" y="655"/>
                  <a:pt x="433" y="655"/>
                </a:cubicBezTo>
                <a:cubicBezTo>
                  <a:pt x="422" y="661"/>
                  <a:pt x="422" y="661"/>
                  <a:pt x="422" y="661"/>
                </a:cubicBezTo>
                <a:cubicBezTo>
                  <a:pt x="422" y="661"/>
                  <a:pt x="422" y="661"/>
                  <a:pt x="422" y="661"/>
                </a:cubicBezTo>
                <a:cubicBezTo>
                  <a:pt x="422" y="662"/>
                  <a:pt x="422" y="662"/>
                  <a:pt x="422" y="662"/>
                </a:cubicBezTo>
                <a:cubicBezTo>
                  <a:pt x="422" y="662"/>
                  <a:pt x="422" y="662"/>
                  <a:pt x="422" y="662"/>
                </a:cubicBezTo>
                <a:cubicBezTo>
                  <a:pt x="422" y="662"/>
                  <a:pt x="422" y="662"/>
                  <a:pt x="422" y="662"/>
                </a:cubicBezTo>
                <a:cubicBezTo>
                  <a:pt x="421" y="662"/>
                  <a:pt x="421" y="662"/>
                  <a:pt x="421" y="662"/>
                </a:cubicBezTo>
                <a:cubicBezTo>
                  <a:pt x="421" y="662"/>
                  <a:pt x="421" y="662"/>
                  <a:pt x="421" y="662"/>
                </a:cubicBezTo>
                <a:cubicBezTo>
                  <a:pt x="421" y="663"/>
                  <a:pt x="421" y="663"/>
                  <a:pt x="421" y="663"/>
                </a:cubicBezTo>
                <a:cubicBezTo>
                  <a:pt x="421" y="663"/>
                  <a:pt x="421" y="663"/>
                  <a:pt x="421" y="663"/>
                </a:cubicBezTo>
                <a:cubicBezTo>
                  <a:pt x="420" y="663"/>
                  <a:pt x="420" y="663"/>
                  <a:pt x="420" y="663"/>
                </a:cubicBezTo>
                <a:cubicBezTo>
                  <a:pt x="420" y="663"/>
                  <a:pt x="420" y="663"/>
                  <a:pt x="420" y="663"/>
                </a:cubicBezTo>
                <a:cubicBezTo>
                  <a:pt x="420" y="663"/>
                  <a:pt x="420" y="663"/>
                  <a:pt x="420" y="663"/>
                </a:cubicBezTo>
                <a:cubicBezTo>
                  <a:pt x="420" y="663"/>
                  <a:pt x="420" y="663"/>
                  <a:pt x="420" y="663"/>
                </a:cubicBezTo>
                <a:cubicBezTo>
                  <a:pt x="407" y="677"/>
                  <a:pt x="407" y="677"/>
                  <a:pt x="407" y="677"/>
                </a:cubicBezTo>
                <a:cubicBezTo>
                  <a:pt x="407" y="678"/>
                  <a:pt x="407" y="678"/>
                  <a:pt x="407" y="678"/>
                </a:cubicBezTo>
                <a:cubicBezTo>
                  <a:pt x="402" y="684"/>
                  <a:pt x="402" y="684"/>
                  <a:pt x="402" y="684"/>
                </a:cubicBezTo>
                <a:cubicBezTo>
                  <a:pt x="402" y="685"/>
                  <a:pt x="402" y="685"/>
                  <a:pt x="402" y="685"/>
                </a:cubicBezTo>
                <a:cubicBezTo>
                  <a:pt x="402" y="685"/>
                  <a:pt x="402" y="685"/>
                  <a:pt x="402" y="685"/>
                </a:cubicBezTo>
                <a:cubicBezTo>
                  <a:pt x="402" y="685"/>
                  <a:pt x="402" y="685"/>
                  <a:pt x="402" y="685"/>
                </a:cubicBezTo>
                <a:cubicBezTo>
                  <a:pt x="402" y="685"/>
                  <a:pt x="402" y="685"/>
                  <a:pt x="402" y="685"/>
                </a:cubicBezTo>
                <a:cubicBezTo>
                  <a:pt x="401" y="686"/>
                  <a:pt x="401" y="686"/>
                  <a:pt x="401" y="686"/>
                </a:cubicBezTo>
                <a:cubicBezTo>
                  <a:pt x="401" y="686"/>
                  <a:pt x="401" y="686"/>
                  <a:pt x="401" y="686"/>
                </a:cubicBezTo>
                <a:cubicBezTo>
                  <a:pt x="401" y="686"/>
                  <a:pt x="401" y="686"/>
                  <a:pt x="401" y="686"/>
                </a:cubicBezTo>
                <a:cubicBezTo>
                  <a:pt x="401" y="686"/>
                  <a:pt x="401" y="686"/>
                  <a:pt x="401" y="686"/>
                </a:cubicBezTo>
                <a:cubicBezTo>
                  <a:pt x="401" y="687"/>
                  <a:pt x="401" y="687"/>
                  <a:pt x="401" y="687"/>
                </a:cubicBezTo>
                <a:cubicBezTo>
                  <a:pt x="401" y="687"/>
                  <a:pt x="401" y="687"/>
                  <a:pt x="401" y="687"/>
                </a:cubicBezTo>
                <a:cubicBezTo>
                  <a:pt x="400" y="687"/>
                  <a:pt x="400" y="687"/>
                  <a:pt x="400" y="687"/>
                </a:cubicBezTo>
                <a:cubicBezTo>
                  <a:pt x="398" y="689"/>
                  <a:pt x="398" y="689"/>
                  <a:pt x="398" y="689"/>
                </a:cubicBezTo>
                <a:cubicBezTo>
                  <a:pt x="398" y="689"/>
                  <a:pt x="398" y="689"/>
                  <a:pt x="398" y="689"/>
                </a:cubicBezTo>
                <a:cubicBezTo>
                  <a:pt x="398" y="690"/>
                  <a:pt x="398" y="690"/>
                  <a:pt x="398" y="690"/>
                </a:cubicBezTo>
                <a:cubicBezTo>
                  <a:pt x="398" y="690"/>
                  <a:pt x="398" y="690"/>
                  <a:pt x="398" y="690"/>
                </a:cubicBezTo>
                <a:cubicBezTo>
                  <a:pt x="398" y="690"/>
                  <a:pt x="398" y="690"/>
                  <a:pt x="398" y="690"/>
                </a:cubicBezTo>
                <a:cubicBezTo>
                  <a:pt x="397" y="691"/>
                  <a:pt x="397" y="691"/>
                  <a:pt x="397" y="691"/>
                </a:cubicBezTo>
                <a:cubicBezTo>
                  <a:pt x="397" y="691"/>
                  <a:pt x="397" y="691"/>
                  <a:pt x="397" y="691"/>
                </a:cubicBezTo>
                <a:cubicBezTo>
                  <a:pt x="397" y="691"/>
                  <a:pt x="397" y="691"/>
                  <a:pt x="397" y="691"/>
                </a:cubicBezTo>
                <a:cubicBezTo>
                  <a:pt x="397" y="691"/>
                  <a:pt x="397" y="691"/>
                  <a:pt x="397" y="691"/>
                </a:cubicBezTo>
                <a:cubicBezTo>
                  <a:pt x="397" y="692"/>
                  <a:pt x="397" y="692"/>
                  <a:pt x="397" y="692"/>
                </a:cubicBezTo>
                <a:cubicBezTo>
                  <a:pt x="396" y="692"/>
                  <a:pt x="396" y="692"/>
                  <a:pt x="396" y="692"/>
                </a:cubicBezTo>
                <a:cubicBezTo>
                  <a:pt x="396" y="693"/>
                  <a:pt x="396" y="693"/>
                  <a:pt x="396" y="693"/>
                </a:cubicBezTo>
                <a:cubicBezTo>
                  <a:pt x="394" y="694"/>
                  <a:pt x="394" y="694"/>
                  <a:pt x="394" y="694"/>
                </a:cubicBezTo>
                <a:cubicBezTo>
                  <a:pt x="392" y="699"/>
                  <a:pt x="392" y="699"/>
                  <a:pt x="392" y="699"/>
                </a:cubicBezTo>
                <a:cubicBezTo>
                  <a:pt x="386" y="708"/>
                  <a:pt x="386" y="708"/>
                  <a:pt x="386" y="708"/>
                </a:cubicBezTo>
                <a:cubicBezTo>
                  <a:pt x="384" y="712"/>
                  <a:pt x="384" y="712"/>
                  <a:pt x="384" y="712"/>
                </a:cubicBezTo>
                <a:cubicBezTo>
                  <a:pt x="382" y="715"/>
                  <a:pt x="382" y="715"/>
                  <a:pt x="382" y="715"/>
                </a:cubicBezTo>
                <a:cubicBezTo>
                  <a:pt x="379" y="719"/>
                  <a:pt x="379" y="719"/>
                  <a:pt x="379" y="719"/>
                </a:cubicBezTo>
                <a:cubicBezTo>
                  <a:pt x="378" y="718"/>
                  <a:pt x="378" y="718"/>
                  <a:pt x="378" y="718"/>
                </a:cubicBezTo>
                <a:cubicBezTo>
                  <a:pt x="377" y="718"/>
                  <a:pt x="377" y="718"/>
                  <a:pt x="377" y="718"/>
                </a:cubicBezTo>
                <a:cubicBezTo>
                  <a:pt x="377" y="718"/>
                  <a:pt x="377" y="718"/>
                  <a:pt x="377" y="718"/>
                </a:cubicBezTo>
                <a:cubicBezTo>
                  <a:pt x="376" y="717"/>
                  <a:pt x="376" y="717"/>
                  <a:pt x="376" y="717"/>
                </a:cubicBezTo>
                <a:cubicBezTo>
                  <a:pt x="374" y="717"/>
                  <a:pt x="374" y="717"/>
                  <a:pt x="374" y="717"/>
                </a:cubicBezTo>
                <a:cubicBezTo>
                  <a:pt x="373" y="717"/>
                  <a:pt x="373" y="717"/>
                  <a:pt x="373" y="717"/>
                </a:cubicBezTo>
                <a:cubicBezTo>
                  <a:pt x="371" y="718"/>
                  <a:pt x="371" y="718"/>
                  <a:pt x="371" y="718"/>
                </a:cubicBezTo>
                <a:cubicBezTo>
                  <a:pt x="370" y="718"/>
                  <a:pt x="370" y="718"/>
                  <a:pt x="370" y="718"/>
                </a:cubicBezTo>
                <a:cubicBezTo>
                  <a:pt x="369" y="719"/>
                  <a:pt x="369" y="719"/>
                  <a:pt x="369" y="719"/>
                </a:cubicBezTo>
                <a:cubicBezTo>
                  <a:pt x="368" y="719"/>
                  <a:pt x="368" y="719"/>
                  <a:pt x="368" y="719"/>
                </a:cubicBezTo>
                <a:cubicBezTo>
                  <a:pt x="368" y="719"/>
                  <a:pt x="368" y="719"/>
                  <a:pt x="368" y="719"/>
                </a:cubicBezTo>
                <a:cubicBezTo>
                  <a:pt x="367" y="720"/>
                  <a:pt x="367" y="720"/>
                  <a:pt x="367" y="720"/>
                </a:cubicBezTo>
                <a:cubicBezTo>
                  <a:pt x="365" y="721"/>
                  <a:pt x="365" y="721"/>
                  <a:pt x="365" y="721"/>
                </a:cubicBezTo>
                <a:cubicBezTo>
                  <a:pt x="364" y="722"/>
                  <a:pt x="364" y="722"/>
                  <a:pt x="364" y="722"/>
                </a:cubicBezTo>
                <a:cubicBezTo>
                  <a:pt x="364" y="722"/>
                  <a:pt x="364" y="722"/>
                  <a:pt x="364" y="722"/>
                </a:cubicBezTo>
                <a:cubicBezTo>
                  <a:pt x="363" y="722"/>
                  <a:pt x="363" y="722"/>
                  <a:pt x="363" y="722"/>
                </a:cubicBezTo>
                <a:cubicBezTo>
                  <a:pt x="360" y="723"/>
                  <a:pt x="360" y="723"/>
                  <a:pt x="360" y="723"/>
                </a:cubicBezTo>
                <a:cubicBezTo>
                  <a:pt x="359" y="724"/>
                  <a:pt x="359" y="724"/>
                  <a:pt x="359" y="724"/>
                </a:cubicBezTo>
                <a:cubicBezTo>
                  <a:pt x="358" y="725"/>
                  <a:pt x="358" y="725"/>
                  <a:pt x="358" y="725"/>
                </a:cubicBezTo>
                <a:cubicBezTo>
                  <a:pt x="358" y="725"/>
                  <a:pt x="358" y="725"/>
                  <a:pt x="358" y="725"/>
                </a:cubicBezTo>
                <a:cubicBezTo>
                  <a:pt x="358" y="726"/>
                  <a:pt x="358" y="726"/>
                  <a:pt x="358" y="726"/>
                </a:cubicBezTo>
                <a:cubicBezTo>
                  <a:pt x="357" y="727"/>
                  <a:pt x="357" y="727"/>
                  <a:pt x="357" y="727"/>
                </a:cubicBezTo>
                <a:cubicBezTo>
                  <a:pt x="356" y="727"/>
                  <a:pt x="356" y="727"/>
                  <a:pt x="356" y="727"/>
                </a:cubicBezTo>
                <a:cubicBezTo>
                  <a:pt x="356" y="727"/>
                  <a:pt x="356" y="727"/>
                  <a:pt x="356" y="727"/>
                </a:cubicBezTo>
                <a:cubicBezTo>
                  <a:pt x="356" y="727"/>
                  <a:pt x="356" y="727"/>
                  <a:pt x="356" y="727"/>
                </a:cubicBezTo>
                <a:cubicBezTo>
                  <a:pt x="355" y="727"/>
                  <a:pt x="355" y="727"/>
                  <a:pt x="355" y="727"/>
                </a:cubicBezTo>
                <a:cubicBezTo>
                  <a:pt x="355" y="727"/>
                  <a:pt x="355" y="727"/>
                  <a:pt x="355" y="727"/>
                </a:cubicBezTo>
                <a:cubicBezTo>
                  <a:pt x="355" y="726"/>
                  <a:pt x="355" y="726"/>
                  <a:pt x="355" y="726"/>
                </a:cubicBezTo>
                <a:cubicBezTo>
                  <a:pt x="355" y="726"/>
                  <a:pt x="355" y="726"/>
                  <a:pt x="355" y="726"/>
                </a:cubicBezTo>
                <a:cubicBezTo>
                  <a:pt x="350" y="728"/>
                  <a:pt x="350" y="728"/>
                  <a:pt x="350" y="728"/>
                </a:cubicBezTo>
                <a:lnTo>
                  <a:pt x="349" y="728"/>
                </a:lnTo>
                <a:close/>
                <a:moveTo>
                  <a:pt x="443" y="755"/>
                </a:moveTo>
                <a:cubicBezTo>
                  <a:pt x="442" y="757"/>
                  <a:pt x="442" y="757"/>
                  <a:pt x="442" y="757"/>
                </a:cubicBezTo>
                <a:cubicBezTo>
                  <a:pt x="442" y="758"/>
                  <a:pt x="442" y="758"/>
                  <a:pt x="442" y="758"/>
                </a:cubicBezTo>
                <a:cubicBezTo>
                  <a:pt x="439" y="760"/>
                  <a:pt x="439" y="760"/>
                  <a:pt x="439" y="760"/>
                </a:cubicBezTo>
                <a:cubicBezTo>
                  <a:pt x="434" y="763"/>
                  <a:pt x="434" y="763"/>
                  <a:pt x="434" y="763"/>
                </a:cubicBezTo>
                <a:cubicBezTo>
                  <a:pt x="429" y="768"/>
                  <a:pt x="429" y="768"/>
                  <a:pt x="429" y="768"/>
                </a:cubicBezTo>
                <a:cubicBezTo>
                  <a:pt x="429" y="766"/>
                  <a:pt x="429" y="766"/>
                  <a:pt x="429" y="766"/>
                </a:cubicBezTo>
                <a:cubicBezTo>
                  <a:pt x="429" y="764"/>
                  <a:pt x="429" y="764"/>
                  <a:pt x="429" y="764"/>
                </a:cubicBezTo>
                <a:cubicBezTo>
                  <a:pt x="429" y="764"/>
                  <a:pt x="429" y="764"/>
                  <a:pt x="429" y="764"/>
                </a:cubicBezTo>
                <a:cubicBezTo>
                  <a:pt x="430" y="762"/>
                  <a:pt x="430" y="762"/>
                  <a:pt x="430" y="762"/>
                </a:cubicBezTo>
                <a:cubicBezTo>
                  <a:pt x="430" y="761"/>
                  <a:pt x="430" y="761"/>
                  <a:pt x="430" y="761"/>
                </a:cubicBezTo>
                <a:cubicBezTo>
                  <a:pt x="431" y="760"/>
                  <a:pt x="431" y="760"/>
                  <a:pt x="431" y="760"/>
                </a:cubicBezTo>
                <a:cubicBezTo>
                  <a:pt x="431" y="760"/>
                  <a:pt x="431" y="760"/>
                  <a:pt x="431" y="760"/>
                </a:cubicBezTo>
                <a:cubicBezTo>
                  <a:pt x="432" y="759"/>
                  <a:pt x="432" y="759"/>
                  <a:pt x="432" y="759"/>
                </a:cubicBezTo>
                <a:cubicBezTo>
                  <a:pt x="439" y="755"/>
                  <a:pt x="439" y="755"/>
                  <a:pt x="439" y="755"/>
                </a:cubicBezTo>
                <a:cubicBezTo>
                  <a:pt x="440" y="755"/>
                  <a:pt x="440" y="755"/>
                  <a:pt x="440" y="755"/>
                </a:cubicBezTo>
                <a:cubicBezTo>
                  <a:pt x="441" y="754"/>
                  <a:pt x="441" y="754"/>
                  <a:pt x="441" y="754"/>
                </a:cubicBezTo>
                <a:cubicBezTo>
                  <a:pt x="441" y="754"/>
                  <a:pt x="441" y="754"/>
                  <a:pt x="441" y="754"/>
                </a:cubicBezTo>
                <a:cubicBezTo>
                  <a:pt x="442" y="754"/>
                  <a:pt x="442" y="754"/>
                  <a:pt x="442" y="754"/>
                </a:cubicBezTo>
                <a:cubicBezTo>
                  <a:pt x="442" y="754"/>
                  <a:pt x="442" y="754"/>
                  <a:pt x="442" y="754"/>
                </a:cubicBezTo>
                <a:cubicBezTo>
                  <a:pt x="443" y="754"/>
                  <a:pt x="443" y="754"/>
                  <a:pt x="443" y="754"/>
                </a:cubicBezTo>
                <a:cubicBezTo>
                  <a:pt x="443" y="754"/>
                  <a:pt x="443" y="754"/>
                  <a:pt x="443" y="754"/>
                </a:cubicBezTo>
                <a:cubicBezTo>
                  <a:pt x="443" y="755"/>
                  <a:pt x="443" y="755"/>
                  <a:pt x="443" y="755"/>
                </a:cubicBezTo>
                <a:cubicBezTo>
                  <a:pt x="443" y="755"/>
                  <a:pt x="443" y="755"/>
                  <a:pt x="443" y="755"/>
                </a:cubicBezTo>
                <a:close/>
                <a:moveTo>
                  <a:pt x="452" y="779"/>
                </a:moveTo>
                <a:cubicBezTo>
                  <a:pt x="454" y="778"/>
                  <a:pt x="454" y="778"/>
                  <a:pt x="454" y="778"/>
                </a:cubicBezTo>
                <a:cubicBezTo>
                  <a:pt x="455" y="777"/>
                  <a:pt x="455" y="777"/>
                  <a:pt x="455" y="777"/>
                </a:cubicBezTo>
                <a:cubicBezTo>
                  <a:pt x="459" y="774"/>
                  <a:pt x="459" y="774"/>
                  <a:pt x="459" y="774"/>
                </a:cubicBezTo>
                <a:cubicBezTo>
                  <a:pt x="458" y="773"/>
                  <a:pt x="458" y="773"/>
                  <a:pt x="458" y="773"/>
                </a:cubicBezTo>
                <a:cubicBezTo>
                  <a:pt x="458" y="773"/>
                  <a:pt x="458" y="773"/>
                  <a:pt x="458" y="773"/>
                </a:cubicBezTo>
                <a:cubicBezTo>
                  <a:pt x="458" y="772"/>
                  <a:pt x="458" y="772"/>
                  <a:pt x="458" y="772"/>
                </a:cubicBezTo>
                <a:cubicBezTo>
                  <a:pt x="458" y="772"/>
                  <a:pt x="458" y="772"/>
                  <a:pt x="458" y="772"/>
                </a:cubicBezTo>
                <a:cubicBezTo>
                  <a:pt x="458" y="772"/>
                  <a:pt x="458" y="772"/>
                  <a:pt x="458"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2"/>
                  <a:pt x="459" y="772"/>
                  <a:pt x="459" y="772"/>
                </a:cubicBezTo>
                <a:cubicBezTo>
                  <a:pt x="459" y="771"/>
                  <a:pt x="459" y="771"/>
                  <a:pt x="459"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1"/>
                  <a:pt x="460" y="771"/>
                  <a:pt x="460" y="771"/>
                </a:cubicBezTo>
                <a:cubicBezTo>
                  <a:pt x="460" y="770"/>
                  <a:pt x="460" y="770"/>
                  <a:pt x="460" y="770"/>
                </a:cubicBezTo>
                <a:cubicBezTo>
                  <a:pt x="460" y="769"/>
                  <a:pt x="460" y="769"/>
                  <a:pt x="460" y="769"/>
                </a:cubicBezTo>
                <a:cubicBezTo>
                  <a:pt x="461" y="769"/>
                  <a:pt x="461" y="769"/>
                  <a:pt x="461" y="769"/>
                </a:cubicBezTo>
                <a:cubicBezTo>
                  <a:pt x="461" y="769"/>
                  <a:pt x="461" y="769"/>
                  <a:pt x="461" y="769"/>
                </a:cubicBezTo>
                <a:cubicBezTo>
                  <a:pt x="461" y="768"/>
                  <a:pt x="461" y="768"/>
                  <a:pt x="461" y="768"/>
                </a:cubicBezTo>
                <a:cubicBezTo>
                  <a:pt x="461" y="768"/>
                  <a:pt x="461" y="768"/>
                  <a:pt x="461" y="768"/>
                </a:cubicBezTo>
                <a:cubicBezTo>
                  <a:pt x="461" y="768"/>
                  <a:pt x="461" y="768"/>
                  <a:pt x="461" y="768"/>
                </a:cubicBezTo>
                <a:cubicBezTo>
                  <a:pt x="462" y="768"/>
                  <a:pt x="462" y="768"/>
                  <a:pt x="462" y="768"/>
                </a:cubicBezTo>
                <a:cubicBezTo>
                  <a:pt x="462" y="767"/>
                  <a:pt x="462" y="767"/>
                  <a:pt x="462" y="767"/>
                </a:cubicBezTo>
                <a:cubicBezTo>
                  <a:pt x="462" y="767"/>
                  <a:pt x="462" y="767"/>
                  <a:pt x="462" y="767"/>
                </a:cubicBezTo>
                <a:cubicBezTo>
                  <a:pt x="462" y="766"/>
                  <a:pt x="462" y="766"/>
                  <a:pt x="462" y="766"/>
                </a:cubicBezTo>
                <a:cubicBezTo>
                  <a:pt x="461" y="763"/>
                  <a:pt x="461" y="763"/>
                  <a:pt x="461" y="763"/>
                </a:cubicBezTo>
                <a:cubicBezTo>
                  <a:pt x="461" y="760"/>
                  <a:pt x="461" y="760"/>
                  <a:pt x="461" y="760"/>
                </a:cubicBezTo>
                <a:cubicBezTo>
                  <a:pt x="463" y="757"/>
                  <a:pt x="463" y="757"/>
                  <a:pt x="463" y="757"/>
                </a:cubicBezTo>
                <a:cubicBezTo>
                  <a:pt x="463" y="754"/>
                  <a:pt x="463" y="754"/>
                  <a:pt x="463" y="754"/>
                </a:cubicBezTo>
                <a:cubicBezTo>
                  <a:pt x="464" y="753"/>
                  <a:pt x="464" y="753"/>
                  <a:pt x="464" y="753"/>
                </a:cubicBezTo>
                <a:cubicBezTo>
                  <a:pt x="463" y="752"/>
                  <a:pt x="463" y="752"/>
                  <a:pt x="463" y="752"/>
                </a:cubicBezTo>
                <a:cubicBezTo>
                  <a:pt x="463" y="751"/>
                  <a:pt x="463" y="751"/>
                  <a:pt x="463" y="751"/>
                </a:cubicBezTo>
                <a:cubicBezTo>
                  <a:pt x="462" y="750"/>
                  <a:pt x="462" y="750"/>
                  <a:pt x="462" y="750"/>
                </a:cubicBezTo>
                <a:cubicBezTo>
                  <a:pt x="462" y="750"/>
                  <a:pt x="462" y="750"/>
                  <a:pt x="462" y="750"/>
                </a:cubicBezTo>
                <a:cubicBezTo>
                  <a:pt x="462" y="750"/>
                  <a:pt x="462" y="750"/>
                  <a:pt x="462" y="750"/>
                </a:cubicBezTo>
                <a:cubicBezTo>
                  <a:pt x="462" y="750"/>
                  <a:pt x="462" y="750"/>
                  <a:pt x="462" y="750"/>
                </a:cubicBezTo>
                <a:cubicBezTo>
                  <a:pt x="461" y="747"/>
                  <a:pt x="461" y="747"/>
                  <a:pt x="461" y="747"/>
                </a:cubicBezTo>
                <a:cubicBezTo>
                  <a:pt x="460" y="747"/>
                  <a:pt x="460" y="747"/>
                  <a:pt x="460" y="747"/>
                </a:cubicBezTo>
                <a:cubicBezTo>
                  <a:pt x="459" y="746"/>
                  <a:pt x="459" y="746"/>
                  <a:pt x="459" y="746"/>
                </a:cubicBezTo>
                <a:cubicBezTo>
                  <a:pt x="459" y="746"/>
                  <a:pt x="459" y="746"/>
                  <a:pt x="459" y="746"/>
                </a:cubicBezTo>
                <a:cubicBezTo>
                  <a:pt x="459" y="745"/>
                  <a:pt x="459" y="745"/>
                  <a:pt x="459" y="745"/>
                </a:cubicBezTo>
                <a:cubicBezTo>
                  <a:pt x="460" y="746"/>
                  <a:pt x="460" y="746"/>
                  <a:pt x="460" y="746"/>
                </a:cubicBezTo>
                <a:cubicBezTo>
                  <a:pt x="465" y="742"/>
                  <a:pt x="465" y="742"/>
                  <a:pt x="465" y="742"/>
                </a:cubicBezTo>
                <a:cubicBezTo>
                  <a:pt x="469" y="739"/>
                  <a:pt x="469" y="739"/>
                  <a:pt x="469" y="739"/>
                </a:cubicBezTo>
                <a:cubicBezTo>
                  <a:pt x="472" y="738"/>
                  <a:pt x="472" y="738"/>
                  <a:pt x="472" y="738"/>
                </a:cubicBezTo>
                <a:cubicBezTo>
                  <a:pt x="473" y="738"/>
                  <a:pt x="473" y="738"/>
                  <a:pt x="473" y="738"/>
                </a:cubicBezTo>
                <a:cubicBezTo>
                  <a:pt x="473" y="738"/>
                  <a:pt x="473" y="738"/>
                  <a:pt x="473" y="738"/>
                </a:cubicBezTo>
                <a:cubicBezTo>
                  <a:pt x="474" y="737"/>
                  <a:pt x="474" y="737"/>
                  <a:pt x="474" y="737"/>
                </a:cubicBezTo>
                <a:cubicBezTo>
                  <a:pt x="474" y="737"/>
                  <a:pt x="474" y="737"/>
                  <a:pt x="474" y="737"/>
                </a:cubicBezTo>
                <a:cubicBezTo>
                  <a:pt x="475" y="737"/>
                  <a:pt x="475" y="737"/>
                  <a:pt x="475" y="737"/>
                </a:cubicBezTo>
                <a:cubicBezTo>
                  <a:pt x="475" y="738"/>
                  <a:pt x="475" y="738"/>
                  <a:pt x="475" y="738"/>
                </a:cubicBezTo>
                <a:cubicBezTo>
                  <a:pt x="476" y="738"/>
                  <a:pt x="476" y="738"/>
                  <a:pt x="476" y="738"/>
                </a:cubicBezTo>
                <a:cubicBezTo>
                  <a:pt x="477" y="738"/>
                  <a:pt x="477" y="738"/>
                  <a:pt x="477" y="738"/>
                </a:cubicBezTo>
                <a:cubicBezTo>
                  <a:pt x="478" y="739"/>
                  <a:pt x="478" y="739"/>
                  <a:pt x="478" y="739"/>
                </a:cubicBezTo>
                <a:cubicBezTo>
                  <a:pt x="478" y="739"/>
                  <a:pt x="478" y="739"/>
                  <a:pt x="478" y="739"/>
                </a:cubicBezTo>
                <a:cubicBezTo>
                  <a:pt x="479" y="740"/>
                  <a:pt x="479" y="740"/>
                  <a:pt x="479" y="740"/>
                </a:cubicBezTo>
                <a:cubicBezTo>
                  <a:pt x="480" y="744"/>
                  <a:pt x="480" y="744"/>
                  <a:pt x="480" y="744"/>
                </a:cubicBezTo>
                <a:cubicBezTo>
                  <a:pt x="480" y="753"/>
                  <a:pt x="480" y="753"/>
                  <a:pt x="480" y="753"/>
                </a:cubicBezTo>
                <a:cubicBezTo>
                  <a:pt x="479" y="754"/>
                  <a:pt x="479" y="754"/>
                  <a:pt x="479" y="754"/>
                </a:cubicBezTo>
                <a:cubicBezTo>
                  <a:pt x="479" y="755"/>
                  <a:pt x="479" y="755"/>
                  <a:pt x="479" y="755"/>
                </a:cubicBezTo>
                <a:cubicBezTo>
                  <a:pt x="479" y="755"/>
                  <a:pt x="479" y="755"/>
                  <a:pt x="479" y="755"/>
                </a:cubicBezTo>
                <a:cubicBezTo>
                  <a:pt x="479" y="755"/>
                  <a:pt x="479" y="755"/>
                  <a:pt x="479" y="755"/>
                </a:cubicBezTo>
                <a:cubicBezTo>
                  <a:pt x="479" y="755"/>
                  <a:pt x="479" y="755"/>
                  <a:pt x="479" y="755"/>
                </a:cubicBezTo>
                <a:cubicBezTo>
                  <a:pt x="479" y="756"/>
                  <a:pt x="479" y="756"/>
                  <a:pt x="479" y="756"/>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7"/>
                  <a:pt x="479" y="757"/>
                  <a:pt x="479" y="757"/>
                </a:cubicBezTo>
                <a:cubicBezTo>
                  <a:pt x="479" y="758"/>
                  <a:pt x="479" y="758"/>
                  <a:pt x="479" y="758"/>
                </a:cubicBezTo>
                <a:cubicBezTo>
                  <a:pt x="479" y="758"/>
                  <a:pt x="479" y="758"/>
                  <a:pt x="479" y="758"/>
                </a:cubicBezTo>
                <a:cubicBezTo>
                  <a:pt x="479" y="758"/>
                  <a:pt x="479" y="758"/>
                  <a:pt x="479" y="758"/>
                </a:cubicBezTo>
                <a:cubicBezTo>
                  <a:pt x="475" y="763"/>
                  <a:pt x="475" y="763"/>
                  <a:pt x="475" y="763"/>
                </a:cubicBezTo>
                <a:cubicBezTo>
                  <a:pt x="475" y="765"/>
                  <a:pt x="475" y="765"/>
                  <a:pt x="475" y="765"/>
                </a:cubicBezTo>
                <a:cubicBezTo>
                  <a:pt x="475" y="766"/>
                  <a:pt x="475" y="766"/>
                  <a:pt x="475" y="766"/>
                </a:cubicBezTo>
                <a:cubicBezTo>
                  <a:pt x="475" y="766"/>
                  <a:pt x="475" y="766"/>
                  <a:pt x="475" y="766"/>
                </a:cubicBezTo>
                <a:cubicBezTo>
                  <a:pt x="475" y="766"/>
                  <a:pt x="475" y="766"/>
                  <a:pt x="475" y="766"/>
                </a:cubicBezTo>
                <a:cubicBezTo>
                  <a:pt x="474" y="766"/>
                  <a:pt x="474" y="766"/>
                  <a:pt x="474" y="766"/>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7"/>
                  <a:pt x="474" y="767"/>
                  <a:pt x="474" y="767"/>
                </a:cubicBezTo>
                <a:cubicBezTo>
                  <a:pt x="474" y="768"/>
                  <a:pt x="474" y="768"/>
                  <a:pt x="474" y="768"/>
                </a:cubicBezTo>
                <a:cubicBezTo>
                  <a:pt x="474" y="768"/>
                  <a:pt x="474" y="768"/>
                  <a:pt x="474" y="768"/>
                </a:cubicBezTo>
                <a:cubicBezTo>
                  <a:pt x="473" y="768"/>
                  <a:pt x="473" y="768"/>
                  <a:pt x="473" y="768"/>
                </a:cubicBezTo>
                <a:cubicBezTo>
                  <a:pt x="473" y="768"/>
                  <a:pt x="473" y="768"/>
                  <a:pt x="473" y="768"/>
                </a:cubicBezTo>
                <a:cubicBezTo>
                  <a:pt x="473" y="768"/>
                  <a:pt x="473" y="768"/>
                  <a:pt x="473" y="768"/>
                </a:cubicBezTo>
                <a:cubicBezTo>
                  <a:pt x="473" y="769"/>
                  <a:pt x="473" y="769"/>
                  <a:pt x="473" y="769"/>
                </a:cubicBezTo>
                <a:cubicBezTo>
                  <a:pt x="473" y="769"/>
                  <a:pt x="473" y="769"/>
                  <a:pt x="473" y="769"/>
                </a:cubicBezTo>
                <a:cubicBezTo>
                  <a:pt x="473" y="769"/>
                  <a:pt x="473" y="769"/>
                  <a:pt x="473" y="769"/>
                </a:cubicBezTo>
                <a:cubicBezTo>
                  <a:pt x="472" y="769"/>
                  <a:pt x="472" y="769"/>
                  <a:pt x="472" y="769"/>
                </a:cubicBezTo>
                <a:cubicBezTo>
                  <a:pt x="471" y="773"/>
                  <a:pt x="471" y="773"/>
                  <a:pt x="471" y="773"/>
                </a:cubicBezTo>
                <a:cubicBezTo>
                  <a:pt x="463" y="779"/>
                  <a:pt x="463" y="779"/>
                  <a:pt x="463" y="779"/>
                </a:cubicBezTo>
                <a:cubicBezTo>
                  <a:pt x="462" y="780"/>
                  <a:pt x="462" y="780"/>
                  <a:pt x="462" y="780"/>
                </a:cubicBezTo>
                <a:cubicBezTo>
                  <a:pt x="461" y="780"/>
                  <a:pt x="461" y="780"/>
                  <a:pt x="461" y="780"/>
                </a:cubicBezTo>
                <a:cubicBezTo>
                  <a:pt x="461" y="780"/>
                  <a:pt x="461" y="781"/>
                  <a:pt x="461" y="781"/>
                </a:cubicBezTo>
                <a:cubicBezTo>
                  <a:pt x="460" y="781"/>
                  <a:pt x="460" y="781"/>
                  <a:pt x="460" y="781"/>
                </a:cubicBezTo>
                <a:cubicBezTo>
                  <a:pt x="459" y="782"/>
                  <a:pt x="459" y="782"/>
                  <a:pt x="459" y="782"/>
                </a:cubicBezTo>
                <a:cubicBezTo>
                  <a:pt x="459" y="782"/>
                  <a:pt x="459" y="782"/>
                  <a:pt x="459" y="782"/>
                </a:cubicBezTo>
                <a:cubicBezTo>
                  <a:pt x="459" y="782"/>
                  <a:pt x="459" y="782"/>
                  <a:pt x="459" y="782"/>
                </a:cubicBezTo>
                <a:cubicBezTo>
                  <a:pt x="459" y="782"/>
                  <a:pt x="459" y="782"/>
                  <a:pt x="459" y="782"/>
                </a:cubicBezTo>
                <a:cubicBezTo>
                  <a:pt x="458" y="783"/>
                  <a:pt x="458" y="783"/>
                  <a:pt x="458" y="783"/>
                </a:cubicBezTo>
                <a:cubicBezTo>
                  <a:pt x="457" y="783"/>
                  <a:pt x="457" y="783"/>
                  <a:pt x="457" y="783"/>
                </a:cubicBezTo>
                <a:cubicBezTo>
                  <a:pt x="457" y="783"/>
                  <a:pt x="457" y="783"/>
                  <a:pt x="457" y="783"/>
                </a:cubicBezTo>
                <a:cubicBezTo>
                  <a:pt x="456" y="783"/>
                  <a:pt x="456" y="783"/>
                  <a:pt x="456" y="783"/>
                </a:cubicBezTo>
                <a:cubicBezTo>
                  <a:pt x="456" y="783"/>
                  <a:pt x="456" y="783"/>
                  <a:pt x="456" y="783"/>
                </a:cubicBezTo>
                <a:cubicBezTo>
                  <a:pt x="455" y="783"/>
                  <a:pt x="455" y="783"/>
                  <a:pt x="455" y="783"/>
                </a:cubicBezTo>
                <a:cubicBezTo>
                  <a:pt x="452" y="784"/>
                  <a:pt x="452" y="784"/>
                  <a:pt x="452" y="784"/>
                </a:cubicBezTo>
                <a:cubicBezTo>
                  <a:pt x="452" y="785"/>
                  <a:pt x="452" y="785"/>
                  <a:pt x="452" y="785"/>
                </a:cubicBezTo>
                <a:cubicBezTo>
                  <a:pt x="451" y="786"/>
                  <a:pt x="451" y="786"/>
                  <a:pt x="451" y="786"/>
                </a:cubicBezTo>
                <a:cubicBezTo>
                  <a:pt x="450" y="786"/>
                  <a:pt x="450" y="786"/>
                  <a:pt x="450" y="786"/>
                </a:cubicBezTo>
                <a:cubicBezTo>
                  <a:pt x="449" y="786"/>
                  <a:pt x="449" y="786"/>
                  <a:pt x="449" y="786"/>
                </a:cubicBezTo>
                <a:cubicBezTo>
                  <a:pt x="449" y="786"/>
                  <a:pt x="449" y="786"/>
                  <a:pt x="449" y="786"/>
                </a:cubicBezTo>
                <a:cubicBezTo>
                  <a:pt x="444" y="786"/>
                  <a:pt x="444" y="786"/>
                  <a:pt x="444" y="786"/>
                </a:cubicBezTo>
                <a:cubicBezTo>
                  <a:pt x="444" y="785"/>
                  <a:pt x="444" y="785"/>
                  <a:pt x="444" y="785"/>
                </a:cubicBezTo>
                <a:cubicBezTo>
                  <a:pt x="444" y="785"/>
                  <a:pt x="444" y="785"/>
                  <a:pt x="444" y="785"/>
                </a:cubicBezTo>
                <a:cubicBezTo>
                  <a:pt x="445" y="785"/>
                  <a:pt x="445" y="785"/>
                  <a:pt x="445" y="785"/>
                </a:cubicBezTo>
                <a:cubicBezTo>
                  <a:pt x="445" y="785"/>
                  <a:pt x="445" y="785"/>
                  <a:pt x="445" y="785"/>
                </a:cubicBezTo>
                <a:cubicBezTo>
                  <a:pt x="445" y="785"/>
                  <a:pt x="445" y="785"/>
                  <a:pt x="445" y="785"/>
                </a:cubicBezTo>
                <a:lnTo>
                  <a:pt x="452" y="779"/>
                </a:lnTo>
                <a:close/>
                <a:moveTo>
                  <a:pt x="397" y="709"/>
                </a:moveTo>
                <a:cubicBezTo>
                  <a:pt x="397" y="709"/>
                  <a:pt x="397" y="709"/>
                  <a:pt x="397" y="709"/>
                </a:cubicBezTo>
                <a:cubicBezTo>
                  <a:pt x="397" y="710"/>
                  <a:pt x="397" y="710"/>
                  <a:pt x="397" y="710"/>
                </a:cubicBezTo>
                <a:cubicBezTo>
                  <a:pt x="398" y="713"/>
                  <a:pt x="398" y="713"/>
                  <a:pt x="398" y="713"/>
                </a:cubicBezTo>
                <a:cubicBezTo>
                  <a:pt x="399" y="715"/>
                  <a:pt x="399" y="715"/>
                  <a:pt x="399" y="715"/>
                </a:cubicBezTo>
                <a:cubicBezTo>
                  <a:pt x="403" y="718"/>
                  <a:pt x="403" y="718"/>
                  <a:pt x="403" y="718"/>
                </a:cubicBezTo>
                <a:cubicBezTo>
                  <a:pt x="403" y="718"/>
                  <a:pt x="403" y="718"/>
                  <a:pt x="403" y="718"/>
                </a:cubicBezTo>
                <a:cubicBezTo>
                  <a:pt x="403" y="718"/>
                  <a:pt x="403" y="718"/>
                  <a:pt x="403" y="718"/>
                </a:cubicBezTo>
                <a:cubicBezTo>
                  <a:pt x="403" y="719"/>
                  <a:pt x="403" y="719"/>
                  <a:pt x="403" y="719"/>
                </a:cubicBezTo>
                <a:cubicBezTo>
                  <a:pt x="403" y="719"/>
                  <a:pt x="403" y="719"/>
                  <a:pt x="403" y="719"/>
                </a:cubicBezTo>
                <a:cubicBezTo>
                  <a:pt x="403" y="719"/>
                  <a:pt x="403" y="719"/>
                  <a:pt x="403" y="719"/>
                </a:cubicBezTo>
                <a:cubicBezTo>
                  <a:pt x="403" y="720"/>
                  <a:pt x="403" y="720"/>
                  <a:pt x="403" y="720"/>
                </a:cubicBezTo>
                <a:cubicBezTo>
                  <a:pt x="403" y="720"/>
                  <a:pt x="403" y="720"/>
                  <a:pt x="403" y="720"/>
                </a:cubicBezTo>
                <a:cubicBezTo>
                  <a:pt x="403" y="720"/>
                  <a:pt x="403" y="720"/>
                  <a:pt x="403" y="720"/>
                </a:cubicBezTo>
                <a:cubicBezTo>
                  <a:pt x="403" y="721"/>
                  <a:pt x="403" y="721"/>
                  <a:pt x="403" y="721"/>
                </a:cubicBezTo>
                <a:cubicBezTo>
                  <a:pt x="403" y="721"/>
                  <a:pt x="403" y="721"/>
                  <a:pt x="403" y="721"/>
                </a:cubicBezTo>
                <a:cubicBezTo>
                  <a:pt x="404" y="721"/>
                  <a:pt x="404" y="721"/>
                  <a:pt x="404" y="721"/>
                </a:cubicBezTo>
                <a:cubicBezTo>
                  <a:pt x="404" y="721"/>
                  <a:pt x="404" y="721"/>
                  <a:pt x="404" y="721"/>
                </a:cubicBezTo>
                <a:cubicBezTo>
                  <a:pt x="404" y="721"/>
                  <a:pt x="404" y="721"/>
                  <a:pt x="404" y="721"/>
                </a:cubicBezTo>
                <a:cubicBezTo>
                  <a:pt x="405" y="721"/>
                  <a:pt x="405" y="721"/>
                  <a:pt x="405" y="721"/>
                </a:cubicBezTo>
                <a:cubicBezTo>
                  <a:pt x="405" y="721"/>
                  <a:pt x="405" y="721"/>
                  <a:pt x="405" y="721"/>
                </a:cubicBezTo>
                <a:cubicBezTo>
                  <a:pt x="405" y="721"/>
                  <a:pt x="405" y="721"/>
                  <a:pt x="405" y="721"/>
                </a:cubicBezTo>
                <a:cubicBezTo>
                  <a:pt x="405" y="721"/>
                  <a:pt x="405" y="721"/>
                  <a:pt x="405" y="721"/>
                </a:cubicBezTo>
                <a:cubicBezTo>
                  <a:pt x="406" y="721"/>
                  <a:pt x="406" y="721"/>
                  <a:pt x="406" y="721"/>
                </a:cubicBezTo>
                <a:cubicBezTo>
                  <a:pt x="406" y="721"/>
                  <a:pt x="406" y="721"/>
                  <a:pt x="406" y="721"/>
                </a:cubicBezTo>
                <a:cubicBezTo>
                  <a:pt x="407" y="722"/>
                  <a:pt x="407" y="722"/>
                  <a:pt x="407" y="722"/>
                </a:cubicBezTo>
                <a:cubicBezTo>
                  <a:pt x="407" y="722"/>
                  <a:pt x="407" y="722"/>
                  <a:pt x="407" y="722"/>
                </a:cubicBezTo>
                <a:cubicBezTo>
                  <a:pt x="407" y="722"/>
                  <a:pt x="407" y="722"/>
                  <a:pt x="407" y="722"/>
                </a:cubicBezTo>
                <a:cubicBezTo>
                  <a:pt x="408" y="722"/>
                  <a:pt x="408" y="722"/>
                  <a:pt x="408" y="722"/>
                </a:cubicBezTo>
                <a:cubicBezTo>
                  <a:pt x="408" y="722"/>
                  <a:pt x="408" y="722"/>
                  <a:pt x="408" y="722"/>
                </a:cubicBezTo>
                <a:cubicBezTo>
                  <a:pt x="408" y="722"/>
                  <a:pt x="408" y="722"/>
                  <a:pt x="408" y="722"/>
                </a:cubicBezTo>
                <a:cubicBezTo>
                  <a:pt x="408" y="722"/>
                  <a:pt x="408" y="722"/>
                  <a:pt x="408" y="722"/>
                </a:cubicBezTo>
                <a:cubicBezTo>
                  <a:pt x="409" y="722"/>
                  <a:pt x="409" y="722"/>
                  <a:pt x="409" y="722"/>
                </a:cubicBezTo>
                <a:cubicBezTo>
                  <a:pt x="409" y="722"/>
                  <a:pt x="409" y="722"/>
                  <a:pt x="409" y="722"/>
                </a:cubicBezTo>
                <a:cubicBezTo>
                  <a:pt x="413" y="722"/>
                  <a:pt x="413" y="722"/>
                  <a:pt x="413" y="722"/>
                </a:cubicBezTo>
                <a:cubicBezTo>
                  <a:pt x="414" y="722"/>
                  <a:pt x="414" y="722"/>
                  <a:pt x="414" y="722"/>
                </a:cubicBezTo>
                <a:cubicBezTo>
                  <a:pt x="415" y="722"/>
                  <a:pt x="415" y="722"/>
                  <a:pt x="415" y="722"/>
                </a:cubicBezTo>
                <a:cubicBezTo>
                  <a:pt x="417" y="722"/>
                  <a:pt x="417" y="722"/>
                  <a:pt x="417" y="722"/>
                </a:cubicBezTo>
                <a:cubicBezTo>
                  <a:pt x="418" y="722"/>
                  <a:pt x="418" y="722"/>
                  <a:pt x="418" y="722"/>
                </a:cubicBezTo>
                <a:cubicBezTo>
                  <a:pt x="418" y="721"/>
                  <a:pt x="418" y="721"/>
                  <a:pt x="418" y="721"/>
                </a:cubicBezTo>
                <a:cubicBezTo>
                  <a:pt x="419" y="721"/>
                  <a:pt x="419" y="721"/>
                  <a:pt x="419" y="721"/>
                </a:cubicBezTo>
                <a:cubicBezTo>
                  <a:pt x="419" y="720"/>
                  <a:pt x="419" y="720"/>
                  <a:pt x="419" y="720"/>
                </a:cubicBezTo>
                <a:cubicBezTo>
                  <a:pt x="420" y="719"/>
                  <a:pt x="420" y="719"/>
                  <a:pt x="420" y="719"/>
                </a:cubicBezTo>
                <a:cubicBezTo>
                  <a:pt x="420" y="718"/>
                  <a:pt x="420" y="718"/>
                  <a:pt x="420" y="718"/>
                </a:cubicBezTo>
                <a:cubicBezTo>
                  <a:pt x="420" y="718"/>
                  <a:pt x="420" y="718"/>
                  <a:pt x="420" y="718"/>
                </a:cubicBezTo>
                <a:cubicBezTo>
                  <a:pt x="420" y="717"/>
                  <a:pt x="420" y="717"/>
                  <a:pt x="420" y="717"/>
                </a:cubicBezTo>
                <a:cubicBezTo>
                  <a:pt x="420" y="717"/>
                  <a:pt x="420" y="717"/>
                  <a:pt x="420" y="717"/>
                </a:cubicBezTo>
                <a:cubicBezTo>
                  <a:pt x="420" y="716"/>
                  <a:pt x="420" y="716"/>
                  <a:pt x="420" y="716"/>
                </a:cubicBezTo>
                <a:cubicBezTo>
                  <a:pt x="421" y="715"/>
                  <a:pt x="421" y="715"/>
                  <a:pt x="421" y="715"/>
                </a:cubicBezTo>
                <a:cubicBezTo>
                  <a:pt x="421" y="714"/>
                  <a:pt x="421" y="714"/>
                  <a:pt x="421" y="714"/>
                </a:cubicBezTo>
                <a:cubicBezTo>
                  <a:pt x="421" y="713"/>
                  <a:pt x="421" y="713"/>
                  <a:pt x="421" y="713"/>
                </a:cubicBezTo>
                <a:cubicBezTo>
                  <a:pt x="421" y="712"/>
                  <a:pt x="421" y="712"/>
                  <a:pt x="421" y="712"/>
                </a:cubicBezTo>
                <a:cubicBezTo>
                  <a:pt x="420" y="712"/>
                  <a:pt x="420" y="712"/>
                  <a:pt x="420" y="712"/>
                </a:cubicBezTo>
                <a:cubicBezTo>
                  <a:pt x="420" y="711"/>
                  <a:pt x="420" y="711"/>
                  <a:pt x="420"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6" y="711"/>
                  <a:pt x="416" y="711"/>
                  <a:pt x="416" y="711"/>
                </a:cubicBezTo>
                <a:cubicBezTo>
                  <a:pt x="415" y="710"/>
                  <a:pt x="415" y="710"/>
                  <a:pt x="415" y="710"/>
                </a:cubicBezTo>
                <a:cubicBezTo>
                  <a:pt x="414" y="709"/>
                  <a:pt x="414" y="709"/>
                  <a:pt x="414" y="709"/>
                </a:cubicBezTo>
                <a:cubicBezTo>
                  <a:pt x="413" y="709"/>
                  <a:pt x="413" y="709"/>
                  <a:pt x="413" y="709"/>
                </a:cubicBezTo>
                <a:cubicBezTo>
                  <a:pt x="413" y="708"/>
                  <a:pt x="413" y="708"/>
                  <a:pt x="413" y="708"/>
                </a:cubicBezTo>
                <a:cubicBezTo>
                  <a:pt x="413" y="708"/>
                  <a:pt x="413" y="708"/>
                  <a:pt x="413" y="708"/>
                </a:cubicBezTo>
                <a:cubicBezTo>
                  <a:pt x="413" y="708"/>
                  <a:pt x="413" y="708"/>
                  <a:pt x="413" y="708"/>
                </a:cubicBezTo>
                <a:cubicBezTo>
                  <a:pt x="413" y="708"/>
                  <a:pt x="413" y="708"/>
                  <a:pt x="413" y="708"/>
                </a:cubicBezTo>
                <a:cubicBezTo>
                  <a:pt x="413" y="707"/>
                  <a:pt x="413" y="707"/>
                  <a:pt x="413" y="707"/>
                </a:cubicBezTo>
                <a:cubicBezTo>
                  <a:pt x="412" y="707"/>
                  <a:pt x="412" y="707"/>
                  <a:pt x="412" y="707"/>
                </a:cubicBezTo>
                <a:cubicBezTo>
                  <a:pt x="412" y="707"/>
                  <a:pt x="412" y="707"/>
                  <a:pt x="412" y="707"/>
                </a:cubicBezTo>
                <a:cubicBezTo>
                  <a:pt x="412" y="707"/>
                  <a:pt x="412" y="707"/>
                  <a:pt x="412" y="707"/>
                </a:cubicBezTo>
                <a:cubicBezTo>
                  <a:pt x="411" y="708"/>
                  <a:pt x="411" y="708"/>
                  <a:pt x="411" y="708"/>
                </a:cubicBezTo>
                <a:cubicBezTo>
                  <a:pt x="411" y="708"/>
                  <a:pt x="411" y="708"/>
                  <a:pt x="411" y="708"/>
                </a:cubicBezTo>
                <a:cubicBezTo>
                  <a:pt x="410" y="708"/>
                  <a:pt x="410" y="708"/>
                  <a:pt x="410" y="708"/>
                </a:cubicBezTo>
                <a:cubicBezTo>
                  <a:pt x="410" y="708"/>
                  <a:pt x="410" y="708"/>
                  <a:pt x="410" y="708"/>
                </a:cubicBezTo>
                <a:cubicBezTo>
                  <a:pt x="410" y="707"/>
                  <a:pt x="410" y="707"/>
                  <a:pt x="410" y="707"/>
                </a:cubicBezTo>
                <a:cubicBezTo>
                  <a:pt x="409" y="707"/>
                  <a:pt x="409" y="707"/>
                  <a:pt x="409" y="707"/>
                </a:cubicBezTo>
                <a:cubicBezTo>
                  <a:pt x="409" y="707"/>
                  <a:pt x="409" y="707"/>
                  <a:pt x="409" y="707"/>
                </a:cubicBezTo>
                <a:cubicBezTo>
                  <a:pt x="409" y="707"/>
                  <a:pt x="409" y="707"/>
                  <a:pt x="409" y="707"/>
                </a:cubicBezTo>
                <a:cubicBezTo>
                  <a:pt x="409" y="707"/>
                  <a:pt x="409" y="707"/>
                  <a:pt x="409" y="707"/>
                </a:cubicBezTo>
                <a:cubicBezTo>
                  <a:pt x="409" y="706"/>
                  <a:pt x="409" y="706"/>
                  <a:pt x="409" y="706"/>
                </a:cubicBezTo>
                <a:cubicBezTo>
                  <a:pt x="408" y="706"/>
                  <a:pt x="408" y="706"/>
                  <a:pt x="408" y="706"/>
                </a:cubicBezTo>
                <a:cubicBezTo>
                  <a:pt x="408" y="706"/>
                  <a:pt x="408" y="706"/>
                  <a:pt x="408" y="706"/>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7" y="707"/>
                  <a:pt x="407" y="707"/>
                  <a:pt x="407" y="707"/>
                </a:cubicBezTo>
                <a:cubicBezTo>
                  <a:pt x="406" y="707"/>
                  <a:pt x="406" y="707"/>
                  <a:pt x="406" y="707"/>
                </a:cubicBezTo>
                <a:cubicBezTo>
                  <a:pt x="406" y="707"/>
                  <a:pt x="406" y="707"/>
                  <a:pt x="406" y="707"/>
                </a:cubicBezTo>
                <a:cubicBezTo>
                  <a:pt x="406" y="707"/>
                  <a:pt x="406" y="707"/>
                  <a:pt x="406" y="707"/>
                </a:cubicBezTo>
                <a:cubicBezTo>
                  <a:pt x="406" y="707"/>
                  <a:pt x="406" y="707"/>
                  <a:pt x="406" y="707"/>
                </a:cubicBezTo>
                <a:cubicBezTo>
                  <a:pt x="404" y="707"/>
                  <a:pt x="404" y="707"/>
                  <a:pt x="404"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3" y="707"/>
                  <a:pt x="403" y="707"/>
                  <a:pt x="403" y="707"/>
                </a:cubicBezTo>
                <a:cubicBezTo>
                  <a:pt x="400" y="707"/>
                  <a:pt x="400" y="707"/>
                  <a:pt x="400" y="707"/>
                </a:cubicBezTo>
                <a:cubicBezTo>
                  <a:pt x="398" y="706"/>
                  <a:pt x="398" y="706"/>
                  <a:pt x="398" y="706"/>
                </a:cubicBezTo>
                <a:cubicBezTo>
                  <a:pt x="397" y="705"/>
                  <a:pt x="397" y="705"/>
                  <a:pt x="397" y="705"/>
                </a:cubicBezTo>
                <a:cubicBezTo>
                  <a:pt x="397" y="705"/>
                  <a:pt x="397" y="705"/>
                  <a:pt x="397" y="705"/>
                </a:cubicBezTo>
                <a:cubicBezTo>
                  <a:pt x="396" y="705"/>
                  <a:pt x="396" y="705"/>
                  <a:pt x="396" y="705"/>
                </a:cubicBezTo>
                <a:cubicBezTo>
                  <a:pt x="396" y="705"/>
                  <a:pt x="396" y="705"/>
                  <a:pt x="396" y="705"/>
                </a:cubicBezTo>
                <a:cubicBezTo>
                  <a:pt x="396" y="705"/>
                  <a:pt x="396" y="705"/>
                  <a:pt x="396" y="705"/>
                </a:cubicBezTo>
                <a:cubicBezTo>
                  <a:pt x="396" y="708"/>
                  <a:pt x="396" y="708"/>
                  <a:pt x="396" y="708"/>
                </a:cubicBezTo>
                <a:lnTo>
                  <a:pt x="397" y="709"/>
                </a:lnTo>
                <a:close/>
                <a:moveTo>
                  <a:pt x="153" y="421"/>
                </a:moveTo>
                <a:cubicBezTo>
                  <a:pt x="152" y="421"/>
                  <a:pt x="152" y="421"/>
                  <a:pt x="152" y="421"/>
                </a:cubicBezTo>
                <a:cubicBezTo>
                  <a:pt x="152" y="421"/>
                  <a:pt x="152" y="421"/>
                  <a:pt x="153" y="421"/>
                </a:cubicBezTo>
                <a:close/>
                <a:moveTo>
                  <a:pt x="774" y="198"/>
                </a:moveTo>
                <a:cubicBezTo>
                  <a:pt x="773" y="198"/>
                  <a:pt x="772" y="198"/>
                  <a:pt x="772" y="198"/>
                </a:cubicBezTo>
                <a:cubicBezTo>
                  <a:pt x="772" y="198"/>
                  <a:pt x="772" y="198"/>
                  <a:pt x="773" y="198"/>
                </a:cubicBezTo>
                <a:cubicBezTo>
                  <a:pt x="773" y="198"/>
                  <a:pt x="773" y="198"/>
                  <a:pt x="774" y="198"/>
                </a:cubicBezTo>
                <a:close/>
                <a:moveTo>
                  <a:pt x="781" y="199"/>
                </a:moveTo>
                <a:cubicBezTo>
                  <a:pt x="781" y="200"/>
                  <a:pt x="781" y="200"/>
                  <a:pt x="781" y="200"/>
                </a:cubicBezTo>
                <a:cubicBezTo>
                  <a:pt x="782" y="200"/>
                  <a:pt x="782" y="200"/>
                  <a:pt x="781" y="199"/>
                </a:cubicBezTo>
                <a:close/>
                <a:moveTo>
                  <a:pt x="724" y="831"/>
                </a:moveTo>
                <a:cubicBezTo>
                  <a:pt x="724" y="831"/>
                  <a:pt x="723" y="831"/>
                  <a:pt x="723" y="832"/>
                </a:cubicBezTo>
                <a:lnTo>
                  <a:pt x="724" y="831"/>
                </a:lnTo>
                <a:close/>
                <a:moveTo>
                  <a:pt x="508" y="830"/>
                </a:moveTo>
                <a:cubicBezTo>
                  <a:pt x="509" y="832"/>
                  <a:pt x="510" y="835"/>
                  <a:pt x="512" y="836"/>
                </a:cubicBezTo>
                <a:cubicBezTo>
                  <a:pt x="514" y="837"/>
                  <a:pt x="515" y="837"/>
                  <a:pt x="516" y="837"/>
                </a:cubicBezTo>
                <a:cubicBezTo>
                  <a:pt x="518" y="837"/>
                  <a:pt x="518" y="837"/>
                  <a:pt x="518" y="837"/>
                </a:cubicBezTo>
                <a:cubicBezTo>
                  <a:pt x="523" y="837"/>
                  <a:pt x="523" y="837"/>
                  <a:pt x="523" y="837"/>
                </a:cubicBezTo>
                <a:cubicBezTo>
                  <a:pt x="523" y="838"/>
                  <a:pt x="523" y="838"/>
                  <a:pt x="523" y="838"/>
                </a:cubicBezTo>
                <a:cubicBezTo>
                  <a:pt x="523" y="838"/>
                  <a:pt x="523" y="839"/>
                  <a:pt x="523" y="841"/>
                </a:cubicBezTo>
                <a:cubicBezTo>
                  <a:pt x="523" y="844"/>
                  <a:pt x="525" y="846"/>
                  <a:pt x="527" y="847"/>
                </a:cubicBezTo>
                <a:cubicBezTo>
                  <a:pt x="528" y="848"/>
                  <a:pt x="529" y="848"/>
                  <a:pt x="530" y="848"/>
                </a:cubicBezTo>
                <a:cubicBezTo>
                  <a:pt x="532" y="849"/>
                  <a:pt x="534" y="849"/>
                  <a:pt x="536" y="848"/>
                </a:cubicBezTo>
                <a:cubicBezTo>
                  <a:pt x="538" y="847"/>
                  <a:pt x="539" y="845"/>
                  <a:pt x="540" y="844"/>
                </a:cubicBezTo>
                <a:cubicBezTo>
                  <a:pt x="540" y="843"/>
                  <a:pt x="541" y="841"/>
                  <a:pt x="541" y="840"/>
                </a:cubicBezTo>
                <a:cubicBezTo>
                  <a:pt x="541" y="838"/>
                  <a:pt x="541" y="836"/>
                  <a:pt x="540" y="835"/>
                </a:cubicBezTo>
                <a:cubicBezTo>
                  <a:pt x="540" y="835"/>
                  <a:pt x="542" y="836"/>
                  <a:pt x="543" y="836"/>
                </a:cubicBezTo>
                <a:cubicBezTo>
                  <a:pt x="544" y="836"/>
                  <a:pt x="545" y="837"/>
                  <a:pt x="546" y="837"/>
                </a:cubicBezTo>
                <a:cubicBezTo>
                  <a:pt x="548" y="837"/>
                  <a:pt x="549" y="837"/>
                  <a:pt x="550" y="836"/>
                </a:cubicBezTo>
                <a:cubicBezTo>
                  <a:pt x="552" y="835"/>
                  <a:pt x="554" y="834"/>
                  <a:pt x="555" y="832"/>
                </a:cubicBezTo>
                <a:cubicBezTo>
                  <a:pt x="556" y="831"/>
                  <a:pt x="556" y="829"/>
                  <a:pt x="556" y="828"/>
                </a:cubicBezTo>
                <a:cubicBezTo>
                  <a:pt x="556" y="826"/>
                  <a:pt x="555" y="824"/>
                  <a:pt x="554" y="823"/>
                </a:cubicBezTo>
                <a:cubicBezTo>
                  <a:pt x="552" y="821"/>
                  <a:pt x="548" y="819"/>
                  <a:pt x="546" y="819"/>
                </a:cubicBezTo>
                <a:cubicBezTo>
                  <a:pt x="549" y="815"/>
                  <a:pt x="550" y="813"/>
                  <a:pt x="550" y="810"/>
                </a:cubicBezTo>
                <a:cubicBezTo>
                  <a:pt x="550" y="807"/>
                  <a:pt x="549" y="805"/>
                  <a:pt x="547" y="804"/>
                </a:cubicBezTo>
                <a:cubicBezTo>
                  <a:pt x="541" y="801"/>
                  <a:pt x="539" y="803"/>
                  <a:pt x="539" y="803"/>
                </a:cubicBezTo>
                <a:cubicBezTo>
                  <a:pt x="536" y="805"/>
                  <a:pt x="535" y="808"/>
                  <a:pt x="535" y="808"/>
                </a:cubicBezTo>
                <a:cubicBezTo>
                  <a:pt x="535" y="808"/>
                  <a:pt x="534" y="807"/>
                  <a:pt x="532" y="806"/>
                </a:cubicBezTo>
                <a:cubicBezTo>
                  <a:pt x="530" y="805"/>
                  <a:pt x="529" y="804"/>
                  <a:pt x="527" y="804"/>
                </a:cubicBezTo>
                <a:cubicBezTo>
                  <a:pt x="522" y="804"/>
                  <a:pt x="517" y="809"/>
                  <a:pt x="518" y="815"/>
                </a:cubicBezTo>
                <a:cubicBezTo>
                  <a:pt x="519" y="816"/>
                  <a:pt x="519" y="817"/>
                  <a:pt x="520" y="817"/>
                </a:cubicBezTo>
                <a:cubicBezTo>
                  <a:pt x="520" y="818"/>
                  <a:pt x="521" y="819"/>
                  <a:pt x="521" y="819"/>
                </a:cubicBezTo>
                <a:cubicBezTo>
                  <a:pt x="519" y="818"/>
                  <a:pt x="517" y="819"/>
                  <a:pt x="515" y="819"/>
                </a:cubicBezTo>
                <a:cubicBezTo>
                  <a:pt x="514" y="820"/>
                  <a:pt x="514" y="820"/>
                  <a:pt x="513" y="820"/>
                </a:cubicBezTo>
                <a:cubicBezTo>
                  <a:pt x="511" y="821"/>
                  <a:pt x="510" y="822"/>
                  <a:pt x="509" y="824"/>
                </a:cubicBezTo>
                <a:cubicBezTo>
                  <a:pt x="508" y="826"/>
                  <a:pt x="508" y="828"/>
                  <a:pt x="508" y="830"/>
                </a:cubicBezTo>
                <a:close/>
                <a:moveTo>
                  <a:pt x="538" y="841"/>
                </a:moveTo>
                <a:cubicBezTo>
                  <a:pt x="537" y="843"/>
                  <a:pt x="535" y="846"/>
                  <a:pt x="531" y="845"/>
                </a:cubicBezTo>
                <a:cubicBezTo>
                  <a:pt x="528" y="845"/>
                  <a:pt x="525" y="842"/>
                  <a:pt x="525" y="838"/>
                </a:cubicBezTo>
                <a:cubicBezTo>
                  <a:pt x="526" y="835"/>
                  <a:pt x="527" y="833"/>
                  <a:pt x="528" y="832"/>
                </a:cubicBezTo>
                <a:cubicBezTo>
                  <a:pt x="528" y="834"/>
                  <a:pt x="528" y="840"/>
                  <a:pt x="528" y="840"/>
                </a:cubicBezTo>
                <a:cubicBezTo>
                  <a:pt x="528" y="840"/>
                  <a:pt x="532" y="833"/>
                  <a:pt x="532" y="833"/>
                </a:cubicBezTo>
                <a:cubicBezTo>
                  <a:pt x="534" y="840"/>
                  <a:pt x="534" y="840"/>
                  <a:pt x="534" y="840"/>
                </a:cubicBezTo>
                <a:cubicBezTo>
                  <a:pt x="535" y="831"/>
                  <a:pt x="535" y="831"/>
                  <a:pt x="535" y="831"/>
                </a:cubicBezTo>
                <a:cubicBezTo>
                  <a:pt x="535" y="831"/>
                  <a:pt x="539" y="836"/>
                  <a:pt x="538" y="841"/>
                </a:cubicBezTo>
                <a:close/>
                <a:moveTo>
                  <a:pt x="550" y="824"/>
                </a:moveTo>
                <a:cubicBezTo>
                  <a:pt x="553" y="826"/>
                  <a:pt x="554" y="830"/>
                  <a:pt x="550" y="833"/>
                </a:cubicBezTo>
                <a:cubicBezTo>
                  <a:pt x="547" y="834"/>
                  <a:pt x="543" y="834"/>
                  <a:pt x="538" y="830"/>
                </a:cubicBezTo>
                <a:cubicBezTo>
                  <a:pt x="546" y="830"/>
                  <a:pt x="546" y="830"/>
                  <a:pt x="546" y="830"/>
                </a:cubicBezTo>
                <a:cubicBezTo>
                  <a:pt x="539" y="827"/>
                  <a:pt x="539" y="827"/>
                  <a:pt x="539" y="827"/>
                </a:cubicBezTo>
                <a:cubicBezTo>
                  <a:pt x="545" y="826"/>
                  <a:pt x="545" y="826"/>
                  <a:pt x="545" y="826"/>
                </a:cubicBezTo>
                <a:cubicBezTo>
                  <a:pt x="540" y="823"/>
                  <a:pt x="540" y="823"/>
                  <a:pt x="540" y="823"/>
                </a:cubicBezTo>
                <a:cubicBezTo>
                  <a:pt x="540" y="823"/>
                  <a:pt x="545" y="820"/>
                  <a:pt x="550" y="824"/>
                </a:cubicBezTo>
                <a:close/>
                <a:moveTo>
                  <a:pt x="542" y="806"/>
                </a:moveTo>
                <a:cubicBezTo>
                  <a:pt x="546" y="806"/>
                  <a:pt x="548" y="808"/>
                  <a:pt x="548" y="811"/>
                </a:cubicBezTo>
                <a:cubicBezTo>
                  <a:pt x="546" y="817"/>
                  <a:pt x="539" y="820"/>
                  <a:pt x="539" y="821"/>
                </a:cubicBezTo>
                <a:cubicBezTo>
                  <a:pt x="543" y="814"/>
                  <a:pt x="543" y="814"/>
                  <a:pt x="543" y="814"/>
                </a:cubicBezTo>
                <a:cubicBezTo>
                  <a:pt x="537" y="817"/>
                  <a:pt x="537" y="817"/>
                  <a:pt x="537" y="817"/>
                </a:cubicBezTo>
                <a:cubicBezTo>
                  <a:pt x="540" y="811"/>
                  <a:pt x="540" y="811"/>
                  <a:pt x="540" y="811"/>
                </a:cubicBezTo>
                <a:cubicBezTo>
                  <a:pt x="540" y="811"/>
                  <a:pt x="537" y="813"/>
                  <a:pt x="535" y="815"/>
                </a:cubicBezTo>
                <a:cubicBezTo>
                  <a:pt x="535" y="809"/>
                  <a:pt x="539" y="806"/>
                  <a:pt x="542" y="806"/>
                </a:cubicBezTo>
                <a:close/>
                <a:moveTo>
                  <a:pt x="535" y="826"/>
                </a:moveTo>
                <a:cubicBezTo>
                  <a:pt x="534" y="828"/>
                  <a:pt x="531" y="828"/>
                  <a:pt x="529" y="827"/>
                </a:cubicBezTo>
                <a:cubicBezTo>
                  <a:pt x="528" y="825"/>
                  <a:pt x="527" y="823"/>
                  <a:pt x="529" y="821"/>
                </a:cubicBezTo>
                <a:cubicBezTo>
                  <a:pt x="530" y="819"/>
                  <a:pt x="532" y="819"/>
                  <a:pt x="534" y="820"/>
                </a:cubicBezTo>
                <a:cubicBezTo>
                  <a:pt x="536" y="822"/>
                  <a:pt x="536" y="824"/>
                  <a:pt x="535" y="826"/>
                </a:cubicBezTo>
                <a:close/>
                <a:moveTo>
                  <a:pt x="520" y="811"/>
                </a:moveTo>
                <a:cubicBezTo>
                  <a:pt x="523" y="805"/>
                  <a:pt x="528" y="806"/>
                  <a:pt x="531" y="808"/>
                </a:cubicBezTo>
                <a:cubicBezTo>
                  <a:pt x="535" y="812"/>
                  <a:pt x="532" y="815"/>
                  <a:pt x="532" y="815"/>
                </a:cubicBezTo>
                <a:cubicBezTo>
                  <a:pt x="529" y="811"/>
                  <a:pt x="529" y="811"/>
                  <a:pt x="529" y="811"/>
                </a:cubicBezTo>
                <a:cubicBezTo>
                  <a:pt x="529" y="816"/>
                  <a:pt x="529" y="816"/>
                  <a:pt x="529" y="816"/>
                </a:cubicBezTo>
                <a:cubicBezTo>
                  <a:pt x="524" y="812"/>
                  <a:pt x="524" y="812"/>
                  <a:pt x="524" y="812"/>
                </a:cubicBezTo>
                <a:cubicBezTo>
                  <a:pt x="524" y="812"/>
                  <a:pt x="526" y="819"/>
                  <a:pt x="526" y="819"/>
                </a:cubicBezTo>
                <a:cubicBezTo>
                  <a:pt x="520" y="816"/>
                  <a:pt x="520" y="813"/>
                  <a:pt x="520" y="811"/>
                </a:cubicBezTo>
                <a:close/>
                <a:moveTo>
                  <a:pt x="517" y="821"/>
                </a:moveTo>
                <a:cubicBezTo>
                  <a:pt x="520" y="821"/>
                  <a:pt x="523" y="822"/>
                  <a:pt x="523" y="822"/>
                </a:cubicBezTo>
                <a:cubicBezTo>
                  <a:pt x="516" y="825"/>
                  <a:pt x="516" y="825"/>
                  <a:pt x="516" y="825"/>
                </a:cubicBezTo>
                <a:cubicBezTo>
                  <a:pt x="523" y="826"/>
                  <a:pt x="523" y="826"/>
                  <a:pt x="523" y="826"/>
                </a:cubicBezTo>
                <a:cubicBezTo>
                  <a:pt x="519" y="831"/>
                  <a:pt x="519" y="831"/>
                  <a:pt x="519" y="831"/>
                </a:cubicBezTo>
                <a:cubicBezTo>
                  <a:pt x="526" y="829"/>
                  <a:pt x="526" y="829"/>
                  <a:pt x="526" y="829"/>
                </a:cubicBezTo>
                <a:cubicBezTo>
                  <a:pt x="526" y="829"/>
                  <a:pt x="523" y="835"/>
                  <a:pt x="518" y="835"/>
                </a:cubicBezTo>
                <a:cubicBezTo>
                  <a:pt x="516" y="835"/>
                  <a:pt x="511" y="833"/>
                  <a:pt x="510" y="829"/>
                </a:cubicBezTo>
                <a:cubicBezTo>
                  <a:pt x="510" y="826"/>
                  <a:pt x="511" y="823"/>
                  <a:pt x="517" y="821"/>
                </a:cubicBezTo>
                <a:close/>
                <a:moveTo>
                  <a:pt x="977" y="318"/>
                </a:moveTo>
                <a:cubicBezTo>
                  <a:pt x="975" y="281"/>
                  <a:pt x="974" y="242"/>
                  <a:pt x="967" y="205"/>
                </a:cubicBezTo>
                <a:cubicBezTo>
                  <a:pt x="966" y="199"/>
                  <a:pt x="965" y="192"/>
                  <a:pt x="964" y="185"/>
                </a:cubicBezTo>
                <a:cubicBezTo>
                  <a:pt x="961" y="165"/>
                  <a:pt x="959" y="145"/>
                  <a:pt x="959" y="125"/>
                </a:cubicBezTo>
                <a:cubicBezTo>
                  <a:pt x="959" y="122"/>
                  <a:pt x="959" y="118"/>
                  <a:pt x="959" y="115"/>
                </a:cubicBezTo>
                <a:cubicBezTo>
                  <a:pt x="960" y="95"/>
                  <a:pt x="964" y="75"/>
                  <a:pt x="969" y="55"/>
                </a:cubicBezTo>
                <a:cubicBezTo>
                  <a:pt x="972" y="46"/>
                  <a:pt x="972" y="37"/>
                  <a:pt x="972" y="28"/>
                </a:cubicBezTo>
                <a:cubicBezTo>
                  <a:pt x="973" y="20"/>
                  <a:pt x="970" y="14"/>
                  <a:pt x="964" y="8"/>
                </a:cubicBezTo>
                <a:cubicBezTo>
                  <a:pt x="958" y="0"/>
                  <a:pt x="946" y="0"/>
                  <a:pt x="939" y="6"/>
                </a:cubicBezTo>
                <a:cubicBezTo>
                  <a:pt x="930" y="14"/>
                  <a:pt x="925" y="23"/>
                  <a:pt x="924" y="35"/>
                </a:cubicBezTo>
                <a:cubicBezTo>
                  <a:pt x="924" y="42"/>
                  <a:pt x="922" y="49"/>
                  <a:pt x="920" y="56"/>
                </a:cubicBezTo>
                <a:cubicBezTo>
                  <a:pt x="918" y="67"/>
                  <a:pt x="912" y="75"/>
                  <a:pt x="904" y="82"/>
                </a:cubicBezTo>
                <a:cubicBezTo>
                  <a:pt x="900" y="84"/>
                  <a:pt x="897" y="86"/>
                  <a:pt x="893" y="87"/>
                </a:cubicBezTo>
                <a:cubicBezTo>
                  <a:pt x="889" y="89"/>
                  <a:pt x="885" y="90"/>
                  <a:pt x="881" y="91"/>
                </a:cubicBezTo>
                <a:cubicBezTo>
                  <a:pt x="846" y="100"/>
                  <a:pt x="815" y="81"/>
                  <a:pt x="781" y="80"/>
                </a:cubicBezTo>
                <a:cubicBezTo>
                  <a:pt x="777" y="80"/>
                  <a:pt x="773" y="79"/>
                  <a:pt x="768" y="79"/>
                </a:cubicBezTo>
                <a:cubicBezTo>
                  <a:pt x="731" y="75"/>
                  <a:pt x="693" y="79"/>
                  <a:pt x="657" y="88"/>
                </a:cubicBezTo>
                <a:cubicBezTo>
                  <a:pt x="642" y="92"/>
                  <a:pt x="628" y="95"/>
                  <a:pt x="615" y="101"/>
                </a:cubicBezTo>
                <a:cubicBezTo>
                  <a:pt x="586" y="113"/>
                  <a:pt x="560" y="133"/>
                  <a:pt x="538" y="154"/>
                </a:cubicBezTo>
                <a:cubicBezTo>
                  <a:pt x="520" y="172"/>
                  <a:pt x="507" y="192"/>
                  <a:pt x="495" y="215"/>
                </a:cubicBezTo>
                <a:cubicBezTo>
                  <a:pt x="485" y="234"/>
                  <a:pt x="475" y="253"/>
                  <a:pt x="470" y="274"/>
                </a:cubicBezTo>
                <a:cubicBezTo>
                  <a:pt x="465" y="300"/>
                  <a:pt x="463" y="367"/>
                  <a:pt x="458" y="371"/>
                </a:cubicBezTo>
                <a:cubicBezTo>
                  <a:pt x="454" y="376"/>
                  <a:pt x="405" y="370"/>
                  <a:pt x="370" y="361"/>
                </a:cubicBezTo>
                <a:cubicBezTo>
                  <a:pt x="369" y="361"/>
                  <a:pt x="367" y="361"/>
                  <a:pt x="366" y="360"/>
                </a:cubicBezTo>
                <a:cubicBezTo>
                  <a:pt x="363" y="360"/>
                  <a:pt x="361" y="360"/>
                  <a:pt x="359" y="359"/>
                </a:cubicBezTo>
                <a:cubicBezTo>
                  <a:pt x="346" y="356"/>
                  <a:pt x="332" y="355"/>
                  <a:pt x="319" y="355"/>
                </a:cubicBezTo>
                <a:cubicBezTo>
                  <a:pt x="319" y="356"/>
                  <a:pt x="319" y="356"/>
                  <a:pt x="319" y="356"/>
                </a:cubicBezTo>
                <a:cubicBezTo>
                  <a:pt x="316" y="357"/>
                  <a:pt x="313" y="357"/>
                  <a:pt x="311" y="355"/>
                </a:cubicBezTo>
                <a:cubicBezTo>
                  <a:pt x="295" y="356"/>
                  <a:pt x="282" y="357"/>
                  <a:pt x="275" y="359"/>
                </a:cubicBezTo>
                <a:cubicBezTo>
                  <a:pt x="264" y="362"/>
                  <a:pt x="148" y="373"/>
                  <a:pt x="69" y="473"/>
                </a:cubicBezTo>
                <a:cubicBezTo>
                  <a:pt x="69" y="474"/>
                  <a:pt x="47" y="505"/>
                  <a:pt x="45" y="509"/>
                </a:cubicBezTo>
                <a:cubicBezTo>
                  <a:pt x="45" y="509"/>
                  <a:pt x="45" y="510"/>
                  <a:pt x="45" y="510"/>
                </a:cubicBezTo>
                <a:cubicBezTo>
                  <a:pt x="28" y="539"/>
                  <a:pt x="10" y="597"/>
                  <a:pt x="9" y="603"/>
                </a:cubicBezTo>
                <a:cubicBezTo>
                  <a:pt x="0" y="649"/>
                  <a:pt x="3" y="695"/>
                  <a:pt x="14" y="740"/>
                </a:cubicBezTo>
                <a:cubicBezTo>
                  <a:pt x="27" y="793"/>
                  <a:pt x="50" y="842"/>
                  <a:pt x="81" y="886"/>
                </a:cubicBezTo>
                <a:cubicBezTo>
                  <a:pt x="95" y="906"/>
                  <a:pt x="109" y="924"/>
                  <a:pt x="127" y="940"/>
                </a:cubicBezTo>
                <a:cubicBezTo>
                  <a:pt x="142" y="953"/>
                  <a:pt x="156" y="965"/>
                  <a:pt x="171" y="977"/>
                </a:cubicBezTo>
                <a:cubicBezTo>
                  <a:pt x="197" y="998"/>
                  <a:pt x="224" y="1018"/>
                  <a:pt x="255" y="1034"/>
                </a:cubicBezTo>
                <a:cubicBezTo>
                  <a:pt x="283" y="1048"/>
                  <a:pt x="312" y="1062"/>
                  <a:pt x="343" y="1071"/>
                </a:cubicBezTo>
                <a:cubicBezTo>
                  <a:pt x="354" y="1075"/>
                  <a:pt x="366" y="1079"/>
                  <a:pt x="377" y="1080"/>
                </a:cubicBezTo>
                <a:cubicBezTo>
                  <a:pt x="411" y="1085"/>
                  <a:pt x="445" y="1083"/>
                  <a:pt x="479" y="1078"/>
                </a:cubicBezTo>
                <a:cubicBezTo>
                  <a:pt x="492" y="1075"/>
                  <a:pt x="506" y="1073"/>
                  <a:pt x="519" y="1069"/>
                </a:cubicBezTo>
                <a:cubicBezTo>
                  <a:pt x="553" y="1056"/>
                  <a:pt x="584" y="1035"/>
                  <a:pt x="613" y="1012"/>
                </a:cubicBezTo>
                <a:cubicBezTo>
                  <a:pt x="632" y="997"/>
                  <a:pt x="649" y="980"/>
                  <a:pt x="666" y="962"/>
                </a:cubicBezTo>
                <a:cubicBezTo>
                  <a:pt x="674" y="953"/>
                  <a:pt x="681" y="943"/>
                  <a:pt x="688" y="933"/>
                </a:cubicBezTo>
                <a:cubicBezTo>
                  <a:pt x="704" y="906"/>
                  <a:pt x="713" y="877"/>
                  <a:pt x="719" y="847"/>
                </a:cubicBezTo>
                <a:cubicBezTo>
                  <a:pt x="725" y="819"/>
                  <a:pt x="729" y="791"/>
                  <a:pt x="731" y="763"/>
                </a:cubicBezTo>
                <a:cubicBezTo>
                  <a:pt x="731" y="763"/>
                  <a:pt x="724" y="711"/>
                  <a:pt x="715" y="670"/>
                </a:cubicBezTo>
                <a:cubicBezTo>
                  <a:pt x="705" y="629"/>
                  <a:pt x="693" y="598"/>
                  <a:pt x="713" y="590"/>
                </a:cubicBezTo>
                <a:cubicBezTo>
                  <a:pt x="733" y="583"/>
                  <a:pt x="822" y="576"/>
                  <a:pt x="858" y="561"/>
                </a:cubicBezTo>
                <a:cubicBezTo>
                  <a:pt x="859" y="560"/>
                  <a:pt x="861" y="559"/>
                  <a:pt x="862" y="558"/>
                </a:cubicBezTo>
                <a:cubicBezTo>
                  <a:pt x="890" y="542"/>
                  <a:pt x="915" y="521"/>
                  <a:pt x="933" y="493"/>
                </a:cubicBezTo>
                <a:cubicBezTo>
                  <a:pt x="948" y="471"/>
                  <a:pt x="959" y="447"/>
                  <a:pt x="965" y="421"/>
                </a:cubicBezTo>
                <a:cubicBezTo>
                  <a:pt x="972" y="394"/>
                  <a:pt x="977" y="367"/>
                  <a:pt x="978" y="339"/>
                </a:cubicBezTo>
                <a:cubicBezTo>
                  <a:pt x="978" y="332"/>
                  <a:pt x="978" y="325"/>
                  <a:pt x="977" y="318"/>
                </a:cubicBezTo>
                <a:close/>
                <a:moveTo>
                  <a:pt x="951" y="197"/>
                </a:moveTo>
                <a:cubicBezTo>
                  <a:pt x="951" y="197"/>
                  <a:pt x="963" y="276"/>
                  <a:pt x="958" y="303"/>
                </a:cubicBezTo>
                <a:cubicBezTo>
                  <a:pt x="958" y="303"/>
                  <a:pt x="945" y="298"/>
                  <a:pt x="941" y="273"/>
                </a:cubicBezTo>
                <a:cubicBezTo>
                  <a:pt x="941" y="273"/>
                  <a:pt x="934" y="227"/>
                  <a:pt x="951" y="197"/>
                </a:cubicBezTo>
                <a:close/>
                <a:moveTo>
                  <a:pt x="946" y="389"/>
                </a:moveTo>
                <a:cubicBezTo>
                  <a:pt x="940" y="396"/>
                  <a:pt x="927" y="396"/>
                  <a:pt x="927" y="396"/>
                </a:cubicBezTo>
                <a:cubicBezTo>
                  <a:pt x="931" y="388"/>
                  <a:pt x="946" y="389"/>
                  <a:pt x="946" y="389"/>
                </a:cubicBezTo>
                <a:close/>
                <a:moveTo>
                  <a:pt x="943" y="378"/>
                </a:moveTo>
                <a:cubicBezTo>
                  <a:pt x="940" y="386"/>
                  <a:pt x="924" y="390"/>
                  <a:pt x="924" y="390"/>
                </a:cubicBezTo>
                <a:cubicBezTo>
                  <a:pt x="924" y="386"/>
                  <a:pt x="943" y="378"/>
                  <a:pt x="943" y="378"/>
                </a:cubicBezTo>
                <a:close/>
                <a:moveTo>
                  <a:pt x="923" y="382"/>
                </a:moveTo>
                <a:cubicBezTo>
                  <a:pt x="922" y="374"/>
                  <a:pt x="938" y="369"/>
                  <a:pt x="938" y="369"/>
                </a:cubicBezTo>
                <a:cubicBezTo>
                  <a:pt x="936" y="377"/>
                  <a:pt x="923" y="382"/>
                  <a:pt x="923" y="382"/>
                </a:cubicBezTo>
                <a:close/>
                <a:moveTo>
                  <a:pt x="931" y="361"/>
                </a:moveTo>
                <a:cubicBezTo>
                  <a:pt x="926" y="375"/>
                  <a:pt x="919" y="375"/>
                  <a:pt x="919" y="375"/>
                </a:cubicBezTo>
                <a:cubicBezTo>
                  <a:pt x="920" y="369"/>
                  <a:pt x="931" y="361"/>
                  <a:pt x="931" y="361"/>
                </a:cubicBezTo>
                <a:close/>
                <a:moveTo>
                  <a:pt x="914" y="372"/>
                </a:moveTo>
                <a:cubicBezTo>
                  <a:pt x="912" y="365"/>
                  <a:pt x="925" y="354"/>
                  <a:pt x="925" y="354"/>
                </a:cubicBezTo>
                <a:cubicBezTo>
                  <a:pt x="926" y="358"/>
                  <a:pt x="914" y="372"/>
                  <a:pt x="914" y="372"/>
                </a:cubicBezTo>
                <a:close/>
                <a:moveTo>
                  <a:pt x="920" y="159"/>
                </a:moveTo>
                <a:cubicBezTo>
                  <a:pt x="921" y="158"/>
                  <a:pt x="921" y="157"/>
                  <a:pt x="921" y="156"/>
                </a:cubicBezTo>
                <a:cubicBezTo>
                  <a:pt x="922" y="152"/>
                  <a:pt x="923" y="148"/>
                  <a:pt x="922" y="144"/>
                </a:cubicBezTo>
                <a:cubicBezTo>
                  <a:pt x="922" y="139"/>
                  <a:pt x="923" y="134"/>
                  <a:pt x="927" y="129"/>
                </a:cubicBezTo>
                <a:cubicBezTo>
                  <a:pt x="929" y="132"/>
                  <a:pt x="930" y="134"/>
                  <a:pt x="932" y="137"/>
                </a:cubicBezTo>
                <a:cubicBezTo>
                  <a:pt x="933" y="140"/>
                  <a:pt x="934" y="144"/>
                  <a:pt x="935" y="147"/>
                </a:cubicBezTo>
                <a:cubicBezTo>
                  <a:pt x="939" y="163"/>
                  <a:pt x="934" y="179"/>
                  <a:pt x="929" y="195"/>
                </a:cubicBezTo>
                <a:cubicBezTo>
                  <a:pt x="928" y="200"/>
                  <a:pt x="926" y="204"/>
                  <a:pt x="924" y="208"/>
                </a:cubicBezTo>
                <a:cubicBezTo>
                  <a:pt x="922" y="212"/>
                  <a:pt x="920" y="216"/>
                  <a:pt x="918" y="219"/>
                </a:cubicBezTo>
                <a:cubicBezTo>
                  <a:pt x="914" y="214"/>
                  <a:pt x="918" y="208"/>
                  <a:pt x="917" y="203"/>
                </a:cubicBezTo>
                <a:cubicBezTo>
                  <a:pt x="920" y="188"/>
                  <a:pt x="920" y="174"/>
                  <a:pt x="920" y="159"/>
                </a:cubicBezTo>
                <a:close/>
                <a:moveTo>
                  <a:pt x="916" y="157"/>
                </a:moveTo>
                <a:cubicBezTo>
                  <a:pt x="916" y="158"/>
                  <a:pt x="916" y="158"/>
                  <a:pt x="917" y="159"/>
                </a:cubicBezTo>
                <a:cubicBezTo>
                  <a:pt x="915" y="174"/>
                  <a:pt x="914" y="189"/>
                  <a:pt x="912" y="204"/>
                </a:cubicBezTo>
                <a:cubicBezTo>
                  <a:pt x="911" y="208"/>
                  <a:pt x="910" y="212"/>
                  <a:pt x="909" y="216"/>
                </a:cubicBezTo>
                <a:cubicBezTo>
                  <a:pt x="903" y="213"/>
                  <a:pt x="896" y="212"/>
                  <a:pt x="890" y="213"/>
                </a:cubicBezTo>
                <a:cubicBezTo>
                  <a:pt x="887" y="213"/>
                  <a:pt x="885" y="212"/>
                  <a:pt x="884" y="209"/>
                </a:cubicBezTo>
                <a:cubicBezTo>
                  <a:pt x="882" y="206"/>
                  <a:pt x="881" y="203"/>
                  <a:pt x="879" y="200"/>
                </a:cubicBezTo>
                <a:cubicBezTo>
                  <a:pt x="877" y="196"/>
                  <a:pt x="878" y="193"/>
                  <a:pt x="881" y="189"/>
                </a:cubicBezTo>
                <a:cubicBezTo>
                  <a:pt x="884" y="187"/>
                  <a:pt x="887" y="183"/>
                  <a:pt x="890" y="180"/>
                </a:cubicBezTo>
                <a:cubicBezTo>
                  <a:pt x="896" y="173"/>
                  <a:pt x="903" y="166"/>
                  <a:pt x="906" y="158"/>
                </a:cubicBezTo>
                <a:cubicBezTo>
                  <a:pt x="908" y="154"/>
                  <a:pt x="910" y="150"/>
                  <a:pt x="914" y="148"/>
                </a:cubicBezTo>
                <a:cubicBezTo>
                  <a:pt x="916" y="149"/>
                  <a:pt x="915" y="152"/>
                  <a:pt x="916" y="154"/>
                </a:cubicBezTo>
                <a:cubicBezTo>
                  <a:pt x="915" y="155"/>
                  <a:pt x="915" y="156"/>
                  <a:pt x="916" y="157"/>
                </a:cubicBezTo>
                <a:close/>
                <a:moveTo>
                  <a:pt x="895" y="250"/>
                </a:moveTo>
                <a:cubicBezTo>
                  <a:pt x="894" y="250"/>
                  <a:pt x="892" y="251"/>
                  <a:pt x="891" y="250"/>
                </a:cubicBezTo>
                <a:cubicBezTo>
                  <a:pt x="890" y="249"/>
                  <a:pt x="890" y="247"/>
                  <a:pt x="892" y="246"/>
                </a:cubicBezTo>
                <a:cubicBezTo>
                  <a:pt x="893" y="245"/>
                  <a:pt x="894" y="245"/>
                  <a:pt x="895" y="246"/>
                </a:cubicBezTo>
                <a:cubicBezTo>
                  <a:pt x="897" y="248"/>
                  <a:pt x="896" y="249"/>
                  <a:pt x="895" y="250"/>
                </a:cubicBezTo>
                <a:close/>
                <a:moveTo>
                  <a:pt x="851" y="295"/>
                </a:moveTo>
                <a:cubicBezTo>
                  <a:pt x="851" y="295"/>
                  <a:pt x="850" y="295"/>
                  <a:pt x="850" y="295"/>
                </a:cubicBezTo>
                <a:cubicBezTo>
                  <a:pt x="848" y="295"/>
                  <a:pt x="847" y="294"/>
                  <a:pt x="845" y="293"/>
                </a:cubicBezTo>
                <a:cubicBezTo>
                  <a:pt x="845" y="293"/>
                  <a:pt x="845" y="293"/>
                  <a:pt x="845" y="293"/>
                </a:cubicBezTo>
                <a:cubicBezTo>
                  <a:pt x="845" y="293"/>
                  <a:pt x="845" y="293"/>
                  <a:pt x="845" y="293"/>
                </a:cubicBezTo>
                <a:cubicBezTo>
                  <a:pt x="847" y="295"/>
                  <a:pt x="848" y="296"/>
                  <a:pt x="850" y="298"/>
                </a:cubicBezTo>
                <a:cubicBezTo>
                  <a:pt x="850" y="298"/>
                  <a:pt x="850" y="298"/>
                  <a:pt x="850" y="298"/>
                </a:cubicBezTo>
                <a:cubicBezTo>
                  <a:pt x="850" y="298"/>
                  <a:pt x="850" y="298"/>
                  <a:pt x="850" y="298"/>
                </a:cubicBezTo>
                <a:cubicBezTo>
                  <a:pt x="847" y="297"/>
                  <a:pt x="845" y="296"/>
                  <a:pt x="844" y="294"/>
                </a:cubicBezTo>
                <a:cubicBezTo>
                  <a:pt x="844" y="294"/>
                  <a:pt x="844" y="294"/>
                  <a:pt x="844" y="294"/>
                </a:cubicBezTo>
                <a:cubicBezTo>
                  <a:pt x="844" y="296"/>
                  <a:pt x="845" y="297"/>
                  <a:pt x="846" y="298"/>
                </a:cubicBezTo>
                <a:cubicBezTo>
                  <a:pt x="846" y="299"/>
                  <a:pt x="846" y="299"/>
                  <a:pt x="846" y="299"/>
                </a:cubicBezTo>
                <a:cubicBezTo>
                  <a:pt x="845" y="298"/>
                  <a:pt x="843" y="296"/>
                  <a:pt x="842" y="296"/>
                </a:cubicBezTo>
                <a:cubicBezTo>
                  <a:pt x="842" y="296"/>
                  <a:pt x="842" y="296"/>
                  <a:pt x="842" y="296"/>
                </a:cubicBezTo>
                <a:cubicBezTo>
                  <a:pt x="843" y="297"/>
                  <a:pt x="845" y="300"/>
                  <a:pt x="845" y="300"/>
                </a:cubicBezTo>
                <a:cubicBezTo>
                  <a:pt x="844" y="300"/>
                  <a:pt x="842" y="299"/>
                  <a:pt x="842" y="298"/>
                </a:cubicBezTo>
                <a:cubicBezTo>
                  <a:pt x="841" y="298"/>
                  <a:pt x="841" y="297"/>
                  <a:pt x="840" y="297"/>
                </a:cubicBezTo>
                <a:cubicBezTo>
                  <a:pt x="840" y="298"/>
                  <a:pt x="842" y="301"/>
                  <a:pt x="843" y="302"/>
                </a:cubicBezTo>
                <a:cubicBezTo>
                  <a:pt x="841" y="302"/>
                  <a:pt x="841" y="300"/>
                  <a:pt x="840" y="299"/>
                </a:cubicBezTo>
                <a:cubicBezTo>
                  <a:pt x="839" y="300"/>
                  <a:pt x="840" y="301"/>
                  <a:pt x="840" y="301"/>
                </a:cubicBezTo>
                <a:cubicBezTo>
                  <a:pt x="840" y="302"/>
                  <a:pt x="840" y="302"/>
                  <a:pt x="841" y="303"/>
                </a:cubicBezTo>
                <a:cubicBezTo>
                  <a:pt x="838" y="303"/>
                  <a:pt x="837" y="298"/>
                  <a:pt x="836" y="296"/>
                </a:cubicBezTo>
                <a:cubicBezTo>
                  <a:pt x="835" y="295"/>
                  <a:pt x="835" y="294"/>
                  <a:pt x="834" y="293"/>
                </a:cubicBezTo>
                <a:cubicBezTo>
                  <a:pt x="834" y="293"/>
                  <a:pt x="834" y="293"/>
                  <a:pt x="834" y="293"/>
                </a:cubicBezTo>
                <a:cubicBezTo>
                  <a:pt x="835" y="293"/>
                  <a:pt x="837" y="293"/>
                  <a:pt x="838" y="291"/>
                </a:cubicBezTo>
                <a:cubicBezTo>
                  <a:pt x="838" y="290"/>
                  <a:pt x="837" y="289"/>
                  <a:pt x="837" y="288"/>
                </a:cubicBezTo>
                <a:cubicBezTo>
                  <a:pt x="839" y="288"/>
                  <a:pt x="842" y="288"/>
                  <a:pt x="844" y="289"/>
                </a:cubicBezTo>
                <a:cubicBezTo>
                  <a:pt x="847" y="289"/>
                  <a:pt x="850" y="291"/>
                  <a:pt x="853" y="293"/>
                </a:cubicBezTo>
                <a:cubicBezTo>
                  <a:pt x="853" y="293"/>
                  <a:pt x="853" y="293"/>
                  <a:pt x="853" y="293"/>
                </a:cubicBezTo>
                <a:cubicBezTo>
                  <a:pt x="853" y="294"/>
                  <a:pt x="853" y="294"/>
                  <a:pt x="853" y="294"/>
                </a:cubicBezTo>
                <a:cubicBezTo>
                  <a:pt x="851" y="293"/>
                  <a:pt x="849" y="292"/>
                  <a:pt x="847" y="291"/>
                </a:cubicBezTo>
                <a:cubicBezTo>
                  <a:pt x="847" y="291"/>
                  <a:pt x="847" y="291"/>
                  <a:pt x="847" y="291"/>
                </a:cubicBezTo>
                <a:cubicBezTo>
                  <a:pt x="846" y="291"/>
                  <a:pt x="846" y="292"/>
                  <a:pt x="846" y="292"/>
                </a:cubicBezTo>
                <a:cubicBezTo>
                  <a:pt x="848" y="293"/>
                  <a:pt x="849" y="294"/>
                  <a:pt x="851" y="295"/>
                </a:cubicBezTo>
                <a:close/>
                <a:moveTo>
                  <a:pt x="821" y="287"/>
                </a:moveTo>
                <a:cubicBezTo>
                  <a:pt x="821" y="287"/>
                  <a:pt x="821" y="287"/>
                  <a:pt x="821" y="287"/>
                </a:cubicBezTo>
                <a:cubicBezTo>
                  <a:pt x="823" y="288"/>
                  <a:pt x="826" y="289"/>
                  <a:pt x="825" y="293"/>
                </a:cubicBezTo>
                <a:cubicBezTo>
                  <a:pt x="825" y="293"/>
                  <a:pt x="825" y="293"/>
                  <a:pt x="825" y="293"/>
                </a:cubicBezTo>
                <a:cubicBezTo>
                  <a:pt x="824" y="292"/>
                  <a:pt x="822" y="292"/>
                  <a:pt x="822" y="292"/>
                </a:cubicBezTo>
                <a:cubicBezTo>
                  <a:pt x="821" y="291"/>
                  <a:pt x="822" y="290"/>
                  <a:pt x="822" y="290"/>
                </a:cubicBezTo>
                <a:cubicBezTo>
                  <a:pt x="822" y="289"/>
                  <a:pt x="821" y="288"/>
                  <a:pt x="821" y="287"/>
                </a:cubicBezTo>
                <a:close/>
                <a:moveTo>
                  <a:pt x="814" y="285"/>
                </a:moveTo>
                <a:cubicBezTo>
                  <a:pt x="814" y="285"/>
                  <a:pt x="814" y="285"/>
                  <a:pt x="814" y="285"/>
                </a:cubicBezTo>
                <a:cubicBezTo>
                  <a:pt x="814" y="284"/>
                  <a:pt x="814" y="282"/>
                  <a:pt x="814" y="281"/>
                </a:cubicBezTo>
                <a:cubicBezTo>
                  <a:pt x="814" y="280"/>
                  <a:pt x="816" y="280"/>
                  <a:pt x="817" y="279"/>
                </a:cubicBezTo>
                <a:cubicBezTo>
                  <a:pt x="820" y="276"/>
                  <a:pt x="822" y="273"/>
                  <a:pt x="825" y="271"/>
                </a:cubicBezTo>
                <a:cubicBezTo>
                  <a:pt x="826" y="270"/>
                  <a:pt x="827" y="269"/>
                  <a:pt x="828" y="268"/>
                </a:cubicBezTo>
                <a:cubicBezTo>
                  <a:pt x="829" y="270"/>
                  <a:pt x="828" y="273"/>
                  <a:pt x="827" y="274"/>
                </a:cubicBezTo>
                <a:cubicBezTo>
                  <a:pt x="825" y="279"/>
                  <a:pt x="820" y="283"/>
                  <a:pt x="814" y="285"/>
                </a:cubicBezTo>
                <a:close/>
                <a:moveTo>
                  <a:pt x="816" y="288"/>
                </a:moveTo>
                <a:cubicBezTo>
                  <a:pt x="816" y="288"/>
                  <a:pt x="817" y="288"/>
                  <a:pt x="817" y="287"/>
                </a:cubicBezTo>
                <a:cubicBezTo>
                  <a:pt x="818" y="287"/>
                  <a:pt x="818" y="288"/>
                  <a:pt x="819" y="288"/>
                </a:cubicBezTo>
                <a:cubicBezTo>
                  <a:pt x="820" y="288"/>
                  <a:pt x="820" y="290"/>
                  <a:pt x="820" y="292"/>
                </a:cubicBezTo>
                <a:cubicBezTo>
                  <a:pt x="819" y="292"/>
                  <a:pt x="818" y="292"/>
                  <a:pt x="817" y="292"/>
                </a:cubicBezTo>
                <a:cubicBezTo>
                  <a:pt x="816" y="291"/>
                  <a:pt x="816" y="291"/>
                  <a:pt x="816" y="291"/>
                </a:cubicBezTo>
                <a:cubicBezTo>
                  <a:pt x="817" y="290"/>
                  <a:pt x="816" y="289"/>
                  <a:pt x="816" y="288"/>
                </a:cubicBezTo>
                <a:close/>
                <a:moveTo>
                  <a:pt x="769" y="213"/>
                </a:moveTo>
                <a:cubicBezTo>
                  <a:pt x="771" y="215"/>
                  <a:pt x="772" y="217"/>
                  <a:pt x="774" y="217"/>
                </a:cubicBezTo>
                <a:cubicBezTo>
                  <a:pt x="774" y="217"/>
                  <a:pt x="774" y="217"/>
                  <a:pt x="774" y="218"/>
                </a:cubicBezTo>
                <a:cubicBezTo>
                  <a:pt x="774" y="218"/>
                  <a:pt x="774" y="218"/>
                  <a:pt x="774" y="218"/>
                </a:cubicBezTo>
                <a:cubicBezTo>
                  <a:pt x="769" y="217"/>
                  <a:pt x="766" y="215"/>
                  <a:pt x="764" y="210"/>
                </a:cubicBezTo>
                <a:cubicBezTo>
                  <a:pt x="764" y="210"/>
                  <a:pt x="765" y="210"/>
                  <a:pt x="765" y="210"/>
                </a:cubicBezTo>
                <a:cubicBezTo>
                  <a:pt x="765" y="210"/>
                  <a:pt x="765" y="210"/>
                  <a:pt x="765" y="209"/>
                </a:cubicBezTo>
                <a:cubicBezTo>
                  <a:pt x="766" y="210"/>
                  <a:pt x="766" y="210"/>
                  <a:pt x="767" y="210"/>
                </a:cubicBezTo>
                <a:cubicBezTo>
                  <a:pt x="770" y="210"/>
                  <a:pt x="774" y="212"/>
                  <a:pt x="775" y="215"/>
                </a:cubicBezTo>
                <a:cubicBezTo>
                  <a:pt x="774" y="215"/>
                  <a:pt x="774" y="215"/>
                  <a:pt x="774" y="215"/>
                </a:cubicBezTo>
                <a:cubicBezTo>
                  <a:pt x="773" y="215"/>
                  <a:pt x="771" y="213"/>
                  <a:pt x="770" y="212"/>
                </a:cubicBezTo>
                <a:cubicBezTo>
                  <a:pt x="769" y="213"/>
                  <a:pt x="769" y="213"/>
                  <a:pt x="769" y="213"/>
                </a:cubicBezTo>
                <a:close/>
                <a:moveTo>
                  <a:pt x="768" y="220"/>
                </a:moveTo>
                <a:cubicBezTo>
                  <a:pt x="770" y="220"/>
                  <a:pt x="771" y="220"/>
                  <a:pt x="773" y="221"/>
                </a:cubicBezTo>
                <a:cubicBezTo>
                  <a:pt x="773" y="221"/>
                  <a:pt x="773" y="221"/>
                  <a:pt x="773" y="221"/>
                </a:cubicBezTo>
                <a:cubicBezTo>
                  <a:pt x="772" y="221"/>
                  <a:pt x="766" y="223"/>
                  <a:pt x="765" y="224"/>
                </a:cubicBezTo>
                <a:cubicBezTo>
                  <a:pt x="765" y="224"/>
                  <a:pt x="765" y="224"/>
                  <a:pt x="765" y="224"/>
                </a:cubicBezTo>
                <a:cubicBezTo>
                  <a:pt x="768" y="224"/>
                  <a:pt x="770" y="223"/>
                  <a:pt x="773" y="223"/>
                </a:cubicBezTo>
                <a:cubicBezTo>
                  <a:pt x="773" y="223"/>
                  <a:pt x="773" y="223"/>
                  <a:pt x="773" y="223"/>
                </a:cubicBezTo>
                <a:cubicBezTo>
                  <a:pt x="770" y="227"/>
                  <a:pt x="762" y="228"/>
                  <a:pt x="758" y="226"/>
                </a:cubicBezTo>
                <a:cubicBezTo>
                  <a:pt x="758" y="226"/>
                  <a:pt x="758" y="226"/>
                  <a:pt x="758" y="226"/>
                </a:cubicBezTo>
                <a:cubicBezTo>
                  <a:pt x="760" y="223"/>
                  <a:pt x="761" y="222"/>
                  <a:pt x="766" y="221"/>
                </a:cubicBezTo>
                <a:cubicBezTo>
                  <a:pt x="767" y="220"/>
                  <a:pt x="767" y="220"/>
                  <a:pt x="768" y="220"/>
                </a:cubicBezTo>
                <a:close/>
                <a:moveTo>
                  <a:pt x="775" y="225"/>
                </a:moveTo>
                <a:cubicBezTo>
                  <a:pt x="775" y="227"/>
                  <a:pt x="773" y="229"/>
                  <a:pt x="773" y="230"/>
                </a:cubicBezTo>
                <a:cubicBezTo>
                  <a:pt x="774" y="230"/>
                  <a:pt x="774" y="230"/>
                  <a:pt x="774" y="230"/>
                </a:cubicBezTo>
                <a:cubicBezTo>
                  <a:pt x="775" y="229"/>
                  <a:pt x="776" y="228"/>
                  <a:pt x="777" y="226"/>
                </a:cubicBezTo>
                <a:cubicBezTo>
                  <a:pt x="777" y="226"/>
                  <a:pt x="777" y="226"/>
                  <a:pt x="777" y="226"/>
                </a:cubicBezTo>
                <a:cubicBezTo>
                  <a:pt x="777" y="226"/>
                  <a:pt x="777" y="226"/>
                  <a:pt x="777" y="226"/>
                </a:cubicBezTo>
                <a:cubicBezTo>
                  <a:pt x="778" y="230"/>
                  <a:pt x="775" y="233"/>
                  <a:pt x="773" y="235"/>
                </a:cubicBezTo>
                <a:cubicBezTo>
                  <a:pt x="772" y="236"/>
                  <a:pt x="771" y="237"/>
                  <a:pt x="771" y="237"/>
                </a:cubicBezTo>
                <a:cubicBezTo>
                  <a:pt x="770" y="237"/>
                  <a:pt x="770" y="237"/>
                  <a:pt x="770" y="237"/>
                </a:cubicBezTo>
                <a:cubicBezTo>
                  <a:pt x="770" y="232"/>
                  <a:pt x="771" y="228"/>
                  <a:pt x="775" y="225"/>
                </a:cubicBezTo>
                <a:close/>
                <a:moveTo>
                  <a:pt x="795" y="242"/>
                </a:moveTo>
                <a:cubicBezTo>
                  <a:pt x="796" y="244"/>
                  <a:pt x="798" y="245"/>
                  <a:pt x="800" y="246"/>
                </a:cubicBezTo>
                <a:cubicBezTo>
                  <a:pt x="800" y="247"/>
                  <a:pt x="800" y="253"/>
                  <a:pt x="800" y="254"/>
                </a:cubicBezTo>
                <a:cubicBezTo>
                  <a:pt x="800" y="254"/>
                  <a:pt x="800" y="254"/>
                  <a:pt x="800" y="254"/>
                </a:cubicBezTo>
                <a:cubicBezTo>
                  <a:pt x="796" y="249"/>
                  <a:pt x="789" y="242"/>
                  <a:pt x="783" y="240"/>
                </a:cubicBezTo>
                <a:cubicBezTo>
                  <a:pt x="781" y="239"/>
                  <a:pt x="780" y="238"/>
                  <a:pt x="778" y="238"/>
                </a:cubicBezTo>
                <a:cubicBezTo>
                  <a:pt x="776" y="238"/>
                  <a:pt x="775" y="238"/>
                  <a:pt x="774" y="237"/>
                </a:cubicBezTo>
                <a:cubicBezTo>
                  <a:pt x="774" y="237"/>
                  <a:pt x="774" y="237"/>
                  <a:pt x="774" y="237"/>
                </a:cubicBezTo>
                <a:cubicBezTo>
                  <a:pt x="777" y="236"/>
                  <a:pt x="777" y="232"/>
                  <a:pt x="779" y="230"/>
                </a:cubicBezTo>
                <a:cubicBezTo>
                  <a:pt x="780" y="231"/>
                  <a:pt x="780" y="233"/>
                  <a:pt x="781" y="234"/>
                </a:cubicBezTo>
                <a:cubicBezTo>
                  <a:pt x="782" y="236"/>
                  <a:pt x="786" y="238"/>
                  <a:pt x="787" y="239"/>
                </a:cubicBezTo>
                <a:cubicBezTo>
                  <a:pt x="788" y="239"/>
                  <a:pt x="788" y="239"/>
                  <a:pt x="788" y="239"/>
                </a:cubicBezTo>
                <a:cubicBezTo>
                  <a:pt x="788" y="236"/>
                  <a:pt x="789" y="233"/>
                  <a:pt x="789" y="229"/>
                </a:cubicBezTo>
                <a:cubicBezTo>
                  <a:pt x="789" y="229"/>
                  <a:pt x="789" y="229"/>
                  <a:pt x="789" y="229"/>
                </a:cubicBezTo>
                <a:cubicBezTo>
                  <a:pt x="791" y="231"/>
                  <a:pt x="794" y="231"/>
                  <a:pt x="797" y="231"/>
                </a:cubicBezTo>
                <a:cubicBezTo>
                  <a:pt x="797" y="231"/>
                  <a:pt x="797" y="231"/>
                  <a:pt x="797" y="231"/>
                </a:cubicBezTo>
                <a:cubicBezTo>
                  <a:pt x="795" y="233"/>
                  <a:pt x="793" y="239"/>
                  <a:pt x="795" y="242"/>
                </a:cubicBezTo>
                <a:close/>
                <a:moveTo>
                  <a:pt x="821" y="263"/>
                </a:moveTo>
                <a:cubicBezTo>
                  <a:pt x="822" y="262"/>
                  <a:pt x="824" y="260"/>
                  <a:pt x="826" y="259"/>
                </a:cubicBezTo>
                <a:cubicBezTo>
                  <a:pt x="828" y="261"/>
                  <a:pt x="827" y="264"/>
                  <a:pt x="826" y="266"/>
                </a:cubicBezTo>
                <a:cubicBezTo>
                  <a:pt x="824" y="269"/>
                  <a:pt x="822" y="271"/>
                  <a:pt x="820" y="274"/>
                </a:cubicBezTo>
                <a:cubicBezTo>
                  <a:pt x="817" y="276"/>
                  <a:pt x="815" y="278"/>
                  <a:pt x="813" y="280"/>
                </a:cubicBezTo>
                <a:cubicBezTo>
                  <a:pt x="813" y="280"/>
                  <a:pt x="813" y="280"/>
                  <a:pt x="813" y="280"/>
                </a:cubicBezTo>
                <a:cubicBezTo>
                  <a:pt x="813" y="278"/>
                  <a:pt x="813" y="276"/>
                  <a:pt x="812" y="275"/>
                </a:cubicBezTo>
                <a:cubicBezTo>
                  <a:pt x="815" y="271"/>
                  <a:pt x="818" y="267"/>
                  <a:pt x="821" y="263"/>
                </a:cubicBezTo>
                <a:close/>
                <a:moveTo>
                  <a:pt x="812" y="272"/>
                </a:moveTo>
                <a:cubicBezTo>
                  <a:pt x="811" y="272"/>
                  <a:pt x="812" y="272"/>
                  <a:pt x="811" y="272"/>
                </a:cubicBezTo>
                <a:cubicBezTo>
                  <a:pt x="811" y="272"/>
                  <a:pt x="810" y="268"/>
                  <a:pt x="810" y="268"/>
                </a:cubicBezTo>
                <a:cubicBezTo>
                  <a:pt x="811" y="266"/>
                  <a:pt x="813" y="263"/>
                  <a:pt x="814" y="261"/>
                </a:cubicBezTo>
                <a:cubicBezTo>
                  <a:pt x="816" y="259"/>
                  <a:pt x="817" y="256"/>
                  <a:pt x="819" y="253"/>
                </a:cubicBezTo>
                <a:cubicBezTo>
                  <a:pt x="820" y="251"/>
                  <a:pt x="821" y="249"/>
                  <a:pt x="823" y="248"/>
                </a:cubicBezTo>
                <a:cubicBezTo>
                  <a:pt x="824" y="249"/>
                  <a:pt x="825" y="253"/>
                  <a:pt x="825" y="255"/>
                </a:cubicBezTo>
                <a:cubicBezTo>
                  <a:pt x="824" y="258"/>
                  <a:pt x="822" y="260"/>
                  <a:pt x="820" y="262"/>
                </a:cubicBezTo>
                <a:cubicBezTo>
                  <a:pt x="818" y="264"/>
                  <a:pt x="816" y="267"/>
                  <a:pt x="814" y="269"/>
                </a:cubicBezTo>
                <a:cubicBezTo>
                  <a:pt x="813" y="270"/>
                  <a:pt x="812" y="271"/>
                  <a:pt x="812" y="272"/>
                </a:cubicBezTo>
                <a:close/>
                <a:moveTo>
                  <a:pt x="826" y="232"/>
                </a:moveTo>
                <a:cubicBezTo>
                  <a:pt x="826" y="232"/>
                  <a:pt x="827" y="232"/>
                  <a:pt x="828" y="232"/>
                </a:cubicBezTo>
                <a:cubicBezTo>
                  <a:pt x="828" y="233"/>
                  <a:pt x="829" y="234"/>
                  <a:pt x="830" y="235"/>
                </a:cubicBezTo>
                <a:cubicBezTo>
                  <a:pt x="830" y="237"/>
                  <a:pt x="828" y="238"/>
                  <a:pt x="826" y="239"/>
                </a:cubicBezTo>
                <a:cubicBezTo>
                  <a:pt x="822" y="239"/>
                  <a:pt x="821" y="233"/>
                  <a:pt x="826" y="232"/>
                </a:cubicBezTo>
                <a:close/>
                <a:moveTo>
                  <a:pt x="823" y="230"/>
                </a:moveTo>
                <a:cubicBezTo>
                  <a:pt x="819" y="230"/>
                  <a:pt x="818" y="224"/>
                  <a:pt x="823" y="223"/>
                </a:cubicBezTo>
                <a:cubicBezTo>
                  <a:pt x="823" y="223"/>
                  <a:pt x="823" y="223"/>
                  <a:pt x="823" y="223"/>
                </a:cubicBezTo>
                <a:cubicBezTo>
                  <a:pt x="824" y="225"/>
                  <a:pt x="825" y="227"/>
                  <a:pt x="826" y="229"/>
                </a:cubicBezTo>
                <a:cubicBezTo>
                  <a:pt x="825" y="229"/>
                  <a:pt x="824" y="230"/>
                  <a:pt x="823" y="230"/>
                </a:cubicBezTo>
                <a:close/>
                <a:moveTo>
                  <a:pt x="822" y="243"/>
                </a:moveTo>
                <a:cubicBezTo>
                  <a:pt x="822" y="245"/>
                  <a:pt x="819" y="248"/>
                  <a:pt x="818" y="250"/>
                </a:cubicBezTo>
                <a:cubicBezTo>
                  <a:pt x="815" y="255"/>
                  <a:pt x="812" y="260"/>
                  <a:pt x="810" y="266"/>
                </a:cubicBezTo>
                <a:cubicBezTo>
                  <a:pt x="810" y="266"/>
                  <a:pt x="809" y="266"/>
                  <a:pt x="809" y="266"/>
                </a:cubicBezTo>
                <a:cubicBezTo>
                  <a:pt x="809" y="264"/>
                  <a:pt x="808" y="263"/>
                  <a:pt x="808" y="262"/>
                </a:cubicBezTo>
                <a:cubicBezTo>
                  <a:pt x="808" y="260"/>
                  <a:pt x="809" y="258"/>
                  <a:pt x="810" y="256"/>
                </a:cubicBezTo>
                <a:cubicBezTo>
                  <a:pt x="811" y="252"/>
                  <a:pt x="813" y="247"/>
                  <a:pt x="815" y="243"/>
                </a:cubicBezTo>
                <a:cubicBezTo>
                  <a:pt x="816" y="241"/>
                  <a:pt x="817" y="239"/>
                  <a:pt x="819" y="237"/>
                </a:cubicBezTo>
                <a:cubicBezTo>
                  <a:pt x="819" y="238"/>
                  <a:pt x="822" y="242"/>
                  <a:pt x="822" y="243"/>
                </a:cubicBezTo>
                <a:close/>
                <a:moveTo>
                  <a:pt x="783" y="256"/>
                </a:moveTo>
                <a:cubicBezTo>
                  <a:pt x="786" y="257"/>
                  <a:pt x="788" y="259"/>
                  <a:pt x="790" y="263"/>
                </a:cubicBezTo>
                <a:cubicBezTo>
                  <a:pt x="791" y="264"/>
                  <a:pt x="791" y="267"/>
                  <a:pt x="792" y="269"/>
                </a:cubicBezTo>
                <a:cubicBezTo>
                  <a:pt x="792" y="270"/>
                  <a:pt x="794" y="275"/>
                  <a:pt x="793" y="276"/>
                </a:cubicBezTo>
                <a:cubicBezTo>
                  <a:pt x="792" y="275"/>
                  <a:pt x="789" y="275"/>
                  <a:pt x="789" y="274"/>
                </a:cubicBezTo>
                <a:cubicBezTo>
                  <a:pt x="788" y="270"/>
                  <a:pt x="788" y="270"/>
                  <a:pt x="788" y="270"/>
                </a:cubicBezTo>
                <a:cubicBezTo>
                  <a:pt x="786" y="267"/>
                  <a:pt x="785" y="264"/>
                  <a:pt x="784" y="260"/>
                </a:cubicBezTo>
                <a:cubicBezTo>
                  <a:pt x="783" y="259"/>
                  <a:pt x="783" y="258"/>
                  <a:pt x="783" y="257"/>
                </a:cubicBezTo>
                <a:cubicBezTo>
                  <a:pt x="783" y="256"/>
                  <a:pt x="783" y="256"/>
                  <a:pt x="783" y="256"/>
                </a:cubicBezTo>
                <a:close/>
                <a:moveTo>
                  <a:pt x="783" y="246"/>
                </a:moveTo>
                <a:cubicBezTo>
                  <a:pt x="784" y="246"/>
                  <a:pt x="785" y="246"/>
                  <a:pt x="786" y="247"/>
                </a:cubicBezTo>
                <a:cubicBezTo>
                  <a:pt x="787" y="249"/>
                  <a:pt x="786" y="252"/>
                  <a:pt x="784" y="252"/>
                </a:cubicBezTo>
                <a:cubicBezTo>
                  <a:pt x="780" y="252"/>
                  <a:pt x="779" y="247"/>
                  <a:pt x="783" y="246"/>
                </a:cubicBezTo>
                <a:close/>
                <a:moveTo>
                  <a:pt x="791" y="257"/>
                </a:moveTo>
                <a:cubicBezTo>
                  <a:pt x="788" y="257"/>
                  <a:pt x="787" y="252"/>
                  <a:pt x="790" y="251"/>
                </a:cubicBezTo>
                <a:cubicBezTo>
                  <a:pt x="792" y="251"/>
                  <a:pt x="793" y="251"/>
                  <a:pt x="793" y="252"/>
                </a:cubicBezTo>
                <a:cubicBezTo>
                  <a:pt x="794" y="254"/>
                  <a:pt x="793" y="257"/>
                  <a:pt x="791" y="257"/>
                </a:cubicBezTo>
                <a:close/>
                <a:moveTo>
                  <a:pt x="795" y="257"/>
                </a:moveTo>
                <a:cubicBezTo>
                  <a:pt x="796" y="257"/>
                  <a:pt x="797" y="257"/>
                  <a:pt x="798" y="258"/>
                </a:cubicBezTo>
                <a:cubicBezTo>
                  <a:pt x="799" y="260"/>
                  <a:pt x="797" y="262"/>
                  <a:pt x="795" y="262"/>
                </a:cubicBezTo>
                <a:cubicBezTo>
                  <a:pt x="793" y="262"/>
                  <a:pt x="792" y="259"/>
                  <a:pt x="795" y="257"/>
                </a:cubicBezTo>
                <a:close/>
                <a:moveTo>
                  <a:pt x="793" y="264"/>
                </a:moveTo>
                <a:cubicBezTo>
                  <a:pt x="793" y="264"/>
                  <a:pt x="793" y="264"/>
                  <a:pt x="793" y="264"/>
                </a:cubicBezTo>
                <a:cubicBezTo>
                  <a:pt x="797" y="266"/>
                  <a:pt x="801" y="271"/>
                  <a:pt x="801" y="277"/>
                </a:cubicBezTo>
                <a:cubicBezTo>
                  <a:pt x="801" y="278"/>
                  <a:pt x="802" y="280"/>
                  <a:pt x="802" y="282"/>
                </a:cubicBezTo>
                <a:cubicBezTo>
                  <a:pt x="802" y="282"/>
                  <a:pt x="802" y="282"/>
                  <a:pt x="802" y="282"/>
                </a:cubicBezTo>
                <a:cubicBezTo>
                  <a:pt x="801" y="280"/>
                  <a:pt x="798" y="279"/>
                  <a:pt x="797" y="277"/>
                </a:cubicBezTo>
                <a:lnTo>
                  <a:pt x="793" y="264"/>
                </a:lnTo>
                <a:close/>
                <a:moveTo>
                  <a:pt x="800" y="262"/>
                </a:moveTo>
                <a:cubicBezTo>
                  <a:pt x="801" y="262"/>
                  <a:pt x="801" y="262"/>
                  <a:pt x="801" y="262"/>
                </a:cubicBezTo>
                <a:cubicBezTo>
                  <a:pt x="802" y="263"/>
                  <a:pt x="804" y="265"/>
                  <a:pt x="804" y="268"/>
                </a:cubicBezTo>
                <a:cubicBezTo>
                  <a:pt x="804" y="272"/>
                  <a:pt x="805" y="280"/>
                  <a:pt x="808" y="284"/>
                </a:cubicBezTo>
                <a:cubicBezTo>
                  <a:pt x="808" y="284"/>
                  <a:pt x="808" y="284"/>
                  <a:pt x="808" y="284"/>
                </a:cubicBezTo>
                <a:cubicBezTo>
                  <a:pt x="807" y="284"/>
                  <a:pt x="807" y="283"/>
                  <a:pt x="807" y="283"/>
                </a:cubicBezTo>
                <a:cubicBezTo>
                  <a:pt x="805" y="281"/>
                  <a:pt x="805" y="278"/>
                  <a:pt x="804" y="276"/>
                </a:cubicBezTo>
                <a:cubicBezTo>
                  <a:pt x="803" y="274"/>
                  <a:pt x="803" y="274"/>
                  <a:pt x="803" y="274"/>
                </a:cubicBezTo>
                <a:cubicBezTo>
                  <a:pt x="801" y="271"/>
                  <a:pt x="800" y="265"/>
                  <a:pt x="800" y="262"/>
                </a:cubicBezTo>
                <a:close/>
                <a:moveTo>
                  <a:pt x="815" y="237"/>
                </a:moveTo>
                <a:cubicBezTo>
                  <a:pt x="814" y="239"/>
                  <a:pt x="813" y="240"/>
                  <a:pt x="812" y="242"/>
                </a:cubicBezTo>
                <a:cubicBezTo>
                  <a:pt x="810" y="248"/>
                  <a:pt x="807" y="254"/>
                  <a:pt x="806" y="260"/>
                </a:cubicBezTo>
                <a:cubicBezTo>
                  <a:pt x="806" y="260"/>
                  <a:pt x="806" y="260"/>
                  <a:pt x="806" y="260"/>
                </a:cubicBezTo>
                <a:cubicBezTo>
                  <a:pt x="805" y="259"/>
                  <a:pt x="804" y="258"/>
                  <a:pt x="804" y="257"/>
                </a:cubicBezTo>
                <a:cubicBezTo>
                  <a:pt x="804" y="256"/>
                  <a:pt x="804" y="254"/>
                  <a:pt x="804" y="252"/>
                </a:cubicBezTo>
                <a:cubicBezTo>
                  <a:pt x="804" y="250"/>
                  <a:pt x="805" y="248"/>
                  <a:pt x="805" y="247"/>
                </a:cubicBezTo>
                <a:cubicBezTo>
                  <a:pt x="807" y="243"/>
                  <a:pt x="808" y="239"/>
                  <a:pt x="810" y="235"/>
                </a:cubicBezTo>
                <a:cubicBezTo>
                  <a:pt x="811" y="234"/>
                  <a:pt x="812" y="232"/>
                  <a:pt x="814" y="230"/>
                </a:cubicBezTo>
                <a:cubicBezTo>
                  <a:pt x="814" y="231"/>
                  <a:pt x="817" y="233"/>
                  <a:pt x="816" y="235"/>
                </a:cubicBezTo>
                <a:cubicBezTo>
                  <a:pt x="816" y="235"/>
                  <a:pt x="816" y="236"/>
                  <a:pt x="815" y="237"/>
                </a:cubicBezTo>
                <a:close/>
                <a:moveTo>
                  <a:pt x="806" y="234"/>
                </a:moveTo>
                <a:cubicBezTo>
                  <a:pt x="805" y="237"/>
                  <a:pt x="803" y="239"/>
                  <a:pt x="802" y="242"/>
                </a:cubicBezTo>
                <a:cubicBezTo>
                  <a:pt x="802" y="242"/>
                  <a:pt x="802" y="242"/>
                  <a:pt x="802" y="242"/>
                </a:cubicBezTo>
                <a:cubicBezTo>
                  <a:pt x="802" y="242"/>
                  <a:pt x="802" y="242"/>
                  <a:pt x="802" y="242"/>
                </a:cubicBezTo>
                <a:cubicBezTo>
                  <a:pt x="802" y="241"/>
                  <a:pt x="801" y="240"/>
                  <a:pt x="801" y="239"/>
                </a:cubicBezTo>
                <a:cubicBezTo>
                  <a:pt x="800" y="239"/>
                  <a:pt x="800" y="239"/>
                  <a:pt x="799" y="238"/>
                </a:cubicBezTo>
                <a:cubicBezTo>
                  <a:pt x="800" y="237"/>
                  <a:pt x="802" y="237"/>
                  <a:pt x="802" y="236"/>
                </a:cubicBezTo>
                <a:cubicBezTo>
                  <a:pt x="804" y="234"/>
                  <a:pt x="803" y="232"/>
                  <a:pt x="807" y="231"/>
                </a:cubicBezTo>
                <a:cubicBezTo>
                  <a:pt x="807" y="231"/>
                  <a:pt x="808" y="231"/>
                  <a:pt x="808" y="231"/>
                </a:cubicBezTo>
                <a:cubicBezTo>
                  <a:pt x="808" y="231"/>
                  <a:pt x="808" y="231"/>
                  <a:pt x="808" y="231"/>
                </a:cubicBezTo>
                <a:cubicBezTo>
                  <a:pt x="808" y="232"/>
                  <a:pt x="807" y="233"/>
                  <a:pt x="806" y="234"/>
                </a:cubicBezTo>
                <a:close/>
                <a:moveTo>
                  <a:pt x="779" y="221"/>
                </a:moveTo>
                <a:cubicBezTo>
                  <a:pt x="779" y="221"/>
                  <a:pt x="779" y="221"/>
                  <a:pt x="780" y="221"/>
                </a:cubicBezTo>
                <a:cubicBezTo>
                  <a:pt x="780" y="222"/>
                  <a:pt x="780" y="223"/>
                  <a:pt x="780" y="223"/>
                </a:cubicBezTo>
                <a:cubicBezTo>
                  <a:pt x="779" y="223"/>
                  <a:pt x="779" y="223"/>
                  <a:pt x="779" y="223"/>
                </a:cubicBezTo>
                <a:cubicBezTo>
                  <a:pt x="778" y="223"/>
                  <a:pt x="777" y="223"/>
                  <a:pt x="777" y="222"/>
                </a:cubicBezTo>
                <a:cubicBezTo>
                  <a:pt x="777" y="221"/>
                  <a:pt x="778" y="221"/>
                  <a:pt x="779" y="221"/>
                </a:cubicBezTo>
                <a:close/>
                <a:moveTo>
                  <a:pt x="777" y="218"/>
                </a:moveTo>
                <a:cubicBezTo>
                  <a:pt x="777" y="217"/>
                  <a:pt x="778" y="217"/>
                  <a:pt x="778" y="216"/>
                </a:cubicBezTo>
                <a:cubicBezTo>
                  <a:pt x="779" y="216"/>
                  <a:pt x="779" y="217"/>
                  <a:pt x="780" y="217"/>
                </a:cubicBezTo>
                <a:cubicBezTo>
                  <a:pt x="780" y="217"/>
                  <a:pt x="780" y="217"/>
                  <a:pt x="780" y="218"/>
                </a:cubicBezTo>
                <a:cubicBezTo>
                  <a:pt x="780" y="218"/>
                  <a:pt x="780" y="219"/>
                  <a:pt x="779" y="219"/>
                </a:cubicBezTo>
                <a:cubicBezTo>
                  <a:pt x="779" y="219"/>
                  <a:pt x="779" y="219"/>
                  <a:pt x="778" y="219"/>
                </a:cubicBezTo>
                <a:cubicBezTo>
                  <a:pt x="778" y="219"/>
                  <a:pt x="778" y="219"/>
                  <a:pt x="778" y="219"/>
                </a:cubicBezTo>
                <a:cubicBezTo>
                  <a:pt x="777" y="218"/>
                  <a:pt x="777" y="218"/>
                  <a:pt x="777" y="218"/>
                </a:cubicBezTo>
                <a:close/>
                <a:moveTo>
                  <a:pt x="786" y="222"/>
                </a:moveTo>
                <a:cubicBezTo>
                  <a:pt x="787" y="221"/>
                  <a:pt x="787" y="221"/>
                  <a:pt x="787" y="221"/>
                </a:cubicBezTo>
                <a:cubicBezTo>
                  <a:pt x="789" y="222"/>
                  <a:pt x="792" y="222"/>
                  <a:pt x="794" y="222"/>
                </a:cubicBezTo>
                <a:cubicBezTo>
                  <a:pt x="793" y="221"/>
                  <a:pt x="788" y="221"/>
                  <a:pt x="787" y="220"/>
                </a:cubicBezTo>
                <a:cubicBezTo>
                  <a:pt x="787" y="220"/>
                  <a:pt x="787" y="220"/>
                  <a:pt x="787" y="220"/>
                </a:cubicBezTo>
                <a:cubicBezTo>
                  <a:pt x="787" y="219"/>
                  <a:pt x="787" y="219"/>
                  <a:pt x="788" y="219"/>
                </a:cubicBezTo>
                <a:cubicBezTo>
                  <a:pt x="788" y="219"/>
                  <a:pt x="789" y="219"/>
                  <a:pt x="790" y="219"/>
                </a:cubicBezTo>
                <a:cubicBezTo>
                  <a:pt x="791" y="219"/>
                  <a:pt x="792" y="219"/>
                  <a:pt x="793" y="219"/>
                </a:cubicBezTo>
                <a:cubicBezTo>
                  <a:pt x="796" y="219"/>
                  <a:pt x="799" y="221"/>
                  <a:pt x="801" y="223"/>
                </a:cubicBezTo>
                <a:cubicBezTo>
                  <a:pt x="801" y="223"/>
                  <a:pt x="801" y="223"/>
                  <a:pt x="801" y="223"/>
                </a:cubicBezTo>
                <a:cubicBezTo>
                  <a:pt x="796" y="225"/>
                  <a:pt x="788" y="225"/>
                  <a:pt x="786" y="222"/>
                </a:cubicBezTo>
                <a:close/>
                <a:moveTo>
                  <a:pt x="786" y="216"/>
                </a:moveTo>
                <a:cubicBezTo>
                  <a:pt x="786" y="216"/>
                  <a:pt x="786" y="216"/>
                  <a:pt x="786" y="216"/>
                </a:cubicBezTo>
                <a:cubicBezTo>
                  <a:pt x="787" y="214"/>
                  <a:pt x="792" y="211"/>
                  <a:pt x="792" y="210"/>
                </a:cubicBezTo>
                <a:cubicBezTo>
                  <a:pt x="792" y="210"/>
                  <a:pt x="792" y="210"/>
                  <a:pt x="792" y="210"/>
                </a:cubicBezTo>
                <a:cubicBezTo>
                  <a:pt x="791" y="210"/>
                  <a:pt x="786" y="214"/>
                  <a:pt x="784" y="214"/>
                </a:cubicBezTo>
                <a:cubicBezTo>
                  <a:pt x="784" y="214"/>
                  <a:pt x="784" y="214"/>
                  <a:pt x="784" y="214"/>
                </a:cubicBezTo>
                <a:cubicBezTo>
                  <a:pt x="785" y="211"/>
                  <a:pt x="790" y="208"/>
                  <a:pt x="794" y="207"/>
                </a:cubicBezTo>
                <a:cubicBezTo>
                  <a:pt x="795" y="207"/>
                  <a:pt x="796" y="207"/>
                  <a:pt x="796" y="207"/>
                </a:cubicBezTo>
                <a:cubicBezTo>
                  <a:pt x="796" y="207"/>
                  <a:pt x="796" y="207"/>
                  <a:pt x="796" y="207"/>
                </a:cubicBezTo>
                <a:cubicBezTo>
                  <a:pt x="796" y="208"/>
                  <a:pt x="796" y="209"/>
                  <a:pt x="795" y="210"/>
                </a:cubicBezTo>
                <a:cubicBezTo>
                  <a:pt x="794" y="212"/>
                  <a:pt x="793" y="214"/>
                  <a:pt x="790" y="215"/>
                </a:cubicBezTo>
                <a:cubicBezTo>
                  <a:pt x="789" y="216"/>
                  <a:pt x="787" y="216"/>
                  <a:pt x="786" y="216"/>
                </a:cubicBezTo>
                <a:close/>
                <a:moveTo>
                  <a:pt x="786" y="235"/>
                </a:moveTo>
                <a:cubicBezTo>
                  <a:pt x="786" y="235"/>
                  <a:pt x="786" y="235"/>
                  <a:pt x="786" y="235"/>
                </a:cubicBezTo>
                <a:cubicBezTo>
                  <a:pt x="783" y="234"/>
                  <a:pt x="781" y="232"/>
                  <a:pt x="781" y="228"/>
                </a:cubicBezTo>
                <a:cubicBezTo>
                  <a:pt x="781" y="227"/>
                  <a:pt x="781" y="226"/>
                  <a:pt x="781" y="225"/>
                </a:cubicBezTo>
                <a:cubicBezTo>
                  <a:pt x="782" y="226"/>
                  <a:pt x="783" y="229"/>
                  <a:pt x="784" y="230"/>
                </a:cubicBezTo>
                <a:cubicBezTo>
                  <a:pt x="784" y="230"/>
                  <a:pt x="784" y="230"/>
                  <a:pt x="784" y="230"/>
                </a:cubicBezTo>
                <a:cubicBezTo>
                  <a:pt x="784" y="230"/>
                  <a:pt x="784" y="230"/>
                  <a:pt x="784" y="230"/>
                </a:cubicBezTo>
                <a:cubicBezTo>
                  <a:pt x="784" y="229"/>
                  <a:pt x="782" y="225"/>
                  <a:pt x="783" y="225"/>
                </a:cubicBezTo>
                <a:cubicBezTo>
                  <a:pt x="787" y="227"/>
                  <a:pt x="787" y="230"/>
                  <a:pt x="786" y="235"/>
                </a:cubicBezTo>
                <a:close/>
                <a:moveTo>
                  <a:pt x="783" y="220"/>
                </a:moveTo>
                <a:cubicBezTo>
                  <a:pt x="782" y="221"/>
                  <a:pt x="782" y="221"/>
                  <a:pt x="781" y="221"/>
                </a:cubicBezTo>
                <a:cubicBezTo>
                  <a:pt x="781" y="220"/>
                  <a:pt x="781" y="220"/>
                  <a:pt x="781" y="220"/>
                </a:cubicBezTo>
                <a:cubicBezTo>
                  <a:pt x="781" y="219"/>
                  <a:pt x="781" y="218"/>
                  <a:pt x="782" y="218"/>
                </a:cubicBezTo>
                <a:cubicBezTo>
                  <a:pt x="784" y="218"/>
                  <a:pt x="784" y="219"/>
                  <a:pt x="783" y="220"/>
                </a:cubicBezTo>
                <a:close/>
                <a:moveTo>
                  <a:pt x="782" y="211"/>
                </a:moveTo>
                <a:cubicBezTo>
                  <a:pt x="782" y="212"/>
                  <a:pt x="782" y="213"/>
                  <a:pt x="781" y="213"/>
                </a:cubicBezTo>
                <a:cubicBezTo>
                  <a:pt x="781" y="213"/>
                  <a:pt x="781" y="213"/>
                  <a:pt x="781" y="213"/>
                </a:cubicBezTo>
                <a:cubicBezTo>
                  <a:pt x="781" y="212"/>
                  <a:pt x="780" y="207"/>
                  <a:pt x="779" y="206"/>
                </a:cubicBezTo>
                <a:cubicBezTo>
                  <a:pt x="779" y="206"/>
                  <a:pt x="779" y="206"/>
                  <a:pt x="779" y="206"/>
                </a:cubicBezTo>
                <a:cubicBezTo>
                  <a:pt x="779" y="206"/>
                  <a:pt x="779" y="206"/>
                  <a:pt x="779" y="206"/>
                </a:cubicBezTo>
                <a:cubicBezTo>
                  <a:pt x="779" y="209"/>
                  <a:pt x="779" y="211"/>
                  <a:pt x="779" y="214"/>
                </a:cubicBezTo>
                <a:cubicBezTo>
                  <a:pt x="779" y="214"/>
                  <a:pt x="778" y="214"/>
                  <a:pt x="778" y="214"/>
                </a:cubicBezTo>
                <a:cubicBezTo>
                  <a:pt x="778" y="213"/>
                  <a:pt x="777" y="211"/>
                  <a:pt x="777" y="210"/>
                </a:cubicBezTo>
                <a:cubicBezTo>
                  <a:pt x="776" y="207"/>
                  <a:pt x="777" y="202"/>
                  <a:pt x="779" y="200"/>
                </a:cubicBezTo>
                <a:cubicBezTo>
                  <a:pt x="779" y="200"/>
                  <a:pt x="779" y="200"/>
                  <a:pt x="779" y="200"/>
                </a:cubicBezTo>
                <a:cubicBezTo>
                  <a:pt x="781" y="204"/>
                  <a:pt x="782" y="208"/>
                  <a:pt x="782" y="211"/>
                </a:cubicBezTo>
                <a:close/>
                <a:moveTo>
                  <a:pt x="774" y="242"/>
                </a:moveTo>
                <a:cubicBezTo>
                  <a:pt x="775" y="242"/>
                  <a:pt x="776" y="242"/>
                  <a:pt x="777" y="243"/>
                </a:cubicBezTo>
                <a:cubicBezTo>
                  <a:pt x="778" y="245"/>
                  <a:pt x="777" y="247"/>
                  <a:pt x="775" y="248"/>
                </a:cubicBezTo>
                <a:cubicBezTo>
                  <a:pt x="771" y="248"/>
                  <a:pt x="770" y="243"/>
                  <a:pt x="774" y="242"/>
                </a:cubicBezTo>
                <a:close/>
                <a:moveTo>
                  <a:pt x="773" y="251"/>
                </a:moveTo>
                <a:cubicBezTo>
                  <a:pt x="774" y="251"/>
                  <a:pt x="774" y="252"/>
                  <a:pt x="775" y="252"/>
                </a:cubicBezTo>
                <a:cubicBezTo>
                  <a:pt x="777" y="252"/>
                  <a:pt x="778" y="254"/>
                  <a:pt x="779" y="255"/>
                </a:cubicBezTo>
                <a:cubicBezTo>
                  <a:pt x="782" y="258"/>
                  <a:pt x="782" y="263"/>
                  <a:pt x="784" y="266"/>
                </a:cubicBezTo>
                <a:cubicBezTo>
                  <a:pt x="784" y="267"/>
                  <a:pt x="786" y="272"/>
                  <a:pt x="786" y="273"/>
                </a:cubicBezTo>
                <a:cubicBezTo>
                  <a:pt x="786" y="273"/>
                  <a:pt x="786" y="273"/>
                  <a:pt x="786" y="273"/>
                </a:cubicBezTo>
                <a:cubicBezTo>
                  <a:pt x="784" y="273"/>
                  <a:pt x="783" y="273"/>
                  <a:pt x="782" y="272"/>
                </a:cubicBezTo>
                <a:cubicBezTo>
                  <a:pt x="779" y="268"/>
                  <a:pt x="778" y="263"/>
                  <a:pt x="776" y="258"/>
                </a:cubicBezTo>
                <a:cubicBezTo>
                  <a:pt x="775" y="257"/>
                  <a:pt x="773" y="253"/>
                  <a:pt x="773" y="251"/>
                </a:cubicBezTo>
                <a:close/>
                <a:moveTo>
                  <a:pt x="786" y="287"/>
                </a:moveTo>
                <a:cubicBezTo>
                  <a:pt x="785" y="287"/>
                  <a:pt x="785" y="287"/>
                  <a:pt x="785" y="287"/>
                </a:cubicBezTo>
                <a:cubicBezTo>
                  <a:pt x="784" y="287"/>
                  <a:pt x="784" y="286"/>
                  <a:pt x="782" y="286"/>
                </a:cubicBezTo>
                <a:cubicBezTo>
                  <a:pt x="779" y="286"/>
                  <a:pt x="778" y="291"/>
                  <a:pt x="781" y="292"/>
                </a:cubicBezTo>
                <a:cubicBezTo>
                  <a:pt x="783" y="294"/>
                  <a:pt x="788" y="292"/>
                  <a:pt x="789" y="289"/>
                </a:cubicBezTo>
                <a:cubicBezTo>
                  <a:pt x="790" y="288"/>
                  <a:pt x="790" y="286"/>
                  <a:pt x="790" y="285"/>
                </a:cubicBezTo>
                <a:cubicBezTo>
                  <a:pt x="790" y="285"/>
                  <a:pt x="790" y="285"/>
                  <a:pt x="790" y="285"/>
                </a:cubicBezTo>
                <a:cubicBezTo>
                  <a:pt x="791" y="286"/>
                  <a:pt x="793" y="286"/>
                  <a:pt x="794" y="287"/>
                </a:cubicBezTo>
                <a:cubicBezTo>
                  <a:pt x="796" y="288"/>
                  <a:pt x="798" y="288"/>
                  <a:pt x="800" y="289"/>
                </a:cubicBezTo>
                <a:cubicBezTo>
                  <a:pt x="801" y="289"/>
                  <a:pt x="803" y="289"/>
                  <a:pt x="804" y="290"/>
                </a:cubicBezTo>
                <a:cubicBezTo>
                  <a:pt x="804" y="290"/>
                  <a:pt x="804" y="290"/>
                  <a:pt x="804" y="290"/>
                </a:cubicBezTo>
                <a:cubicBezTo>
                  <a:pt x="800" y="290"/>
                  <a:pt x="799" y="296"/>
                  <a:pt x="803" y="295"/>
                </a:cubicBezTo>
                <a:cubicBezTo>
                  <a:pt x="804" y="296"/>
                  <a:pt x="804" y="296"/>
                  <a:pt x="804" y="296"/>
                </a:cubicBezTo>
                <a:cubicBezTo>
                  <a:pt x="802" y="298"/>
                  <a:pt x="801" y="301"/>
                  <a:pt x="798" y="303"/>
                </a:cubicBezTo>
                <a:cubicBezTo>
                  <a:pt x="790" y="310"/>
                  <a:pt x="781" y="308"/>
                  <a:pt x="776" y="304"/>
                </a:cubicBezTo>
                <a:cubicBezTo>
                  <a:pt x="772" y="300"/>
                  <a:pt x="771" y="291"/>
                  <a:pt x="774" y="288"/>
                </a:cubicBezTo>
                <a:cubicBezTo>
                  <a:pt x="775" y="286"/>
                  <a:pt x="777" y="284"/>
                  <a:pt x="780" y="283"/>
                </a:cubicBezTo>
                <a:cubicBezTo>
                  <a:pt x="783" y="284"/>
                  <a:pt x="784" y="282"/>
                  <a:pt x="785" y="285"/>
                </a:cubicBezTo>
                <a:cubicBezTo>
                  <a:pt x="785" y="286"/>
                  <a:pt x="786" y="286"/>
                  <a:pt x="786" y="287"/>
                </a:cubicBezTo>
                <a:close/>
                <a:moveTo>
                  <a:pt x="804" y="303"/>
                </a:moveTo>
                <a:cubicBezTo>
                  <a:pt x="805" y="301"/>
                  <a:pt x="805" y="300"/>
                  <a:pt x="806" y="299"/>
                </a:cubicBezTo>
                <a:cubicBezTo>
                  <a:pt x="806" y="299"/>
                  <a:pt x="806" y="299"/>
                  <a:pt x="807" y="299"/>
                </a:cubicBezTo>
                <a:cubicBezTo>
                  <a:pt x="807" y="300"/>
                  <a:pt x="809" y="301"/>
                  <a:pt x="811" y="300"/>
                </a:cubicBezTo>
                <a:cubicBezTo>
                  <a:pt x="812" y="299"/>
                  <a:pt x="811" y="297"/>
                  <a:pt x="811" y="296"/>
                </a:cubicBezTo>
                <a:cubicBezTo>
                  <a:pt x="812" y="295"/>
                  <a:pt x="812" y="295"/>
                  <a:pt x="812" y="295"/>
                </a:cubicBezTo>
                <a:cubicBezTo>
                  <a:pt x="813" y="295"/>
                  <a:pt x="813" y="295"/>
                  <a:pt x="813" y="295"/>
                </a:cubicBezTo>
                <a:cubicBezTo>
                  <a:pt x="813" y="296"/>
                  <a:pt x="813" y="297"/>
                  <a:pt x="813" y="298"/>
                </a:cubicBezTo>
                <a:cubicBezTo>
                  <a:pt x="813" y="299"/>
                  <a:pt x="813" y="301"/>
                  <a:pt x="813" y="303"/>
                </a:cubicBezTo>
                <a:cubicBezTo>
                  <a:pt x="813" y="305"/>
                  <a:pt x="815" y="308"/>
                  <a:pt x="814" y="309"/>
                </a:cubicBezTo>
                <a:cubicBezTo>
                  <a:pt x="813" y="309"/>
                  <a:pt x="812" y="310"/>
                  <a:pt x="811" y="310"/>
                </a:cubicBezTo>
                <a:cubicBezTo>
                  <a:pt x="809" y="312"/>
                  <a:pt x="806" y="317"/>
                  <a:pt x="808" y="320"/>
                </a:cubicBezTo>
                <a:cubicBezTo>
                  <a:pt x="810" y="323"/>
                  <a:pt x="814" y="324"/>
                  <a:pt x="817" y="320"/>
                </a:cubicBezTo>
                <a:cubicBezTo>
                  <a:pt x="818" y="319"/>
                  <a:pt x="818" y="315"/>
                  <a:pt x="815" y="315"/>
                </a:cubicBezTo>
                <a:cubicBezTo>
                  <a:pt x="815" y="315"/>
                  <a:pt x="814" y="315"/>
                  <a:pt x="814" y="315"/>
                </a:cubicBezTo>
                <a:cubicBezTo>
                  <a:pt x="813" y="316"/>
                  <a:pt x="813" y="317"/>
                  <a:pt x="812" y="317"/>
                </a:cubicBezTo>
                <a:cubicBezTo>
                  <a:pt x="812" y="317"/>
                  <a:pt x="812" y="317"/>
                  <a:pt x="812" y="317"/>
                </a:cubicBezTo>
                <a:cubicBezTo>
                  <a:pt x="810" y="316"/>
                  <a:pt x="812" y="312"/>
                  <a:pt x="814" y="311"/>
                </a:cubicBezTo>
                <a:cubicBezTo>
                  <a:pt x="816" y="311"/>
                  <a:pt x="818" y="311"/>
                  <a:pt x="820" y="312"/>
                </a:cubicBezTo>
                <a:cubicBezTo>
                  <a:pt x="826" y="316"/>
                  <a:pt x="823" y="325"/>
                  <a:pt x="818" y="328"/>
                </a:cubicBezTo>
                <a:cubicBezTo>
                  <a:pt x="817" y="328"/>
                  <a:pt x="815" y="328"/>
                  <a:pt x="814" y="328"/>
                </a:cubicBezTo>
                <a:cubicBezTo>
                  <a:pt x="808" y="329"/>
                  <a:pt x="806" y="327"/>
                  <a:pt x="803" y="322"/>
                </a:cubicBezTo>
                <a:cubicBezTo>
                  <a:pt x="803" y="321"/>
                  <a:pt x="802" y="320"/>
                  <a:pt x="802" y="318"/>
                </a:cubicBezTo>
                <a:cubicBezTo>
                  <a:pt x="801" y="312"/>
                  <a:pt x="803" y="308"/>
                  <a:pt x="804" y="303"/>
                </a:cubicBezTo>
                <a:close/>
                <a:moveTo>
                  <a:pt x="814" y="292"/>
                </a:moveTo>
                <a:cubicBezTo>
                  <a:pt x="814" y="292"/>
                  <a:pt x="813" y="293"/>
                  <a:pt x="812" y="293"/>
                </a:cubicBezTo>
                <a:cubicBezTo>
                  <a:pt x="812" y="293"/>
                  <a:pt x="812" y="293"/>
                  <a:pt x="812" y="293"/>
                </a:cubicBezTo>
                <a:cubicBezTo>
                  <a:pt x="812" y="292"/>
                  <a:pt x="811" y="291"/>
                  <a:pt x="811" y="290"/>
                </a:cubicBezTo>
                <a:cubicBezTo>
                  <a:pt x="812" y="290"/>
                  <a:pt x="812" y="289"/>
                  <a:pt x="813" y="289"/>
                </a:cubicBezTo>
                <a:cubicBezTo>
                  <a:pt x="813" y="289"/>
                  <a:pt x="814" y="289"/>
                  <a:pt x="814" y="289"/>
                </a:cubicBezTo>
                <a:cubicBezTo>
                  <a:pt x="814" y="289"/>
                  <a:pt x="814" y="289"/>
                  <a:pt x="814" y="289"/>
                </a:cubicBezTo>
                <a:cubicBezTo>
                  <a:pt x="815" y="290"/>
                  <a:pt x="815" y="291"/>
                  <a:pt x="814" y="292"/>
                </a:cubicBezTo>
                <a:close/>
                <a:moveTo>
                  <a:pt x="829" y="241"/>
                </a:moveTo>
                <a:cubicBezTo>
                  <a:pt x="831" y="241"/>
                  <a:pt x="832" y="241"/>
                  <a:pt x="833" y="242"/>
                </a:cubicBezTo>
                <a:cubicBezTo>
                  <a:pt x="834" y="243"/>
                  <a:pt x="833" y="246"/>
                  <a:pt x="831" y="246"/>
                </a:cubicBezTo>
                <a:cubicBezTo>
                  <a:pt x="826" y="247"/>
                  <a:pt x="825" y="242"/>
                  <a:pt x="829" y="241"/>
                </a:cubicBezTo>
                <a:close/>
                <a:moveTo>
                  <a:pt x="833" y="256"/>
                </a:moveTo>
                <a:cubicBezTo>
                  <a:pt x="830" y="256"/>
                  <a:pt x="829" y="251"/>
                  <a:pt x="833" y="250"/>
                </a:cubicBezTo>
                <a:cubicBezTo>
                  <a:pt x="834" y="250"/>
                  <a:pt x="835" y="250"/>
                  <a:pt x="836" y="251"/>
                </a:cubicBezTo>
                <a:cubicBezTo>
                  <a:pt x="837" y="253"/>
                  <a:pt x="836" y="256"/>
                  <a:pt x="833" y="256"/>
                </a:cubicBezTo>
                <a:close/>
                <a:moveTo>
                  <a:pt x="838" y="259"/>
                </a:moveTo>
                <a:cubicBezTo>
                  <a:pt x="840" y="261"/>
                  <a:pt x="839" y="264"/>
                  <a:pt x="836" y="265"/>
                </a:cubicBezTo>
                <a:cubicBezTo>
                  <a:pt x="832" y="265"/>
                  <a:pt x="831" y="260"/>
                  <a:pt x="836" y="259"/>
                </a:cubicBezTo>
                <a:cubicBezTo>
                  <a:pt x="837" y="259"/>
                  <a:pt x="838" y="259"/>
                  <a:pt x="838" y="259"/>
                </a:cubicBezTo>
                <a:close/>
                <a:moveTo>
                  <a:pt x="833" y="275"/>
                </a:moveTo>
                <a:cubicBezTo>
                  <a:pt x="837" y="273"/>
                  <a:pt x="842" y="270"/>
                  <a:pt x="847" y="269"/>
                </a:cubicBezTo>
                <a:cubicBezTo>
                  <a:pt x="849" y="269"/>
                  <a:pt x="850" y="269"/>
                  <a:pt x="851" y="269"/>
                </a:cubicBezTo>
                <a:cubicBezTo>
                  <a:pt x="851" y="269"/>
                  <a:pt x="851" y="269"/>
                  <a:pt x="851" y="269"/>
                </a:cubicBezTo>
                <a:cubicBezTo>
                  <a:pt x="849" y="270"/>
                  <a:pt x="845" y="271"/>
                  <a:pt x="844" y="272"/>
                </a:cubicBezTo>
                <a:cubicBezTo>
                  <a:pt x="844" y="272"/>
                  <a:pt x="844" y="272"/>
                  <a:pt x="844" y="272"/>
                </a:cubicBezTo>
                <a:cubicBezTo>
                  <a:pt x="847" y="272"/>
                  <a:pt x="849" y="272"/>
                  <a:pt x="852" y="271"/>
                </a:cubicBezTo>
                <a:cubicBezTo>
                  <a:pt x="852" y="271"/>
                  <a:pt x="852" y="271"/>
                  <a:pt x="852" y="271"/>
                </a:cubicBezTo>
                <a:cubicBezTo>
                  <a:pt x="852" y="272"/>
                  <a:pt x="852" y="272"/>
                  <a:pt x="852" y="272"/>
                </a:cubicBezTo>
                <a:cubicBezTo>
                  <a:pt x="850" y="272"/>
                  <a:pt x="848" y="273"/>
                  <a:pt x="846" y="274"/>
                </a:cubicBezTo>
                <a:cubicBezTo>
                  <a:pt x="846" y="274"/>
                  <a:pt x="846" y="274"/>
                  <a:pt x="846" y="274"/>
                </a:cubicBezTo>
                <a:cubicBezTo>
                  <a:pt x="846" y="274"/>
                  <a:pt x="846" y="274"/>
                  <a:pt x="846" y="274"/>
                </a:cubicBezTo>
                <a:cubicBezTo>
                  <a:pt x="847" y="274"/>
                  <a:pt x="851" y="274"/>
                  <a:pt x="852" y="274"/>
                </a:cubicBezTo>
                <a:cubicBezTo>
                  <a:pt x="852" y="274"/>
                  <a:pt x="852" y="274"/>
                  <a:pt x="852" y="274"/>
                </a:cubicBezTo>
                <a:cubicBezTo>
                  <a:pt x="850" y="275"/>
                  <a:pt x="847" y="275"/>
                  <a:pt x="846" y="276"/>
                </a:cubicBezTo>
                <a:cubicBezTo>
                  <a:pt x="846" y="276"/>
                  <a:pt x="846" y="276"/>
                  <a:pt x="846" y="276"/>
                </a:cubicBezTo>
                <a:cubicBezTo>
                  <a:pt x="846" y="276"/>
                  <a:pt x="846" y="276"/>
                  <a:pt x="846" y="276"/>
                </a:cubicBezTo>
                <a:cubicBezTo>
                  <a:pt x="847" y="276"/>
                  <a:pt x="853" y="275"/>
                  <a:pt x="853" y="276"/>
                </a:cubicBezTo>
                <a:cubicBezTo>
                  <a:pt x="853" y="276"/>
                  <a:pt x="853" y="276"/>
                  <a:pt x="853" y="276"/>
                </a:cubicBezTo>
                <a:cubicBezTo>
                  <a:pt x="850" y="277"/>
                  <a:pt x="848" y="277"/>
                  <a:pt x="846" y="277"/>
                </a:cubicBezTo>
                <a:cubicBezTo>
                  <a:pt x="846" y="277"/>
                  <a:pt x="846" y="277"/>
                  <a:pt x="846" y="277"/>
                </a:cubicBezTo>
                <a:cubicBezTo>
                  <a:pt x="846" y="278"/>
                  <a:pt x="846" y="278"/>
                  <a:pt x="846" y="278"/>
                </a:cubicBezTo>
                <a:cubicBezTo>
                  <a:pt x="848" y="278"/>
                  <a:pt x="849" y="278"/>
                  <a:pt x="850" y="278"/>
                </a:cubicBezTo>
                <a:cubicBezTo>
                  <a:pt x="851" y="278"/>
                  <a:pt x="852" y="278"/>
                  <a:pt x="853" y="278"/>
                </a:cubicBezTo>
                <a:cubicBezTo>
                  <a:pt x="853" y="278"/>
                  <a:pt x="853" y="279"/>
                  <a:pt x="853" y="279"/>
                </a:cubicBezTo>
                <a:cubicBezTo>
                  <a:pt x="850" y="279"/>
                  <a:pt x="849" y="279"/>
                  <a:pt x="847" y="279"/>
                </a:cubicBezTo>
                <a:cubicBezTo>
                  <a:pt x="847" y="280"/>
                  <a:pt x="851" y="280"/>
                  <a:pt x="852" y="281"/>
                </a:cubicBezTo>
                <a:cubicBezTo>
                  <a:pt x="852" y="281"/>
                  <a:pt x="852" y="281"/>
                  <a:pt x="852" y="281"/>
                </a:cubicBezTo>
                <a:cubicBezTo>
                  <a:pt x="851" y="281"/>
                  <a:pt x="850" y="281"/>
                  <a:pt x="849" y="281"/>
                </a:cubicBezTo>
                <a:cubicBezTo>
                  <a:pt x="849" y="281"/>
                  <a:pt x="849" y="281"/>
                  <a:pt x="849" y="281"/>
                </a:cubicBezTo>
                <a:cubicBezTo>
                  <a:pt x="850" y="282"/>
                  <a:pt x="851" y="283"/>
                  <a:pt x="852" y="283"/>
                </a:cubicBezTo>
                <a:cubicBezTo>
                  <a:pt x="852" y="284"/>
                  <a:pt x="852" y="284"/>
                  <a:pt x="852" y="284"/>
                </a:cubicBezTo>
                <a:cubicBezTo>
                  <a:pt x="852" y="284"/>
                  <a:pt x="852" y="284"/>
                  <a:pt x="852" y="284"/>
                </a:cubicBezTo>
                <a:cubicBezTo>
                  <a:pt x="850" y="283"/>
                  <a:pt x="848" y="283"/>
                  <a:pt x="846" y="282"/>
                </a:cubicBezTo>
                <a:cubicBezTo>
                  <a:pt x="842" y="281"/>
                  <a:pt x="837" y="281"/>
                  <a:pt x="831" y="283"/>
                </a:cubicBezTo>
                <a:cubicBezTo>
                  <a:pt x="830" y="280"/>
                  <a:pt x="831" y="280"/>
                  <a:pt x="829" y="279"/>
                </a:cubicBezTo>
                <a:cubicBezTo>
                  <a:pt x="829" y="279"/>
                  <a:pt x="829" y="279"/>
                  <a:pt x="829" y="279"/>
                </a:cubicBezTo>
                <a:cubicBezTo>
                  <a:pt x="830" y="277"/>
                  <a:pt x="832" y="276"/>
                  <a:pt x="833" y="275"/>
                </a:cubicBezTo>
                <a:close/>
                <a:moveTo>
                  <a:pt x="829" y="286"/>
                </a:moveTo>
                <a:cubicBezTo>
                  <a:pt x="833" y="284"/>
                  <a:pt x="833" y="284"/>
                  <a:pt x="833" y="284"/>
                </a:cubicBezTo>
                <a:cubicBezTo>
                  <a:pt x="835" y="284"/>
                  <a:pt x="837" y="284"/>
                  <a:pt x="839" y="284"/>
                </a:cubicBezTo>
                <a:cubicBezTo>
                  <a:pt x="843" y="283"/>
                  <a:pt x="848" y="284"/>
                  <a:pt x="850" y="287"/>
                </a:cubicBezTo>
                <a:cubicBezTo>
                  <a:pt x="850" y="287"/>
                  <a:pt x="850" y="287"/>
                  <a:pt x="850" y="287"/>
                </a:cubicBezTo>
                <a:cubicBezTo>
                  <a:pt x="847" y="286"/>
                  <a:pt x="842" y="285"/>
                  <a:pt x="838" y="285"/>
                </a:cubicBezTo>
                <a:cubicBezTo>
                  <a:pt x="836" y="286"/>
                  <a:pt x="830" y="287"/>
                  <a:pt x="829" y="286"/>
                </a:cubicBezTo>
                <a:cubicBezTo>
                  <a:pt x="829" y="286"/>
                  <a:pt x="829" y="286"/>
                  <a:pt x="829" y="286"/>
                </a:cubicBezTo>
                <a:close/>
                <a:moveTo>
                  <a:pt x="846" y="266"/>
                </a:moveTo>
                <a:cubicBezTo>
                  <a:pt x="845" y="266"/>
                  <a:pt x="843" y="267"/>
                  <a:pt x="841" y="268"/>
                </a:cubicBezTo>
                <a:cubicBezTo>
                  <a:pt x="840" y="269"/>
                  <a:pt x="839" y="269"/>
                  <a:pt x="838" y="270"/>
                </a:cubicBezTo>
                <a:cubicBezTo>
                  <a:pt x="838" y="270"/>
                  <a:pt x="838" y="270"/>
                  <a:pt x="838" y="270"/>
                </a:cubicBezTo>
                <a:cubicBezTo>
                  <a:pt x="838" y="270"/>
                  <a:pt x="838" y="270"/>
                  <a:pt x="838" y="270"/>
                </a:cubicBezTo>
                <a:cubicBezTo>
                  <a:pt x="842" y="267"/>
                  <a:pt x="845" y="260"/>
                  <a:pt x="845" y="256"/>
                </a:cubicBezTo>
                <a:cubicBezTo>
                  <a:pt x="844" y="253"/>
                  <a:pt x="843" y="251"/>
                  <a:pt x="842" y="249"/>
                </a:cubicBezTo>
                <a:cubicBezTo>
                  <a:pt x="841" y="249"/>
                  <a:pt x="840" y="247"/>
                  <a:pt x="840" y="247"/>
                </a:cubicBezTo>
                <a:cubicBezTo>
                  <a:pt x="843" y="248"/>
                  <a:pt x="847" y="250"/>
                  <a:pt x="851" y="248"/>
                </a:cubicBezTo>
                <a:cubicBezTo>
                  <a:pt x="852" y="247"/>
                  <a:pt x="855" y="246"/>
                  <a:pt x="855" y="245"/>
                </a:cubicBezTo>
                <a:cubicBezTo>
                  <a:pt x="855" y="245"/>
                  <a:pt x="855" y="245"/>
                  <a:pt x="855" y="245"/>
                </a:cubicBezTo>
                <a:cubicBezTo>
                  <a:pt x="857" y="245"/>
                  <a:pt x="859" y="245"/>
                  <a:pt x="861" y="244"/>
                </a:cubicBezTo>
                <a:cubicBezTo>
                  <a:pt x="865" y="243"/>
                  <a:pt x="868" y="243"/>
                  <a:pt x="869" y="248"/>
                </a:cubicBezTo>
                <a:cubicBezTo>
                  <a:pt x="871" y="253"/>
                  <a:pt x="874" y="257"/>
                  <a:pt x="878" y="261"/>
                </a:cubicBezTo>
                <a:cubicBezTo>
                  <a:pt x="877" y="262"/>
                  <a:pt x="875" y="262"/>
                  <a:pt x="874" y="263"/>
                </a:cubicBezTo>
                <a:cubicBezTo>
                  <a:pt x="874" y="263"/>
                  <a:pt x="874" y="264"/>
                  <a:pt x="874" y="264"/>
                </a:cubicBezTo>
                <a:cubicBezTo>
                  <a:pt x="874" y="264"/>
                  <a:pt x="874" y="264"/>
                  <a:pt x="874" y="264"/>
                </a:cubicBezTo>
                <a:cubicBezTo>
                  <a:pt x="879" y="262"/>
                  <a:pt x="884" y="269"/>
                  <a:pt x="880" y="273"/>
                </a:cubicBezTo>
                <a:cubicBezTo>
                  <a:pt x="878" y="275"/>
                  <a:pt x="870" y="278"/>
                  <a:pt x="868" y="276"/>
                </a:cubicBezTo>
                <a:cubicBezTo>
                  <a:pt x="867" y="276"/>
                  <a:pt x="867" y="274"/>
                  <a:pt x="867" y="273"/>
                </a:cubicBezTo>
                <a:cubicBezTo>
                  <a:pt x="866" y="271"/>
                  <a:pt x="865" y="272"/>
                  <a:pt x="862" y="271"/>
                </a:cubicBezTo>
                <a:cubicBezTo>
                  <a:pt x="862" y="270"/>
                  <a:pt x="862" y="269"/>
                  <a:pt x="862" y="267"/>
                </a:cubicBezTo>
                <a:cubicBezTo>
                  <a:pt x="859" y="264"/>
                  <a:pt x="853" y="262"/>
                  <a:pt x="846" y="266"/>
                </a:cubicBezTo>
                <a:close/>
                <a:moveTo>
                  <a:pt x="842" y="183"/>
                </a:moveTo>
                <a:cubicBezTo>
                  <a:pt x="843" y="174"/>
                  <a:pt x="842" y="167"/>
                  <a:pt x="841" y="160"/>
                </a:cubicBezTo>
                <a:cubicBezTo>
                  <a:pt x="848" y="158"/>
                  <a:pt x="854" y="157"/>
                  <a:pt x="860" y="156"/>
                </a:cubicBezTo>
                <a:cubicBezTo>
                  <a:pt x="874" y="154"/>
                  <a:pt x="887" y="151"/>
                  <a:pt x="899" y="144"/>
                </a:cubicBezTo>
                <a:cubicBezTo>
                  <a:pt x="901" y="143"/>
                  <a:pt x="903" y="142"/>
                  <a:pt x="904" y="143"/>
                </a:cubicBezTo>
                <a:cubicBezTo>
                  <a:pt x="906" y="145"/>
                  <a:pt x="905" y="147"/>
                  <a:pt x="904" y="148"/>
                </a:cubicBezTo>
                <a:cubicBezTo>
                  <a:pt x="897" y="163"/>
                  <a:pt x="887" y="175"/>
                  <a:pt x="877" y="187"/>
                </a:cubicBezTo>
                <a:cubicBezTo>
                  <a:pt x="875" y="190"/>
                  <a:pt x="872" y="190"/>
                  <a:pt x="869" y="188"/>
                </a:cubicBezTo>
                <a:cubicBezTo>
                  <a:pt x="861" y="184"/>
                  <a:pt x="852" y="181"/>
                  <a:pt x="842" y="183"/>
                </a:cubicBezTo>
                <a:close/>
                <a:moveTo>
                  <a:pt x="851" y="227"/>
                </a:moveTo>
                <a:cubicBezTo>
                  <a:pt x="849" y="228"/>
                  <a:pt x="848" y="227"/>
                  <a:pt x="847" y="226"/>
                </a:cubicBezTo>
                <a:cubicBezTo>
                  <a:pt x="846" y="225"/>
                  <a:pt x="846" y="223"/>
                  <a:pt x="847" y="222"/>
                </a:cubicBezTo>
                <a:cubicBezTo>
                  <a:pt x="849" y="220"/>
                  <a:pt x="850" y="222"/>
                  <a:pt x="851" y="222"/>
                </a:cubicBezTo>
                <a:cubicBezTo>
                  <a:pt x="852" y="224"/>
                  <a:pt x="852" y="225"/>
                  <a:pt x="851" y="227"/>
                </a:cubicBezTo>
                <a:close/>
                <a:moveTo>
                  <a:pt x="897" y="125"/>
                </a:moveTo>
                <a:cubicBezTo>
                  <a:pt x="903" y="122"/>
                  <a:pt x="909" y="120"/>
                  <a:pt x="916" y="119"/>
                </a:cubicBezTo>
                <a:cubicBezTo>
                  <a:pt x="908" y="131"/>
                  <a:pt x="896" y="138"/>
                  <a:pt x="884" y="144"/>
                </a:cubicBezTo>
                <a:cubicBezTo>
                  <a:pt x="868" y="151"/>
                  <a:pt x="852" y="153"/>
                  <a:pt x="836" y="152"/>
                </a:cubicBezTo>
                <a:cubicBezTo>
                  <a:pt x="831" y="152"/>
                  <a:pt x="830" y="150"/>
                  <a:pt x="829" y="146"/>
                </a:cubicBezTo>
                <a:cubicBezTo>
                  <a:pt x="833" y="135"/>
                  <a:pt x="851" y="141"/>
                  <a:pt x="860" y="136"/>
                </a:cubicBezTo>
                <a:cubicBezTo>
                  <a:pt x="863" y="136"/>
                  <a:pt x="867" y="136"/>
                  <a:pt x="870" y="135"/>
                </a:cubicBezTo>
                <a:cubicBezTo>
                  <a:pt x="879" y="133"/>
                  <a:pt x="888" y="129"/>
                  <a:pt x="897" y="125"/>
                </a:cubicBezTo>
                <a:close/>
                <a:moveTo>
                  <a:pt x="798" y="96"/>
                </a:moveTo>
                <a:cubicBezTo>
                  <a:pt x="819" y="100"/>
                  <a:pt x="867" y="108"/>
                  <a:pt x="867" y="108"/>
                </a:cubicBezTo>
                <a:cubicBezTo>
                  <a:pt x="845" y="116"/>
                  <a:pt x="822" y="110"/>
                  <a:pt x="803" y="110"/>
                </a:cubicBezTo>
                <a:cubicBezTo>
                  <a:pt x="783" y="110"/>
                  <a:pt x="735" y="93"/>
                  <a:pt x="735" y="93"/>
                </a:cubicBezTo>
                <a:cubicBezTo>
                  <a:pt x="735" y="93"/>
                  <a:pt x="777" y="93"/>
                  <a:pt x="798" y="96"/>
                </a:cubicBezTo>
                <a:close/>
                <a:moveTo>
                  <a:pt x="807" y="170"/>
                </a:moveTo>
                <a:cubicBezTo>
                  <a:pt x="805" y="171"/>
                  <a:pt x="804" y="171"/>
                  <a:pt x="802" y="170"/>
                </a:cubicBezTo>
                <a:cubicBezTo>
                  <a:pt x="801" y="169"/>
                  <a:pt x="801" y="167"/>
                  <a:pt x="802" y="165"/>
                </a:cubicBezTo>
                <a:cubicBezTo>
                  <a:pt x="803" y="164"/>
                  <a:pt x="805" y="164"/>
                  <a:pt x="807" y="166"/>
                </a:cubicBezTo>
                <a:cubicBezTo>
                  <a:pt x="808" y="167"/>
                  <a:pt x="808" y="169"/>
                  <a:pt x="807" y="170"/>
                </a:cubicBezTo>
                <a:close/>
                <a:moveTo>
                  <a:pt x="760" y="148"/>
                </a:moveTo>
                <a:cubicBezTo>
                  <a:pt x="758" y="151"/>
                  <a:pt x="755" y="151"/>
                  <a:pt x="752" y="149"/>
                </a:cubicBezTo>
                <a:cubicBezTo>
                  <a:pt x="749" y="147"/>
                  <a:pt x="749" y="143"/>
                  <a:pt x="751" y="141"/>
                </a:cubicBezTo>
                <a:cubicBezTo>
                  <a:pt x="752" y="138"/>
                  <a:pt x="756" y="137"/>
                  <a:pt x="759" y="139"/>
                </a:cubicBezTo>
                <a:cubicBezTo>
                  <a:pt x="761" y="141"/>
                  <a:pt x="762" y="145"/>
                  <a:pt x="760" y="148"/>
                </a:cubicBezTo>
                <a:close/>
                <a:moveTo>
                  <a:pt x="760" y="132"/>
                </a:moveTo>
                <a:cubicBezTo>
                  <a:pt x="760" y="131"/>
                  <a:pt x="760" y="129"/>
                  <a:pt x="760" y="128"/>
                </a:cubicBezTo>
                <a:cubicBezTo>
                  <a:pt x="761" y="128"/>
                  <a:pt x="762" y="129"/>
                  <a:pt x="763" y="129"/>
                </a:cubicBezTo>
                <a:cubicBezTo>
                  <a:pt x="762" y="130"/>
                  <a:pt x="761" y="131"/>
                  <a:pt x="760" y="132"/>
                </a:cubicBezTo>
                <a:close/>
                <a:moveTo>
                  <a:pt x="756" y="132"/>
                </a:moveTo>
                <a:cubicBezTo>
                  <a:pt x="751" y="126"/>
                  <a:pt x="751" y="126"/>
                  <a:pt x="751" y="126"/>
                </a:cubicBezTo>
                <a:cubicBezTo>
                  <a:pt x="751" y="133"/>
                  <a:pt x="751" y="133"/>
                  <a:pt x="751" y="133"/>
                </a:cubicBezTo>
                <a:cubicBezTo>
                  <a:pt x="744" y="126"/>
                  <a:pt x="744" y="126"/>
                  <a:pt x="744" y="126"/>
                </a:cubicBezTo>
                <a:cubicBezTo>
                  <a:pt x="744" y="126"/>
                  <a:pt x="747" y="138"/>
                  <a:pt x="746" y="137"/>
                </a:cubicBezTo>
                <a:cubicBezTo>
                  <a:pt x="738" y="133"/>
                  <a:pt x="738" y="129"/>
                  <a:pt x="738" y="126"/>
                </a:cubicBezTo>
                <a:cubicBezTo>
                  <a:pt x="740" y="121"/>
                  <a:pt x="743" y="120"/>
                  <a:pt x="746" y="119"/>
                </a:cubicBezTo>
                <a:cubicBezTo>
                  <a:pt x="750" y="122"/>
                  <a:pt x="753" y="124"/>
                  <a:pt x="757" y="126"/>
                </a:cubicBezTo>
                <a:cubicBezTo>
                  <a:pt x="758" y="130"/>
                  <a:pt x="756" y="132"/>
                  <a:pt x="756" y="132"/>
                </a:cubicBezTo>
                <a:close/>
                <a:moveTo>
                  <a:pt x="743" y="142"/>
                </a:moveTo>
                <a:cubicBezTo>
                  <a:pt x="732" y="147"/>
                  <a:pt x="732" y="147"/>
                  <a:pt x="732" y="147"/>
                </a:cubicBezTo>
                <a:cubicBezTo>
                  <a:pt x="743" y="148"/>
                  <a:pt x="743" y="148"/>
                  <a:pt x="743" y="148"/>
                </a:cubicBezTo>
                <a:cubicBezTo>
                  <a:pt x="736" y="155"/>
                  <a:pt x="736" y="155"/>
                  <a:pt x="736" y="155"/>
                </a:cubicBezTo>
                <a:cubicBezTo>
                  <a:pt x="746" y="152"/>
                  <a:pt x="746" y="152"/>
                  <a:pt x="746" y="152"/>
                </a:cubicBezTo>
                <a:cubicBezTo>
                  <a:pt x="746" y="152"/>
                  <a:pt x="742" y="161"/>
                  <a:pt x="735" y="162"/>
                </a:cubicBezTo>
                <a:cubicBezTo>
                  <a:pt x="731" y="162"/>
                  <a:pt x="724" y="158"/>
                  <a:pt x="724" y="152"/>
                </a:cubicBezTo>
                <a:cubicBezTo>
                  <a:pt x="724" y="147"/>
                  <a:pt x="725" y="143"/>
                  <a:pt x="733" y="141"/>
                </a:cubicBezTo>
                <a:cubicBezTo>
                  <a:pt x="738" y="140"/>
                  <a:pt x="742" y="141"/>
                  <a:pt x="743" y="142"/>
                </a:cubicBezTo>
                <a:close/>
                <a:moveTo>
                  <a:pt x="746" y="166"/>
                </a:moveTo>
                <a:cubicBezTo>
                  <a:pt x="747" y="161"/>
                  <a:pt x="748" y="159"/>
                  <a:pt x="750" y="156"/>
                </a:cubicBezTo>
                <a:cubicBezTo>
                  <a:pt x="750" y="161"/>
                  <a:pt x="750" y="169"/>
                  <a:pt x="750" y="169"/>
                </a:cubicBezTo>
                <a:cubicBezTo>
                  <a:pt x="750" y="169"/>
                  <a:pt x="755" y="159"/>
                  <a:pt x="755" y="159"/>
                </a:cubicBezTo>
                <a:cubicBezTo>
                  <a:pt x="759" y="169"/>
                  <a:pt x="759" y="169"/>
                  <a:pt x="759" y="169"/>
                </a:cubicBezTo>
                <a:cubicBezTo>
                  <a:pt x="760" y="155"/>
                  <a:pt x="760" y="155"/>
                  <a:pt x="760" y="155"/>
                </a:cubicBezTo>
                <a:cubicBezTo>
                  <a:pt x="760" y="155"/>
                  <a:pt x="767" y="163"/>
                  <a:pt x="765" y="170"/>
                </a:cubicBezTo>
                <a:cubicBezTo>
                  <a:pt x="763" y="174"/>
                  <a:pt x="760" y="178"/>
                  <a:pt x="754" y="177"/>
                </a:cubicBezTo>
                <a:cubicBezTo>
                  <a:pt x="750" y="176"/>
                  <a:pt x="745" y="171"/>
                  <a:pt x="746" y="166"/>
                </a:cubicBezTo>
                <a:close/>
                <a:moveTo>
                  <a:pt x="764" y="135"/>
                </a:moveTo>
                <a:cubicBezTo>
                  <a:pt x="766" y="130"/>
                  <a:pt x="766" y="130"/>
                  <a:pt x="766" y="130"/>
                </a:cubicBezTo>
                <a:cubicBezTo>
                  <a:pt x="767" y="131"/>
                  <a:pt x="768" y="131"/>
                  <a:pt x="770" y="132"/>
                </a:cubicBezTo>
                <a:lnTo>
                  <a:pt x="764" y="135"/>
                </a:lnTo>
                <a:close/>
                <a:moveTo>
                  <a:pt x="771" y="132"/>
                </a:moveTo>
                <a:cubicBezTo>
                  <a:pt x="772" y="133"/>
                  <a:pt x="773" y="133"/>
                  <a:pt x="775" y="134"/>
                </a:cubicBezTo>
                <a:cubicBezTo>
                  <a:pt x="771" y="138"/>
                  <a:pt x="767" y="140"/>
                  <a:pt x="767" y="140"/>
                </a:cubicBezTo>
                <a:lnTo>
                  <a:pt x="771" y="132"/>
                </a:lnTo>
                <a:close/>
                <a:moveTo>
                  <a:pt x="765" y="154"/>
                </a:moveTo>
                <a:cubicBezTo>
                  <a:pt x="776" y="153"/>
                  <a:pt x="776" y="153"/>
                  <a:pt x="776" y="153"/>
                </a:cubicBezTo>
                <a:cubicBezTo>
                  <a:pt x="767" y="149"/>
                  <a:pt x="767" y="149"/>
                  <a:pt x="767" y="149"/>
                </a:cubicBezTo>
                <a:cubicBezTo>
                  <a:pt x="775" y="148"/>
                  <a:pt x="775" y="148"/>
                  <a:pt x="775" y="148"/>
                </a:cubicBezTo>
                <a:cubicBezTo>
                  <a:pt x="767" y="144"/>
                  <a:pt x="767" y="144"/>
                  <a:pt x="767" y="144"/>
                </a:cubicBezTo>
                <a:cubicBezTo>
                  <a:pt x="767" y="144"/>
                  <a:pt x="775" y="139"/>
                  <a:pt x="783" y="144"/>
                </a:cubicBezTo>
                <a:cubicBezTo>
                  <a:pt x="786" y="148"/>
                  <a:pt x="789" y="153"/>
                  <a:pt x="782" y="158"/>
                </a:cubicBezTo>
                <a:cubicBezTo>
                  <a:pt x="779" y="160"/>
                  <a:pt x="773" y="160"/>
                  <a:pt x="765" y="154"/>
                </a:cubicBezTo>
                <a:close/>
                <a:moveTo>
                  <a:pt x="777" y="137"/>
                </a:moveTo>
                <a:cubicBezTo>
                  <a:pt x="777" y="137"/>
                  <a:pt x="778" y="136"/>
                  <a:pt x="778" y="135"/>
                </a:cubicBezTo>
                <a:cubicBezTo>
                  <a:pt x="785" y="138"/>
                  <a:pt x="793" y="141"/>
                  <a:pt x="794" y="139"/>
                </a:cubicBezTo>
                <a:cubicBezTo>
                  <a:pt x="792" y="141"/>
                  <a:pt x="791" y="143"/>
                  <a:pt x="790" y="146"/>
                </a:cubicBezTo>
                <a:cubicBezTo>
                  <a:pt x="789" y="145"/>
                  <a:pt x="789" y="144"/>
                  <a:pt x="788" y="144"/>
                </a:cubicBezTo>
                <a:cubicBezTo>
                  <a:pt x="786" y="141"/>
                  <a:pt x="779" y="138"/>
                  <a:pt x="777" y="137"/>
                </a:cubicBezTo>
                <a:close/>
                <a:moveTo>
                  <a:pt x="707" y="92"/>
                </a:moveTo>
                <a:cubicBezTo>
                  <a:pt x="708" y="95"/>
                  <a:pt x="708" y="96"/>
                  <a:pt x="709" y="98"/>
                </a:cubicBezTo>
                <a:cubicBezTo>
                  <a:pt x="709" y="96"/>
                  <a:pt x="710" y="94"/>
                  <a:pt x="710" y="92"/>
                </a:cubicBezTo>
                <a:cubicBezTo>
                  <a:pt x="710" y="92"/>
                  <a:pt x="710" y="92"/>
                  <a:pt x="710" y="92"/>
                </a:cubicBezTo>
                <a:cubicBezTo>
                  <a:pt x="711" y="94"/>
                  <a:pt x="711" y="95"/>
                  <a:pt x="712" y="96"/>
                </a:cubicBezTo>
                <a:cubicBezTo>
                  <a:pt x="712" y="96"/>
                  <a:pt x="712" y="95"/>
                  <a:pt x="713" y="93"/>
                </a:cubicBezTo>
                <a:cubicBezTo>
                  <a:pt x="713" y="93"/>
                  <a:pt x="714" y="93"/>
                  <a:pt x="714" y="94"/>
                </a:cubicBezTo>
                <a:cubicBezTo>
                  <a:pt x="714" y="94"/>
                  <a:pt x="714" y="95"/>
                  <a:pt x="714" y="96"/>
                </a:cubicBezTo>
                <a:cubicBezTo>
                  <a:pt x="714" y="101"/>
                  <a:pt x="710" y="105"/>
                  <a:pt x="710" y="106"/>
                </a:cubicBezTo>
                <a:cubicBezTo>
                  <a:pt x="709" y="106"/>
                  <a:pt x="709" y="105"/>
                  <a:pt x="708" y="102"/>
                </a:cubicBezTo>
                <a:cubicBezTo>
                  <a:pt x="706" y="98"/>
                  <a:pt x="707" y="92"/>
                  <a:pt x="707" y="92"/>
                </a:cubicBezTo>
                <a:close/>
                <a:moveTo>
                  <a:pt x="694" y="94"/>
                </a:moveTo>
                <a:cubicBezTo>
                  <a:pt x="696" y="93"/>
                  <a:pt x="698" y="92"/>
                  <a:pt x="700" y="92"/>
                </a:cubicBezTo>
                <a:cubicBezTo>
                  <a:pt x="700" y="92"/>
                  <a:pt x="700" y="92"/>
                  <a:pt x="700" y="92"/>
                </a:cubicBezTo>
                <a:cubicBezTo>
                  <a:pt x="700" y="92"/>
                  <a:pt x="701" y="92"/>
                  <a:pt x="701" y="92"/>
                </a:cubicBezTo>
                <a:cubicBezTo>
                  <a:pt x="702" y="91"/>
                  <a:pt x="703" y="91"/>
                  <a:pt x="705" y="91"/>
                </a:cubicBezTo>
                <a:cubicBezTo>
                  <a:pt x="705" y="91"/>
                  <a:pt x="705" y="91"/>
                  <a:pt x="705" y="91"/>
                </a:cubicBezTo>
                <a:cubicBezTo>
                  <a:pt x="705" y="92"/>
                  <a:pt x="704" y="94"/>
                  <a:pt x="702" y="95"/>
                </a:cubicBezTo>
                <a:cubicBezTo>
                  <a:pt x="699" y="98"/>
                  <a:pt x="695" y="99"/>
                  <a:pt x="693" y="97"/>
                </a:cubicBezTo>
                <a:cubicBezTo>
                  <a:pt x="692" y="96"/>
                  <a:pt x="692" y="95"/>
                  <a:pt x="692" y="94"/>
                </a:cubicBezTo>
                <a:cubicBezTo>
                  <a:pt x="692" y="94"/>
                  <a:pt x="693" y="94"/>
                  <a:pt x="694" y="94"/>
                </a:cubicBezTo>
                <a:close/>
                <a:moveTo>
                  <a:pt x="632" y="219"/>
                </a:moveTo>
                <a:cubicBezTo>
                  <a:pt x="629" y="222"/>
                  <a:pt x="622" y="225"/>
                  <a:pt x="618" y="222"/>
                </a:cubicBezTo>
                <a:cubicBezTo>
                  <a:pt x="616" y="224"/>
                  <a:pt x="607" y="228"/>
                  <a:pt x="603" y="222"/>
                </a:cubicBezTo>
                <a:cubicBezTo>
                  <a:pt x="601" y="218"/>
                  <a:pt x="602" y="217"/>
                  <a:pt x="602" y="216"/>
                </a:cubicBezTo>
                <a:cubicBezTo>
                  <a:pt x="604" y="217"/>
                  <a:pt x="608" y="221"/>
                  <a:pt x="608" y="221"/>
                </a:cubicBezTo>
                <a:cubicBezTo>
                  <a:pt x="608" y="217"/>
                  <a:pt x="608" y="215"/>
                  <a:pt x="608" y="212"/>
                </a:cubicBezTo>
                <a:cubicBezTo>
                  <a:pt x="611" y="215"/>
                  <a:pt x="612" y="216"/>
                  <a:pt x="615" y="220"/>
                </a:cubicBezTo>
                <a:cubicBezTo>
                  <a:pt x="614" y="215"/>
                  <a:pt x="614" y="213"/>
                  <a:pt x="613" y="209"/>
                </a:cubicBezTo>
                <a:cubicBezTo>
                  <a:pt x="613" y="209"/>
                  <a:pt x="624" y="215"/>
                  <a:pt x="624" y="215"/>
                </a:cubicBezTo>
                <a:cubicBezTo>
                  <a:pt x="624" y="215"/>
                  <a:pt x="618" y="204"/>
                  <a:pt x="618" y="204"/>
                </a:cubicBezTo>
                <a:cubicBezTo>
                  <a:pt x="622" y="204"/>
                  <a:pt x="625" y="204"/>
                  <a:pt x="629" y="205"/>
                </a:cubicBezTo>
                <a:cubicBezTo>
                  <a:pt x="626" y="202"/>
                  <a:pt x="624" y="201"/>
                  <a:pt x="621" y="198"/>
                </a:cubicBezTo>
                <a:cubicBezTo>
                  <a:pt x="626" y="197"/>
                  <a:pt x="628" y="197"/>
                  <a:pt x="632" y="197"/>
                </a:cubicBezTo>
                <a:cubicBezTo>
                  <a:pt x="629" y="195"/>
                  <a:pt x="627" y="194"/>
                  <a:pt x="624" y="192"/>
                </a:cubicBezTo>
                <a:cubicBezTo>
                  <a:pt x="628" y="191"/>
                  <a:pt x="630" y="190"/>
                  <a:pt x="634" y="189"/>
                </a:cubicBezTo>
                <a:cubicBezTo>
                  <a:pt x="631" y="187"/>
                  <a:pt x="629" y="187"/>
                  <a:pt x="625" y="186"/>
                </a:cubicBezTo>
                <a:cubicBezTo>
                  <a:pt x="625" y="186"/>
                  <a:pt x="633" y="182"/>
                  <a:pt x="638" y="188"/>
                </a:cubicBezTo>
                <a:cubicBezTo>
                  <a:pt x="640" y="191"/>
                  <a:pt x="643" y="197"/>
                  <a:pt x="634" y="205"/>
                </a:cubicBezTo>
                <a:cubicBezTo>
                  <a:pt x="635" y="206"/>
                  <a:pt x="639" y="212"/>
                  <a:pt x="632" y="219"/>
                </a:cubicBezTo>
                <a:close/>
                <a:moveTo>
                  <a:pt x="634" y="155"/>
                </a:moveTo>
                <a:cubicBezTo>
                  <a:pt x="634" y="159"/>
                  <a:pt x="634" y="161"/>
                  <a:pt x="634" y="163"/>
                </a:cubicBezTo>
                <a:cubicBezTo>
                  <a:pt x="635" y="166"/>
                  <a:pt x="638" y="172"/>
                  <a:pt x="631" y="176"/>
                </a:cubicBezTo>
                <a:cubicBezTo>
                  <a:pt x="628" y="179"/>
                  <a:pt x="625" y="179"/>
                  <a:pt x="623" y="180"/>
                </a:cubicBezTo>
                <a:cubicBezTo>
                  <a:pt x="626" y="176"/>
                  <a:pt x="627" y="174"/>
                  <a:pt x="631" y="170"/>
                </a:cubicBezTo>
                <a:cubicBezTo>
                  <a:pt x="630" y="170"/>
                  <a:pt x="630" y="170"/>
                  <a:pt x="630" y="170"/>
                </a:cubicBezTo>
                <a:cubicBezTo>
                  <a:pt x="626" y="171"/>
                  <a:pt x="624" y="171"/>
                  <a:pt x="619" y="172"/>
                </a:cubicBezTo>
                <a:cubicBezTo>
                  <a:pt x="622" y="167"/>
                  <a:pt x="624" y="165"/>
                  <a:pt x="627" y="160"/>
                </a:cubicBezTo>
                <a:cubicBezTo>
                  <a:pt x="622" y="163"/>
                  <a:pt x="620" y="164"/>
                  <a:pt x="615" y="167"/>
                </a:cubicBezTo>
                <a:cubicBezTo>
                  <a:pt x="617" y="162"/>
                  <a:pt x="617" y="159"/>
                  <a:pt x="619" y="154"/>
                </a:cubicBezTo>
                <a:cubicBezTo>
                  <a:pt x="615" y="157"/>
                  <a:pt x="614" y="159"/>
                  <a:pt x="610" y="163"/>
                </a:cubicBezTo>
                <a:cubicBezTo>
                  <a:pt x="610" y="158"/>
                  <a:pt x="611" y="156"/>
                  <a:pt x="611" y="152"/>
                </a:cubicBezTo>
                <a:cubicBezTo>
                  <a:pt x="611" y="152"/>
                  <a:pt x="611" y="152"/>
                  <a:pt x="611" y="152"/>
                </a:cubicBezTo>
                <a:cubicBezTo>
                  <a:pt x="609" y="156"/>
                  <a:pt x="607" y="157"/>
                  <a:pt x="605" y="161"/>
                </a:cubicBezTo>
                <a:cubicBezTo>
                  <a:pt x="605" y="157"/>
                  <a:pt x="604" y="155"/>
                  <a:pt x="604" y="151"/>
                </a:cubicBezTo>
                <a:cubicBezTo>
                  <a:pt x="602" y="155"/>
                  <a:pt x="601" y="157"/>
                  <a:pt x="598" y="160"/>
                </a:cubicBezTo>
                <a:cubicBezTo>
                  <a:pt x="598" y="160"/>
                  <a:pt x="597" y="152"/>
                  <a:pt x="603" y="148"/>
                </a:cubicBezTo>
                <a:cubicBezTo>
                  <a:pt x="608" y="146"/>
                  <a:pt x="615" y="144"/>
                  <a:pt x="618" y="151"/>
                </a:cubicBezTo>
                <a:cubicBezTo>
                  <a:pt x="621" y="150"/>
                  <a:pt x="631" y="146"/>
                  <a:pt x="634" y="155"/>
                </a:cubicBezTo>
                <a:close/>
                <a:moveTo>
                  <a:pt x="621" y="139"/>
                </a:moveTo>
                <a:cubicBezTo>
                  <a:pt x="621" y="139"/>
                  <a:pt x="623" y="136"/>
                  <a:pt x="626" y="131"/>
                </a:cubicBezTo>
                <a:cubicBezTo>
                  <a:pt x="629" y="126"/>
                  <a:pt x="635" y="123"/>
                  <a:pt x="636" y="122"/>
                </a:cubicBezTo>
                <a:cubicBezTo>
                  <a:pt x="637" y="122"/>
                  <a:pt x="636" y="122"/>
                  <a:pt x="633" y="128"/>
                </a:cubicBezTo>
                <a:cubicBezTo>
                  <a:pt x="629" y="136"/>
                  <a:pt x="621" y="139"/>
                  <a:pt x="621" y="139"/>
                </a:cubicBezTo>
                <a:close/>
                <a:moveTo>
                  <a:pt x="601" y="167"/>
                </a:moveTo>
                <a:cubicBezTo>
                  <a:pt x="604" y="167"/>
                  <a:pt x="605" y="168"/>
                  <a:pt x="606" y="169"/>
                </a:cubicBezTo>
                <a:cubicBezTo>
                  <a:pt x="610" y="176"/>
                  <a:pt x="600" y="180"/>
                  <a:pt x="600" y="180"/>
                </a:cubicBezTo>
                <a:cubicBezTo>
                  <a:pt x="601" y="176"/>
                  <a:pt x="602" y="174"/>
                  <a:pt x="603" y="171"/>
                </a:cubicBezTo>
                <a:cubicBezTo>
                  <a:pt x="603" y="171"/>
                  <a:pt x="603" y="171"/>
                  <a:pt x="603" y="171"/>
                </a:cubicBezTo>
                <a:cubicBezTo>
                  <a:pt x="602" y="171"/>
                  <a:pt x="596" y="177"/>
                  <a:pt x="596" y="177"/>
                </a:cubicBezTo>
                <a:cubicBezTo>
                  <a:pt x="596" y="174"/>
                  <a:pt x="596" y="172"/>
                  <a:pt x="596" y="169"/>
                </a:cubicBezTo>
                <a:cubicBezTo>
                  <a:pt x="596" y="169"/>
                  <a:pt x="596" y="169"/>
                  <a:pt x="596" y="169"/>
                </a:cubicBezTo>
                <a:cubicBezTo>
                  <a:pt x="593" y="172"/>
                  <a:pt x="592" y="174"/>
                  <a:pt x="590" y="177"/>
                </a:cubicBezTo>
                <a:cubicBezTo>
                  <a:pt x="589" y="173"/>
                  <a:pt x="588" y="171"/>
                  <a:pt x="587" y="167"/>
                </a:cubicBezTo>
                <a:cubicBezTo>
                  <a:pt x="587" y="167"/>
                  <a:pt x="586" y="167"/>
                  <a:pt x="586" y="167"/>
                </a:cubicBezTo>
                <a:cubicBezTo>
                  <a:pt x="586" y="171"/>
                  <a:pt x="585" y="173"/>
                  <a:pt x="584" y="178"/>
                </a:cubicBezTo>
                <a:cubicBezTo>
                  <a:pt x="582" y="173"/>
                  <a:pt x="581" y="171"/>
                  <a:pt x="579" y="167"/>
                </a:cubicBezTo>
                <a:cubicBezTo>
                  <a:pt x="579" y="167"/>
                  <a:pt x="578" y="167"/>
                  <a:pt x="578" y="167"/>
                </a:cubicBezTo>
                <a:cubicBezTo>
                  <a:pt x="578" y="167"/>
                  <a:pt x="579" y="179"/>
                  <a:pt x="579" y="179"/>
                </a:cubicBezTo>
                <a:cubicBezTo>
                  <a:pt x="579" y="179"/>
                  <a:pt x="573" y="172"/>
                  <a:pt x="573" y="172"/>
                </a:cubicBezTo>
                <a:cubicBezTo>
                  <a:pt x="573" y="172"/>
                  <a:pt x="573" y="172"/>
                  <a:pt x="573" y="173"/>
                </a:cubicBezTo>
                <a:cubicBezTo>
                  <a:pt x="573" y="173"/>
                  <a:pt x="576" y="182"/>
                  <a:pt x="575" y="182"/>
                </a:cubicBezTo>
                <a:cubicBezTo>
                  <a:pt x="572" y="181"/>
                  <a:pt x="570" y="178"/>
                  <a:pt x="570" y="175"/>
                </a:cubicBezTo>
                <a:cubicBezTo>
                  <a:pt x="570" y="168"/>
                  <a:pt x="574" y="167"/>
                  <a:pt x="577" y="166"/>
                </a:cubicBezTo>
                <a:cubicBezTo>
                  <a:pt x="584" y="160"/>
                  <a:pt x="588" y="162"/>
                  <a:pt x="590" y="163"/>
                </a:cubicBezTo>
                <a:cubicBezTo>
                  <a:pt x="598" y="159"/>
                  <a:pt x="601" y="166"/>
                  <a:pt x="601" y="167"/>
                </a:cubicBezTo>
                <a:close/>
                <a:moveTo>
                  <a:pt x="588" y="195"/>
                </a:moveTo>
                <a:cubicBezTo>
                  <a:pt x="585" y="196"/>
                  <a:pt x="582" y="195"/>
                  <a:pt x="581" y="192"/>
                </a:cubicBezTo>
                <a:cubicBezTo>
                  <a:pt x="581" y="189"/>
                  <a:pt x="582" y="186"/>
                  <a:pt x="585" y="186"/>
                </a:cubicBezTo>
                <a:cubicBezTo>
                  <a:pt x="588" y="185"/>
                  <a:pt x="591" y="186"/>
                  <a:pt x="591" y="189"/>
                </a:cubicBezTo>
                <a:cubicBezTo>
                  <a:pt x="592" y="191"/>
                  <a:pt x="590" y="194"/>
                  <a:pt x="588" y="195"/>
                </a:cubicBezTo>
                <a:close/>
                <a:moveTo>
                  <a:pt x="572" y="185"/>
                </a:moveTo>
                <a:cubicBezTo>
                  <a:pt x="571" y="186"/>
                  <a:pt x="564" y="188"/>
                  <a:pt x="564" y="188"/>
                </a:cubicBezTo>
                <a:cubicBezTo>
                  <a:pt x="564" y="188"/>
                  <a:pt x="564" y="188"/>
                  <a:pt x="564" y="189"/>
                </a:cubicBezTo>
                <a:cubicBezTo>
                  <a:pt x="567" y="190"/>
                  <a:pt x="569" y="190"/>
                  <a:pt x="572" y="191"/>
                </a:cubicBezTo>
                <a:cubicBezTo>
                  <a:pt x="568" y="193"/>
                  <a:pt x="566" y="194"/>
                  <a:pt x="562" y="196"/>
                </a:cubicBezTo>
                <a:cubicBezTo>
                  <a:pt x="563" y="196"/>
                  <a:pt x="563" y="196"/>
                  <a:pt x="563" y="197"/>
                </a:cubicBezTo>
                <a:cubicBezTo>
                  <a:pt x="566" y="197"/>
                  <a:pt x="568" y="197"/>
                  <a:pt x="572" y="197"/>
                </a:cubicBezTo>
                <a:cubicBezTo>
                  <a:pt x="569" y="200"/>
                  <a:pt x="568" y="201"/>
                  <a:pt x="565" y="204"/>
                </a:cubicBezTo>
                <a:cubicBezTo>
                  <a:pt x="569" y="203"/>
                  <a:pt x="570" y="203"/>
                  <a:pt x="574" y="202"/>
                </a:cubicBezTo>
                <a:cubicBezTo>
                  <a:pt x="572" y="205"/>
                  <a:pt x="571" y="207"/>
                  <a:pt x="569" y="210"/>
                </a:cubicBezTo>
                <a:cubicBezTo>
                  <a:pt x="569" y="210"/>
                  <a:pt x="569" y="210"/>
                  <a:pt x="570" y="210"/>
                </a:cubicBezTo>
                <a:cubicBezTo>
                  <a:pt x="573" y="208"/>
                  <a:pt x="575" y="207"/>
                  <a:pt x="578" y="204"/>
                </a:cubicBezTo>
                <a:cubicBezTo>
                  <a:pt x="578" y="207"/>
                  <a:pt x="577" y="209"/>
                  <a:pt x="577" y="212"/>
                </a:cubicBezTo>
                <a:cubicBezTo>
                  <a:pt x="579" y="209"/>
                  <a:pt x="581" y="208"/>
                  <a:pt x="584" y="205"/>
                </a:cubicBezTo>
                <a:cubicBezTo>
                  <a:pt x="584" y="205"/>
                  <a:pt x="584" y="211"/>
                  <a:pt x="578" y="215"/>
                </a:cubicBezTo>
                <a:cubicBezTo>
                  <a:pt x="573" y="217"/>
                  <a:pt x="567" y="216"/>
                  <a:pt x="566" y="212"/>
                </a:cubicBezTo>
                <a:cubicBezTo>
                  <a:pt x="564" y="212"/>
                  <a:pt x="559" y="210"/>
                  <a:pt x="560" y="203"/>
                </a:cubicBezTo>
                <a:cubicBezTo>
                  <a:pt x="558" y="201"/>
                  <a:pt x="554" y="197"/>
                  <a:pt x="559" y="192"/>
                </a:cubicBezTo>
                <a:cubicBezTo>
                  <a:pt x="559" y="189"/>
                  <a:pt x="559" y="184"/>
                  <a:pt x="568" y="182"/>
                </a:cubicBezTo>
                <a:cubicBezTo>
                  <a:pt x="570" y="183"/>
                  <a:pt x="572" y="185"/>
                  <a:pt x="572" y="185"/>
                </a:cubicBezTo>
                <a:close/>
                <a:moveTo>
                  <a:pt x="558" y="215"/>
                </a:moveTo>
                <a:cubicBezTo>
                  <a:pt x="555" y="226"/>
                  <a:pt x="555" y="226"/>
                  <a:pt x="555" y="226"/>
                </a:cubicBezTo>
                <a:cubicBezTo>
                  <a:pt x="558" y="224"/>
                  <a:pt x="560" y="222"/>
                  <a:pt x="562" y="220"/>
                </a:cubicBezTo>
                <a:cubicBezTo>
                  <a:pt x="562" y="225"/>
                  <a:pt x="562" y="227"/>
                  <a:pt x="561" y="232"/>
                </a:cubicBezTo>
                <a:cubicBezTo>
                  <a:pt x="565" y="228"/>
                  <a:pt x="566" y="226"/>
                  <a:pt x="569" y="223"/>
                </a:cubicBezTo>
                <a:cubicBezTo>
                  <a:pt x="570" y="227"/>
                  <a:pt x="570" y="229"/>
                  <a:pt x="570" y="234"/>
                </a:cubicBezTo>
                <a:cubicBezTo>
                  <a:pt x="573" y="229"/>
                  <a:pt x="574" y="227"/>
                  <a:pt x="576" y="223"/>
                </a:cubicBezTo>
                <a:cubicBezTo>
                  <a:pt x="578" y="226"/>
                  <a:pt x="579" y="228"/>
                  <a:pt x="581" y="231"/>
                </a:cubicBezTo>
                <a:cubicBezTo>
                  <a:pt x="581" y="231"/>
                  <a:pt x="585" y="221"/>
                  <a:pt x="585" y="221"/>
                </a:cubicBezTo>
                <a:cubicBezTo>
                  <a:pt x="585" y="221"/>
                  <a:pt x="591" y="227"/>
                  <a:pt x="591" y="227"/>
                </a:cubicBezTo>
                <a:cubicBezTo>
                  <a:pt x="592" y="224"/>
                  <a:pt x="592" y="222"/>
                  <a:pt x="593" y="219"/>
                </a:cubicBezTo>
                <a:cubicBezTo>
                  <a:pt x="593" y="219"/>
                  <a:pt x="597" y="221"/>
                  <a:pt x="597" y="227"/>
                </a:cubicBezTo>
                <a:cubicBezTo>
                  <a:pt x="596" y="232"/>
                  <a:pt x="591" y="236"/>
                  <a:pt x="584" y="236"/>
                </a:cubicBezTo>
                <a:cubicBezTo>
                  <a:pt x="581" y="236"/>
                  <a:pt x="580" y="235"/>
                  <a:pt x="579" y="235"/>
                </a:cubicBezTo>
                <a:cubicBezTo>
                  <a:pt x="579" y="236"/>
                  <a:pt x="577" y="241"/>
                  <a:pt x="570" y="244"/>
                </a:cubicBezTo>
                <a:cubicBezTo>
                  <a:pt x="567" y="245"/>
                  <a:pt x="558" y="245"/>
                  <a:pt x="557" y="235"/>
                </a:cubicBezTo>
                <a:cubicBezTo>
                  <a:pt x="554" y="234"/>
                  <a:pt x="550" y="232"/>
                  <a:pt x="551" y="224"/>
                </a:cubicBezTo>
                <a:cubicBezTo>
                  <a:pt x="552" y="219"/>
                  <a:pt x="556" y="217"/>
                  <a:pt x="558" y="215"/>
                </a:cubicBezTo>
                <a:close/>
                <a:moveTo>
                  <a:pt x="587" y="210"/>
                </a:moveTo>
                <a:cubicBezTo>
                  <a:pt x="586" y="206"/>
                  <a:pt x="588" y="204"/>
                  <a:pt x="588" y="203"/>
                </a:cubicBezTo>
                <a:cubicBezTo>
                  <a:pt x="589" y="206"/>
                  <a:pt x="590" y="207"/>
                  <a:pt x="591" y="210"/>
                </a:cubicBezTo>
                <a:cubicBezTo>
                  <a:pt x="592" y="206"/>
                  <a:pt x="593" y="205"/>
                  <a:pt x="594" y="201"/>
                </a:cubicBezTo>
                <a:cubicBezTo>
                  <a:pt x="596" y="203"/>
                  <a:pt x="597" y="205"/>
                  <a:pt x="599" y="207"/>
                </a:cubicBezTo>
                <a:cubicBezTo>
                  <a:pt x="599" y="204"/>
                  <a:pt x="599" y="202"/>
                  <a:pt x="599" y="198"/>
                </a:cubicBezTo>
                <a:cubicBezTo>
                  <a:pt x="602" y="199"/>
                  <a:pt x="603" y="199"/>
                  <a:pt x="606" y="200"/>
                </a:cubicBezTo>
                <a:cubicBezTo>
                  <a:pt x="604" y="197"/>
                  <a:pt x="603" y="196"/>
                  <a:pt x="601" y="193"/>
                </a:cubicBezTo>
                <a:cubicBezTo>
                  <a:pt x="601" y="193"/>
                  <a:pt x="610" y="192"/>
                  <a:pt x="610" y="192"/>
                </a:cubicBezTo>
                <a:cubicBezTo>
                  <a:pt x="610" y="192"/>
                  <a:pt x="602" y="188"/>
                  <a:pt x="602" y="188"/>
                </a:cubicBezTo>
                <a:cubicBezTo>
                  <a:pt x="606" y="187"/>
                  <a:pt x="608" y="186"/>
                  <a:pt x="611" y="185"/>
                </a:cubicBezTo>
                <a:cubicBezTo>
                  <a:pt x="608" y="184"/>
                  <a:pt x="606" y="184"/>
                  <a:pt x="602" y="183"/>
                </a:cubicBezTo>
                <a:cubicBezTo>
                  <a:pt x="602" y="183"/>
                  <a:pt x="608" y="178"/>
                  <a:pt x="614" y="181"/>
                </a:cubicBezTo>
                <a:cubicBezTo>
                  <a:pt x="617" y="183"/>
                  <a:pt x="618" y="187"/>
                  <a:pt x="616" y="191"/>
                </a:cubicBezTo>
                <a:cubicBezTo>
                  <a:pt x="616" y="195"/>
                  <a:pt x="617" y="200"/>
                  <a:pt x="609" y="204"/>
                </a:cubicBezTo>
                <a:cubicBezTo>
                  <a:pt x="609" y="207"/>
                  <a:pt x="608" y="212"/>
                  <a:pt x="599" y="212"/>
                </a:cubicBezTo>
                <a:cubicBezTo>
                  <a:pt x="597" y="213"/>
                  <a:pt x="589" y="218"/>
                  <a:pt x="587" y="210"/>
                </a:cubicBezTo>
                <a:close/>
                <a:moveTo>
                  <a:pt x="634" y="147"/>
                </a:moveTo>
                <a:cubicBezTo>
                  <a:pt x="635" y="146"/>
                  <a:pt x="638" y="144"/>
                  <a:pt x="643" y="141"/>
                </a:cubicBezTo>
                <a:cubicBezTo>
                  <a:pt x="648" y="139"/>
                  <a:pt x="653" y="139"/>
                  <a:pt x="654" y="139"/>
                </a:cubicBezTo>
                <a:cubicBezTo>
                  <a:pt x="650" y="140"/>
                  <a:pt x="646" y="142"/>
                  <a:pt x="643" y="144"/>
                </a:cubicBezTo>
                <a:cubicBezTo>
                  <a:pt x="639" y="146"/>
                  <a:pt x="634" y="147"/>
                  <a:pt x="634" y="147"/>
                </a:cubicBezTo>
                <a:close/>
                <a:moveTo>
                  <a:pt x="659" y="142"/>
                </a:moveTo>
                <a:cubicBezTo>
                  <a:pt x="664" y="142"/>
                  <a:pt x="664" y="142"/>
                  <a:pt x="665" y="142"/>
                </a:cubicBezTo>
                <a:cubicBezTo>
                  <a:pt x="663" y="142"/>
                  <a:pt x="660" y="143"/>
                  <a:pt x="656" y="145"/>
                </a:cubicBezTo>
                <a:cubicBezTo>
                  <a:pt x="653" y="146"/>
                  <a:pt x="648" y="147"/>
                  <a:pt x="647" y="147"/>
                </a:cubicBezTo>
                <a:cubicBezTo>
                  <a:pt x="647" y="147"/>
                  <a:pt x="653" y="142"/>
                  <a:pt x="659" y="142"/>
                </a:cubicBezTo>
                <a:close/>
                <a:moveTo>
                  <a:pt x="655" y="157"/>
                </a:moveTo>
                <a:cubicBezTo>
                  <a:pt x="651" y="158"/>
                  <a:pt x="645" y="160"/>
                  <a:pt x="640" y="155"/>
                </a:cubicBezTo>
                <a:cubicBezTo>
                  <a:pt x="640" y="155"/>
                  <a:pt x="652" y="154"/>
                  <a:pt x="655" y="157"/>
                </a:cubicBezTo>
                <a:close/>
                <a:moveTo>
                  <a:pt x="654" y="152"/>
                </a:moveTo>
                <a:cubicBezTo>
                  <a:pt x="660" y="152"/>
                  <a:pt x="664" y="153"/>
                  <a:pt x="670" y="153"/>
                </a:cubicBezTo>
                <a:cubicBezTo>
                  <a:pt x="670" y="153"/>
                  <a:pt x="665" y="156"/>
                  <a:pt x="660" y="155"/>
                </a:cubicBezTo>
                <a:cubicBezTo>
                  <a:pt x="657" y="154"/>
                  <a:pt x="654" y="152"/>
                  <a:pt x="654" y="152"/>
                </a:cubicBezTo>
                <a:close/>
                <a:moveTo>
                  <a:pt x="660" y="148"/>
                </a:moveTo>
                <a:cubicBezTo>
                  <a:pt x="660" y="148"/>
                  <a:pt x="670" y="143"/>
                  <a:pt x="678" y="147"/>
                </a:cubicBezTo>
                <a:cubicBezTo>
                  <a:pt x="675" y="149"/>
                  <a:pt x="674" y="150"/>
                  <a:pt x="660" y="148"/>
                </a:cubicBezTo>
                <a:close/>
                <a:moveTo>
                  <a:pt x="669" y="139"/>
                </a:moveTo>
                <a:cubicBezTo>
                  <a:pt x="669" y="139"/>
                  <a:pt x="670" y="138"/>
                  <a:pt x="669" y="133"/>
                </a:cubicBezTo>
                <a:cubicBezTo>
                  <a:pt x="678" y="128"/>
                  <a:pt x="682" y="126"/>
                  <a:pt x="682" y="126"/>
                </a:cubicBezTo>
                <a:cubicBezTo>
                  <a:pt x="682" y="126"/>
                  <a:pt x="694" y="126"/>
                  <a:pt x="705" y="116"/>
                </a:cubicBezTo>
                <a:cubicBezTo>
                  <a:pt x="705" y="116"/>
                  <a:pt x="702" y="126"/>
                  <a:pt x="694" y="134"/>
                </a:cubicBezTo>
                <a:cubicBezTo>
                  <a:pt x="687" y="141"/>
                  <a:pt x="684" y="143"/>
                  <a:pt x="682" y="144"/>
                </a:cubicBezTo>
                <a:cubicBezTo>
                  <a:pt x="681" y="143"/>
                  <a:pt x="674" y="139"/>
                  <a:pt x="669" y="139"/>
                </a:cubicBezTo>
                <a:close/>
                <a:moveTo>
                  <a:pt x="672" y="125"/>
                </a:moveTo>
                <a:cubicBezTo>
                  <a:pt x="675" y="123"/>
                  <a:pt x="678" y="122"/>
                  <a:pt x="682" y="119"/>
                </a:cubicBezTo>
                <a:cubicBezTo>
                  <a:pt x="681" y="121"/>
                  <a:pt x="680" y="123"/>
                  <a:pt x="675" y="125"/>
                </a:cubicBezTo>
                <a:cubicBezTo>
                  <a:pt x="672" y="126"/>
                  <a:pt x="671" y="126"/>
                  <a:pt x="669" y="126"/>
                </a:cubicBezTo>
                <a:cubicBezTo>
                  <a:pt x="669" y="126"/>
                  <a:pt x="669" y="126"/>
                  <a:pt x="672" y="125"/>
                </a:cubicBezTo>
                <a:close/>
                <a:moveTo>
                  <a:pt x="689" y="120"/>
                </a:moveTo>
                <a:cubicBezTo>
                  <a:pt x="694" y="115"/>
                  <a:pt x="701" y="104"/>
                  <a:pt x="702" y="103"/>
                </a:cubicBezTo>
                <a:cubicBezTo>
                  <a:pt x="702" y="105"/>
                  <a:pt x="704" y="110"/>
                  <a:pt x="704" y="111"/>
                </a:cubicBezTo>
                <a:cubicBezTo>
                  <a:pt x="699" y="115"/>
                  <a:pt x="692" y="118"/>
                  <a:pt x="689" y="120"/>
                </a:cubicBezTo>
                <a:close/>
                <a:moveTo>
                  <a:pt x="690" y="101"/>
                </a:moveTo>
                <a:cubicBezTo>
                  <a:pt x="694" y="104"/>
                  <a:pt x="698" y="101"/>
                  <a:pt x="698" y="101"/>
                </a:cubicBezTo>
                <a:cubicBezTo>
                  <a:pt x="695" y="109"/>
                  <a:pt x="691" y="111"/>
                  <a:pt x="689" y="111"/>
                </a:cubicBezTo>
                <a:cubicBezTo>
                  <a:pt x="685" y="109"/>
                  <a:pt x="688" y="103"/>
                  <a:pt x="690" y="101"/>
                </a:cubicBezTo>
                <a:close/>
                <a:moveTo>
                  <a:pt x="680" y="100"/>
                </a:moveTo>
                <a:cubicBezTo>
                  <a:pt x="682" y="99"/>
                  <a:pt x="684" y="100"/>
                  <a:pt x="685" y="101"/>
                </a:cubicBezTo>
                <a:cubicBezTo>
                  <a:pt x="686" y="103"/>
                  <a:pt x="685" y="105"/>
                  <a:pt x="683" y="106"/>
                </a:cubicBezTo>
                <a:cubicBezTo>
                  <a:pt x="682" y="107"/>
                  <a:pt x="680" y="106"/>
                  <a:pt x="679" y="105"/>
                </a:cubicBezTo>
                <a:cubicBezTo>
                  <a:pt x="678" y="103"/>
                  <a:pt x="679" y="101"/>
                  <a:pt x="680" y="100"/>
                </a:cubicBezTo>
                <a:close/>
                <a:moveTo>
                  <a:pt x="680" y="113"/>
                </a:moveTo>
                <a:cubicBezTo>
                  <a:pt x="681" y="114"/>
                  <a:pt x="680" y="116"/>
                  <a:pt x="679" y="117"/>
                </a:cubicBezTo>
                <a:cubicBezTo>
                  <a:pt x="677" y="118"/>
                  <a:pt x="675" y="118"/>
                  <a:pt x="674" y="116"/>
                </a:cubicBezTo>
                <a:cubicBezTo>
                  <a:pt x="674" y="115"/>
                  <a:pt x="674" y="113"/>
                  <a:pt x="676" y="112"/>
                </a:cubicBezTo>
                <a:cubicBezTo>
                  <a:pt x="678" y="111"/>
                  <a:pt x="680" y="111"/>
                  <a:pt x="680" y="113"/>
                </a:cubicBezTo>
                <a:close/>
                <a:moveTo>
                  <a:pt x="636" y="109"/>
                </a:moveTo>
                <a:cubicBezTo>
                  <a:pt x="649" y="105"/>
                  <a:pt x="661" y="102"/>
                  <a:pt x="674" y="98"/>
                </a:cubicBezTo>
                <a:cubicBezTo>
                  <a:pt x="675" y="98"/>
                  <a:pt x="677" y="98"/>
                  <a:pt x="678" y="97"/>
                </a:cubicBezTo>
                <a:cubicBezTo>
                  <a:pt x="677" y="98"/>
                  <a:pt x="677" y="99"/>
                  <a:pt x="676" y="100"/>
                </a:cubicBezTo>
                <a:cubicBezTo>
                  <a:pt x="673" y="103"/>
                  <a:pt x="675" y="107"/>
                  <a:pt x="675" y="108"/>
                </a:cubicBezTo>
                <a:cubicBezTo>
                  <a:pt x="672" y="110"/>
                  <a:pt x="671" y="112"/>
                  <a:pt x="670" y="115"/>
                </a:cubicBezTo>
                <a:cubicBezTo>
                  <a:pt x="668" y="121"/>
                  <a:pt x="665" y="124"/>
                  <a:pt x="660" y="128"/>
                </a:cubicBezTo>
                <a:cubicBezTo>
                  <a:pt x="655" y="131"/>
                  <a:pt x="650" y="132"/>
                  <a:pt x="649" y="132"/>
                </a:cubicBezTo>
                <a:cubicBezTo>
                  <a:pt x="648" y="132"/>
                  <a:pt x="647" y="132"/>
                  <a:pt x="647" y="132"/>
                </a:cubicBezTo>
                <a:cubicBezTo>
                  <a:pt x="650" y="133"/>
                  <a:pt x="651" y="135"/>
                  <a:pt x="651" y="136"/>
                </a:cubicBezTo>
                <a:cubicBezTo>
                  <a:pt x="650" y="136"/>
                  <a:pt x="650" y="136"/>
                  <a:pt x="645" y="136"/>
                </a:cubicBezTo>
                <a:cubicBezTo>
                  <a:pt x="637" y="138"/>
                  <a:pt x="629" y="144"/>
                  <a:pt x="629" y="144"/>
                </a:cubicBezTo>
                <a:cubicBezTo>
                  <a:pt x="629" y="143"/>
                  <a:pt x="626" y="142"/>
                  <a:pt x="626" y="142"/>
                </a:cubicBezTo>
                <a:cubicBezTo>
                  <a:pt x="626" y="142"/>
                  <a:pt x="628" y="141"/>
                  <a:pt x="632" y="136"/>
                </a:cubicBezTo>
                <a:cubicBezTo>
                  <a:pt x="636" y="131"/>
                  <a:pt x="638" y="129"/>
                  <a:pt x="640" y="123"/>
                </a:cubicBezTo>
                <a:cubicBezTo>
                  <a:pt x="642" y="116"/>
                  <a:pt x="643" y="115"/>
                  <a:pt x="643" y="115"/>
                </a:cubicBezTo>
                <a:cubicBezTo>
                  <a:pt x="643" y="115"/>
                  <a:pt x="643" y="115"/>
                  <a:pt x="643" y="115"/>
                </a:cubicBezTo>
                <a:cubicBezTo>
                  <a:pt x="643" y="115"/>
                  <a:pt x="640" y="116"/>
                  <a:pt x="633" y="119"/>
                </a:cubicBezTo>
                <a:cubicBezTo>
                  <a:pt x="635" y="116"/>
                  <a:pt x="636" y="112"/>
                  <a:pt x="636" y="109"/>
                </a:cubicBezTo>
                <a:close/>
                <a:moveTo>
                  <a:pt x="628" y="111"/>
                </a:moveTo>
                <a:cubicBezTo>
                  <a:pt x="627" y="112"/>
                  <a:pt x="627" y="113"/>
                  <a:pt x="627" y="113"/>
                </a:cubicBezTo>
                <a:cubicBezTo>
                  <a:pt x="626" y="113"/>
                  <a:pt x="626" y="112"/>
                  <a:pt x="626" y="111"/>
                </a:cubicBezTo>
                <a:cubicBezTo>
                  <a:pt x="627" y="111"/>
                  <a:pt x="628" y="111"/>
                  <a:pt x="628" y="111"/>
                </a:cubicBezTo>
                <a:close/>
                <a:moveTo>
                  <a:pt x="631" y="110"/>
                </a:moveTo>
                <a:cubicBezTo>
                  <a:pt x="632" y="110"/>
                  <a:pt x="632" y="110"/>
                  <a:pt x="633" y="109"/>
                </a:cubicBezTo>
                <a:cubicBezTo>
                  <a:pt x="633" y="113"/>
                  <a:pt x="632" y="116"/>
                  <a:pt x="629" y="120"/>
                </a:cubicBezTo>
                <a:cubicBezTo>
                  <a:pt x="627" y="123"/>
                  <a:pt x="625" y="124"/>
                  <a:pt x="624" y="125"/>
                </a:cubicBezTo>
                <a:cubicBezTo>
                  <a:pt x="624" y="125"/>
                  <a:pt x="627" y="117"/>
                  <a:pt x="631" y="110"/>
                </a:cubicBezTo>
                <a:close/>
                <a:moveTo>
                  <a:pt x="618" y="116"/>
                </a:moveTo>
                <a:cubicBezTo>
                  <a:pt x="618" y="115"/>
                  <a:pt x="618" y="114"/>
                  <a:pt x="618" y="113"/>
                </a:cubicBezTo>
                <a:cubicBezTo>
                  <a:pt x="619" y="113"/>
                  <a:pt x="621" y="112"/>
                  <a:pt x="622" y="112"/>
                </a:cubicBezTo>
                <a:cubicBezTo>
                  <a:pt x="622" y="112"/>
                  <a:pt x="622" y="112"/>
                  <a:pt x="623" y="112"/>
                </a:cubicBezTo>
                <a:cubicBezTo>
                  <a:pt x="623" y="113"/>
                  <a:pt x="623" y="113"/>
                  <a:pt x="622" y="114"/>
                </a:cubicBezTo>
                <a:cubicBezTo>
                  <a:pt x="621" y="122"/>
                  <a:pt x="617" y="126"/>
                  <a:pt x="617" y="126"/>
                </a:cubicBezTo>
                <a:cubicBezTo>
                  <a:pt x="617" y="125"/>
                  <a:pt x="617" y="122"/>
                  <a:pt x="618" y="116"/>
                </a:cubicBezTo>
                <a:close/>
                <a:moveTo>
                  <a:pt x="618" y="132"/>
                </a:moveTo>
                <a:cubicBezTo>
                  <a:pt x="621" y="129"/>
                  <a:pt x="624" y="128"/>
                  <a:pt x="626" y="127"/>
                </a:cubicBezTo>
                <a:cubicBezTo>
                  <a:pt x="624" y="129"/>
                  <a:pt x="617" y="139"/>
                  <a:pt x="613" y="141"/>
                </a:cubicBezTo>
                <a:cubicBezTo>
                  <a:pt x="613" y="141"/>
                  <a:pt x="614" y="135"/>
                  <a:pt x="618" y="132"/>
                </a:cubicBezTo>
                <a:close/>
                <a:moveTo>
                  <a:pt x="610" y="129"/>
                </a:moveTo>
                <a:cubicBezTo>
                  <a:pt x="610" y="126"/>
                  <a:pt x="610" y="125"/>
                  <a:pt x="610" y="125"/>
                </a:cubicBezTo>
                <a:cubicBezTo>
                  <a:pt x="610" y="120"/>
                  <a:pt x="613" y="117"/>
                  <a:pt x="614" y="116"/>
                </a:cubicBezTo>
                <a:cubicBezTo>
                  <a:pt x="613" y="118"/>
                  <a:pt x="613" y="123"/>
                  <a:pt x="613" y="129"/>
                </a:cubicBezTo>
                <a:cubicBezTo>
                  <a:pt x="613" y="135"/>
                  <a:pt x="609" y="137"/>
                  <a:pt x="609" y="137"/>
                </a:cubicBezTo>
                <a:cubicBezTo>
                  <a:pt x="611" y="133"/>
                  <a:pt x="610" y="132"/>
                  <a:pt x="610" y="129"/>
                </a:cubicBezTo>
                <a:close/>
                <a:moveTo>
                  <a:pt x="604" y="119"/>
                </a:moveTo>
                <a:cubicBezTo>
                  <a:pt x="603" y="120"/>
                  <a:pt x="603" y="121"/>
                  <a:pt x="602" y="121"/>
                </a:cubicBezTo>
                <a:cubicBezTo>
                  <a:pt x="602" y="121"/>
                  <a:pt x="602" y="120"/>
                  <a:pt x="602" y="120"/>
                </a:cubicBezTo>
                <a:cubicBezTo>
                  <a:pt x="602" y="119"/>
                  <a:pt x="603" y="119"/>
                  <a:pt x="604" y="119"/>
                </a:cubicBezTo>
                <a:close/>
                <a:moveTo>
                  <a:pt x="602" y="129"/>
                </a:moveTo>
                <a:cubicBezTo>
                  <a:pt x="604" y="122"/>
                  <a:pt x="607" y="118"/>
                  <a:pt x="607" y="118"/>
                </a:cubicBezTo>
                <a:cubicBezTo>
                  <a:pt x="610" y="129"/>
                  <a:pt x="601" y="142"/>
                  <a:pt x="601" y="142"/>
                </a:cubicBezTo>
                <a:cubicBezTo>
                  <a:pt x="601" y="140"/>
                  <a:pt x="601" y="135"/>
                  <a:pt x="602" y="129"/>
                </a:cubicBezTo>
                <a:close/>
                <a:moveTo>
                  <a:pt x="592" y="125"/>
                </a:moveTo>
                <a:cubicBezTo>
                  <a:pt x="594" y="124"/>
                  <a:pt x="596" y="123"/>
                  <a:pt x="598" y="121"/>
                </a:cubicBezTo>
                <a:cubicBezTo>
                  <a:pt x="595" y="131"/>
                  <a:pt x="595" y="142"/>
                  <a:pt x="595" y="142"/>
                </a:cubicBezTo>
                <a:cubicBezTo>
                  <a:pt x="593" y="140"/>
                  <a:pt x="594" y="141"/>
                  <a:pt x="590" y="139"/>
                </a:cubicBezTo>
                <a:cubicBezTo>
                  <a:pt x="586" y="137"/>
                  <a:pt x="583" y="137"/>
                  <a:pt x="582" y="138"/>
                </a:cubicBezTo>
                <a:cubicBezTo>
                  <a:pt x="580" y="138"/>
                  <a:pt x="580" y="138"/>
                  <a:pt x="579" y="137"/>
                </a:cubicBezTo>
                <a:cubicBezTo>
                  <a:pt x="578" y="136"/>
                  <a:pt x="577" y="136"/>
                  <a:pt x="576" y="135"/>
                </a:cubicBezTo>
                <a:cubicBezTo>
                  <a:pt x="582" y="131"/>
                  <a:pt x="588" y="127"/>
                  <a:pt x="592" y="125"/>
                </a:cubicBezTo>
                <a:close/>
                <a:moveTo>
                  <a:pt x="553" y="159"/>
                </a:moveTo>
                <a:cubicBezTo>
                  <a:pt x="556" y="154"/>
                  <a:pt x="559" y="153"/>
                  <a:pt x="563" y="153"/>
                </a:cubicBezTo>
                <a:cubicBezTo>
                  <a:pt x="564" y="150"/>
                  <a:pt x="565" y="141"/>
                  <a:pt x="573" y="141"/>
                </a:cubicBezTo>
                <a:cubicBezTo>
                  <a:pt x="578" y="142"/>
                  <a:pt x="579" y="142"/>
                  <a:pt x="581" y="144"/>
                </a:cubicBezTo>
                <a:cubicBezTo>
                  <a:pt x="582" y="144"/>
                  <a:pt x="591" y="142"/>
                  <a:pt x="593" y="149"/>
                </a:cubicBezTo>
                <a:cubicBezTo>
                  <a:pt x="594" y="153"/>
                  <a:pt x="595" y="156"/>
                  <a:pt x="593" y="159"/>
                </a:cubicBezTo>
                <a:cubicBezTo>
                  <a:pt x="592" y="155"/>
                  <a:pt x="591" y="154"/>
                  <a:pt x="590" y="150"/>
                </a:cubicBezTo>
                <a:cubicBezTo>
                  <a:pt x="589" y="153"/>
                  <a:pt x="588" y="155"/>
                  <a:pt x="586" y="159"/>
                </a:cubicBezTo>
                <a:cubicBezTo>
                  <a:pt x="585" y="155"/>
                  <a:pt x="584" y="154"/>
                  <a:pt x="582" y="150"/>
                </a:cubicBezTo>
                <a:cubicBezTo>
                  <a:pt x="581" y="154"/>
                  <a:pt x="580" y="155"/>
                  <a:pt x="579" y="159"/>
                </a:cubicBezTo>
                <a:cubicBezTo>
                  <a:pt x="576" y="155"/>
                  <a:pt x="575" y="153"/>
                  <a:pt x="572" y="150"/>
                </a:cubicBezTo>
                <a:cubicBezTo>
                  <a:pt x="573" y="154"/>
                  <a:pt x="573" y="156"/>
                  <a:pt x="573" y="161"/>
                </a:cubicBezTo>
                <a:cubicBezTo>
                  <a:pt x="570" y="159"/>
                  <a:pt x="568" y="158"/>
                  <a:pt x="565" y="156"/>
                </a:cubicBezTo>
                <a:cubicBezTo>
                  <a:pt x="566" y="159"/>
                  <a:pt x="567" y="161"/>
                  <a:pt x="568" y="165"/>
                </a:cubicBezTo>
                <a:cubicBezTo>
                  <a:pt x="565" y="163"/>
                  <a:pt x="563" y="162"/>
                  <a:pt x="560" y="160"/>
                </a:cubicBezTo>
                <a:cubicBezTo>
                  <a:pt x="562" y="164"/>
                  <a:pt x="563" y="166"/>
                  <a:pt x="564" y="170"/>
                </a:cubicBezTo>
                <a:cubicBezTo>
                  <a:pt x="561" y="168"/>
                  <a:pt x="559" y="167"/>
                  <a:pt x="556" y="166"/>
                </a:cubicBezTo>
                <a:cubicBezTo>
                  <a:pt x="558" y="169"/>
                  <a:pt x="559" y="171"/>
                  <a:pt x="561" y="174"/>
                </a:cubicBezTo>
                <a:cubicBezTo>
                  <a:pt x="561" y="174"/>
                  <a:pt x="549" y="170"/>
                  <a:pt x="553" y="159"/>
                </a:cubicBezTo>
                <a:close/>
                <a:moveTo>
                  <a:pt x="559" y="178"/>
                </a:moveTo>
                <a:cubicBezTo>
                  <a:pt x="554" y="178"/>
                  <a:pt x="548" y="178"/>
                  <a:pt x="548" y="178"/>
                </a:cubicBezTo>
                <a:cubicBezTo>
                  <a:pt x="550" y="180"/>
                  <a:pt x="551" y="181"/>
                  <a:pt x="553" y="183"/>
                </a:cubicBezTo>
                <a:cubicBezTo>
                  <a:pt x="549" y="183"/>
                  <a:pt x="547" y="183"/>
                  <a:pt x="543" y="182"/>
                </a:cubicBezTo>
                <a:cubicBezTo>
                  <a:pt x="546" y="185"/>
                  <a:pt x="547" y="186"/>
                  <a:pt x="550" y="188"/>
                </a:cubicBezTo>
                <a:cubicBezTo>
                  <a:pt x="550" y="188"/>
                  <a:pt x="540" y="190"/>
                  <a:pt x="540" y="190"/>
                </a:cubicBezTo>
                <a:cubicBezTo>
                  <a:pt x="541" y="190"/>
                  <a:pt x="548" y="193"/>
                  <a:pt x="548" y="193"/>
                </a:cubicBezTo>
                <a:cubicBezTo>
                  <a:pt x="544" y="195"/>
                  <a:pt x="542" y="195"/>
                  <a:pt x="538" y="197"/>
                </a:cubicBezTo>
                <a:cubicBezTo>
                  <a:pt x="538" y="197"/>
                  <a:pt x="549" y="198"/>
                  <a:pt x="548" y="198"/>
                </a:cubicBezTo>
                <a:cubicBezTo>
                  <a:pt x="548" y="198"/>
                  <a:pt x="540" y="203"/>
                  <a:pt x="540" y="203"/>
                </a:cubicBezTo>
                <a:cubicBezTo>
                  <a:pt x="544" y="203"/>
                  <a:pt x="546" y="202"/>
                  <a:pt x="550" y="202"/>
                </a:cubicBezTo>
                <a:cubicBezTo>
                  <a:pt x="546" y="205"/>
                  <a:pt x="544" y="206"/>
                  <a:pt x="541" y="209"/>
                </a:cubicBezTo>
                <a:cubicBezTo>
                  <a:pt x="545" y="208"/>
                  <a:pt x="548" y="208"/>
                  <a:pt x="552" y="207"/>
                </a:cubicBezTo>
                <a:cubicBezTo>
                  <a:pt x="549" y="210"/>
                  <a:pt x="548" y="211"/>
                  <a:pt x="545" y="214"/>
                </a:cubicBezTo>
                <a:cubicBezTo>
                  <a:pt x="549" y="213"/>
                  <a:pt x="551" y="213"/>
                  <a:pt x="556" y="212"/>
                </a:cubicBezTo>
                <a:cubicBezTo>
                  <a:pt x="556" y="212"/>
                  <a:pt x="550" y="217"/>
                  <a:pt x="543" y="217"/>
                </a:cubicBezTo>
                <a:cubicBezTo>
                  <a:pt x="539" y="216"/>
                  <a:pt x="536" y="214"/>
                  <a:pt x="536" y="209"/>
                </a:cubicBezTo>
                <a:cubicBezTo>
                  <a:pt x="536" y="206"/>
                  <a:pt x="536" y="203"/>
                  <a:pt x="537" y="203"/>
                </a:cubicBezTo>
                <a:cubicBezTo>
                  <a:pt x="535" y="202"/>
                  <a:pt x="528" y="199"/>
                  <a:pt x="531" y="189"/>
                </a:cubicBezTo>
                <a:cubicBezTo>
                  <a:pt x="532" y="185"/>
                  <a:pt x="536" y="183"/>
                  <a:pt x="539" y="183"/>
                </a:cubicBezTo>
                <a:cubicBezTo>
                  <a:pt x="539" y="181"/>
                  <a:pt x="541" y="174"/>
                  <a:pt x="549" y="174"/>
                </a:cubicBezTo>
                <a:cubicBezTo>
                  <a:pt x="555" y="175"/>
                  <a:pt x="558" y="176"/>
                  <a:pt x="559" y="178"/>
                </a:cubicBezTo>
                <a:close/>
                <a:moveTo>
                  <a:pt x="534" y="220"/>
                </a:moveTo>
                <a:cubicBezTo>
                  <a:pt x="531" y="220"/>
                  <a:pt x="525" y="223"/>
                  <a:pt x="519" y="226"/>
                </a:cubicBezTo>
                <a:cubicBezTo>
                  <a:pt x="511" y="232"/>
                  <a:pt x="502" y="231"/>
                  <a:pt x="502" y="231"/>
                </a:cubicBezTo>
                <a:cubicBezTo>
                  <a:pt x="504" y="231"/>
                  <a:pt x="507" y="228"/>
                  <a:pt x="514" y="223"/>
                </a:cubicBezTo>
                <a:cubicBezTo>
                  <a:pt x="522" y="217"/>
                  <a:pt x="530" y="219"/>
                  <a:pt x="534" y="220"/>
                </a:cubicBezTo>
                <a:close/>
                <a:moveTo>
                  <a:pt x="509" y="214"/>
                </a:moveTo>
                <a:cubicBezTo>
                  <a:pt x="509" y="214"/>
                  <a:pt x="518" y="209"/>
                  <a:pt x="525" y="212"/>
                </a:cubicBezTo>
                <a:cubicBezTo>
                  <a:pt x="529" y="213"/>
                  <a:pt x="529" y="213"/>
                  <a:pt x="529" y="214"/>
                </a:cubicBezTo>
                <a:cubicBezTo>
                  <a:pt x="528" y="214"/>
                  <a:pt x="518" y="218"/>
                  <a:pt x="509" y="214"/>
                </a:cubicBezTo>
                <a:close/>
                <a:moveTo>
                  <a:pt x="521" y="230"/>
                </a:moveTo>
                <a:cubicBezTo>
                  <a:pt x="520" y="234"/>
                  <a:pt x="499" y="243"/>
                  <a:pt x="499" y="243"/>
                </a:cubicBezTo>
                <a:cubicBezTo>
                  <a:pt x="503" y="235"/>
                  <a:pt x="516" y="231"/>
                  <a:pt x="521" y="230"/>
                </a:cubicBezTo>
                <a:close/>
                <a:moveTo>
                  <a:pt x="512" y="245"/>
                </a:moveTo>
                <a:cubicBezTo>
                  <a:pt x="516" y="242"/>
                  <a:pt x="517" y="240"/>
                  <a:pt x="520" y="237"/>
                </a:cubicBezTo>
                <a:cubicBezTo>
                  <a:pt x="522" y="233"/>
                  <a:pt x="526" y="230"/>
                  <a:pt x="529" y="228"/>
                </a:cubicBezTo>
                <a:cubicBezTo>
                  <a:pt x="529" y="229"/>
                  <a:pt x="527" y="232"/>
                  <a:pt x="524" y="236"/>
                </a:cubicBezTo>
                <a:cubicBezTo>
                  <a:pt x="522" y="241"/>
                  <a:pt x="512" y="246"/>
                  <a:pt x="512" y="245"/>
                </a:cubicBezTo>
                <a:close/>
                <a:moveTo>
                  <a:pt x="531" y="234"/>
                </a:moveTo>
                <a:cubicBezTo>
                  <a:pt x="533" y="227"/>
                  <a:pt x="538" y="225"/>
                  <a:pt x="542" y="223"/>
                </a:cubicBezTo>
                <a:cubicBezTo>
                  <a:pt x="540" y="226"/>
                  <a:pt x="538" y="228"/>
                  <a:pt x="536" y="233"/>
                </a:cubicBezTo>
                <a:cubicBezTo>
                  <a:pt x="533" y="242"/>
                  <a:pt x="524" y="245"/>
                  <a:pt x="524" y="245"/>
                </a:cubicBezTo>
                <a:cubicBezTo>
                  <a:pt x="527" y="241"/>
                  <a:pt x="528" y="238"/>
                  <a:pt x="531" y="234"/>
                </a:cubicBezTo>
                <a:close/>
                <a:moveTo>
                  <a:pt x="535" y="173"/>
                </a:moveTo>
                <a:cubicBezTo>
                  <a:pt x="539" y="169"/>
                  <a:pt x="542" y="165"/>
                  <a:pt x="546" y="161"/>
                </a:cubicBezTo>
                <a:cubicBezTo>
                  <a:pt x="546" y="165"/>
                  <a:pt x="548" y="169"/>
                  <a:pt x="548" y="169"/>
                </a:cubicBezTo>
                <a:cubicBezTo>
                  <a:pt x="548" y="169"/>
                  <a:pt x="548" y="169"/>
                  <a:pt x="545" y="169"/>
                </a:cubicBezTo>
                <a:cubicBezTo>
                  <a:pt x="538" y="170"/>
                  <a:pt x="535" y="176"/>
                  <a:pt x="534" y="178"/>
                </a:cubicBezTo>
                <a:cubicBezTo>
                  <a:pt x="531" y="180"/>
                  <a:pt x="528" y="182"/>
                  <a:pt x="526" y="187"/>
                </a:cubicBezTo>
                <a:cubicBezTo>
                  <a:pt x="521" y="196"/>
                  <a:pt x="529" y="203"/>
                  <a:pt x="530" y="204"/>
                </a:cubicBezTo>
                <a:cubicBezTo>
                  <a:pt x="530" y="205"/>
                  <a:pt x="529" y="209"/>
                  <a:pt x="529" y="209"/>
                </a:cubicBezTo>
                <a:cubicBezTo>
                  <a:pt x="525" y="207"/>
                  <a:pt x="523" y="207"/>
                  <a:pt x="518" y="208"/>
                </a:cubicBezTo>
                <a:cubicBezTo>
                  <a:pt x="514" y="208"/>
                  <a:pt x="512" y="209"/>
                  <a:pt x="509" y="210"/>
                </a:cubicBezTo>
                <a:cubicBezTo>
                  <a:pt x="516" y="198"/>
                  <a:pt x="524" y="186"/>
                  <a:pt x="535" y="173"/>
                </a:cubicBezTo>
                <a:close/>
                <a:moveTo>
                  <a:pt x="505" y="218"/>
                </a:moveTo>
                <a:cubicBezTo>
                  <a:pt x="507" y="219"/>
                  <a:pt x="510" y="219"/>
                  <a:pt x="512" y="219"/>
                </a:cubicBezTo>
                <a:cubicBezTo>
                  <a:pt x="509" y="221"/>
                  <a:pt x="503" y="225"/>
                  <a:pt x="501" y="227"/>
                </a:cubicBezTo>
                <a:cubicBezTo>
                  <a:pt x="502" y="224"/>
                  <a:pt x="504" y="221"/>
                  <a:pt x="505" y="218"/>
                </a:cubicBezTo>
                <a:close/>
                <a:moveTo>
                  <a:pt x="497" y="235"/>
                </a:moveTo>
                <a:cubicBezTo>
                  <a:pt x="498" y="235"/>
                  <a:pt x="500" y="235"/>
                  <a:pt x="503" y="235"/>
                </a:cubicBezTo>
                <a:cubicBezTo>
                  <a:pt x="501" y="237"/>
                  <a:pt x="498" y="239"/>
                  <a:pt x="494" y="244"/>
                </a:cubicBezTo>
                <a:cubicBezTo>
                  <a:pt x="495" y="241"/>
                  <a:pt x="496" y="238"/>
                  <a:pt x="497" y="235"/>
                </a:cubicBezTo>
                <a:close/>
                <a:moveTo>
                  <a:pt x="512" y="241"/>
                </a:moveTo>
                <a:cubicBezTo>
                  <a:pt x="504" y="250"/>
                  <a:pt x="492" y="257"/>
                  <a:pt x="492" y="257"/>
                </a:cubicBezTo>
                <a:cubicBezTo>
                  <a:pt x="496" y="247"/>
                  <a:pt x="506" y="243"/>
                  <a:pt x="512" y="241"/>
                </a:cubicBezTo>
                <a:close/>
                <a:moveTo>
                  <a:pt x="487" y="275"/>
                </a:moveTo>
                <a:cubicBezTo>
                  <a:pt x="487" y="271"/>
                  <a:pt x="488" y="266"/>
                  <a:pt x="489" y="262"/>
                </a:cubicBezTo>
                <a:cubicBezTo>
                  <a:pt x="490" y="262"/>
                  <a:pt x="491" y="262"/>
                  <a:pt x="493" y="262"/>
                </a:cubicBezTo>
                <a:cubicBezTo>
                  <a:pt x="493" y="262"/>
                  <a:pt x="494" y="261"/>
                  <a:pt x="496" y="258"/>
                </a:cubicBezTo>
                <a:cubicBezTo>
                  <a:pt x="500" y="256"/>
                  <a:pt x="516" y="248"/>
                  <a:pt x="518" y="247"/>
                </a:cubicBezTo>
                <a:cubicBezTo>
                  <a:pt x="518" y="247"/>
                  <a:pt x="516" y="254"/>
                  <a:pt x="516" y="256"/>
                </a:cubicBezTo>
                <a:cubicBezTo>
                  <a:pt x="518" y="255"/>
                  <a:pt x="520" y="253"/>
                  <a:pt x="524" y="250"/>
                </a:cubicBezTo>
                <a:cubicBezTo>
                  <a:pt x="532" y="246"/>
                  <a:pt x="536" y="242"/>
                  <a:pt x="539" y="239"/>
                </a:cubicBezTo>
                <a:cubicBezTo>
                  <a:pt x="542" y="237"/>
                  <a:pt x="546" y="230"/>
                  <a:pt x="546" y="230"/>
                </a:cubicBezTo>
                <a:cubicBezTo>
                  <a:pt x="546" y="230"/>
                  <a:pt x="546" y="230"/>
                  <a:pt x="546" y="232"/>
                </a:cubicBezTo>
                <a:cubicBezTo>
                  <a:pt x="546" y="236"/>
                  <a:pt x="550" y="239"/>
                  <a:pt x="552" y="239"/>
                </a:cubicBezTo>
                <a:cubicBezTo>
                  <a:pt x="551" y="246"/>
                  <a:pt x="556" y="248"/>
                  <a:pt x="556" y="248"/>
                </a:cubicBezTo>
                <a:cubicBezTo>
                  <a:pt x="556" y="248"/>
                  <a:pt x="559" y="250"/>
                  <a:pt x="563" y="250"/>
                </a:cubicBezTo>
                <a:cubicBezTo>
                  <a:pt x="566" y="250"/>
                  <a:pt x="568" y="250"/>
                  <a:pt x="572" y="249"/>
                </a:cubicBezTo>
                <a:cubicBezTo>
                  <a:pt x="576" y="247"/>
                  <a:pt x="580" y="243"/>
                  <a:pt x="580" y="242"/>
                </a:cubicBezTo>
                <a:cubicBezTo>
                  <a:pt x="585" y="244"/>
                  <a:pt x="590" y="242"/>
                  <a:pt x="594" y="239"/>
                </a:cubicBezTo>
                <a:cubicBezTo>
                  <a:pt x="598" y="236"/>
                  <a:pt x="602" y="230"/>
                  <a:pt x="602" y="229"/>
                </a:cubicBezTo>
                <a:cubicBezTo>
                  <a:pt x="603" y="230"/>
                  <a:pt x="606" y="232"/>
                  <a:pt x="609" y="232"/>
                </a:cubicBezTo>
                <a:cubicBezTo>
                  <a:pt x="613" y="232"/>
                  <a:pt x="617" y="230"/>
                  <a:pt x="617" y="229"/>
                </a:cubicBezTo>
                <a:cubicBezTo>
                  <a:pt x="624" y="231"/>
                  <a:pt x="628" y="230"/>
                  <a:pt x="633" y="227"/>
                </a:cubicBezTo>
                <a:cubicBezTo>
                  <a:pt x="640" y="222"/>
                  <a:pt x="642" y="217"/>
                  <a:pt x="642" y="217"/>
                </a:cubicBezTo>
                <a:cubicBezTo>
                  <a:pt x="642" y="217"/>
                  <a:pt x="648" y="204"/>
                  <a:pt x="648" y="192"/>
                </a:cubicBezTo>
                <a:cubicBezTo>
                  <a:pt x="648" y="189"/>
                  <a:pt x="647" y="188"/>
                  <a:pt x="646" y="185"/>
                </a:cubicBezTo>
                <a:cubicBezTo>
                  <a:pt x="643" y="181"/>
                  <a:pt x="639" y="180"/>
                  <a:pt x="638" y="180"/>
                </a:cubicBezTo>
                <a:cubicBezTo>
                  <a:pt x="640" y="178"/>
                  <a:pt x="641" y="176"/>
                  <a:pt x="642" y="172"/>
                </a:cubicBezTo>
                <a:cubicBezTo>
                  <a:pt x="643" y="168"/>
                  <a:pt x="642" y="164"/>
                  <a:pt x="642" y="163"/>
                </a:cubicBezTo>
                <a:cubicBezTo>
                  <a:pt x="645" y="165"/>
                  <a:pt x="649" y="165"/>
                  <a:pt x="653" y="164"/>
                </a:cubicBezTo>
                <a:cubicBezTo>
                  <a:pt x="657" y="163"/>
                  <a:pt x="659" y="160"/>
                  <a:pt x="660" y="159"/>
                </a:cubicBezTo>
                <a:cubicBezTo>
                  <a:pt x="661" y="160"/>
                  <a:pt x="664" y="159"/>
                  <a:pt x="666" y="159"/>
                </a:cubicBezTo>
                <a:cubicBezTo>
                  <a:pt x="668" y="159"/>
                  <a:pt x="671" y="157"/>
                  <a:pt x="672" y="156"/>
                </a:cubicBezTo>
                <a:cubicBezTo>
                  <a:pt x="674" y="155"/>
                  <a:pt x="675" y="155"/>
                  <a:pt x="676" y="154"/>
                </a:cubicBezTo>
                <a:cubicBezTo>
                  <a:pt x="680" y="152"/>
                  <a:pt x="686" y="153"/>
                  <a:pt x="686" y="153"/>
                </a:cubicBezTo>
                <a:cubicBezTo>
                  <a:pt x="690" y="153"/>
                  <a:pt x="692" y="152"/>
                  <a:pt x="691" y="151"/>
                </a:cubicBezTo>
                <a:cubicBezTo>
                  <a:pt x="689" y="149"/>
                  <a:pt x="687" y="148"/>
                  <a:pt x="686" y="147"/>
                </a:cubicBezTo>
                <a:cubicBezTo>
                  <a:pt x="687" y="146"/>
                  <a:pt x="696" y="140"/>
                  <a:pt x="699" y="137"/>
                </a:cubicBezTo>
                <a:cubicBezTo>
                  <a:pt x="701" y="134"/>
                  <a:pt x="703" y="132"/>
                  <a:pt x="705" y="129"/>
                </a:cubicBezTo>
                <a:cubicBezTo>
                  <a:pt x="706" y="127"/>
                  <a:pt x="707" y="126"/>
                  <a:pt x="708" y="125"/>
                </a:cubicBezTo>
                <a:cubicBezTo>
                  <a:pt x="708" y="124"/>
                  <a:pt x="709" y="123"/>
                  <a:pt x="709" y="122"/>
                </a:cubicBezTo>
                <a:cubicBezTo>
                  <a:pt x="712" y="114"/>
                  <a:pt x="712" y="110"/>
                  <a:pt x="712" y="109"/>
                </a:cubicBezTo>
                <a:cubicBezTo>
                  <a:pt x="712" y="108"/>
                  <a:pt x="713" y="107"/>
                  <a:pt x="715" y="104"/>
                </a:cubicBezTo>
                <a:cubicBezTo>
                  <a:pt x="717" y="100"/>
                  <a:pt x="717" y="97"/>
                  <a:pt x="717" y="95"/>
                </a:cubicBezTo>
                <a:cubicBezTo>
                  <a:pt x="726" y="101"/>
                  <a:pt x="734" y="110"/>
                  <a:pt x="741" y="116"/>
                </a:cubicBezTo>
                <a:cubicBezTo>
                  <a:pt x="742" y="116"/>
                  <a:pt x="742" y="117"/>
                  <a:pt x="743" y="117"/>
                </a:cubicBezTo>
                <a:cubicBezTo>
                  <a:pt x="738" y="119"/>
                  <a:pt x="734" y="125"/>
                  <a:pt x="735" y="131"/>
                </a:cubicBezTo>
                <a:cubicBezTo>
                  <a:pt x="736" y="133"/>
                  <a:pt x="736" y="134"/>
                  <a:pt x="737" y="135"/>
                </a:cubicBezTo>
                <a:cubicBezTo>
                  <a:pt x="738" y="135"/>
                  <a:pt x="739" y="137"/>
                  <a:pt x="740" y="137"/>
                </a:cubicBezTo>
                <a:cubicBezTo>
                  <a:pt x="736" y="137"/>
                  <a:pt x="733" y="137"/>
                  <a:pt x="730" y="138"/>
                </a:cubicBezTo>
                <a:cubicBezTo>
                  <a:pt x="729" y="138"/>
                  <a:pt x="728" y="139"/>
                  <a:pt x="727" y="139"/>
                </a:cubicBezTo>
                <a:cubicBezTo>
                  <a:pt x="724" y="140"/>
                  <a:pt x="723" y="143"/>
                  <a:pt x="721" y="145"/>
                </a:cubicBezTo>
                <a:cubicBezTo>
                  <a:pt x="720" y="148"/>
                  <a:pt x="719" y="151"/>
                  <a:pt x="720" y="154"/>
                </a:cubicBezTo>
                <a:cubicBezTo>
                  <a:pt x="721" y="157"/>
                  <a:pt x="724" y="161"/>
                  <a:pt x="727" y="163"/>
                </a:cubicBezTo>
                <a:cubicBezTo>
                  <a:pt x="729" y="164"/>
                  <a:pt x="731" y="165"/>
                  <a:pt x="732" y="165"/>
                </a:cubicBezTo>
                <a:cubicBezTo>
                  <a:pt x="735" y="165"/>
                  <a:pt x="735" y="165"/>
                  <a:pt x="735" y="165"/>
                </a:cubicBezTo>
                <a:cubicBezTo>
                  <a:pt x="742" y="164"/>
                  <a:pt x="742" y="164"/>
                  <a:pt x="742" y="164"/>
                </a:cubicBezTo>
                <a:cubicBezTo>
                  <a:pt x="742" y="166"/>
                  <a:pt x="742" y="166"/>
                  <a:pt x="742" y="166"/>
                </a:cubicBezTo>
                <a:cubicBezTo>
                  <a:pt x="742" y="167"/>
                  <a:pt x="742" y="168"/>
                  <a:pt x="742" y="171"/>
                </a:cubicBezTo>
                <a:cubicBezTo>
                  <a:pt x="743" y="175"/>
                  <a:pt x="746" y="178"/>
                  <a:pt x="749" y="180"/>
                </a:cubicBezTo>
                <a:cubicBezTo>
                  <a:pt x="750" y="180"/>
                  <a:pt x="752" y="181"/>
                  <a:pt x="753" y="181"/>
                </a:cubicBezTo>
                <a:cubicBezTo>
                  <a:pt x="756" y="182"/>
                  <a:pt x="759" y="182"/>
                  <a:pt x="762" y="180"/>
                </a:cubicBezTo>
                <a:cubicBezTo>
                  <a:pt x="764" y="179"/>
                  <a:pt x="766" y="177"/>
                  <a:pt x="767" y="175"/>
                </a:cubicBezTo>
                <a:cubicBezTo>
                  <a:pt x="768" y="173"/>
                  <a:pt x="769" y="170"/>
                  <a:pt x="769" y="168"/>
                </a:cubicBezTo>
                <a:cubicBezTo>
                  <a:pt x="769" y="166"/>
                  <a:pt x="769" y="163"/>
                  <a:pt x="768" y="161"/>
                </a:cubicBezTo>
                <a:cubicBezTo>
                  <a:pt x="768" y="162"/>
                  <a:pt x="771" y="162"/>
                  <a:pt x="772" y="163"/>
                </a:cubicBezTo>
                <a:cubicBezTo>
                  <a:pt x="773" y="163"/>
                  <a:pt x="775" y="164"/>
                  <a:pt x="777" y="164"/>
                </a:cubicBezTo>
                <a:cubicBezTo>
                  <a:pt x="779" y="164"/>
                  <a:pt x="781" y="164"/>
                  <a:pt x="783" y="163"/>
                </a:cubicBezTo>
                <a:cubicBezTo>
                  <a:pt x="783" y="163"/>
                  <a:pt x="784" y="162"/>
                  <a:pt x="785" y="162"/>
                </a:cubicBezTo>
                <a:cubicBezTo>
                  <a:pt x="785" y="168"/>
                  <a:pt x="786" y="174"/>
                  <a:pt x="789" y="179"/>
                </a:cubicBezTo>
                <a:cubicBezTo>
                  <a:pt x="795" y="193"/>
                  <a:pt x="808" y="200"/>
                  <a:pt x="823" y="199"/>
                </a:cubicBezTo>
                <a:cubicBezTo>
                  <a:pt x="825" y="203"/>
                  <a:pt x="823" y="205"/>
                  <a:pt x="823" y="208"/>
                </a:cubicBezTo>
                <a:cubicBezTo>
                  <a:pt x="823" y="209"/>
                  <a:pt x="822" y="211"/>
                  <a:pt x="822" y="212"/>
                </a:cubicBezTo>
                <a:cubicBezTo>
                  <a:pt x="822" y="212"/>
                  <a:pt x="821" y="212"/>
                  <a:pt x="821" y="212"/>
                </a:cubicBezTo>
                <a:cubicBezTo>
                  <a:pt x="821" y="212"/>
                  <a:pt x="821" y="212"/>
                  <a:pt x="822" y="212"/>
                </a:cubicBezTo>
                <a:cubicBezTo>
                  <a:pt x="823" y="217"/>
                  <a:pt x="817" y="222"/>
                  <a:pt x="813" y="225"/>
                </a:cubicBezTo>
                <a:cubicBezTo>
                  <a:pt x="812" y="226"/>
                  <a:pt x="811" y="227"/>
                  <a:pt x="810" y="229"/>
                </a:cubicBezTo>
                <a:cubicBezTo>
                  <a:pt x="806" y="227"/>
                  <a:pt x="803" y="229"/>
                  <a:pt x="799" y="229"/>
                </a:cubicBezTo>
                <a:cubicBezTo>
                  <a:pt x="796" y="229"/>
                  <a:pt x="794" y="228"/>
                  <a:pt x="791" y="227"/>
                </a:cubicBezTo>
                <a:cubicBezTo>
                  <a:pt x="791" y="226"/>
                  <a:pt x="794" y="227"/>
                  <a:pt x="795" y="227"/>
                </a:cubicBezTo>
                <a:cubicBezTo>
                  <a:pt x="797" y="227"/>
                  <a:pt x="803" y="226"/>
                  <a:pt x="806" y="224"/>
                </a:cubicBezTo>
                <a:cubicBezTo>
                  <a:pt x="806" y="224"/>
                  <a:pt x="806" y="224"/>
                  <a:pt x="806" y="224"/>
                </a:cubicBezTo>
                <a:cubicBezTo>
                  <a:pt x="803" y="222"/>
                  <a:pt x="796" y="217"/>
                  <a:pt x="792" y="217"/>
                </a:cubicBezTo>
                <a:cubicBezTo>
                  <a:pt x="792" y="217"/>
                  <a:pt x="792" y="217"/>
                  <a:pt x="792" y="217"/>
                </a:cubicBezTo>
                <a:cubicBezTo>
                  <a:pt x="792" y="217"/>
                  <a:pt x="792" y="217"/>
                  <a:pt x="792" y="217"/>
                </a:cubicBezTo>
                <a:cubicBezTo>
                  <a:pt x="794" y="215"/>
                  <a:pt x="799" y="208"/>
                  <a:pt x="799" y="205"/>
                </a:cubicBezTo>
                <a:cubicBezTo>
                  <a:pt x="796" y="205"/>
                  <a:pt x="791" y="205"/>
                  <a:pt x="788" y="207"/>
                </a:cubicBezTo>
                <a:cubicBezTo>
                  <a:pt x="787" y="208"/>
                  <a:pt x="786" y="209"/>
                  <a:pt x="784" y="210"/>
                </a:cubicBezTo>
                <a:cubicBezTo>
                  <a:pt x="784" y="210"/>
                  <a:pt x="784" y="210"/>
                  <a:pt x="784" y="210"/>
                </a:cubicBezTo>
                <a:cubicBezTo>
                  <a:pt x="784" y="208"/>
                  <a:pt x="781" y="200"/>
                  <a:pt x="781" y="200"/>
                </a:cubicBezTo>
                <a:cubicBezTo>
                  <a:pt x="781" y="200"/>
                  <a:pt x="781" y="200"/>
                  <a:pt x="781" y="200"/>
                </a:cubicBezTo>
                <a:cubicBezTo>
                  <a:pt x="781" y="199"/>
                  <a:pt x="779" y="199"/>
                  <a:pt x="777" y="198"/>
                </a:cubicBezTo>
                <a:cubicBezTo>
                  <a:pt x="777" y="199"/>
                  <a:pt x="777" y="199"/>
                  <a:pt x="777" y="199"/>
                </a:cubicBezTo>
                <a:cubicBezTo>
                  <a:pt x="777" y="199"/>
                  <a:pt x="777" y="199"/>
                  <a:pt x="777" y="199"/>
                </a:cubicBezTo>
                <a:cubicBezTo>
                  <a:pt x="776" y="201"/>
                  <a:pt x="775" y="203"/>
                  <a:pt x="775" y="206"/>
                </a:cubicBezTo>
                <a:cubicBezTo>
                  <a:pt x="775" y="207"/>
                  <a:pt x="776" y="212"/>
                  <a:pt x="775" y="212"/>
                </a:cubicBezTo>
                <a:cubicBezTo>
                  <a:pt x="772" y="209"/>
                  <a:pt x="768" y="208"/>
                  <a:pt x="765" y="208"/>
                </a:cubicBezTo>
                <a:cubicBezTo>
                  <a:pt x="764" y="208"/>
                  <a:pt x="762" y="207"/>
                  <a:pt x="761" y="208"/>
                </a:cubicBezTo>
                <a:cubicBezTo>
                  <a:pt x="761" y="208"/>
                  <a:pt x="761" y="208"/>
                  <a:pt x="761" y="208"/>
                </a:cubicBezTo>
                <a:cubicBezTo>
                  <a:pt x="762" y="210"/>
                  <a:pt x="763" y="212"/>
                  <a:pt x="764" y="214"/>
                </a:cubicBezTo>
                <a:cubicBezTo>
                  <a:pt x="764" y="215"/>
                  <a:pt x="765" y="215"/>
                  <a:pt x="765" y="216"/>
                </a:cubicBezTo>
                <a:cubicBezTo>
                  <a:pt x="765" y="216"/>
                  <a:pt x="765" y="216"/>
                  <a:pt x="765" y="216"/>
                </a:cubicBezTo>
                <a:cubicBezTo>
                  <a:pt x="765" y="216"/>
                  <a:pt x="765" y="216"/>
                  <a:pt x="765" y="216"/>
                </a:cubicBezTo>
                <a:cubicBezTo>
                  <a:pt x="766" y="218"/>
                  <a:pt x="766" y="219"/>
                  <a:pt x="766" y="219"/>
                </a:cubicBezTo>
                <a:cubicBezTo>
                  <a:pt x="766" y="219"/>
                  <a:pt x="766" y="219"/>
                  <a:pt x="766" y="219"/>
                </a:cubicBezTo>
                <a:cubicBezTo>
                  <a:pt x="764" y="219"/>
                  <a:pt x="763" y="220"/>
                  <a:pt x="761" y="221"/>
                </a:cubicBezTo>
                <a:cubicBezTo>
                  <a:pt x="759" y="222"/>
                  <a:pt x="757" y="223"/>
                  <a:pt x="756" y="224"/>
                </a:cubicBezTo>
                <a:cubicBezTo>
                  <a:pt x="756" y="224"/>
                  <a:pt x="754" y="226"/>
                  <a:pt x="754" y="226"/>
                </a:cubicBezTo>
                <a:cubicBezTo>
                  <a:pt x="758" y="228"/>
                  <a:pt x="758" y="228"/>
                  <a:pt x="758" y="228"/>
                </a:cubicBezTo>
                <a:cubicBezTo>
                  <a:pt x="760" y="228"/>
                  <a:pt x="763" y="229"/>
                  <a:pt x="766" y="229"/>
                </a:cubicBezTo>
                <a:cubicBezTo>
                  <a:pt x="769" y="228"/>
                  <a:pt x="769" y="228"/>
                  <a:pt x="769" y="228"/>
                </a:cubicBezTo>
                <a:cubicBezTo>
                  <a:pt x="769" y="229"/>
                  <a:pt x="769" y="230"/>
                  <a:pt x="768" y="232"/>
                </a:cubicBezTo>
                <a:cubicBezTo>
                  <a:pt x="768" y="233"/>
                  <a:pt x="769" y="235"/>
                  <a:pt x="769" y="237"/>
                </a:cubicBezTo>
                <a:cubicBezTo>
                  <a:pt x="768" y="237"/>
                  <a:pt x="768" y="237"/>
                  <a:pt x="768" y="237"/>
                </a:cubicBezTo>
                <a:cubicBezTo>
                  <a:pt x="765" y="237"/>
                  <a:pt x="762" y="237"/>
                  <a:pt x="758" y="238"/>
                </a:cubicBezTo>
                <a:cubicBezTo>
                  <a:pt x="758" y="238"/>
                  <a:pt x="758" y="238"/>
                  <a:pt x="758" y="238"/>
                </a:cubicBezTo>
                <a:cubicBezTo>
                  <a:pt x="758" y="238"/>
                  <a:pt x="758" y="238"/>
                  <a:pt x="758" y="238"/>
                </a:cubicBezTo>
                <a:cubicBezTo>
                  <a:pt x="758" y="237"/>
                  <a:pt x="757" y="238"/>
                  <a:pt x="758" y="238"/>
                </a:cubicBezTo>
                <a:cubicBezTo>
                  <a:pt x="757" y="239"/>
                  <a:pt x="757" y="239"/>
                  <a:pt x="757" y="239"/>
                </a:cubicBezTo>
                <a:cubicBezTo>
                  <a:pt x="756" y="240"/>
                  <a:pt x="756" y="240"/>
                  <a:pt x="756" y="240"/>
                </a:cubicBezTo>
                <a:cubicBezTo>
                  <a:pt x="756" y="239"/>
                  <a:pt x="756" y="240"/>
                  <a:pt x="756" y="240"/>
                </a:cubicBezTo>
                <a:cubicBezTo>
                  <a:pt x="757" y="241"/>
                  <a:pt x="759" y="241"/>
                  <a:pt x="760" y="242"/>
                </a:cubicBezTo>
                <a:cubicBezTo>
                  <a:pt x="762" y="243"/>
                  <a:pt x="765" y="245"/>
                  <a:pt x="767" y="248"/>
                </a:cubicBezTo>
                <a:cubicBezTo>
                  <a:pt x="771" y="253"/>
                  <a:pt x="772" y="261"/>
                  <a:pt x="776" y="267"/>
                </a:cubicBezTo>
                <a:cubicBezTo>
                  <a:pt x="777" y="270"/>
                  <a:pt x="779" y="274"/>
                  <a:pt x="782" y="277"/>
                </a:cubicBezTo>
                <a:cubicBezTo>
                  <a:pt x="783" y="278"/>
                  <a:pt x="784" y="279"/>
                  <a:pt x="785" y="280"/>
                </a:cubicBezTo>
                <a:cubicBezTo>
                  <a:pt x="785" y="280"/>
                  <a:pt x="785" y="280"/>
                  <a:pt x="785" y="280"/>
                </a:cubicBezTo>
                <a:cubicBezTo>
                  <a:pt x="784" y="281"/>
                  <a:pt x="782" y="281"/>
                  <a:pt x="781" y="281"/>
                </a:cubicBezTo>
                <a:cubicBezTo>
                  <a:pt x="778" y="281"/>
                  <a:pt x="774" y="284"/>
                  <a:pt x="773" y="285"/>
                </a:cubicBezTo>
                <a:cubicBezTo>
                  <a:pt x="772" y="286"/>
                  <a:pt x="771" y="290"/>
                  <a:pt x="770" y="291"/>
                </a:cubicBezTo>
                <a:cubicBezTo>
                  <a:pt x="769" y="295"/>
                  <a:pt x="769" y="295"/>
                  <a:pt x="769" y="295"/>
                </a:cubicBezTo>
                <a:cubicBezTo>
                  <a:pt x="770" y="300"/>
                  <a:pt x="772" y="304"/>
                  <a:pt x="775" y="307"/>
                </a:cubicBezTo>
                <a:cubicBezTo>
                  <a:pt x="776" y="308"/>
                  <a:pt x="781" y="310"/>
                  <a:pt x="781" y="310"/>
                </a:cubicBezTo>
                <a:cubicBezTo>
                  <a:pt x="785" y="310"/>
                  <a:pt x="785" y="310"/>
                  <a:pt x="785" y="310"/>
                </a:cubicBezTo>
                <a:cubicBezTo>
                  <a:pt x="785" y="310"/>
                  <a:pt x="785" y="310"/>
                  <a:pt x="785" y="310"/>
                </a:cubicBezTo>
                <a:cubicBezTo>
                  <a:pt x="787" y="310"/>
                  <a:pt x="789" y="311"/>
                  <a:pt x="792" y="309"/>
                </a:cubicBezTo>
                <a:cubicBezTo>
                  <a:pt x="794" y="308"/>
                  <a:pt x="796" y="307"/>
                  <a:pt x="798" y="306"/>
                </a:cubicBezTo>
                <a:cubicBezTo>
                  <a:pt x="799" y="306"/>
                  <a:pt x="799" y="305"/>
                  <a:pt x="801" y="305"/>
                </a:cubicBezTo>
                <a:cubicBezTo>
                  <a:pt x="801" y="306"/>
                  <a:pt x="800" y="307"/>
                  <a:pt x="800" y="308"/>
                </a:cubicBezTo>
                <a:cubicBezTo>
                  <a:pt x="799" y="312"/>
                  <a:pt x="798" y="319"/>
                  <a:pt x="801" y="324"/>
                </a:cubicBezTo>
                <a:cubicBezTo>
                  <a:pt x="802" y="327"/>
                  <a:pt x="804" y="328"/>
                  <a:pt x="806" y="329"/>
                </a:cubicBezTo>
                <a:cubicBezTo>
                  <a:pt x="807" y="330"/>
                  <a:pt x="809" y="330"/>
                  <a:pt x="809" y="331"/>
                </a:cubicBezTo>
                <a:cubicBezTo>
                  <a:pt x="814" y="332"/>
                  <a:pt x="814" y="332"/>
                  <a:pt x="814" y="332"/>
                </a:cubicBezTo>
                <a:cubicBezTo>
                  <a:pt x="814" y="332"/>
                  <a:pt x="814" y="332"/>
                  <a:pt x="814" y="332"/>
                </a:cubicBezTo>
                <a:cubicBezTo>
                  <a:pt x="816" y="331"/>
                  <a:pt x="818" y="330"/>
                  <a:pt x="820" y="329"/>
                </a:cubicBezTo>
                <a:cubicBezTo>
                  <a:pt x="824" y="327"/>
                  <a:pt x="826" y="324"/>
                  <a:pt x="826" y="319"/>
                </a:cubicBezTo>
                <a:cubicBezTo>
                  <a:pt x="826" y="317"/>
                  <a:pt x="826" y="315"/>
                  <a:pt x="825" y="313"/>
                </a:cubicBezTo>
                <a:cubicBezTo>
                  <a:pt x="823" y="311"/>
                  <a:pt x="821" y="310"/>
                  <a:pt x="818" y="309"/>
                </a:cubicBezTo>
                <a:cubicBezTo>
                  <a:pt x="818" y="309"/>
                  <a:pt x="817" y="309"/>
                  <a:pt x="816" y="309"/>
                </a:cubicBezTo>
                <a:cubicBezTo>
                  <a:pt x="816" y="307"/>
                  <a:pt x="816" y="305"/>
                  <a:pt x="815" y="303"/>
                </a:cubicBezTo>
                <a:cubicBezTo>
                  <a:pt x="815" y="301"/>
                  <a:pt x="815" y="300"/>
                  <a:pt x="815" y="298"/>
                </a:cubicBezTo>
                <a:cubicBezTo>
                  <a:pt x="815" y="298"/>
                  <a:pt x="815" y="297"/>
                  <a:pt x="815" y="296"/>
                </a:cubicBezTo>
                <a:cubicBezTo>
                  <a:pt x="816" y="296"/>
                  <a:pt x="816" y="296"/>
                  <a:pt x="816" y="296"/>
                </a:cubicBezTo>
                <a:cubicBezTo>
                  <a:pt x="816" y="298"/>
                  <a:pt x="817" y="300"/>
                  <a:pt x="818" y="302"/>
                </a:cubicBezTo>
                <a:cubicBezTo>
                  <a:pt x="818" y="303"/>
                  <a:pt x="818" y="305"/>
                  <a:pt x="819" y="305"/>
                </a:cubicBezTo>
                <a:cubicBezTo>
                  <a:pt x="819" y="305"/>
                  <a:pt x="819" y="305"/>
                  <a:pt x="819" y="305"/>
                </a:cubicBezTo>
                <a:cubicBezTo>
                  <a:pt x="819" y="304"/>
                  <a:pt x="820" y="303"/>
                  <a:pt x="820" y="301"/>
                </a:cubicBezTo>
                <a:cubicBezTo>
                  <a:pt x="820" y="299"/>
                  <a:pt x="817" y="296"/>
                  <a:pt x="819" y="295"/>
                </a:cubicBezTo>
                <a:cubicBezTo>
                  <a:pt x="820" y="295"/>
                  <a:pt x="822" y="294"/>
                  <a:pt x="823" y="295"/>
                </a:cubicBezTo>
                <a:cubicBezTo>
                  <a:pt x="823" y="296"/>
                  <a:pt x="823" y="299"/>
                  <a:pt x="823" y="300"/>
                </a:cubicBezTo>
                <a:cubicBezTo>
                  <a:pt x="824" y="301"/>
                  <a:pt x="825" y="301"/>
                  <a:pt x="826" y="302"/>
                </a:cubicBezTo>
                <a:cubicBezTo>
                  <a:pt x="827" y="304"/>
                  <a:pt x="827" y="305"/>
                  <a:pt x="827" y="307"/>
                </a:cubicBezTo>
                <a:cubicBezTo>
                  <a:pt x="828" y="307"/>
                  <a:pt x="828" y="307"/>
                  <a:pt x="828" y="307"/>
                </a:cubicBezTo>
                <a:cubicBezTo>
                  <a:pt x="828" y="307"/>
                  <a:pt x="828" y="307"/>
                  <a:pt x="828" y="307"/>
                </a:cubicBezTo>
                <a:cubicBezTo>
                  <a:pt x="829" y="303"/>
                  <a:pt x="826" y="300"/>
                  <a:pt x="825" y="297"/>
                </a:cubicBezTo>
                <a:cubicBezTo>
                  <a:pt x="825" y="297"/>
                  <a:pt x="825" y="296"/>
                  <a:pt x="826" y="296"/>
                </a:cubicBezTo>
                <a:cubicBezTo>
                  <a:pt x="826" y="296"/>
                  <a:pt x="827" y="297"/>
                  <a:pt x="827" y="297"/>
                </a:cubicBezTo>
                <a:cubicBezTo>
                  <a:pt x="828" y="299"/>
                  <a:pt x="831" y="303"/>
                  <a:pt x="832" y="302"/>
                </a:cubicBezTo>
                <a:cubicBezTo>
                  <a:pt x="832" y="300"/>
                  <a:pt x="830" y="299"/>
                  <a:pt x="829" y="298"/>
                </a:cubicBezTo>
                <a:cubicBezTo>
                  <a:pt x="830" y="297"/>
                  <a:pt x="831" y="298"/>
                  <a:pt x="832" y="298"/>
                </a:cubicBezTo>
                <a:cubicBezTo>
                  <a:pt x="831" y="297"/>
                  <a:pt x="831" y="297"/>
                  <a:pt x="831" y="297"/>
                </a:cubicBezTo>
                <a:cubicBezTo>
                  <a:pt x="832" y="296"/>
                  <a:pt x="830" y="295"/>
                  <a:pt x="830" y="294"/>
                </a:cubicBezTo>
                <a:cubicBezTo>
                  <a:pt x="830" y="294"/>
                  <a:pt x="830" y="294"/>
                  <a:pt x="830" y="294"/>
                </a:cubicBezTo>
                <a:cubicBezTo>
                  <a:pt x="830" y="294"/>
                  <a:pt x="830" y="294"/>
                  <a:pt x="831" y="294"/>
                </a:cubicBezTo>
                <a:cubicBezTo>
                  <a:pt x="831" y="295"/>
                  <a:pt x="832" y="295"/>
                  <a:pt x="833" y="297"/>
                </a:cubicBezTo>
                <a:cubicBezTo>
                  <a:pt x="836" y="300"/>
                  <a:pt x="837" y="306"/>
                  <a:pt x="840" y="308"/>
                </a:cubicBezTo>
                <a:cubicBezTo>
                  <a:pt x="842" y="309"/>
                  <a:pt x="846" y="308"/>
                  <a:pt x="848" y="306"/>
                </a:cubicBezTo>
                <a:cubicBezTo>
                  <a:pt x="849" y="306"/>
                  <a:pt x="850" y="306"/>
                  <a:pt x="851" y="306"/>
                </a:cubicBezTo>
                <a:cubicBezTo>
                  <a:pt x="852" y="306"/>
                  <a:pt x="852" y="306"/>
                  <a:pt x="853" y="306"/>
                </a:cubicBezTo>
                <a:cubicBezTo>
                  <a:pt x="853" y="306"/>
                  <a:pt x="853" y="306"/>
                  <a:pt x="853" y="306"/>
                </a:cubicBezTo>
                <a:cubicBezTo>
                  <a:pt x="854" y="307"/>
                  <a:pt x="854" y="308"/>
                  <a:pt x="855" y="308"/>
                </a:cubicBezTo>
                <a:cubicBezTo>
                  <a:pt x="856" y="310"/>
                  <a:pt x="857" y="311"/>
                  <a:pt x="859" y="312"/>
                </a:cubicBezTo>
                <a:cubicBezTo>
                  <a:pt x="859" y="312"/>
                  <a:pt x="859" y="312"/>
                  <a:pt x="859" y="312"/>
                </a:cubicBezTo>
                <a:cubicBezTo>
                  <a:pt x="862" y="312"/>
                  <a:pt x="862" y="312"/>
                  <a:pt x="862" y="312"/>
                </a:cubicBezTo>
                <a:cubicBezTo>
                  <a:pt x="862" y="312"/>
                  <a:pt x="862" y="313"/>
                  <a:pt x="863" y="313"/>
                </a:cubicBezTo>
                <a:cubicBezTo>
                  <a:pt x="864" y="314"/>
                  <a:pt x="864" y="314"/>
                  <a:pt x="865" y="314"/>
                </a:cubicBezTo>
                <a:cubicBezTo>
                  <a:pt x="867" y="314"/>
                  <a:pt x="874" y="313"/>
                  <a:pt x="874" y="313"/>
                </a:cubicBezTo>
                <a:cubicBezTo>
                  <a:pt x="874" y="313"/>
                  <a:pt x="874" y="313"/>
                  <a:pt x="874" y="313"/>
                </a:cubicBezTo>
                <a:cubicBezTo>
                  <a:pt x="875" y="312"/>
                  <a:pt x="876" y="311"/>
                  <a:pt x="877" y="310"/>
                </a:cubicBezTo>
                <a:cubicBezTo>
                  <a:pt x="880" y="305"/>
                  <a:pt x="878" y="299"/>
                  <a:pt x="873" y="298"/>
                </a:cubicBezTo>
                <a:cubicBezTo>
                  <a:pt x="870" y="297"/>
                  <a:pt x="865" y="299"/>
                  <a:pt x="865" y="301"/>
                </a:cubicBezTo>
                <a:cubicBezTo>
                  <a:pt x="866" y="302"/>
                  <a:pt x="870" y="301"/>
                  <a:pt x="870" y="305"/>
                </a:cubicBezTo>
                <a:cubicBezTo>
                  <a:pt x="870" y="305"/>
                  <a:pt x="870" y="306"/>
                  <a:pt x="869" y="307"/>
                </a:cubicBezTo>
                <a:cubicBezTo>
                  <a:pt x="865" y="312"/>
                  <a:pt x="858" y="309"/>
                  <a:pt x="856" y="303"/>
                </a:cubicBezTo>
                <a:cubicBezTo>
                  <a:pt x="857" y="302"/>
                  <a:pt x="857" y="300"/>
                  <a:pt x="857" y="298"/>
                </a:cubicBezTo>
                <a:cubicBezTo>
                  <a:pt x="860" y="296"/>
                  <a:pt x="861" y="293"/>
                  <a:pt x="859" y="290"/>
                </a:cubicBezTo>
                <a:cubicBezTo>
                  <a:pt x="858" y="289"/>
                  <a:pt x="857" y="289"/>
                  <a:pt x="857" y="288"/>
                </a:cubicBezTo>
                <a:cubicBezTo>
                  <a:pt x="859" y="287"/>
                  <a:pt x="861" y="284"/>
                  <a:pt x="861" y="282"/>
                </a:cubicBezTo>
                <a:cubicBezTo>
                  <a:pt x="865" y="281"/>
                  <a:pt x="865" y="280"/>
                  <a:pt x="867" y="279"/>
                </a:cubicBezTo>
                <a:cubicBezTo>
                  <a:pt x="870" y="278"/>
                  <a:pt x="873" y="280"/>
                  <a:pt x="876" y="279"/>
                </a:cubicBezTo>
                <a:cubicBezTo>
                  <a:pt x="880" y="278"/>
                  <a:pt x="880" y="278"/>
                  <a:pt x="880" y="278"/>
                </a:cubicBezTo>
                <a:cubicBezTo>
                  <a:pt x="883" y="277"/>
                  <a:pt x="886" y="274"/>
                  <a:pt x="886" y="271"/>
                </a:cubicBezTo>
                <a:cubicBezTo>
                  <a:pt x="887" y="271"/>
                  <a:pt x="887" y="270"/>
                  <a:pt x="887" y="269"/>
                </a:cubicBezTo>
                <a:cubicBezTo>
                  <a:pt x="887" y="269"/>
                  <a:pt x="887" y="269"/>
                  <a:pt x="887" y="269"/>
                </a:cubicBezTo>
                <a:cubicBezTo>
                  <a:pt x="887" y="270"/>
                  <a:pt x="888" y="270"/>
                  <a:pt x="888" y="270"/>
                </a:cubicBezTo>
                <a:cubicBezTo>
                  <a:pt x="888" y="270"/>
                  <a:pt x="887" y="269"/>
                  <a:pt x="887" y="269"/>
                </a:cubicBezTo>
                <a:cubicBezTo>
                  <a:pt x="888" y="269"/>
                  <a:pt x="888" y="270"/>
                  <a:pt x="888" y="270"/>
                </a:cubicBezTo>
                <a:cubicBezTo>
                  <a:pt x="914" y="277"/>
                  <a:pt x="914" y="277"/>
                  <a:pt x="914" y="277"/>
                </a:cubicBezTo>
                <a:cubicBezTo>
                  <a:pt x="919" y="276"/>
                  <a:pt x="919" y="283"/>
                  <a:pt x="920" y="285"/>
                </a:cubicBezTo>
                <a:cubicBezTo>
                  <a:pt x="921" y="292"/>
                  <a:pt x="925" y="296"/>
                  <a:pt x="926" y="302"/>
                </a:cubicBezTo>
                <a:cubicBezTo>
                  <a:pt x="927" y="305"/>
                  <a:pt x="927" y="309"/>
                  <a:pt x="927" y="312"/>
                </a:cubicBezTo>
                <a:cubicBezTo>
                  <a:pt x="919" y="311"/>
                  <a:pt x="913" y="313"/>
                  <a:pt x="913" y="313"/>
                </a:cubicBezTo>
                <a:cubicBezTo>
                  <a:pt x="913" y="312"/>
                  <a:pt x="913" y="312"/>
                  <a:pt x="913" y="312"/>
                </a:cubicBezTo>
                <a:cubicBezTo>
                  <a:pt x="910" y="313"/>
                  <a:pt x="906" y="315"/>
                  <a:pt x="904" y="317"/>
                </a:cubicBezTo>
                <a:cubicBezTo>
                  <a:pt x="902" y="319"/>
                  <a:pt x="907" y="324"/>
                  <a:pt x="909" y="331"/>
                </a:cubicBezTo>
                <a:cubicBezTo>
                  <a:pt x="909" y="331"/>
                  <a:pt x="909" y="331"/>
                  <a:pt x="909" y="331"/>
                </a:cubicBezTo>
                <a:cubicBezTo>
                  <a:pt x="921" y="353"/>
                  <a:pt x="888" y="381"/>
                  <a:pt x="888" y="381"/>
                </a:cubicBezTo>
                <a:cubicBezTo>
                  <a:pt x="882" y="367"/>
                  <a:pt x="894" y="355"/>
                  <a:pt x="894" y="355"/>
                </a:cubicBezTo>
                <a:cubicBezTo>
                  <a:pt x="875" y="352"/>
                  <a:pt x="872" y="368"/>
                  <a:pt x="872" y="368"/>
                </a:cubicBezTo>
                <a:cubicBezTo>
                  <a:pt x="857" y="365"/>
                  <a:pt x="851" y="375"/>
                  <a:pt x="851" y="375"/>
                </a:cubicBezTo>
                <a:cubicBezTo>
                  <a:pt x="869" y="375"/>
                  <a:pt x="875" y="390"/>
                  <a:pt x="875" y="390"/>
                </a:cubicBezTo>
                <a:cubicBezTo>
                  <a:pt x="847" y="407"/>
                  <a:pt x="812" y="388"/>
                  <a:pt x="812" y="388"/>
                </a:cubicBezTo>
                <a:cubicBezTo>
                  <a:pt x="827" y="389"/>
                  <a:pt x="839" y="367"/>
                  <a:pt x="839" y="367"/>
                </a:cubicBezTo>
                <a:cubicBezTo>
                  <a:pt x="822" y="360"/>
                  <a:pt x="809" y="368"/>
                  <a:pt x="809" y="368"/>
                </a:cubicBezTo>
                <a:cubicBezTo>
                  <a:pt x="810" y="353"/>
                  <a:pt x="796" y="340"/>
                  <a:pt x="796" y="340"/>
                </a:cubicBezTo>
                <a:cubicBezTo>
                  <a:pt x="788" y="350"/>
                  <a:pt x="788" y="367"/>
                  <a:pt x="788" y="367"/>
                </a:cubicBezTo>
                <a:cubicBezTo>
                  <a:pt x="753" y="293"/>
                  <a:pt x="712" y="309"/>
                  <a:pt x="712" y="309"/>
                </a:cubicBezTo>
                <a:cubicBezTo>
                  <a:pt x="701" y="302"/>
                  <a:pt x="716" y="287"/>
                  <a:pt x="723" y="289"/>
                </a:cubicBezTo>
                <a:cubicBezTo>
                  <a:pt x="729" y="292"/>
                  <a:pt x="740" y="287"/>
                  <a:pt x="742" y="286"/>
                </a:cubicBezTo>
                <a:cubicBezTo>
                  <a:pt x="744" y="283"/>
                  <a:pt x="747" y="277"/>
                  <a:pt x="746" y="270"/>
                </a:cubicBezTo>
                <a:cubicBezTo>
                  <a:pt x="746" y="270"/>
                  <a:pt x="746" y="270"/>
                  <a:pt x="746" y="270"/>
                </a:cubicBezTo>
                <a:cubicBezTo>
                  <a:pt x="737" y="248"/>
                  <a:pt x="718" y="256"/>
                  <a:pt x="718" y="256"/>
                </a:cubicBezTo>
                <a:cubicBezTo>
                  <a:pt x="705" y="268"/>
                  <a:pt x="718" y="274"/>
                  <a:pt x="718" y="274"/>
                </a:cubicBezTo>
                <a:cubicBezTo>
                  <a:pt x="735" y="278"/>
                  <a:pt x="732" y="262"/>
                  <a:pt x="732" y="262"/>
                </a:cubicBezTo>
                <a:cubicBezTo>
                  <a:pt x="732" y="262"/>
                  <a:pt x="743" y="265"/>
                  <a:pt x="736" y="276"/>
                </a:cubicBezTo>
                <a:cubicBezTo>
                  <a:pt x="729" y="287"/>
                  <a:pt x="715" y="283"/>
                  <a:pt x="715" y="283"/>
                </a:cubicBezTo>
                <a:cubicBezTo>
                  <a:pt x="692" y="282"/>
                  <a:pt x="705" y="308"/>
                  <a:pt x="705" y="308"/>
                </a:cubicBezTo>
                <a:cubicBezTo>
                  <a:pt x="702" y="307"/>
                  <a:pt x="697" y="309"/>
                  <a:pt x="697" y="309"/>
                </a:cubicBezTo>
                <a:cubicBezTo>
                  <a:pt x="702" y="299"/>
                  <a:pt x="694" y="287"/>
                  <a:pt x="694" y="287"/>
                </a:cubicBezTo>
                <a:cubicBezTo>
                  <a:pt x="680" y="274"/>
                  <a:pt x="678" y="297"/>
                  <a:pt x="678" y="297"/>
                </a:cubicBezTo>
                <a:cubicBezTo>
                  <a:pt x="678" y="297"/>
                  <a:pt x="677" y="296"/>
                  <a:pt x="677" y="296"/>
                </a:cubicBezTo>
                <a:cubicBezTo>
                  <a:pt x="677" y="296"/>
                  <a:pt x="677" y="297"/>
                  <a:pt x="676" y="298"/>
                </a:cubicBezTo>
                <a:cubicBezTo>
                  <a:pt x="676" y="298"/>
                  <a:pt x="675" y="299"/>
                  <a:pt x="675" y="300"/>
                </a:cubicBezTo>
                <a:cubicBezTo>
                  <a:pt x="675" y="300"/>
                  <a:pt x="675" y="301"/>
                  <a:pt x="674" y="301"/>
                </a:cubicBezTo>
                <a:cubicBezTo>
                  <a:pt x="674" y="301"/>
                  <a:pt x="674" y="301"/>
                  <a:pt x="674" y="302"/>
                </a:cubicBezTo>
                <a:cubicBezTo>
                  <a:pt x="674" y="303"/>
                  <a:pt x="673" y="304"/>
                  <a:pt x="673" y="306"/>
                </a:cubicBezTo>
                <a:cubicBezTo>
                  <a:pt x="673" y="306"/>
                  <a:pt x="673" y="307"/>
                  <a:pt x="673" y="308"/>
                </a:cubicBezTo>
                <a:cubicBezTo>
                  <a:pt x="673" y="308"/>
                  <a:pt x="673" y="309"/>
                  <a:pt x="672" y="309"/>
                </a:cubicBezTo>
                <a:cubicBezTo>
                  <a:pt x="672" y="310"/>
                  <a:pt x="672" y="310"/>
                  <a:pt x="672" y="310"/>
                </a:cubicBezTo>
                <a:cubicBezTo>
                  <a:pt x="671" y="313"/>
                  <a:pt x="669" y="315"/>
                  <a:pt x="667" y="316"/>
                </a:cubicBezTo>
                <a:cubicBezTo>
                  <a:pt x="668" y="317"/>
                  <a:pt x="668" y="317"/>
                  <a:pt x="668" y="318"/>
                </a:cubicBezTo>
                <a:cubicBezTo>
                  <a:pt x="668" y="318"/>
                  <a:pt x="654" y="322"/>
                  <a:pt x="657" y="331"/>
                </a:cubicBezTo>
                <a:cubicBezTo>
                  <a:pt x="660" y="340"/>
                  <a:pt x="671" y="337"/>
                  <a:pt x="673" y="338"/>
                </a:cubicBezTo>
                <a:cubicBezTo>
                  <a:pt x="670" y="348"/>
                  <a:pt x="670" y="348"/>
                  <a:pt x="670" y="348"/>
                </a:cubicBezTo>
                <a:cubicBezTo>
                  <a:pt x="670" y="348"/>
                  <a:pt x="660" y="341"/>
                  <a:pt x="656" y="353"/>
                </a:cubicBezTo>
                <a:cubicBezTo>
                  <a:pt x="656" y="353"/>
                  <a:pt x="638" y="337"/>
                  <a:pt x="631" y="356"/>
                </a:cubicBezTo>
                <a:cubicBezTo>
                  <a:pt x="631" y="356"/>
                  <a:pt x="626" y="373"/>
                  <a:pt x="645" y="372"/>
                </a:cubicBezTo>
                <a:cubicBezTo>
                  <a:pt x="645" y="372"/>
                  <a:pt x="655" y="374"/>
                  <a:pt x="645" y="398"/>
                </a:cubicBezTo>
                <a:cubicBezTo>
                  <a:pt x="631" y="387"/>
                  <a:pt x="616" y="377"/>
                  <a:pt x="600" y="368"/>
                </a:cubicBezTo>
                <a:cubicBezTo>
                  <a:pt x="584" y="358"/>
                  <a:pt x="568" y="349"/>
                  <a:pt x="551" y="343"/>
                </a:cubicBezTo>
                <a:cubicBezTo>
                  <a:pt x="532" y="335"/>
                  <a:pt x="514" y="326"/>
                  <a:pt x="495" y="321"/>
                </a:cubicBezTo>
                <a:cubicBezTo>
                  <a:pt x="481" y="316"/>
                  <a:pt x="486" y="284"/>
                  <a:pt x="487" y="275"/>
                </a:cubicBezTo>
                <a:close/>
                <a:moveTo>
                  <a:pt x="886" y="496"/>
                </a:moveTo>
                <a:cubicBezTo>
                  <a:pt x="887" y="494"/>
                  <a:pt x="885" y="492"/>
                  <a:pt x="882" y="491"/>
                </a:cubicBezTo>
                <a:cubicBezTo>
                  <a:pt x="882" y="491"/>
                  <a:pt x="881" y="491"/>
                  <a:pt x="881" y="491"/>
                </a:cubicBezTo>
                <a:cubicBezTo>
                  <a:pt x="883" y="491"/>
                  <a:pt x="885" y="490"/>
                  <a:pt x="888" y="490"/>
                </a:cubicBezTo>
                <a:cubicBezTo>
                  <a:pt x="888" y="490"/>
                  <a:pt x="889" y="491"/>
                  <a:pt x="889" y="491"/>
                </a:cubicBezTo>
                <a:cubicBezTo>
                  <a:pt x="891" y="496"/>
                  <a:pt x="890" y="502"/>
                  <a:pt x="884" y="502"/>
                </a:cubicBezTo>
                <a:cubicBezTo>
                  <a:pt x="880" y="503"/>
                  <a:pt x="879" y="499"/>
                  <a:pt x="879" y="497"/>
                </a:cubicBezTo>
                <a:cubicBezTo>
                  <a:pt x="879" y="495"/>
                  <a:pt x="880" y="493"/>
                  <a:pt x="882" y="494"/>
                </a:cubicBezTo>
                <a:cubicBezTo>
                  <a:pt x="885" y="494"/>
                  <a:pt x="884" y="498"/>
                  <a:pt x="882" y="499"/>
                </a:cubicBezTo>
                <a:cubicBezTo>
                  <a:pt x="883" y="499"/>
                  <a:pt x="885" y="499"/>
                  <a:pt x="886" y="496"/>
                </a:cubicBezTo>
                <a:close/>
                <a:moveTo>
                  <a:pt x="868" y="448"/>
                </a:moveTo>
                <a:cubicBezTo>
                  <a:pt x="868" y="448"/>
                  <a:pt x="880" y="460"/>
                  <a:pt x="880" y="465"/>
                </a:cubicBezTo>
                <a:cubicBezTo>
                  <a:pt x="880" y="465"/>
                  <a:pt x="880" y="466"/>
                  <a:pt x="880" y="466"/>
                </a:cubicBezTo>
                <a:cubicBezTo>
                  <a:pt x="878" y="465"/>
                  <a:pt x="867" y="457"/>
                  <a:pt x="868" y="448"/>
                </a:cubicBezTo>
                <a:close/>
                <a:moveTo>
                  <a:pt x="879" y="486"/>
                </a:moveTo>
                <a:cubicBezTo>
                  <a:pt x="879" y="486"/>
                  <a:pt x="879" y="486"/>
                  <a:pt x="879" y="486"/>
                </a:cubicBezTo>
                <a:cubicBezTo>
                  <a:pt x="879" y="486"/>
                  <a:pt x="879" y="486"/>
                  <a:pt x="879" y="486"/>
                </a:cubicBezTo>
                <a:cubicBezTo>
                  <a:pt x="879" y="486"/>
                  <a:pt x="879" y="486"/>
                  <a:pt x="879" y="486"/>
                </a:cubicBezTo>
                <a:close/>
                <a:moveTo>
                  <a:pt x="877" y="484"/>
                </a:moveTo>
                <a:cubicBezTo>
                  <a:pt x="877" y="484"/>
                  <a:pt x="876" y="484"/>
                  <a:pt x="876" y="484"/>
                </a:cubicBezTo>
                <a:cubicBezTo>
                  <a:pt x="873" y="482"/>
                  <a:pt x="869" y="478"/>
                  <a:pt x="868" y="475"/>
                </a:cubicBezTo>
                <a:cubicBezTo>
                  <a:pt x="868" y="475"/>
                  <a:pt x="872" y="475"/>
                  <a:pt x="877" y="474"/>
                </a:cubicBezTo>
                <a:cubicBezTo>
                  <a:pt x="876" y="479"/>
                  <a:pt x="877" y="484"/>
                  <a:pt x="877" y="484"/>
                </a:cubicBezTo>
                <a:close/>
                <a:moveTo>
                  <a:pt x="874" y="512"/>
                </a:moveTo>
                <a:cubicBezTo>
                  <a:pt x="878" y="518"/>
                  <a:pt x="880" y="519"/>
                  <a:pt x="880" y="519"/>
                </a:cubicBezTo>
                <a:cubicBezTo>
                  <a:pt x="880" y="519"/>
                  <a:pt x="877" y="519"/>
                  <a:pt x="874" y="517"/>
                </a:cubicBezTo>
                <a:cubicBezTo>
                  <a:pt x="866" y="511"/>
                  <a:pt x="864" y="502"/>
                  <a:pt x="867" y="494"/>
                </a:cubicBezTo>
                <a:cubicBezTo>
                  <a:pt x="868" y="494"/>
                  <a:pt x="869" y="494"/>
                  <a:pt x="870" y="494"/>
                </a:cubicBezTo>
                <a:cubicBezTo>
                  <a:pt x="869" y="495"/>
                  <a:pt x="869" y="496"/>
                  <a:pt x="869" y="497"/>
                </a:cubicBezTo>
                <a:cubicBezTo>
                  <a:pt x="868" y="501"/>
                  <a:pt x="869" y="506"/>
                  <a:pt x="874" y="512"/>
                </a:cubicBezTo>
                <a:close/>
                <a:moveTo>
                  <a:pt x="856" y="538"/>
                </a:moveTo>
                <a:cubicBezTo>
                  <a:pt x="856" y="534"/>
                  <a:pt x="852" y="533"/>
                  <a:pt x="852" y="533"/>
                </a:cubicBezTo>
                <a:cubicBezTo>
                  <a:pt x="852" y="533"/>
                  <a:pt x="856" y="529"/>
                  <a:pt x="856" y="524"/>
                </a:cubicBezTo>
                <a:cubicBezTo>
                  <a:pt x="857" y="525"/>
                  <a:pt x="857" y="525"/>
                  <a:pt x="857" y="526"/>
                </a:cubicBezTo>
                <a:cubicBezTo>
                  <a:pt x="857" y="530"/>
                  <a:pt x="858" y="534"/>
                  <a:pt x="861" y="537"/>
                </a:cubicBezTo>
                <a:cubicBezTo>
                  <a:pt x="860" y="541"/>
                  <a:pt x="857" y="544"/>
                  <a:pt x="855" y="545"/>
                </a:cubicBezTo>
                <a:cubicBezTo>
                  <a:pt x="851" y="547"/>
                  <a:pt x="848" y="545"/>
                  <a:pt x="847" y="543"/>
                </a:cubicBezTo>
                <a:cubicBezTo>
                  <a:pt x="846" y="541"/>
                  <a:pt x="846" y="538"/>
                  <a:pt x="848" y="537"/>
                </a:cubicBezTo>
                <a:cubicBezTo>
                  <a:pt x="850" y="536"/>
                  <a:pt x="851" y="537"/>
                  <a:pt x="852" y="538"/>
                </a:cubicBezTo>
                <a:cubicBezTo>
                  <a:pt x="852" y="540"/>
                  <a:pt x="851" y="541"/>
                  <a:pt x="851" y="541"/>
                </a:cubicBezTo>
                <a:cubicBezTo>
                  <a:pt x="851" y="541"/>
                  <a:pt x="855" y="542"/>
                  <a:pt x="856" y="538"/>
                </a:cubicBezTo>
                <a:close/>
                <a:moveTo>
                  <a:pt x="861" y="520"/>
                </a:moveTo>
                <a:cubicBezTo>
                  <a:pt x="859" y="517"/>
                  <a:pt x="856" y="516"/>
                  <a:pt x="856" y="516"/>
                </a:cubicBezTo>
                <a:cubicBezTo>
                  <a:pt x="856" y="516"/>
                  <a:pt x="854" y="509"/>
                  <a:pt x="853" y="508"/>
                </a:cubicBezTo>
                <a:cubicBezTo>
                  <a:pt x="852" y="506"/>
                  <a:pt x="851" y="505"/>
                  <a:pt x="847" y="500"/>
                </a:cubicBezTo>
                <a:cubicBezTo>
                  <a:pt x="844" y="497"/>
                  <a:pt x="838" y="495"/>
                  <a:pt x="833" y="494"/>
                </a:cubicBezTo>
                <a:cubicBezTo>
                  <a:pt x="832" y="493"/>
                  <a:pt x="832" y="493"/>
                  <a:pt x="832" y="493"/>
                </a:cubicBezTo>
                <a:cubicBezTo>
                  <a:pt x="832" y="493"/>
                  <a:pt x="842" y="499"/>
                  <a:pt x="863" y="495"/>
                </a:cubicBezTo>
                <a:cubicBezTo>
                  <a:pt x="862" y="499"/>
                  <a:pt x="862" y="503"/>
                  <a:pt x="864" y="508"/>
                </a:cubicBezTo>
                <a:cubicBezTo>
                  <a:pt x="865" y="513"/>
                  <a:pt x="869" y="516"/>
                  <a:pt x="869" y="516"/>
                </a:cubicBezTo>
                <a:cubicBezTo>
                  <a:pt x="869" y="516"/>
                  <a:pt x="865" y="516"/>
                  <a:pt x="863" y="518"/>
                </a:cubicBezTo>
                <a:cubicBezTo>
                  <a:pt x="862" y="518"/>
                  <a:pt x="861" y="519"/>
                  <a:pt x="861" y="520"/>
                </a:cubicBezTo>
                <a:close/>
                <a:moveTo>
                  <a:pt x="818" y="459"/>
                </a:moveTo>
                <a:cubicBezTo>
                  <a:pt x="813" y="450"/>
                  <a:pt x="799" y="448"/>
                  <a:pt x="799" y="448"/>
                </a:cubicBezTo>
                <a:cubicBezTo>
                  <a:pt x="800" y="448"/>
                  <a:pt x="804" y="439"/>
                  <a:pt x="804" y="439"/>
                </a:cubicBezTo>
                <a:cubicBezTo>
                  <a:pt x="813" y="458"/>
                  <a:pt x="844" y="441"/>
                  <a:pt x="844" y="441"/>
                </a:cubicBezTo>
                <a:cubicBezTo>
                  <a:pt x="844" y="440"/>
                  <a:pt x="830" y="432"/>
                  <a:pt x="830" y="432"/>
                </a:cubicBezTo>
                <a:cubicBezTo>
                  <a:pt x="831" y="429"/>
                  <a:pt x="848" y="427"/>
                  <a:pt x="844" y="443"/>
                </a:cubicBezTo>
                <a:cubicBezTo>
                  <a:pt x="841" y="458"/>
                  <a:pt x="818" y="459"/>
                  <a:pt x="818" y="459"/>
                </a:cubicBezTo>
                <a:close/>
                <a:moveTo>
                  <a:pt x="830" y="489"/>
                </a:moveTo>
                <a:cubicBezTo>
                  <a:pt x="824" y="488"/>
                  <a:pt x="824" y="466"/>
                  <a:pt x="824" y="466"/>
                </a:cubicBezTo>
                <a:cubicBezTo>
                  <a:pt x="832" y="472"/>
                  <a:pt x="830" y="489"/>
                  <a:pt x="830" y="489"/>
                </a:cubicBezTo>
                <a:close/>
                <a:moveTo>
                  <a:pt x="774" y="459"/>
                </a:moveTo>
                <a:cubicBezTo>
                  <a:pt x="774" y="459"/>
                  <a:pt x="779" y="462"/>
                  <a:pt x="792" y="456"/>
                </a:cubicBezTo>
                <a:cubicBezTo>
                  <a:pt x="805" y="450"/>
                  <a:pt x="813" y="461"/>
                  <a:pt x="813" y="461"/>
                </a:cubicBezTo>
                <a:cubicBezTo>
                  <a:pt x="779" y="470"/>
                  <a:pt x="774" y="459"/>
                  <a:pt x="774" y="459"/>
                </a:cubicBezTo>
                <a:close/>
                <a:moveTo>
                  <a:pt x="801" y="492"/>
                </a:moveTo>
                <a:cubicBezTo>
                  <a:pt x="801" y="492"/>
                  <a:pt x="796" y="484"/>
                  <a:pt x="799" y="472"/>
                </a:cubicBezTo>
                <a:cubicBezTo>
                  <a:pt x="799" y="472"/>
                  <a:pt x="803" y="488"/>
                  <a:pt x="801" y="492"/>
                </a:cubicBezTo>
                <a:close/>
                <a:moveTo>
                  <a:pt x="787" y="486"/>
                </a:moveTo>
                <a:cubicBezTo>
                  <a:pt x="787" y="486"/>
                  <a:pt x="783" y="479"/>
                  <a:pt x="786" y="469"/>
                </a:cubicBezTo>
                <a:cubicBezTo>
                  <a:pt x="786" y="469"/>
                  <a:pt x="792" y="475"/>
                  <a:pt x="787" y="486"/>
                </a:cubicBezTo>
                <a:close/>
                <a:moveTo>
                  <a:pt x="760" y="452"/>
                </a:moveTo>
                <a:cubicBezTo>
                  <a:pt x="748" y="446"/>
                  <a:pt x="752" y="442"/>
                  <a:pt x="752" y="442"/>
                </a:cubicBezTo>
                <a:cubicBezTo>
                  <a:pt x="752" y="442"/>
                  <a:pt x="759" y="442"/>
                  <a:pt x="762" y="439"/>
                </a:cubicBezTo>
                <a:cubicBezTo>
                  <a:pt x="762" y="439"/>
                  <a:pt x="763" y="453"/>
                  <a:pt x="776" y="447"/>
                </a:cubicBezTo>
                <a:cubicBezTo>
                  <a:pt x="776" y="447"/>
                  <a:pt x="773" y="459"/>
                  <a:pt x="760" y="452"/>
                </a:cubicBezTo>
                <a:close/>
                <a:moveTo>
                  <a:pt x="760" y="487"/>
                </a:moveTo>
                <a:cubicBezTo>
                  <a:pt x="760" y="487"/>
                  <a:pt x="756" y="478"/>
                  <a:pt x="760" y="463"/>
                </a:cubicBezTo>
                <a:cubicBezTo>
                  <a:pt x="760" y="463"/>
                  <a:pt x="764" y="474"/>
                  <a:pt x="760" y="487"/>
                </a:cubicBezTo>
                <a:close/>
                <a:moveTo>
                  <a:pt x="743" y="428"/>
                </a:moveTo>
                <a:cubicBezTo>
                  <a:pt x="743" y="428"/>
                  <a:pt x="749" y="435"/>
                  <a:pt x="755" y="431"/>
                </a:cubicBezTo>
                <a:cubicBezTo>
                  <a:pt x="760" y="427"/>
                  <a:pt x="757" y="420"/>
                  <a:pt x="757" y="420"/>
                </a:cubicBezTo>
                <a:cubicBezTo>
                  <a:pt x="757" y="420"/>
                  <a:pt x="764" y="430"/>
                  <a:pt x="755" y="435"/>
                </a:cubicBezTo>
                <a:cubicBezTo>
                  <a:pt x="747" y="440"/>
                  <a:pt x="743" y="428"/>
                  <a:pt x="743" y="428"/>
                </a:cubicBezTo>
                <a:close/>
                <a:moveTo>
                  <a:pt x="748" y="479"/>
                </a:moveTo>
                <a:cubicBezTo>
                  <a:pt x="748" y="479"/>
                  <a:pt x="745" y="468"/>
                  <a:pt x="750" y="457"/>
                </a:cubicBezTo>
                <a:cubicBezTo>
                  <a:pt x="750" y="457"/>
                  <a:pt x="755" y="470"/>
                  <a:pt x="748" y="479"/>
                </a:cubicBezTo>
                <a:close/>
                <a:moveTo>
                  <a:pt x="619" y="684"/>
                </a:moveTo>
                <a:cubicBezTo>
                  <a:pt x="625" y="688"/>
                  <a:pt x="633" y="688"/>
                  <a:pt x="639" y="684"/>
                </a:cubicBezTo>
                <a:cubicBezTo>
                  <a:pt x="642" y="681"/>
                  <a:pt x="646" y="678"/>
                  <a:pt x="650" y="675"/>
                </a:cubicBezTo>
                <a:cubicBezTo>
                  <a:pt x="650" y="688"/>
                  <a:pt x="642" y="695"/>
                  <a:pt x="630" y="694"/>
                </a:cubicBezTo>
                <a:cubicBezTo>
                  <a:pt x="616" y="694"/>
                  <a:pt x="602" y="681"/>
                  <a:pt x="600" y="668"/>
                </a:cubicBezTo>
                <a:cubicBezTo>
                  <a:pt x="597" y="653"/>
                  <a:pt x="597" y="637"/>
                  <a:pt x="599" y="622"/>
                </a:cubicBezTo>
                <a:cubicBezTo>
                  <a:pt x="601" y="612"/>
                  <a:pt x="601" y="602"/>
                  <a:pt x="600" y="592"/>
                </a:cubicBezTo>
                <a:cubicBezTo>
                  <a:pt x="599" y="590"/>
                  <a:pt x="598" y="587"/>
                  <a:pt x="600" y="584"/>
                </a:cubicBezTo>
                <a:cubicBezTo>
                  <a:pt x="613" y="592"/>
                  <a:pt x="626" y="598"/>
                  <a:pt x="640" y="605"/>
                </a:cubicBezTo>
                <a:cubicBezTo>
                  <a:pt x="635" y="609"/>
                  <a:pt x="630" y="613"/>
                  <a:pt x="625" y="616"/>
                </a:cubicBezTo>
                <a:cubicBezTo>
                  <a:pt x="614" y="623"/>
                  <a:pt x="608" y="634"/>
                  <a:pt x="605" y="646"/>
                </a:cubicBezTo>
                <a:cubicBezTo>
                  <a:pt x="602" y="658"/>
                  <a:pt x="609" y="677"/>
                  <a:pt x="619" y="684"/>
                </a:cubicBezTo>
                <a:close/>
                <a:moveTo>
                  <a:pt x="687" y="804"/>
                </a:moveTo>
                <a:cubicBezTo>
                  <a:pt x="688" y="808"/>
                  <a:pt x="685" y="813"/>
                  <a:pt x="679" y="813"/>
                </a:cubicBezTo>
                <a:cubicBezTo>
                  <a:pt x="672" y="814"/>
                  <a:pt x="670" y="808"/>
                  <a:pt x="670" y="808"/>
                </a:cubicBezTo>
                <a:cubicBezTo>
                  <a:pt x="679" y="810"/>
                  <a:pt x="679" y="810"/>
                  <a:pt x="679" y="810"/>
                </a:cubicBezTo>
                <a:cubicBezTo>
                  <a:pt x="674" y="804"/>
                  <a:pt x="674" y="804"/>
                  <a:pt x="674" y="804"/>
                </a:cubicBezTo>
                <a:cubicBezTo>
                  <a:pt x="683" y="804"/>
                  <a:pt x="683" y="804"/>
                  <a:pt x="683" y="804"/>
                </a:cubicBezTo>
                <a:cubicBezTo>
                  <a:pt x="684" y="804"/>
                  <a:pt x="684" y="804"/>
                  <a:pt x="684" y="804"/>
                </a:cubicBezTo>
                <a:cubicBezTo>
                  <a:pt x="676" y="799"/>
                  <a:pt x="676" y="799"/>
                  <a:pt x="676" y="799"/>
                </a:cubicBezTo>
                <a:cubicBezTo>
                  <a:pt x="684" y="796"/>
                  <a:pt x="684" y="796"/>
                  <a:pt x="684" y="796"/>
                </a:cubicBezTo>
                <a:cubicBezTo>
                  <a:pt x="675" y="793"/>
                  <a:pt x="675" y="793"/>
                  <a:pt x="675" y="793"/>
                </a:cubicBezTo>
                <a:cubicBezTo>
                  <a:pt x="682" y="788"/>
                  <a:pt x="682" y="788"/>
                  <a:pt x="682" y="788"/>
                </a:cubicBezTo>
                <a:cubicBezTo>
                  <a:pt x="682" y="787"/>
                  <a:pt x="682" y="787"/>
                  <a:pt x="682" y="787"/>
                </a:cubicBezTo>
                <a:cubicBezTo>
                  <a:pt x="672" y="788"/>
                  <a:pt x="672" y="788"/>
                  <a:pt x="672" y="788"/>
                </a:cubicBezTo>
                <a:cubicBezTo>
                  <a:pt x="677" y="782"/>
                  <a:pt x="677" y="782"/>
                  <a:pt x="677" y="782"/>
                </a:cubicBezTo>
                <a:cubicBezTo>
                  <a:pt x="677" y="781"/>
                  <a:pt x="677" y="781"/>
                  <a:pt x="677" y="781"/>
                </a:cubicBezTo>
                <a:cubicBezTo>
                  <a:pt x="677" y="781"/>
                  <a:pt x="670" y="783"/>
                  <a:pt x="668" y="783"/>
                </a:cubicBezTo>
                <a:cubicBezTo>
                  <a:pt x="668" y="783"/>
                  <a:pt x="668" y="780"/>
                  <a:pt x="671" y="778"/>
                </a:cubicBezTo>
                <a:cubicBezTo>
                  <a:pt x="678" y="774"/>
                  <a:pt x="681" y="779"/>
                  <a:pt x="682" y="781"/>
                </a:cubicBezTo>
                <a:cubicBezTo>
                  <a:pt x="689" y="783"/>
                  <a:pt x="688" y="789"/>
                  <a:pt x="688" y="792"/>
                </a:cubicBezTo>
                <a:cubicBezTo>
                  <a:pt x="692" y="799"/>
                  <a:pt x="689" y="802"/>
                  <a:pt x="687" y="804"/>
                </a:cubicBezTo>
                <a:close/>
                <a:moveTo>
                  <a:pt x="601" y="757"/>
                </a:moveTo>
                <a:cubicBezTo>
                  <a:pt x="601" y="757"/>
                  <a:pt x="602" y="758"/>
                  <a:pt x="604" y="760"/>
                </a:cubicBezTo>
                <a:cubicBezTo>
                  <a:pt x="605" y="763"/>
                  <a:pt x="606" y="764"/>
                  <a:pt x="609" y="766"/>
                </a:cubicBezTo>
                <a:cubicBezTo>
                  <a:pt x="609" y="766"/>
                  <a:pt x="606" y="767"/>
                  <a:pt x="601" y="762"/>
                </a:cubicBezTo>
                <a:cubicBezTo>
                  <a:pt x="597" y="757"/>
                  <a:pt x="594" y="753"/>
                  <a:pt x="591" y="752"/>
                </a:cubicBezTo>
                <a:cubicBezTo>
                  <a:pt x="593" y="752"/>
                  <a:pt x="598" y="753"/>
                  <a:pt x="601" y="757"/>
                </a:cubicBezTo>
                <a:close/>
                <a:moveTo>
                  <a:pt x="598" y="749"/>
                </a:moveTo>
                <a:cubicBezTo>
                  <a:pt x="598" y="749"/>
                  <a:pt x="603" y="750"/>
                  <a:pt x="610" y="754"/>
                </a:cubicBezTo>
                <a:cubicBezTo>
                  <a:pt x="615" y="758"/>
                  <a:pt x="618" y="762"/>
                  <a:pt x="619" y="764"/>
                </a:cubicBezTo>
                <a:cubicBezTo>
                  <a:pt x="619" y="764"/>
                  <a:pt x="604" y="759"/>
                  <a:pt x="598" y="749"/>
                </a:cubicBezTo>
                <a:close/>
                <a:moveTo>
                  <a:pt x="609" y="772"/>
                </a:moveTo>
                <a:cubicBezTo>
                  <a:pt x="605" y="773"/>
                  <a:pt x="592" y="770"/>
                  <a:pt x="590" y="769"/>
                </a:cubicBezTo>
                <a:cubicBezTo>
                  <a:pt x="592" y="769"/>
                  <a:pt x="595" y="768"/>
                  <a:pt x="599" y="768"/>
                </a:cubicBezTo>
                <a:cubicBezTo>
                  <a:pt x="604" y="768"/>
                  <a:pt x="609" y="772"/>
                  <a:pt x="609" y="772"/>
                </a:cubicBezTo>
                <a:close/>
                <a:moveTo>
                  <a:pt x="596" y="763"/>
                </a:moveTo>
                <a:cubicBezTo>
                  <a:pt x="596" y="763"/>
                  <a:pt x="590" y="762"/>
                  <a:pt x="584" y="757"/>
                </a:cubicBezTo>
                <a:cubicBezTo>
                  <a:pt x="579" y="753"/>
                  <a:pt x="575" y="750"/>
                  <a:pt x="574" y="748"/>
                </a:cubicBezTo>
                <a:cubicBezTo>
                  <a:pt x="576" y="749"/>
                  <a:pt x="584" y="750"/>
                  <a:pt x="589" y="755"/>
                </a:cubicBezTo>
                <a:cubicBezTo>
                  <a:pt x="593" y="759"/>
                  <a:pt x="595" y="761"/>
                  <a:pt x="596" y="763"/>
                </a:cubicBezTo>
                <a:close/>
                <a:moveTo>
                  <a:pt x="580" y="759"/>
                </a:moveTo>
                <a:cubicBezTo>
                  <a:pt x="580" y="759"/>
                  <a:pt x="570" y="758"/>
                  <a:pt x="564" y="747"/>
                </a:cubicBezTo>
                <a:cubicBezTo>
                  <a:pt x="564" y="747"/>
                  <a:pt x="575" y="751"/>
                  <a:pt x="580" y="759"/>
                </a:cubicBezTo>
                <a:close/>
                <a:moveTo>
                  <a:pt x="591" y="766"/>
                </a:moveTo>
                <a:cubicBezTo>
                  <a:pt x="589" y="767"/>
                  <a:pt x="586" y="767"/>
                  <a:pt x="583" y="766"/>
                </a:cubicBezTo>
                <a:cubicBezTo>
                  <a:pt x="576" y="765"/>
                  <a:pt x="573" y="762"/>
                  <a:pt x="570" y="758"/>
                </a:cubicBezTo>
                <a:cubicBezTo>
                  <a:pt x="579" y="761"/>
                  <a:pt x="591" y="766"/>
                  <a:pt x="591" y="766"/>
                </a:cubicBezTo>
                <a:close/>
                <a:moveTo>
                  <a:pt x="593" y="773"/>
                </a:moveTo>
                <a:cubicBezTo>
                  <a:pt x="598" y="775"/>
                  <a:pt x="602" y="775"/>
                  <a:pt x="602" y="776"/>
                </a:cubicBezTo>
                <a:cubicBezTo>
                  <a:pt x="602" y="776"/>
                  <a:pt x="594" y="779"/>
                  <a:pt x="585" y="776"/>
                </a:cubicBezTo>
                <a:cubicBezTo>
                  <a:pt x="579" y="774"/>
                  <a:pt x="578" y="774"/>
                  <a:pt x="580" y="773"/>
                </a:cubicBezTo>
                <a:cubicBezTo>
                  <a:pt x="581" y="773"/>
                  <a:pt x="587" y="772"/>
                  <a:pt x="593" y="773"/>
                </a:cubicBezTo>
                <a:close/>
                <a:moveTo>
                  <a:pt x="612" y="784"/>
                </a:moveTo>
                <a:cubicBezTo>
                  <a:pt x="609" y="776"/>
                  <a:pt x="616" y="772"/>
                  <a:pt x="621" y="771"/>
                </a:cubicBezTo>
                <a:cubicBezTo>
                  <a:pt x="629" y="769"/>
                  <a:pt x="633" y="778"/>
                  <a:pt x="633" y="778"/>
                </a:cubicBezTo>
                <a:cubicBezTo>
                  <a:pt x="623" y="774"/>
                  <a:pt x="623" y="774"/>
                  <a:pt x="623" y="774"/>
                </a:cubicBezTo>
                <a:cubicBezTo>
                  <a:pt x="628" y="783"/>
                  <a:pt x="628" y="783"/>
                  <a:pt x="628" y="783"/>
                </a:cubicBezTo>
                <a:cubicBezTo>
                  <a:pt x="618" y="780"/>
                  <a:pt x="618" y="780"/>
                  <a:pt x="618" y="780"/>
                </a:cubicBezTo>
                <a:cubicBezTo>
                  <a:pt x="618" y="780"/>
                  <a:pt x="618" y="780"/>
                  <a:pt x="618" y="780"/>
                </a:cubicBezTo>
                <a:cubicBezTo>
                  <a:pt x="625" y="788"/>
                  <a:pt x="625" y="788"/>
                  <a:pt x="625" y="788"/>
                </a:cubicBezTo>
                <a:cubicBezTo>
                  <a:pt x="613" y="787"/>
                  <a:pt x="613" y="787"/>
                  <a:pt x="613" y="787"/>
                </a:cubicBezTo>
                <a:cubicBezTo>
                  <a:pt x="624" y="795"/>
                  <a:pt x="624" y="795"/>
                  <a:pt x="624" y="795"/>
                </a:cubicBezTo>
                <a:cubicBezTo>
                  <a:pt x="611" y="797"/>
                  <a:pt x="611" y="797"/>
                  <a:pt x="611" y="797"/>
                </a:cubicBezTo>
                <a:cubicBezTo>
                  <a:pt x="624" y="802"/>
                  <a:pt x="624" y="802"/>
                  <a:pt x="624" y="802"/>
                </a:cubicBezTo>
                <a:cubicBezTo>
                  <a:pt x="614" y="808"/>
                  <a:pt x="614" y="808"/>
                  <a:pt x="614" y="808"/>
                </a:cubicBezTo>
                <a:cubicBezTo>
                  <a:pt x="614" y="808"/>
                  <a:pt x="614" y="808"/>
                  <a:pt x="614" y="808"/>
                </a:cubicBezTo>
                <a:cubicBezTo>
                  <a:pt x="626" y="811"/>
                  <a:pt x="626" y="811"/>
                  <a:pt x="626" y="811"/>
                </a:cubicBezTo>
                <a:cubicBezTo>
                  <a:pt x="624" y="812"/>
                  <a:pt x="621" y="813"/>
                  <a:pt x="617" y="814"/>
                </a:cubicBezTo>
                <a:cubicBezTo>
                  <a:pt x="610" y="815"/>
                  <a:pt x="609" y="808"/>
                  <a:pt x="608" y="805"/>
                </a:cubicBezTo>
                <a:cubicBezTo>
                  <a:pt x="606" y="803"/>
                  <a:pt x="604" y="802"/>
                  <a:pt x="603" y="798"/>
                </a:cubicBezTo>
                <a:cubicBezTo>
                  <a:pt x="599" y="788"/>
                  <a:pt x="609" y="785"/>
                  <a:pt x="612" y="784"/>
                </a:cubicBezTo>
                <a:close/>
                <a:moveTo>
                  <a:pt x="641" y="775"/>
                </a:moveTo>
                <a:cubicBezTo>
                  <a:pt x="642" y="772"/>
                  <a:pt x="644" y="768"/>
                  <a:pt x="653" y="769"/>
                </a:cubicBezTo>
                <a:cubicBezTo>
                  <a:pt x="656" y="768"/>
                  <a:pt x="660" y="766"/>
                  <a:pt x="665" y="773"/>
                </a:cubicBezTo>
                <a:cubicBezTo>
                  <a:pt x="666" y="775"/>
                  <a:pt x="666" y="779"/>
                  <a:pt x="664" y="782"/>
                </a:cubicBezTo>
                <a:cubicBezTo>
                  <a:pt x="664" y="783"/>
                  <a:pt x="661" y="772"/>
                  <a:pt x="661" y="772"/>
                </a:cubicBezTo>
                <a:cubicBezTo>
                  <a:pt x="660" y="772"/>
                  <a:pt x="660" y="772"/>
                  <a:pt x="660" y="772"/>
                </a:cubicBezTo>
                <a:cubicBezTo>
                  <a:pt x="660" y="772"/>
                  <a:pt x="659" y="781"/>
                  <a:pt x="659" y="781"/>
                </a:cubicBezTo>
                <a:cubicBezTo>
                  <a:pt x="659" y="781"/>
                  <a:pt x="653" y="771"/>
                  <a:pt x="653" y="771"/>
                </a:cubicBezTo>
                <a:cubicBezTo>
                  <a:pt x="653" y="771"/>
                  <a:pt x="653" y="771"/>
                  <a:pt x="653" y="771"/>
                </a:cubicBezTo>
                <a:cubicBezTo>
                  <a:pt x="654" y="784"/>
                  <a:pt x="654" y="784"/>
                  <a:pt x="654" y="784"/>
                </a:cubicBezTo>
                <a:cubicBezTo>
                  <a:pt x="646" y="776"/>
                  <a:pt x="646" y="776"/>
                  <a:pt x="646" y="776"/>
                </a:cubicBezTo>
                <a:cubicBezTo>
                  <a:pt x="646" y="776"/>
                  <a:pt x="646" y="776"/>
                  <a:pt x="646" y="776"/>
                </a:cubicBezTo>
                <a:cubicBezTo>
                  <a:pt x="649" y="787"/>
                  <a:pt x="649" y="787"/>
                  <a:pt x="649" y="787"/>
                </a:cubicBezTo>
                <a:cubicBezTo>
                  <a:pt x="640" y="784"/>
                  <a:pt x="640" y="784"/>
                  <a:pt x="640" y="784"/>
                </a:cubicBezTo>
                <a:cubicBezTo>
                  <a:pt x="640" y="784"/>
                  <a:pt x="640" y="784"/>
                  <a:pt x="640" y="784"/>
                </a:cubicBezTo>
                <a:cubicBezTo>
                  <a:pt x="645" y="791"/>
                  <a:pt x="645" y="791"/>
                  <a:pt x="645" y="791"/>
                </a:cubicBezTo>
                <a:cubicBezTo>
                  <a:pt x="645" y="791"/>
                  <a:pt x="636" y="790"/>
                  <a:pt x="636" y="790"/>
                </a:cubicBezTo>
                <a:cubicBezTo>
                  <a:pt x="636" y="790"/>
                  <a:pt x="635" y="790"/>
                  <a:pt x="635" y="790"/>
                </a:cubicBezTo>
                <a:cubicBezTo>
                  <a:pt x="643" y="796"/>
                  <a:pt x="643" y="796"/>
                  <a:pt x="643" y="796"/>
                </a:cubicBezTo>
                <a:cubicBezTo>
                  <a:pt x="643" y="796"/>
                  <a:pt x="633" y="799"/>
                  <a:pt x="632" y="791"/>
                </a:cubicBezTo>
                <a:cubicBezTo>
                  <a:pt x="632" y="788"/>
                  <a:pt x="633" y="787"/>
                  <a:pt x="634" y="785"/>
                </a:cubicBezTo>
                <a:cubicBezTo>
                  <a:pt x="634" y="784"/>
                  <a:pt x="632" y="777"/>
                  <a:pt x="641" y="775"/>
                </a:cubicBezTo>
                <a:close/>
                <a:moveTo>
                  <a:pt x="661" y="801"/>
                </a:moveTo>
                <a:cubicBezTo>
                  <a:pt x="658" y="802"/>
                  <a:pt x="656" y="801"/>
                  <a:pt x="655" y="798"/>
                </a:cubicBezTo>
                <a:cubicBezTo>
                  <a:pt x="654" y="795"/>
                  <a:pt x="655" y="792"/>
                  <a:pt x="658" y="791"/>
                </a:cubicBezTo>
                <a:cubicBezTo>
                  <a:pt x="661" y="791"/>
                  <a:pt x="664" y="792"/>
                  <a:pt x="664" y="795"/>
                </a:cubicBezTo>
                <a:cubicBezTo>
                  <a:pt x="665" y="798"/>
                  <a:pt x="664" y="801"/>
                  <a:pt x="661" y="801"/>
                </a:cubicBezTo>
                <a:close/>
                <a:moveTo>
                  <a:pt x="627" y="818"/>
                </a:moveTo>
                <a:cubicBezTo>
                  <a:pt x="622" y="826"/>
                  <a:pt x="622" y="826"/>
                  <a:pt x="622" y="826"/>
                </a:cubicBezTo>
                <a:cubicBezTo>
                  <a:pt x="632" y="822"/>
                  <a:pt x="632" y="822"/>
                  <a:pt x="632" y="822"/>
                </a:cubicBezTo>
                <a:cubicBezTo>
                  <a:pt x="628" y="832"/>
                  <a:pt x="628" y="832"/>
                  <a:pt x="628" y="832"/>
                </a:cubicBezTo>
                <a:cubicBezTo>
                  <a:pt x="637" y="826"/>
                  <a:pt x="637" y="826"/>
                  <a:pt x="637" y="826"/>
                </a:cubicBezTo>
                <a:cubicBezTo>
                  <a:pt x="635" y="836"/>
                  <a:pt x="635" y="836"/>
                  <a:pt x="635" y="836"/>
                </a:cubicBezTo>
                <a:cubicBezTo>
                  <a:pt x="643" y="829"/>
                  <a:pt x="643" y="829"/>
                  <a:pt x="643" y="829"/>
                </a:cubicBezTo>
                <a:cubicBezTo>
                  <a:pt x="643" y="829"/>
                  <a:pt x="644" y="842"/>
                  <a:pt x="644" y="842"/>
                </a:cubicBezTo>
                <a:cubicBezTo>
                  <a:pt x="644" y="842"/>
                  <a:pt x="649" y="830"/>
                  <a:pt x="649" y="830"/>
                </a:cubicBezTo>
                <a:cubicBezTo>
                  <a:pt x="653" y="840"/>
                  <a:pt x="653" y="840"/>
                  <a:pt x="653" y="840"/>
                </a:cubicBezTo>
                <a:cubicBezTo>
                  <a:pt x="654" y="829"/>
                  <a:pt x="654" y="829"/>
                  <a:pt x="654" y="829"/>
                </a:cubicBezTo>
                <a:cubicBezTo>
                  <a:pt x="659" y="837"/>
                  <a:pt x="659" y="837"/>
                  <a:pt x="659" y="837"/>
                </a:cubicBezTo>
                <a:cubicBezTo>
                  <a:pt x="659" y="837"/>
                  <a:pt x="660" y="831"/>
                  <a:pt x="661" y="829"/>
                </a:cubicBezTo>
                <a:cubicBezTo>
                  <a:pt x="661" y="830"/>
                  <a:pt x="662" y="830"/>
                  <a:pt x="663" y="835"/>
                </a:cubicBezTo>
                <a:cubicBezTo>
                  <a:pt x="663" y="843"/>
                  <a:pt x="654" y="845"/>
                  <a:pt x="652" y="845"/>
                </a:cubicBezTo>
                <a:cubicBezTo>
                  <a:pt x="651" y="849"/>
                  <a:pt x="644" y="852"/>
                  <a:pt x="640" y="851"/>
                </a:cubicBezTo>
                <a:cubicBezTo>
                  <a:pt x="632" y="849"/>
                  <a:pt x="631" y="842"/>
                  <a:pt x="631" y="840"/>
                </a:cubicBezTo>
                <a:cubicBezTo>
                  <a:pt x="621" y="839"/>
                  <a:pt x="619" y="832"/>
                  <a:pt x="619" y="828"/>
                </a:cubicBezTo>
                <a:cubicBezTo>
                  <a:pt x="620" y="820"/>
                  <a:pt x="627" y="818"/>
                  <a:pt x="627" y="818"/>
                </a:cubicBezTo>
                <a:close/>
                <a:moveTo>
                  <a:pt x="661" y="824"/>
                </a:moveTo>
                <a:cubicBezTo>
                  <a:pt x="654" y="829"/>
                  <a:pt x="651" y="826"/>
                  <a:pt x="649" y="823"/>
                </a:cubicBezTo>
                <a:cubicBezTo>
                  <a:pt x="641" y="824"/>
                  <a:pt x="639" y="820"/>
                  <a:pt x="637" y="816"/>
                </a:cubicBezTo>
                <a:cubicBezTo>
                  <a:pt x="633" y="814"/>
                  <a:pt x="632" y="810"/>
                  <a:pt x="633" y="806"/>
                </a:cubicBezTo>
                <a:cubicBezTo>
                  <a:pt x="636" y="799"/>
                  <a:pt x="643" y="800"/>
                  <a:pt x="643" y="800"/>
                </a:cubicBezTo>
                <a:cubicBezTo>
                  <a:pt x="637" y="808"/>
                  <a:pt x="637" y="808"/>
                  <a:pt x="637" y="808"/>
                </a:cubicBezTo>
                <a:cubicBezTo>
                  <a:pt x="646" y="804"/>
                  <a:pt x="646" y="804"/>
                  <a:pt x="646" y="804"/>
                </a:cubicBezTo>
                <a:cubicBezTo>
                  <a:pt x="646" y="804"/>
                  <a:pt x="642" y="813"/>
                  <a:pt x="642" y="813"/>
                </a:cubicBezTo>
                <a:cubicBezTo>
                  <a:pt x="642" y="813"/>
                  <a:pt x="649" y="809"/>
                  <a:pt x="649" y="809"/>
                </a:cubicBezTo>
                <a:cubicBezTo>
                  <a:pt x="649" y="818"/>
                  <a:pt x="649" y="818"/>
                  <a:pt x="649" y="818"/>
                </a:cubicBezTo>
                <a:cubicBezTo>
                  <a:pt x="654" y="811"/>
                  <a:pt x="654" y="811"/>
                  <a:pt x="654" y="811"/>
                </a:cubicBezTo>
                <a:cubicBezTo>
                  <a:pt x="658" y="820"/>
                  <a:pt x="658" y="820"/>
                  <a:pt x="658" y="820"/>
                </a:cubicBezTo>
                <a:cubicBezTo>
                  <a:pt x="659" y="810"/>
                  <a:pt x="659" y="810"/>
                  <a:pt x="659" y="810"/>
                </a:cubicBezTo>
                <a:cubicBezTo>
                  <a:pt x="666" y="817"/>
                  <a:pt x="666" y="817"/>
                  <a:pt x="666" y="817"/>
                </a:cubicBezTo>
                <a:cubicBezTo>
                  <a:pt x="665" y="809"/>
                  <a:pt x="665" y="809"/>
                  <a:pt x="665" y="809"/>
                </a:cubicBezTo>
                <a:cubicBezTo>
                  <a:pt x="666" y="810"/>
                  <a:pt x="668" y="811"/>
                  <a:pt x="669" y="814"/>
                </a:cubicBezTo>
                <a:cubicBezTo>
                  <a:pt x="672" y="823"/>
                  <a:pt x="663" y="824"/>
                  <a:pt x="661" y="824"/>
                </a:cubicBezTo>
                <a:close/>
                <a:moveTo>
                  <a:pt x="672" y="766"/>
                </a:moveTo>
                <a:cubicBezTo>
                  <a:pt x="671" y="756"/>
                  <a:pt x="671" y="756"/>
                  <a:pt x="671" y="756"/>
                </a:cubicBezTo>
                <a:cubicBezTo>
                  <a:pt x="666" y="764"/>
                  <a:pt x="666" y="764"/>
                  <a:pt x="666" y="764"/>
                </a:cubicBezTo>
                <a:cubicBezTo>
                  <a:pt x="664" y="753"/>
                  <a:pt x="664" y="753"/>
                  <a:pt x="664" y="753"/>
                </a:cubicBezTo>
                <a:cubicBezTo>
                  <a:pt x="660" y="762"/>
                  <a:pt x="660" y="762"/>
                  <a:pt x="660" y="762"/>
                </a:cubicBezTo>
                <a:cubicBezTo>
                  <a:pt x="657" y="752"/>
                  <a:pt x="657" y="752"/>
                  <a:pt x="657" y="752"/>
                </a:cubicBezTo>
                <a:cubicBezTo>
                  <a:pt x="654" y="762"/>
                  <a:pt x="654" y="762"/>
                  <a:pt x="654" y="762"/>
                </a:cubicBezTo>
                <a:cubicBezTo>
                  <a:pt x="648" y="752"/>
                  <a:pt x="648" y="752"/>
                  <a:pt x="648" y="752"/>
                </a:cubicBezTo>
                <a:cubicBezTo>
                  <a:pt x="648" y="764"/>
                  <a:pt x="648" y="764"/>
                  <a:pt x="648" y="764"/>
                </a:cubicBezTo>
                <a:cubicBezTo>
                  <a:pt x="640" y="758"/>
                  <a:pt x="640" y="758"/>
                  <a:pt x="640" y="758"/>
                </a:cubicBezTo>
                <a:cubicBezTo>
                  <a:pt x="641" y="769"/>
                  <a:pt x="641" y="769"/>
                  <a:pt x="641" y="769"/>
                </a:cubicBezTo>
                <a:cubicBezTo>
                  <a:pt x="633" y="764"/>
                  <a:pt x="633" y="764"/>
                  <a:pt x="633" y="764"/>
                </a:cubicBezTo>
                <a:cubicBezTo>
                  <a:pt x="637" y="773"/>
                  <a:pt x="637" y="773"/>
                  <a:pt x="637" y="773"/>
                </a:cubicBezTo>
                <a:cubicBezTo>
                  <a:pt x="633" y="771"/>
                  <a:pt x="632" y="769"/>
                  <a:pt x="630" y="765"/>
                </a:cubicBezTo>
                <a:cubicBezTo>
                  <a:pt x="627" y="758"/>
                  <a:pt x="636" y="753"/>
                  <a:pt x="637" y="752"/>
                </a:cubicBezTo>
                <a:cubicBezTo>
                  <a:pt x="637" y="749"/>
                  <a:pt x="638" y="748"/>
                  <a:pt x="642" y="745"/>
                </a:cubicBezTo>
                <a:cubicBezTo>
                  <a:pt x="642" y="744"/>
                  <a:pt x="643" y="744"/>
                  <a:pt x="644" y="743"/>
                </a:cubicBezTo>
                <a:cubicBezTo>
                  <a:pt x="648" y="744"/>
                  <a:pt x="651" y="745"/>
                  <a:pt x="653" y="745"/>
                </a:cubicBezTo>
                <a:cubicBezTo>
                  <a:pt x="655" y="746"/>
                  <a:pt x="656" y="748"/>
                  <a:pt x="657" y="749"/>
                </a:cubicBezTo>
                <a:cubicBezTo>
                  <a:pt x="661" y="746"/>
                  <a:pt x="665" y="745"/>
                  <a:pt x="670" y="748"/>
                </a:cubicBezTo>
                <a:cubicBezTo>
                  <a:pt x="679" y="756"/>
                  <a:pt x="672" y="766"/>
                  <a:pt x="672" y="766"/>
                </a:cubicBezTo>
                <a:close/>
                <a:moveTo>
                  <a:pt x="603" y="576"/>
                </a:moveTo>
                <a:cubicBezTo>
                  <a:pt x="599" y="573"/>
                  <a:pt x="596" y="571"/>
                  <a:pt x="593" y="569"/>
                </a:cubicBezTo>
                <a:cubicBezTo>
                  <a:pt x="591" y="567"/>
                  <a:pt x="590" y="565"/>
                  <a:pt x="592" y="562"/>
                </a:cubicBezTo>
                <a:cubicBezTo>
                  <a:pt x="593" y="560"/>
                  <a:pt x="595" y="558"/>
                  <a:pt x="599" y="559"/>
                </a:cubicBezTo>
                <a:cubicBezTo>
                  <a:pt x="602" y="560"/>
                  <a:pt x="604" y="562"/>
                  <a:pt x="607" y="564"/>
                </a:cubicBezTo>
                <a:cubicBezTo>
                  <a:pt x="629" y="577"/>
                  <a:pt x="652" y="588"/>
                  <a:pt x="677" y="596"/>
                </a:cubicBezTo>
                <a:cubicBezTo>
                  <a:pt x="680" y="597"/>
                  <a:pt x="683" y="598"/>
                  <a:pt x="686" y="599"/>
                </a:cubicBezTo>
                <a:cubicBezTo>
                  <a:pt x="690" y="601"/>
                  <a:pt x="691" y="603"/>
                  <a:pt x="689" y="607"/>
                </a:cubicBezTo>
                <a:cubicBezTo>
                  <a:pt x="688" y="611"/>
                  <a:pt x="686" y="611"/>
                  <a:pt x="682" y="610"/>
                </a:cubicBezTo>
                <a:cubicBezTo>
                  <a:pt x="653" y="605"/>
                  <a:pt x="627" y="593"/>
                  <a:pt x="603" y="576"/>
                </a:cubicBezTo>
                <a:close/>
                <a:moveTo>
                  <a:pt x="504" y="500"/>
                </a:moveTo>
                <a:cubicBezTo>
                  <a:pt x="519" y="513"/>
                  <a:pt x="526" y="530"/>
                  <a:pt x="541" y="540"/>
                </a:cubicBezTo>
                <a:cubicBezTo>
                  <a:pt x="533" y="542"/>
                  <a:pt x="525" y="543"/>
                  <a:pt x="517" y="546"/>
                </a:cubicBezTo>
                <a:cubicBezTo>
                  <a:pt x="507" y="549"/>
                  <a:pt x="501" y="556"/>
                  <a:pt x="497" y="565"/>
                </a:cubicBezTo>
                <a:cubicBezTo>
                  <a:pt x="493" y="575"/>
                  <a:pt x="491" y="585"/>
                  <a:pt x="494" y="596"/>
                </a:cubicBezTo>
                <a:cubicBezTo>
                  <a:pt x="498" y="612"/>
                  <a:pt x="511" y="618"/>
                  <a:pt x="526" y="611"/>
                </a:cubicBezTo>
                <a:cubicBezTo>
                  <a:pt x="528" y="610"/>
                  <a:pt x="530" y="608"/>
                  <a:pt x="533" y="608"/>
                </a:cubicBezTo>
                <a:cubicBezTo>
                  <a:pt x="531" y="617"/>
                  <a:pt x="524" y="622"/>
                  <a:pt x="515" y="624"/>
                </a:cubicBezTo>
                <a:cubicBezTo>
                  <a:pt x="506" y="626"/>
                  <a:pt x="498" y="623"/>
                  <a:pt x="492" y="615"/>
                </a:cubicBezTo>
                <a:cubicBezTo>
                  <a:pt x="483" y="602"/>
                  <a:pt x="482" y="587"/>
                  <a:pt x="485" y="572"/>
                </a:cubicBezTo>
                <a:cubicBezTo>
                  <a:pt x="490" y="554"/>
                  <a:pt x="495" y="536"/>
                  <a:pt x="503" y="519"/>
                </a:cubicBezTo>
                <a:cubicBezTo>
                  <a:pt x="505" y="514"/>
                  <a:pt x="505" y="508"/>
                  <a:pt x="504" y="500"/>
                </a:cubicBezTo>
                <a:close/>
                <a:moveTo>
                  <a:pt x="646" y="358"/>
                </a:moveTo>
                <a:cubicBezTo>
                  <a:pt x="646" y="361"/>
                  <a:pt x="641" y="364"/>
                  <a:pt x="641" y="364"/>
                </a:cubicBezTo>
                <a:cubicBezTo>
                  <a:pt x="633" y="366"/>
                  <a:pt x="636" y="351"/>
                  <a:pt x="647" y="355"/>
                </a:cubicBezTo>
                <a:cubicBezTo>
                  <a:pt x="657" y="359"/>
                  <a:pt x="654" y="376"/>
                  <a:pt x="654" y="376"/>
                </a:cubicBezTo>
                <a:cubicBezTo>
                  <a:pt x="654" y="375"/>
                  <a:pt x="649" y="366"/>
                  <a:pt x="649" y="366"/>
                </a:cubicBezTo>
                <a:cubicBezTo>
                  <a:pt x="651" y="362"/>
                  <a:pt x="646" y="358"/>
                  <a:pt x="646" y="358"/>
                </a:cubicBezTo>
                <a:close/>
                <a:moveTo>
                  <a:pt x="678" y="396"/>
                </a:moveTo>
                <a:cubicBezTo>
                  <a:pt x="684" y="405"/>
                  <a:pt x="671" y="408"/>
                  <a:pt x="670" y="403"/>
                </a:cubicBezTo>
                <a:cubicBezTo>
                  <a:pt x="669" y="397"/>
                  <a:pt x="676" y="397"/>
                  <a:pt x="676" y="397"/>
                </a:cubicBezTo>
                <a:cubicBezTo>
                  <a:pt x="670" y="394"/>
                  <a:pt x="662" y="390"/>
                  <a:pt x="657" y="408"/>
                </a:cubicBezTo>
                <a:cubicBezTo>
                  <a:pt x="657" y="408"/>
                  <a:pt x="657" y="408"/>
                  <a:pt x="657" y="408"/>
                </a:cubicBezTo>
                <a:cubicBezTo>
                  <a:pt x="655" y="406"/>
                  <a:pt x="653" y="404"/>
                  <a:pt x="651" y="403"/>
                </a:cubicBezTo>
                <a:cubicBezTo>
                  <a:pt x="658" y="385"/>
                  <a:pt x="674" y="388"/>
                  <a:pt x="678" y="396"/>
                </a:cubicBezTo>
                <a:close/>
                <a:moveTo>
                  <a:pt x="662" y="364"/>
                </a:moveTo>
                <a:cubicBezTo>
                  <a:pt x="662" y="364"/>
                  <a:pt x="669" y="368"/>
                  <a:pt x="672" y="362"/>
                </a:cubicBezTo>
                <a:cubicBezTo>
                  <a:pt x="672" y="362"/>
                  <a:pt x="673" y="380"/>
                  <a:pt x="676" y="383"/>
                </a:cubicBezTo>
                <a:cubicBezTo>
                  <a:pt x="676" y="383"/>
                  <a:pt x="665" y="379"/>
                  <a:pt x="660" y="383"/>
                </a:cubicBezTo>
                <a:cubicBezTo>
                  <a:pt x="660" y="383"/>
                  <a:pt x="663" y="368"/>
                  <a:pt x="662" y="364"/>
                </a:cubicBezTo>
                <a:close/>
                <a:moveTo>
                  <a:pt x="661" y="354"/>
                </a:moveTo>
                <a:cubicBezTo>
                  <a:pt x="661" y="352"/>
                  <a:pt x="663" y="351"/>
                  <a:pt x="665" y="351"/>
                </a:cubicBezTo>
                <a:cubicBezTo>
                  <a:pt x="667" y="352"/>
                  <a:pt x="669" y="354"/>
                  <a:pt x="668" y="356"/>
                </a:cubicBezTo>
                <a:cubicBezTo>
                  <a:pt x="668" y="358"/>
                  <a:pt x="665" y="360"/>
                  <a:pt x="663" y="359"/>
                </a:cubicBezTo>
                <a:cubicBezTo>
                  <a:pt x="661" y="358"/>
                  <a:pt x="660" y="356"/>
                  <a:pt x="661" y="354"/>
                </a:cubicBezTo>
                <a:close/>
                <a:moveTo>
                  <a:pt x="668" y="469"/>
                </a:moveTo>
                <a:cubicBezTo>
                  <a:pt x="672" y="473"/>
                  <a:pt x="672" y="476"/>
                  <a:pt x="667" y="479"/>
                </a:cubicBezTo>
                <a:cubicBezTo>
                  <a:pt x="664" y="481"/>
                  <a:pt x="662" y="481"/>
                  <a:pt x="660" y="479"/>
                </a:cubicBezTo>
                <a:cubicBezTo>
                  <a:pt x="656" y="475"/>
                  <a:pt x="652" y="471"/>
                  <a:pt x="648" y="467"/>
                </a:cubicBezTo>
                <a:cubicBezTo>
                  <a:pt x="634" y="452"/>
                  <a:pt x="616" y="440"/>
                  <a:pt x="600" y="427"/>
                </a:cubicBezTo>
                <a:cubicBezTo>
                  <a:pt x="594" y="423"/>
                  <a:pt x="594" y="421"/>
                  <a:pt x="597" y="417"/>
                </a:cubicBezTo>
                <a:cubicBezTo>
                  <a:pt x="600" y="413"/>
                  <a:pt x="602" y="412"/>
                  <a:pt x="607" y="415"/>
                </a:cubicBezTo>
                <a:cubicBezTo>
                  <a:pt x="618" y="425"/>
                  <a:pt x="630" y="434"/>
                  <a:pt x="641" y="444"/>
                </a:cubicBezTo>
                <a:cubicBezTo>
                  <a:pt x="651" y="452"/>
                  <a:pt x="660" y="460"/>
                  <a:pt x="668" y="469"/>
                </a:cubicBezTo>
                <a:close/>
                <a:moveTo>
                  <a:pt x="668" y="510"/>
                </a:moveTo>
                <a:cubicBezTo>
                  <a:pt x="649" y="513"/>
                  <a:pt x="640" y="527"/>
                  <a:pt x="631" y="542"/>
                </a:cubicBezTo>
                <a:cubicBezTo>
                  <a:pt x="629" y="545"/>
                  <a:pt x="627" y="549"/>
                  <a:pt x="625" y="552"/>
                </a:cubicBezTo>
                <a:cubicBezTo>
                  <a:pt x="620" y="563"/>
                  <a:pt x="620" y="563"/>
                  <a:pt x="610" y="557"/>
                </a:cubicBezTo>
                <a:cubicBezTo>
                  <a:pt x="606" y="554"/>
                  <a:pt x="605" y="552"/>
                  <a:pt x="606" y="549"/>
                </a:cubicBezTo>
                <a:cubicBezTo>
                  <a:pt x="612" y="525"/>
                  <a:pt x="628" y="503"/>
                  <a:pt x="655" y="496"/>
                </a:cubicBezTo>
                <a:cubicBezTo>
                  <a:pt x="662" y="494"/>
                  <a:pt x="663" y="495"/>
                  <a:pt x="666" y="501"/>
                </a:cubicBezTo>
                <a:cubicBezTo>
                  <a:pt x="666" y="503"/>
                  <a:pt x="667" y="505"/>
                  <a:pt x="668" y="507"/>
                </a:cubicBezTo>
                <a:cubicBezTo>
                  <a:pt x="668" y="508"/>
                  <a:pt x="668" y="509"/>
                  <a:pt x="668" y="510"/>
                </a:cubicBezTo>
                <a:close/>
                <a:moveTo>
                  <a:pt x="596" y="443"/>
                </a:moveTo>
                <a:cubicBezTo>
                  <a:pt x="588" y="465"/>
                  <a:pt x="574" y="481"/>
                  <a:pt x="553" y="491"/>
                </a:cubicBezTo>
                <a:cubicBezTo>
                  <a:pt x="550" y="492"/>
                  <a:pt x="548" y="493"/>
                  <a:pt x="546" y="494"/>
                </a:cubicBezTo>
                <a:cubicBezTo>
                  <a:pt x="534" y="498"/>
                  <a:pt x="530" y="496"/>
                  <a:pt x="526" y="483"/>
                </a:cubicBezTo>
                <a:cubicBezTo>
                  <a:pt x="528" y="481"/>
                  <a:pt x="532" y="481"/>
                  <a:pt x="535" y="480"/>
                </a:cubicBezTo>
                <a:cubicBezTo>
                  <a:pt x="558" y="473"/>
                  <a:pt x="573" y="457"/>
                  <a:pt x="579" y="434"/>
                </a:cubicBezTo>
                <a:cubicBezTo>
                  <a:pt x="581" y="423"/>
                  <a:pt x="583" y="423"/>
                  <a:pt x="592" y="429"/>
                </a:cubicBezTo>
                <a:cubicBezTo>
                  <a:pt x="598" y="434"/>
                  <a:pt x="599" y="435"/>
                  <a:pt x="596" y="443"/>
                </a:cubicBezTo>
                <a:close/>
                <a:moveTo>
                  <a:pt x="510" y="468"/>
                </a:moveTo>
                <a:cubicBezTo>
                  <a:pt x="528" y="459"/>
                  <a:pt x="541" y="445"/>
                  <a:pt x="551" y="428"/>
                </a:cubicBezTo>
                <a:cubicBezTo>
                  <a:pt x="553" y="423"/>
                  <a:pt x="555" y="419"/>
                  <a:pt x="558" y="415"/>
                </a:cubicBezTo>
                <a:cubicBezTo>
                  <a:pt x="561" y="413"/>
                  <a:pt x="562" y="409"/>
                  <a:pt x="566" y="412"/>
                </a:cubicBezTo>
                <a:cubicBezTo>
                  <a:pt x="571" y="415"/>
                  <a:pt x="574" y="416"/>
                  <a:pt x="574" y="422"/>
                </a:cubicBezTo>
                <a:cubicBezTo>
                  <a:pt x="572" y="438"/>
                  <a:pt x="565" y="450"/>
                  <a:pt x="554" y="461"/>
                </a:cubicBezTo>
                <a:cubicBezTo>
                  <a:pt x="546" y="470"/>
                  <a:pt x="537" y="473"/>
                  <a:pt x="526" y="475"/>
                </a:cubicBezTo>
                <a:cubicBezTo>
                  <a:pt x="519" y="476"/>
                  <a:pt x="513" y="474"/>
                  <a:pt x="510" y="468"/>
                </a:cubicBezTo>
                <a:close/>
                <a:moveTo>
                  <a:pt x="587" y="412"/>
                </a:moveTo>
                <a:cubicBezTo>
                  <a:pt x="585" y="414"/>
                  <a:pt x="583" y="414"/>
                  <a:pt x="581" y="412"/>
                </a:cubicBezTo>
                <a:cubicBezTo>
                  <a:pt x="579" y="411"/>
                  <a:pt x="577" y="410"/>
                  <a:pt x="575" y="409"/>
                </a:cubicBezTo>
                <a:cubicBezTo>
                  <a:pt x="567" y="404"/>
                  <a:pt x="559" y="396"/>
                  <a:pt x="548" y="395"/>
                </a:cubicBezTo>
                <a:cubicBezTo>
                  <a:pt x="544" y="394"/>
                  <a:pt x="540" y="391"/>
                  <a:pt x="535" y="388"/>
                </a:cubicBezTo>
                <a:cubicBezTo>
                  <a:pt x="522" y="382"/>
                  <a:pt x="509" y="376"/>
                  <a:pt x="497" y="370"/>
                </a:cubicBezTo>
                <a:cubicBezTo>
                  <a:pt x="496" y="370"/>
                  <a:pt x="495" y="369"/>
                  <a:pt x="494" y="369"/>
                </a:cubicBezTo>
                <a:cubicBezTo>
                  <a:pt x="489" y="368"/>
                  <a:pt x="488" y="364"/>
                  <a:pt x="489" y="361"/>
                </a:cubicBezTo>
                <a:cubicBezTo>
                  <a:pt x="490" y="357"/>
                  <a:pt x="494" y="358"/>
                  <a:pt x="497" y="359"/>
                </a:cubicBezTo>
                <a:cubicBezTo>
                  <a:pt x="505" y="362"/>
                  <a:pt x="513" y="365"/>
                  <a:pt x="521" y="369"/>
                </a:cubicBezTo>
                <a:cubicBezTo>
                  <a:pt x="543" y="380"/>
                  <a:pt x="564" y="391"/>
                  <a:pt x="586" y="403"/>
                </a:cubicBezTo>
                <a:cubicBezTo>
                  <a:pt x="591" y="406"/>
                  <a:pt x="591" y="408"/>
                  <a:pt x="587" y="412"/>
                </a:cubicBezTo>
                <a:close/>
                <a:moveTo>
                  <a:pt x="519" y="390"/>
                </a:moveTo>
                <a:cubicBezTo>
                  <a:pt x="523" y="392"/>
                  <a:pt x="528" y="391"/>
                  <a:pt x="528" y="398"/>
                </a:cubicBezTo>
                <a:cubicBezTo>
                  <a:pt x="528" y="404"/>
                  <a:pt x="525" y="410"/>
                  <a:pt x="522" y="415"/>
                </a:cubicBezTo>
                <a:cubicBezTo>
                  <a:pt x="520" y="418"/>
                  <a:pt x="517" y="421"/>
                  <a:pt x="515" y="424"/>
                </a:cubicBezTo>
                <a:cubicBezTo>
                  <a:pt x="511" y="429"/>
                  <a:pt x="505" y="431"/>
                  <a:pt x="500" y="434"/>
                </a:cubicBezTo>
                <a:cubicBezTo>
                  <a:pt x="492" y="438"/>
                  <a:pt x="490" y="438"/>
                  <a:pt x="485" y="431"/>
                </a:cubicBezTo>
                <a:cubicBezTo>
                  <a:pt x="481" y="426"/>
                  <a:pt x="481" y="425"/>
                  <a:pt x="486" y="422"/>
                </a:cubicBezTo>
                <a:cubicBezTo>
                  <a:pt x="493" y="419"/>
                  <a:pt x="499" y="415"/>
                  <a:pt x="504" y="409"/>
                </a:cubicBezTo>
                <a:cubicBezTo>
                  <a:pt x="508" y="404"/>
                  <a:pt x="511" y="400"/>
                  <a:pt x="513" y="394"/>
                </a:cubicBezTo>
                <a:cubicBezTo>
                  <a:pt x="514" y="391"/>
                  <a:pt x="515" y="388"/>
                  <a:pt x="519" y="390"/>
                </a:cubicBezTo>
                <a:close/>
                <a:moveTo>
                  <a:pt x="497" y="443"/>
                </a:moveTo>
                <a:cubicBezTo>
                  <a:pt x="499" y="442"/>
                  <a:pt x="502" y="441"/>
                  <a:pt x="504" y="439"/>
                </a:cubicBezTo>
                <a:cubicBezTo>
                  <a:pt x="518" y="432"/>
                  <a:pt x="528" y="421"/>
                  <a:pt x="533" y="405"/>
                </a:cubicBezTo>
                <a:cubicBezTo>
                  <a:pt x="534" y="403"/>
                  <a:pt x="534" y="398"/>
                  <a:pt x="540" y="400"/>
                </a:cubicBezTo>
                <a:cubicBezTo>
                  <a:pt x="549" y="403"/>
                  <a:pt x="550" y="404"/>
                  <a:pt x="549" y="411"/>
                </a:cubicBezTo>
                <a:cubicBezTo>
                  <a:pt x="544" y="434"/>
                  <a:pt x="528" y="447"/>
                  <a:pt x="509" y="458"/>
                </a:cubicBezTo>
                <a:cubicBezTo>
                  <a:pt x="504" y="461"/>
                  <a:pt x="502" y="456"/>
                  <a:pt x="499" y="454"/>
                </a:cubicBezTo>
                <a:cubicBezTo>
                  <a:pt x="497" y="453"/>
                  <a:pt x="496" y="452"/>
                  <a:pt x="495" y="451"/>
                </a:cubicBezTo>
                <a:cubicBezTo>
                  <a:pt x="493" y="448"/>
                  <a:pt x="492" y="445"/>
                  <a:pt x="497" y="443"/>
                </a:cubicBezTo>
                <a:close/>
                <a:moveTo>
                  <a:pt x="501" y="674"/>
                </a:moveTo>
                <a:cubicBezTo>
                  <a:pt x="527" y="676"/>
                  <a:pt x="554" y="654"/>
                  <a:pt x="559" y="629"/>
                </a:cubicBezTo>
                <a:cubicBezTo>
                  <a:pt x="563" y="605"/>
                  <a:pt x="555" y="592"/>
                  <a:pt x="540" y="580"/>
                </a:cubicBezTo>
                <a:cubicBezTo>
                  <a:pt x="532" y="574"/>
                  <a:pt x="526" y="576"/>
                  <a:pt x="517" y="585"/>
                </a:cubicBezTo>
                <a:cubicBezTo>
                  <a:pt x="516" y="585"/>
                  <a:pt x="515" y="585"/>
                  <a:pt x="514" y="585"/>
                </a:cubicBezTo>
                <a:cubicBezTo>
                  <a:pt x="519" y="571"/>
                  <a:pt x="539" y="567"/>
                  <a:pt x="552" y="577"/>
                </a:cubicBezTo>
                <a:cubicBezTo>
                  <a:pt x="561" y="584"/>
                  <a:pt x="563" y="595"/>
                  <a:pt x="565" y="605"/>
                </a:cubicBezTo>
                <a:cubicBezTo>
                  <a:pt x="567" y="615"/>
                  <a:pt x="566" y="626"/>
                  <a:pt x="566" y="636"/>
                </a:cubicBezTo>
                <a:cubicBezTo>
                  <a:pt x="566" y="642"/>
                  <a:pt x="566" y="648"/>
                  <a:pt x="565" y="654"/>
                </a:cubicBezTo>
                <a:cubicBezTo>
                  <a:pt x="563" y="673"/>
                  <a:pt x="571" y="689"/>
                  <a:pt x="579" y="704"/>
                </a:cubicBezTo>
                <a:cubicBezTo>
                  <a:pt x="581" y="708"/>
                  <a:pt x="585" y="710"/>
                  <a:pt x="586" y="715"/>
                </a:cubicBezTo>
                <a:cubicBezTo>
                  <a:pt x="555" y="707"/>
                  <a:pt x="526" y="697"/>
                  <a:pt x="501" y="678"/>
                </a:cubicBezTo>
                <a:cubicBezTo>
                  <a:pt x="501" y="677"/>
                  <a:pt x="501" y="676"/>
                  <a:pt x="501" y="674"/>
                </a:cubicBezTo>
                <a:close/>
                <a:moveTo>
                  <a:pt x="581" y="561"/>
                </a:moveTo>
                <a:cubicBezTo>
                  <a:pt x="558" y="544"/>
                  <a:pt x="536" y="527"/>
                  <a:pt x="517" y="506"/>
                </a:cubicBezTo>
                <a:cubicBezTo>
                  <a:pt x="514" y="502"/>
                  <a:pt x="511" y="498"/>
                  <a:pt x="508" y="494"/>
                </a:cubicBezTo>
                <a:cubicBezTo>
                  <a:pt x="505" y="491"/>
                  <a:pt x="506" y="489"/>
                  <a:pt x="509" y="486"/>
                </a:cubicBezTo>
                <a:cubicBezTo>
                  <a:pt x="513" y="484"/>
                  <a:pt x="516" y="483"/>
                  <a:pt x="518" y="487"/>
                </a:cubicBezTo>
                <a:cubicBezTo>
                  <a:pt x="535" y="510"/>
                  <a:pt x="558" y="528"/>
                  <a:pt x="581" y="545"/>
                </a:cubicBezTo>
                <a:cubicBezTo>
                  <a:pt x="589" y="551"/>
                  <a:pt x="589" y="551"/>
                  <a:pt x="581" y="561"/>
                </a:cubicBezTo>
                <a:close/>
                <a:moveTo>
                  <a:pt x="583" y="526"/>
                </a:moveTo>
                <a:cubicBezTo>
                  <a:pt x="582" y="528"/>
                  <a:pt x="581" y="531"/>
                  <a:pt x="579" y="533"/>
                </a:cubicBezTo>
                <a:cubicBezTo>
                  <a:pt x="567" y="527"/>
                  <a:pt x="558" y="516"/>
                  <a:pt x="547" y="508"/>
                </a:cubicBezTo>
                <a:cubicBezTo>
                  <a:pt x="542" y="504"/>
                  <a:pt x="543" y="502"/>
                  <a:pt x="549" y="499"/>
                </a:cubicBezTo>
                <a:cubicBezTo>
                  <a:pt x="559" y="495"/>
                  <a:pt x="568" y="489"/>
                  <a:pt x="576" y="482"/>
                </a:cubicBezTo>
                <a:cubicBezTo>
                  <a:pt x="588" y="474"/>
                  <a:pt x="596" y="462"/>
                  <a:pt x="602" y="448"/>
                </a:cubicBezTo>
                <a:cubicBezTo>
                  <a:pt x="605" y="440"/>
                  <a:pt x="606" y="440"/>
                  <a:pt x="612" y="445"/>
                </a:cubicBezTo>
                <a:cubicBezTo>
                  <a:pt x="620" y="452"/>
                  <a:pt x="627" y="459"/>
                  <a:pt x="635" y="464"/>
                </a:cubicBezTo>
                <a:cubicBezTo>
                  <a:pt x="641" y="468"/>
                  <a:pt x="640" y="470"/>
                  <a:pt x="635" y="472"/>
                </a:cubicBezTo>
                <a:cubicBezTo>
                  <a:pt x="622" y="478"/>
                  <a:pt x="611" y="487"/>
                  <a:pt x="602" y="497"/>
                </a:cubicBezTo>
                <a:cubicBezTo>
                  <a:pt x="594" y="506"/>
                  <a:pt x="590" y="517"/>
                  <a:pt x="583" y="526"/>
                </a:cubicBezTo>
                <a:close/>
                <a:moveTo>
                  <a:pt x="592" y="528"/>
                </a:moveTo>
                <a:cubicBezTo>
                  <a:pt x="600" y="508"/>
                  <a:pt x="613" y="492"/>
                  <a:pt x="633" y="482"/>
                </a:cubicBezTo>
                <a:cubicBezTo>
                  <a:pt x="646" y="476"/>
                  <a:pt x="648" y="476"/>
                  <a:pt x="658" y="490"/>
                </a:cubicBezTo>
                <a:cubicBezTo>
                  <a:pt x="644" y="494"/>
                  <a:pt x="631" y="500"/>
                  <a:pt x="621" y="511"/>
                </a:cubicBezTo>
                <a:cubicBezTo>
                  <a:pt x="611" y="521"/>
                  <a:pt x="604" y="533"/>
                  <a:pt x="601" y="548"/>
                </a:cubicBezTo>
                <a:cubicBezTo>
                  <a:pt x="586" y="541"/>
                  <a:pt x="586" y="541"/>
                  <a:pt x="592" y="528"/>
                </a:cubicBezTo>
                <a:close/>
                <a:moveTo>
                  <a:pt x="660" y="582"/>
                </a:moveTo>
                <a:cubicBezTo>
                  <a:pt x="649" y="579"/>
                  <a:pt x="649" y="578"/>
                  <a:pt x="652" y="567"/>
                </a:cubicBezTo>
                <a:cubicBezTo>
                  <a:pt x="656" y="554"/>
                  <a:pt x="665" y="545"/>
                  <a:pt x="675" y="537"/>
                </a:cubicBezTo>
                <a:cubicBezTo>
                  <a:pt x="682" y="532"/>
                  <a:pt x="685" y="533"/>
                  <a:pt x="689" y="541"/>
                </a:cubicBezTo>
                <a:cubicBezTo>
                  <a:pt x="692" y="545"/>
                  <a:pt x="694" y="550"/>
                  <a:pt x="696" y="555"/>
                </a:cubicBezTo>
                <a:cubicBezTo>
                  <a:pt x="683" y="559"/>
                  <a:pt x="675" y="568"/>
                  <a:pt x="670" y="579"/>
                </a:cubicBezTo>
                <a:cubicBezTo>
                  <a:pt x="667" y="584"/>
                  <a:pt x="664" y="584"/>
                  <a:pt x="660" y="582"/>
                </a:cubicBezTo>
                <a:close/>
                <a:moveTo>
                  <a:pt x="680" y="529"/>
                </a:moveTo>
                <a:cubicBezTo>
                  <a:pt x="666" y="535"/>
                  <a:pt x="655" y="545"/>
                  <a:pt x="648" y="559"/>
                </a:cubicBezTo>
                <a:cubicBezTo>
                  <a:pt x="647" y="561"/>
                  <a:pt x="645" y="564"/>
                  <a:pt x="644" y="566"/>
                </a:cubicBezTo>
                <a:cubicBezTo>
                  <a:pt x="643" y="571"/>
                  <a:pt x="639" y="572"/>
                  <a:pt x="634" y="570"/>
                </a:cubicBezTo>
                <a:cubicBezTo>
                  <a:pt x="629" y="568"/>
                  <a:pt x="627" y="567"/>
                  <a:pt x="629" y="560"/>
                </a:cubicBezTo>
                <a:cubicBezTo>
                  <a:pt x="632" y="551"/>
                  <a:pt x="640" y="537"/>
                  <a:pt x="648" y="529"/>
                </a:cubicBezTo>
                <a:cubicBezTo>
                  <a:pt x="652" y="524"/>
                  <a:pt x="660" y="520"/>
                  <a:pt x="667" y="517"/>
                </a:cubicBezTo>
                <a:cubicBezTo>
                  <a:pt x="673" y="515"/>
                  <a:pt x="681" y="520"/>
                  <a:pt x="682" y="526"/>
                </a:cubicBezTo>
                <a:cubicBezTo>
                  <a:pt x="682" y="527"/>
                  <a:pt x="682" y="528"/>
                  <a:pt x="680" y="529"/>
                </a:cubicBezTo>
                <a:close/>
                <a:moveTo>
                  <a:pt x="663" y="413"/>
                </a:moveTo>
                <a:cubicBezTo>
                  <a:pt x="663" y="412"/>
                  <a:pt x="664" y="410"/>
                  <a:pt x="664" y="408"/>
                </a:cubicBezTo>
                <a:cubicBezTo>
                  <a:pt x="664" y="408"/>
                  <a:pt x="678" y="416"/>
                  <a:pt x="683" y="405"/>
                </a:cubicBezTo>
                <a:cubicBezTo>
                  <a:pt x="683" y="405"/>
                  <a:pt x="698" y="429"/>
                  <a:pt x="700" y="429"/>
                </a:cubicBezTo>
                <a:cubicBezTo>
                  <a:pt x="702" y="430"/>
                  <a:pt x="686" y="434"/>
                  <a:pt x="678" y="420"/>
                </a:cubicBezTo>
                <a:cubicBezTo>
                  <a:pt x="678" y="420"/>
                  <a:pt x="678" y="420"/>
                  <a:pt x="678" y="419"/>
                </a:cubicBezTo>
                <a:cubicBezTo>
                  <a:pt x="678" y="420"/>
                  <a:pt x="676" y="423"/>
                  <a:pt x="674" y="426"/>
                </a:cubicBezTo>
                <a:cubicBezTo>
                  <a:pt x="671" y="421"/>
                  <a:pt x="667" y="417"/>
                  <a:pt x="663" y="413"/>
                </a:cubicBezTo>
                <a:close/>
                <a:moveTo>
                  <a:pt x="698" y="362"/>
                </a:moveTo>
                <a:cubicBezTo>
                  <a:pt x="698" y="348"/>
                  <a:pt x="709" y="335"/>
                  <a:pt x="725" y="335"/>
                </a:cubicBezTo>
                <a:cubicBezTo>
                  <a:pt x="739" y="335"/>
                  <a:pt x="752" y="346"/>
                  <a:pt x="752" y="361"/>
                </a:cubicBezTo>
                <a:cubicBezTo>
                  <a:pt x="752" y="376"/>
                  <a:pt x="741" y="389"/>
                  <a:pt x="725" y="389"/>
                </a:cubicBezTo>
                <a:cubicBezTo>
                  <a:pt x="709" y="389"/>
                  <a:pt x="698" y="376"/>
                  <a:pt x="698" y="362"/>
                </a:cubicBezTo>
                <a:close/>
                <a:moveTo>
                  <a:pt x="705" y="434"/>
                </a:moveTo>
                <a:cubicBezTo>
                  <a:pt x="705" y="434"/>
                  <a:pt x="698" y="445"/>
                  <a:pt x="688" y="442"/>
                </a:cubicBezTo>
                <a:cubicBezTo>
                  <a:pt x="687" y="441"/>
                  <a:pt x="687" y="440"/>
                  <a:pt x="686" y="440"/>
                </a:cubicBezTo>
                <a:cubicBezTo>
                  <a:pt x="690" y="438"/>
                  <a:pt x="700" y="434"/>
                  <a:pt x="705" y="434"/>
                </a:cubicBezTo>
                <a:close/>
                <a:moveTo>
                  <a:pt x="709" y="440"/>
                </a:moveTo>
                <a:cubicBezTo>
                  <a:pt x="709" y="440"/>
                  <a:pt x="702" y="450"/>
                  <a:pt x="696" y="453"/>
                </a:cubicBezTo>
                <a:cubicBezTo>
                  <a:pt x="695" y="452"/>
                  <a:pt x="695" y="451"/>
                  <a:pt x="694" y="450"/>
                </a:cubicBezTo>
                <a:cubicBezTo>
                  <a:pt x="697" y="446"/>
                  <a:pt x="704" y="439"/>
                  <a:pt x="709" y="440"/>
                </a:cubicBezTo>
                <a:close/>
                <a:moveTo>
                  <a:pt x="702" y="406"/>
                </a:moveTo>
                <a:cubicBezTo>
                  <a:pt x="714" y="418"/>
                  <a:pt x="728" y="416"/>
                  <a:pt x="728" y="416"/>
                </a:cubicBezTo>
                <a:cubicBezTo>
                  <a:pt x="729" y="419"/>
                  <a:pt x="728" y="421"/>
                  <a:pt x="728" y="421"/>
                </a:cubicBezTo>
                <a:cubicBezTo>
                  <a:pt x="701" y="421"/>
                  <a:pt x="702" y="406"/>
                  <a:pt x="702" y="406"/>
                </a:cubicBezTo>
                <a:close/>
                <a:moveTo>
                  <a:pt x="725" y="437"/>
                </a:moveTo>
                <a:cubicBezTo>
                  <a:pt x="725" y="437"/>
                  <a:pt x="719" y="454"/>
                  <a:pt x="712" y="454"/>
                </a:cubicBezTo>
                <a:cubicBezTo>
                  <a:pt x="712" y="454"/>
                  <a:pt x="714" y="440"/>
                  <a:pt x="725" y="437"/>
                </a:cubicBezTo>
                <a:close/>
                <a:moveTo>
                  <a:pt x="733" y="441"/>
                </a:moveTo>
                <a:cubicBezTo>
                  <a:pt x="733" y="441"/>
                  <a:pt x="728" y="465"/>
                  <a:pt x="720" y="464"/>
                </a:cubicBezTo>
                <a:cubicBezTo>
                  <a:pt x="720" y="464"/>
                  <a:pt x="726" y="444"/>
                  <a:pt x="733" y="441"/>
                </a:cubicBezTo>
                <a:close/>
                <a:moveTo>
                  <a:pt x="738" y="450"/>
                </a:moveTo>
                <a:cubicBezTo>
                  <a:pt x="738" y="450"/>
                  <a:pt x="740" y="469"/>
                  <a:pt x="732" y="476"/>
                </a:cubicBezTo>
                <a:cubicBezTo>
                  <a:pt x="732" y="476"/>
                  <a:pt x="729" y="456"/>
                  <a:pt x="738" y="450"/>
                </a:cubicBezTo>
                <a:close/>
                <a:moveTo>
                  <a:pt x="733" y="421"/>
                </a:moveTo>
                <a:cubicBezTo>
                  <a:pt x="732" y="419"/>
                  <a:pt x="733" y="416"/>
                  <a:pt x="733" y="416"/>
                </a:cubicBezTo>
                <a:cubicBezTo>
                  <a:pt x="759" y="416"/>
                  <a:pt x="769" y="389"/>
                  <a:pt x="769" y="389"/>
                </a:cubicBezTo>
                <a:cubicBezTo>
                  <a:pt x="770" y="389"/>
                  <a:pt x="772" y="392"/>
                  <a:pt x="772" y="392"/>
                </a:cubicBezTo>
                <a:cubicBezTo>
                  <a:pt x="761" y="421"/>
                  <a:pt x="733" y="421"/>
                  <a:pt x="733" y="421"/>
                </a:cubicBezTo>
                <a:close/>
                <a:moveTo>
                  <a:pt x="783" y="378"/>
                </a:moveTo>
                <a:cubicBezTo>
                  <a:pt x="783" y="378"/>
                  <a:pt x="797" y="386"/>
                  <a:pt x="787" y="397"/>
                </a:cubicBezTo>
                <a:cubicBezTo>
                  <a:pt x="787" y="397"/>
                  <a:pt x="780" y="398"/>
                  <a:pt x="779" y="394"/>
                </a:cubicBezTo>
                <a:cubicBezTo>
                  <a:pt x="779" y="394"/>
                  <a:pt x="791" y="393"/>
                  <a:pt x="783" y="378"/>
                </a:cubicBezTo>
                <a:close/>
                <a:moveTo>
                  <a:pt x="798" y="389"/>
                </a:moveTo>
                <a:cubicBezTo>
                  <a:pt x="799" y="389"/>
                  <a:pt x="811" y="400"/>
                  <a:pt x="811" y="400"/>
                </a:cubicBezTo>
                <a:cubicBezTo>
                  <a:pt x="797" y="408"/>
                  <a:pt x="797" y="420"/>
                  <a:pt x="797" y="420"/>
                </a:cubicBezTo>
                <a:cubicBezTo>
                  <a:pt x="794" y="415"/>
                  <a:pt x="782" y="414"/>
                  <a:pt x="782" y="414"/>
                </a:cubicBezTo>
                <a:cubicBezTo>
                  <a:pt x="785" y="412"/>
                  <a:pt x="783" y="405"/>
                  <a:pt x="783" y="405"/>
                </a:cubicBezTo>
                <a:cubicBezTo>
                  <a:pt x="802" y="403"/>
                  <a:pt x="798" y="389"/>
                  <a:pt x="798" y="389"/>
                </a:cubicBezTo>
                <a:close/>
                <a:moveTo>
                  <a:pt x="796" y="353"/>
                </a:moveTo>
                <a:cubicBezTo>
                  <a:pt x="796" y="353"/>
                  <a:pt x="806" y="363"/>
                  <a:pt x="799" y="376"/>
                </a:cubicBezTo>
                <a:cubicBezTo>
                  <a:pt x="799" y="376"/>
                  <a:pt x="786" y="365"/>
                  <a:pt x="796" y="353"/>
                </a:cubicBezTo>
                <a:close/>
                <a:moveTo>
                  <a:pt x="865" y="401"/>
                </a:moveTo>
                <a:cubicBezTo>
                  <a:pt x="865" y="401"/>
                  <a:pt x="879" y="401"/>
                  <a:pt x="861" y="412"/>
                </a:cubicBezTo>
                <a:cubicBezTo>
                  <a:pt x="861" y="412"/>
                  <a:pt x="867" y="407"/>
                  <a:pt x="865" y="401"/>
                </a:cubicBezTo>
                <a:close/>
                <a:moveTo>
                  <a:pt x="865" y="421"/>
                </a:moveTo>
                <a:cubicBezTo>
                  <a:pt x="865" y="421"/>
                  <a:pt x="881" y="416"/>
                  <a:pt x="874" y="433"/>
                </a:cubicBezTo>
                <a:cubicBezTo>
                  <a:pt x="874" y="433"/>
                  <a:pt x="875" y="423"/>
                  <a:pt x="865" y="421"/>
                </a:cubicBezTo>
                <a:close/>
                <a:moveTo>
                  <a:pt x="866" y="438"/>
                </a:moveTo>
                <a:cubicBezTo>
                  <a:pt x="860" y="435"/>
                  <a:pt x="854" y="437"/>
                  <a:pt x="854" y="437"/>
                </a:cubicBezTo>
                <a:cubicBezTo>
                  <a:pt x="854" y="437"/>
                  <a:pt x="854" y="433"/>
                  <a:pt x="859" y="433"/>
                </a:cubicBezTo>
                <a:cubicBezTo>
                  <a:pt x="865" y="433"/>
                  <a:pt x="866" y="438"/>
                  <a:pt x="866" y="438"/>
                </a:cubicBezTo>
                <a:close/>
                <a:moveTo>
                  <a:pt x="863" y="470"/>
                </a:moveTo>
                <a:cubicBezTo>
                  <a:pt x="863" y="470"/>
                  <a:pt x="856" y="461"/>
                  <a:pt x="856" y="452"/>
                </a:cubicBezTo>
                <a:cubicBezTo>
                  <a:pt x="856" y="452"/>
                  <a:pt x="866" y="463"/>
                  <a:pt x="863" y="470"/>
                </a:cubicBezTo>
                <a:close/>
                <a:moveTo>
                  <a:pt x="857" y="487"/>
                </a:moveTo>
                <a:cubicBezTo>
                  <a:pt x="857" y="487"/>
                  <a:pt x="847" y="468"/>
                  <a:pt x="847" y="460"/>
                </a:cubicBezTo>
                <a:cubicBezTo>
                  <a:pt x="847" y="460"/>
                  <a:pt x="862" y="479"/>
                  <a:pt x="857" y="487"/>
                </a:cubicBezTo>
                <a:close/>
                <a:moveTo>
                  <a:pt x="848" y="489"/>
                </a:moveTo>
                <a:cubicBezTo>
                  <a:pt x="848" y="489"/>
                  <a:pt x="834" y="471"/>
                  <a:pt x="836" y="464"/>
                </a:cubicBezTo>
                <a:cubicBezTo>
                  <a:pt x="836" y="464"/>
                  <a:pt x="850" y="483"/>
                  <a:pt x="848" y="489"/>
                </a:cubicBezTo>
                <a:close/>
                <a:moveTo>
                  <a:pt x="849" y="437"/>
                </a:moveTo>
                <a:cubicBezTo>
                  <a:pt x="849" y="437"/>
                  <a:pt x="842" y="427"/>
                  <a:pt x="840" y="428"/>
                </a:cubicBezTo>
                <a:cubicBezTo>
                  <a:pt x="840" y="428"/>
                  <a:pt x="844" y="423"/>
                  <a:pt x="847" y="424"/>
                </a:cubicBezTo>
                <a:cubicBezTo>
                  <a:pt x="847" y="424"/>
                  <a:pt x="853" y="430"/>
                  <a:pt x="849" y="437"/>
                </a:cubicBezTo>
                <a:close/>
                <a:moveTo>
                  <a:pt x="848" y="416"/>
                </a:moveTo>
                <a:cubicBezTo>
                  <a:pt x="838" y="428"/>
                  <a:pt x="829" y="425"/>
                  <a:pt x="830" y="425"/>
                </a:cubicBezTo>
                <a:cubicBezTo>
                  <a:pt x="831" y="425"/>
                  <a:pt x="833" y="413"/>
                  <a:pt x="833" y="413"/>
                </a:cubicBezTo>
                <a:cubicBezTo>
                  <a:pt x="817" y="415"/>
                  <a:pt x="817" y="415"/>
                  <a:pt x="817" y="415"/>
                </a:cubicBezTo>
                <a:cubicBezTo>
                  <a:pt x="813" y="412"/>
                  <a:pt x="818" y="400"/>
                  <a:pt x="818" y="400"/>
                </a:cubicBezTo>
                <a:cubicBezTo>
                  <a:pt x="822" y="405"/>
                  <a:pt x="837" y="406"/>
                  <a:pt x="837" y="406"/>
                </a:cubicBezTo>
                <a:cubicBezTo>
                  <a:pt x="851" y="404"/>
                  <a:pt x="848" y="416"/>
                  <a:pt x="848" y="416"/>
                </a:cubicBezTo>
                <a:close/>
                <a:moveTo>
                  <a:pt x="824" y="420"/>
                </a:moveTo>
                <a:cubicBezTo>
                  <a:pt x="826" y="429"/>
                  <a:pt x="810" y="432"/>
                  <a:pt x="810" y="432"/>
                </a:cubicBezTo>
                <a:cubicBezTo>
                  <a:pt x="814" y="417"/>
                  <a:pt x="824" y="420"/>
                  <a:pt x="824" y="420"/>
                </a:cubicBezTo>
                <a:close/>
                <a:moveTo>
                  <a:pt x="833" y="440"/>
                </a:moveTo>
                <a:cubicBezTo>
                  <a:pt x="820" y="448"/>
                  <a:pt x="811" y="437"/>
                  <a:pt x="811" y="437"/>
                </a:cubicBezTo>
                <a:cubicBezTo>
                  <a:pt x="822" y="431"/>
                  <a:pt x="833" y="440"/>
                  <a:pt x="833" y="440"/>
                </a:cubicBezTo>
                <a:close/>
                <a:moveTo>
                  <a:pt x="806" y="427"/>
                </a:moveTo>
                <a:cubicBezTo>
                  <a:pt x="806" y="427"/>
                  <a:pt x="798" y="411"/>
                  <a:pt x="811" y="407"/>
                </a:cubicBezTo>
                <a:cubicBezTo>
                  <a:pt x="811" y="407"/>
                  <a:pt x="815" y="417"/>
                  <a:pt x="806" y="427"/>
                </a:cubicBezTo>
                <a:close/>
                <a:moveTo>
                  <a:pt x="803" y="380"/>
                </a:moveTo>
                <a:cubicBezTo>
                  <a:pt x="805" y="368"/>
                  <a:pt x="829" y="371"/>
                  <a:pt x="829" y="371"/>
                </a:cubicBezTo>
                <a:cubicBezTo>
                  <a:pt x="817" y="388"/>
                  <a:pt x="803" y="380"/>
                  <a:pt x="803" y="380"/>
                </a:cubicBezTo>
                <a:close/>
                <a:moveTo>
                  <a:pt x="797" y="430"/>
                </a:moveTo>
                <a:cubicBezTo>
                  <a:pt x="782" y="429"/>
                  <a:pt x="785" y="418"/>
                  <a:pt x="785" y="418"/>
                </a:cubicBezTo>
                <a:cubicBezTo>
                  <a:pt x="793" y="417"/>
                  <a:pt x="797" y="430"/>
                  <a:pt x="797" y="430"/>
                </a:cubicBezTo>
                <a:close/>
                <a:moveTo>
                  <a:pt x="780" y="421"/>
                </a:moveTo>
                <a:cubicBezTo>
                  <a:pt x="780" y="421"/>
                  <a:pt x="775" y="428"/>
                  <a:pt x="798" y="438"/>
                </a:cubicBezTo>
                <a:cubicBezTo>
                  <a:pt x="798" y="438"/>
                  <a:pt x="796" y="453"/>
                  <a:pt x="780" y="453"/>
                </a:cubicBezTo>
                <a:cubicBezTo>
                  <a:pt x="780" y="453"/>
                  <a:pt x="792" y="432"/>
                  <a:pt x="766" y="433"/>
                </a:cubicBezTo>
                <a:cubicBezTo>
                  <a:pt x="766" y="433"/>
                  <a:pt x="766" y="426"/>
                  <a:pt x="764" y="425"/>
                </a:cubicBezTo>
                <a:cubicBezTo>
                  <a:pt x="764" y="425"/>
                  <a:pt x="773" y="428"/>
                  <a:pt x="780" y="421"/>
                </a:cubicBezTo>
                <a:close/>
                <a:moveTo>
                  <a:pt x="769" y="443"/>
                </a:moveTo>
                <a:cubicBezTo>
                  <a:pt x="769" y="443"/>
                  <a:pt x="764" y="438"/>
                  <a:pt x="769" y="436"/>
                </a:cubicBezTo>
                <a:cubicBezTo>
                  <a:pt x="774" y="434"/>
                  <a:pt x="776" y="438"/>
                  <a:pt x="776" y="438"/>
                </a:cubicBezTo>
                <a:cubicBezTo>
                  <a:pt x="776" y="441"/>
                  <a:pt x="771" y="439"/>
                  <a:pt x="771" y="439"/>
                </a:cubicBezTo>
                <a:cubicBezTo>
                  <a:pt x="772" y="441"/>
                  <a:pt x="769" y="443"/>
                  <a:pt x="769" y="443"/>
                </a:cubicBezTo>
                <a:close/>
                <a:moveTo>
                  <a:pt x="772" y="419"/>
                </a:moveTo>
                <a:cubicBezTo>
                  <a:pt x="772" y="419"/>
                  <a:pt x="768" y="419"/>
                  <a:pt x="767" y="418"/>
                </a:cubicBezTo>
                <a:cubicBezTo>
                  <a:pt x="767" y="418"/>
                  <a:pt x="775" y="415"/>
                  <a:pt x="773" y="402"/>
                </a:cubicBezTo>
                <a:cubicBezTo>
                  <a:pt x="773" y="402"/>
                  <a:pt x="783" y="412"/>
                  <a:pt x="772" y="419"/>
                </a:cubicBezTo>
                <a:close/>
                <a:moveTo>
                  <a:pt x="773" y="386"/>
                </a:moveTo>
                <a:cubicBezTo>
                  <a:pt x="771" y="385"/>
                  <a:pt x="771" y="385"/>
                  <a:pt x="771" y="385"/>
                </a:cubicBezTo>
                <a:cubicBezTo>
                  <a:pt x="771" y="385"/>
                  <a:pt x="776" y="361"/>
                  <a:pt x="770" y="353"/>
                </a:cubicBezTo>
                <a:cubicBezTo>
                  <a:pt x="770" y="353"/>
                  <a:pt x="782" y="363"/>
                  <a:pt x="773" y="386"/>
                </a:cubicBezTo>
                <a:close/>
                <a:moveTo>
                  <a:pt x="773" y="466"/>
                </a:moveTo>
                <a:cubicBezTo>
                  <a:pt x="773" y="466"/>
                  <a:pt x="776" y="489"/>
                  <a:pt x="773" y="490"/>
                </a:cubicBezTo>
                <a:cubicBezTo>
                  <a:pt x="773" y="490"/>
                  <a:pt x="767" y="473"/>
                  <a:pt x="773" y="466"/>
                </a:cubicBezTo>
                <a:close/>
                <a:moveTo>
                  <a:pt x="818" y="494"/>
                </a:moveTo>
                <a:cubicBezTo>
                  <a:pt x="817" y="494"/>
                  <a:pt x="816" y="494"/>
                  <a:pt x="815" y="495"/>
                </a:cubicBezTo>
                <a:cubicBezTo>
                  <a:pt x="813" y="490"/>
                  <a:pt x="810" y="481"/>
                  <a:pt x="814" y="470"/>
                </a:cubicBezTo>
                <a:cubicBezTo>
                  <a:pt x="814" y="470"/>
                  <a:pt x="819" y="486"/>
                  <a:pt x="818" y="494"/>
                </a:cubicBezTo>
                <a:close/>
                <a:moveTo>
                  <a:pt x="818" y="504"/>
                </a:moveTo>
                <a:cubicBezTo>
                  <a:pt x="816" y="505"/>
                  <a:pt x="813" y="506"/>
                  <a:pt x="811" y="508"/>
                </a:cubicBezTo>
                <a:cubicBezTo>
                  <a:pt x="805" y="513"/>
                  <a:pt x="802" y="521"/>
                  <a:pt x="802" y="521"/>
                </a:cubicBezTo>
                <a:cubicBezTo>
                  <a:pt x="802" y="521"/>
                  <a:pt x="800" y="518"/>
                  <a:pt x="799" y="516"/>
                </a:cubicBezTo>
                <a:cubicBezTo>
                  <a:pt x="800" y="514"/>
                  <a:pt x="805" y="507"/>
                  <a:pt x="812" y="503"/>
                </a:cubicBezTo>
                <a:cubicBezTo>
                  <a:pt x="814" y="504"/>
                  <a:pt x="816" y="504"/>
                  <a:pt x="818" y="504"/>
                </a:cubicBezTo>
                <a:close/>
                <a:moveTo>
                  <a:pt x="884" y="487"/>
                </a:moveTo>
                <a:cubicBezTo>
                  <a:pt x="880" y="486"/>
                  <a:pt x="880" y="486"/>
                  <a:pt x="880" y="486"/>
                </a:cubicBezTo>
                <a:cubicBezTo>
                  <a:pt x="879" y="486"/>
                  <a:pt x="879" y="486"/>
                  <a:pt x="879" y="486"/>
                </a:cubicBezTo>
                <a:cubicBezTo>
                  <a:pt x="881" y="486"/>
                  <a:pt x="883" y="486"/>
                  <a:pt x="884" y="487"/>
                </a:cubicBezTo>
                <a:close/>
                <a:moveTo>
                  <a:pt x="882" y="483"/>
                </a:moveTo>
                <a:cubicBezTo>
                  <a:pt x="882" y="482"/>
                  <a:pt x="882" y="478"/>
                  <a:pt x="883" y="474"/>
                </a:cubicBezTo>
                <a:cubicBezTo>
                  <a:pt x="884" y="474"/>
                  <a:pt x="885" y="474"/>
                  <a:pt x="886" y="473"/>
                </a:cubicBezTo>
                <a:cubicBezTo>
                  <a:pt x="885" y="479"/>
                  <a:pt x="886" y="485"/>
                  <a:pt x="886" y="485"/>
                </a:cubicBezTo>
                <a:cubicBezTo>
                  <a:pt x="886" y="485"/>
                  <a:pt x="884" y="484"/>
                  <a:pt x="882" y="483"/>
                </a:cubicBezTo>
                <a:close/>
                <a:moveTo>
                  <a:pt x="886" y="458"/>
                </a:moveTo>
                <a:cubicBezTo>
                  <a:pt x="881" y="454"/>
                  <a:pt x="875" y="447"/>
                  <a:pt x="876" y="439"/>
                </a:cubicBezTo>
                <a:cubicBezTo>
                  <a:pt x="876" y="439"/>
                  <a:pt x="885" y="447"/>
                  <a:pt x="889" y="455"/>
                </a:cubicBezTo>
                <a:cubicBezTo>
                  <a:pt x="889" y="455"/>
                  <a:pt x="889" y="455"/>
                  <a:pt x="889" y="455"/>
                </a:cubicBezTo>
                <a:cubicBezTo>
                  <a:pt x="888" y="456"/>
                  <a:pt x="887" y="457"/>
                  <a:pt x="886" y="458"/>
                </a:cubicBezTo>
                <a:close/>
                <a:moveTo>
                  <a:pt x="883" y="414"/>
                </a:moveTo>
                <a:cubicBezTo>
                  <a:pt x="883" y="414"/>
                  <a:pt x="890" y="403"/>
                  <a:pt x="875" y="399"/>
                </a:cubicBezTo>
                <a:cubicBezTo>
                  <a:pt x="875" y="399"/>
                  <a:pt x="882" y="394"/>
                  <a:pt x="888" y="403"/>
                </a:cubicBezTo>
                <a:cubicBezTo>
                  <a:pt x="888" y="403"/>
                  <a:pt x="889" y="415"/>
                  <a:pt x="883" y="414"/>
                </a:cubicBezTo>
                <a:close/>
                <a:moveTo>
                  <a:pt x="474" y="400"/>
                </a:moveTo>
                <a:cubicBezTo>
                  <a:pt x="475" y="400"/>
                  <a:pt x="475" y="400"/>
                  <a:pt x="476" y="399"/>
                </a:cubicBezTo>
                <a:cubicBezTo>
                  <a:pt x="485" y="395"/>
                  <a:pt x="490" y="388"/>
                  <a:pt x="490" y="378"/>
                </a:cubicBezTo>
                <a:cubicBezTo>
                  <a:pt x="507" y="381"/>
                  <a:pt x="511" y="390"/>
                  <a:pt x="500" y="404"/>
                </a:cubicBezTo>
                <a:cubicBezTo>
                  <a:pt x="495" y="410"/>
                  <a:pt x="488" y="413"/>
                  <a:pt x="482" y="418"/>
                </a:cubicBezTo>
                <a:cubicBezTo>
                  <a:pt x="480" y="420"/>
                  <a:pt x="477" y="419"/>
                  <a:pt x="476" y="416"/>
                </a:cubicBezTo>
                <a:cubicBezTo>
                  <a:pt x="474" y="414"/>
                  <a:pt x="473" y="411"/>
                  <a:pt x="472" y="409"/>
                </a:cubicBezTo>
                <a:cubicBezTo>
                  <a:pt x="469" y="405"/>
                  <a:pt x="470" y="402"/>
                  <a:pt x="474" y="400"/>
                </a:cubicBezTo>
                <a:close/>
                <a:moveTo>
                  <a:pt x="449" y="407"/>
                </a:moveTo>
                <a:cubicBezTo>
                  <a:pt x="451" y="406"/>
                  <a:pt x="453" y="407"/>
                  <a:pt x="455" y="406"/>
                </a:cubicBezTo>
                <a:cubicBezTo>
                  <a:pt x="460" y="404"/>
                  <a:pt x="462" y="407"/>
                  <a:pt x="465" y="411"/>
                </a:cubicBezTo>
                <a:cubicBezTo>
                  <a:pt x="472" y="425"/>
                  <a:pt x="480" y="438"/>
                  <a:pt x="489" y="452"/>
                </a:cubicBezTo>
                <a:cubicBezTo>
                  <a:pt x="493" y="458"/>
                  <a:pt x="498" y="464"/>
                  <a:pt x="503" y="471"/>
                </a:cubicBezTo>
                <a:cubicBezTo>
                  <a:pt x="505" y="473"/>
                  <a:pt x="505" y="475"/>
                  <a:pt x="503" y="478"/>
                </a:cubicBezTo>
                <a:cubicBezTo>
                  <a:pt x="501" y="483"/>
                  <a:pt x="499" y="484"/>
                  <a:pt x="495" y="480"/>
                </a:cubicBezTo>
                <a:cubicBezTo>
                  <a:pt x="489" y="474"/>
                  <a:pt x="483" y="468"/>
                  <a:pt x="479" y="461"/>
                </a:cubicBezTo>
                <a:cubicBezTo>
                  <a:pt x="469" y="445"/>
                  <a:pt x="458" y="429"/>
                  <a:pt x="450" y="412"/>
                </a:cubicBezTo>
                <a:cubicBezTo>
                  <a:pt x="449" y="411"/>
                  <a:pt x="448" y="409"/>
                  <a:pt x="449" y="407"/>
                </a:cubicBezTo>
                <a:close/>
                <a:moveTo>
                  <a:pt x="452" y="608"/>
                </a:moveTo>
                <a:cubicBezTo>
                  <a:pt x="452" y="616"/>
                  <a:pt x="450" y="624"/>
                  <a:pt x="454" y="632"/>
                </a:cubicBezTo>
                <a:cubicBezTo>
                  <a:pt x="437" y="625"/>
                  <a:pt x="402" y="585"/>
                  <a:pt x="391" y="560"/>
                </a:cubicBezTo>
                <a:cubicBezTo>
                  <a:pt x="395" y="559"/>
                  <a:pt x="399" y="560"/>
                  <a:pt x="402" y="560"/>
                </a:cubicBezTo>
                <a:cubicBezTo>
                  <a:pt x="418" y="561"/>
                  <a:pt x="433" y="557"/>
                  <a:pt x="446" y="548"/>
                </a:cubicBezTo>
                <a:cubicBezTo>
                  <a:pt x="446" y="548"/>
                  <a:pt x="447" y="548"/>
                  <a:pt x="447" y="547"/>
                </a:cubicBezTo>
                <a:cubicBezTo>
                  <a:pt x="459" y="539"/>
                  <a:pt x="468" y="513"/>
                  <a:pt x="465" y="499"/>
                </a:cubicBezTo>
                <a:cubicBezTo>
                  <a:pt x="462" y="487"/>
                  <a:pt x="453" y="480"/>
                  <a:pt x="443" y="474"/>
                </a:cubicBezTo>
                <a:cubicBezTo>
                  <a:pt x="439" y="471"/>
                  <a:pt x="434" y="473"/>
                  <a:pt x="429" y="472"/>
                </a:cubicBezTo>
                <a:cubicBezTo>
                  <a:pt x="429" y="471"/>
                  <a:pt x="428" y="471"/>
                  <a:pt x="428" y="471"/>
                </a:cubicBezTo>
                <a:cubicBezTo>
                  <a:pt x="437" y="463"/>
                  <a:pt x="447" y="466"/>
                  <a:pt x="457" y="470"/>
                </a:cubicBezTo>
                <a:cubicBezTo>
                  <a:pt x="467" y="474"/>
                  <a:pt x="473" y="483"/>
                  <a:pt x="475" y="495"/>
                </a:cubicBezTo>
                <a:cubicBezTo>
                  <a:pt x="477" y="507"/>
                  <a:pt x="476" y="519"/>
                  <a:pt x="471" y="531"/>
                </a:cubicBezTo>
                <a:cubicBezTo>
                  <a:pt x="466" y="548"/>
                  <a:pt x="459" y="563"/>
                  <a:pt x="455" y="580"/>
                </a:cubicBezTo>
                <a:cubicBezTo>
                  <a:pt x="453" y="589"/>
                  <a:pt x="451" y="598"/>
                  <a:pt x="452" y="608"/>
                </a:cubicBezTo>
                <a:close/>
                <a:moveTo>
                  <a:pt x="440" y="415"/>
                </a:moveTo>
                <a:cubicBezTo>
                  <a:pt x="447" y="423"/>
                  <a:pt x="450" y="433"/>
                  <a:pt x="456" y="442"/>
                </a:cubicBezTo>
                <a:cubicBezTo>
                  <a:pt x="447" y="442"/>
                  <a:pt x="439" y="441"/>
                  <a:pt x="431" y="443"/>
                </a:cubicBezTo>
                <a:cubicBezTo>
                  <a:pt x="414" y="447"/>
                  <a:pt x="404" y="459"/>
                  <a:pt x="396" y="473"/>
                </a:cubicBezTo>
                <a:cubicBezTo>
                  <a:pt x="391" y="480"/>
                  <a:pt x="389" y="488"/>
                  <a:pt x="390" y="498"/>
                </a:cubicBezTo>
                <a:cubicBezTo>
                  <a:pt x="391" y="510"/>
                  <a:pt x="399" y="519"/>
                  <a:pt x="412" y="522"/>
                </a:cubicBezTo>
                <a:cubicBezTo>
                  <a:pt x="417" y="523"/>
                  <a:pt x="431" y="517"/>
                  <a:pt x="435" y="512"/>
                </a:cubicBezTo>
                <a:cubicBezTo>
                  <a:pt x="437" y="509"/>
                  <a:pt x="437" y="506"/>
                  <a:pt x="435" y="502"/>
                </a:cubicBezTo>
                <a:cubicBezTo>
                  <a:pt x="435" y="500"/>
                  <a:pt x="432" y="499"/>
                  <a:pt x="432" y="496"/>
                </a:cubicBezTo>
                <a:cubicBezTo>
                  <a:pt x="442" y="495"/>
                  <a:pt x="444" y="498"/>
                  <a:pt x="444" y="506"/>
                </a:cubicBezTo>
                <a:cubicBezTo>
                  <a:pt x="443" y="510"/>
                  <a:pt x="442" y="514"/>
                  <a:pt x="440" y="517"/>
                </a:cubicBezTo>
                <a:cubicBezTo>
                  <a:pt x="433" y="526"/>
                  <a:pt x="418" y="531"/>
                  <a:pt x="405" y="528"/>
                </a:cubicBezTo>
                <a:cubicBezTo>
                  <a:pt x="394" y="526"/>
                  <a:pt x="385" y="516"/>
                  <a:pt x="384" y="503"/>
                </a:cubicBezTo>
                <a:cubicBezTo>
                  <a:pt x="381" y="485"/>
                  <a:pt x="387" y="470"/>
                  <a:pt x="398" y="457"/>
                </a:cubicBezTo>
                <a:cubicBezTo>
                  <a:pt x="411" y="442"/>
                  <a:pt x="427" y="430"/>
                  <a:pt x="440" y="415"/>
                </a:cubicBezTo>
                <a:close/>
                <a:moveTo>
                  <a:pt x="374" y="391"/>
                </a:moveTo>
                <a:cubicBezTo>
                  <a:pt x="370" y="390"/>
                  <a:pt x="366" y="390"/>
                  <a:pt x="363" y="391"/>
                </a:cubicBezTo>
                <a:cubicBezTo>
                  <a:pt x="355" y="393"/>
                  <a:pt x="351" y="400"/>
                  <a:pt x="353" y="407"/>
                </a:cubicBezTo>
                <a:cubicBezTo>
                  <a:pt x="354" y="411"/>
                  <a:pt x="355" y="414"/>
                  <a:pt x="356" y="418"/>
                </a:cubicBezTo>
                <a:cubicBezTo>
                  <a:pt x="349" y="414"/>
                  <a:pt x="346" y="408"/>
                  <a:pt x="348" y="400"/>
                </a:cubicBezTo>
                <a:cubicBezTo>
                  <a:pt x="351" y="390"/>
                  <a:pt x="361" y="384"/>
                  <a:pt x="372" y="386"/>
                </a:cubicBezTo>
                <a:cubicBezTo>
                  <a:pt x="388" y="392"/>
                  <a:pt x="395" y="407"/>
                  <a:pt x="389" y="422"/>
                </a:cubicBezTo>
                <a:cubicBezTo>
                  <a:pt x="385" y="431"/>
                  <a:pt x="379" y="440"/>
                  <a:pt x="372" y="447"/>
                </a:cubicBezTo>
                <a:cubicBezTo>
                  <a:pt x="363" y="456"/>
                  <a:pt x="356" y="467"/>
                  <a:pt x="352" y="480"/>
                </a:cubicBezTo>
                <a:cubicBezTo>
                  <a:pt x="351" y="482"/>
                  <a:pt x="351" y="484"/>
                  <a:pt x="349" y="485"/>
                </a:cubicBezTo>
                <a:cubicBezTo>
                  <a:pt x="340" y="478"/>
                  <a:pt x="328" y="457"/>
                  <a:pt x="324" y="442"/>
                </a:cubicBezTo>
                <a:cubicBezTo>
                  <a:pt x="335" y="445"/>
                  <a:pt x="346" y="447"/>
                  <a:pt x="357" y="444"/>
                </a:cubicBezTo>
                <a:cubicBezTo>
                  <a:pt x="368" y="440"/>
                  <a:pt x="378" y="435"/>
                  <a:pt x="382" y="423"/>
                </a:cubicBezTo>
                <a:cubicBezTo>
                  <a:pt x="387" y="410"/>
                  <a:pt x="385" y="401"/>
                  <a:pt x="374" y="391"/>
                </a:cubicBezTo>
                <a:close/>
                <a:moveTo>
                  <a:pt x="332" y="521"/>
                </a:moveTo>
                <a:cubicBezTo>
                  <a:pt x="336" y="511"/>
                  <a:pt x="336" y="511"/>
                  <a:pt x="336" y="511"/>
                </a:cubicBezTo>
                <a:cubicBezTo>
                  <a:pt x="336" y="511"/>
                  <a:pt x="332" y="514"/>
                  <a:pt x="327" y="518"/>
                </a:cubicBezTo>
                <a:cubicBezTo>
                  <a:pt x="328" y="508"/>
                  <a:pt x="333" y="504"/>
                  <a:pt x="338" y="502"/>
                </a:cubicBezTo>
                <a:cubicBezTo>
                  <a:pt x="340" y="506"/>
                  <a:pt x="343" y="511"/>
                  <a:pt x="346" y="517"/>
                </a:cubicBezTo>
                <a:cubicBezTo>
                  <a:pt x="342" y="524"/>
                  <a:pt x="335" y="527"/>
                  <a:pt x="335" y="527"/>
                </a:cubicBezTo>
                <a:cubicBezTo>
                  <a:pt x="341" y="517"/>
                  <a:pt x="341" y="517"/>
                  <a:pt x="341" y="517"/>
                </a:cubicBezTo>
                <a:lnTo>
                  <a:pt x="332" y="521"/>
                </a:lnTo>
                <a:close/>
                <a:moveTo>
                  <a:pt x="328" y="536"/>
                </a:moveTo>
                <a:cubicBezTo>
                  <a:pt x="326" y="539"/>
                  <a:pt x="322" y="539"/>
                  <a:pt x="319" y="537"/>
                </a:cubicBezTo>
                <a:cubicBezTo>
                  <a:pt x="316" y="535"/>
                  <a:pt x="315" y="531"/>
                  <a:pt x="317" y="528"/>
                </a:cubicBezTo>
                <a:cubicBezTo>
                  <a:pt x="319" y="525"/>
                  <a:pt x="323" y="524"/>
                  <a:pt x="326" y="526"/>
                </a:cubicBezTo>
                <a:cubicBezTo>
                  <a:pt x="329" y="528"/>
                  <a:pt x="330" y="533"/>
                  <a:pt x="328" y="536"/>
                </a:cubicBezTo>
                <a:close/>
                <a:moveTo>
                  <a:pt x="323" y="518"/>
                </a:moveTo>
                <a:cubicBezTo>
                  <a:pt x="318" y="511"/>
                  <a:pt x="318" y="511"/>
                  <a:pt x="318" y="511"/>
                </a:cubicBezTo>
                <a:cubicBezTo>
                  <a:pt x="317" y="519"/>
                  <a:pt x="317" y="519"/>
                  <a:pt x="317" y="519"/>
                </a:cubicBezTo>
                <a:cubicBezTo>
                  <a:pt x="310" y="512"/>
                  <a:pt x="310" y="512"/>
                  <a:pt x="310" y="512"/>
                </a:cubicBezTo>
                <a:cubicBezTo>
                  <a:pt x="310" y="512"/>
                  <a:pt x="313" y="524"/>
                  <a:pt x="312" y="524"/>
                </a:cubicBezTo>
                <a:cubicBezTo>
                  <a:pt x="303" y="520"/>
                  <a:pt x="302" y="515"/>
                  <a:pt x="303" y="511"/>
                </a:cubicBezTo>
                <a:cubicBezTo>
                  <a:pt x="307" y="501"/>
                  <a:pt x="317" y="503"/>
                  <a:pt x="321" y="506"/>
                </a:cubicBezTo>
                <a:cubicBezTo>
                  <a:pt x="328" y="512"/>
                  <a:pt x="323" y="518"/>
                  <a:pt x="323" y="518"/>
                </a:cubicBezTo>
                <a:close/>
                <a:moveTo>
                  <a:pt x="308" y="529"/>
                </a:moveTo>
                <a:cubicBezTo>
                  <a:pt x="296" y="535"/>
                  <a:pt x="296" y="535"/>
                  <a:pt x="296" y="535"/>
                </a:cubicBezTo>
                <a:cubicBezTo>
                  <a:pt x="308" y="536"/>
                  <a:pt x="308" y="536"/>
                  <a:pt x="308" y="536"/>
                </a:cubicBezTo>
                <a:cubicBezTo>
                  <a:pt x="300" y="544"/>
                  <a:pt x="300" y="544"/>
                  <a:pt x="300" y="544"/>
                </a:cubicBezTo>
                <a:cubicBezTo>
                  <a:pt x="312" y="541"/>
                  <a:pt x="312" y="541"/>
                  <a:pt x="312" y="541"/>
                </a:cubicBezTo>
                <a:cubicBezTo>
                  <a:pt x="312" y="541"/>
                  <a:pt x="308" y="550"/>
                  <a:pt x="300" y="551"/>
                </a:cubicBezTo>
                <a:cubicBezTo>
                  <a:pt x="295" y="552"/>
                  <a:pt x="287" y="548"/>
                  <a:pt x="287" y="541"/>
                </a:cubicBezTo>
                <a:cubicBezTo>
                  <a:pt x="287" y="535"/>
                  <a:pt x="288" y="530"/>
                  <a:pt x="297" y="528"/>
                </a:cubicBezTo>
                <a:cubicBezTo>
                  <a:pt x="303" y="528"/>
                  <a:pt x="308" y="529"/>
                  <a:pt x="308" y="529"/>
                </a:cubicBezTo>
                <a:close/>
                <a:moveTo>
                  <a:pt x="312" y="556"/>
                </a:moveTo>
                <a:cubicBezTo>
                  <a:pt x="313" y="551"/>
                  <a:pt x="314" y="548"/>
                  <a:pt x="316" y="545"/>
                </a:cubicBezTo>
                <a:cubicBezTo>
                  <a:pt x="316" y="550"/>
                  <a:pt x="317" y="560"/>
                  <a:pt x="317" y="560"/>
                </a:cubicBezTo>
                <a:cubicBezTo>
                  <a:pt x="317" y="560"/>
                  <a:pt x="322" y="548"/>
                  <a:pt x="322" y="548"/>
                </a:cubicBezTo>
                <a:cubicBezTo>
                  <a:pt x="327" y="559"/>
                  <a:pt x="327" y="559"/>
                  <a:pt x="327" y="559"/>
                </a:cubicBezTo>
                <a:cubicBezTo>
                  <a:pt x="328" y="544"/>
                  <a:pt x="328" y="544"/>
                  <a:pt x="328" y="544"/>
                </a:cubicBezTo>
                <a:cubicBezTo>
                  <a:pt x="328" y="544"/>
                  <a:pt x="335" y="553"/>
                  <a:pt x="333" y="561"/>
                </a:cubicBezTo>
                <a:cubicBezTo>
                  <a:pt x="331" y="565"/>
                  <a:pt x="328" y="570"/>
                  <a:pt x="320" y="569"/>
                </a:cubicBezTo>
                <a:cubicBezTo>
                  <a:pt x="316" y="568"/>
                  <a:pt x="311" y="562"/>
                  <a:pt x="312" y="556"/>
                </a:cubicBezTo>
                <a:close/>
                <a:moveTo>
                  <a:pt x="333" y="543"/>
                </a:moveTo>
                <a:cubicBezTo>
                  <a:pt x="346" y="542"/>
                  <a:pt x="346" y="542"/>
                  <a:pt x="346" y="542"/>
                </a:cubicBezTo>
                <a:cubicBezTo>
                  <a:pt x="335" y="537"/>
                  <a:pt x="335" y="537"/>
                  <a:pt x="335" y="537"/>
                </a:cubicBezTo>
                <a:cubicBezTo>
                  <a:pt x="344" y="535"/>
                  <a:pt x="344" y="535"/>
                  <a:pt x="344" y="535"/>
                </a:cubicBezTo>
                <a:cubicBezTo>
                  <a:pt x="336" y="531"/>
                  <a:pt x="336" y="531"/>
                  <a:pt x="336" y="531"/>
                </a:cubicBezTo>
                <a:cubicBezTo>
                  <a:pt x="336" y="531"/>
                  <a:pt x="345" y="525"/>
                  <a:pt x="354" y="532"/>
                </a:cubicBezTo>
                <a:cubicBezTo>
                  <a:pt x="357" y="535"/>
                  <a:pt x="360" y="542"/>
                  <a:pt x="353" y="547"/>
                </a:cubicBezTo>
                <a:cubicBezTo>
                  <a:pt x="349" y="550"/>
                  <a:pt x="342" y="549"/>
                  <a:pt x="333" y="543"/>
                </a:cubicBezTo>
                <a:close/>
                <a:moveTo>
                  <a:pt x="347" y="524"/>
                </a:moveTo>
                <a:cubicBezTo>
                  <a:pt x="347" y="523"/>
                  <a:pt x="348" y="522"/>
                  <a:pt x="349" y="521"/>
                </a:cubicBezTo>
                <a:cubicBezTo>
                  <a:pt x="349" y="523"/>
                  <a:pt x="350" y="524"/>
                  <a:pt x="351" y="525"/>
                </a:cubicBezTo>
                <a:cubicBezTo>
                  <a:pt x="349" y="525"/>
                  <a:pt x="348" y="524"/>
                  <a:pt x="347" y="524"/>
                </a:cubicBezTo>
                <a:close/>
                <a:moveTo>
                  <a:pt x="325" y="366"/>
                </a:moveTo>
                <a:cubicBezTo>
                  <a:pt x="316" y="379"/>
                  <a:pt x="309" y="391"/>
                  <a:pt x="305" y="405"/>
                </a:cubicBezTo>
                <a:cubicBezTo>
                  <a:pt x="295" y="398"/>
                  <a:pt x="290" y="385"/>
                  <a:pt x="290" y="369"/>
                </a:cubicBezTo>
                <a:cubicBezTo>
                  <a:pt x="301" y="367"/>
                  <a:pt x="312" y="363"/>
                  <a:pt x="325" y="366"/>
                </a:cubicBezTo>
                <a:close/>
                <a:moveTo>
                  <a:pt x="249" y="380"/>
                </a:moveTo>
                <a:cubicBezTo>
                  <a:pt x="252" y="382"/>
                  <a:pt x="253" y="392"/>
                  <a:pt x="253" y="397"/>
                </a:cubicBezTo>
                <a:cubicBezTo>
                  <a:pt x="253" y="400"/>
                  <a:pt x="251" y="402"/>
                  <a:pt x="250" y="404"/>
                </a:cubicBezTo>
                <a:cubicBezTo>
                  <a:pt x="250" y="404"/>
                  <a:pt x="250" y="404"/>
                  <a:pt x="250" y="404"/>
                </a:cubicBezTo>
                <a:cubicBezTo>
                  <a:pt x="249" y="399"/>
                  <a:pt x="249" y="395"/>
                  <a:pt x="249" y="390"/>
                </a:cubicBezTo>
                <a:cubicBezTo>
                  <a:pt x="249" y="390"/>
                  <a:pt x="249" y="390"/>
                  <a:pt x="249" y="390"/>
                </a:cubicBezTo>
                <a:cubicBezTo>
                  <a:pt x="249" y="390"/>
                  <a:pt x="249" y="390"/>
                  <a:pt x="249" y="390"/>
                </a:cubicBezTo>
                <a:cubicBezTo>
                  <a:pt x="247" y="392"/>
                  <a:pt x="246" y="401"/>
                  <a:pt x="246" y="403"/>
                </a:cubicBezTo>
                <a:cubicBezTo>
                  <a:pt x="246" y="403"/>
                  <a:pt x="246" y="403"/>
                  <a:pt x="246" y="403"/>
                </a:cubicBezTo>
                <a:cubicBezTo>
                  <a:pt x="244" y="403"/>
                  <a:pt x="244" y="401"/>
                  <a:pt x="244" y="399"/>
                </a:cubicBezTo>
                <a:cubicBezTo>
                  <a:pt x="243" y="393"/>
                  <a:pt x="246" y="386"/>
                  <a:pt x="248" y="380"/>
                </a:cubicBezTo>
                <a:cubicBezTo>
                  <a:pt x="248" y="380"/>
                  <a:pt x="249" y="380"/>
                  <a:pt x="249" y="380"/>
                </a:cubicBezTo>
                <a:close/>
                <a:moveTo>
                  <a:pt x="257" y="424"/>
                </a:moveTo>
                <a:cubicBezTo>
                  <a:pt x="263" y="429"/>
                  <a:pt x="265" y="437"/>
                  <a:pt x="264" y="445"/>
                </a:cubicBezTo>
                <a:cubicBezTo>
                  <a:pt x="264" y="445"/>
                  <a:pt x="264" y="445"/>
                  <a:pt x="264" y="445"/>
                </a:cubicBezTo>
                <a:cubicBezTo>
                  <a:pt x="262" y="445"/>
                  <a:pt x="261" y="443"/>
                  <a:pt x="260" y="442"/>
                </a:cubicBezTo>
                <a:cubicBezTo>
                  <a:pt x="255" y="438"/>
                  <a:pt x="251" y="432"/>
                  <a:pt x="252" y="426"/>
                </a:cubicBezTo>
                <a:cubicBezTo>
                  <a:pt x="252" y="426"/>
                  <a:pt x="252" y="426"/>
                  <a:pt x="252" y="426"/>
                </a:cubicBezTo>
                <a:cubicBezTo>
                  <a:pt x="252" y="426"/>
                  <a:pt x="253" y="426"/>
                  <a:pt x="253" y="426"/>
                </a:cubicBezTo>
                <a:cubicBezTo>
                  <a:pt x="255" y="428"/>
                  <a:pt x="257" y="431"/>
                  <a:pt x="259" y="433"/>
                </a:cubicBezTo>
                <a:cubicBezTo>
                  <a:pt x="259" y="433"/>
                  <a:pt x="259" y="433"/>
                  <a:pt x="259" y="433"/>
                </a:cubicBezTo>
                <a:cubicBezTo>
                  <a:pt x="259" y="430"/>
                  <a:pt x="256" y="427"/>
                  <a:pt x="257" y="424"/>
                </a:cubicBezTo>
                <a:close/>
                <a:moveTo>
                  <a:pt x="260" y="417"/>
                </a:moveTo>
                <a:cubicBezTo>
                  <a:pt x="260" y="417"/>
                  <a:pt x="260" y="416"/>
                  <a:pt x="260" y="416"/>
                </a:cubicBezTo>
                <a:cubicBezTo>
                  <a:pt x="262" y="415"/>
                  <a:pt x="265" y="415"/>
                  <a:pt x="268" y="415"/>
                </a:cubicBezTo>
                <a:cubicBezTo>
                  <a:pt x="270" y="416"/>
                  <a:pt x="271" y="416"/>
                  <a:pt x="272" y="416"/>
                </a:cubicBezTo>
                <a:cubicBezTo>
                  <a:pt x="280" y="419"/>
                  <a:pt x="282" y="421"/>
                  <a:pt x="287" y="425"/>
                </a:cubicBezTo>
                <a:cubicBezTo>
                  <a:pt x="286" y="425"/>
                  <a:pt x="286" y="425"/>
                  <a:pt x="286" y="425"/>
                </a:cubicBezTo>
                <a:cubicBezTo>
                  <a:pt x="280" y="428"/>
                  <a:pt x="265" y="428"/>
                  <a:pt x="259" y="420"/>
                </a:cubicBezTo>
                <a:cubicBezTo>
                  <a:pt x="259" y="420"/>
                  <a:pt x="259" y="420"/>
                  <a:pt x="259" y="420"/>
                </a:cubicBezTo>
                <a:cubicBezTo>
                  <a:pt x="264" y="421"/>
                  <a:pt x="269" y="422"/>
                  <a:pt x="274" y="422"/>
                </a:cubicBezTo>
                <a:cubicBezTo>
                  <a:pt x="274" y="422"/>
                  <a:pt x="274" y="422"/>
                  <a:pt x="274" y="422"/>
                </a:cubicBezTo>
                <a:cubicBezTo>
                  <a:pt x="273" y="421"/>
                  <a:pt x="262" y="417"/>
                  <a:pt x="260" y="417"/>
                </a:cubicBezTo>
                <a:close/>
                <a:moveTo>
                  <a:pt x="258" y="411"/>
                </a:moveTo>
                <a:cubicBezTo>
                  <a:pt x="258" y="411"/>
                  <a:pt x="258" y="411"/>
                  <a:pt x="258" y="411"/>
                </a:cubicBezTo>
                <a:cubicBezTo>
                  <a:pt x="258" y="411"/>
                  <a:pt x="258" y="410"/>
                  <a:pt x="258" y="410"/>
                </a:cubicBezTo>
                <a:cubicBezTo>
                  <a:pt x="261" y="409"/>
                  <a:pt x="264" y="405"/>
                  <a:pt x="266" y="403"/>
                </a:cubicBezTo>
                <a:cubicBezTo>
                  <a:pt x="266" y="402"/>
                  <a:pt x="266" y="402"/>
                  <a:pt x="266" y="402"/>
                </a:cubicBezTo>
                <a:cubicBezTo>
                  <a:pt x="266" y="402"/>
                  <a:pt x="266" y="402"/>
                  <a:pt x="266" y="402"/>
                </a:cubicBezTo>
                <a:cubicBezTo>
                  <a:pt x="263" y="403"/>
                  <a:pt x="260" y="405"/>
                  <a:pt x="257" y="407"/>
                </a:cubicBezTo>
                <a:cubicBezTo>
                  <a:pt x="257" y="407"/>
                  <a:pt x="257" y="407"/>
                  <a:pt x="257" y="407"/>
                </a:cubicBezTo>
                <a:cubicBezTo>
                  <a:pt x="259" y="401"/>
                  <a:pt x="265" y="398"/>
                  <a:pt x="270" y="397"/>
                </a:cubicBezTo>
                <a:cubicBezTo>
                  <a:pt x="271" y="397"/>
                  <a:pt x="273" y="396"/>
                  <a:pt x="274" y="396"/>
                </a:cubicBezTo>
                <a:cubicBezTo>
                  <a:pt x="274" y="397"/>
                  <a:pt x="274" y="397"/>
                  <a:pt x="274" y="397"/>
                </a:cubicBezTo>
                <a:cubicBezTo>
                  <a:pt x="275" y="397"/>
                  <a:pt x="275" y="397"/>
                  <a:pt x="275" y="397"/>
                </a:cubicBezTo>
                <a:cubicBezTo>
                  <a:pt x="272" y="406"/>
                  <a:pt x="266" y="410"/>
                  <a:pt x="258" y="411"/>
                </a:cubicBezTo>
                <a:close/>
                <a:moveTo>
                  <a:pt x="183" y="541"/>
                </a:moveTo>
                <a:cubicBezTo>
                  <a:pt x="183" y="542"/>
                  <a:pt x="183" y="542"/>
                  <a:pt x="183" y="542"/>
                </a:cubicBezTo>
                <a:cubicBezTo>
                  <a:pt x="181" y="542"/>
                  <a:pt x="179" y="541"/>
                  <a:pt x="177" y="541"/>
                </a:cubicBezTo>
                <a:cubicBezTo>
                  <a:pt x="176" y="539"/>
                  <a:pt x="177" y="536"/>
                  <a:pt x="179" y="534"/>
                </a:cubicBezTo>
                <a:cubicBezTo>
                  <a:pt x="180" y="534"/>
                  <a:pt x="181" y="534"/>
                  <a:pt x="182" y="534"/>
                </a:cubicBezTo>
                <a:cubicBezTo>
                  <a:pt x="182" y="534"/>
                  <a:pt x="183" y="535"/>
                  <a:pt x="184" y="535"/>
                </a:cubicBezTo>
                <a:cubicBezTo>
                  <a:pt x="184" y="537"/>
                  <a:pt x="183" y="539"/>
                  <a:pt x="183" y="541"/>
                </a:cubicBezTo>
                <a:close/>
                <a:moveTo>
                  <a:pt x="164" y="511"/>
                </a:moveTo>
                <a:cubicBezTo>
                  <a:pt x="162" y="508"/>
                  <a:pt x="160" y="503"/>
                  <a:pt x="162" y="500"/>
                </a:cubicBezTo>
                <a:cubicBezTo>
                  <a:pt x="164" y="501"/>
                  <a:pt x="166" y="503"/>
                  <a:pt x="167" y="504"/>
                </a:cubicBezTo>
                <a:cubicBezTo>
                  <a:pt x="172" y="509"/>
                  <a:pt x="177" y="514"/>
                  <a:pt x="182" y="519"/>
                </a:cubicBezTo>
                <a:cubicBezTo>
                  <a:pt x="184" y="520"/>
                  <a:pt x="186" y="522"/>
                  <a:pt x="187" y="524"/>
                </a:cubicBezTo>
                <a:cubicBezTo>
                  <a:pt x="188" y="525"/>
                  <a:pt x="187" y="528"/>
                  <a:pt x="187" y="530"/>
                </a:cubicBezTo>
                <a:cubicBezTo>
                  <a:pt x="187" y="530"/>
                  <a:pt x="187" y="530"/>
                  <a:pt x="187" y="530"/>
                </a:cubicBezTo>
                <a:cubicBezTo>
                  <a:pt x="177" y="525"/>
                  <a:pt x="168" y="518"/>
                  <a:pt x="164" y="511"/>
                </a:cubicBezTo>
                <a:close/>
                <a:moveTo>
                  <a:pt x="174" y="541"/>
                </a:moveTo>
                <a:cubicBezTo>
                  <a:pt x="172" y="543"/>
                  <a:pt x="169" y="543"/>
                  <a:pt x="168" y="544"/>
                </a:cubicBezTo>
                <a:cubicBezTo>
                  <a:pt x="167" y="544"/>
                  <a:pt x="167" y="544"/>
                  <a:pt x="167" y="544"/>
                </a:cubicBezTo>
                <a:cubicBezTo>
                  <a:pt x="166" y="538"/>
                  <a:pt x="171" y="535"/>
                  <a:pt x="175" y="534"/>
                </a:cubicBezTo>
                <a:cubicBezTo>
                  <a:pt x="175" y="534"/>
                  <a:pt x="175" y="534"/>
                  <a:pt x="175" y="534"/>
                </a:cubicBezTo>
                <a:cubicBezTo>
                  <a:pt x="175" y="535"/>
                  <a:pt x="174" y="537"/>
                  <a:pt x="174" y="538"/>
                </a:cubicBezTo>
                <a:cubicBezTo>
                  <a:pt x="174" y="539"/>
                  <a:pt x="174" y="540"/>
                  <a:pt x="174" y="541"/>
                </a:cubicBezTo>
                <a:close/>
                <a:moveTo>
                  <a:pt x="142" y="555"/>
                </a:moveTo>
                <a:cubicBezTo>
                  <a:pt x="140" y="556"/>
                  <a:pt x="139" y="560"/>
                  <a:pt x="136" y="559"/>
                </a:cubicBezTo>
                <a:cubicBezTo>
                  <a:pt x="138" y="557"/>
                  <a:pt x="140" y="553"/>
                  <a:pt x="141" y="550"/>
                </a:cubicBezTo>
                <a:cubicBezTo>
                  <a:pt x="140" y="551"/>
                  <a:pt x="139" y="552"/>
                  <a:pt x="139" y="553"/>
                </a:cubicBezTo>
                <a:cubicBezTo>
                  <a:pt x="137" y="554"/>
                  <a:pt x="135" y="556"/>
                  <a:pt x="133" y="557"/>
                </a:cubicBezTo>
                <a:cubicBezTo>
                  <a:pt x="133" y="555"/>
                  <a:pt x="137" y="551"/>
                  <a:pt x="137" y="549"/>
                </a:cubicBezTo>
                <a:cubicBezTo>
                  <a:pt x="137" y="549"/>
                  <a:pt x="137" y="549"/>
                  <a:pt x="137" y="549"/>
                </a:cubicBezTo>
                <a:cubicBezTo>
                  <a:pt x="135" y="549"/>
                  <a:pt x="132" y="552"/>
                  <a:pt x="131" y="554"/>
                </a:cubicBezTo>
                <a:cubicBezTo>
                  <a:pt x="131" y="553"/>
                  <a:pt x="131" y="553"/>
                  <a:pt x="131" y="553"/>
                </a:cubicBezTo>
                <a:cubicBezTo>
                  <a:pt x="132" y="551"/>
                  <a:pt x="134" y="549"/>
                  <a:pt x="135" y="546"/>
                </a:cubicBezTo>
                <a:cubicBezTo>
                  <a:pt x="134" y="546"/>
                  <a:pt x="134" y="546"/>
                  <a:pt x="134" y="546"/>
                </a:cubicBezTo>
                <a:cubicBezTo>
                  <a:pt x="132" y="550"/>
                  <a:pt x="128" y="551"/>
                  <a:pt x="125" y="553"/>
                </a:cubicBezTo>
                <a:cubicBezTo>
                  <a:pt x="124" y="553"/>
                  <a:pt x="124" y="553"/>
                  <a:pt x="124" y="553"/>
                </a:cubicBezTo>
                <a:cubicBezTo>
                  <a:pt x="124" y="553"/>
                  <a:pt x="124" y="553"/>
                  <a:pt x="124" y="553"/>
                </a:cubicBezTo>
                <a:cubicBezTo>
                  <a:pt x="127" y="550"/>
                  <a:pt x="130" y="547"/>
                  <a:pt x="132" y="544"/>
                </a:cubicBezTo>
                <a:cubicBezTo>
                  <a:pt x="132" y="544"/>
                  <a:pt x="132" y="544"/>
                  <a:pt x="132" y="544"/>
                </a:cubicBezTo>
                <a:cubicBezTo>
                  <a:pt x="132" y="544"/>
                  <a:pt x="132" y="544"/>
                  <a:pt x="132" y="544"/>
                </a:cubicBezTo>
                <a:cubicBezTo>
                  <a:pt x="129" y="545"/>
                  <a:pt x="126" y="548"/>
                  <a:pt x="123" y="548"/>
                </a:cubicBezTo>
                <a:cubicBezTo>
                  <a:pt x="123" y="548"/>
                  <a:pt x="123" y="548"/>
                  <a:pt x="123" y="548"/>
                </a:cubicBezTo>
                <a:cubicBezTo>
                  <a:pt x="125" y="545"/>
                  <a:pt x="128" y="544"/>
                  <a:pt x="130" y="541"/>
                </a:cubicBezTo>
                <a:cubicBezTo>
                  <a:pt x="130" y="541"/>
                  <a:pt x="130" y="541"/>
                  <a:pt x="130" y="541"/>
                </a:cubicBezTo>
                <a:cubicBezTo>
                  <a:pt x="129" y="541"/>
                  <a:pt x="129" y="541"/>
                  <a:pt x="129" y="541"/>
                </a:cubicBezTo>
                <a:cubicBezTo>
                  <a:pt x="126" y="542"/>
                  <a:pt x="122" y="544"/>
                  <a:pt x="118" y="545"/>
                </a:cubicBezTo>
                <a:cubicBezTo>
                  <a:pt x="118" y="545"/>
                  <a:pt x="118" y="545"/>
                  <a:pt x="118" y="545"/>
                </a:cubicBezTo>
                <a:cubicBezTo>
                  <a:pt x="118" y="544"/>
                  <a:pt x="118" y="544"/>
                  <a:pt x="118" y="544"/>
                </a:cubicBezTo>
                <a:cubicBezTo>
                  <a:pt x="123" y="541"/>
                  <a:pt x="128" y="537"/>
                  <a:pt x="135" y="536"/>
                </a:cubicBezTo>
                <a:cubicBezTo>
                  <a:pt x="138" y="535"/>
                  <a:pt x="143" y="535"/>
                  <a:pt x="147" y="535"/>
                </a:cubicBezTo>
                <a:cubicBezTo>
                  <a:pt x="147" y="536"/>
                  <a:pt x="145" y="539"/>
                  <a:pt x="145" y="541"/>
                </a:cubicBezTo>
                <a:cubicBezTo>
                  <a:pt x="146" y="543"/>
                  <a:pt x="149" y="543"/>
                  <a:pt x="151" y="544"/>
                </a:cubicBezTo>
                <a:cubicBezTo>
                  <a:pt x="152" y="544"/>
                  <a:pt x="152" y="544"/>
                  <a:pt x="152" y="544"/>
                </a:cubicBezTo>
                <a:cubicBezTo>
                  <a:pt x="151" y="546"/>
                  <a:pt x="150" y="547"/>
                  <a:pt x="149" y="548"/>
                </a:cubicBezTo>
                <a:cubicBezTo>
                  <a:pt x="147" y="552"/>
                  <a:pt x="144" y="561"/>
                  <a:pt x="140" y="562"/>
                </a:cubicBezTo>
                <a:cubicBezTo>
                  <a:pt x="141" y="561"/>
                  <a:pt x="141" y="560"/>
                  <a:pt x="141" y="559"/>
                </a:cubicBezTo>
                <a:cubicBezTo>
                  <a:pt x="142" y="558"/>
                  <a:pt x="143" y="555"/>
                  <a:pt x="142" y="555"/>
                </a:cubicBezTo>
                <a:close/>
                <a:moveTo>
                  <a:pt x="145" y="531"/>
                </a:moveTo>
                <a:cubicBezTo>
                  <a:pt x="138" y="530"/>
                  <a:pt x="130" y="532"/>
                  <a:pt x="124" y="534"/>
                </a:cubicBezTo>
                <a:cubicBezTo>
                  <a:pt x="123" y="533"/>
                  <a:pt x="123" y="533"/>
                  <a:pt x="123" y="533"/>
                </a:cubicBezTo>
                <a:cubicBezTo>
                  <a:pt x="128" y="528"/>
                  <a:pt x="136" y="527"/>
                  <a:pt x="143" y="527"/>
                </a:cubicBezTo>
                <a:cubicBezTo>
                  <a:pt x="147" y="528"/>
                  <a:pt x="150" y="528"/>
                  <a:pt x="153" y="529"/>
                </a:cubicBezTo>
                <a:cubicBezTo>
                  <a:pt x="161" y="531"/>
                  <a:pt x="161" y="531"/>
                  <a:pt x="161" y="531"/>
                </a:cubicBezTo>
                <a:cubicBezTo>
                  <a:pt x="161" y="531"/>
                  <a:pt x="161" y="531"/>
                  <a:pt x="161" y="532"/>
                </a:cubicBezTo>
                <a:cubicBezTo>
                  <a:pt x="159" y="533"/>
                  <a:pt x="149" y="531"/>
                  <a:pt x="145" y="531"/>
                </a:cubicBezTo>
                <a:close/>
                <a:moveTo>
                  <a:pt x="158" y="526"/>
                </a:moveTo>
                <a:cubicBezTo>
                  <a:pt x="148" y="523"/>
                  <a:pt x="138" y="523"/>
                  <a:pt x="130" y="525"/>
                </a:cubicBezTo>
                <a:cubicBezTo>
                  <a:pt x="127" y="526"/>
                  <a:pt x="124" y="527"/>
                  <a:pt x="121" y="527"/>
                </a:cubicBezTo>
                <a:cubicBezTo>
                  <a:pt x="120" y="527"/>
                  <a:pt x="120" y="527"/>
                  <a:pt x="120" y="527"/>
                </a:cubicBezTo>
                <a:cubicBezTo>
                  <a:pt x="121" y="527"/>
                  <a:pt x="121" y="527"/>
                  <a:pt x="121" y="527"/>
                </a:cubicBezTo>
                <a:cubicBezTo>
                  <a:pt x="122" y="526"/>
                  <a:pt x="125" y="525"/>
                  <a:pt x="126" y="523"/>
                </a:cubicBezTo>
                <a:cubicBezTo>
                  <a:pt x="126" y="523"/>
                  <a:pt x="126" y="523"/>
                  <a:pt x="126" y="523"/>
                </a:cubicBezTo>
                <a:cubicBezTo>
                  <a:pt x="124" y="522"/>
                  <a:pt x="122" y="523"/>
                  <a:pt x="119" y="522"/>
                </a:cubicBezTo>
                <a:cubicBezTo>
                  <a:pt x="119" y="522"/>
                  <a:pt x="119" y="522"/>
                  <a:pt x="119" y="522"/>
                </a:cubicBezTo>
                <a:cubicBezTo>
                  <a:pt x="121" y="522"/>
                  <a:pt x="129" y="521"/>
                  <a:pt x="129" y="519"/>
                </a:cubicBezTo>
                <a:cubicBezTo>
                  <a:pt x="126" y="518"/>
                  <a:pt x="123" y="520"/>
                  <a:pt x="119" y="518"/>
                </a:cubicBezTo>
                <a:cubicBezTo>
                  <a:pt x="119" y="518"/>
                  <a:pt x="119" y="518"/>
                  <a:pt x="119" y="518"/>
                </a:cubicBezTo>
                <a:cubicBezTo>
                  <a:pt x="121" y="518"/>
                  <a:pt x="122" y="518"/>
                  <a:pt x="124" y="518"/>
                </a:cubicBezTo>
                <a:cubicBezTo>
                  <a:pt x="126" y="517"/>
                  <a:pt x="128" y="517"/>
                  <a:pt x="130" y="517"/>
                </a:cubicBezTo>
                <a:cubicBezTo>
                  <a:pt x="130" y="517"/>
                  <a:pt x="130" y="516"/>
                  <a:pt x="131" y="516"/>
                </a:cubicBezTo>
                <a:cubicBezTo>
                  <a:pt x="130" y="516"/>
                  <a:pt x="130" y="516"/>
                  <a:pt x="130" y="516"/>
                </a:cubicBezTo>
                <a:cubicBezTo>
                  <a:pt x="127" y="515"/>
                  <a:pt x="123" y="516"/>
                  <a:pt x="119" y="514"/>
                </a:cubicBezTo>
                <a:cubicBezTo>
                  <a:pt x="119" y="514"/>
                  <a:pt x="118" y="514"/>
                  <a:pt x="118" y="514"/>
                </a:cubicBezTo>
                <a:cubicBezTo>
                  <a:pt x="119" y="513"/>
                  <a:pt x="128" y="514"/>
                  <a:pt x="130" y="514"/>
                </a:cubicBezTo>
                <a:cubicBezTo>
                  <a:pt x="131" y="514"/>
                  <a:pt x="131" y="513"/>
                  <a:pt x="131" y="513"/>
                </a:cubicBezTo>
                <a:cubicBezTo>
                  <a:pt x="131" y="513"/>
                  <a:pt x="131" y="513"/>
                  <a:pt x="131" y="513"/>
                </a:cubicBezTo>
                <a:cubicBezTo>
                  <a:pt x="129" y="512"/>
                  <a:pt x="124" y="512"/>
                  <a:pt x="121" y="510"/>
                </a:cubicBezTo>
                <a:cubicBezTo>
                  <a:pt x="121" y="510"/>
                  <a:pt x="121" y="510"/>
                  <a:pt x="121" y="510"/>
                </a:cubicBezTo>
                <a:cubicBezTo>
                  <a:pt x="122" y="509"/>
                  <a:pt x="129" y="510"/>
                  <a:pt x="131" y="510"/>
                </a:cubicBezTo>
                <a:cubicBezTo>
                  <a:pt x="131" y="510"/>
                  <a:pt x="131" y="510"/>
                  <a:pt x="131" y="510"/>
                </a:cubicBezTo>
                <a:cubicBezTo>
                  <a:pt x="131" y="509"/>
                  <a:pt x="131" y="509"/>
                  <a:pt x="131" y="509"/>
                </a:cubicBezTo>
                <a:cubicBezTo>
                  <a:pt x="128" y="508"/>
                  <a:pt x="124" y="507"/>
                  <a:pt x="121" y="506"/>
                </a:cubicBezTo>
                <a:cubicBezTo>
                  <a:pt x="121" y="506"/>
                  <a:pt x="121" y="506"/>
                  <a:pt x="121" y="506"/>
                </a:cubicBezTo>
                <a:cubicBezTo>
                  <a:pt x="121" y="506"/>
                  <a:pt x="121" y="506"/>
                  <a:pt x="121" y="506"/>
                </a:cubicBezTo>
                <a:cubicBezTo>
                  <a:pt x="125" y="506"/>
                  <a:pt x="129" y="507"/>
                  <a:pt x="134" y="507"/>
                </a:cubicBezTo>
                <a:cubicBezTo>
                  <a:pt x="134" y="507"/>
                  <a:pt x="134" y="507"/>
                  <a:pt x="134" y="507"/>
                </a:cubicBezTo>
                <a:cubicBezTo>
                  <a:pt x="132" y="505"/>
                  <a:pt x="125" y="503"/>
                  <a:pt x="121" y="502"/>
                </a:cubicBezTo>
                <a:cubicBezTo>
                  <a:pt x="121" y="502"/>
                  <a:pt x="121" y="501"/>
                  <a:pt x="121" y="501"/>
                </a:cubicBezTo>
                <a:cubicBezTo>
                  <a:pt x="124" y="501"/>
                  <a:pt x="126" y="501"/>
                  <a:pt x="129" y="501"/>
                </a:cubicBezTo>
                <a:cubicBezTo>
                  <a:pt x="138" y="503"/>
                  <a:pt x="147" y="508"/>
                  <a:pt x="153" y="512"/>
                </a:cubicBezTo>
                <a:cubicBezTo>
                  <a:pt x="156" y="514"/>
                  <a:pt x="159" y="516"/>
                  <a:pt x="161" y="518"/>
                </a:cubicBezTo>
                <a:cubicBezTo>
                  <a:pt x="161" y="519"/>
                  <a:pt x="161" y="519"/>
                  <a:pt x="161" y="519"/>
                </a:cubicBezTo>
                <a:cubicBezTo>
                  <a:pt x="157" y="522"/>
                  <a:pt x="159" y="521"/>
                  <a:pt x="158" y="526"/>
                </a:cubicBezTo>
                <a:close/>
                <a:moveTo>
                  <a:pt x="149" y="483"/>
                </a:moveTo>
                <a:cubicBezTo>
                  <a:pt x="157" y="485"/>
                  <a:pt x="155" y="494"/>
                  <a:pt x="149" y="494"/>
                </a:cubicBezTo>
                <a:cubicBezTo>
                  <a:pt x="143" y="493"/>
                  <a:pt x="141" y="487"/>
                  <a:pt x="144" y="484"/>
                </a:cubicBezTo>
                <a:cubicBezTo>
                  <a:pt x="146" y="483"/>
                  <a:pt x="147" y="483"/>
                  <a:pt x="149" y="483"/>
                </a:cubicBezTo>
                <a:close/>
                <a:moveTo>
                  <a:pt x="149" y="470"/>
                </a:moveTo>
                <a:cubicBezTo>
                  <a:pt x="150" y="468"/>
                  <a:pt x="151" y="468"/>
                  <a:pt x="153" y="468"/>
                </a:cubicBezTo>
                <a:cubicBezTo>
                  <a:pt x="161" y="470"/>
                  <a:pt x="159" y="478"/>
                  <a:pt x="153" y="478"/>
                </a:cubicBezTo>
                <a:cubicBezTo>
                  <a:pt x="148" y="478"/>
                  <a:pt x="146" y="473"/>
                  <a:pt x="149" y="470"/>
                </a:cubicBezTo>
                <a:close/>
                <a:moveTo>
                  <a:pt x="158" y="461"/>
                </a:moveTo>
                <a:cubicBezTo>
                  <a:pt x="154" y="461"/>
                  <a:pt x="152" y="456"/>
                  <a:pt x="154" y="453"/>
                </a:cubicBezTo>
                <a:cubicBezTo>
                  <a:pt x="156" y="451"/>
                  <a:pt x="157" y="452"/>
                  <a:pt x="160" y="451"/>
                </a:cubicBezTo>
                <a:cubicBezTo>
                  <a:pt x="167" y="454"/>
                  <a:pt x="165" y="462"/>
                  <a:pt x="158" y="461"/>
                </a:cubicBezTo>
                <a:close/>
                <a:moveTo>
                  <a:pt x="217" y="435"/>
                </a:moveTo>
                <a:cubicBezTo>
                  <a:pt x="217" y="435"/>
                  <a:pt x="217" y="435"/>
                  <a:pt x="217" y="434"/>
                </a:cubicBezTo>
                <a:cubicBezTo>
                  <a:pt x="222" y="435"/>
                  <a:pt x="227" y="434"/>
                  <a:pt x="231" y="431"/>
                </a:cubicBezTo>
                <a:cubicBezTo>
                  <a:pt x="232" y="431"/>
                  <a:pt x="232" y="431"/>
                  <a:pt x="232" y="431"/>
                </a:cubicBezTo>
                <a:cubicBezTo>
                  <a:pt x="231" y="437"/>
                  <a:pt x="233" y="443"/>
                  <a:pt x="234" y="448"/>
                </a:cubicBezTo>
                <a:cubicBezTo>
                  <a:pt x="234" y="448"/>
                  <a:pt x="234" y="448"/>
                  <a:pt x="234" y="448"/>
                </a:cubicBezTo>
                <a:cubicBezTo>
                  <a:pt x="237" y="447"/>
                  <a:pt x="244" y="443"/>
                  <a:pt x="246" y="440"/>
                </a:cubicBezTo>
                <a:cubicBezTo>
                  <a:pt x="247" y="438"/>
                  <a:pt x="248" y="435"/>
                  <a:pt x="249" y="433"/>
                </a:cubicBezTo>
                <a:cubicBezTo>
                  <a:pt x="252" y="436"/>
                  <a:pt x="253" y="442"/>
                  <a:pt x="258" y="445"/>
                </a:cubicBezTo>
                <a:cubicBezTo>
                  <a:pt x="258" y="446"/>
                  <a:pt x="258" y="446"/>
                  <a:pt x="258" y="446"/>
                </a:cubicBezTo>
                <a:cubicBezTo>
                  <a:pt x="256" y="447"/>
                  <a:pt x="253" y="446"/>
                  <a:pt x="251" y="447"/>
                </a:cubicBezTo>
                <a:cubicBezTo>
                  <a:pt x="248" y="447"/>
                  <a:pt x="245" y="449"/>
                  <a:pt x="241" y="450"/>
                </a:cubicBezTo>
                <a:cubicBezTo>
                  <a:pt x="232" y="453"/>
                  <a:pt x="219" y="465"/>
                  <a:pt x="212" y="475"/>
                </a:cubicBezTo>
                <a:cubicBezTo>
                  <a:pt x="212" y="475"/>
                  <a:pt x="212" y="475"/>
                  <a:pt x="212" y="475"/>
                </a:cubicBezTo>
                <a:cubicBezTo>
                  <a:pt x="212" y="474"/>
                  <a:pt x="211" y="463"/>
                  <a:pt x="212" y="461"/>
                </a:cubicBezTo>
                <a:cubicBezTo>
                  <a:pt x="215" y="459"/>
                  <a:pt x="218" y="458"/>
                  <a:pt x="221" y="454"/>
                </a:cubicBezTo>
                <a:cubicBezTo>
                  <a:pt x="225" y="448"/>
                  <a:pt x="221" y="438"/>
                  <a:pt x="217" y="435"/>
                </a:cubicBezTo>
                <a:close/>
                <a:moveTo>
                  <a:pt x="243" y="423"/>
                </a:moveTo>
                <a:cubicBezTo>
                  <a:pt x="243" y="424"/>
                  <a:pt x="241" y="431"/>
                  <a:pt x="240" y="432"/>
                </a:cubicBezTo>
                <a:cubicBezTo>
                  <a:pt x="240" y="433"/>
                  <a:pt x="240" y="433"/>
                  <a:pt x="240" y="433"/>
                </a:cubicBezTo>
                <a:cubicBezTo>
                  <a:pt x="241" y="433"/>
                  <a:pt x="241" y="433"/>
                  <a:pt x="241" y="433"/>
                </a:cubicBezTo>
                <a:cubicBezTo>
                  <a:pt x="243" y="431"/>
                  <a:pt x="244" y="426"/>
                  <a:pt x="246" y="425"/>
                </a:cubicBezTo>
                <a:cubicBezTo>
                  <a:pt x="246" y="426"/>
                  <a:pt x="246" y="427"/>
                  <a:pt x="246" y="429"/>
                </a:cubicBezTo>
                <a:cubicBezTo>
                  <a:pt x="246" y="437"/>
                  <a:pt x="241" y="440"/>
                  <a:pt x="237" y="442"/>
                </a:cubicBezTo>
                <a:cubicBezTo>
                  <a:pt x="236" y="442"/>
                  <a:pt x="236" y="442"/>
                  <a:pt x="236" y="442"/>
                </a:cubicBezTo>
                <a:cubicBezTo>
                  <a:pt x="235" y="433"/>
                  <a:pt x="235" y="428"/>
                  <a:pt x="243" y="423"/>
                </a:cubicBezTo>
                <a:close/>
                <a:moveTo>
                  <a:pt x="244" y="411"/>
                </a:moveTo>
                <a:cubicBezTo>
                  <a:pt x="246" y="412"/>
                  <a:pt x="246" y="413"/>
                  <a:pt x="246" y="414"/>
                </a:cubicBezTo>
                <a:cubicBezTo>
                  <a:pt x="246" y="415"/>
                  <a:pt x="245" y="415"/>
                  <a:pt x="245" y="416"/>
                </a:cubicBezTo>
                <a:cubicBezTo>
                  <a:pt x="244" y="416"/>
                  <a:pt x="243" y="416"/>
                  <a:pt x="242" y="416"/>
                </a:cubicBezTo>
                <a:cubicBezTo>
                  <a:pt x="241" y="413"/>
                  <a:pt x="241" y="412"/>
                  <a:pt x="244" y="411"/>
                </a:cubicBezTo>
                <a:close/>
                <a:moveTo>
                  <a:pt x="239" y="405"/>
                </a:moveTo>
                <a:cubicBezTo>
                  <a:pt x="237" y="404"/>
                  <a:pt x="228" y="398"/>
                  <a:pt x="226" y="398"/>
                </a:cubicBezTo>
                <a:cubicBezTo>
                  <a:pt x="226" y="398"/>
                  <a:pt x="226" y="398"/>
                  <a:pt x="226" y="398"/>
                </a:cubicBezTo>
                <a:cubicBezTo>
                  <a:pt x="226" y="400"/>
                  <a:pt x="235" y="405"/>
                  <a:pt x="237" y="407"/>
                </a:cubicBezTo>
                <a:cubicBezTo>
                  <a:pt x="237" y="407"/>
                  <a:pt x="237" y="407"/>
                  <a:pt x="237" y="408"/>
                </a:cubicBezTo>
                <a:cubicBezTo>
                  <a:pt x="236" y="408"/>
                  <a:pt x="232" y="407"/>
                  <a:pt x="230" y="406"/>
                </a:cubicBezTo>
                <a:cubicBezTo>
                  <a:pt x="225" y="404"/>
                  <a:pt x="222" y="401"/>
                  <a:pt x="220" y="397"/>
                </a:cubicBezTo>
                <a:cubicBezTo>
                  <a:pt x="220" y="395"/>
                  <a:pt x="219" y="393"/>
                  <a:pt x="218" y="392"/>
                </a:cubicBezTo>
                <a:cubicBezTo>
                  <a:pt x="218" y="391"/>
                  <a:pt x="218" y="391"/>
                  <a:pt x="218" y="391"/>
                </a:cubicBezTo>
                <a:cubicBezTo>
                  <a:pt x="220" y="391"/>
                  <a:pt x="221" y="392"/>
                  <a:pt x="222" y="392"/>
                </a:cubicBezTo>
                <a:cubicBezTo>
                  <a:pt x="230" y="394"/>
                  <a:pt x="239" y="399"/>
                  <a:pt x="240" y="405"/>
                </a:cubicBezTo>
                <a:cubicBezTo>
                  <a:pt x="240" y="405"/>
                  <a:pt x="239" y="405"/>
                  <a:pt x="239" y="405"/>
                </a:cubicBezTo>
                <a:close/>
                <a:moveTo>
                  <a:pt x="230" y="413"/>
                </a:moveTo>
                <a:cubicBezTo>
                  <a:pt x="232" y="413"/>
                  <a:pt x="233" y="413"/>
                  <a:pt x="234" y="414"/>
                </a:cubicBezTo>
                <a:cubicBezTo>
                  <a:pt x="234" y="414"/>
                  <a:pt x="235" y="414"/>
                  <a:pt x="236" y="414"/>
                </a:cubicBezTo>
                <a:cubicBezTo>
                  <a:pt x="236" y="414"/>
                  <a:pt x="236" y="415"/>
                  <a:pt x="236" y="415"/>
                </a:cubicBezTo>
                <a:cubicBezTo>
                  <a:pt x="233" y="416"/>
                  <a:pt x="224" y="417"/>
                  <a:pt x="222" y="419"/>
                </a:cubicBezTo>
                <a:cubicBezTo>
                  <a:pt x="227" y="419"/>
                  <a:pt x="232" y="418"/>
                  <a:pt x="236" y="418"/>
                </a:cubicBezTo>
                <a:cubicBezTo>
                  <a:pt x="236" y="418"/>
                  <a:pt x="236" y="418"/>
                  <a:pt x="236" y="418"/>
                </a:cubicBezTo>
                <a:cubicBezTo>
                  <a:pt x="233" y="424"/>
                  <a:pt x="219" y="424"/>
                  <a:pt x="209" y="421"/>
                </a:cubicBezTo>
                <a:cubicBezTo>
                  <a:pt x="209" y="421"/>
                  <a:pt x="209" y="421"/>
                  <a:pt x="209" y="421"/>
                </a:cubicBezTo>
                <a:cubicBezTo>
                  <a:pt x="214" y="418"/>
                  <a:pt x="219" y="413"/>
                  <a:pt x="225" y="413"/>
                </a:cubicBezTo>
                <a:cubicBezTo>
                  <a:pt x="227" y="413"/>
                  <a:pt x="229" y="413"/>
                  <a:pt x="230" y="413"/>
                </a:cubicBezTo>
                <a:close/>
                <a:moveTo>
                  <a:pt x="247" y="417"/>
                </a:moveTo>
                <a:cubicBezTo>
                  <a:pt x="248" y="417"/>
                  <a:pt x="249" y="416"/>
                  <a:pt x="249" y="416"/>
                </a:cubicBezTo>
                <a:cubicBezTo>
                  <a:pt x="251" y="417"/>
                  <a:pt x="252" y="417"/>
                  <a:pt x="252" y="419"/>
                </a:cubicBezTo>
                <a:cubicBezTo>
                  <a:pt x="252" y="420"/>
                  <a:pt x="251" y="421"/>
                  <a:pt x="250" y="421"/>
                </a:cubicBezTo>
                <a:cubicBezTo>
                  <a:pt x="249" y="421"/>
                  <a:pt x="248" y="421"/>
                  <a:pt x="248" y="420"/>
                </a:cubicBezTo>
                <a:cubicBezTo>
                  <a:pt x="247" y="419"/>
                  <a:pt x="247" y="419"/>
                  <a:pt x="247" y="417"/>
                </a:cubicBezTo>
                <a:close/>
                <a:moveTo>
                  <a:pt x="247" y="411"/>
                </a:moveTo>
                <a:cubicBezTo>
                  <a:pt x="247" y="410"/>
                  <a:pt x="248" y="410"/>
                  <a:pt x="248" y="409"/>
                </a:cubicBezTo>
                <a:cubicBezTo>
                  <a:pt x="249" y="409"/>
                  <a:pt x="250" y="409"/>
                  <a:pt x="250" y="409"/>
                </a:cubicBezTo>
                <a:cubicBezTo>
                  <a:pt x="251" y="409"/>
                  <a:pt x="252" y="410"/>
                  <a:pt x="252" y="411"/>
                </a:cubicBezTo>
                <a:cubicBezTo>
                  <a:pt x="252" y="412"/>
                  <a:pt x="252" y="412"/>
                  <a:pt x="252" y="413"/>
                </a:cubicBezTo>
                <a:cubicBezTo>
                  <a:pt x="251" y="413"/>
                  <a:pt x="251" y="413"/>
                  <a:pt x="250" y="413"/>
                </a:cubicBezTo>
                <a:cubicBezTo>
                  <a:pt x="250" y="413"/>
                  <a:pt x="249" y="413"/>
                  <a:pt x="248" y="413"/>
                </a:cubicBezTo>
                <a:cubicBezTo>
                  <a:pt x="248" y="413"/>
                  <a:pt x="248" y="412"/>
                  <a:pt x="247" y="411"/>
                </a:cubicBezTo>
                <a:close/>
                <a:moveTo>
                  <a:pt x="210" y="515"/>
                </a:moveTo>
                <a:cubicBezTo>
                  <a:pt x="211" y="505"/>
                  <a:pt x="218" y="497"/>
                  <a:pt x="224" y="492"/>
                </a:cubicBezTo>
                <a:cubicBezTo>
                  <a:pt x="224" y="492"/>
                  <a:pt x="224" y="493"/>
                  <a:pt x="224" y="493"/>
                </a:cubicBezTo>
                <a:cubicBezTo>
                  <a:pt x="218" y="516"/>
                  <a:pt x="218" y="516"/>
                  <a:pt x="218" y="516"/>
                </a:cubicBezTo>
                <a:cubicBezTo>
                  <a:pt x="215" y="519"/>
                  <a:pt x="211" y="520"/>
                  <a:pt x="209" y="524"/>
                </a:cubicBezTo>
                <a:cubicBezTo>
                  <a:pt x="209" y="524"/>
                  <a:pt x="208" y="524"/>
                  <a:pt x="208" y="524"/>
                </a:cubicBezTo>
                <a:cubicBezTo>
                  <a:pt x="208" y="521"/>
                  <a:pt x="210" y="518"/>
                  <a:pt x="210" y="515"/>
                </a:cubicBezTo>
                <a:close/>
                <a:moveTo>
                  <a:pt x="207" y="510"/>
                </a:moveTo>
                <a:cubicBezTo>
                  <a:pt x="205" y="514"/>
                  <a:pt x="205" y="514"/>
                  <a:pt x="205" y="514"/>
                </a:cubicBezTo>
                <a:cubicBezTo>
                  <a:pt x="204" y="518"/>
                  <a:pt x="203" y="522"/>
                  <a:pt x="200" y="526"/>
                </a:cubicBezTo>
                <a:cubicBezTo>
                  <a:pt x="200" y="527"/>
                  <a:pt x="199" y="527"/>
                  <a:pt x="198" y="528"/>
                </a:cubicBezTo>
                <a:cubicBezTo>
                  <a:pt x="198" y="528"/>
                  <a:pt x="198" y="528"/>
                  <a:pt x="198" y="528"/>
                </a:cubicBezTo>
                <a:cubicBezTo>
                  <a:pt x="202" y="521"/>
                  <a:pt x="204" y="507"/>
                  <a:pt x="205" y="499"/>
                </a:cubicBezTo>
                <a:cubicBezTo>
                  <a:pt x="205" y="495"/>
                  <a:pt x="209" y="491"/>
                  <a:pt x="210" y="489"/>
                </a:cubicBezTo>
                <a:cubicBezTo>
                  <a:pt x="211" y="489"/>
                  <a:pt x="211" y="489"/>
                  <a:pt x="211" y="489"/>
                </a:cubicBezTo>
                <a:cubicBezTo>
                  <a:pt x="212" y="495"/>
                  <a:pt x="209" y="504"/>
                  <a:pt x="207" y="510"/>
                </a:cubicBezTo>
                <a:close/>
                <a:moveTo>
                  <a:pt x="220" y="489"/>
                </a:moveTo>
                <a:cubicBezTo>
                  <a:pt x="216" y="489"/>
                  <a:pt x="214" y="485"/>
                  <a:pt x="216" y="482"/>
                </a:cubicBezTo>
                <a:cubicBezTo>
                  <a:pt x="217" y="480"/>
                  <a:pt x="219" y="481"/>
                  <a:pt x="221" y="481"/>
                </a:cubicBezTo>
                <a:cubicBezTo>
                  <a:pt x="226" y="483"/>
                  <a:pt x="225" y="489"/>
                  <a:pt x="220" y="489"/>
                </a:cubicBezTo>
                <a:close/>
                <a:moveTo>
                  <a:pt x="224" y="472"/>
                </a:moveTo>
                <a:cubicBezTo>
                  <a:pt x="225" y="470"/>
                  <a:pt x="227" y="470"/>
                  <a:pt x="229" y="470"/>
                </a:cubicBezTo>
                <a:cubicBezTo>
                  <a:pt x="235" y="471"/>
                  <a:pt x="234" y="480"/>
                  <a:pt x="228" y="479"/>
                </a:cubicBezTo>
                <a:cubicBezTo>
                  <a:pt x="224" y="479"/>
                  <a:pt x="222" y="475"/>
                  <a:pt x="224" y="472"/>
                </a:cubicBezTo>
                <a:close/>
                <a:moveTo>
                  <a:pt x="226" y="501"/>
                </a:moveTo>
                <a:cubicBezTo>
                  <a:pt x="227" y="498"/>
                  <a:pt x="228" y="493"/>
                  <a:pt x="229" y="490"/>
                </a:cubicBezTo>
                <a:cubicBezTo>
                  <a:pt x="232" y="484"/>
                  <a:pt x="237" y="481"/>
                  <a:pt x="242" y="479"/>
                </a:cubicBezTo>
                <a:cubicBezTo>
                  <a:pt x="243" y="479"/>
                  <a:pt x="242" y="479"/>
                  <a:pt x="242" y="480"/>
                </a:cubicBezTo>
                <a:cubicBezTo>
                  <a:pt x="242" y="482"/>
                  <a:pt x="241" y="484"/>
                  <a:pt x="240" y="486"/>
                </a:cubicBezTo>
                <a:cubicBezTo>
                  <a:pt x="238" y="492"/>
                  <a:pt x="236" y="498"/>
                  <a:pt x="234" y="504"/>
                </a:cubicBezTo>
                <a:cubicBezTo>
                  <a:pt x="232" y="510"/>
                  <a:pt x="232" y="510"/>
                  <a:pt x="232" y="510"/>
                </a:cubicBezTo>
                <a:cubicBezTo>
                  <a:pt x="231" y="511"/>
                  <a:pt x="225" y="513"/>
                  <a:pt x="224" y="513"/>
                </a:cubicBezTo>
                <a:cubicBezTo>
                  <a:pt x="223" y="512"/>
                  <a:pt x="225" y="503"/>
                  <a:pt x="226" y="501"/>
                </a:cubicBezTo>
                <a:close/>
                <a:moveTo>
                  <a:pt x="240" y="471"/>
                </a:moveTo>
                <a:cubicBezTo>
                  <a:pt x="236" y="471"/>
                  <a:pt x="235" y="466"/>
                  <a:pt x="237" y="463"/>
                </a:cubicBezTo>
                <a:cubicBezTo>
                  <a:pt x="238" y="461"/>
                  <a:pt x="240" y="461"/>
                  <a:pt x="242" y="461"/>
                </a:cubicBezTo>
                <a:cubicBezTo>
                  <a:pt x="249" y="463"/>
                  <a:pt x="246" y="471"/>
                  <a:pt x="240" y="471"/>
                </a:cubicBezTo>
                <a:close/>
                <a:moveTo>
                  <a:pt x="211" y="449"/>
                </a:moveTo>
                <a:cubicBezTo>
                  <a:pt x="210" y="451"/>
                  <a:pt x="209" y="452"/>
                  <a:pt x="209" y="454"/>
                </a:cubicBezTo>
                <a:cubicBezTo>
                  <a:pt x="209" y="454"/>
                  <a:pt x="208" y="454"/>
                  <a:pt x="208" y="454"/>
                </a:cubicBezTo>
                <a:cubicBezTo>
                  <a:pt x="208" y="454"/>
                  <a:pt x="208" y="454"/>
                  <a:pt x="208" y="454"/>
                </a:cubicBezTo>
                <a:cubicBezTo>
                  <a:pt x="207" y="449"/>
                  <a:pt x="204" y="444"/>
                  <a:pt x="201" y="440"/>
                </a:cubicBezTo>
                <a:cubicBezTo>
                  <a:pt x="200" y="438"/>
                  <a:pt x="198" y="436"/>
                  <a:pt x="198" y="434"/>
                </a:cubicBezTo>
                <a:cubicBezTo>
                  <a:pt x="198" y="434"/>
                  <a:pt x="198" y="434"/>
                  <a:pt x="198" y="434"/>
                </a:cubicBezTo>
                <a:cubicBezTo>
                  <a:pt x="199" y="434"/>
                  <a:pt x="199" y="434"/>
                  <a:pt x="200" y="434"/>
                </a:cubicBezTo>
                <a:cubicBezTo>
                  <a:pt x="206" y="436"/>
                  <a:pt x="205" y="439"/>
                  <a:pt x="208" y="443"/>
                </a:cubicBezTo>
                <a:cubicBezTo>
                  <a:pt x="209" y="445"/>
                  <a:pt x="211" y="445"/>
                  <a:pt x="213" y="447"/>
                </a:cubicBezTo>
                <a:cubicBezTo>
                  <a:pt x="212" y="448"/>
                  <a:pt x="211" y="449"/>
                  <a:pt x="211" y="449"/>
                </a:cubicBezTo>
                <a:close/>
                <a:moveTo>
                  <a:pt x="202" y="462"/>
                </a:moveTo>
                <a:cubicBezTo>
                  <a:pt x="203" y="465"/>
                  <a:pt x="205" y="469"/>
                  <a:pt x="205" y="472"/>
                </a:cubicBezTo>
                <a:cubicBezTo>
                  <a:pt x="205" y="475"/>
                  <a:pt x="205" y="478"/>
                  <a:pt x="206" y="481"/>
                </a:cubicBezTo>
                <a:cubicBezTo>
                  <a:pt x="204" y="482"/>
                  <a:pt x="203" y="484"/>
                  <a:pt x="202" y="485"/>
                </a:cubicBezTo>
                <a:cubicBezTo>
                  <a:pt x="202" y="485"/>
                  <a:pt x="201" y="485"/>
                  <a:pt x="201" y="485"/>
                </a:cubicBezTo>
                <a:cubicBezTo>
                  <a:pt x="199" y="474"/>
                  <a:pt x="195" y="464"/>
                  <a:pt x="190" y="454"/>
                </a:cubicBezTo>
                <a:cubicBezTo>
                  <a:pt x="188" y="451"/>
                  <a:pt x="187" y="448"/>
                  <a:pt x="185" y="445"/>
                </a:cubicBezTo>
                <a:cubicBezTo>
                  <a:pt x="184" y="443"/>
                  <a:pt x="183" y="442"/>
                  <a:pt x="183" y="441"/>
                </a:cubicBezTo>
                <a:cubicBezTo>
                  <a:pt x="183" y="439"/>
                  <a:pt x="186" y="434"/>
                  <a:pt x="187" y="433"/>
                </a:cubicBezTo>
                <a:cubicBezTo>
                  <a:pt x="191" y="436"/>
                  <a:pt x="192" y="439"/>
                  <a:pt x="194" y="442"/>
                </a:cubicBezTo>
                <a:cubicBezTo>
                  <a:pt x="199" y="448"/>
                  <a:pt x="200" y="455"/>
                  <a:pt x="202" y="462"/>
                </a:cubicBezTo>
                <a:close/>
                <a:moveTo>
                  <a:pt x="185" y="455"/>
                </a:moveTo>
                <a:cubicBezTo>
                  <a:pt x="189" y="463"/>
                  <a:pt x="192" y="471"/>
                  <a:pt x="195" y="479"/>
                </a:cubicBezTo>
                <a:cubicBezTo>
                  <a:pt x="196" y="482"/>
                  <a:pt x="198" y="486"/>
                  <a:pt x="199" y="489"/>
                </a:cubicBezTo>
                <a:cubicBezTo>
                  <a:pt x="198" y="491"/>
                  <a:pt x="196" y="493"/>
                  <a:pt x="195" y="495"/>
                </a:cubicBezTo>
                <a:cubicBezTo>
                  <a:pt x="195" y="495"/>
                  <a:pt x="195" y="496"/>
                  <a:pt x="195" y="496"/>
                </a:cubicBezTo>
                <a:cubicBezTo>
                  <a:pt x="190" y="486"/>
                  <a:pt x="185" y="477"/>
                  <a:pt x="180" y="468"/>
                </a:cubicBezTo>
                <a:cubicBezTo>
                  <a:pt x="178" y="465"/>
                  <a:pt x="174" y="459"/>
                  <a:pt x="173" y="456"/>
                </a:cubicBezTo>
                <a:cubicBezTo>
                  <a:pt x="173" y="453"/>
                  <a:pt x="178" y="446"/>
                  <a:pt x="179" y="445"/>
                </a:cubicBezTo>
                <a:cubicBezTo>
                  <a:pt x="182" y="448"/>
                  <a:pt x="183" y="452"/>
                  <a:pt x="185" y="455"/>
                </a:cubicBezTo>
                <a:close/>
                <a:moveTo>
                  <a:pt x="178" y="473"/>
                </a:moveTo>
                <a:cubicBezTo>
                  <a:pt x="182" y="478"/>
                  <a:pt x="184" y="483"/>
                  <a:pt x="187" y="488"/>
                </a:cubicBezTo>
                <a:cubicBezTo>
                  <a:pt x="189" y="492"/>
                  <a:pt x="192" y="496"/>
                  <a:pt x="194" y="499"/>
                </a:cubicBezTo>
                <a:cubicBezTo>
                  <a:pt x="194" y="500"/>
                  <a:pt x="192" y="506"/>
                  <a:pt x="192" y="507"/>
                </a:cubicBezTo>
                <a:cubicBezTo>
                  <a:pt x="191" y="507"/>
                  <a:pt x="192" y="507"/>
                  <a:pt x="191" y="507"/>
                </a:cubicBezTo>
                <a:cubicBezTo>
                  <a:pt x="190" y="505"/>
                  <a:pt x="189" y="503"/>
                  <a:pt x="187" y="501"/>
                </a:cubicBezTo>
                <a:cubicBezTo>
                  <a:pt x="184" y="497"/>
                  <a:pt x="180" y="493"/>
                  <a:pt x="177" y="488"/>
                </a:cubicBezTo>
                <a:cubicBezTo>
                  <a:pt x="174" y="485"/>
                  <a:pt x="170" y="482"/>
                  <a:pt x="168" y="477"/>
                </a:cubicBezTo>
                <a:cubicBezTo>
                  <a:pt x="167" y="474"/>
                  <a:pt x="169" y="466"/>
                  <a:pt x="172" y="464"/>
                </a:cubicBezTo>
                <a:cubicBezTo>
                  <a:pt x="174" y="465"/>
                  <a:pt x="177" y="471"/>
                  <a:pt x="178" y="473"/>
                </a:cubicBezTo>
                <a:close/>
                <a:moveTo>
                  <a:pt x="190" y="512"/>
                </a:moveTo>
                <a:cubicBezTo>
                  <a:pt x="189" y="515"/>
                  <a:pt x="190" y="518"/>
                  <a:pt x="189" y="520"/>
                </a:cubicBezTo>
                <a:cubicBezTo>
                  <a:pt x="189" y="520"/>
                  <a:pt x="189" y="520"/>
                  <a:pt x="189" y="520"/>
                </a:cubicBezTo>
                <a:cubicBezTo>
                  <a:pt x="185" y="517"/>
                  <a:pt x="181" y="514"/>
                  <a:pt x="177" y="510"/>
                </a:cubicBezTo>
                <a:cubicBezTo>
                  <a:pt x="173" y="506"/>
                  <a:pt x="169" y="501"/>
                  <a:pt x="166" y="496"/>
                </a:cubicBezTo>
                <a:cubicBezTo>
                  <a:pt x="164" y="493"/>
                  <a:pt x="163" y="487"/>
                  <a:pt x="167" y="484"/>
                </a:cubicBezTo>
                <a:cubicBezTo>
                  <a:pt x="170" y="485"/>
                  <a:pt x="173" y="489"/>
                  <a:pt x="175" y="492"/>
                </a:cubicBezTo>
                <a:cubicBezTo>
                  <a:pt x="180" y="498"/>
                  <a:pt x="185" y="505"/>
                  <a:pt x="190" y="512"/>
                </a:cubicBezTo>
                <a:close/>
                <a:moveTo>
                  <a:pt x="166" y="448"/>
                </a:moveTo>
                <a:cubicBezTo>
                  <a:pt x="161" y="447"/>
                  <a:pt x="158" y="442"/>
                  <a:pt x="161" y="438"/>
                </a:cubicBezTo>
                <a:cubicBezTo>
                  <a:pt x="162" y="437"/>
                  <a:pt x="164" y="436"/>
                  <a:pt x="167" y="436"/>
                </a:cubicBezTo>
                <a:cubicBezTo>
                  <a:pt x="175" y="439"/>
                  <a:pt x="173" y="449"/>
                  <a:pt x="166" y="448"/>
                </a:cubicBezTo>
                <a:close/>
                <a:moveTo>
                  <a:pt x="187" y="537"/>
                </a:moveTo>
                <a:cubicBezTo>
                  <a:pt x="187" y="537"/>
                  <a:pt x="187" y="537"/>
                  <a:pt x="188" y="537"/>
                </a:cubicBezTo>
                <a:cubicBezTo>
                  <a:pt x="188" y="537"/>
                  <a:pt x="189" y="537"/>
                  <a:pt x="189" y="537"/>
                </a:cubicBezTo>
                <a:cubicBezTo>
                  <a:pt x="190" y="538"/>
                  <a:pt x="191" y="538"/>
                  <a:pt x="192" y="538"/>
                </a:cubicBezTo>
                <a:cubicBezTo>
                  <a:pt x="193" y="540"/>
                  <a:pt x="191" y="542"/>
                  <a:pt x="191" y="543"/>
                </a:cubicBezTo>
                <a:cubicBezTo>
                  <a:pt x="191" y="543"/>
                  <a:pt x="191" y="543"/>
                  <a:pt x="191" y="544"/>
                </a:cubicBezTo>
                <a:cubicBezTo>
                  <a:pt x="189" y="543"/>
                  <a:pt x="188" y="543"/>
                  <a:pt x="186" y="542"/>
                </a:cubicBezTo>
                <a:cubicBezTo>
                  <a:pt x="186" y="541"/>
                  <a:pt x="186" y="539"/>
                  <a:pt x="187" y="537"/>
                </a:cubicBezTo>
                <a:close/>
                <a:moveTo>
                  <a:pt x="187" y="576"/>
                </a:moveTo>
                <a:cubicBezTo>
                  <a:pt x="191" y="577"/>
                  <a:pt x="194" y="584"/>
                  <a:pt x="191" y="586"/>
                </a:cubicBezTo>
                <a:cubicBezTo>
                  <a:pt x="190" y="587"/>
                  <a:pt x="190" y="587"/>
                  <a:pt x="190" y="587"/>
                </a:cubicBezTo>
                <a:cubicBezTo>
                  <a:pt x="189" y="585"/>
                  <a:pt x="189" y="584"/>
                  <a:pt x="188" y="583"/>
                </a:cubicBezTo>
                <a:cubicBezTo>
                  <a:pt x="187" y="583"/>
                  <a:pt x="186" y="583"/>
                  <a:pt x="185" y="583"/>
                </a:cubicBezTo>
                <a:cubicBezTo>
                  <a:pt x="181" y="583"/>
                  <a:pt x="180" y="589"/>
                  <a:pt x="182" y="592"/>
                </a:cubicBezTo>
                <a:cubicBezTo>
                  <a:pt x="187" y="599"/>
                  <a:pt x="195" y="596"/>
                  <a:pt x="198" y="591"/>
                </a:cubicBezTo>
                <a:cubicBezTo>
                  <a:pt x="202" y="585"/>
                  <a:pt x="196" y="577"/>
                  <a:pt x="192" y="575"/>
                </a:cubicBezTo>
                <a:cubicBezTo>
                  <a:pt x="191" y="574"/>
                  <a:pt x="188" y="573"/>
                  <a:pt x="188" y="572"/>
                </a:cubicBezTo>
                <a:cubicBezTo>
                  <a:pt x="186" y="570"/>
                  <a:pt x="189" y="564"/>
                  <a:pt x="189" y="561"/>
                </a:cubicBezTo>
                <a:cubicBezTo>
                  <a:pt x="189" y="558"/>
                  <a:pt x="189" y="555"/>
                  <a:pt x="189" y="552"/>
                </a:cubicBezTo>
                <a:cubicBezTo>
                  <a:pt x="188" y="551"/>
                  <a:pt x="188" y="549"/>
                  <a:pt x="188" y="548"/>
                </a:cubicBezTo>
                <a:cubicBezTo>
                  <a:pt x="189" y="547"/>
                  <a:pt x="189" y="548"/>
                  <a:pt x="190" y="548"/>
                </a:cubicBezTo>
                <a:cubicBezTo>
                  <a:pt x="192" y="548"/>
                  <a:pt x="192" y="548"/>
                  <a:pt x="192" y="548"/>
                </a:cubicBezTo>
                <a:cubicBezTo>
                  <a:pt x="192" y="552"/>
                  <a:pt x="191" y="554"/>
                  <a:pt x="193" y="556"/>
                </a:cubicBezTo>
                <a:cubicBezTo>
                  <a:pt x="196" y="559"/>
                  <a:pt x="200" y="556"/>
                  <a:pt x="200" y="554"/>
                </a:cubicBezTo>
                <a:cubicBezTo>
                  <a:pt x="201" y="554"/>
                  <a:pt x="201" y="554"/>
                  <a:pt x="201" y="554"/>
                </a:cubicBezTo>
                <a:cubicBezTo>
                  <a:pt x="202" y="556"/>
                  <a:pt x="203" y="559"/>
                  <a:pt x="204" y="561"/>
                </a:cubicBezTo>
                <a:cubicBezTo>
                  <a:pt x="207" y="570"/>
                  <a:pt x="210" y="578"/>
                  <a:pt x="209" y="589"/>
                </a:cubicBezTo>
                <a:cubicBezTo>
                  <a:pt x="209" y="591"/>
                  <a:pt x="207" y="593"/>
                  <a:pt x="207" y="595"/>
                </a:cubicBezTo>
                <a:cubicBezTo>
                  <a:pt x="202" y="604"/>
                  <a:pt x="197" y="607"/>
                  <a:pt x="187" y="606"/>
                </a:cubicBezTo>
                <a:cubicBezTo>
                  <a:pt x="185" y="606"/>
                  <a:pt x="182" y="606"/>
                  <a:pt x="180" y="605"/>
                </a:cubicBezTo>
                <a:cubicBezTo>
                  <a:pt x="171" y="600"/>
                  <a:pt x="166" y="584"/>
                  <a:pt x="177" y="577"/>
                </a:cubicBezTo>
                <a:cubicBezTo>
                  <a:pt x="180" y="576"/>
                  <a:pt x="183" y="576"/>
                  <a:pt x="187" y="576"/>
                </a:cubicBezTo>
                <a:close/>
                <a:moveTo>
                  <a:pt x="206" y="549"/>
                </a:moveTo>
                <a:cubicBezTo>
                  <a:pt x="206" y="548"/>
                  <a:pt x="206" y="548"/>
                  <a:pt x="206" y="548"/>
                </a:cubicBezTo>
                <a:cubicBezTo>
                  <a:pt x="213" y="548"/>
                  <a:pt x="212" y="539"/>
                  <a:pt x="205" y="539"/>
                </a:cubicBezTo>
                <a:cubicBezTo>
                  <a:pt x="205" y="539"/>
                  <a:pt x="205" y="539"/>
                  <a:pt x="205" y="539"/>
                </a:cubicBezTo>
                <a:cubicBezTo>
                  <a:pt x="206" y="537"/>
                  <a:pt x="209" y="537"/>
                  <a:pt x="211" y="537"/>
                </a:cubicBezTo>
                <a:cubicBezTo>
                  <a:pt x="215" y="535"/>
                  <a:pt x="219" y="535"/>
                  <a:pt x="223" y="534"/>
                </a:cubicBezTo>
                <a:cubicBezTo>
                  <a:pt x="225" y="532"/>
                  <a:pt x="227" y="531"/>
                  <a:pt x="230" y="530"/>
                </a:cubicBezTo>
                <a:cubicBezTo>
                  <a:pt x="230" y="530"/>
                  <a:pt x="230" y="530"/>
                  <a:pt x="230" y="530"/>
                </a:cubicBezTo>
                <a:cubicBezTo>
                  <a:pt x="230" y="532"/>
                  <a:pt x="230" y="535"/>
                  <a:pt x="231" y="537"/>
                </a:cubicBezTo>
                <a:cubicBezTo>
                  <a:pt x="233" y="543"/>
                  <a:pt x="241" y="546"/>
                  <a:pt x="246" y="543"/>
                </a:cubicBezTo>
                <a:cubicBezTo>
                  <a:pt x="250" y="540"/>
                  <a:pt x="249" y="532"/>
                  <a:pt x="244" y="532"/>
                </a:cubicBezTo>
                <a:cubicBezTo>
                  <a:pt x="241" y="531"/>
                  <a:pt x="240" y="533"/>
                  <a:pt x="238" y="533"/>
                </a:cubicBezTo>
                <a:cubicBezTo>
                  <a:pt x="237" y="533"/>
                  <a:pt x="237" y="533"/>
                  <a:pt x="237" y="533"/>
                </a:cubicBezTo>
                <a:cubicBezTo>
                  <a:pt x="237" y="532"/>
                  <a:pt x="238" y="531"/>
                  <a:pt x="238" y="530"/>
                </a:cubicBezTo>
                <a:cubicBezTo>
                  <a:pt x="241" y="525"/>
                  <a:pt x="243" y="528"/>
                  <a:pt x="247" y="527"/>
                </a:cubicBezTo>
                <a:cubicBezTo>
                  <a:pt x="252" y="529"/>
                  <a:pt x="256" y="532"/>
                  <a:pt x="258" y="535"/>
                </a:cubicBezTo>
                <a:cubicBezTo>
                  <a:pt x="263" y="541"/>
                  <a:pt x="262" y="557"/>
                  <a:pt x="255" y="563"/>
                </a:cubicBezTo>
                <a:cubicBezTo>
                  <a:pt x="246" y="571"/>
                  <a:pt x="229" y="573"/>
                  <a:pt x="216" y="562"/>
                </a:cubicBezTo>
                <a:cubicBezTo>
                  <a:pt x="211" y="558"/>
                  <a:pt x="208" y="553"/>
                  <a:pt x="206" y="549"/>
                </a:cubicBezTo>
                <a:close/>
                <a:moveTo>
                  <a:pt x="237" y="509"/>
                </a:moveTo>
                <a:cubicBezTo>
                  <a:pt x="237" y="509"/>
                  <a:pt x="237" y="509"/>
                  <a:pt x="237" y="508"/>
                </a:cubicBezTo>
                <a:cubicBezTo>
                  <a:pt x="237" y="507"/>
                  <a:pt x="240" y="498"/>
                  <a:pt x="241" y="497"/>
                </a:cubicBezTo>
                <a:cubicBezTo>
                  <a:pt x="244" y="490"/>
                  <a:pt x="244" y="481"/>
                  <a:pt x="249" y="476"/>
                </a:cubicBezTo>
                <a:cubicBezTo>
                  <a:pt x="250" y="474"/>
                  <a:pt x="253" y="472"/>
                  <a:pt x="256" y="471"/>
                </a:cubicBezTo>
                <a:cubicBezTo>
                  <a:pt x="257" y="471"/>
                  <a:pt x="258" y="471"/>
                  <a:pt x="259" y="470"/>
                </a:cubicBezTo>
                <a:cubicBezTo>
                  <a:pt x="260" y="470"/>
                  <a:pt x="260" y="470"/>
                  <a:pt x="260" y="470"/>
                </a:cubicBezTo>
                <a:cubicBezTo>
                  <a:pt x="260" y="473"/>
                  <a:pt x="256" y="480"/>
                  <a:pt x="255" y="483"/>
                </a:cubicBezTo>
                <a:cubicBezTo>
                  <a:pt x="251" y="491"/>
                  <a:pt x="249" y="500"/>
                  <a:pt x="244" y="507"/>
                </a:cubicBezTo>
                <a:cubicBezTo>
                  <a:pt x="242" y="508"/>
                  <a:pt x="240" y="508"/>
                  <a:pt x="237" y="509"/>
                </a:cubicBezTo>
                <a:close/>
                <a:moveTo>
                  <a:pt x="256" y="464"/>
                </a:moveTo>
                <a:cubicBezTo>
                  <a:pt x="252" y="463"/>
                  <a:pt x="250" y="458"/>
                  <a:pt x="253" y="455"/>
                </a:cubicBezTo>
                <a:cubicBezTo>
                  <a:pt x="254" y="454"/>
                  <a:pt x="256" y="454"/>
                  <a:pt x="258" y="454"/>
                </a:cubicBezTo>
                <a:cubicBezTo>
                  <a:pt x="265" y="456"/>
                  <a:pt x="263" y="464"/>
                  <a:pt x="256" y="464"/>
                </a:cubicBezTo>
                <a:close/>
                <a:moveTo>
                  <a:pt x="195" y="395"/>
                </a:moveTo>
                <a:cubicBezTo>
                  <a:pt x="210" y="388"/>
                  <a:pt x="230" y="383"/>
                  <a:pt x="245" y="380"/>
                </a:cubicBezTo>
                <a:cubicBezTo>
                  <a:pt x="244" y="383"/>
                  <a:pt x="240" y="394"/>
                  <a:pt x="240" y="397"/>
                </a:cubicBezTo>
                <a:cubicBezTo>
                  <a:pt x="240" y="397"/>
                  <a:pt x="240" y="397"/>
                  <a:pt x="239" y="397"/>
                </a:cubicBezTo>
                <a:cubicBezTo>
                  <a:pt x="237" y="396"/>
                  <a:pt x="235" y="394"/>
                  <a:pt x="233" y="392"/>
                </a:cubicBezTo>
                <a:cubicBezTo>
                  <a:pt x="227" y="389"/>
                  <a:pt x="218" y="388"/>
                  <a:pt x="214" y="389"/>
                </a:cubicBezTo>
                <a:cubicBezTo>
                  <a:pt x="214" y="393"/>
                  <a:pt x="222" y="407"/>
                  <a:pt x="226" y="409"/>
                </a:cubicBezTo>
                <a:cubicBezTo>
                  <a:pt x="226" y="409"/>
                  <a:pt x="226" y="409"/>
                  <a:pt x="226" y="409"/>
                </a:cubicBezTo>
                <a:cubicBezTo>
                  <a:pt x="226" y="410"/>
                  <a:pt x="226" y="410"/>
                  <a:pt x="226" y="410"/>
                </a:cubicBezTo>
                <a:cubicBezTo>
                  <a:pt x="219" y="410"/>
                  <a:pt x="206" y="418"/>
                  <a:pt x="201" y="422"/>
                </a:cubicBezTo>
                <a:cubicBezTo>
                  <a:pt x="201" y="423"/>
                  <a:pt x="201" y="423"/>
                  <a:pt x="201" y="423"/>
                </a:cubicBezTo>
                <a:cubicBezTo>
                  <a:pt x="206" y="425"/>
                  <a:pt x="217" y="427"/>
                  <a:pt x="222" y="427"/>
                </a:cubicBezTo>
                <a:cubicBezTo>
                  <a:pt x="223" y="427"/>
                  <a:pt x="227" y="426"/>
                  <a:pt x="227" y="427"/>
                </a:cubicBezTo>
                <a:cubicBezTo>
                  <a:pt x="223" y="430"/>
                  <a:pt x="219" y="431"/>
                  <a:pt x="213" y="431"/>
                </a:cubicBezTo>
                <a:cubicBezTo>
                  <a:pt x="206" y="430"/>
                  <a:pt x="201" y="428"/>
                  <a:pt x="195" y="430"/>
                </a:cubicBezTo>
                <a:cubicBezTo>
                  <a:pt x="193" y="428"/>
                  <a:pt x="191" y="426"/>
                  <a:pt x="189" y="424"/>
                </a:cubicBezTo>
                <a:cubicBezTo>
                  <a:pt x="183" y="420"/>
                  <a:pt x="175" y="413"/>
                  <a:pt x="174" y="405"/>
                </a:cubicBezTo>
                <a:cubicBezTo>
                  <a:pt x="183" y="401"/>
                  <a:pt x="190" y="398"/>
                  <a:pt x="195" y="395"/>
                </a:cubicBezTo>
                <a:close/>
                <a:moveTo>
                  <a:pt x="171" y="420"/>
                </a:moveTo>
                <a:cubicBezTo>
                  <a:pt x="180" y="423"/>
                  <a:pt x="178" y="432"/>
                  <a:pt x="171" y="432"/>
                </a:cubicBezTo>
                <a:cubicBezTo>
                  <a:pt x="166" y="432"/>
                  <a:pt x="163" y="427"/>
                  <a:pt x="165" y="423"/>
                </a:cubicBezTo>
                <a:cubicBezTo>
                  <a:pt x="166" y="421"/>
                  <a:pt x="169" y="421"/>
                  <a:pt x="171" y="420"/>
                </a:cubicBezTo>
                <a:close/>
                <a:moveTo>
                  <a:pt x="144" y="422"/>
                </a:moveTo>
                <a:cubicBezTo>
                  <a:pt x="149" y="421"/>
                  <a:pt x="153" y="420"/>
                  <a:pt x="153" y="421"/>
                </a:cubicBezTo>
                <a:cubicBezTo>
                  <a:pt x="157" y="417"/>
                  <a:pt x="159" y="414"/>
                  <a:pt x="161" y="412"/>
                </a:cubicBezTo>
                <a:cubicBezTo>
                  <a:pt x="162" y="412"/>
                  <a:pt x="163" y="411"/>
                  <a:pt x="165" y="410"/>
                </a:cubicBezTo>
                <a:cubicBezTo>
                  <a:pt x="165" y="410"/>
                  <a:pt x="165" y="410"/>
                  <a:pt x="165" y="410"/>
                </a:cubicBezTo>
                <a:cubicBezTo>
                  <a:pt x="165" y="410"/>
                  <a:pt x="164" y="411"/>
                  <a:pt x="164" y="411"/>
                </a:cubicBezTo>
                <a:cubicBezTo>
                  <a:pt x="162" y="415"/>
                  <a:pt x="155" y="416"/>
                  <a:pt x="155" y="423"/>
                </a:cubicBezTo>
                <a:cubicBezTo>
                  <a:pt x="155" y="425"/>
                  <a:pt x="155" y="427"/>
                  <a:pt x="155" y="429"/>
                </a:cubicBezTo>
                <a:cubicBezTo>
                  <a:pt x="156" y="431"/>
                  <a:pt x="157" y="433"/>
                  <a:pt x="157" y="435"/>
                </a:cubicBezTo>
                <a:cubicBezTo>
                  <a:pt x="153" y="437"/>
                  <a:pt x="149" y="438"/>
                  <a:pt x="146" y="443"/>
                </a:cubicBezTo>
                <a:cubicBezTo>
                  <a:pt x="145" y="443"/>
                  <a:pt x="145" y="443"/>
                  <a:pt x="145" y="443"/>
                </a:cubicBezTo>
                <a:cubicBezTo>
                  <a:pt x="145" y="442"/>
                  <a:pt x="144" y="440"/>
                  <a:pt x="144" y="439"/>
                </a:cubicBezTo>
                <a:cubicBezTo>
                  <a:pt x="143" y="435"/>
                  <a:pt x="140" y="432"/>
                  <a:pt x="139" y="428"/>
                </a:cubicBezTo>
                <a:cubicBezTo>
                  <a:pt x="135" y="427"/>
                  <a:pt x="132" y="435"/>
                  <a:pt x="131" y="439"/>
                </a:cubicBezTo>
                <a:cubicBezTo>
                  <a:pt x="130" y="439"/>
                  <a:pt x="128" y="437"/>
                  <a:pt x="127" y="436"/>
                </a:cubicBezTo>
                <a:cubicBezTo>
                  <a:pt x="133" y="431"/>
                  <a:pt x="139" y="426"/>
                  <a:pt x="144" y="422"/>
                </a:cubicBezTo>
                <a:close/>
                <a:moveTo>
                  <a:pt x="138" y="449"/>
                </a:moveTo>
                <a:cubicBezTo>
                  <a:pt x="139" y="447"/>
                  <a:pt x="136" y="442"/>
                  <a:pt x="137" y="439"/>
                </a:cubicBezTo>
                <a:cubicBezTo>
                  <a:pt x="138" y="440"/>
                  <a:pt x="142" y="452"/>
                  <a:pt x="142" y="454"/>
                </a:cubicBezTo>
                <a:cubicBezTo>
                  <a:pt x="140" y="455"/>
                  <a:pt x="138" y="455"/>
                  <a:pt x="136" y="455"/>
                </a:cubicBezTo>
                <a:cubicBezTo>
                  <a:pt x="134" y="456"/>
                  <a:pt x="132" y="456"/>
                  <a:pt x="129" y="457"/>
                </a:cubicBezTo>
                <a:cubicBezTo>
                  <a:pt x="129" y="457"/>
                  <a:pt x="129" y="457"/>
                  <a:pt x="129" y="457"/>
                </a:cubicBezTo>
                <a:cubicBezTo>
                  <a:pt x="129" y="457"/>
                  <a:pt x="129" y="457"/>
                  <a:pt x="129" y="457"/>
                </a:cubicBezTo>
                <a:cubicBezTo>
                  <a:pt x="130" y="456"/>
                  <a:pt x="135" y="453"/>
                  <a:pt x="135" y="452"/>
                </a:cubicBezTo>
                <a:cubicBezTo>
                  <a:pt x="133" y="449"/>
                  <a:pt x="125" y="448"/>
                  <a:pt x="125" y="445"/>
                </a:cubicBezTo>
                <a:cubicBezTo>
                  <a:pt x="125" y="445"/>
                  <a:pt x="125" y="445"/>
                  <a:pt x="124" y="445"/>
                </a:cubicBezTo>
                <a:cubicBezTo>
                  <a:pt x="128" y="447"/>
                  <a:pt x="133" y="449"/>
                  <a:pt x="138" y="449"/>
                </a:cubicBezTo>
                <a:close/>
                <a:moveTo>
                  <a:pt x="68" y="502"/>
                </a:moveTo>
                <a:cubicBezTo>
                  <a:pt x="69" y="499"/>
                  <a:pt x="71" y="496"/>
                  <a:pt x="73" y="494"/>
                </a:cubicBezTo>
                <a:cubicBezTo>
                  <a:pt x="75" y="492"/>
                  <a:pt x="78" y="491"/>
                  <a:pt x="81" y="492"/>
                </a:cubicBezTo>
                <a:cubicBezTo>
                  <a:pt x="82" y="492"/>
                  <a:pt x="82" y="492"/>
                  <a:pt x="82" y="492"/>
                </a:cubicBezTo>
                <a:cubicBezTo>
                  <a:pt x="82" y="492"/>
                  <a:pt x="82" y="492"/>
                  <a:pt x="82" y="491"/>
                </a:cubicBezTo>
                <a:cubicBezTo>
                  <a:pt x="80" y="490"/>
                  <a:pt x="78" y="489"/>
                  <a:pt x="76" y="489"/>
                </a:cubicBezTo>
                <a:cubicBezTo>
                  <a:pt x="89" y="472"/>
                  <a:pt x="102" y="457"/>
                  <a:pt x="114" y="446"/>
                </a:cubicBezTo>
                <a:cubicBezTo>
                  <a:pt x="116" y="449"/>
                  <a:pt x="119" y="451"/>
                  <a:pt x="123" y="453"/>
                </a:cubicBezTo>
                <a:cubicBezTo>
                  <a:pt x="123" y="453"/>
                  <a:pt x="123" y="453"/>
                  <a:pt x="123" y="453"/>
                </a:cubicBezTo>
                <a:cubicBezTo>
                  <a:pt x="122" y="454"/>
                  <a:pt x="114" y="459"/>
                  <a:pt x="114" y="460"/>
                </a:cubicBezTo>
                <a:cubicBezTo>
                  <a:pt x="115" y="461"/>
                  <a:pt x="120" y="463"/>
                  <a:pt x="121" y="464"/>
                </a:cubicBezTo>
                <a:cubicBezTo>
                  <a:pt x="129" y="468"/>
                  <a:pt x="137" y="465"/>
                  <a:pt x="141" y="463"/>
                </a:cubicBezTo>
                <a:cubicBezTo>
                  <a:pt x="142" y="463"/>
                  <a:pt x="139" y="466"/>
                  <a:pt x="138" y="467"/>
                </a:cubicBezTo>
                <a:cubicBezTo>
                  <a:pt x="136" y="469"/>
                  <a:pt x="134" y="474"/>
                  <a:pt x="133" y="478"/>
                </a:cubicBezTo>
                <a:cubicBezTo>
                  <a:pt x="133" y="485"/>
                  <a:pt x="139" y="499"/>
                  <a:pt x="145" y="502"/>
                </a:cubicBezTo>
                <a:cubicBezTo>
                  <a:pt x="145" y="503"/>
                  <a:pt x="145" y="503"/>
                  <a:pt x="145" y="503"/>
                </a:cubicBezTo>
                <a:cubicBezTo>
                  <a:pt x="145" y="503"/>
                  <a:pt x="145" y="503"/>
                  <a:pt x="145" y="503"/>
                </a:cubicBezTo>
                <a:cubicBezTo>
                  <a:pt x="143" y="502"/>
                  <a:pt x="141" y="501"/>
                  <a:pt x="139" y="500"/>
                </a:cubicBezTo>
                <a:cubicBezTo>
                  <a:pt x="136" y="498"/>
                  <a:pt x="133" y="497"/>
                  <a:pt x="130" y="496"/>
                </a:cubicBezTo>
                <a:cubicBezTo>
                  <a:pt x="119" y="490"/>
                  <a:pt x="108" y="492"/>
                  <a:pt x="103" y="499"/>
                </a:cubicBezTo>
                <a:cubicBezTo>
                  <a:pt x="102" y="501"/>
                  <a:pt x="102" y="503"/>
                  <a:pt x="102" y="506"/>
                </a:cubicBezTo>
                <a:cubicBezTo>
                  <a:pt x="98" y="506"/>
                  <a:pt x="96" y="505"/>
                  <a:pt x="94" y="509"/>
                </a:cubicBezTo>
                <a:cubicBezTo>
                  <a:pt x="93" y="510"/>
                  <a:pt x="93" y="513"/>
                  <a:pt x="91" y="514"/>
                </a:cubicBezTo>
                <a:cubicBezTo>
                  <a:pt x="88" y="517"/>
                  <a:pt x="74" y="511"/>
                  <a:pt x="70" y="508"/>
                </a:cubicBezTo>
                <a:cubicBezTo>
                  <a:pt x="68" y="506"/>
                  <a:pt x="67" y="504"/>
                  <a:pt x="68" y="502"/>
                </a:cubicBezTo>
                <a:close/>
                <a:moveTo>
                  <a:pt x="62" y="511"/>
                </a:moveTo>
                <a:cubicBezTo>
                  <a:pt x="64" y="514"/>
                  <a:pt x="67" y="516"/>
                  <a:pt x="71" y="518"/>
                </a:cubicBezTo>
                <a:cubicBezTo>
                  <a:pt x="78" y="520"/>
                  <a:pt x="78" y="520"/>
                  <a:pt x="78" y="520"/>
                </a:cubicBezTo>
                <a:cubicBezTo>
                  <a:pt x="84" y="521"/>
                  <a:pt x="89" y="518"/>
                  <a:pt x="94" y="518"/>
                </a:cubicBezTo>
                <a:cubicBezTo>
                  <a:pt x="97" y="522"/>
                  <a:pt x="98" y="523"/>
                  <a:pt x="104" y="524"/>
                </a:cubicBezTo>
                <a:cubicBezTo>
                  <a:pt x="105" y="528"/>
                  <a:pt x="107" y="533"/>
                  <a:pt x="112" y="535"/>
                </a:cubicBezTo>
                <a:cubicBezTo>
                  <a:pt x="111" y="536"/>
                  <a:pt x="109" y="537"/>
                  <a:pt x="108" y="539"/>
                </a:cubicBezTo>
                <a:cubicBezTo>
                  <a:pt x="104" y="545"/>
                  <a:pt x="106" y="550"/>
                  <a:pt x="111" y="553"/>
                </a:cubicBezTo>
                <a:cubicBezTo>
                  <a:pt x="111" y="557"/>
                  <a:pt x="111" y="559"/>
                  <a:pt x="113" y="562"/>
                </a:cubicBezTo>
                <a:cubicBezTo>
                  <a:pt x="110" y="571"/>
                  <a:pt x="98" y="577"/>
                  <a:pt x="90" y="568"/>
                </a:cubicBezTo>
                <a:cubicBezTo>
                  <a:pt x="89" y="567"/>
                  <a:pt x="88" y="566"/>
                  <a:pt x="88" y="564"/>
                </a:cubicBezTo>
                <a:cubicBezTo>
                  <a:pt x="88" y="558"/>
                  <a:pt x="95" y="560"/>
                  <a:pt x="97" y="558"/>
                </a:cubicBezTo>
                <a:cubicBezTo>
                  <a:pt x="96" y="554"/>
                  <a:pt x="88" y="551"/>
                  <a:pt x="84" y="552"/>
                </a:cubicBezTo>
                <a:cubicBezTo>
                  <a:pt x="74" y="555"/>
                  <a:pt x="70" y="565"/>
                  <a:pt x="77" y="574"/>
                </a:cubicBezTo>
                <a:cubicBezTo>
                  <a:pt x="77" y="574"/>
                  <a:pt x="77" y="574"/>
                  <a:pt x="77" y="574"/>
                </a:cubicBezTo>
                <a:cubicBezTo>
                  <a:pt x="69" y="571"/>
                  <a:pt x="65" y="574"/>
                  <a:pt x="65" y="574"/>
                </a:cubicBezTo>
                <a:cubicBezTo>
                  <a:pt x="62" y="577"/>
                  <a:pt x="59" y="582"/>
                  <a:pt x="59" y="582"/>
                </a:cubicBezTo>
                <a:cubicBezTo>
                  <a:pt x="59" y="582"/>
                  <a:pt x="58" y="581"/>
                  <a:pt x="54" y="578"/>
                </a:cubicBezTo>
                <a:cubicBezTo>
                  <a:pt x="52" y="576"/>
                  <a:pt x="50" y="576"/>
                  <a:pt x="47" y="576"/>
                </a:cubicBezTo>
                <a:cubicBezTo>
                  <a:pt x="39" y="575"/>
                  <a:pt x="31" y="584"/>
                  <a:pt x="33" y="592"/>
                </a:cubicBezTo>
                <a:cubicBezTo>
                  <a:pt x="33" y="594"/>
                  <a:pt x="34" y="595"/>
                  <a:pt x="35" y="596"/>
                </a:cubicBezTo>
                <a:cubicBezTo>
                  <a:pt x="35" y="597"/>
                  <a:pt x="37" y="599"/>
                  <a:pt x="37" y="599"/>
                </a:cubicBezTo>
                <a:cubicBezTo>
                  <a:pt x="34" y="598"/>
                  <a:pt x="31" y="599"/>
                  <a:pt x="27" y="600"/>
                </a:cubicBezTo>
                <a:cubicBezTo>
                  <a:pt x="27" y="600"/>
                  <a:pt x="26" y="600"/>
                  <a:pt x="25" y="601"/>
                </a:cubicBezTo>
                <a:cubicBezTo>
                  <a:pt x="35" y="565"/>
                  <a:pt x="48" y="535"/>
                  <a:pt x="62" y="511"/>
                </a:cubicBezTo>
                <a:close/>
                <a:moveTo>
                  <a:pt x="55" y="594"/>
                </a:moveTo>
                <a:cubicBezTo>
                  <a:pt x="50" y="587"/>
                  <a:pt x="50" y="587"/>
                  <a:pt x="50" y="587"/>
                </a:cubicBezTo>
                <a:cubicBezTo>
                  <a:pt x="50" y="594"/>
                  <a:pt x="50" y="594"/>
                  <a:pt x="50" y="594"/>
                </a:cubicBezTo>
                <a:cubicBezTo>
                  <a:pt x="42" y="587"/>
                  <a:pt x="42" y="587"/>
                  <a:pt x="42" y="587"/>
                </a:cubicBezTo>
                <a:cubicBezTo>
                  <a:pt x="42" y="587"/>
                  <a:pt x="45" y="599"/>
                  <a:pt x="45" y="599"/>
                </a:cubicBezTo>
                <a:cubicBezTo>
                  <a:pt x="36" y="595"/>
                  <a:pt x="35" y="590"/>
                  <a:pt x="36" y="586"/>
                </a:cubicBezTo>
                <a:cubicBezTo>
                  <a:pt x="40" y="577"/>
                  <a:pt x="49" y="579"/>
                  <a:pt x="53" y="582"/>
                </a:cubicBezTo>
                <a:cubicBezTo>
                  <a:pt x="60" y="587"/>
                  <a:pt x="55" y="594"/>
                  <a:pt x="55" y="594"/>
                </a:cubicBezTo>
                <a:close/>
                <a:moveTo>
                  <a:pt x="58" y="601"/>
                </a:moveTo>
                <a:cubicBezTo>
                  <a:pt x="61" y="603"/>
                  <a:pt x="62" y="607"/>
                  <a:pt x="60" y="610"/>
                </a:cubicBezTo>
                <a:cubicBezTo>
                  <a:pt x="58" y="613"/>
                  <a:pt x="54" y="614"/>
                  <a:pt x="51" y="612"/>
                </a:cubicBezTo>
                <a:cubicBezTo>
                  <a:pt x="48" y="610"/>
                  <a:pt x="47" y="606"/>
                  <a:pt x="49" y="603"/>
                </a:cubicBezTo>
                <a:cubicBezTo>
                  <a:pt x="51" y="600"/>
                  <a:pt x="55" y="599"/>
                  <a:pt x="58" y="601"/>
                </a:cubicBezTo>
                <a:close/>
                <a:moveTo>
                  <a:pt x="48" y="620"/>
                </a:moveTo>
                <a:cubicBezTo>
                  <a:pt x="48" y="624"/>
                  <a:pt x="49" y="633"/>
                  <a:pt x="49" y="633"/>
                </a:cubicBezTo>
                <a:cubicBezTo>
                  <a:pt x="49" y="633"/>
                  <a:pt x="54" y="622"/>
                  <a:pt x="54" y="622"/>
                </a:cubicBezTo>
                <a:cubicBezTo>
                  <a:pt x="58" y="633"/>
                  <a:pt x="58" y="633"/>
                  <a:pt x="58" y="633"/>
                </a:cubicBezTo>
                <a:cubicBezTo>
                  <a:pt x="60" y="618"/>
                  <a:pt x="60" y="618"/>
                  <a:pt x="60" y="618"/>
                </a:cubicBezTo>
                <a:cubicBezTo>
                  <a:pt x="60" y="618"/>
                  <a:pt x="67" y="627"/>
                  <a:pt x="65" y="634"/>
                </a:cubicBezTo>
                <a:cubicBezTo>
                  <a:pt x="63" y="638"/>
                  <a:pt x="60" y="643"/>
                  <a:pt x="53" y="642"/>
                </a:cubicBezTo>
                <a:cubicBezTo>
                  <a:pt x="48" y="641"/>
                  <a:pt x="43" y="636"/>
                  <a:pt x="44" y="630"/>
                </a:cubicBezTo>
                <a:cubicBezTo>
                  <a:pt x="45" y="624"/>
                  <a:pt x="46" y="622"/>
                  <a:pt x="48" y="620"/>
                </a:cubicBezTo>
                <a:close/>
                <a:moveTo>
                  <a:pt x="64" y="617"/>
                </a:moveTo>
                <a:cubicBezTo>
                  <a:pt x="77" y="616"/>
                  <a:pt x="77" y="616"/>
                  <a:pt x="77" y="616"/>
                </a:cubicBezTo>
                <a:cubicBezTo>
                  <a:pt x="67" y="612"/>
                  <a:pt x="67" y="612"/>
                  <a:pt x="67" y="612"/>
                </a:cubicBezTo>
                <a:cubicBezTo>
                  <a:pt x="75" y="610"/>
                  <a:pt x="75" y="610"/>
                  <a:pt x="75" y="610"/>
                </a:cubicBezTo>
                <a:cubicBezTo>
                  <a:pt x="67" y="606"/>
                  <a:pt x="67" y="606"/>
                  <a:pt x="67" y="606"/>
                </a:cubicBezTo>
                <a:cubicBezTo>
                  <a:pt x="67" y="606"/>
                  <a:pt x="76" y="600"/>
                  <a:pt x="84" y="607"/>
                </a:cubicBezTo>
                <a:cubicBezTo>
                  <a:pt x="88" y="610"/>
                  <a:pt x="90" y="616"/>
                  <a:pt x="83" y="621"/>
                </a:cubicBezTo>
                <a:cubicBezTo>
                  <a:pt x="80" y="624"/>
                  <a:pt x="73" y="623"/>
                  <a:pt x="64" y="617"/>
                </a:cubicBezTo>
                <a:close/>
                <a:moveTo>
                  <a:pt x="67" y="602"/>
                </a:moveTo>
                <a:cubicBezTo>
                  <a:pt x="72" y="592"/>
                  <a:pt x="72" y="592"/>
                  <a:pt x="72" y="592"/>
                </a:cubicBezTo>
                <a:cubicBezTo>
                  <a:pt x="64" y="596"/>
                  <a:pt x="64" y="596"/>
                  <a:pt x="64" y="596"/>
                </a:cubicBezTo>
                <a:cubicBezTo>
                  <a:pt x="67" y="587"/>
                  <a:pt x="67" y="587"/>
                  <a:pt x="67" y="587"/>
                </a:cubicBezTo>
                <a:cubicBezTo>
                  <a:pt x="67" y="587"/>
                  <a:pt x="63" y="590"/>
                  <a:pt x="59" y="594"/>
                </a:cubicBezTo>
                <a:cubicBezTo>
                  <a:pt x="60" y="583"/>
                  <a:pt x="66" y="579"/>
                  <a:pt x="71" y="578"/>
                </a:cubicBezTo>
                <a:cubicBezTo>
                  <a:pt x="77" y="578"/>
                  <a:pt x="81" y="582"/>
                  <a:pt x="80" y="586"/>
                </a:cubicBezTo>
                <a:cubicBezTo>
                  <a:pt x="78" y="597"/>
                  <a:pt x="67" y="602"/>
                  <a:pt x="67" y="602"/>
                </a:cubicBezTo>
                <a:close/>
                <a:moveTo>
                  <a:pt x="23" y="609"/>
                </a:moveTo>
                <a:cubicBezTo>
                  <a:pt x="23" y="608"/>
                  <a:pt x="23" y="607"/>
                  <a:pt x="24" y="606"/>
                </a:cubicBezTo>
                <a:cubicBezTo>
                  <a:pt x="25" y="605"/>
                  <a:pt x="27" y="604"/>
                  <a:pt x="30" y="603"/>
                </a:cubicBezTo>
                <a:cubicBezTo>
                  <a:pt x="36" y="602"/>
                  <a:pt x="40" y="603"/>
                  <a:pt x="41" y="604"/>
                </a:cubicBezTo>
                <a:cubicBezTo>
                  <a:pt x="30" y="610"/>
                  <a:pt x="30" y="610"/>
                  <a:pt x="30" y="610"/>
                </a:cubicBezTo>
                <a:cubicBezTo>
                  <a:pt x="41" y="610"/>
                  <a:pt x="41" y="610"/>
                  <a:pt x="41" y="610"/>
                </a:cubicBezTo>
                <a:cubicBezTo>
                  <a:pt x="33" y="618"/>
                  <a:pt x="33" y="618"/>
                  <a:pt x="33" y="618"/>
                </a:cubicBezTo>
                <a:cubicBezTo>
                  <a:pt x="45" y="615"/>
                  <a:pt x="45" y="615"/>
                  <a:pt x="45" y="615"/>
                </a:cubicBezTo>
                <a:cubicBezTo>
                  <a:pt x="45" y="615"/>
                  <a:pt x="41" y="624"/>
                  <a:pt x="33" y="625"/>
                </a:cubicBezTo>
                <a:cubicBezTo>
                  <a:pt x="30" y="625"/>
                  <a:pt x="24" y="623"/>
                  <a:pt x="22" y="619"/>
                </a:cubicBezTo>
                <a:cubicBezTo>
                  <a:pt x="22" y="613"/>
                  <a:pt x="23" y="609"/>
                  <a:pt x="23" y="609"/>
                </a:cubicBezTo>
                <a:close/>
                <a:moveTo>
                  <a:pt x="134" y="920"/>
                </a:moveTo>
                <a:cubicBezTo>
                  <a:pt x="134" y="914"/>
                  <a:pt x="135" y="910"/>
                  <a:pt x="144" y="907"/>
                </a:cubicBezTo>
                <a:cubicBezTo>
                  <a:pt x="149" y="907"/>
                  <a:pt x="154" y="908"/>
                  <a:pt x="155" y="909"/>
                </a:cubicBezTo>
                <a:cubicBezTo>
                  <a:pt x="143" y="914"/>
                  <a:pt x="143" y="914"/>
                  <a:pt x="143" y="914"/>
                </a:cubicBezTo>
                <a:cubicBezTo>
                  <a:pt x="155" y="915"/>
                  <a:pt x="155" y="915"/>
                  <a:pt x="155" y="915"/>
                </a:cubicBezTo>
                <a:cubicBezTo>
                  <a:pt x="147" y="923"/>
                  <a:pt x="147" y="923"/>
                  <a:pt x="147" y="923"/>
                </a:cubicBezTo>
                <a:cubicBezTo>
                  <a:pt x="158" y="920"/>
                  <a:pt x="158" y="920"/>
                  <a:pt x="158" y="920"/>
                </a:cubicBezTo>
                <a:cubicBezTo>
                  <a:pt x="158" y="920"/>
                  <a:pt x="154" y="929"/>
                  <a:pt x="147" y="930"/>
                </a:cubicBezTo>
                <a:cubicBezTo>
                  <a:pt x="142" y="930"/>
                  <a:pt x="135" y="926"/>
                  <a:pt x="134" y="920"/>
                </a:cubicBezTo>
                <a:close/>
                <a:moveTo>
                  <a:pt x="178" y="922"/>
                </a:moveTo>
                <a:cubicBezTo>
                  <a:pt x="190" y="921"/>
                  <a:pt x="190" y="921"/>
                  <a:pt x="190" y="921"/>
                </a:cubicBezTo>
                <a:cubicBezTo>
                  <a:pt x="180" y="916"/>
                  <a:pt x="180" y="916"/>
                  <a:pt x="180" y="916"/>
                </a:cubicBezTo>
                <a:cubicBezTo>
                  <a:pt x="189" y="915"/>
                  <a:pt x="189" y="915"/>
                  <a:pt x="189" y="915"/>
                </a:cubicBezTo>
                <a:cubicBezTo>
                  <a:pt x="181" y="910"/>
                  <a:pt x="181" y="910"/>
                  <a:pt x="181" y="910"/>
                </a:cubicBezTo>
                <a:cubicBezTo>
                  <a:pt x="181" y="910"/>
                  <a:pt x="190" y="905"/>
                  <a:pt x="198" y="911"/>
                </a:cubicBezTo>
                <a:cubicBezTo>
                  <a:pt x="202" y="915"/>
                  <a:pt x="204" y="921"/>
                  <a:pt x="197" y="926"/>
                </a:cubicBezTo>
                <a:cubicBezTo>
                  <a:pt x="193" y="928"/>
                  <a:pt x="187" y="928"/>
                  <a:pt x="178" y="922"/>
                </a:cubicBezTo>
                <a:close/>
                <a:moveTo>
                  <a:pt x="178" y="939"/>
                </a:moveTo>
                <a:cubicBezTo>
                  <a:pt x="177" y="943"/>
                  <a:pt x="173" y="948"/>
                  <a:pt x="166" y="947"/>
                </a:cubicBezTo>
                <a:cubicBezTo>
                  <a:pt x="162" y="945"/>
                  <a:pt x="157" y="940"/>
                  <a:pt x="158" y="934"/>
                </a:cubicBezTo>
                <a:cubicBezTo>
                  <a:pt x="159" y="929"/>
                  <a:pt x="160" y="927"/>
                  <a:pt x="162" y="924"/>
                </a:cubicBezTo>
                <a:cubicBezTo>
                  <a:pt x="162" y="929"/>
                  <a:pt x="163" y="938"/>
                  <a:pt x="163" y="938"/>
                </a:cubicBezTo>
                <a:cubicBezTo>
                  <a:pt x="163" y="938"/>
                  <a:pt x="168" y="927"/>
                  <a:pt x="168" y="927"/>
                </a:cubicBezTo>
                <a:cubicBezTo>
                  <a:pt x="172" y="937"/>
                  <a:pt x="172" y="937"/>
                  <a:pt x="172" y="937"/>
                </a:cubicBezTo>
                <a:cubicBezTo>
                  <a:pt x="174" y="923"/>
                  <a:pt x="174" y="923"/>
                  <a:pt x="174" y="923"/>
                </a:cubicBezTo>
                <a:cubicBezTo>
                  <a:pt x="174" y="923"/>
                  <a:pt x="180" y="931"/>
                  <a:pt x="178" y="939"/>
                </a:cubicBezTo>
                <a:close/>
                <a:moveTo>
                  <a:pt x="180" y="906"/>
                </a:moveTo>
                <a:cubicBezTo>
                  <a:pt x="186" y="897"/>
                  <a:pt x="186" y="897"/>
                  <a:pt x="186" y="897"/>
                </a:cubicBezTo>
                <a:cubicBezTo>
                  <a:pt x="177" y="901"/>
                  <a:pt x="177" y="901"/>
                  <a:pt x="177" y="901"/>
                </a:cubicBezTo>
                <a:cubicBezTo>
                  <a:pt x="181" y="891"/>
                  <a:pt x="181" y="891"/>
                  <a:pt x="181" y="891"/>
                </a:cubicBezTo>
                <a:cubicBezTo>
                  <a:pt x="181" y="891"/>
                  <a:pt x="177" y="894"/>
                  <a:pt x="173" y="898"/>
                </a:cubicBezTo>
                <a:cubicBezTo>
                  <a:pt x="173" y="887"/>
                  <a:pt x="179" y="883"/>
                  <a:pt x="185" y="882"/>
                </a:cubicBezTo>
                <a:cubicBezTo>
                  <a:pt x="191" y="883"/>
                  <a:pt x="194" y="886"/>
                  <a:pt x="194" y="891"/>
                </a:cubicBezTo>
                <a:cubicBezTo>
                  <a:pt x="192" y="901"/>
                  <a:pt x="181" y="906"/>
                  <a:pt x="180" y="906"/>
                </a:cubicBezTo>
                <a:close/>
                <a:moveTo>
                  <a:pt x="173" y="915"/>
                </a:moveTo>
                <a:cubicBezTo>
                  <a:pt x="171" y="918"/>
                  <a:pt x="167" y="919"/>
                  <a:pt x="164" y="916"/>
                </a:cubicBezTo>
                <a:cubicBezTo>
                  <a:pt x="162" y="914"/>
                  <a:pt x="161" y="910"/>
                  <a:pt x="163" y="907"/>
                </a:cubicBezTo>
                <a:cubicBezTo>
                  <a:pt x="165" y="904"/>
                  <a:pt x="169" y="904"/>
                  <a:pt x="172" y="906"/>
                </a:cubicBezTo>
                <a:cubicBezTo>
                  <a:pt x="175" y="908"/>
                  <a:pt x="175" y="912"/>
                  <a:pt x="173" y="915"/>
                </a:cubicBezTo>
                <a:close/>
                <a:moveTo>
                  <a:pt x="169" y="898"/>
                </a:moveTo>
                <a:cubicBezTo>
                  <a:pt x="164" y="891"/>
                  <a:pt x="164" y="891"/>
                  <a:pt x="164" y="891"/>
                </a:cubicBezTo>
                <a:cubicBezTo>
                  <a:pt x="163" y="899"/>
                  <a:pt x="163" y="899"/>
                  <a:pt x="163" y="899"/>
                </a:cubicBezTo>
                <a:cubicBezTo>
                  <a:pt x="156" y="892"/>
                  <a:pt x="156" y="892"/>
                  <a:pt x="156" y="892"/>
                </a:cubicBezTo>
                <a:cubicBezTo>
                  <a:pt x="156" y="892"/>
                  <a:pt x="159" y="904"/>
                  <a:pt x="159" y="904"/>
                </a:cubicBezTo>
                <a:cubicBezTo>
                  <a:pt x="150" y="900"/>
                  <a:pt x="149" y="895"/>
                  <a:pt x="150" y="891"/>
                </a:cubicBezTo>
                <a:cubicBezTo>
                  <a:pt x="154" y="882"/>
                  <a:pt x="163" y="884"/>
                  <a:pt x="167" y="886"/>
                </a:cubicBezTo>
                <a:cubicBezTo>
                  <a:pt x="174" y="892"/>
                  <a:pt x="169" y="898"/>
                  <a:pt x="169" y="898"/>
                </a:cubicBezTo>
                <a:close/>
                <a:moveTo>
                  <a:pt x="185" y="954"/>
                </a:moveTo>
                <a:cubicBezTo>
                  <a:pt x="185" y="954"/>
                  <a:pt x="185" y="954"/>
                  <a:pt x="185" y="954"/>
                </a:cubicBezTo>
                <a:cubicBezTo>
                  <a:pt x="185" y="954"/>
                  <a:pt x="185" y="954"/>
                  <a:pt x="185" y="954"/>
                </a:cubicBezTo>
                <a:cubicBezTo>
                  <a:pt x="183" y="958"/>
                  <a:pt x="179" y="960"/>
                  <a:pt x="178" y="964"/>
                </a:cubicBezTo>
                <a:cubicBezTo>
                  <a:pt x="166" y="955"/>
                  <a:pt x="155" y="945"/>
                  <a:pt x="143" y="933"/>
                </a:cubicBezTo>
                <a:cubicBezTo>
                  <a:pt x="143" y="933"/>
                  <a:pt x="143" y="933"/>
                  <a:pt x="143" y="933"/>
                </a:cubicBezTo>
                <a:cubicBezTo>
                  <a:pt x="147" y="934"/>
                  <a:pt x="147" y="934"/>
                  <a:pt x="147" y="934"/>
                </a:cubicBezTo>
                <a:cubicBezTo>
                  <a:pt x="154" y="933"/>
                  <a:pt x="154" y="933"/>
                  <a:pt x="154" y="933"/>
                </a:cubicBezTo>
                <a:cubicBezTo>
                  <a:pt x="154" y="934"/>
                  <a:pt x="154" y="934"/>
                  <a:pt x="154" y="934"/>
                </a:cubicBezTo>
                <a:cubicBezTo>
                  <a:pt x="154" y="935"/>
                  <a:pt x="154" y="937"/>
                  <a:pt x="154" y="940"/>
                </a:cubicBezTo>
                <a:cubicBezTo>
                  <a:pt x="155" y="944"/>
                  <a:pt x="158" y="947"/>
                  <a:pt x="161" y="949"/>
                </a:cubicBezTo>
                <a:cubicBezTo>
                  <a:pt x="163" y="950"/>
                  <a:pt x="164" y="951"/>
                  <a:pt x="166" y="951"/>
                </a:cubicBezTo>
                <a:cubicBezTo>
                  <a:pt x="169" y="952"/>
                  <a:pt x="172" y="951"/>
                  <a:pt x="175" y="950"/>
                </a:cubicBezTo>
                <a:cubicBezTo>
                  <a:pt x="178" y="949"/>
                  <a:pt x="179" y="946"/>
                  <a:pt x="181" y="944"/>
                </a:cubicBezTo>
                <a:cubicBezTo>
                  <a:pt x="182" y="942"/>
                  <a:pt x="183" y="939"/>
                  <a:pt x="183" y="937"/>
                </a:cubicBezTo>
                <a:cubicBezTo>
                  <a:pt x="183" y="935"/>
                  <a:pt x="183" y="932"/>
                  <a:pt x="182" y="929"/>
                </a:cubicBezTo>
                <a:cubicBezTo>
                  <a:pt x="182" y="930"/>
                  <a:pt x="185" y="931"/>
                  <a:pt x="186" y="931"/>
                </a:cubicBezTo>
                <a:cubicBezTo>
                  <a:pt x="187" y="932"/>
                  <a:pt x="189" y="932"/>
                  <a:pt x="191" y="932"/>
                </a:cubicBezTo>
                <a:cubicBezTo>
                  <a:pt x="193" y="932"/>
                  <a:pt x="196" y="932"/>
                  <a:pt x="198" y="931"/>
                </a:cubicBezTo>
                <a:cubicBezTo>
                  <a:pt x="201" y="930"/>
                  <a:pt x="203" y="928"/>
                  <a:pt x="205" y="925"/>
                </a:cubicBezTo>
                <a:cubicBezTo>
                  <a:pt x="206" y="923"/>
                  <a:pt x="207" y="920"/>
                  <a:pt x="207" y="918"/>
                </a:cubicBezTo>
                <a:cubicBezTo>
                  <a:pt x="207" y="915"/>
                  <a:pt x="205" y="913"/>
                  <a:pt x="204" y="911"/>
                </a:cubicBezTo>
                <a:cubicBezTo>
                  <a:pt x="201" y="907"/>
                  <a:pt x="194" y="904"/>
                  <a:pt x="191" y="904"/>
                </a:cubicBezTo>
                <a:cubicBezTo>
                  <a:pt x="196" y="897"/>
                  <a:pt x="198" y="894"/>
                  <a:pt x="198" y="890"/>
                </a:cubicBezTo>
                <a:cubicBezTo>
                  <a:pt x="198" y="885"/>
                  <a:pt x="195" y="882"/>
                  <a:pt x="192" y="879"/>
                </a:cubicBezTo>
                <a:cubicBezTo>
                  <a:pt x="184" y="875"/>
                  <a:pt x="179" y="879"/>
                  <a:pt x="179" y="879"/>
                </a:cubicBezTo>
                <a:cubicBezTo>
                  <a:pt x="175" y="881"/>
                  <a:pt x="173" y="887"/>
                  <a:pt x="173" y="887"/>
                </a:cubicBezTo>
                <a:cubicBezTo>
                  <a:pt x="173" y="887"/>
                  <a:pt x="171" y="885"/>
                  <a:pt x="168" y="883"/>
                </a:cubicBezTo>
                <a:cubicBezTo>
                  <a:pt x="166" y="881"/>
                  <a:pt x="163" y="881"/>
                  <a:pt x="161" y="880"/>
                </a:cubicBezTo>
                <a:cubicBezTo>
                  <a:pt x="153" y="879"/>
                  <a:pt x="144" y="889"/>
                  <a:pt x="147" y="897"/>
                </a:cubicBezTo>
                <a:cubicBezTo>
                  <a:pt x="147" y="899"/>
                  <a:pt x="148" y="900"/>
                  <a:pt x="149" y="901"/>
                </a:cubicBezTo>
                <a:cubicBezTo>
                  <a:pt x="149" y="902"/>
                  <a:pt x="150" y="903"/>
                  <a:pt x="151" y="903"/>
                </a:cubicBezTo>
                <a:cubicBezTo>
                  <a:pt x="148" y="903"/>
                  <a:pt x="144" y="904"/>
                  <a:pt x="141" y="905"/>
                </a:cubicBezTo>
                <a:cubicBezTo>
                  <a:pt x="140" y="905"/>
                  <a:pt x="139" y="905"/>
                  <a:pt x="138" y="905"/>
                </a:cubicBezTo>
                <a:cubicBezTo>
                  <a:pt x="135" y="907"/>
                  <a:pt x="133" y="909"/>
                  <a:pt x="132" y="912"/>
                </a:cubicBezTo>
                <a:cubicBezTo>
                  <a:pt x="130" y="915"/>
                  <a:pt x="130" y="918"/>
                  <a:pt x="130" y="920"/>
                </a:cubicBezTo>
                <a:cubicBezTo>
                  <a:pt x="124" y="914"/>
                  <a:pt x="118" y="908"/>
                  <a:pt x="111" y="901"/>
                </a:cubicBezTo>
                <a:cubicBezTo>
                  <a:pt x="18" y="796"/>
                  <a:pt x="18" y="668"/>
                  <a:pt x="21" y="625"/>
                </a:cubicBezTo>
                <a:cubicBezTo>
                  <a:pt x="22" y="626"/>
                  <a:pt x="23" y="626"/>
                  <a:pt x="23" y="627"/>
                </a:cubicBezTo>
                <a:cubicBezTo>
                  <a:pt x="26" y="628"/>
                  <a:pt x="28" y="628"/>
                  <a:pt x="30" y="629"/>
                </a:cubicBezTo>
                <a:cubicBezTo>
                  <a:pt x="33" y="629"/>
                  <a:pt x="33" y="629"/>
                  <a:pt x="33" y="629"/>
                </a:cubicBezTo>
                <a:cubicBezTo>
                  <a:pt x="40" y="628"/>
                  <a:pt x="40" y="628"/>
                  <a:pt x="40" y="628"/>
                </a:cubicBezTo>
                <a:cubicBezTo>
                  <a:pt x="40" y="630"/>
                  <a:pt x="40" y="630"/>
                  <a:pt x="40" y="630"/>
                </a:cubicBezTo>
                <a:cubicBezTo>
                  <a:pt x="40" y="631"/>
                  <a:pt x="40" y="632"/>
                  <a:pt x="40" y="635"/>
                </a:cubicBezTo>
                <a:cubicBezTo>
                  <a:pt x="41" y="640"/>
                  <a:pt x="44" y="643"/>
                  <a:pt x="48" y="645"/>
                </a:cubicBezTo>
                <a:cubicBezTo>
                  <a:pt x="49" y="646"/>
                  <a:pt x="51" y="646"/>
                  <a:pt x="52" y="646"/>
                </a:cubicBezTo>
                <a:cubicBezTo>
                  <a:pt x="56" y="647"/>
                  <a:pt x="59" y="647"/>
                  <a:pt x="61" y="645"/>
                </a:cubicBezTo>
                <a:cubicBezTo>
                  <a:pt x="64" y="644"/>
                  <a:pt x="66" y="642"/>
                  <a:pt x="67" y="639"/>
                </a:cubicBezTo>
                <a:cubicBezTo>
                  <a:pt x="68" y="638"/>
                  <a:pt x="70" y="635"/>
                  <a:pt x="69" y="632"/>
                </a:cubicBezTo>
                <a:cubicBezTo>
                  <a:pt x="69" y="630"/>
                  <a:pt x="69" y="627"/>
                  <a:pt x="68" y="625"/>
                </a:cubicBezTo>
                <a:cubicBezTo>
                  <a:pt x="68" y="625"/>
                  <a:pt x="71" y="626"/>
                  <a:pt x="72" y="626"/>
                </a:cubicBezTo>
                <a:cubicBezTo>
                  <a:pt x="74" y="627"/>
                  <a:pt x="76" y="627"/>
                  <a:pt x="78" y="628"/>
                </a:cubicBezTo>
                <a:cubicBezTo>
                  <a:pt x="80" y="628"/>
                  <a:pt x="82" y="627"/>
                  <a:pt x="84" y="627"/>
                </a:cubicBezTo>
                <a:cubicBezTo>
                  <a:pt x="87" y="626"/>
                  <a:pt x="90" y="623"/>
                  <a:pt x="91" y="620"/>
                </a:cubicBezTo>
                <a:cubicBezTo>
                  <a:pt x="93" y="618"/>
                  <a:pt x="93" y="615"/>
                  <a:pt x="93" y="613"/>
                </a:cubicBezTo>
                <a:cubicBezTo>
                  <a:pt x="94" y="610"/>
                  <a:pt x="92" y="608"/>
                  <a:pt x="90" y="606"/>
                </a:cubicBezTo>
                <a:cubicBezTo>
                  <a:pt x="88" y="602"/>
                  <a:pt x="80" y="600"/>
                  <a:pt x="78" y="599"/>
                </a:cubicBezTo>
                <a:cubicBezTo>
                  <a:pt x="83" y="593"/>
                  <a:pt x="84" y="589"/>
                  <a:pt x="84" y="585"/>
                </a:cubicBezTo>
                <a:cubicBezTo>
                  <a:pt x="84" y="583"/>
                  <a:pt x="84" y="581"/>
                  <a:pt x="83" y="579"/>
                </a:cubicBezTo>
                <a:cubicBezTo>
                  <a:pt x="86" y="580"/>
                  <a:pt x="94" y="582"/>
                  <a:pt x="97" y="581"/>
                </a:cubicBezTo>
                <a:cubicBezTo>
                  <a:pt x="98" y="581"/>
                  <a:pt x="99" y="580"/>
                  <a:pt x="101" y="580"/>
                </a:cubicBezTo>
                <a:cubicBezTo>
                  <a:pt x="102" y="579"/>
                  <a:pt x="102" y="578"/>
                  <a:pt x="102" y="578"/>
                </a:cubicBezTo>
                <a:cubicBezTo>
                  <a:pt x="107" y="578"/>
                  <a:pt x="107" y="578"/>
                  <a:pt x="107" y="578"/>
                </a:cubicBezTo>
                <a:cubicBezTo>
                  <a:pt x="107" y="577"/>
                  <a:pt x="107" y="577"/>
                  <a:pt x="107" y="577"/>
                </a:cubicBezTo>
                <a:cubicBezTo>
                  <a:pt x="111" y="576"/>
                  <a:pt x="113" y="574"/>
                  <a:pt x="116" y="571"/>
                </a:cubicBezTo>
                <a:cubicBezTo>
                  <a:pt x="116" y="570"/>
                  <a:pt x="117" y="568"/>
                  <a:pt x="118" y="567"/>
                </a:cubicBezTo>
                <a:cubicBezTo>
                  <a:pt x="118" y="567"/>
                  <a:pt x="118" y="567"/>
                  <a:pt x="118" y="567"/>
                </a:cubicBezTo>
                <a:cubicBezTo>
                  <a:pt x="119" y="567"/>
                  <a:pt x="120" y="567"/>
                  <a:pt x="121" y="567"/>
                </a:cubicBezTo>
                <a:cubicBezTo>
                  <a:pt x="123" y="567"/>
                  <a:pt x="125" y="567"/>
                  <a:pt x="127" y="566"/>
                </a:cubicBezTo>
                <a:cubicBezTo>
                  <a:pt x="130" y="570"/>
                  <a:pt x="138" y="573"/>
                  <a:pt x="141" y="570"/>
                </a:cubicBezTo>
                <a:cubicBezTo>
                  <a:pt x="147" y="566"/>
                  <a:pt x="149" y="557"/>
                  <a:pt x="153" y="550"/>
                </a:cubicBezTo>
                <a:cubicBezTo>
                  <a:pt x="155" y="548"/>
                  <a:pt x="157" y="547"/>
                  <a:pt x="158" y="545"/>
                </a:cubicBezTo>
                <a:cubicBezTo>
                  <a:pt x="158" y="545"/>
                  <a:pt x="158" y="545"/>
                  <a:pt x="159" y="545"/>
                </a:cubicBezTo>
                <a:cubicBezTo>
                  <a:pt x="159" y="545"/>
                  <a:pt x="159" y="545"/>
                  <a:pt x="159" y="545"/>
                </a:cubicBezTo>
                <a:cubicBezTo>
                  <a:pt x="158" y="547"/>
                  <a:pt x="156" y="550"/>
                  <a:pt x="156" y="552"/>
                </a:cubicBezTo>
                <a:cubicBezTo>
                  <a:pt x="156" y="552"/>
                  <a:pt x="156" y="552"/>
                  <a:pt x="156" y="552"/>
                </a:cubicBezTo>
                <a:cubicBezTo>
                  <a:pt x="158" y="552"/>
                  <a:pt x="159" y="551"/>
                  <a:pt x="160" y="552"/>
                </a:cubicBezTo>
                <a:cubicBezTo>
                  <a:pt x="159" y="555"/>
                  <a:pt x="156" y="556"/>
                  <a:pt x="155" y="560"/>
                </a:cubicBezTo>
                <a:cubicBezTo>
                  <a:pt x="157" y="561"/>
                  <a:pt x="163" y="554"/>
                  <a:pt x="164" y="550"/>
                </a:cubicBezTo>
                <a:cubicBezTo>
                  <a:pt x="165" y="550"/>
                  <a:pt x="166" y="550"/>
                  <a:pt x="167" y="550"/>
                </a:cubicBezTo>
                <a:cubicBezTo>
                  <a:pt x="167" y="550"/>
                  <a:pt x="167" y="550"/>
                  <a:pt x="167" y="550"/>
                </a:cubicBezTo>
                <a:cubicBezTo>
                  <a:pt x="167" y="556"/>
                  <a:pt x="161" y="562"/>
                  <a:pt x="163" y="568"/>
                </a:cubicBezTo>
                <a:cubicBezTo>
                  <a:pt x="163" y="568"/>
                  <a:pt x="163" y="568"/>
                  <a:pt x="163" y="568"/>
                </a:cubicBezTo>
                <a:cubicBezTo>
                  <a:pt x="163" y="568"/>
                  <a:pt x="163" y="568"/>
                  <a:pt x="163" y="568"/>
                </a:cubicBezTo>
                <a:cubicBezTo>
                  <a:pt x="165" y="566"/>
                  <a:pt x="165" y="563"/>
                  <a:pt x="166" y="561"/>
                </a:cubicBezTo>
                <a:cubicBezTo>
                  <a:pt x="167" y="559"/>
                  <a:pt x="170" y="558"/>
                  <a:pt x="171" y="556"/>
                </a:cubicBezTo>
                <a:cubicBezTo>
                  <a:pt x="172" y="554"/>
                  <a:pt x="171" y="550"/>
                  <a:pt x="172" y="547"/>
                </a:cubicBezTo>
                <a:cubicBezTo>
                  <a:pt x="173" y="546"/>
                  <a:pt x="176" y="547"/>
                  <a:pt x="178" y="547"/>
                </a:cubicBezTo>
                <a:cubicBezTo>
                  <a:pt x="182" y="548"/>
                  <a:pt x="177" y="555"/>
                  <a:pt x="177" y="558"/>
                </a:cubicBezTo>
                <a:cubicBezTo>
                  <a:pt x="177" y="561"/>
                  <a:pt x="178" y="563"/>
                  <a:pt x="178" y="565"/>
                </a:cubicBezTo>
                <a:cubicBezTo>
                  <a:pt x="178" y="565"/>
                  <a:pt x="179" y="565"/>
                  <a:pt x="179" y="565"/>
                </a:cubicBezTo>
                <a:cubicBezTo>
                  <a:pt x="180" y="564"/>
                  <a:pt x="180" y="562"/>
                  <a:pt x="180" y="560"/>
                </a:cubicBezTo>
                <a:cubicBezTo>
                  <a:pt x="182" y="556"/>
                  <a:pt x="183" y="553"/>
                  <a:pt x="184" y="549"/>
                </a:cubicBezTo>
                <a:cubicBezTo>
                  <a:pt x="185" y="549"/>
                  <a:pt x="185" y="549"/>
                  <a:pt x="185" y="549"/>
                </a:cubicBezTo>
                <a:cubicBezTo>
                  <a:pt x="185" y="551"/>
                  <a:pt x="186" y="552"/>
                  <a:pt x="186" y="553"/>
                </a:cubicBezTo>
                <a:cubicBezTo>
                  <a:pt x="186" y="556"/>
                  <a:pt x="185" y="558"/>
                  <a:pt x="185" y="561"/>
                </a:cubicBezTo>
                <a:cubicBezTo>
                  <a:pt x="184" y="565"/>
                  <a:pt x="184" y="569"/>
                  <a:pt x="184" y="572"/>
                </a:cubicBezTo>
                <a:cubicBezTo>
                  <a:pt x="183" y="572"/>
                  <a:pt x="181" y="572"/>
                  <a:pt x="180" y="572"/>
                </a:cubicBezTo>
                <a:cubicBezTo>
                  <a:pt x="175" y="573"/>
                  <a:pt x="171" y="575"/>
                  <a:pt x="168" y="580"/>
                </a:cubicBezTo>
                <a:cubicBezTo>
                  <a:pt x="167" y="582"/>
                  <a:pt x="166" y="587"/>
                  <a:pt x="166" y="589"/>
                </a:cubicBezTo>
                <a:cubicBezTo>
                  <a:pt x="166" y="598"/>
                  <a:pt x="169" y="603"/>
                  <a:pt x="177" y="608"/>
                </a:cubicBezTo>
                <a:cubicBezTo>
                  <a:pt x="179" y="609"/>
                  <a:pt x="184" y="612"/>
                  <a:pt x="188" y="612"/>
                </a:cubicBezTo>
                <a:cubicBezTo>
                  <a:pt x="188" y="612"/>
                  <a:pt x="188" y="612"/>
                  <a:pt x="188" y="612"/>
                </a:cubicBezTo>
                <a:cubicBezTo>
                  <a:pt x="196" y="611"/>
                  <a:pt x="196" y="611"/>
                  <a:pt x="196" y="611"/>
                </a:cubicBezTo>
                <a:cubicBezTo>
                  <a:pt x="197" y="609"/>
                  <a:pt x="200" y="609"/>
                  <a:pt x="202" y="608"/>
                </a:cubicBezTo>
                <a:cubicBezTo>
                  <a:pt x="205" y="606"/>
                  <a:pt x="208" y="603"/>
                  <a:pt x="210" y="599"/>
                </a:cubicBezTo>
                <a:cubicBezTo>
                  <a:pt x="215" y="590"/>
                  <a:pt x="213" y="577"/>
                  <a:pt x="212" y="570"/>
                </a:cubicBezTo>
                <a:cubicBezTo>
                  <a:pt x="212" y="569"/>
                  <a:pt x="211" y="567"/>
                  <a:pt x="211" y="565"/>
                </a:cubicBezTo>
                <a:cubicBezTo>
                  <a:pt x="213" y="565"/>
                  <a:pt x="214" y="567"/>
                  <a:pt x="216" y="568"/>
                </a:cubicBezTo>
                <a:cubicBezTo>
                  <a:pt x="219" y="569"/>
                  <a:pt x="222" y="571"/>
                  <a:pt x="226" y="573"/>
                </a:cubicBezTo>
                <a:cubicBezTo>
                  <a:pt x="231" y="575"/>
                  <a:pt x="235" y="574"/>
                  <a:pt x="239" y="575"/>
                </a:cubicBezTo>
                <a:cubicBezTo>
                  <a:pt x="239" y="575"/>
                  <a:pt x="239" y="575"/>
                  <a:pt x="239" y="575"/>
                </a:cubicBezTo>
                <a:cubicBezTo>
                  <a:pt x="245" y="574"/>
                  <a:pt x="245" y="574"/>
                  <a:pt x="245" y="574"/>
                </a:cubicBezTo>
                <a:cubicBezTo>
                  <a:pt x="245" y="574"/>
                  <a:pt x="254" y="570"/>
                  <a:pt x="255" y="568"/>
                </a:cubicBezTo>
                <a:cubicBezTo>
                  <a:pt x="261" y="564"/>
                  <a:pt x="264" y="556"/>
                  <a:pt x="266" y="547"/>
                </a:cubicBezTo>
                <a:cubicBezTo>
                  <a:pt x="265" y="540"/>
                  <a:pt x="265" y="540"/>
                  <a:pt x="265" y="540"/>
                </a:cubicBezTo>
                <a:cubicBezTo>
                  <a:pt x="264" y="539"/>
                  <a:pt x="261" y="532"/>
                  <a:pt x="259" y="530"/>
                </a:cubicBezTo>
                <a:cubicBezTo>
                  <a:pt x="257" y="527"/>
                  <a:pt x="250" y="523"/>
                  <a:pt x="245" y="522"/>
                </a:cubicBezTo>
                <a:cubicBezTo>
                  <a:pt x="243" y="522"/>
                  <a:pt x="241" y="522"/>
                  <a:pt x="239" y="522"/>
                </a:cubicBezTo>
                <a:cubicBezTo>
                  <a:pt x="239" y="522"/>
                  <a:pt x="239" y="522"/>
                  <a:pt x="239" y="522"/>
                </a:cubicBezTo>
                <a:cubicBezTo>
                  <a:pt x="241" y="520"/>
                  <a:pt x="243" y="517"/>
                  <a:pt x="245" y="515"/>
                </a:cubicBezTo>
                <a:cubicBezTo>
                  <a:pt x="248" y="510"/>
                  <a:pt x="252" y="504"/>
                  <a:pt x="255" y="498"/>
                </a:cubicBezTo>
                <a:cubicBezTo>
                  <a:pt x="261" y="487"/>
                  <a:pt x="263" y="473"/>
                  <a:pt x="270" y="465"/>
                </a:cubicBezTo>
                <a:cubicBezTo>
                  <a:pt x="273" y="460"/>
                  <a:pt x="278" y="456"/>
                  <a:pt x="283" y="453"/>
                </a:cubicBezTo>
                <a:cubicBezTo>
                  <a:pt x="285" y="452"/>
                  <a:pt x="287" y="451"/>
                  <a:pt x="289" y="450"/>
                </a:cubicBezTo>
                <a:cubicBezTo>
                  <a:pt x="289" y="450"/>
                  <a:pt x="289" y="449"/>
                  <a:pt x="290" y="450"/>
                </a:cubicBezTo>
                <a:cubicBezTo>
                  <a:pt x="289" y="448"/>
                  <a:pt x="289" y="448"/>
                  <a:pt x="289" y="448"/>
                </a:cubicBezTo>
                <a:cubicBezTo>
                  <a:pt x="287" y="446"/>
                  <a:pt x="287" y="446"/>
                  <a:pt x="287" y="446"/>
                </a:cubicBezTo>
                <a:cubicBezTo>
                  <a:pt x="287" y="447"/>
                  <a:pt x="285" y="446"/>
                  <a:pt x="286" y="446"/>
                </a:cubicBezTo>
                <a:cubicBezTo>
                  <a:pt x="285" y="446"/>
                  <a:pt x="285" y="446"/>
                  <a:pt x="285" y="446"/>
                </a:cubicBezTo>
                <a:cubicBezTo>
                  <a:pt x="285" y="446"/>
                  <a:pt x="285" y="446"/>
                  <a:pt x="285" y="446"/>
                </a:cubicBezTo>
                <a:cubicBezTo>
                  <a:pt x="280" y="446"/>
                  <a:pt x="274" y="445"/>
                  <a:pt x="268" y="445"/>
                </a:cubicBezTo>
                <a:cubicBezTo>
                  <a:pt x="267" y="445"/>
                  <a:pt x="267" y="445"/>
                  <a:pt x="267" y="445"/>
                </a:cubicBezTo>
                <a:cubicBezTo>
                  <a:pt x="267" y="441"/>
                  <a:pt x="268" y="438"/>
                  <a:pt x="268" y="435"/>
                </a:cubicBezTo>
                <a:cubicBezTo>
                  <a:pt x="267" y="433"/>
                  <a:pt x="267" y="431"/>
                  <a:pt x="267" y="428"/>
                </a:cubicBezTo>
                <a:cubicBezTo>
                  <a:pt x="273" y="430"/>
                  <a:pt x="273" y="430"/>
                  <a:pt x="273" y="430"/>
                </a:cubicBezTo>
                <a:cubicBezTo>
                  <a:pt x="278" y="431"/>
                  <a:pt x="282" y="430"/>
                  <a:pt x="287" y="429"/>
                </a:cubicBezTo>
                <a:cubicBezTo>
                  <a:pt x="293" y="426"/>
                  <a:pt x="293" y="426"/>
                  <a:pt x="293" y="426"/>
                </a:cubicBezTo>
                <a:cubicBezTo>
                  <a:pt x="293" y="426"/>
                  <a:pt x="290" y="423"/>
                  <a:pt x="290" y="423"/>
                </a:cubicBezTo>
                <a:cubicBezTo>
                  <a:pt x="287" y="421"/>
                  <a:pt x="284" y="419"/>
                  <a:pt x="281" y="417"/>
                </a:cubicBezTo>
                <a:cubicBezTo>
                  <a:pt x="278" y="415"/>
                  <a:pt x="275" y="414"/>
                  <a:pt x="272" y="413"/>
                </a:cubicBezTo>
                <a:cubicBezTo>
                  <a:pt x="272" y="413"/>
                  <a:pt x="272" y="412"/>
                  <a:pt x="272" y="412"/>
                </a:cubicBezTo>
                <a:cubicBezTo>
                  <a:pt x="272" y="412"/>
                  <a:pt x="272" y="411"/>
                  <a:pt x="274" y="407"/>
                </a:cubicBezTo>
                <a:cubicBezTo>
                  <a:pt x="274" y="407"/>
                  <a:pt x="274" y="407"/>
                  <a:pt x="273" y="407"/>
                </a:cubicBezTo>
                <a:cubicBezTo>
                  <a:pt x="273" y="407"/>
                  <a:pt x="273" y="407"/>
                  <a:pt x="273" y="407"/>
                </a:cubicBezTo>
                <a:cubicBezTo>
                  <a:pt x="273" y="406"/>
                  <a:pt x="275" y="405"/>
                  <a:pt x="275" y="404"/>
                </a:cubicBezTo>
                <a:cubicBezTo>
                  <a:pt x="277" y="401"/>
                  <a:pt x="279" y="397"/>
                  <a:pt x="281" y="393"/>
                </a:cubicBezTo>
                <a:cubicBezTo>
                  <a:pt x="281" y="393"/>
                  <a:pt x="281" y="393"/>
                  <a:pt x="281" y="393"/>
                </a:cubicBezTo>
                <a:cubicBezTo>
                  <a:pt x="279" y="392"/>
                  <a:pt x="276" y="393"/>
                  <a:pt x="274" y="393"/>
                </a:cubicBezTo>
                <a:cubicBezTo>
                  <a:pt x="268" y="394"/>
                  <a:pt x="261" y="396"/>
                  <a:pt x="257" y="400"/>
                </a:cubicBezTo>
                <a:cubicBezTo>
                  <a:pt x="255" y="401"/>
                  <a:pt x="256" y="393"/>
                  <a:pt x="257" y="390"/>
                </a:cubicBezTo>
                <a:cubicBezTo>
                  <a:pt x="257" y="385"/>
                  <a:pt x="255" y="382"/>
                  <a:pt x="252" y="378"/>
                </a:cubicBezTo>
                <a:cubicBezTo>
                  <a:pt x="260" y="377"/>
                  <a:pt x="265" y="376"/>
                  <a:pt x="265" y="376"/>
                </a:cubicBezTo>
                <a:cubicBezTo>
                  <a:pt x="277" y="375"/>
                  <a:pt x="277" y="375"/>
                  <a:pt x="277" y="375"/>
                </a:cubicBezTo>
                <a:cubicBezTo>
                  <a:pt x="282" y="383"/>
                  <a:pt x="282" y="383"/>
                  <a:pt x="282" y="383"/>
                </a:cubicBezTo>
                <a:cubicBezTo>
                  <a:pt x="331" y="490"/>
                  <a:pt x="331" y="490"/>
                  <a:pt x="331" y="490"/>
                </a:cubicBezTo>
                <a:cubicBezTo>
                  <a:pt x="331" y="490"/>
                  <a:pt x="332" y="493"/>
                  <a:pt x="335" y="497"/>
                </a:cubicBezTo>
                <a:cubicBezTo>
                  <a:pt x="334" y="498"/>
                  <a:pt x="334" y="498"/>
                  <a:pt x="334" y="498"/>
                </a:cubicBezTo>
                <a:cubicBezTo>
                  <a:pt x="330" y="500"/>
                  <a:pt x="327" y="506"/>
                  <a:pt x="327" y="506"/>
                </a:cubicBezTo>
                <a:cubicBezTo>
                  <a:pt x="327" y="506"/>
                  <a:pt x="326" y="505"/>
                  <a:pt x="322" y="502"/>
                </a:cubicBezTo>
                <a:cubicBezTo>
                  <a:pt x="320" y="500"/>
                  <a:pt x="317" y="500"/>
                  <a:pt x="315" y="499"/>
                </a:cubicBezTo>
                <a:cubicBezTo>
                  <a:pt x="306" y="499"/>
                  <a:pt x="297" y="508"/>
                  <a:pt x="300" y="517"/>
                </a:cubicBezTo>
                <a:cubicBezTo>
                  <a:pt x="300" y="519"/>
                  <a:pt x="301" y="520"/>
                  <a:pt x="302" y="521"/>
                </a:cubicBezTo>
                <a:cubicBezTo>
                  <a:pt x="302" y="522"/>
                  <a:pt x="304" y="524"/>
                  <a:pt x="305" y="524"/>
                </a:cubicBezTo>
                <a:cubicBezTo>
                  <a:pt x="301" y="523"/>
                  <a:pt x="297" y="524"/>
                  <a:pt x="294" y="525"/>
                </a:cubicBezTo>
                <a:cubicBezTo>
                  <a:pt x="293" y="525"/>
                  <a:pt x="292" y="525"/>
                  <a:pt x="291" y="526"/>
                </a:cubicBezTo>
                <a:cubicBezTo>
                  <a:pt x="287" y="527"/>
                  <a:pt x="286" y="530"/>
                  <a:pt x="284" y="533"/>
                </a:cubicBezTo>
                <a:cubicBezTo>
                  <a:pt x="282" y="536"/>
                  <a:pt x="282" y="540"/>
                  <a:pt x="283" y="543"/>
                </a:cubicBezTo>
                <a:cubicBezTo>
                  <a:pt x="284" y="546"/>
                  <a:pt x="287" y="551"/>
                  <a:pt x="290" y="553"/>
                </a:cubicBezTo>
                <a:cubicBezTo>
                  <a:pt x="292" y="554"/>
                  <a:pt x="294" y="555"/>
                  <a:pt x="296" y="555"/>
                </a:cubicBezTo>
                <a:cubicBezTo>
                  <a:pt x="300" y="555"/>
                  <a:pt x="300" y="555"/>
                  <a:pt x="300" y="555"/>
                </a:cubicBezTo>
                <a:cubicBezTo>
                  <a:pt x="307" y="554"/>
                  <a:pt x="307" y="554"/>
                  <a:pt x="307" y="554"/>
                </a:cubicBezTo>
                <a:cubicBezTo>
                  <a:pt x="307" y="556"/>
                  <a:pt x="307" y="556"/>
                  <a:pt x="307" y="556"/>
                </a:cubicBezTo>
                <a:cubicBezTo>
                  <a:pt x="307" y="557"/>
                  <a:pt x="307" y="559"/>
                  <a:pt x="308" y="562"/>
                </a:cubicBezTo>
                <a:cubicBezTo>
                  <a:pt x="308" y="566"/>
                  <a:pt x="312" y="570"/>
                  <a:pt x="315" y="572"/>
                </a:cubicBezTo>
                <a:cubicBezTo>
                  <a:pt x="317" y="573"/>
                  <a:pt x="319" y="573"/>
                  <a:pt x="320" y="573"/>
                </a:cubicBezTo>
                <a:cubicBezTo>
                  <a:pt x="323" y="574"/>
                  <a:pt x="327" y="574"/>
                  <a:pt x="330" y="572"/>
                </a:cubicBezTo>
                <a:cubicBezTo>
                  <a:pt x="332" y="571"/>
                  <a:pt x="334" y="569"/>
                  <a:pt x="336" y="566"/>
                </a:cubicBezTo>
                <a:cubicBezTo>
                  <a:pt x="337" y="564"/>
                  <a:pt x="338" y="561"/>
                  <a:pt x="338" y="559"/>
                </a:cubicBezTo>
                <a:cubicBezTo>
                  <a:pt x="338" y="556"/>
                  <a:pt x="338" y="553"/>
                  <a:pt x="337" y="551"/>
                </a:cubicBezTo>
                <a:cubicBezTo>
                  <a:pt x="337" y="552"/>
                  <a:pt x="340" y="552"/>
                  <a:pt x="341" y="552"/>
                </a:cubicBezTo>
                <a:cubicBezTo>
                  <a:pt x="343" y="553"/>
                  <a:pt x="345" y="554"/>
                  <a:pt x="347" y="554"/>
                </a:cubicBezTo>
                <a:cubicBezTo>
                  <a:pt x="349" y="554"/>
                  <a:pt x="351" y="554"/>
                  <a:pt x="353" y="553"/>
                </a:cubicBezTo>
                <a:cubicBezTo>
                  <a:pt x="357" y="552"/>
                  <a:pt x="359" y="549"/>
                  <a:pt x="361" y="546"/>
                </a:cubicBezTo>
                <a:cubicBezTo>
                  <a:pt x="362" y="545"/>
                  <a:pt x="362" y="544"/>
                  <a:pt x="362" y="543"/>
                </a:cubicBezTo>
                <a:cubicBezTo>
                  <a:pt x="391" y="588"/>
                  <a:pt x="435" y="649"/>
                  <a:pt x="482" y="680"/>
                </a:cubicBezTo>
                <a:cubicBezTo>
                  <a:pt x="541" y="718"/>
                  <a:pt x="604" y="735"/>
                  <a:pt x="636" y="742"/>
                </a:cubicBezTo>
                <a:cubicBezTo>
                  <a:pt x="635" y="743"/>
                  <a:pt x="634" y="744"/>
                  <a:pt x="634" y="745"/>
                </a:cubicBezTo>
                <a:cubicBezTo>
                  <a:pt x="633" y="747"/>
                  <a:pt x="634" y="747"/>
                  <a:pt x="632" y="748"/>
                </a:cubicBezTo>
                <a:cubicBezTo>
                  <a:pt x="631" y="748"/>
                  <a:pt x="628" y="750"/>
                  <a:pt x="626" y="754"/>
                </a:cubicBezTo>
                <a:cubicBezTo>
                  <a:pt x="624" y="758"/>
                  <a:pt x="625" y="757"/>
                  <a:pt x="624" y="760"/>
                </a:cubicBezTo>
                <a:cubicBezTo>
                  <a:pt x="624" y="760"/>
                  <a:pt x="614" y="748"/>
                  <a:pt x="603" y="743"/>
                </a:cubicBezTo>
                <a:cubicBezTo>
                  <a:pt x="603" y="743"/>
                  <a:pt x="603" y="742"/>
                  <a:pt x="604" y="748"/>
                </a:cubicBezTo>
                <a:cubicBezTo>
                  <a:pt x="604" y="748"/>
                  <a:pt x="602" y="747"/>
                  <a:pt x="598" y="744"/>
                </a:cubicBezTo>
                <a:cubicBezTo>
                  <a:pt x="595" y="741"/>
                  <a:pt x="591" y="737"/>
                  <a:pt x="590" y="735"/>
                </a:cubicBezTo>
                <a:cubicBezTo>
                  <a:pt x="589" y="735"/>
                  <a:pt x="587" y="735"/>
                  <a:pt x="586" y="735"/>
                </a:cubicBezTo>
                <a:cubicBezTo>
                  <a:pt x="586" y="735"/>
                  <a:pt x="586" y="735"/>
                  <a:pt x="586" y="735"/>
                </a:cubicBezTo>
                <a:cubicBezTo>
                  <a:pt x="591" y="748"/>
                  <a:pt x="591" y="748"/>
                  <a:pt x="591" y="748"/>
                </a:cubicBezTo>
                <a:cubicBezTo>
                  <a:pt x="590" y="748"/>
                  <a:pt x="589" y="747"/>
                  <a:pt x="585" y="746"/>
                </a:cubicBezTo>
                <a:cubicBezTo>
                  <a:pt x="581" y="745"/>
                  <a:pt x="576" y="745"/>
                  <a:pt x="571" y="745"/>
                </a:cubicBezTo>
                <a:cubicBezTo>
                  <a:pt x="565" y="745"/>
                  <a:pt x="561" y="741"/>
                  <a:pt x="559" y="738"/>
                </a:cubicBezTo>
                <a:cubicBezTo>
                  <a:pt x="555" y="738"/>
                  <a:pt x="555" y="738"/>
                  <a:pt x="555" y="738"/>
                </a:cubicBezTo>
                <a:cubicBezTo>
                  <a:pt x="555" y="738"/>
                  <a:pt x="557" y="748"/>
                  <a:pt x="562" y="754"/>
                </a:cubicBezTo>
                <a:cubicBezTo>
                  <a:pt x="566" y="761"/>
                  <a:pt x="574" y="766"/>
                  <a:pt x="579" y="769"/>
                </a:cubicBezTo>
                <a:cubicBezTo>
                  <a:pt x="572" y="771"/>
                  <a:pt x="569" y="773"/>
                  <a:pt x="569" y="773"/>
                </a:cubicBezTo>
                <a:cubicBezTo>
                  <a:pt x="569" y="773"/>
                  <a:pt x="569" y="773"/>
                  <a:pt x="569" y="773"/>
                </a:cubicBezTo>
                <a:cubicBezTo>
                  <a:pt x="569" y="773"/>
                  <a:pt x="571" y="773"/>
                  <a:pt x="577" y="778"/>
                </a:cubicBezTo>
                <a:cubicBezTo>
                  <a:pt x="582" y="780"/>
                  <a:pt x="585" y="781"/>
                  <a:pt x="592" y="782"/>
                </a:cubicBezTo>
                <a:cubicBezTo>
                  <a:pt x="598" y="782"/>
                  <a:pt x="600" y="782"/>
                  <a:pt x="600" y="782"/>
                </a:cubicBezTo>
                <a:cubicBezTo>
                  <a:pt x="600" y="782"/>
                  <a:pt x="598" y="785"/>
                  <a:pt x="599" y="786"/>
                </a:cubicBezTo>
                <a:cubicBezTo>
                  <a:pt x="599" y="786"/>
                  <a:pt x="589" y="786"/>
                  <a:pt x="583" y="791"/>
                </a:cubicBezTo>
                <a:cubicBezTo>
                  <a:pt x="579" y="794"/>
                  <a:pt x="578" y="795"/>
                  <a:pt x="578" y="795"/>
                </a:cubicBezTo>
                <a:cubicBezTo>
                  <a:pt x="574" y="802"/>
                  <a:pt x="564" y="819"/>
                  <a:pt x="562" y="824"/>
                </a:cubicBezTo>
                <a:cubicBezTo>
                  <a:pt x="562" y="825"/>
                  <a:pt x="562" y="825"/>
                  <a:pt x="562" y="825"/>
                </a:cubicBezTo>
                <a:cubicBezTo>
                  <a:pt x="561" y="828"/>
                  <a:pt x="561" y="830"/>
                  <a:pt x="560" y="831"/>
                </a:cubicBezTo>
                <a:cubicBezTo>
                  <a:pt x="561" y="831"/>
                  <a:pt x="561" y="831"/>
                  <a:pt x="561" y="831"/>
                </a:cubicBezTo>
                <a:cubicBezTo>
                  <a:pt x="561" y="832"/>
                  <a:pt x="561" y="835"/>
                  <a:pt x="561" y="837"/>
                </a:cubicBezTo>
                <a:cubicBezTo>
                  <a:pt x="565" y="835"/>
                  <a:pt x="565" y="835"/>
                  <a:pt x="565" y="835"/>
                </a:cubicBezTo>
                <a:cubicBezTo>
                  <a:pt x="565" y="835"/>
                  <a:pt x="569" y="830"/>
                  <a:pt x="572" y="829"/>
                </a:cubicBezTo>
                <a:cubicBezTo>
                  <a:pt x="574" y="828"/>
                  <a:pt x="575" y="828"/>
                  <a:pt x="576" y="827"/>
                </a:cubicBezTo>
                <a:cubicBezTo>
                  <a:pt x="578" y="827"/>
                  <a:pt x="581" y="826"/>
                  <a:pt x="582" y="825"/>
                </a:cubicBezTo>
                <a:cubicBezTo>
                  <a:pt x="584" y="823"/>
                  <a:pt x="586" y="822"/>
                  <a:pt x="587" y="821"/>
                </a:cubicBezTo>
                <a:cubicBezTo>
                  <a:pt x="588" y="821"/>
                  <a:pt x="591" y="821"/>
                  <a:pt x="594" y="819"/>
                </a:cubicBezTo>
                <a:cubicBezTo>
                  <a:pt x="597" y="817"/>
                  <a:pt x="601" y="814"/>
                  <a:pt x="602" y="810"/>
                </a:cubicBezTo>
                <a:cubicBezTo>
                  <a:pt x="602" y="811"/>
                  <a:pt x="604" y="816"/>
                  <a:pt x="607" y="818"/>
                </a:cubicBezTo>
                <a:cubicBezTo>
                  <a:pt x="610" y="821"/>
                  <a:pt x="612" y="821"/>
                  <a:pt x="614" y="822"/>
                </a:cubicBezTo>
                <a:cubicBezTo>
                  <a:pt x="614" y="823"/>
                  <a:pt x="612" y="826"/>
                  <a:pt x="612" y="831"/>
                </a:cubicBezTo>
                <a:cubicBezTo>
                  <a:pt x="613" y="835"/>
                  <a:pt x="613" y="836"/>
                  <a:pt x="614" y="838"/>
                </a:cubicBezTo>
                <a:cubicBezTo>
                  <a:pt x="616" y="841"/>
                  <a:pt x="625" y="850"/>
                  <a:pt x="629" y="854"/>
                </a:cubicBezTo>
                <a:cubicBezTo>
                  <a:pt x="627" y="853"/>
                  <a:pt x="623" y="851"/>
                  <a:pt x="622" y="851"/>
                </a:cubicBezTo>
                <a:cubicBezTo>
                  <a:pt x="620" y="851"/>
                  <a:pt x="618" y="849"/>
                  <a:pt x="616" y="849"/>
                </a:cubicBezTo>
                <a:cubicBezTo>
                  <a:pt x="613" y="847"/>
                  <a:pt x="602" y="845"/>
                  <a:pt x="598" y="846"/>
                </a:cubicBezTo>
                <a:cubicBezTo>
                  <a:pt x="597" y="846"/>
                  <a:pt x="593" y="848"/>
                  <a:pt x="593" y="848"/>
                </a:cubicBezTo>
                <a:cubicBezTo>
                  <a:pt x="593" y="848"/>
                  <a:pt x="587" y="851"/>
                  <a:pt x="587" y="851"/>
                </a:cubicBezTo>
                <a:cubicBezTo>
                  <a:pt x="586" y="852"/>
                  <a:pt x="585" y="854"/>
                  <a:pt x="583" y="855"/>
                </a:cubicBezTo>
                <a:cubicBezTo>
                  <a:pt x="582" y="856"/>
                  <a:pt x="581" y="863"/>
                  <a:pt x="580" y="863"/>
                </a:cubicBezTo>
                <a:cubicBezTo>
                  <a:pt x="578" y="864"/>
                  <a:pt x="574" y="862"/>
                  <a:pt x="573" y="861"/>
                </a:cubicBezTo>
                <a:cubicBezTo>
                  <a:pt x="569" y="860"/>
                  <a:pt x="562" y="860"/>
                  <a:pt x="556" y="861"/>
                </a:cubicBezTo>
                <a:cubicBezTo>
                  <a:pt x="551" y="863"/>
                  <a:pt x="546" y="866"/>
                  <a:pt x="542" y="868"/>
                </a:cubicBezTo>
                <a:cubicBezTo>
                  <a:pt x="542" y="869"/>
                  <a:pt x="541" y="870"/>
                  <a:pt x="541" y="870"/>
                </a:cubicBezTo>
                <a:cubicBezTo>
                  <a:pt x="538" y="870"/>
                  <a:pt x="535" y="871"/>
                  <a:pt x="532" y="871"/>
                </a:cubicBezTo>
                <a:cubicBezTo>
                  <a:pt x="527" y="872"/>
                  <a:pt x="523" y="876"/>
                  <a:pt x="520" y="880"/>
                </a:cubicBezTo>
                <a:cubicBezTo>
                  <a:pt x="507" y="900"/>
                  <a:pt x="521" y="925"/>
                  <a:pt x="538" y="932"/>
                </a:cubicBezTo>
                <a:cubicBezTo>
                  <a:pt x="541" y="933"/>
                  <a:pt x="543" y="935"/>
                  <a:pt x="547" y="935"/>
                </a:cubicBezTo>
                <a:cubicBezTo>
                  <a:pt x="548" y="935"/>
                  <a:pt x="548" y="935"/>
                  <a:pt x="548" y="936"/>
                </a:cubicBezTo>
                <a:cubicBezTo>
                  <a:pt x="544" y="944"/>
                  <a:pt x="534" y="956"/>
                  <a:pt x="525" y="959"/>
                </a:cubicBezTo>
                <a:cubicBezTo>
                  <a:pt x="521" y="960"/>
                  <a:pt x="517" y="960"/>
                  <a:pt x="513" y="960"/>
                </a:cubicBezTo>
                <a:cubicBezTo>
                  <a:pt x="510" y="961"/>
                  <a:pt x="507" y="962"/>
                  <a:pt x="504" y="961"/>
                </a:cubicBezTo>
                <a:cubicBezTo>
                  <a:pt x="502" y="960"/>
                  <a:pt x="500" y="957"/>
                  <a:pt x="498" y="956"/>
                </a:cubicBezTo>
                <a:cubicBezTo>
                  <a:pt x="494" y="955"/>
                  <a:pt x="489" y="956"/>
                  <a:pt x="488" y="952"/>
                </a:cubicBezTo>
                <a:cubicBezTo>
                  <a:pt x="490" y="948"/>
                  <a:pt x="492" y="943"/>
                  <a:pt x="493" y="938"/>
                </a:cubicBezTo>
                <a:cubicBezTo>
                  <a:pt x="495" y="934"/>
                  <a:pt x="497" y="930"/>
                  <a:pt x="499" y="926"/>
                </a:cubicBezTo>
                <a:cubicBezTo>
                  <a:pt x="500" y="921"/>
                  <a:pt x="499" y="915"/>
                  <a:pt x="498" y="911"/>
                </a:cubicBezTo>
                <a:cubicBezTo>
                  <a:pt x="494" y="899"/>
                  <a:pt x="493" y="895"/>
                  <a:pt x="483" y="890"/>
                </a:cubicBezTo>
                <a:cubicBezTo>
                  <a:pt x="480" y="889"/>
                  <a:pt x="478" y="886"/>
                  <a:pt x="474" y="885"/>
                </a:cubicBezTo>
                <a:cubicBezTo>
                  <a:pt x="463" y="883"/>
                  <a:pt x="452" y="892"/>
                  <a:pt x="439" y="890"/>
                </a:cubicBezTo>
                <a:cubicBezTo>
                  <a:pt x="431" y="889"/>
                  <a:pt x="420" y="870"/>
                  <a:pt x="407" y="880"/>
                </a:cubicBezTo>
                <a:cubicBezTo>
                  <a:pt x="389" y="893"/>
                  <a:pt x="406" y="921"/>
                  <a:pt x="421" y="927"/>
                </a:cubicBezTo>
                <a:cubicBezTo>
                  <a:pt x="429" y="931"/>
                  <a:pt x="439" y="931"/>
                  <a:pt x="446" y="935"/>
                </a:cubicBezTo>
                <a:cubicBezTo>
                  <a:pt x="450" y="938"/>
                  <a:pt x="455" y="945"/>
                  <a:pt x="454" y="952"/>
                </a:cubicBezTo>
                <a:cubicBezTo>
                  <a:pt x="452" y="952"/>
                  <a:pt x="450" y="951"/>
                  <a:pt x="449" y="951"/>
                </a:cubicBezTo>
                <a:cubicBezTo>
                  <a:pt x="447" y="950"/>
                  <a:pt x="445" y="950"/>
                  <a:pt x="442" y="950"/>
                </a:cubicBezTo>
                <a:cubicBezTo>
                  <a:pt x="440" y="949"/>
                  <a:pt x="438" y="945"/>
                  <a:pt x="436" y="943"/>
                </a:cubicBezTo>
                <a:cubicBezTo>
                  <a:pt x="433" y="939"/>
                  <a:pt x="428" y="936"/>
                  <a:pt x="424" y="934"/>
                </a:cubicBezTo>
                <a:cubicBezTo>
                  <a:pt x="418" y="931"/>
                  <a:pt x="410" y="930"/>
                  <a:pt x="402" y="930"/>
                </a:cubicBezTo>
                <a:cubicBezTo>
                  <a:pt x="400" y="930"/>
                  <a:pt x="397" y="931"/>
                  <a:pt x="394" y="931"/>
                </a:cubicBezTo>
                <a:cubicBezTo>
                  <a:pt x="393" y="931"/>
                  <a:pt x="391" y="930"/>
                  <a:pt x="390" y="930"/>
                </a:cubicBezTo>
                <a:cubicBezTo>
                  <a:pt x="381" y="927"/>
                  <a:pt x="372" y="922"/>
                  <a:pt x="365" y="917"/>
                </a:cubicBezTo>
                <a:cubicBezTo>
                  <a:pt x="352" y="908"/>
                  <a:pt x="349" y="888"/>
                  <a:pt x="337" y="877"/>
                </a:cubicBezTo>
                <a:cubicBezTo>
                  <a:pt x="335" y="875"/>
                  <a:pt x="332" y="873"/>
                  <a:pt x="330" y="872"/>
                </a:cubicBezTo>
                <a:cubicBezTo>
                  <a:pt x="326" y="870"/>
                  <a:pt x="322" y="867"/>
                  <a:pt x="317" y="866"/>
                </a:cubicBezTo>
                <a:cubicBezTo>
                  <a:pt x="317" y="866"/>
                  <a:pt x="318" y="865"/>
                  <a:pt x="318" y="865"/>
                </a:cubicBezTo>
                <a:cubicBezTo>
                  <a:pt x="315" y="864"/>
                  <a:pt x="315" y="864"/>
                  <a:pt x="315" y="864"/>
                </a:cubicBezTo>
                <a:cubicBezTo>
                  <a:pt x="292" y="868"/>
                  <a:pt x="292" y="868"/>
                  <a:pt x="292" y="868"/>
                </a:cubicBezTo>
                <a:cubicBezTo>
                  <a:pt x="289" y="868"/>
                  <a:pt x="289" y="868"/>
                  <a:pt x="289" y="868"/>
                </a:cubicBezTo>
                <a:cubicBezTo>
                  <a:pt x="289" y="868"/>
                  <a:pt x="289" y="868"/>
                  <a:pt x="289" y="868"/>
                </a:cubicBezTo>
                <a:cubicBezTo>
                  <a:pt x="288" y="871"/>
                  <a:pt x="282" y="874"/>
                  <a:pt x="280" y="877"/>
                </a:cubicBezTo>
                <a:cubicBezTo>
                  <a:pt x="275" y="885"/>
                  <a:pt x="266" y="899"/>
                  <a:pt x="271" y="913"/>
                </a:cubicBezTo>
                <a:cubicBezTo>
                  <a:pt x="273" y="918"/>
                  <a:pt x="274" y="922"/>
                  <a:pt x="276" y="926"/>
                </a:cubicBezTo>
                <a:cubicBezTo>
                  <a:pt x="274" y="930"/>
                  <a:pt x="268" y="931"/>
                  <a:pt x="263" y="929"/>
                </a:cubicBezTo>
                <a:cubicBezTo>
                  <a:pt x="261" y="928"/>
                  <a:pt x="259" y="927"/>
                  <a:pt x="257" y="926"/>
                </a:cubicBezTo>
                <a:cubicBezTo>
                  <a:pt x="249" y="923"/>
                  <a:pt x="245" y="923"/>
                  <a:pt x="236" y="926"/>
                </a:cubicBezTo>
                <a:cubicBezTo>
                  <a:pt x="235" y="926"/>
                  <a:pt x="235" y="926"/>
                  <a:pt x="235" y="926"/>
                </a:cubicBezTo>
                <a:cubicBezTo>
                  <a:pt x="234" y="921"/>
                  <a:pt x="235" y="916"/>
                  <a:pt x="233" y="912"/>
                </a:cubicBezTo>
                <a:cubicBezTo>
                  <a:pt x="232" y="910"/>
                  <a:pt x="229" y="908"/>
                  <a:pt x="227" y="906"/>
                </a:cubicBezTo>
                <a:cubicBezTo>
                  <a:pt x="226" y="904"/>
                  <a:pt x="226" y="902"/>
                  <a:pt x="224" y="900"/>
                </a:cubicBezTo>
                <a:cubicBezTo>
                  <a:pt x="217" y="905"/>
                  <a:pt x="217" y="918"/>
                  <a:pt x="214" y="927"/>
                </a:cubicBezTo>
                <a:cubicBezTo>
                  <a:pt x="211" y="937"/>
                  <a:pt x="202" y="944"/>
                  <a:pt x="189" y="945"/>
                </a:cubicBezTo>
                <a:cubicBezTo>
                  <a:pt x="184" y="950"/>
                  <a:pt x="185" y="954"/>
                  <a:pt x="185" y="954"/>
                </a:cubicBezTo>
                <a:close/>
                <a:moveTo>
                  <a:pt x="586" y="810"/>
                </a:moveTo>
                <a:cubicBezTo>
                  <a:pt x="586" y="811"/>
                  <a:pt x="585" y="814"/>
                  <a:pt x="584" y="817"/>
                </a:cubicBezTo>
                <a:cubicBezTo>
                  <a:pt x="581" y="822"/>
                  <a:pt x="576" y="823"/>
                  <a:pt x="576" y="823"/>
                </a:cubicBezTo>
                <a:lnTo>
                  <a:pt x="586" y="810"/>
                </a:lnTo>
                <a:close/>
                <a:moveTo>
                  <a:pt x="567" y="825"/>
                </a:moveTo>
                <a:cubicBezTo>
                  <a:pt x="569" y="816"/>
                  <a:pt x="580" y="812"/>
                  <a:pt x="580" y="812"/>
                </a:cubicBezTo>
                <a:cubicBezTo>
                  <a:pt x="571" y="824"/>
                  <a:pt x="570" y="824"/>
                  <a:pt x="567" y="825"/>
                </a:cubicBezTo>
                <a:close/>
                <a:moveTo>
                  <a:pt x="580" y="806"/>
                </a:moveTo>
                <a:cubicBezTo>
                  <a:pt x="576" y="808"/>
                  <a:pt x="574" y="809"/>
                  <a:pt x="573" y="811"/>
                </a:cubicBezTo>
                <a:cubicBezTo>
                  <a:pt x="573" y="810"/>
                  <a:pt x="573" y="810"/>
                  <a:pt x="576" y="806"/>
                </a:cubicBezTo>
                <a:cubicBezTo>
                  <a:pt x="580" y="802"/>
                  <a:pt x="588" y="801"/>
                  <a:pt x="588" y="801"/>
                </a:cubicBezTo>
                <a:cubicBezTo>
                  <a:pt x="587" y="802"/>
                  <a:pt x="583" y="805"/>
                  <a:pt x="580" y="806"/>
                </a:cubicBezTo>
                <a:close/>
                <a:moveTo>
                  <a:pt x="578" y="800"/>
                </a:moveTo>
                <a:cubicBezTo>
                  <a:pt x="579" y="799"/>
                  <a:pt x="582" y="795"/>
                  <a:pt x="588" y="793"/>
                </a:cubicBezTo>
                <a:cubicBezTo>
                  <a:pt x="592" y="792"/>
                  <a:pt x="596" y="792"/>
                  <a:pt x="597" y="792"/>
                </a:cubicBezTo>
                <a:cubicBezTo>
                  <a:pt x="597" y="792"/>
                  <a:pt x="593" y="795"/>
                  <a:pt x="589" y="796"/>
                </a:cubicBezTo>
                <a:cubicBezTo>
                  <a:pt x="585" y="797"/>
                  <a:pt x="581" y="797"/>
                  <a:pt x="578" y="800"/>
                </a:cubicBezTo>
                <a:close/>
                <a:moveTo>
                  <a:pt x="598" y="802"/>
                </a:moveTo>
                <a:cubicBezTo>
                  <a:pt x="597" y="810"/>
                  <a:pt x="593" y="813"/>
                  <a:pt x="589" y="815"/>
                </a:cubicBezTo>
                <a:cubicBezTo>
                  <a:pt x="589" y="811"/>
                  <a:pt x="598" y="802"/>
                  <a:pt x="598" y="802"/>
                </a:cubicBezTo>
                <a:close/>
                <a:moveTo>
                  <a:pt x="583" y="933"/>
                </a:moveTo>
                <a:cubicBezTo>
                  <a:pt x="583" y="933"/>
                  <a:pt x="583" y="933"/>
                  <a:pt x="583" y="933"/>
                </a:cubicBezTo>
                <a:cubicBezTo>
                  <a:pt x="583" y="933"/>
                  <a:pt x="583" y="933"/>
                  <a:pt x="583" y="933"/>
                </a:cubicBezTo>
                <a:cubicBezTo>
                  <a:pt x="581" y="927"/>
                  <a:pt x="585" y="925"/>
                  <a:pt x="588" y="922"/>
                </a:cubicBezTo>
                <a:cubicBezTo>
                  <a:pt x="599" y="922"/>
                  <a:pt x="605" y="938"/>
                  <a:pt x="594" y="939"/>
                </a:cubicBezTo>
                <a:cubicBezTo>
                  <a:pt x="593" y="938"/>
                  <a:pt x="593" y="938"/>
                  <a:pt x="593" y="938"/>
                </a:cubicBezTo>
                <a:cubicBezTo>
                  <a:pt x="593" y="936"/>
                  <a:pt x="594" y="934"/>
                  <a:pt x="594" y="932"/>
                </a:cubicBezTo>
                <a:cubicBezTo>
                  <a:pt x="592" y="925"/>
                  <a:pt x="585" y="929"/>
                  <a:pt x="583" y="933"/>
                </a:cubicBezTo>
                <a:close/>
                <a:moveTo>
                  <a:pt x="556" y="933"/>
                </a:moveTo>
                <a:cubicBezTo>
                  <a:pt x="558" y="933"/>
                  <a:pt x="558" y="933"/>
                  <a:pt x="561" y="933"/>
                </a:cubicBezTo>
                <a:cubicBezTo>
                  <a:pt x="563" y="936"/>
                  <a:pt x="566" y="940"/>
                  <a:pt x="568" y="943"/>
                </a:cubicBezTo>
                <a:cubicBezTo>
                  <a:pt x="570" y="945"/>
                  <a:pt x="572" y="945"/>
                  <a:pt x="572" y="947"/>
                </a:cubicBezTo>
                <a:cubicBezTo>
                  <a:pt x="568" y="947"/>
                  <a:pt x="555" y="938"/>
                  <a:pt x="556" y="933"/>
                </a:cubicBezTo>
                <a:close/>
                <a:moveTo>
                  <a:pt x="566" y="951"/>
                </a:moveTo>
                <a:cubicBezTo>
                  <a:pt x="562" y="957"/>
                  <a:pt x="557" y="963"/>
                  <a:pt x="547" y="964"/>
                </a:cubicBezTo>
                <a:cubicBezTo>
                  <a:pt x="545" y="964"/>
                  <a:pt x="544" y="965"/>
                  <a:pt x="543" y="964"/>
                </a:cubicBezTo>
                <a:cubicBezTo>
                  <a:pt x="542" y="964"/>
                  <a:pt x="542" y="964"/>
                  <a:pt x="542" y="964"/>
                </a:cubicBezTo>
                <a:cubicBezTo>
                  <a:pt x="542" y="963"/>
                  <a:pt x="542" y="963"/>
                  <a:pt x="542" y="963"/>
                </a:cubicBezTo>
                <a:cubicBezTo>
                  <a:pt x="550" y="962"/>
                  <a:pt x="556" y="958"/>
                  <a:pt x="559" y="953"/>
                </a:cubicBezTo>
                <a:cubicBezTo>
                  <a:pt x="560" y="951"/>
                  <a:pt x="560" y="949"/>
                  <a:pt x="562" y="948"/>
                </a:cubicBezTo>
                <a:cubicBezTo>
                  <a:pt x="563" y="949"/>
                  <a:pt x="564" y="950"/>
                  <a:pt x="566" y="950"/>
                </a:cubicBezTo>
                <a:cubicBezTo>
                  <a:pt x="566" y="951"/>
                  <a:pt x="566" y="951"/>
                  <a:pt x="566" y="951"/>
                </a:cubicBezTo>
                <a:close/>
                <a:moveTo>
                  <a:pt x="568" y="919"/>
                </a:moveTo>
                <a:cubicBezTo>
                  <a:pt x="567" y="919"/>
                  <a:pt x="567" y="919"/>
                  <a:pt x="567" y="919"/>
                </a:cubicBezTo>
                <a:cubicBezTo>
                  <a:pt x="568" y="917"/>
                  <a:pt x="570" y="916"/>
                  <a:pt x="571" y="915"/>
                </a:cubicBezTo>
                <a:cubicBezTo>
                  <a:pt x="574" y="912"/>
                  <a:pt x="577" y="905"/>
                  <a:pt x="575" y="898"/>
                </a:cubicBezTo>
                <a:cubicBezTo>
                  <a:pt x="573" y="891"/>
                  <a:pt x="562" y="881"/>
                  <a:pt x="552" y="886"/>
                </a:cubicBezTo>
                <a:cubicBezTo>
                  <a:pt x="548" y="887"/>
                  <a:pt x="544" y="893"/>
                  <a:pt x="543" y="897"/>
                </a:cubicBezTo>
                <a:cubicBezTo>
                  <a:pt x="543" y="898"/>
                  <a:pt x="544" y="900"/>
                  <a:pt x="544" y="901"/>
                </a:cubicBezTo>
                <a:cubicBezTo>
                  <a:pt x="544" y="901"/>
                  <a:pt x="544" y="901"/>
                  <a:pt x="544" y="901"/>
                </a:cubicBezTo>
                <a:cubicBezTo>
                  <a:pt x="537" y="899"/>
                  <a:pt x="540" y="886"/>
                  <a:pt x="544" y="883"/>
                </a:cubicBezTo>
                <a:cubicBezTo>
                  <a:pt x="546" y="882"/>
                  <a:pt x="549" y="881"/>
                  <a:pt x="551" y="879"/>
                </a:cubicBezTo>
                <a:cubicBezTo>
                  <a:pt x="566" y="878"/>
                  <a:pt x="574" y="885"/>
                  <a:pt x="579" y="895"/>
                </a:cubicBezTo>
                <a:cubicBezTo>
                  <a:pt x="585" y="906"/>
                  <a:pt x="578" y="918"/>
                  <a:pt x="568" y="919"/>
                </a:cubicBezTo>
                <a:close/>
                <a:moveTo>
                  <a:pt x="581" y="880"/>
                </a:moveTo>
                <a:cubicBezTo>
                  <a:pt x="582" y="878"/>
                  <a:pt x="583" y="876"/>
                  <a:pt x="585" y="875"/>
                </a:cubicBezTo>
                <a:cubicBezTo>
                  <a:pt x="593" y="874"/>
                  <a:pt x="594" y="883"/>
                  <a:pt x="589" y="886"/>
                </a:cubicBezTo>
                <a:cubicBezTo>
                  <a:pt x="585" y="887"/>
                  <a:pt x="581" y="883"/>
                  <a:pt x="581" y="880"/>
                </a:cubicBezTo>
                <a:close/>
                <a:moveTo>
                  <a:pt x="594" y="872"/>
                </a:moveTo>
                <a:cubicBezTo>
                  <a:pt x="591" y="868"/>
                  <a:pt x="591" y="864"/>
                  <a:pt x="595" y="862"/>
                </a:cubicBezTo>
                <a:cubicBezTo>
                  <a:pt x="600" y="861"/>
                  <a:pt x="603" y="864"/>
                  <a:pt x="602" y="869"/>
                </a:cubicBezTo>
                <a:cubicBezTo>
                  <a:pt x="601" y="872"/>
                  <a:pt x="598" y="872"/>
                  <a:pt x="594" y="872"/>
                </a:cubicBezTo>
                <a:close/>
                <a:moveTo>
                  <a:pt x="595" y="900"/>
                </a:moveTo>
                <a:cubicBezTo>
                  <a:pt x="590" y="902"/>
                  <a:pt x="586" y="896"/>
                  <a:pt x="588" y="892"/>
                </a:cubicBezTo>
                <a:cubicBezTo>
                  <a:pt x="589" y="891"/>
                  <a:pt x="590" y="890"/>
                  <a:pt x="591" y="889"/>
                </a:cubicBezTo>
                <a:cubicBezTo>
                  <a:pt x="598" y="888"/>
                  <a:pt x="600" y="897"/>
                  <a:pt x="595" y="900"/>
                </a:cubicBezTo>
                <a:close/>
                <a:moveTo>
                  <a:pt x="600" y="878"/>
                </a:moveTo>
                <a:cubicBezTo>
                  <a:pt x="607" y="877"/>
                  <a:pt x="609" y="884"/>
                  <a:pt x="605" y="888"/>
                </a:cubicBezTo>
                <a:cubicBezTo>
                  <a:pt x="603" y="888"/>
                  <a:pt x="602" y="888"/>
                  <a:pt x="600" y="888"/>
                </a:cubicBezTo>
                <a:cubicBezTo>
                  <a:pt x="595" y="886"/>
                  <a:pt x="598" y="881"/>
                  <a:pt x="600" y="878"/>
                </a:cubicBezTo>
                <a:close/>
                <a:moveTo>
                  <a:pt x="608" y="890"/>
                </a:moveTo>
                <a:cubicBezTo>
                  <a:pt x="609" y="891"/>
                  <a:pt x="610" y="891"/>
                  <a:pt x="611" y="891"/>
                </a:cubicBezTo>
                <a:cubicBezTo>
                  <a:pt x="615" y="892"/>
                  <a:pt x="615" y="901"/>
                  <a:pt x="609" y="900"/>
                </a:cubicBezTo>
                <a:cubicBezTo>
                  <a:pt x="602" y="900"/>
                  <a:pt x="604" y="893"/>
                  <a:pt x="608" y="890"/>
                </a:cubicBezTo>
                <a:close/>
                <a:moveTo>
                  <a:pt x="606" y="868"/>
                </a:moveTo>
                <a:cubicBezTo>
                  <a:pt x="607" y="867"/>
                  <a:pt x="608" y="866"/>
                  <a:pt x="609" y="865"/>
                </a:cubicBezTo>
                <a:cubicBezTo>
                  <a:pt x="615" y="864"/>
                  <a:pt x="618" y="871"/>
                  <a:pt x="614" y="874"/>
                </a:cubicBezTo>
                <a:cubicBezTo>
                  <a:pt x="610" y="877"/>
                  <a:pt x="605" y="873"/>
                  <a:pt x="606" y="868"/>
                </a:cubicBezTo>
                <a:close/>
                <a:moveTo>
                  <a:pt x="620" y="877"/>
                </a:moveTo>
                <a:cubicBezTo>
                  <a:pt x="624" y="877"/>
                  <a:pt x="626" y="880"/>
                  <a:pt x="626" y="884"/>
                </a:cubicBezTo>
                <a:cubicBezTo>
                  <a:pt x="622" y="888"/>
                  <a:pt x="616" y="889"/>
                  <a:pt x="616" y="881"/>
                </a:cubicBezTo>
                <a:cubicBezTo>
                  <a:pt x="617" y="879"/>
                  <a:pt x="618" y="879"/>
                  <a:pt x="620" y="877"/>
                </a:cubicBezTo>
                <a:close/>
                <a:moveTo>
                  <a:pt x="541" y="975"/>
                </a:moveTo>
                <a:cubicBezTo>
                  <a:pt x="537" y="976"/>
                  <a:pt x="522" y="970"/>
                  <a:pt x="518" y="969"/>
                </a:cubicBezTo>
                <a:cubicBezTo>
                  <a:pt x="516" y="969"/>
                  <a:pt x="513" y="968"/>
                  <a:pt x="512" y="967"/>
                </a:cubicBezTo>
                <a:cubicBezTo>
                  <a:pt x="514" y="966"/>
                  <a:pt x="516" y="966"/>
                  <a:pt x="518" y="966"/>
                </a:cubicBezTo>
                <a:cubicBezTo>
                  <a:pt x="526" y="966"/>
                  <a:pt x="538" y="969"/>
                  <a:pt x="541" y="975"/>
                </a:cubicBezTo>
                <a:close/>
                <a:moveTo>
                  <a:pt x="499" y="1021"/>
                </a:moveTo>
                <a:cubicBezTo>
                  <a:pt x="496" y="1018"/>
                  <a:pt x="488" y="1014"/>
                  <a:pt x="487" y="1010"/>
                </a:cubicBezTo>
                <a:cubicBezTo>
                  <a:pt x="495" y="1012"/>
                  <a:pt x="505" y="1018"/>
                  <a:pt x="509" y="1025"/>
                </a:cubicBezTo>
                <a:cubicBezTo>
                  <a:pt x="513" y="1032"/>
                  <a:pt x="509" y="1041"/>
                  <a:pt x="503" y="1043"/>
                </a:cubicBezTo>
                <a:cubicBezTo>
                  <a:pt x="503" y="1041"/>
                  <a:pt x="504" y="1040"/>
                  <a:pt x="505" y="1038"/>
                </a:cubicBezTo>
                <a:cubicBezTo>
                  <a:pt x="506" y="1031"/>
                  <a:pt x="502" y="1024"/>
                  <a:pt x="499" y="1021"/>
                </a:cubicBezTo>
                <a:close/>
                <a:moveTo>
                  <a:pt x="456" y="909"/>
                </a:moveTo>
                <a:cubicBezTo>
                  <a:pt x="454" y="907"/>
                  <a:pt x="448" y="901"/>
                  <a:pt x="447" y="898"/>
                </a:cubicBezTo>
                <a:cubicBezTo>
                  <a:pt x="461" y="899"/>
                  <a:pt x="473" y="919"/>
                  <a:pt x="471" y="935"/>
                </a:cubicBezTo>
                <a:cubicBezTo>
                  <a:pt x="471" y="936"/>
                  <a:pt x="471" y="936"/>
                  <a:pt x="471" y="936"/>
                </a:cubicBezTo>
                <a:cubicBezTo>
                  <a:pt x="470" y="936"/>
                  <a:pt x="470" y="936"/>
                  <a:pt x="470" y="936"/>
                </a:cubicBezTo>
                <a:cubicBezTo>
                  <a:pt x="467" y="925"/>
                  <a:pt x="462" y="917"/>
                  <a:pt x="456" y="909"/>
                </a:cubicBezTo>
                <a:close/>
                <a:moveTo>
                  <a:pt x="458" y="937"/>
                </a:moveTo>
                <a:cubicBezTo>
                  <a:pt x="458" y="937"/>
                  <a:pt x="458" y="937"/>
                  <a:pt x="458" y="937"/>
                </a:cubicBezTo>
                <a:cubicBezTo>
                  <a:pt x="455" y="936"/>
                  <a:pt x="450" y="930"/>
                  <a:pt x="447" y="928"/>
                </a:cubicBezTo>
                <a:cubicBezTo>
                  <a:pt x="438" y="923"/>
                  <a:pt x="426" y="923"/>
                  <a:pt x="420" y="915"/>
                </a:cubicBezTo>
                <a:cubicBezTo>
                  <a:pt x="417" y="910"/>
                  <a:pt x="418" y="903"/>
                  <a:pt x="421" y="899"/>
                </a:cubicBezTo>
                <a:cubicBezTo>
                  <a:pt x="439" y="897"/>
                  <a:pt x="457" y="919"/>
                  <a:pt x="458" y="937"/>
                </a:cubicBezTo>
                <a:close/>
                <a:moveTo>
                  <a:pt x="486" y="965"/>
                </a:moveTo>
                <a:cubicBezTo>
                  <a:pt x="487" y="965"/>
                  <a:pt x="487" y="965"/>
                  <a:pt x="487" y="965"/>
                </a:cubicBezTo>
                <a:cubicBezTo>
                  <a:pt x="498" y="971"/>
                  <a:pt x="497" y="987"/>
                  <a:pt x="481" y="987"/>
                </a:cubicBezTo>
                <a:cubicBezTo>
                  <a:pt x="481" y="987"/>
                  <a:pt x="481" y="987"/>
                  <a:pt x="481" y="986"/>
                </a:cubicBezTo>
                <a:cubicBezTo>
                  <a:pt x="484" y="983"/>
                  <a:pt x="487" y="980"/>
                  <a:pt x="488" y="974"/>
                </a:cubicBezTo>
                <a:cubicBezTo>
                  <a:pt x="487" y="971"/>
                  <a:pt x="487" y="968"/>
                  <a:pt x="486" y="965"/>
                </a:cubicBezTo>
                <a:close/>
                <a:moveTo>
                  <a:pt x="483" y="928"/>
                </a:moveTo>
                <a:cubicBezTo>
                  <a:pt x="483" y="932"/>
                  <a:pt x="482" y="934"/>
                  <a:pt x="480" y="935"/>
                </a:cubicBezTo>
                <a:cubicBezTo>
                  <a:pt x="479" y="934"/>
                  <a:pt x="480" y="922"/>
                  <a:pt x="479" y="917"/>
                </a:cubicBezTo>
                <a:cubicBezTo>
                  <a:pt x="478" y="914"/>
                  <a:pt x="477" y="911"/>
                  <a:pt x="476" y="909"/>
                </a:cubicBezTo>
                <a:cubicBezTo>
                  <a:pt x="475" y="906"/>
                  <a:pt x="472" y="903"/>
                  <a:pt x="471" y="901"/>
                </a:cubicBezTo>
                <a:cubicBezTo>
                  <a:pt x="482" y="904"/>
                  <a:pt x="487" y="916"/>
                  <a:pt x="483" y="928"/>
                </a:cubicBezTo>
                <a:close/>
                <a:moveTo>
                  <a:pt x="474" y="962"/>
                </a:moveTo>
                <a:cubicBezTo>
                  <a:pt x="485" y="964"/>
                  <a:pt x="478" y="986"/>
                  <a:pt x="469" y="983"/>
                </a:cubicBezTo>
                <a:cubicBezTo>
                  <a:pt x="469" y="983"/>
                  <a:pt x="469" y="983"/>
                  <a:pt x="469" y="983"/>
                </a:cubicBezTo>
                <a:cubicBezTo>
                  <a:pt x="469" y="982"/>
                  <a:pt x="469" y="982"/>
                  <a:pt x="469" y="982"/>
                </a:cubicBezTo>
                <a:cubicBezTo>
                  <a:pt x="476" y="979"/>
                  <a:pt x="474" y="971"/>
                  <a:pt x="474" y="962"/>
                </a:cubicBezTo>
                <a:close/>
                <a:moveTo>
                  <a:pt x="478" y="951"/>
                </a:moveTo>
                <a:cubicBezTo>
                  <a:pt x="478" y="952"/>
                  <a:pt x="478" y="952"/>
                  <a:pt x="478" y="952"/>
                </a:cubicBezTo>
                <a:cubicBezTo>
                  <a:pt x="474" y="953"/>
                  <a:pt x="471" y="950"/>
                  <a:pt x="467" y="950"/>
                </a:cubicBezTo>
                <a:cubicBezTo>
                  <a:pt x="467" y="950"/>
                  <a:pt x="467" y="950"/>
                  <a:pt x="467" y="949"/>
                </a:cubicBezTo>
                <a:cubicBezTo>
                  <a:pt x="467" y="949"/>
                  <a:pt x="467" y="949"/>
                  <a:pt x="467" y="949"/>
                </a:cubicBezTo>
                <a:cubicBezTo>
                  <a:pt x="468" y="949"/>
                  <a:pt x="469" y="948"/>
                  <a:pt x="469" y="948"/>
                </a:cubicBezTo>
                <a:cubicBezTo>
                  <a:pt x="474" y="947"/>
                  <a:pt x="476" y="949"/>
                  <a:pt x="478" y="951"/>
                </a:cubicBezTo>
                <a:close/>
                <a:moveTo>
                  <a:pt x="461" y="957"/>
                </a:moveTo>
                <a:cubicBezTo>
                  <a:pt x="469" y="958"/>
                  <a:pt x="469" y="978"/>
                  <a:pt x="459" y="980"/>
                </a:cubicBezTo>
                <a:cubicBezTo>
                  <a:pt x="459" y="980"/>
                  <a:pt x="459" y="980"/>
                  <a:pt x="459" y="980"/>
                </a:cubicBezTo>
                <a:cubicBezTo>
                  <a:pt x="459" y="976"/>
                  <a:pt x="462" y="974"/>
                  <a:pt x="462" y="969"/>
                </a:cubicBezTo>
                <a:cubicBezTo>
                  <a:pt x="463" y="965"/>
                  <a:pt x="461" y="960"/>
                  <a:pt x="461" y="957"/>
                </a:cubicBezTo>
                <a:close/>
                <a:moveTo>
                  <a:pt x="461" y="992"/>
                </a:moveTo>
                <a:cubicBezTo>
                  <a:pt x="464" y="992"/>
                  <a:pt x="464" y="994"/>
                  <a:pt x="466" y="994"/>
                </a:cubicBezTo>
                <a:cubicBezTo>
                  <a:pt x="470" y="995"/>
                  <a:pt x="473" y="995"/>
                  <a:pt x="478" y="994"/>
                </a:cubicBezTo>
                <a:cubicBezTo>
                  <a:pt x="480" y="996"/>
                  <a:pt x="483" y="997"/>
                  <a:pt x="487" y="998"/>
                </a:cubicBezTo>
                <a:cubicBezTo>
                  <a:pt x="487" y="998"/>
                  <a:pt x="487" y="998"/>
                  <a:pt x="487" y="998"/>
                </a:cubicBezTo>
                <a:cubicBezTo>
                  <a:pt x="487" y="999"/>
                  <a:pt x="487" y="999"/>
                  <a:pt x="487" y="999"/>
                </a:cubicBezTo>
                <a:cubicBezTo>
                  <a:pt x="483" y="1003"/>
                  <a:pt x="478" y="1002"/>
                  <a:pt x="474" y="999"/>
                </a:cubicBezTo>
                <a:cubicBezTo>
                  <a:pt x="469" y="1000"/>
                  <a:pt x="465" y="1000"/>
                  <a:pt x="463" y="996"/>
                </a:cubicBezTo>
                <a:cubicBezTo>
                  <a:pt x="462" y="995"/>
                  <a:pt x="461" y="994"/>
                  <a:pt x="461" y="992"/>
                </a:cubicBezTo>
                <a:close/>
                <a:moveTo>
                  <a:pt x="494" y="992"/>
                </a:moveTo>
                <a:cubicBezTo>
                  <a:pt x="495" y="991"/>
                  <a:pt x="497" y="989"/>
                  <a:pt x="498" y="988"/>
                </a:cubicBezTo>
                <a:cubicBezTo>
                  <a:pt x="502" y="984"/>
                  <a:pt x="502" y="977"/>
                  <a:pt x="500" y="970"/>
                </a:cubicBezTo>
                <a:cubicBezTo>
                  <a:pt x="500" y="970"/>
                  <a:pt x="501" y="970"/>
                  <a:pt x="501" y="969"/>
                </a:cubicBezTo>
                <a:cubicBezTo>
                  <a:pt x="505" y="970"/>
                  <a:pt x="508" y="977"/>
                  <a:pt x="507" y="983"/>
                </a:cubicBezTo>
                <a:cubicBezTo>
                  <a:pt x="506" y="989"/>
                  <a:pt x="500" y="992"/>
                  <a:pt x="494" y="992"/>
                </a:cubicBezTo>
                <a:cubicBezTo>
                  <a:pt x="494" y="992"/>
                  <a:pt x="494" y="992"/>
                  <a:pt x="494" y="992"/>
                </a:cubicBezTo>
                <a:close/>
                <a:moveTo>
                  <a:pt x="446" y="965"/>
                </a:moveTo>
                <a:cubicBezTo>
                  <a:pt x="441" y="967"/>
                  <a:pt x="436" y="963"/>
                  <a:pt x="439" y="958"/>
                </a:cubicBezTo>
                <a:cubicBezTo>
                  <a:pt x="439" y="958"/>
                  <a:pt x="440" y="957"/>
                  <a:pt x="441" y="956"/>
                </a:cubicBezTo>
                <a:cubicBezTo>
                  <a:pt x="448" y="955"/>
                  <a:pt x="448" y="961"/>
                  <a:pt x="446" y="965"/>
                </a:cubicBezTo>
                <a:close/>
                <a:moveTo>
                  <a:pt x="386" y="948"/>
                </a:moveTo>
                <a:cubicBezTo>
                  <a:pt x="388" y="942"/>
                  <a:pt x="393" y="939"/>
                  <a:pt x="398" y="936"/>
                </a:cubicBezTo>
                <a:cubicBezTo>
                  <a:pt x="400" y="935"/>
                  <a:pt x="402" y="936"/>
                  <a:pt x="403" y="935"/>
                </a:cubicBezTo>
                <a:cubicBezTo>
                  <a:pt x="415" y="934"/>
                  <a:pt x="424" y="938"/>
                  <a:pt x="430" y="945"/>
                </a:cubicBezTo>
                <a:cubicBezTo>
                  <a:pt x="432" y="946"/>
                  <a:pt x="433" y="948"/>
                  <a:pt x="435" y="950"/>
                </a:cubicBezTo>
                <a:cubicBezTo>
                  <a:pt x="435" y="950"/>
                  <a:pt x="435" y="950"/>
                  <a:pt x="435" y="950"/>
                </a:cubicBezTo>
                <a:cubicBezTo>
                  <a:pt x="422" y="960"/>
                  <a:pt x="396" y="959"/>
                  <a:pt x="386" y="948"/>
                </a:cubicBezTo>
                <a:close/>
                <a:moveTo>
                  <a:pt x="431" y="969"/>
                </a:moveTo>
                <a:cubicBezTo>
                  <a:pt x="426" y="971"/>
                  <a:pt x="421" y="964"/>
                  <a:pt x="427" y="959"/>
                </a:cubicBezTo>
                <a:cubicBezTo>
                  <a:pt x="434" y="958"/>
                  <a:pt x="436" y="966"/>
                  <a:pt x="431" y="969"/>
                </a:cubicBezTo>
                <a:close/>
                <a:moveTo>
                  <a:pt x="416" y="969"/>
                </a:moveTo>
                <a:cubicBezTo>
                  <a:pt x="412" y="970"/>
                  <a:pt x="408" y="969"/>
                  <a:pt x="409" y="965"/>
                </a:cubicBezTo>
                <a:cubicBezTo>
                  <a:pt x="410" y="963"/>
                  <a:pt x="411" y="963"/>
                  <a:pt x="412" y="962"/>
                </a:cubicBezTo>
                <a:cubicBezTo>
                  <a:pt x="414" y="962"/>
                  <a:pt x="415" y="962"/>
                  <a:pt x="416" y="963"/>
                </a:cubicBezTo>
                <a:cubicBezTo>
                  <a:pt x="418" y="965"/>
                  <a:pt x="417" y="967"/>
                  <a:pt x="416" y="969"/>
                </a:cubicBezTo>
                <a:close/>
                <a:moveTo>
                  <a:pt x="400" y="967"/>
                </a:moveTo>
                <a:cubicBezTo>
                  <a:pt x="397" y="968"/>
                  <a:pt x="395" y="968"/>
                  <a:pt x="393" y="967"/>
                </a:cubicBezTo>
                <a:cubicBezTo>
                  <a:pt x="392" y="963"/>
                  <a:pt x="393" y="962"/>
                  <a:pt x="396" y="960"/>
                </a:cubicBezTo>
                <a:cubicBezTo>
                  <a:pt x="398" y="960"/>
                  <a:pt x="400" y="961"/>
                  <a:pt x="401" y="962"/>
                </a:cubicBezTo>
                <a:cubicBezTo>
                  <a:pt x="402" y="964"/>
                  <a:pt x="401" y="966"/>
                  <a:pt x="400" y="967"/>
                </a:cubicBezTo>
                <a:close/>
                <a:moveTo>
                  <a:pt x="381" y="953"/>
                </a:moveTo>
                <a:cubicBezTo>
                  <a:pt x="384" y="953"/>
                  <a:pt x="385" y="954"/>
                  <a:pt x="386" y="956"/>
                </a:cubicBezTo>
                <a:cubicBezTo>
                  <a:pt x="387" y="959"/>
                  <a:pt x="386" y="960"/>
                  <a:pt x="384" y="961"/>
                </a:cubicBezTo>
                <a:cubicBezTo>
                  <a:pt x="383" y="961"/>
                  <a:pt x="382" y="961"/>
                  <a:pt x="382" y="962"/>
                </a:cubicBezTo>
                <a:cubicBezTo>
                  <a:pt x="380" y="960"/>
                  <a:pt x="378" y="960"/>
                  <a:pt x="378" y="957"/>
                </a:cubicBezTo>
                <a:cubicBezTo>
                  <a:pt x="379" y="955"/>
                  <a:pt x="379" y="955"/>
                  <a:pt x="381" y="953"/>
                </a:cubicBezTo>
                <a:close/>
                <a:moveTo>
                  <a:pt x="377" y="946"/>
                </a:moveTo>
                <a:cubicBezTo>
                  <a:pt x="376" y="946"/>
                  <a:pt x="376" y="946"/>
                  <a:pt x="376" y="946"/>
                </a:cubicBezTo>
                <a:cubicBezTo>
                  <a:pt x="376" y="946"/>
                  <a:pt x="376" y="946"/>
                  <a:pt x="376" y="946"/>
                </a:cubicBezTo>
                <a:cubicBezTo>
                  <a:pt x="373" y="940"/>
                  <a:pt x="382" y="938"/>
                  <a:pt x="386" y="936"/>
                </a:cubicBezTo>
                <a:cubicBezTo>
                  <a:pt x="387" y="936"/>
                  <a:pt x="387" y="936"/>
                  <a:pt x="387" y="936"/>
                </a:cubicBezTo>
                <a:cubicBezTo>
                  <a:pt x="388" y="936"/>
                  <a:pt x="388" y="936"/>
                  <a:pt x="388" y="936"/>
                </a:cubicBezTo>
                <a:cubicBezTo>
                  <a:pt x="387" y="938"/>
                  <a:pt x="379" y="945"/>
                  <a:pt x="377" y="946"/>
                </a:cubicBezTo>
                <a:close/>
                <a:moveTo>
                  <a:pt x="327" y="926"/>
                </a:moveTo>
                <a:cubicBezTo>
                  <a:pt x="326" y="924"/>
                  <a:pt x="323" y="923"/>
                  <a:pt x="320" y="922"/>
                </a:cubicBezTo>
                <a:cubicBezTo>
                  <a:pt x="318" y="920"/>
                  <a:pt x="316" y="918"/>
                  <a:pt x="314" y="916"/>
                </a:cubicBezTo>
                <a:cubicBezTo>
                  <a:pt x="309" y="912"/>
                  <a:pt x="302" y="901"/>
                  <a:pt x="306" y="893"/>
                </a:cubicBezTo>
                <a:cubicBezTo>
                  <a:pt x="308" y="888"/>
                  <a:pt x="312" y="886"/>
                  <a:pt x="316" y="882"/>
                </a:cubicBezTo>
                <a:cubicBezTo>
                  <a:pt x="324" y="882"/>
                  <a:pt x="328" y="883"/>
                  <a:pt x="330" y="889"/>
                </a:cubicBezTo>
                <a:cubicBezTo>
                  <a:pt x="335" y="900"/>
                  <a:pt x="326" y="909"/>
                  <a:pt x="330" y="919"/>
                </a:cubicBezTo>
                <a:cubicBezTo>
                  <a:pt x="334" y="929"/>
                  <a:pt x="343" y="941"/>
                  <a:pt x="351" y="946"/>
                </a:cubicBezTo>
                <a:cubicBezTo>
                  <a:pt x="353" y="947"/>
                  <a:pt x="361" y="950"/>
                  <a:pt x="362" y="951"/>
                </a:cubicBezTo>
                <a:cubicBezTo>
                  <a:pt x="362" y="951"/>
                  <a:pt x="362" y="952"/>
                  <a:pt x="362" y="952"/>
                </a:cubicBezTo>
                <a:cubicBezTo>
                  <a:pt x="355" y="953"/>
                  <a:pt x="350" y="954"/>
                  <a:pt x="344" y="956"/>
                </a:cubicBezTo>
                <a:cubicBezTo>
                  <a:pt x="341" y="957"/>
                  <a:pt x="338" y="958"/>
                  <a:pt x="335" y="959"/>
                </a:cubicBezTo>
                <a:cubicBezTo>
                  <a:pt x="334" y="959"/>
                  <a:pt x="334" y="958"/>
                  <a:pt x="334" y="958"/>
                </a:cubicBezTo>
                <a:cubicBezTo>
                  <a:pt x="337" y="947"/>
                  <a:pt x="334" y="934"/>
                  <a:pt x="327" y="926"/>
                </a:cubicBezTo>
                <a:close/>
                <a:moveTo>
                  <a:pt x="293" y="908"/>
                </a:moveTo>
                <a:cubicBezTo>
                  <a:pt x="296" y="916"/>
                  <a:pt x="301" y="923"/>
                  <a:pt x="308" y="926"/>
                </a:cubicBezTo>
                <a:cubicBezTo>
                  <a:pt x="316" y="929"/>
                  <a:pt x="326" y="935"/>
                  <a:pt x="325" y="949"/>
                </a:cubicBezTo>
                <a:cubicBezTo>
                  <a:pt x="325" y="949"/>
                  <a:pt x="325" y="949"/>
                  <a:pt x="325" y="949"/>
                </a:cubicBezTo>
                <a:cubicBezTo>
                  <a:pt x="324" y="949"/>
                  <a:pt x="324" y="949"/>
                  <a:pt x="324" y="949"/>
                </a:cubicBezTo>
                <a:cubicBezTo>
                  <a:pt x="322" y="945"/>
                  <a:pt x="321" y="942"/>
                  <a:pt x="318" y="939"/>
                </a:cubicBezTo>
                <a:cubicBezTo>
                  <a:pt x="315" y="936"/>
                  <a:pt x="309" y="934"/>
                  <a:pt x="305" y="931"/>
                </a:cubicBezTo>
                <a:cubicBezTo>
                  <a:pt x="299" y="928"/>
                  <a:pt x="293" y="922"/>
                  <a:pt x="290" y="917"/>
                </a:cubicBezTo>
                <a:cubicBezTo>
                  <a:pt x="284" y="906"/>
                  <a:pt x="285" y="892"/>
                  <a:pt x="292" y="885"/>
                </a:cubicBezTo>
                <a:cubicBezTo>
                  <a:pt x="296" y="882"/>
                  <a:pt x="299" y="879"/>
                  <a:pt x="305" y="876"/>
                </a:cubicBezTo>
                <a:cubicBezTo>
                  <a:pt x="306" y="876"/>
                  <a:pt x="306" y="876"/>
                  <a:pt x="306" y="876"/>
                </a:cubicBezTo>
                <a:cubicBezTo>
                  <a:pt x="306" y="876"/>
                  <a:pt x="306" y="877"/>
                  <a:pt x="306" y="877"/>
                </a:cubicBezTo>
                <a:cubicBezTo>
                  <a:pt x="301" y="882"/>
                  <a:pt x="296" y="885"/>
                  <a:pt x="293" y="891"/>
                </a:cubicBezTo>
                <a:cubicBezTo>
                  <a:pt x="292" y="894"/>
                  <a:pt x="292" y="896"/>
                  <a:pt x="292" y="899"/>
                </a:cubicBezTo>
                <a:cubicBezTo>
                  <a:pt x="291" y="902"/>
                  <a:pt x="292" y="906"/>
                  <a:pt x="293" y="908"/>
                </a:cubicBezTo>
                <a:close/>
                <a:moveTo>
                  <a:pt x="316" y="963"/>
                </a:moveTo>
                <a:cubicBezTo>
                  <a:pt x="317" y="962"/>
                  <a:pt x="319" y="961"/>
                  <a:pt x="320" y="961"/>
                </a:cubicBezTo>
                <a:cubicBezTo>
                  <a:pt x="323" y="960"/>
                  <a:pt x="324" y="961"/>
                  <a:pt x="326" y="962"/>
                </a:cubicBezTo>
                <a:cubicBezTo>
                  <a:pt x="324" y="965"/>
                  <a:pt x="318" y="966"/>
                  <a:pt x="314" y="968"/>
                </a:cubicBezTo>
                <a:cubicBezTo>
                  <a:pt x="313" y="967"/>
                  <a:pt x="313" y="968"/>
                  <a:pt x="313" y="967"/>
                </a:cubicBezTo>
                <a:cubicBezTo>
                  <a:pt x="314" y="965"/>
                  <a:pt x="315" y="964"/>
                  <a:pt x="316" y="963"/>
                </a:cubicBezTo>
                <a:close/>
                <a:moveTo>
                  <a:pt x="357" y="935"/>
                </a:moveTo>
                <a:cubicBezTo>
                  <a:pt x="346" y="928"/>
                  <a:pt x="343" y="916"/>
                  <a:pt x="339" y="901"/>
                </a:cubicBezTo>
                <a:cubicBezTo>
                  <a:pt x="339" y="898"/>
                  <a:pt x="337" y="889"/>
                  <a:pt x="337" y="886"/>
                </a:cubicBezTo>
                <a:cubicBezTo>
                  <a:pt x="345" y="891"/>
                  <a:pt x="344" y="906"/>
                  <a:pt x="348" y="914"/>
                </a:cubicBezTo>
                <a:cubicBezTo>
                  <a:pt x="352" y="922"/>
                  <a:pt x="357" y="928"/>
                  <a:pt x="365" y="932"/>
                </a:cubicBezTo>
                <a:cubicBezTo>
                  <a:pt x="368" y="933"/>
                  <a:pt x="371" y="934"/>
                  <a:pt x="374" y="935"/>
                </a:cubicBezTo>
                <a:cubicBezTo>
                  <a:pt x="374" y="935"/>
                  <a:pt x="374" y="935"/>
                  <a:pt x="374" y="935"/>
                </a:cubicBezTo>
                <a:cubicBezTo>
                  <a:pt x="373" y="936"/>
                  <a:pt x="372" y="938"/>
                  <a:pt x="371" y="939"/>
                </a:cubicBezTo>
                <a:cubicBezTo>
                  <a:pt x="367" y="941"/>
                  <a:pt x="359" y="936"/>
                  <a:pt x="357" y="935"/>
                </a:cubicBezTo>
                <a:close/>
                <a:moveTo>
                  <a:pt x="196" y="979"/>
                </a:moveTo>
                <a:cubicBezTo>
                  <a:pt x="196" y="978"/>
                  <a:pt x="195" y="978"/>
                  <a:pt x="194" y="977"/>
                </a:cubicBezTo>
                <a:cubicBezTo>
                  <a:pt x="194" y="977"/>
                  <a:pt x="194" y="977"/>
                  <a:pt x="194" y="977"/>
                </a:cubicBezTo>
                <a:cubicBezTo>
                  <a:pt x="195" y="968"/>
                  <a:pt x="197" y="968"/>
                  <a:pt x="204" y="964"/>
                </a:cubicBezTo>
                <a:cubicBezTo>
                  <a:pt x="225" y="963"/>
                  <a:pt x="239" y="984"/>
                  <a:pt x="249" y="997"/>
                </a:cubicBezTo>
                <a:cubicBezTo>
                  <a:pt x="249" y="997"/>
                  <a:pt x="248" y="998"/>
                  <a:pt x="248" y="998"/>
                </a:cubicBezTo>
                <a:cubicBezTo>
                  <a:pt x="243" y="998"/>
                  <a:pt x="240" y="994"/>
                  <a:pt x="237" y="991"/>
                </a:cubicBezTo>
                <a:cubicBezTo>
                  <a:pt x="232" y="986"/>
                  <a:pt x="223" y="976"/>
                  <a:pt x="217" y="972"/>
                </a:cubicBezTo>
                <a:cubicBezTo>
                  <a:pt x="209" y="968"/>
                  <a:pt x="200" y="973"/>
                  <a:pt x="196" y="979"/>
                </a:cubicBezTo>
                <a:close/>
                <a:moveTo>
                  <a:pt x="253" y="1015"/>
                </a:moveTo>
                <a:cubicBezTo>
                  <a:pt x="242" y="1010"/>
                  <a:pt x="231" y="1003"/>
                  <a:pt x="219" y="995"/>
                </a:cubicBezTo>
                <a:cubicBezTo>
                  <a:pt x="220" y="993"/>
                  <a:pt x="221" y="992"/>
                  <a:pt x="223" y="991"/>
                </a:cubicBezTo>
                <a:cubicBezTo>
                  <a:pt x="227" y="989"/>
                  <a:pt x="231" y="992"/>
                  <a:pt x="233" y="994"/>
                </a:cubicBezTo>
                <a:cubicBezTo>
                  <a:pt x="240" y="999"/>
                  <a:pt x="244" y="1012"/>
                  <a:pt x="253" y="1014"/>
                </a:cubicBezTo>
                <a:cubicBezTo>
                  <a:pt x="253" y="1015"/>
                  <a:pt x="253" y="1015"/>
                  <a:pt x="253" y="1015"/>
                </a:cubicBezTo>
                <a:cubicBezTo>
                  <a:pt x="253" y="1015"/>
                  <a:pt x="253" y="1015"/>
                  <a:pt x="253" y="1015"/>
                </a:cubicBezTo>
                <a:close/>
                <a:moveTo>
                  <a:pt x="236" y="966"/>
                </a:moveTo>
                <a:cubicBezTo>
                  <a:pt x="228" y="957"/>
                  <a:pt x="219" y="952"/>
                  <a:pt x="207" y="948"/>
                </a:cubicBezTo>
                <a:cubicBezTo>
                  <a:pt x="206" y="948"/>
                  <a:pt x="207" y="948"/>
                  <a:pt x="206" y="947"/>
                </a:cubicBezTo>
                <a:cubicBezTo>
                  <a:pt x="209" y="943"/>
                  <a:pt x="225" y="941"/>
                  <a:pt x="231" y="942"/>
                </a:cubicBezTo>
                <a:cubicBezTo>
                  <a:pt x="241" y="945"/>
                  <a:pt x="256" y="950"/>
                  <a:pt x="268" y="945"/>
                </a:cubicBezTo>
                <a:cubicBezTo>
                  <a:pt x="275" y="942"/>
                  <a:pt x="279" y="937"/>
                  <a:pt x="282" y="933"/>
                </a:cubicBezTo>
                <a:cubicBezTo>
                  <a:pt x="285" y="933"/>
                  <a:pt x="289" y="937"/>
                  <a:pt x="291" y="938"/>
                </a:cubicBezTo>
                <a:cubicBezTo>
                  <a:pt x="299" y="942"/>
                  <a:pt x="314" y="950"/>
                  <a:pt x="309" y="964"/>
                </a:cubicBezTo>
                <a:cubicBezTo>
                  <a:pt x="307" y="970"/>
                  <a:pt x="297" y="975"/>
                  <a:pt x="292" y="980"/>
                </a:cubicBezTo>
                <a:cubicBezTo>
                  <a:pt x="287" y="984"/>
                  <a:pt x="278" y="995"/>
                  <a:pt x="267" y="993"/>
                </a:cubicBezTo>
                <a:cubicBezTo>
                  <a:pt x="251" y="991"/>
                  <a:pt x="245" y="977"/>
                  <a:pt x="236" y="966"/>
                </a:cubicBezTo>
                <a:close/>
                <a:moveTo>
                  <a:pt x="260" y="1007"/>
                </a:moveTo>
                <a:cubicBezTo>
                  <a:pt x="260" y="1007"/>
                  <a:pt x="260" y="1007"/>
                  <a:pt x="260" y="1007"/>
                </a:cubicBezTo>
                <a:cubicBezTo>
                  <a:pt x="258" y="1003"/>
                  <a:pt x="265" y="1000"/>
                  <a:pt x="268" y="999"/>
                </a:cubicBezTo>
                <a:cubicBezTo>
                  <a:pt x="271" y="998"/>
                  <a:pt x="271" y="998"/>
                  <a:pt x="271" y="998"/>
                </a:cubicBezTo>
                <a:cubicBezTo>
                  <a:pt x="271" y="998"/>
                  <a:pt x="271" y="999"/>
                  <a:pt x="271" y="999"/>
                </a:cubicBezTo>
                <a:cubicBezTo>
                  <a:pt x="269" y="1002"/>
                  <a:pt x="265" y="1006"/>
                  <a:pt x="260" y="1007"/>
                </a:cubicBezTo>
                <a:close/>
                <a:moveTo>
                  <a:pt x="273" y="1025"/>
                </a:moveTo>
                <a:cubicBezTo>
                  <a:pt x="270" y="1024"/>
                  <a:pt x="271" y="1020"/>
                  <a:pt x="272" y="1017"/>
                </a:cubicBezTo>
                <a:cubicBezTo>
                  <a:pt x="274" y="1011"/>
                  <a:pt x="280" y="1008"/>
                  <a:pt x="285" y="1004"/>
                </a:cubicBezTo>
                <a:cubicBezTo>
                  <a:pt x="287" y="1004"/>
                  <a:pt x="289" y="1003"/>
                  <a:pt x="290" y="1004"/>
                </a:cubicBezTo>
                <a:cubicBezTo>
                  <a:pt x="292" y="1005"/>
                  <a:pt x="294" y="1011"/>
                  <a:pt x="292" y="1014"/>
                </a:cubicBezTo>
                <a:cubicBezTo>
                  <a:pt x="290" y="1019"/>
                  <a:pt x="281" y="1030"/>
                  <a:pt x="273" y="1025"/>
                </a:cubicBezTo>
                <a:close/>
                <a:moveTo>
                  <a:pt x="296" y="1032"/>
                </a:moveTo>
                <a:cubicBezTo>
                  <a:pt x="295" y="1032"/>
                  <a:pt x="293" y="1033"/>
                  <a:pt x="292" y="1034"/>
                </a:cubicBezTo>
                <a:cubicBezTo>
                  <a:pt x="290" y="1033"/>
                  <a:pt x="287" y="1033"/>
                  <a:pt x="285" y="1032"/>
                </a:cubicBezTo>
                <a:cubicBezTo>
                  <a:pt x="286" y="1031"/>
                  <a:pt x="287" y="1031"/>
                  <a:pt x="288" y="1030"/>
                </a:cubicBezTo>
                <a:cubicBezTo>
                  <a:pt x="292" y="1028"/>
                  <a:pt x="295" y="1023"/>
                  <a:pt x="298" y="1019"/>
                </a:cubicBezTo>
                <a:cubicBezTo>
                  <a:pt x="304" y="1012"/>
                  <a:pt x="310" y="1005"/>
                  <a:pt x="317" y="999"/>
                </a:cubicBezTo>
                <a:cubicBezTo>
                  <a:pt x="338" y="983"/>
                  <a:pt x="379" y="970"/>
                  <a:pt x="416" y="973"/>
                </a:cubicBezTo>
                <a:cubicBezTo>
                  <a:pt x="426" y="974"/>
                  <a:pt x="438" y="973"/>
                  <a:pt x="447" y="976"/>
                </a:cubicBezTo>
                <a:cubicBezTo>
                  <a:pt x="448" y="976"/>
                  <a:pt x="448" y="978"/>
                  <a:pt x="449" y="979"/>
                </a:cubicBezTo>
                <a:cubicBezTo>
                  <a:pt x="449" y="980"/>
                  <a:pt x="449" y="980"/>
                  <a:pt x="449" y="980"/>
                </a:cubicBezTo>
                <a:cubicBezTo>
                  <a:pt x="443" y="980"/>
                  <a:pt x="437" y="979"/>
                  <a:pt x="430" y="979"/>
                </a:cubicBezTo>
                <a:cubicBezTo>
                  <a:pt x="425" y="979"/>
                  <a:pt x="419" y="979"/>
                  <a:pt x="413" y="979"/>
                </a:cubicBezTo>
                <a:cubicBezTo>
                  <a:pt x="400" y="978"/>
                  <a:pt x="377" y="980"/>
                  <a:pt x="365" y="983"/>
                </a:cubicBezTo>
                <a:cubicBezTo>
                  <a:pt x="351" y="988"/>
                  <a:pt x="338" y="993"/>
                  <a:pt x="327" y="1000"/>
                </a:cubicBezTo>
                <a:cubicBezTo>
                  <a:pt x="323" y="1003"/>
                  <a:pt x="318" y="1005"/>
                  <a:pt x="315" y="1008"/>
                </a:cubicBezTo>
                <a:cubicBezTo>
                  <a:pt x="308" y="1015"/>
                  <a:pt x="303" y="1025"/>
                  <a:pt x="296" y="1032"/>
                </a:cubicBezTo>
                <a:close/>
                <a:moveTo>
                  <a:pt x="424" y="987"/>
                </a:moveTo>
                <a:cubicBezTo>
                  <a:pt x="424" y="986"/>
                  <a:pt x="424" y="986"/>
                  <a:pt x="424" y="986"/>
                </a:cubicBezTo>
                <a:cubicBezTo>
                  <a:pt x="432" y="986"/>
                  <a:pt x="439" y="988"/>
                  <a:pt x="447" y="988"/>
                </a:cubicBezTo>
                <a:cubicBezTo>
                  <a:pt x="447" y="988"/>
                  <a:pt x="447" y="988"/>
                  <a:pt x="447" y="989"/>
                </a:cubicBezTo>
                <a:cubicBezTo>
                  <a:pt x="446" y="991"/>
                  <a:pt x="444" y="992"/>
                  <a:pt x="441" y="993"/>
                </a:cubicBezTo>
                <a:cubicBezTo>
                  <a:pt x="433" y="995"/>
                  <a:pt x="429" y="991"/>
                  <a:pt x="424" y="987"/>
                </a:cubicBezTo>
                <a:close/>
                <a:moveTo>
                  <a:pt x="438" y="999"/>
                </a:moveTo>
                <a:cubicBezTo>
                  <a:pt x="428" y="1006"/>
                  <a:pt x="410" y="997"/>
                  <a:pt x="408" y="988"/>
                </a:cubicBezTo>
                <a:cubicBezTo>
                  <a:pt x="408" y="988"/>
                  <a:pt x="408" y="988"/>
                  <a:pt x="409" y="988"/>
                </a:cubicBezTo>
                <a:cubicBezTo>
                  <a:pt x="410" y="988"/>
                  <a:pt x="412" y="988"/>
                  <a:pt x="414" y="988"/>
                </a:cubicBezTo>
                <a:cubicBezTo>
                  <a:pt x="417" y="989"/>
                  <a:pt x="421" y="994"/>
                  <a:pt x="424" y="996"/>
                </a:cubicBezTo>
                <a:cubicBezTo>
                  <a:pt x="428" y="998"/>
                  <a:pt x="434" y="997"/>
                  <a:pt x="437" y="999"/>
                </a:cubicBezTo>
                <a:lnTo>
                  <a:pt x="438" y="999"/>
                </a:lnTo>
                <a:close/>
                <a:moveTo>
                  <a:pt x="368" y="1058"/>
                </a:moveTo>
                <a:cubicBezTo>
                  <a:pt x="360" y="1057"/>
                  <a:pt x="355" y="1053"/>
                  <a:pt x="348" y="1051"/>
                </a:cubicBezTo>
                <a:cubicBezTo>
                  <a:pt x="348" y="1050"/>
                  <a:pt x="348" y="1050"/>
                  <a:pt x="348" y="1050"/>
                </a:cubicBezTo>
                <a:cubicBezTo>
                  <a:pt x="349" y="1050"/>
                  <a:pt x="349" y="1050"/>
                  <a:pt x="349" y="1050"/>
                </a:cubicBezTo>
                <a:cubicBezTo>
                  <a:pt x="357" y="1052"/>
                  <a:pt x="365" y="1054"/>
                  <a:pt x="373" y="1056"/>
                </a:cubicBezTo>
                <a:cubicBezTo>
                  <a:pt x="373" y="1056"/>
                  <a:pt x="373" y="1056"/>
                  <a:pt x="374" y="1056"/>
                </a:cubicBezTo>
                <a:cubicBezTo>
                  <a:pt x="374" y="1049"/>
                  <a:pt x="372" y="1040"/>
                  <a:pt x="374" y="1034"/>
                </a:cubicBezTo>
                <a:cubicBezTo>
                  <a:pt x="375" y="1034"/>
                  <a:pt x="375" y="1034"/>
                  <a:pt x="375" y="1034"/>
                </a:cubicBezTo>
                <a:cubicBezTo>
                  <a:pt x="376" y="1040"/>
                  <a:pt x="377" y="1046"/>
                  <a:pt x="378" y="1052"/>
                </a:cubicBezTo>
                <a:cubicBezTo>
                  <a:pt x="380" y="1053"/>
                  <a:pt x="383" y="1052"/>
                  <a:pt x="386" y="1051"/>
                </a:cubicBezTo>
                <a:cubicBezTo>
                  <a:pt x="394" y="1051"/>
                  <a:pt x="401" y="1050"/>
                  <a:pt x="407" y="1048"/>
                </a:cubicBezTo>
                <a:cubicBezTo>
                  <a:pt x="408" y="1048"/>
                  <a:pt x="408" y="1048"/>
                  <a:pt x="408" y="1049"/>
                </a:cubicBezTo>
                <a:cubicBezTo>
                  <a:pt x="397" y="1055"/>
                  <a:pt x="382" y="1061"/>
                  <a:pt x="368" y="1058"/>
                </a:cubicBezTo>
                <a:close/>
                <a:moveTo>
                  <a:pt x="407" y="1064"/>
                </a:moveTo>
                <a:cubicBezTo>
                  <a:pt x="409" y="1063"/>
                  <a:pt x="411" y="1062"/>
                  <a:pt x="412" y="1061"/>
                </a:cubicBezTo>
                <a:cubicBezTo>
                  <a:pt x="419" y="1057"/>
                  <a:pt x="423" y="1051"/>
                  <a:pt x="424" y="1042"/>
                </a:cubicBezTo>
                <a:cubicBezTo>
                  <a:pt x="425" y="1040"/>
                  <a:pt x="427" y="1037"/>
                  <a:pt x="426" y="1034"/>
                </a:cubicBezTo>
                <a:cubicBezTo>
                  <a:pt x="424" y="1033"/>
                  <a:pt x="420" y="1036"/>
                  <a:pt x="418" y="1036"/>
                </a:cubicBezTo>
                <a:cubicBezTo>
                  <a:pt x="406" y="1035"/>
                  <a:pt x="397" y="1035"/>
                  <a:pt x="389" y="1041"/>
                </a:cubicBezTo>
                <a:cubicBezTo>
                  <a:pt x="389" y="1041"/>
                  <a:pt x="388" y="1041"/>
                  <a:pt x="388" y="1041"/>
                </a:cubicBezTo>
                <a:cubicBezTo>
                  <a:pt x="387" y="1036"/>
                  <a:pt x="387" y="1031"/>
                  <a:pt x="386" y="1027"/>
                </a:cubicBezTo>
                <a:cubicBezTo>
                  <a:pt x="384" y="1024"/>
                  <a:pt x="380" y="1021"/>
                  <a:pt x="378" y="1019"/>
                </a:cubicBezTo>
                <a:cubicBezTo>
                  <a:pt x="376" y="1017"/>
                  <a:pt x="376" y="1014"/>
                  <a:pt x="374" y="1013"/>
                </a:cubicBezTo>
                <a:cubicBezTo>
                  <a:pt x="368" y="1018"/>
                  <a:pt x="364" y="1024"/>
                  <a:pt x="362" y="1032"/>
                </a:cubicBezTo>
                <a:cubicBezTo>
                  <a:pt x="361" y="1035"/>
                  <a:pt x="362" y="1039"/>
                  <a:pt x="361" y="1042"/>
                </a:cubicBezTo>
                <a:cubicBezTo>
                  <a:pt x="361" y="1042"/>
                  <a:pt x="361" y="1042"/>
                  <a:pt x="361" y="1042"/>
                </a:cubicBezTo>
                <a:cubicBezTo>
                  <a:pt x="356" y="1041"/>
                  <a:pt x="352" y="1038"/>
                  <a:pt x="347" y="1037"/>
                </a:cubicBezTo>
                <a:cubicBezTo>
                  <a:pt x="343" y="1036"/>
                  <a:pt x="339" y="1037"/>
                  <a:pt x="334" y="1036"/>
                </a:cubicBezTo>
                <a:cubicBezTo>
                  <a:pt x="331" y="1036"/>
                  <a:pt x="326" y="1035"/>
                  <a:pt x="324" y="1036"/>
                </a:cubicBezTo>
                <a:cubicBezTo>
                  <a:pt x="324" y="1036"/>
                  <a:pt x="324" y="1037"/>
                  <a:pt x="324" y="1037"/>
                </a:cubicBezTo>
                <a:cubicBezTo>
                  <a:pt x="325" y="1041"/>
                  <a:pt x="327" y="1045"/>
                  <a:pt x="329" y="1048"/>
                </a:cubicBezTo>
                <a:cubicBezTo>
                  <a:pt x="321" y="1046"/>
                  <a:pt x="312" y="1043"/>
                  <a:pt x="303" y="1039"/>
                </a:cubicBezTo>
                <a:cubicBezTo>
                  <a:pt x="308" y="1034"/>
                  <a:pt x="311" y="1029"/>
                  <a:pt x="316" y="1025"/>
                </a:cubicBezTo>
                <a:cubicBezTo>
                  <a:pt x="318" y="1023"/>
                  <a:pt x="319" y="1021"/>
                  <a:pt x="321" y="1019"/>
                </a:cubicBezTo>
                <a:cubicBezTo>
                  <a:pt x="326" y="1014"/>
                  <a:pt x="331" y="1010"/>
                  <a:pt x="337" y="1006"/>
                </a:cubicBezTo>
                <a:cubicBezTo>
                  <a:pt x="343" y="1001"/>
                  <a:pt x="357" y="995"/>
                  <a:pt x="365" y="993"/>
                </a:cubicBezTo>
                <a:cubicBezTo>
                  <a:pt x="370" y="991"/>
                  <a:pt x="373" y="990"/>
                  <a:pt x="377" y="989"/>
                </a:cubicBezTo>
                <a:cubicBezTo>
                  <a:pt x="380" y="989"/>
                  <a:pt x="382" y="988"/>
                  <a:pt x="385" y="988"/>
                </a:cubicBezTo>
                <a:cubicBezTo>
                  <a:pt x="389" y="987"/>
                  <a:pt x="394" y="987"/>
                  <a:pt x="398" y="987"/>
                </a:cubicBezTo>
                <a:cubicBezTo>
                  <a:pt x="400" y="991"/>
                  <a:pt x="401" y="994"/>
                  <a:pt x="403" y="997"/>
                </a:cubicBezTo>
                <a:cubicBezTo>
                  <a:pt x="409" y="1006"/>
                  <a:pt x="417" y="1012"/>
                  <a:pt x="430" y="1013"/>
                </a:cubicBezTo>
                <a:cubicBezTo>
                  <a:pt x="434" y="1013"/>
                  <a:pt x="438" y="1010"/>
                  <a:pt x="441" y="1010"/>
                </a:cubicBezTo>
                <a:cubicBezTo>
                  <a:pt x="441" y="1010"/>
                  <a:pt x="441" y="1010"/>
                  <a:pt x="441" y="1010"/>
                </a:cubicBezTo>
                <a:cubicBezTo>
                  <a:pt x="438" y="1033"/>
                  <a:pt x="444" y="1048"/>
                  <a:pt x="460" y="1057"/>
                </a:cubicBezTo>
                <a:cubicBezTo>
                  <a:pt x="460" y="1057"/>
                  <a:pt x="466" y="1059"/>
                  <a:pt x="471" y="1060"/>
                </a:cubicBezTo>
                <a:cubicBezTo>
                  <a:pt x="446" y="1064"/>
                  <a:pt x="424" y="1065"/>
                  <a:pt x="407" y="1064"/>
                </a:cubicBezTo>
                <a:close/>
                <a:moveTo>
                  <a:pt x="471" y="1050"/>
                </a:moveTo>
                <a:cubicBezTo>
                  <a:pt x="464" y="1053"/>
                  <a:pt x="458" y="1047"/>
                  <a:pt x="455" y="1044"/>
                </a:cubicBezTo>
                <a:cubicBezTo>
                  <a:pt x="444" y="1030"/>
                  <a:pt x="445" y="1013"/>
                  <a:pt x="456" y="1000"/>
                </a:cubicBezTo>
                <a:cubicBezTo>
                  <a:pt x="457" y="1000"/>
                  <a:pt x="457" y="1000"/>
                  <a:pt x="457" y="1000"/>
                </a:cubicBezTo>
                <a:cubicBezTo>
                  <a:pt x="457" y="1001"/>
                  <a:pt x="457" y="1003"/>
                  <a:pt x="456" y="1005"/>
                </a:cubicBezTo>
                <a:cubicBezTo>
                  <a:pt x="456" y="1009"/>
                  <a:pt x="457" y="1013"/>
                  <a:pt x="459" y="1016"/>
                </a:cubicBezTo>
                <a:cubicBezTo>
                  <a:pt x="461" y="1022"/>
                  <a:pt x="465" y="1024"/>
                  <a:pt x="468" y="1028"/>
                </a:cubicBezTo>
                <a:cubicBezTo>
                  <a:pt x="471" y="1031"/>
                  <a:pt x="472" y="1035"/>
                  <a:pt x="474" y="1038"/>
                </a:cubicBezTo>
                <a:cubicBezTo>
                  <a:pt x="475" y="1042"/>
                  <a:pt x="475" y="1049"/>
                  <a:pt x="471" y="1050"/>
                </a:cubicBezTo>
                <a:close/>
                <a:moveTo>
                  <a:pt x="475" y="1017"/>
                </a:moveTo>
                <a:cubicBezTo>
                  <a:pt x="473" y="1015"/>
                  <a:pt x="472" y="1013"/>
                  <a:pt x="470" y="1011"/>
                </a:cubicBezTo>
                <a:cubicBezTo>
                  <a:pt x="470" y="1011"/>
                  <a:pt x="471" y="1011"/>
                  <a:pt x="471" y="1010"/>
                </a:cubicBezTo>
                <a:cubicBezTo>
                  <a:pt x="478" y="1012"/>
                  <a:pt x="489" y="1020"/>
                  <a:pt x="493" y="1027"/>
                </a:cubicBezTo>
                <a:cubicBezTo>
                  <a:pt x="496" y="1034"/>
                  <a:pt x="494" y="1041"/>
                  <a:pt x="489" y="1045"/>
                </a:cubicBezTo>
                <a:cubicBezTo>
                  <a:pt x="488" y="1044"/>
                  <a:pt x="489" y="1041"/>
                  <a:pt x="489" y="1039"/>
                </a:cubicBezTo>
                <a:cubicBezTo>
                  <a:pt x="490" y="1036"/>
                  <a:pt x="488" y="1032"/>
                  <a:pt x="487" y="1030"/>
                </a:cubicBezTo>
                <a:cubicBezTo>
                  <a:pt x="485" y="1024"/>
                  <a:pt x="479" y="1021"/>
                  <a:pt x="475" y="1017"/>
                </a:cubicBezTo>
                <a:close/>
                <a:moveTo>
                  <a:pt x="484" y="1058"/>
                </a:moveTo>
                <a:cubicBezTo>
                  <a:pt x="491" y="1055"/>
                  <a:pt x="498" y="1049"/>
                  <a:pt x="514" y="1050"/>
                </a:cubicBezTo>
                <a:cubicBezTo>
                  <a:pt x="503" y="1053"/>
                  <a:pt x="493" y="1056"/>
                  <a:pt x="484" y="1058"/>
                </a:cubicBezTo>
                <a:close/>
                <a:moveTo>
                  <a:pt x="517" y="1049"/>
                </a:moveTo>
                <a:cubicBezTo>
                  <a:pt x="519" y="1046"/>
                  <a:pt x="521" y="1041"/>
                  <a:pt x="522" y="1039"/>
                </a:cubicBezTo>
                <a:cubicBezTo>
                  <a:pt x="524" y="1035"/>
                  <a:pt x="525" y="1028"/>
                  <a:pt x="522" y="1022"/>
                </a:cubicBezTo>
                <a:cubicBezTo>
                  <a:pt x="518" y="1011"/>
                  <a:pt x="505" y="1009"/>
                  <a:pt x="497" y="1001"/>
                </a:cubicBezTo>
                <a:cubicBezTo>
                  <a:pt x="498" y="1001"/>
                  <a:pt x="498" y="1001"/>
                  <a:pt x="498" y="1000"/>
                </a:cubicBezTo>
                <a:cubicBezTo>
                  <a:pt x="502" y="1001"/>
                  <a:pt x="506" y="1002"/>
                  <a:pt x="510" y="1003"/>
                </a:cubicBezTo>
                <a:cubicBezTo>
                  <a:pt x="514" y="1003"/>
                  <a:pt x="519" y="1003"/>
                  <a:pt x="523" y="1004"/>
                </a:cubicBezTo>
                <a:cubicBezTo>
                  <a:pt x="528" y="1005"/>
                  <a:pt x="532" y="1006"/>
                  <a:pt x="536" y="1007"/>
                </a:cubicBezTo>
                <a:cubicBezTo>
                  <a:pt x="546" y="1009"/>
                  <a:pt x="553" y="1008"/>
                  <a:pt x="563" y="1009"/>
                </a:cubicBezTo>
                <a:cubicBezTo>
                  <a:pt x="571" y="1010"/>
                  <a:pt x="579" y="1011"/>
                  <a:pt x="587" y="1012"/>
                </a:cubicBezTo>
                <a:cubicBezTo>
                  <a:pt x="588" y="1012"/>
                  <a:pt x="589" y="1012"/>
                  <a:pt x="590" y="1011"/>
                </a:cubicBezTo>
                <a:cubicBezTo>
                  <a:pt x="565" y="1029"/>
                  <a:pt x="540" y="1041"/>
                  <a:pt x="517" y="1049"/>
                </a:cubicBezTo>
                <a:close/>
                <a:moveTo>
                  <a:pt x="611" y="995"/>
                </a:moveTo>
                <a:cubicBezTo>
                  <a:pt x="609" y="997"/>
                  <a:pt x="608" y="998"/>
                  <a:pt x="607" y="999"/>
                </a:cubicBezTo>
                <a:cubicBezTo>
                  <a:pt x="589" y="1003"/>
                  <a:pt x="567" y="1006"/>
                  <a:pt x="552" y="1003"/>
                </a:cubicBezTo>
                <a:cubicBezTo>
                  <a:pt x="543" y="1001"/>
                  <a:pt x="534" y="1000"/>
                  <a:pt x="524" y="997"/>
                </a:cubicBezTo>
                <a:cubicBezTo>
                  <a:pt x="520" y="996"/>
                  <a:pt x="514" y="994"/>
                  <a:pt x="509" y="994"/>
                </a:cubicBezTo>
                <a:cubicBezTo>
                  <a:pt x="509" y="993"/>
                  <a:pt x="509" y="993"/>
                  <a:pt x="509" y="993"/>
                </a:cubicBezTo>
                <a:cubicBezTo>
                  <a:pt x="510" y="991"/>
                  <a:pt x="511" y="990"/>
                  <a:pt x="513" y="988"/>
                </a:cubicBezTo>
                <a:cubicBezTo>
                  <a:pt x="513" y="988"/>
                  <a:pt x="523" y="990"/>
                  <a:pt x="525" y="991"/>
                </a:cubicBezTo>
                <a:cubicBezTo>
                  <a:pt x="536" y="993"/>
                  <a:pt x="548" y="995"/>
                  <a:pt x="559" y="997"/>
                </a:cubicBezTo>
                <a:cubicBezTo>
                  <a:pt x="566" y="998"/>
                  <a:pt x="577" y="998"/>
                  <a:pt x="583" y="996"/>
                </a:cubicBezTo>
                <a:cubicBezTo>
                  <a:pt x="591" y="995"/>
                  <a:pt x="598" y="995"/>
                  <a:pt x="605" y="993"/>
                </a:cubicBezTo>
                <a:cubicBezTo>
                  <a:pt x="610" y="992"/>
                  <a:pt x="615" y="990"/>
                  <a:pt x="619" y="988"/>
                </a:cubicBezTo>
                <a:cubicBezTo>
                  <a:pt x="617" y="991"/>
                  <a:pt x="614" y="993"/>
                  <a:pt x="611" y="995"/>
                </a:cubicBezTo>
                <a:close/>
                <a:moveTo>
                  <a:pt x="623" y="953"/>
                </a:moveTo>
                <a:cubicBezTo>
                  <a:pt x="620" y="966"/>
                  <a:pt x="610" y="969"/>
                  <a:pt x="598" y="974"/>
                </a:cubicBezTo>
                <a:cubicBezTo>
                  <a:pt x="594" y="976"/>
                  <a:pt x="588" y="979"/>
                  <a:pt x="582" y="978"/>
                </a:cubicBezTo>
                <a:cubicBezTo>
                  <a:pt x="578" y="978"/>
                  <a:pt x="574" y="978"/>
                  <a:pt x="569" y="978"/>
                </a:cubicBezTo>
                <a:cubicBezTo>
                  <a:pt x="566" y="977"/>
                  <a:pt x="562" y="976"/>
                  <a:pt x="558" y="975"/>
                </a:cubicBezTo>
                <a:cubicBezTo>
                  <a:pt x="558" y="974"/>
                  <a:pt x="558" y="974"/>
                  <a:pt x="558" y="974"/>
                </a:cubicBezTo>
                <a:cubicBezTo>
                  <a:pt x="558" y="974"/>
                  <a:pt x="558" y="974"/>
                  <a:pt x="558" y="973"/>
                </a:cubicBezTo>
                <a:cubicBezTo>
                  <a:pt x="565" y="971"/>
                  <a:pt x="573" y="967"/>
                  <a:pt x="576" y="961"/>
                </a:cubicBezTo>
                <a:cubicBezTo>
                  <a:pt x="578" y="959"/>
                  <a:pt x="580" y="956"/>
                  <a:pt x="582" y="954"/>
                </a:cubicBezTo>
                <a:cubicBezTo>
                  <a:pt x="591" y="956"/>
                  <a:pt x="603" y="954"/>
                  <a:pt x="610" y="950"/>
                </a:cubicBezTo>
                <a:cubicBezTo>
                  <a:pt x="612" y="949"/>
                  <a:pt x="613" y="947"/>
                  <a:pt x="614" y="946"/>
                </a:cubicBezTo>
                <a:cubicBezTo>
                  <a:pt x="616" y="945"/>
                  <a:pt x="617" y="945"/>
                  <a:pt x="618" y="944"/>
                </a:cubicBezTo>
                <a:cubicBezTo>
                  <a:pt x="621" y="944"/>
                  <a:pt x="622" y="946"/>
                  <a:pt x="624" y="946"/>
                </a:cubicBezTo>
                <a:cubicBezTo>
                  <a:pt x="624" y="949"/>
                  <a:pt x="623" y="951"/>
                  <a:pt x="623" y="953"/>
                </a:cubicBezTo>
                <a:close/>
                <a:moveTo>
                  <a:pt x="620" y="916"/>
                </a:moveTo>
                <a:cubicBezTo>
                  <a:pt x="621" y="918"/>
                  <a:pt x="621" y="921"/>
                  <a:pt x="622" y="923"/>
                </a:cubicBezTo>
                <a:cubicBezTo>
                  <a:pt x="622" y="923"/>
                  <a:pt x="622" y="923"/>
                  <a:pt x="622" y="923"/>
                </a:cubicBezTo>
                <a:cubicBezTo>
                  <a:pt x="622" y="923"/>
                  <a:pt x="622" y="923"/>
                  <a:pt x="621" y="923"/>
                </a:cubicBezTo>
                <a:cubicBezTo>
                  <a:pt x="616" y="921"/>
                  <a:pt x="612" y="912"/>
                  <a:pt x="616" y="904"/>
                </a:cubicBezTo>
                <a:cubicBezTo>
                  <a:pt x="617" y="902"/>
                  <a:pt x="622" y="896"/>
                  <a:pt x="624" y="895"/>
                </a:cubicBezTo>
                <a:cubicBezTo>
                  <a:pt x="626" y="895"/>
                  <a:pt x="628" y="894"/>
                  <a:pt x="630" y="893"/>
                </a:cubicBezTo>
                <a:cubicBezTo>
                  <a:pt x="646" y="892"/>
                  <a:pt x="664" y="909"/>
                  <a:pt x="649" y="921"/>
                </a:cubicBezTo>
                <a:cubicBezTo>
                  <a:pt x="648" y="921"/>
                  <a:pt x="648" y="921"/>
                  <a:pt x="648" y="921"/>
                </a:cubicBezTo>
                <a:cubicBezTo>
                  <a:pt x="648" y="920"/>
                  <a:pt x="648" y="920"/>
                  <a:pt x="648" y="920"/>
                </a:cubicBezTo>
                <a:cubicBezTo>
                  <a:pt x="656" y="907"/>
                  <a:pt x="643" y="893"/>
                  <a:pt x="628" y="899"/>
                </a:cubicBezTo>
                <a:cubicBezTo>
                  <a:pt x="623" y="901"/>
                  <a:pt x="618" y="908"/>
                  <a:pt x="620" y="916"/>
                </a:cubicBezTo>
                <a:close/>
                <a:moveTo>
                  <a:pt x="632" y="946"/>
                </a:moveTo>
                <a:cubicBezTo>
                  <a:pt x="632" y="945"/>
                  <a:pt x="632" y="945"/>
                  <a:pt x="632" y="945"/>
                </a:cubicBezTo>
                <a:cubicBezTo>
                  <a:pt x="635" y="946"/>
                  <a:pt x="638" y="946"/>
                  <a:pt x="640" y="947"/>
                </a:cubicBezTo>
                <a:cubicBezTo>
                  <a:pt x="646" y="947"/>
                  <a:pt x="655" y="946"/>
                  <a:pt x="659" y="944"/>
                </a:cubicBezTo>
                <a:cubicBezTo>
                  <a:pt x="660" y="944"/>
                  <a:pt x="660" y="944"/>
                  <a:pt x="660" y="944"/>
                </a:cubicBezTo>
                <a:cubicBezTo>
                  <a:pt x="660" y="944"/>
                  <a:pt x="660" y="944"/>
                  <a:pt x="660" y="944"/>
                </a:cubicBezTo>
                <a:cubicBezTo>
                  <a:pt x="655" y="953"/>
                  <a:pt x="637" y="958"/>
                  <a:pt x="632" y="946"/>
                </a:cubicBezTo>
                <a:close/>
                <a:moveTo>
                  <a:pt x="683" y="907"/>
                </a:moveTo>
                <a:cubicBezTo>
                  <a:pt x="680" y="897"/>
                  <a:pt x="673" y="891"/>
                  <a:pt x="664" y="887"/>
                </a:cubicBezTo>
                <a:cubicBezTo>
                  <a:pt x="664" y="879"/>
                  <a:pt x="663" y="872"/>
                  <a:pt x="658" y="869"/>
                </a:cubicBezTo>
                <a:cubicBezTo>
                  <a:pt x="657" y="868"/>
                  <a:pt x="657" y="868"/>
                  <a:pt x="657" y="868"/>
                </a:cubicBezTo>
                <a:cubicBezTo>
                  <a:pt x="652" y="868"/>
                  <a:pt x="652" y="868"/>
                  <a:pt x="652" y="868"/>
                </a:cubicBezTo>
                <a:cubicBezTo>
                  <a:pt x="652" y="867"/>
                  <a:pt x="652" y="867"/>
                  <a:pt x="652" y="867"/>
                </a:cubicBezTo>
                <a:cubicBezTo>
                  <a:pt x="652" y="867"/>
                  <a:pt x="651" y="867"/>
                  <a:pt x="651" y="867"/>
                </a:cubicBezTo>
                <a:cubicBezTo>
                  <a:pt x="647" y="865"/>
                  <a:pt x="645" y="861"/>
                  <a:pt x="642" y="859"/>
                </a:cubicBezTo>
                <a:cubicBezTo>
                  <a:pt x="642" y="859"/>
                  <a:pt x="643" y="859"/>
                  <a:pt x="643" y="859"/>
                </a:cubicBezTo>
                <a:cubicBezTo>
                  <a:pt x="649" y="858"/>
                  <a:pt x="652" y="856"/>
                  <a:pt x="656" y="851"/>
                </a:cubicBezTo>
                <a:cubicBezTo>
                  <a:pt x="657" y="850"/>
                  <a:pt x="661" y="850"/>
                  <a:pt x="664" y="848"/>
                </a:cubicBezTo>
                <a:cubicBezTo>
                  <a:pt x="666" y="846"/>
                  <a:pt x="667" y="842"/>
                  <a:pt x="668" y="841"/>
                </a:cubicBezTo>
                <a:cubicBezTo>
                  <a:pt x="668" y="842"/>
                  <a:pt x="674" y="845"/>
                  <a:pt x="678" y="845"/>
                </a:cubicBezTo>
                <a:cubicBezTo>
                  <a:pt x="683" y="846"/>
                  <a:pt x="687" y="844"/>
                  <a:pt x="690" y="840"/>
                </a:cubicBezTo>
                <a:cubicBezTo>
                  <a:pt x="691" y="841"/>
                  <a:pt x="696" y="843"/>
                  <a:pt x="700" y="841"/>
                </a:cubicBezTo>
                <a:cubicBezTo>
                  <a:pt x="703" y="841"/>
                  <a:pt x="704" y="840"/>
                  <a:pt x="705" y="840"/>
                </a:cubicBezTo>
                <a:cubicBezTo>
                  <a:pt x="700" y="864"/>
                  <a:pt x="694" y="886"/>
                  <a:pt x="683" y="907"/>
                </a:cubicBezTo>
                <a:close/>
                <a:moveTo>
                  <a:pt x="699" y="836"/>
                </a:moveTo>
                <a:cubicBezTo>
                  <a:pt x="692" y="838"/>
                  <a:pt x="688" y="833"/>
                  <a:pt x="688" y="833"/>
                </a:cubicBezTo>
                <a:cubicBezTo>
                  <a:pt x="688" y="834"/>
                  <a:pt x="687" y="834"/>
                  <a:pt x="684" y="837"/>
                </a:cubicBezTo>
                <a:cubicBezTo>
                  <a:pt x="679" y="841"/>
                  <a:pt x="673" y="840"/>
                  <a:pt x="670" y="836"/>
                </a:cubicBezTo>
                <a:cubicBezTo>
                  <a:pt x="667" y="831"/>
                  <a:pt x="669" y="826"/>
                  <a:pt x="669" y="826"/>
                </a:cubicBezTo>
                <a:cubicBezTo>
                  <a:pt x="675" y="833"/>
                  <a:pt x="675" y="833"/>
                  <a:pt x="675" y="833"/>
                </a:cubicBezTo>
                <a:cubicBezTo>
                  <a:pt x="675" y="833"/>
                  <a:pt x="677" y="824"/>
                  <a:pt x="676" y="823"/>
                </a:cubicBezTo>
                <a:cubicBezTo>
                  <a:pt x="676" y="823"/>
                  <a:pt x="684" y="830"/>
                  <a:pt x="684" y="830"/>
                </a:cubicBezTo>
                <a:cubicBezTo>
                  <a:pt x="684" y="820"/>
                  <a:pt x="684" y="820"/>
                  <a:pt x="684" y="820"/>
                </a:cubicBezTo>
                <a:cubicBezTo>
                  <a:pt x="694" y="827"/>
                  <a:pt x="694" y="827"/>
                  <a:pt x="694" y="827"/>
                </a:cubicBezTo>
                <a:cubicBezTo>
                  <a:pt x="690" y="816"/>
                  <a:pt x="690" y="816"/>
                  <a:pt x="690" y="816"/>
                </a:cubicBezTo>
                <a:cubicBezTo>
                  <a:pt x="700" y="820"/>
                  <a:pt x="700" y="820"/>
                  <a:pt x="700" y="820"/>
                </a:cubicBezTo>
                <a:cubicBezTo>
                  <a:pt x="694" y="809"/>
                  <a:pt x="694" y="809"/>
                  <a:pt x="694" y="809"/>
                </a:cubicBezTo>
                <a:cubicBezTo>
                  <a:pt x="703" y="811"/>
                  <a:pt x="703" y="811"/>
                  <a:pt x="703" y="811"/>
                </a:cubicBezTo>
                <a:cubicBezTo>
                  <a:pt x="703" y="811"/>
                  <a:pt x="703" y="811"/>
                  <a:pt x="695" y="802"/>
                </a:cubicBezTo>
                <a:cubicBezTo>
                  <a:pt x="698" y="802"/>
                  <a:pt x="702" y="802"/>
                  <a:pt x="706" y="806"/>
                </a:cubicBezTo>
                <a:cubicBezTo>
                  <a:pt x="710" y="813"/>
                  <a:pt x="707" y="818"/>
                  <a:pt x="705" y="820"/>
                </a:cubicBezTo>
                <a:cubicBezTo>
                  <a:pt x="709" y="830"/>
                  <a:pt x="702" y="835"/>
                  <a:pt x="699" y="836"/>
                </a:cubicBezTo>
                <a:close/>
                <a:moveTo>
                  <a:pt x="711" y="793"/>
                </a:moveTo>
                <a:cubicBezTo>
                  <a:pt x="711" y="794"/>
                  <a:pt x="710" y="795"/>
                  <a:pt x="709" y="796"/>
                </a:cubicBezTo>
                <a:cubicBezTo>
                  <a:pt x="703" y="800"/>
                  <a:pt x="696" y="798"/>
                  <a:pt x="696" y="798"/>
                </a:cubicBezTo>
                <a:cubicBezTo>
                  <a:pt x="706" y="794"/>
                  <a:pt x="706" y="794"/>
                  <a:pt x="706" y="794"/>
                </a:cubicBezTo>
                <a:cubicBezTo>
                  <a:pt x="697" y="792"/>
                  <a:pt x="697" y="792"/>
                  <a:pt x="697" y="792"/>
                </a:cubicBezTo>
                <a:cubicBezTo>
                  <a:pt x="707" y="787"/>
                  <a:pt x="707" y="787"/>
                  <a:pt x="707" y="787"/>
                </a:cubicBezTo>
                <a:cubicBezTo>
                  <a:pt x="696" y="785"/>
                  <a:pt x="696" y="785"/>
                  <a:pt x="696" y="785"/>
                </a:cubicBezTo>
                <a:cubicBezTo>
                  <a:pt x="705" y="781"/>
                  <a:pt x="705" y="781"/>
                  <a:pt x="705" y="781"/>
                </a:cubicBezTo>
                <a:cubicBezTo>
                  <a:pt x="705" y="781"/>
                  <a:pt x="696" y="781"/>
                  <a:pt x="695" y="781"/>
                </a:cubicBezTo>
                <a:cubicBezTo>
                  <a:pt x="695" y="781"/>
                  <a:pt x="703" y="774"/>
                  <a:pt x="703" y="774"/>
                </a:cubicBezTo>
                <a:cubicBezTo>
                  <a:pt x="693" y="776"/>
                  <a:pt x="693" y="776"/>
                  <a:pt x="693" y="776"/>
                </a:cubicBezTo>
                <a:cubicBezTo>
                  <a:pt x="693" y="776"/>
                  <a:pt x="698" y="769"/>
                  <a:pt x="698" y="769"/>
                </a:cubicBezTo>
                <a:cubicBezTo>
                  <a:pt x="698" y="769"/>
                  <a:pt x="688" y="773"/>
                  <a:pt x="688" y="773"/>
                </a:cubicBezTo>
                <a:cubicBezTo>
                  <a:pt x="692" y="763"/>
                  <a:pt x="692" y="763"/>
                  <a:pt x="692" y="763"/>
                </a:cubicBezTo>
                <a:cubicBezTo>
                  <a:pt x="684" y="770"/>
                  <a:pt x="684" y="770"/>
                  <a:pt x="684" y="770"/>
                </a:cubicBezTo>
                <a:cubicBezTo>
                  <a:pt x="685" y="762"/>
                  <a:pt x="685" y="762"/>
                  <a:pt x="685" y="762"/>
                </a:cubicBezTo>
                <a:cubicBezTo>
                  <a:pt x="685" y="762"/>
                  <a:pt x="679" y="766"/>
                  <a:pt x="676" y="768"/>
                </a:cubicBezTo>
                <a:cubicBezTo>
                  <a:pt x="675" y="766"/>
                  <a:pt x="677" y="764"/>
                  <a:pt x="682" y="760"/>
                </a:cubicBezTo>
                <a:cubicBezTo>
                  <a:pt x="688" y="755"/>
                  <a:pt x="694" y="760"/>
                  <a:pt x="695" y="761"/>
                </a:cubicBezTo>
                <a:cubicBezTo>
                  <a:pt x="698" y="760"/>
                  <a:pt x="703" y="760"/>
                  <a:pt x="706" y="763"/>
                </a:cubicBezTo>
                <a:cubicBezTo>
                  <a:pt x="713" y="771"/>
                  <a:pt x="709" y="778"/>
                  <a:pt x="707" y="779"/>
                </a:cubicBezTo>
                <a:cubicBezTo>
                  <a:pt x="708" y="779"/>
                  <a:pt x="710" y="781"/>
                  <a:pt x="712" y="785"/>
                </a:cubicBezTo>
                <a:cubicBezTo>
                  <a:pt x="712" y="785"/>
                  <a:pt x="712" y="785"/>
                  <a:pt x="712" y="786"/>
                </a:cubicBezTo>
                <a:cubicBezTo>
                  <a:pt x="712" y="788"/>
                  <a:pt x="712" y="790"/>
                  <a:pt x="711" y="793"/>
                </a:cubicBezTo>
                <a:close/>
                <a:moveTo>
                  <a:pt x="714" y="764"/>
                </a:moveTo>
                <a:cubicBezTo>
                  <a:pt x="713" y="762"/>
                  <a:pt x="712" y="760"/>
                  <a:pt x="709" y="758"/>
                </a:cubicBezTo>
                <a:cubicBezTo>
                  <a:pt x="704" y="754"/>
                  <a:pt x="701" y="755"/>
                  <a:pt x="697" y="755"/>
                </a:cubicBezTo>
                <a:cubicBezTo>
                  <a:pt x="695" y="753"/>
                  <a:pt x="689" y="749"/>
                  <a:pt x="683" y="752"/>
                </a:cubicBezTo>
                <a:cubicBezTo>
                  <a:pt x="680" y="754"/>
                  <a:pt x="680" y="754"/>
                  <a:pt x="680" y="754"/>
                </a:cubicBezTo>
                <a:cubicBezTo>
                  <a:pt x="680" y="754"/>
                  <a:pt x="679" y="750"/>
                  <a:pt x="678" y="748"/>
                </a:cubicBezTo>
                <a:cubicBezTo>
                  <a:pt x="715" y="751"/>
                  <a:pt x="715" y="751"/>
                  <a:pt x="715" y="751"/>
                </a:cubicBezTo>
                <a:cubicBezTo>
                  <a:pt x="714" y="755"/>
                  <a:pt x="714" y="760"/>
                  <a:pt x="714" y="764"/>
                </a:cubicBezTo>
                <a:close/>
                <a:moveTo>
                  <a:pt x="715" y="738"/>
                </a:moveTo>
                <a:cubicBezTo>
                  <a:pt x="695" y="736"/>
                  <a:pt x="678" y="739"/>
                  <a:pt x="662" y="734"/>
                </a:cubicBezTo>
                <a:cubicBezTo>
                  <a:pt x="662" y="730"/>
                  <a:pt x="664" y="729"/>
                  <a:pt x="666" y="727"/>
                </a:cubicBezTo>
                <a:cubicBezTo>
                  <a:pt x="680" y="711"/>
                  <a:pt x="685" y="683"/>
                  <a:pt x="676" y="666"/>
                </a:cubicBezTo>
                <a:cubicBezTo>
                  <a:pt x="670" y="654"/>
                  <a:pt x="660" y="646"/>
                  <a:pt x="645" y="648"/>
                </a:cubicBezTo>
                <a:cubicBezTo>
                  <a:pt x="644" y="648"/>
                  <a:pt x="643" y="648"/>
                  <a:pt x="643" y="647"/>
                </a:cubicBezTo>
                <a:cubicBezTo>
                  <a:pt x="643" y="647"/>
                  <a:pt x="643" y="647"/>
                  <a:pt x="643" y="647"/>
                </a:cubicBezTo>
                <a:cubicBezTo>
                  <a:pt x="643" y="647"/>
                  <a:pt x="643" y="647"/>
                  <a:pt x="643" y="647"/>
                </a:cubicBezTo>
                <a:cubicBezTo>
                  <a:pt x="654" y="637"/>
                  <a:pt x="665" y="637"/>
                  <a:pt x="676" y="646"/>
                </a:cubicBezTo>
                <a:cubicBezTo>
                  <a:pt x="684" y="653"/>
                  <a:pt x="688" y="662"/>
                  <a:pt x="690" y="672"/>
                </a:cubicBezTo>
                <a:cubicBezTo>
                  <a:pt x="695" y="694"/>
                  <a:pt x="698" y="717"/>
                  <a:pt x="715" y="738"/>
                </a:cubicBezTo>
                <a:close/>
                <a:moveTo>
                  <a:pt x="705" y="583"/>
                </a:moveTo>
                <a:cubicBezTo>
                  <a:pt x="702" y="585"/>
                  <a:pt x="698" y="586"/>
                  <a:pt x="696" y="589"/>
                </a:cubicBezTo>
                <a:cubicBezTo>
                  <a:pt x="691" y="596"/>
                  <a:pt x="691" y="596"/>
                  <a:pt x="684" y="593"/>
                </a:cubicBezTo>
                <a:cubicBezTo>
                  <a:pt x="672" y="587"/>
                  <a:pt x="672" y="586"/>
                  <a:pt x="681" y="575"/>
                </a:cubicBezTo>
                <a:cubicBezTo>
                  <a:pt x="682" y="575"/>
                  <a:pt x="682" y="574"/>
                  <a:pt x="682" y="574"/>
                </a:cubicBezTo>
                <a:cubicBezTo>
                  <a:pt x="684" y="572"/>
                  <a:pt x="684" y="572"/>
                  <a:pt x="685" y="571"/>
                </a:cubicBezTo>
                <a:cubicBezTo>
                  <a:pt x="689" y="567"/>
                  <a:pt x="694" y="562"/>
                  <a:pt x="699" y="564"/>
                </a:cubicBezTo>
                <a:cubicBezTo>
                  <a:pt x="705" y="566"/>
                  <a:pt x="706" y="574"/>
                  <a:pt x="709" y="579"/>
                </a:cubicBezTo>
                <a:cubicBezTo>
                  <a:pt x="710" y="582"/>
                  <a:pt x="707" y="583"/>
                  <a:pt x="705" y="583"/>
                </a:cubicBezTo>
                <a:close/>
                <a:moveTo>
                  <a:pt x="723" y="578"/>
                </a:moveTo>
                <a:cubicBezTo>
                  <a:pt x="718" y="580"/>
                  <a:pt x="716" y="577"/>
                  <a:pt x="714" y="573"/>
                </a:cubicBezTo>
                <a:cubicBezTo>
                  <a:pt x="710" y="564"/>
                  <a:pt x="705" y="555"/>
                  <a:pt x="700" y="546"/>
                </a:cubicBezTo>
                <a:cubicBezTo>
                  <a:pt x="693" y="530"/>
                  <a:pt x="684" y="516"/>
                  <a:pt x="674" y="501"/>
                </a:cubicBezTo>
                <a:cubicBezTo>
                  <a:pt x="673" y="500"/>
                  <a:pt x="673" y="498"/>
                  <a:pt x="672" y="497"/>
                </a:cubicBezTo>
                <a:cubicBezTo>
                  <a:pt x="670" y="493"/>
                  <a:pt x="671" y="491"/>
                  <a:pt x="674" y="488"/>
                </a:cubicBezTo>
                <a:cubicBezTo>
                  <a:pt x="678" y="485"/>
                  <a:pt x="680" y="490"/>
                  <a:pt x="682" y="490"/>
                </a:cubicBezTo>
                <a:cubicBezTo>
                  <a:pt x="685" y="495"/>
                  <a:pt x="688" y="499"/>
                  <a:pt x="690" y="503"/>
                </a:cubicBezTo>
                <a:cubicBezTo>
                  <a:pt x="703" y="524"/>
                  <a:pt x="713" y="546"/>
                  <a:pt x="724" y="568"/>
                </a:cubicBezTo>
                <a:cubicBezTo>
                  <a:pt x="726" y="571"/>
                  <a:pt x="729" y="575"/>
                  <a:pt x="723" y="578"/>
                </a:cubicBezTo>
                <a:close/>
                <a:moveTo>
                  <a:pt x="730" y="514"/>
                </a:moveTo>
                <a:cubicBezTo>
                  <a:pt x="724" y="502"/>
                  <a:pt x="719" y="489"/>
                  <a:pt x="712" y="477"/>
                </a:cubicBezTo>
                <a:cubicBezTo>
                  <a:pt x="710" y="466"/>
                  <a:pt x="710" y="466"/>
                  <a:pt x="710" y="466"/>
                </a:cubicBezTo>
                <a:cubicBezTo>
                  <a:pt x="710" y="466"/>
                  <a:pt x="738" y="492"/>
                  <a:pt x="751" y="494"/>
                </a:cubicBezTo>
                <a:cubicBezTo>
                  <a:pt x="751" y="488"/>
                  <a:pt x="751" y="488"/>
                  <a:pt x="751" y="488"/>
                </a:cubicBezTo>
                <a:cubicBezTo>
                  <a:pt x="751" y="488"/>
                  <a:pt x="780" y="504"/>
                  <a:pt x="792" y="503"/>
                </a:cubicBezTo>
                <a:cubicBezTo>
                  <a:pt x="788" y="493"/>
                  <a:pt x="788" y="493"/>
                  <a:pt x="788" y="493"/>
                </a:cubicBezTo>
                <a:cubicBezTo>
                  <a:pt x="788" y="493"/>
                  <a:pt x="795" y="497"/>
                  <a:pt x="804" y="500"/>
                </a:cubicBezTo>
                <a:cubicBezTo>
                  <a:pt x="797" y="505"/>
                  <a:pt x="793" y="512"/>
                  <a:pt x="793" y="512"/>
                </a:cubicBezTo>
                <a:cubicBezTo>
                  <a:pt x="793" y="512"/>
                  <a:pt x="788" y="510"/>
                  <a:pt x="783" y="510"/>
                </a:cubicBezTo>
                <a:cubicBezTo>
                  <a:pt x="779" y="510"/>
                  <a:pt x="776" y="511"/>
                  <a:pt x="772" y="513"/>
                </a:cubicBezTo>
                <a:cubicBezTo>
                  <a:pt x="767" y="516"/>
                  <a:pt x="764" y="521"/>
                  <a:pt x="761" y="527"/>
                </a:cubicBezTo>
                <a:cubicBezTo>
                  <a:pt x="759" y="534"/>
                  <a:pt x="760" y="540"/>
                  <a:pt x="760" y="540"/>
                </a:cubicBezTo>
                <a:cubicBezTo>
                  <a:pt x="760" y="540"/>
                  <a:pt x="757" y="537"/>
                  <a:pt x="752" y="537"/>
                </a:cubicBezTo>
                <a:cubicBezTo>
                  <a:pt x="749" y="537"/>
                  <a:pt x="746" y="538"/>
                  <a:pt x="744" y="539"/>
                </a:cubicBezTo>
                <a:cubicBezTo>
                  <a:pt x="739" y="531"/>
                  <a:pt x="735" y="523"/>
                  <a:pt x="730" y="514"/>
                </a:cubicBezTo>
                <a:close/>
                <a:moveTo>
                  <a:pt x="753" y="556"/>
                </a:moveTo>
                <a:cubicBezTo>
                  <a:pt x="753" y="555"/>
                  <a:pt x="752" y="555"/>
                  <a:pt x="752" y="554"/>
                </a:cubicBezTo>
                <a:cubicBezTo>
                  <a:pt x="752" y="554"/>
                  <a:pt x="752" y="554"/>
                  <a:pt x="752" y="553"/>
                </a:cubicBezTo>
                <a:cubicBezTo>
                  <a:pt x="752" y="552"/>
                  <a:pt x="753" y="551"/>
                  <a:pt x="754" y="552"/>
                </a:cubicBezTo>
                <a:cubicBezTo>
                  <a:pt x="754" y="551"/>
                  <a:pt x="753" y="549"/>
                  <a:pt x="750" y="550"/>
                </a:cubicBezTo>
                <a:cubicBezTo>
                  <a:pt x="750" y="550"/>
                  <a:pt x="750" y="550"/>
                  <a:pt x="750" y="550"/>
                </a:cubicBezTo>
                <a:cubicBezTo>
                  <a:pt x="749" y="548"/>
                  <a:pt x="748" y="546"/>
                  <a:pt x="747" y="544"/>
                </a:cubicBezTo>
                <a:cubicBezTo>
                  <a:pt x="750" y="542"/>
                  <a:pt x="755" y="542"/>
                  <a:pt x="758" y="546"/>
                </a:cubicBezTo>
                <a:cubicBezTo>
                  <a:pt x="763" y="552"/>
                  <a:pt x="756" y="557"/>
                  <a:pt x="753" y="556"/>
                </a:cubicBezTo>
                <a:close/>
                <a:moveTo>
                  <a:pt x="769" y="566"/>
                </a:moveTo>
                <a:cubicBezTo>
                  <a:pt x="769" y="566"/>
                  <a:pt x="769" y="566"/>
                  <a:pt x="769" y="566"/>
                </a:cubicBezTo>
                <a:cubicBezTo>
                  <a:pt x="769" y="566"/>
                  <a:pt x="759" y="566"/>
                  <a:pt x="759" y="566"/>
                </a:cubicBezTo>
                <a:cubicBezTo>
                  <a:pt x="758" y="566"/>
                  <a:pt x="757" y="566"/>
                  <a:pt x="757" y="564"/>
                </a:cubicBezTo>
                <a:cubicBezTo>
                  <a:pt x="758" y="565"/>
                  <a:pt x="760" y="565"/>
                  <a:pt x="763" y="565"/>
                </a:cubicBezTo>
                <a:cubicBezTo>
                  <a:pt x="768" y="565"/>
                  <a:pt x="772" y="562"/>
                  <a:pt x="772" y="562"/>
                </a:cubicBezTo>
                <a:cubicBezTo>
                  <a:pt x="769" y="562"/>
                  <a:pt x="766" y="558"/>
                  <a:pt x="766" y="558"/>
                </a:cubicBezTo>
                <a:cubicBezTo>
                  <a:pt x="766" y="558"/>
                  <a:pt x="765" y="560"/>
                  <a:pt x="762" y="562"/>
                </a:cubicBezTo>
                <a:cubicBezTo>
                  <a:pt x="760" y="563"/>
                  <a:pt x="758" y="563"/>
                  <a:pt x="756" y="563"/>
                </a:cubicBezTo>
                <a:cubicBezTo>
                  <a:pt x="755" y="562"/>
                  <a:pt x="755" y="561"/>
                  <a:pt x="755" y="560"/>
                </a:cubicBezTo>
                <a:cubicBezTo>
                  <a:pt x="755" y="560"/>
                  <a:pt x="756" y="560"/>
                  <a:pt x="757" y="560"/>
                </a:cubicBezTo>
                <a:cubicBezTo>
                  <a:pt x="762" y="559"/>
                  <a:pt x="764" y="553"/>
                  <a:pt x="764" y="553"/>
                </a:cubicBezTo>
                <a:cubicBezTo>
                  <a:pt x="764" y="553"/>
                  <a:pt x="768" y="556"/>
                  <a:pt x="770" y="558"/>
                </a:cubicBezTo>
                <a:cubicBezTo>
                  <a:pt x="773" y="560"/>
                  <a:pt x="780" y="563"/>
                  <a:pt x="780" y="563"/>
                </a:cubicBezTo>
                <a:cubicBezTo>
                  <a:pt x="780" y="563"/>
                  <a:pt x="775" y="565"/>
                  <a:pt x="769" y="566"/>
                </a:cubicBezTo>
                <a:close/>
                <a:moveTo>
                  <a:pt x="793" y="533"/>
                </a:moveTo>
                <a:cubicBezTo>
                  <a:pt x="795" y="531"/>
                  <a:pt x="795" y="527"/>
                  <a:pt x="793" y="525"/>
                </a:cubicBezTo>
                <a:cubicBezTo>
                  <a:pt x="791" y="521"/>
                  <a:pt x="785" y="521"/>
                  <a:pt x="781" y="525"/>
                </a:cubicBezTo>
                <a:cubicBezTo>
                  <a:pt x="777" y="530"/>
                  <a:pt x="778" y="539"/>
                  <a:pt x="784" y="542"/>
                </a:cubicBezTo>
                <a:cubicBezTo>
                  <a:pt x="784" y="542"/>
                  <a:pt x="784" y="545"/>
                  <a:pt x="785" y="551"/>
                </a:cubicBezTo>
                <a:cubicBezTo>
                  <a:pt x="786" y="556"/>
                  <a:pt x="789" y="561"/>
                  <a:pt x="789" y="561"/>
                </a:cubicBezTo>
                <a:cubicBezTo>
                  <a:pt x="789" y="561"/>
                  <a:pt x="778" y="562"/>
                  <a:pt x="773" y="549"/>
                </a:cubicBezTo>
                <a:cubicBezTo>
                  <a:pt x="769" y="537"/>
                  <a:pt x="772" y="526"/>
                  <a:pt x="775" y="522"/>
                </a:cubicBezTo>
                <a:cubicBezTo>
                  <a:pt x="778" y="519"/>
                  <a:pt x="782" y="518"/>
                  <a:pt x="785" y="518"/>
                </a:cubicBezTo>
                <a:cubicBezTo>
                  <a:pt x="789" y="517"/>
                  <a:pt x="792" y="520"/>
                  <a:pt x="792" y="520"/>
                </a:cubicBezTo>
                <a:cubicBezTo>
                  <a:pt x="792" y="520"/>
                  <a:pt x="790" y="517"/>
                  <a:pt x="788" y="516"/>
                </a:cubicBezTo>
                <a:cubicBezTo>
                  <a:pt x="785" y="516"/>
                  <a:pt x="779" y="516"/>
                  <a:pt x="775" y="520"/>
                </a:cubicBezTo>
                <a:cubicBezTo>
                  <a:pt x="771" y="524"/>
                  <a:pt x="768" y="529"/>
                  <a:pt x="768" y="539"/>
                </a:cubicBezTo>
                <a:cubicBezTo>
                  <a:pt x="769" y="549"/>
                  <a:pt x="770" y="551"/>
                  <a:pt x="770" y="551"/>
                </a:cubicBezTo>
                <a:cubicBezTo>
                  <a:pt x="770" y="551"/>
                  <a:pt x="766" y="549"/>
                  <a:pt x="765" y="545"/>
                </a:cubicBezTo>
                <a:cubicBezTo>
                  <a:pt x="758" y="525"/>
                  <a:pt x="777" y="507"/>
                  <a:pt x="792" y="515"/>
                </a:cubicBezTo>
                <a:cubicBezTo>
                  <a:pt x="796" y="517"/>
                  <a:pt x="801" y="524"/>
                  <a:pt x="800" y="530"/>
                </a:cubicBezTo>
                <a:cubicBezTo>
                  <a:pt x="798" y="537"/>
                  <a:pt x="792" y="541"/>
                  <a:pt x="787" y="538"/>
                </a:cubicBezTo>
                <a:cubicBezTo>
                  <a:pt x="782" y="535"/>
                  <a:pt x="783" y="530"/>
                  <a:pt x="784" y="528"/>
                </a:cubicBezTo>
                <a:cubicBezTo>
                  <a:pt x="786" y="526"/>
                  <a:pt x="789" y="525"/>
                  <a:pt x="791" y="527"/>
                </a:cubicBezTo>
                <a:cubicBezTo>
                  <a:pt x="794" y="530"/>
                  <a:pt x="789" y="534"/>
                  <a:pt x="787" y="533"/>
                </a:cubicBezTo>
                <a:cubicBezTo>
                  <a:pt x="787" y="533"/>
                  <a:pt x="790" y="535"/>
                  <a:pt x="793" y="533"/>
                </a:cubicBezTo>
                <a:close/>
                <a:moveTo>
                  <a:pt x="794" y="552"/>
                </a:moveTo>
                <a:cubicBezTo>
                  <a:pt x="793" y="546"/>
                  <a:pt x="793" y="545"/>
                  <a:pt x="793" y="543"/>
                </a:cubicBezTo>
                <a:cubicBezTo>
                  <a:pt x="794" y="543"/>
                  <a:pt x="797" y="541"/>
                  <a:pt x="797" y="541"/>
                </a:cubicBezTo>
                <a:cubicBezTo>
                  <a:pt x="797" y="541"/>
                  <a:pt x="797" y="545"/>
                  <a:pt x="798" y="551"/>
                </a:cubicBezTo>
                <a:cubicBezTo>
                  <a:pt x="800" y="557"/>
                  <a:pt x="804" y="563"/>
                  <a:pt x="804" y="563"/>
                </a:cubicBezTo>
                <a:cubicBezTo>
                  <a:pt x="804" y="563"/>
                  <a:pt x="796" y="559"/>
                  <a:pt x="794" y="552"/>
                </a:cubicBezTo>
                <a:close/>
                <a:moveTo>
                  <a:pt x="828" y="561"/>
                </a:moveTo>
                <a:cubicBezTo>
                  <a:pt x="823" y="559"/>
                  <a:pt x="818" y="557"/>
                  <a:pt x="814" y="554"/>
                </a:cubicBezTo>
                <a:cubicBezTo>
                  <a:pt x="808" y="549"/>
                  <a:pt x="807" y="542"/>
                  <a:pt x="807" y="542"/>
                </a:cubicBezTo>
                <a:cubicBezTo>
                  <a:pt x="807" y="549"/>
                  <a:pt x="807" y="549"/>
                  <a:pt x="807" y="549"/>
                </a:cubicBezTo>
                <a:cubicBezTo>
                  <a:pt x="807" y="549"/>
                  <a:pt x="808" y="553"/>
                  <a:pt x="815" y="558"/>
                </a:cubicBezTo>
                <a:cubicBezTo>
                  <a:pt x="817" y="560"/>
                  <a:pt x="819" y="561"/>
                  <a:pt x="822" y="562"/>
                </a:cubicBezTo>
                <a:cubicBezTo>
                  <a:pt x="819" y="563"/>
                  <a:pt x="815" y="563"/>
                  <a:pt x="812" y="564"/>
                </a:cubicBezTo>
                <a:cubicBezTo>
                  <a:pt x="811" y="563"/>
                  <a:pt x="810" y="563"/>
                  <a:pt x="810" y="562"/>
                </a:cubicBezTo>
                <a:cubicBezTo>
                  <a:pt x="806" y="559"/>
                  <a:pt x="805" y="556"/>
                  <a:pt x="802" y="550"/>
                </a:cubicBezTo>
                <a:cubicBezTo>
                  <a:pt x="800" y="544"/>
                  <a:pt x="801" y="537"/>
                  <a:pt x="801" y="537"/>
                </a:cubicBezTo>
                <a:cubicBezTo>
                  <a:pt x="801" y="537"/>
                  <a:pt x="803" y="535"/>
                  <a:pt x="804" y="531"/>
                </a:cubicBezTo>
                <a:cubicBezTo>
                  <a:pt x="804" y="527"/>
                  <a:pt x="803" y="524"/>
                  <a:pt x="803" y="524"/>
                </a:cubicBezTo>
                <a:cubicBezTo>
                  <a:pt x="803" y="524"/>
                  <a:pt x="808" y="510"/>
                  <a:pt x="822" y="505"/>
                </a:cubicBezTo>
                <a:cubicBezTo>
                  <a:pt x="827" y="506"/>
                  <a:pt x="834" y="507"/>
                  <a:pt x="839" y="506"/>
                </a:cubicBezTo>
                <a:cubicBezTo>
                  <a:pt x="841" y="507"/>
                  <a:pt x="841" y="507"/>
                  <a:pt x="841" y="507"/>
                </a:cubicBezTo>
                <a:cubicBezTo>
                  <a:pt x="841" y="507"/>
                  <a:pt x="841" y="507"/>
                  <a:pt x="840" y="506"/>
                </a:cubicBezTo>
                <a:cubicBezTo>
                  <a:pt x="840" y="506"/>
                  <a:pt x="840" y="506"/>
                  <a:pt x="841" y="506"/>
                </a:cubicBezTo>
                <a:cubicBezTo>
                  <a:pt x="837" y="501"/>
                  <a:pt x="837" y="501"/>
                  <a:pt x="837" y="501"/>
                </a:cubicBezTo>
                <a:cubicBezTo>
                  <a:pt x="838" y="502"/>
                  <a:pt x="839" y="502"/>
                  <a:pt x="840" y="502"/>
                </a:cubicBezTo>
                <a:cubicBezTo>
                  <a:pt x="845" y="505"/>
                  <a:pt x="851" y="511"/>
                  <a:pt x="852" y="517"/>
                </a:cubicBezTo>
                <a:cubicBezTo>
                  <a:pt x="853" y="524"/>
                  <a:pt x="851" y="528"/>
                  <a:pt x="850" y="530"/>
                </a:cubicBezTo>
                <a:cubicBezTo>
                  <a:pt x="848" y="532"/>
                  <a:pt x="844" y="535"/>
                  <a:pt x="839" y="535"/>
                </a:cubicBezTo>
                <a:cubicBezTo>
                  <a:pt x="834" y="534"/>
                  <a:pt x="833" y="529"/>
                  <a:pt x="833" y="529"/>
                </a:cubicBezTo>
                <a:cubicBezTo>
                  <a:pt x="832" y="525"/>
                  <a:pt x="834" y="522"/>
                  <a:pt x="835" y="521"/>
                </a:cubicBezTo>
                <a:cubicBezTo>
                  <a:pt x="838" y="519"/>
                  <a:pt x="841" y="519"/>
                  <a:pt x="842" y="521"/>
                </a:cubicBezTo>
                <a:cubicBezTo>
                  <a:pt x="844" y="523"/>
                  <a:pt x="842" y="525"/>
                  <a:pt x="841" y="525"/>
                </a:cubicBezTo>
                <a:cubicBezTo>
                  <a:pt x="839" y="526"/>
                  <a:pt x="838" y="525"/>
                  <a:pt x="838" y="525"/>
                </a:cubicBezTo>
                <a:cubicBezTo>
                  <a:pt x="838" y="525"/>
                  <a:pt x="838" y="528"/>
                  <a:pt x="842" y="527"/>
                </a:cubicBezTo>
                <a:cubicBezTo>
                  <a:pt x="844" y="526"/>
                  <a:pt x="846" y="523"/>
                  <a:pt x="845" y="519"/>
                </a:cubicBezTo>
                <a:cubicBezTo>
                  <a:pt x="845" y="514"/>
                  <a:pt x="840" y="511"/>
                  <a:pt x="837" y="509"/>
                </a:cubicBezTo>
                <a:cubicBezTo>
                  <a:pt x="835" y="508"/>
                  <a:pt x="829" y="507"/>
                  <a:pt x="822" y="509"/>
                </a:cubicBezTo>
                <a:cubicBezTo>
                  <a:pt x="816" y="512"/>
                  <a:pt x="813" y="518"/>
                  <a:pt x="812" y="522"/>
                </a:cubicBezTo>
                <a:cubicBezTo>
                  <a:pt x="810" y="526"/>
                  <a:pt x="809" y="534"/>
                  <a:pt x="811" y="542"/>
                </a:cubicBezTo>
                <a:cubicBezTo>
                  <a:pt x="813" y="549"/>
                  <a:pt x="819" y="555"/>
                  <a:pt x="826" y="557"/>
                </a:cubicBezTo>
                <a:cubicBezTo>
                  <a:pt x="829" y="558"/>
                  <a:pt x="833" y="558"/>
                  <a:pt x="836" y="559"/>
                </a:cubicBezTo>
                <a:cubicBezTo>
                  <a:pt x="833" y="559"/>
                  <a:pt x="831" y="560"/>
                  <a:pt x="828" y="561"/>
                </a:cubicBezTo>
                <a:close/>
                <a:moveTo>
                  <a:pt x="825" y="552"/>
                </a:moveTo>
                <a:cubicBezTo>
                  <a:pt x="825" y="552"/>
                  <a:pt x="821" y="550"/>
                  <a:pt x="821" y="549"/>
                </a:cubicBezTo>
                <a:cubicBezTo>
                  <a:pt x="821" y="548"/>
                  <a:pt x="820" y="545"/>
                  <a:pt x="822" y="538"/>
                </a:cubicBezTo>
                <a:cubicBezTo>
                  <a:pt x="824" y="531"/>
                  <a:pt x="829" y="527"/>
                  <a:pt x="829" y="527"/>
                </a:cubicBezTo>
                <a:cubicBezTo>
                  <a:pt x="829" y="529"/>
                  <a:pt x="829" y="529"/>
                  <a:pt x="829" y="529"/>
                </a:cubicBezTo>
                <a:cubicBezTo>
                  <a:pt x="829" y="529"/>
                  <a:pt x="827" y="534"/>
                  <a:pt x="826" y="539"/>
                </a:cubicBezTo>
                <a:cubicBezTo>
                  <a:pt x="824" y="545"/>
                  <a:pt x="825" y="552"/>
                  <a:pt x="825" y="552"/>
                </a:cubicBezTo>
                <a:close/>
                <a:moveTo>
                  <a:pt x="816" y="540"/>
                </a:moveTo>
                <a:cubicBezTo>
                  <a:pt x="812" y="533"/>
                  <a:pt x="815" y="520"/>
                  <a:pt x="822" y="514"/>
                </a:cubicBezTo>
                <a:cubicBezTo>
                  <a:pt x="830" y="508"/>
                  <a:pt x="838" y="512"/>
                  <a:pt x="840" y="516"/>
                </a:cubicBezTo>
                <a:cubicBezTo>
                  <a:pt x="824" y="513"/>
                  <a:pt x="816" y="540"/>
                  <a:pt x="816" y="540"/>
                </a:cubicBezTo>
                <a:close/>
                <a:moveTo>
                  <a:pt x="830" y="552"/>
                </a:moveTo>
                <a:cubicBezTo>
                  <a:pt x="824" y="542"/>
                  <a:pt x="831" y="534"/>
                  <a:pt x="831" y="534"/>
                </a:cubicBezTo>
                <a:cubicBezTo>
                  <a:pt x="831" y="534"/>
                  <a:pt x="833" y="537"/>
                  <a:pt x="836" y="538"/>
                </a:cubicBezTo>
                <a:cubicBezTo>
                  <a:pt x="838" y="539"/>
                  <a:pt x="842" y="538"/>
                  <a:pt x="842" y="538"/>
                </a:cubicBezTo>
                <a:cubicBezTo>
                  <a:pt x="842" y="538"/>
                  <a:pt x="839" y="542"/>
                  <a:pt x="840" y="547"/>
                </a:cubicBezTo>
                <a:cubicBezTo>
                  <a:pt x="840" y="551"/>
                  <a:pt x="842" y="554"/>
                  <a:pt x="842" y="554"/>
                </a:cubicBezTo>
                <a:cubicBezTo>
                  <a:pt x="842" y="554"/>
                  <a:pt x="832" y="557"/>
                  <a:pt x="830" y="552"/>
                </a:cubicBezTo>
                <a:close/>
                <a:moveTo>
                  <a:pt x="865" y="545"/>
                </a:moveTo>
                <a:cubicBezTo>
                  <a:pt x="864" y="545"/>
                  <a:pt x="864" y="545"/>
                  <a:pt x="864" y="545"/>
                </a:cubicBezTo>
                <a:cubicBezTo>
                  <a:pt x="861" y="548"/>
                  <a:pt x="856" y="551"/>
                  <a:pt x="850" y="553"/>
                </a:cubicBezTo>
                <a:cubicBezTo>
                  <a:pt x="847" y="551"/>
                  <a:pt x="846" y="548"/>
                  <a:pt x="846" y="548"/>
                </a:cubicBezTo>
                <a:cubicBezTo>
                  <a:pt x="846" y="548"/>
                  <a:pt x="847" y="549"/>
                  <a:pt x="852" y="549"/>
                </a:cubicBezTo>
                <a:cubicBezTo>
                  <a:pt x="857" y="550"/>
                  <a:pt x="861" y="546"/>
                  <a:pt x="863" y="542"/>
                </a:cubicBezTo>
                <a:cubicBezTo>
                  <a:pt x="864" y="542"/>
                  <a:pt x="864" y="541"/>
                  <a:pt x="864" y="540"/>
                </a:cubicBezTo>
                <a:cubicBezTo>
                  <a:pt x="865" y="541"/>
                  <a:pt x="866" y="541"/>
                  <a:pt x="868" y="542"/>
                </a:cubicBezTo>
                <a:cubicBezTo>
                  <a:pt x="868" y="542"/>
                  <a:pt x="868" y="542"/>
                  <a:pt x="869" y="542"/>
                </a:cubicBezTo>
                <a:cubicBezTo>
                  <a:pt x="866" y="544"/>
                  <a:pt x="865" y="545"/>
                  <a:pt x="865" y="545"/>
                </a:cubicBezTo>
                <a:close/>
                <a:moveTo>
                  <a:pt x="886" y="530"/>
                </a:moveTo>
                <a:cubicBezTo>
                  <a:pt x="884" y="531"/>
                  <a:pt x="882" y="532"/>
                  <a:pt x="881" y="534"/>
                </a:cubicBezTo>
                <a:cubicBezTo>
                  <a:pt x="879" y="535"/>
                  <a:pt x="877" y="536"/>
                  <a:pt x="876" y="537"/>
                </a:cubicBezTo>
                <a:cubicBezTo>
                  <a:pt x="873" y="539"/>
                  <a:pt x="869" y="539"/>
                  <a:pt x="866" y="537"/>
                </a:cubicBezTo>
                <a:cubicBezTo>
                  <a:pt x="866" y="536"/>
                  <a:pt x="866" y="536"/>
                  <a:pt x="865" y="536"/>
                </a:cubicBezTo>
                <a:cubicBezTo>
                  <a:pt x="866" y="532"/>
                  <a:pt x="865" y="528"/>
                  <a:pt x="864" y="525"/>
                </a:cubicBezTo>
                <a:cubicBezTo>
                  <a:pt x="864" y="524"/>
                  <a:pt x="864" y="524"/>
                  <a:pt x="863" y="523"/>
                </a:cubicBezTo>
                <a:cubicBezTo>
                  <a:pt x="865" y="521"/>
                  <a:pt x="867" y="520"/>
                  <a:pt x="870" y="521"/>
                </a:cubicBezTo>
                <a:cubicBezTo>
                  <a:pt x="876" y="522"/>
                  <a:pt x="874" y="530"/>
                  <a:pt x="871" y="530"/>
                </a:cubicBezTo>
                <a:cubicBezTo>
                  <a:pt x="869" y="529"/>
                  <a:pt x="870" y="527"/>
                  <a:pt x="871" y="526"/>
                </a:cubicBezTo>
                <a:cubicBezTo>
                  <a:pt x="870" y="526"/>
                  <a:pt x="869" y="525"/>
                  <a:pt x="867" y="527"/>
                </a:cubicBezTo>
                <a:cubicBezTo>
                  <a:pt x="867" y="529"/>
                  <a:pt x="868" y="531"/>
                  <a:pt x="869" y="532"/>
                </a:cubicBezTo>
                <a:cubicBezTo>
                  <a:pt x="871" y="533"/>
                  <a:pt x="874" y="533"/>
                  <a:pt x="876" y="530"/>
                </a:cubicBezTo>
                <a:cubicBezTo>
                  <a:pt x="879" y="527"/>
                  <a:pt x="877" y="522"/>
                  <a:pt x="877" y="522"/>
                </a:cubicBezTo>
                <a:cubicBezTo>
                  <a:pt x="877" y="522"/>
                  <a:pt x="881" y="523"/>
                  <a:pt x="884" y="523"/>
                </a:cubicBezTo>
                <a:cubicBezTo>
                  <a:pt x="886" y="523"/>
                  <a:pt x="892" y="521"/>
                  <a:pt x="892" y="521"/>
                </a:cubicBezTo>
                <a:cubicBezTo>
                  <a:pt x="892" y="521"/>
                  <a:pt x="889" y="526"/>
                  <a:pt x="886" y="530"/>
                </a:cubicBezTo>
                <a:close/>
                <a:moveTo>
                  <a:pt x="881" y="516"/>
                </a:moveTo>
                <a:cubicBezTo>
                  <a:pt x="873" y="510"/>
                  <a:pt x="870" y="502"/>
                  <a:pt x="870" y="498"/>
                </a:cubicBezTo>
                <a:cubicBezTo>
                  <a:pt x="870" y="496"/>
                  <a:pt x="871" y="494"/>
                  <a:pt x="872" y="493"/>
                </a:cubicBezTo>
                <a:cubicBezTo>
                  <a:pt x="873" y="493"/>
                  <a:pt x="873" y="493"/>
                  <a:pt x="874" y="493"/>
                </a:cubicBezTo>
                <a:cubicBezTo>
                  <a:pt x="876" y="492"/>
                  <a:pt x="877" y="491"/>
                  <a:pt x="879" y="491"/>
                </a:cubicBezTo>
                <a:cubicBezTo>
                  <a:pt x="880" y="491"/>
                  <a:pt x="880" y="491"/>
                  <a:pt x="881" y="491"/>
                </a:cubicBezTo>
                <a:cubicBezTo>
                  <a:pt x="878" y="491"/>
                  <a:pt x="875" y="494"/>
                  <a:pt x="875" y="497"/>
                </a:cubicBezTo>
                <a:cubicBezTo>
                  <a:pt x="875" y="502"/>
                  <a:pt x="880" y="507"/>
                  <a:pt x="885" y="506"/>
                </a:cubicBezTo>
                <a:cubicBezTo>
                  <a:pt x="885" y="506"/>
                  <a:pt x="886" y="508"/>
                  <a:pt x="890" y="511"/>
                </a:cubicBezTo>
                <a:cubicBezTo>
                  <a:pt x="893" y="514"/>
                  <a:pt x="897" y="516"/>
                  <a:pt x="897" y="516"/>
                </a:cubicBezTo>
                <a:cubicBezTo>
                  <a:pt x="897" y="516"/>
                  <a:pt x="890" y="521"/>
                  <a:pt x="881" y="516"/>
                </a:cubicBezTo>
                <a:close/>
                <a:moveTo>
                  <a:pt x="896" y="508"/>
                </a:moveTo>
                <a:cubicBezTo>
                  <a:pt x="892" y="505"/>
                  <a:pt x="892" y="504"/>
                  <a:pt x="891" y="503"/>
                </a:cubicBezTo>
                <a:cubicBezTo>
                  <a:pt x="892" y="502"/>
                  <a:pt x="893" y="500"/>
                  <a:pt x="893" y="500"/>
                </a:cubicBezTo>
                <a:cubicBezTo>
                  <a:pt x="893" y="500"/>
                  <a:pt x="894" y="503"/>
                  <a:pt x="898" y="505"/>
                </a:cubicBezTo>
                <a:cubicBezTo>
                  <a:pt x="902" y="508"/>
                  <a:pt x="907" y="510"/>
                  <a:pt x="907" y="510"/>
                </a:cubicBezTo>
                <a:cubicBezTo>
                  <a:pt x="907" y="510"/>
                  <a:pt x="900" y="511"/>
                  <a:pt x="896" y="508"/>
                </a:cubicBezTo>
                <a:close/>
                <a:moveTo>
                  <a:pt x="917" y="499"/>
                </a:moveTo>
                <a:cubicBezTo>
                  <a:pt x="915" y="500"/>
                  <a:pt x="912" y="500"/>
                  <a:pt x="909" y="500"/>
                </a:cubicBezTo>
                <a:cubicBezTo>
                  <a:pt x="903" y="500"/>
                  <a:pt x="899" y="496"/>
                  <a:pt x="899" y="496"/>
                </a:cubicBezTo>
                <a:cubicBezTo>
                  <a:pt x="902" y="500"/>
                  <a:pt x="902" y="500"/>
                  <a:pt x="902" y="500"/>
                </a:cubicBezTo>
                <a:cubicBezTo>
                  <a:pt x="902" y="500"/>
                  <a:pt x="905" y="502"/>
                  <a:pt x="912" y="502"/>
                </a:cubicBezTo>
                <a:cubicBezTo>
                  <a:pt x="913" y="502"/>
                  <a:pt x="914" y="502"/>
                  <a:pt x="915" y="502"/>
                </a:cubicBezTo>
                <a:cubicBezTo>
                  <a:pt x="913" y="504"/>
                  <a:pt x="912" y="505"/>
                  <a:pt x="911" y="507"/>
                </a:cubicBezTo>
                <a:cubicBezTo>
                  <a:pt x="910" y="507"/>
                  <a:pt x="910" y="507"/>
                  <a:pt x="910" y="507"/>
                </a:cubicBezTo>
                <a:cubicBezTo>
                  <a:pt x="907" y="507"/>
                  <a:pt x="904" y="506"/>
                  <a:pt x="900" y="503"/>
                </a:cubicBezTo>
                <a:cubicBezTo>
                  <a:pt x="896" y="500"/>
                  <a:pt x="893" y="495"/>
                  <a:pt x="893" y="495"/>
                </a:cubicBezTo>
                <a:cubicBezTo>
                  <a:pt x="893" y="495"/>
                  <a:pt x="893" y="493"/>
                  <a:pt x="892" y="490"/>
                </a:cubicBezTo>
                <a:cubicBezTo>
                  <a:pt x="892" y="490"/>
                  <a:pt x="891" y="489"/>
                  <a:pt x="891" y="489"/>
                </a:cubicBezTo>
                <a:cubicBezTo>
                  <a:pt x="891" y="489"/>
                  <a:pt x="891" y="489"/>
                  <a:pt x="891" y="489"/>
                </a:cubicBezTo>
                <a:cubicBezTo>
                  <a:pt x="891" y="489"/>
                  <a:pt x="891" y="489"/>
                  <a:pt x="891" y="489"/>
                </a:cubicBezTo>
                <a:cubicBezTo>
                  <a:pt x="890" y="487"/>
                  <a:pt x="888" y="486"/>
                  <a:pt x="888" y="486"/>
                </a:cubicBezTo>
                <a:cubicBezTo>
                  <a:pt x="888" y="486"/>
                  <a:pt x="886" y="480"/>
                  <a:pt x="888" y="473"/>
                </a:cubicBezTo>
                <a:cubicBezTo>
                  <a:pt x="889" y="473"/>
                  <a:pt x="891" y="473"/>
                  <a:pt x="892" y="472"/>
                </a:cubicBezTo>
                <a:cubicBezTo>
                  <a:pt x="891" y="476"/>
                  <a:pt x="892" y="479"/>
                  <a:pt x="893" y="481"/>
                </a:cubicBezTo>
                <a:cubicBezTo>
                  <a:pt x="894" y="484"/>
                  <a:pt x="897" y="490"/>
                  <a:pt x="902" y="494"/>
                </a:cubicBezTo>
                <a:cubicBezTo>
                  <a:pt x="907" y="497"/>
                  <a:pt x="913" y="498"/>
                  <a:pt x="918" y="496"/>
                </a:cubicBezTo>
                <a:cubicBezTo>
                  <a:pt x="919" y="496"/>
                  <a:pt x="919" y="496"/>
                  <a:pt x="920" y="495"/>
                </a:cubicBezTo>
                <a:cubicBezTo>
                  <a:pt x="919" y="497"/>
                  <a:pt x="918" y="498"/>
                  <a:pt x="917" y="499"/>
                </a:cubicBezTo>
                <a:close/>
                <a:moveTo>
                  <a:pt x="889" y="462"/>
                </a:moveTo>
                <a:cubicBezTo>
                  <a:pt x="890" y="461"/>
                  <a:pt x="890" y="461"/>
                  <a:pt x="891" y="460"/>
                </a:cubicBezTo>
                <a:cubicBezTo>
                  <a:pt x="891" y="461"/>
                  <a:pt x="891" y="462"/>
                  <a:pt x="891" y="463"/>
                </a:cubicBezTo>
                <a:cubicBezTo>
                  <a:pt x="891" y="463"/>
                  <a:pt x="890" y="462"/>
                  <a:pt x="889" y="462"/>
                </a:cubicBezTo>
                <a:close/>
                <a:moveTo>
                  <a:pt x="903" y="469"/>
                </a:moveTo>
                <a:cubicBezTo>
                  <a:pt x="903" y="469"/>
                  <a:pt x="903" y="468"/>
                  <a:pt x="904" y="468"/>
                </a:cubicBezTo>
                <a:cubicBezTo>
                  <a:pt x="899" y="477"/>
                  <a:pt x="904" y="490"/>
                  <a:pt x="904" y="490"/>
                </a:cubicBezTo>
                <a:cubicBezTo>
                  <a:pt x="898" y="488"/>
                  <a:pt x="894" y="478"/>
                  <a:pt x="896" y="472"/>
                </a:cubicBezTo>
                <a:cubicBezTo>
                  <a:pt x="898" y="471"/>
                  <a:pt x="900" y="470"/>
                  <a:pt x="901" y="469"/>
                </a:cubicBezTo>
                <a:cubicBezTo>
                  <a:pt x="901" y="469"/>
                  <a:pt x="901" y="470"/>
                  <a:pt x="901" y="470"/>
                </a:cubicBezTo>
                <a:cubicBezTo>
                  <a:pt x="902" y="470"/>
                  <a:pt x="902" y="469"/>
                  <a:pt x="903" y="469"/>
                </a:cubicBezTo>
                <a:close/>
                <a:moveTo>
                  <a:pt x="914" y="470"/>
                </a:moveTo>
                <a:cubicBezTo>
                  <a:pt x="915" y="468"/>
                  <a:pt x="915" y="466"/>
                  <a:pt x="912" y="463"/>
                </a:cubicBezTo>
                <a:cubicBezTo>
                  <a:pt x="912" y="463"/>
                  <a:pt x="911" y="462"/>
                  <a:pt x="910" y="462"/>
                </a:cubicBezTo>
                <a:cubicBezTo>
                  <a:pt x="910" y="462"/>
                  <a:pt x="911" y="462"/>
                  <a:pt x="911" y="462"/>
                </a:cubicBezTo>
                <a:cubicBezTo>
                  <a:pt x="911" y="461"/>
                  <a:pt x="911" y="461"/>
                  <a:pt x="911" y="461"/>
                </a:cubicBezTo>
                <a:cubicBezTo>
                  <a:pt x="912" y="460"/>
                  <a:pt x="913" y="459"/>
                  <a:pt x="913" y="457"/>
                </a:cubicBezTo>
                <a:cubicBezTo>
                  <a:pt x="914" y="458"/>
                  <a:pt x="915" y="458"/>
                  <a:pt x="916" y="459"/>
                </a:cubicBezTo>
                <a:cubicBezTo>
                  <a:pt x="920" y="463"/>
                  <a:pt x="921" y="466"/>
                  <a:pt x="921" y="468"/>
                </a:cubicBezTo>
                <a:cubicBezTo>
                  <a:pt x="920" y="471"/>
                  <a:pt x="919" y="474"/>
                  <a:pt x="916" y="476"/>
                </a:cubicBezTo>
                <a:cubicBezTo>
                  <a:pt x="912" y="478"/>
                  <a:pt x="910" y="476"/>
                  <a:pt x="910" y="476"/>
                </a:cubicBezTo>
                <a:cubicBezTo>
                  <a:pt x="907" y="473"/>
                  <a:pt x="907" y="471"/>
                  <a:pt x="907" y="469"/>
                </a:cubicBezTo>
                <a:cubicBezTo>
                  <a:pt x="908" y="467"/>
                  <a:pt x="910" y="465"/>
                  <a:pt x="912" y="466"/>
                </a:cubicBezTo>
                <a:cubicBezTo>
                  <a:pt x="913" y="467"/>
                  <a:pt x="913" y="468"/>
                  <a:pt x="913" y="469"/>
                </a:cubicBezTo>
                <a:cubicBezTo>
                  <a:pt x="912" y="471"/>
                  <a:pt x="911" y="470"/>
                  <a:pt x="911" y="470"/>
                </a:cubicBezTo>
                <a:cubicBezTo>
                  <a:pt x="911" y="470"/>
                  <a:pt x="912" y="472"/>
                  <a:pt x="914" y="470"/>
                </a:cubicBezTo>
                <a:close/>
                <a:moveTo>
                  <a:pt x="907" y="477"/>
                </a:moveTo>
                <a:cubicBezTo>
                  <a:pt x="907" y="477"/>
                  <a:pt x="908" y="481"/>
                  <a:pt x="909" y="485"/>
                </a:cubicBezTo>
                <a:cubicBezTo>
                  <a:pt x="911" y="490"/>
                  <a:pt x="915" y="493"/>
                  <a:pt x="915" y="493"/>
                </a:cubicBezTo>
                <a:cubicBezTo>
                  <a:pt x="915" y="493"/>
                  <a:pt x="912" y="494"/>
                  <a:pt x="911" y="494"/>
                </a:cubicBezTo>
                <a:cubicBezTo>
                  <a:pt x="911" y="493"/>
                  <a:pt x="909" y="491"/>
                  <a:pt x="907" y="486"/>
                </a:cubicBezTo>
                <a:cubicBezTo>
                  <a:pt x="905" y="481"/>
                  <a:pt x="906" y="476"/>
                  <a:pt x="906" y="476"/>
                </a:cubicBezTo>
                <a:lnTo>
                  <a:pt x="907" y="477"/>
                </a:lnTo>
                <a:close/>
                <a:moveTo>
                  <a:pt x="924" y="490"/>
                </a:moveTo>
                <a:cubicBezTo>
                  <a:pt x="922" y="491"/>
                  <a:pt x="920" y="492"/>
                  <a:pt x="918" y="491"/>
                </a:cubicBezTo>
                <a:cubicBezTo>
                  <a:pt x="910" y="488"/>
                  <a:pt x="911" y="479"/>
                  <a:pt x="911" y="479"/>
                </a:cubicBezTo>
                <a:cubicBezTo>
                  <a:pt x="911" y="479"/>
                  <a:pt x="913" y="480"/>
                  <a:pt x="915" y="480"/>
                </a:cubicBezTo>
                <a:cubicBezTo>
                  <a:pt x="917" y="479"/>
                  <a:pt x="919" y="477"/>
                  <a:pt x="919" y="477"/>
                </a:cubicBezTo>
                <a:cubicBezTo>
                  <a:pt x="919" y="477"/>
                  <a:pt x="919" y="481"/>
                  <a:pt x="922" y="483"/>
                </a:cubicBezTo>
                <a:cubicBezTo>
                  <a:pt x="923" y="485"/>
                  <a:pt x="925" y="486"/>
                  <a:pt x="926" y="486"/>
                </a:cubicBezTo>
                <a:cubicBezTo>
                  <a:pt x="925" y="488"/>
                  <a:pt x="924" y="489"/>
                  <a:pt x="924" y="490"/>
                </a:cubicBezTo>
                <a:close/>
                <a:moveTo>
                  <a:pt x="929" y="482"/>
                </a:moveTo>
                <a:cubicBezTo>
                  <a:pt x="927" y="482"/>
                  <a:pt x="926" y="481"/>
                  <a:pt x="926" y="481"/>
                </a:cubicBezTo>
                <a:cubicBezTo>
                  <a:pt x="926" y="481"/>
                  <a:pt x="927" y="481"/>
                  <a:pt x="930" y="480"/>
                </a:cubicBezTo>
                <a:cubicBezTo>
                  <a:pt x="930" y="480"/>
                  <a:pt x="929" y="481"/>
                  <a:pt x="929" y="482"/>
                </a:cubicBezTo>
                <a:close/>
                <a:moveTo>
                  <a:pt x="931" y="475"/>
                </a:moveTo>
                <a:cubicBezTo>
                  <a:pt x="929" y="478"/>
                  <a:pt x="926" y="478"/>
                  <a:pt x="925" y="478"/>
                </a:cubicBezTo>
                <a:cubicBezTo>
                  <a:pt x="923" y="477"/>
                  <a:pt x="922" y="475"/>
                  <a:pt x="923" y="473"/>
                </a:cubicBezTo>
                <a:cubicBezTo>
                  <a:pt x="923" y="472"/>
                  <a:pt x="925" y="472"/>
                  <a:pt x="925" y="472"/>
                </a:cubicBezTo>
                <a:cubicBezTo>
                  <a:pt x="927" y="473"/>
                  <a:pt x="926" y="474"/>
                  <a:pt x="926" y="474"/>
                </a:cubicBezTo>
                <a:cubicBezTo>
                  <a:pt x="926" y="474"/>
                  <a:pt x="929" y="473"/>
                  <a:pt x="928" y="471"/>
                </a:cubicBezTo>
                <a:cubicBezTo>
                  <a:pt x="926" y="468"/>
                  <a:pt x="923" y="469"/>
                  <a:pt x="923" y="469"/>
                </a:cubicBezTo>
                <a:cubicBezTo>
                  <a:pt x="923" y="469"/>
                  <a:pt x="924" y="465"/>
                  <a:pt x="922" y="462"/>
                </a:cubicBezTo>
                <a:cubicBezTo>
                  <a:pt x="932" y="463"/>
                  <a:pt x="933" y="472"/>
                  <a:pt x="931" y="475"/>
                </a:cubicBezTo>
                <a:close/>
                <a:moveTo>
                  <a:pt x="952" y="433"/>
                </a:moveTo>
                <a:cubicBezTo>
                  <a:pt x="947" y="446"/>
                  <a:pt x="941" y="460"/>
                  <a:pt x="934" y="472"/>
                </a:cubicBezTo>
                <a:cubicBezTo>
                  <a:pt x="935" y="471"/>
                  <a:pt x="935" y="470"/>
                  <a:pt x="935" y="469"/>
                </a:cubicBezTo>
                <a:cubicBezTo>
                  <a:pt x="934" y="466"/>
                  <a:pt x="931" y="461"/>
                  <a:pt x="927" y="458"/>
                </a:cubicBezTo>
                <a:cubicBezTo>
                  <a:pt x="923" y="456"/>
                  <a:pt x="918" y="456"/>
                  <a:pt x="918" y="456"/>
                </a:cubicBezTo>
                <a:cubicBezTo>
                  <a:pt x="918" y="456"/>
                  <a:pt x="916" y="455"/>
                  <a:pt x="914" y="454"/>
                </a:cubicBezTo>
                <a:cubicBezTo>
                  <a:pt x="915" y="453"/>
                  <a:pt x="915" y="453"/>
                  <a:pt x="914" y="453"/>
                </a:cubicBezTo>
                <a:cubicBezTo>
                  <a:pt x="914" y="453"/>
                  <a:pt x="914" y="453"/>
                  <a:pt x="913" y="453"/>
                </a:cubicBezTo>
                <a:cubicBezTo>
                  <a:pt x="913" y="453"/>
                  <a:pt x="912" y="453"/>
                  <a:pt x="912" y="453"/>
                </a:cubicBezTo>
                <a:cubicBezTo>
                  <a:pt x="911" y="452"/>
                  <a:pt x="910" y="452"/>
                  <a:pt x="905" y="451"/>
                </a:cubicBezTo>
                <a:cubicBezTo>
                  <a:pt x="903" y="451"/>
                  <a:pt x="900" y="451"/>
                  <a:pt x="898" y="452"/>
                </a:cubicBezTo>
                <a:cubicBezTo>
                  <a:pt x="895" y="450"/>
                  <a:pt x="893" y="449"/>
                  <a:pt x="891" y="446"/>
                </a:cubicBezTo>
                <a:cubicBezTo>
                  <a:pt x="879" y="434"/>
                  <a:pt x="887" y="428"/>
                  <a:pt x="892" y="423"/>
                </a:cubicBezTo>
                <a:cubicBezTo>
                  <a:pt x="896" y="417"/>
                  <a:pt x="908" y="409"/>
                  <a:pt x="919" y="408"/>
                </a:cubicBezTo>
                <a:cubicBezTo>
                  <a:pt x="920" y="407"/>
                  <a:pt x="920" y="407"/>
                  <a:pt x="921" y="406"/>
                </a:cubicBezTo>
                <a:cubicBezTo>
                  <a:pt x="926" y="405"/>
                  <a:pt x="931" y="404"/>
                  <a:pt x="935" y="403"/>
                </a:cubicBezTo>
                <a:cubicBezTo>
                  <a:pt x="935" y="403"/>
                  <a:pt x="934" y="403"/>
                  <a:pt x="934" y="402"/>
                </a:cubicBezTo>
                <a:cubicBezTo>
                  <a:pt x="934" y="402"/>
                  <a:pt x="946" y="398"/>
                  <a:pt x="961" y="403"/>
                </a:cubicBezTo>
                <a:cubicBezTo>
                  <a:pt x="959" y="413"/>
                  <a:pt x="956" y="423"/>
                  <a:pt x="952" y="433"/>
                </a:cubicBezTo>
                <a:close/>
                <a:moveTo>
                  <a:pt x="963" y="359"/>
                </a:moveTo>
                <a:cubicBezTo>
                  <a:pt x="957" y="359"/>
                  <a:pt x="957" y="359"/>
                  <a:pt x="957" y="359"/>
                </a:cubicBezTo>
                <a:cubicBezTo>
                  <a:pt x="957" y="359"/>
                  <a:pt x="958" y="359"/>
                  <a:pt x="959" y="358"/>
                </a:cubicBezTo>
                <a:cubicBezTo>
                  <a:pt x="955" y="356"/>
                  <a:pt x="954" y="353"/>
                  <a:pt x="953" y="350"/>
                </a:cubicBezTo>
                <a:cubicBezTo>
                  <a:pt x="953" y="350"/>
                  <a:pt x="952" y="350"/>
                  <a:pt x="952" y="350"/>
                </a:cubicBezTo>
                <a:cubicBezTo>
                  <a:pt x="952" y="345"/>
                  <a:pt x="951" y="340"/>
                  <a:pt x="950" y="336"/>
                </a:cubicBezTo>
                <a:cubicBezTo>
                  <a:pt x="958" y="343"/>
                  <a:pt x="965" y="351"/>
                  <a:pt x="967" y="360"/>
                </a:cubicBezTo>
                <a:lnTo>
                  <a:pt x="963" y="359"/>
                </a:lnTo>
                <a:close/>
                <a:moveTo>
                  <a:pt x="722" y="383"/>
                </a:moveTo>
                <a:cubicBezTo>
                  <a:pt x="722" y="373"/>
                  <a:pt x="722" y="373"/>
                  <a:pt x="722" y="373"/>
                </a:cubicBezTo>
                <a:cubicBezTo>
                  <a:pt x="722" y="373"/>
                  <a:pt x="720" y="373"/>
                  <a:pt x="718" y="373"/>
                </a:cubicBezTo>
                <a:cubicBezTo>
                  <a:pt x="715" y="373"/>
                  <a:pt x="712" y="370"/>
                  <a:pt x="712" y="367"/>
                </a:cubicBezTo>
                <a:cubicBezTo>
                  <a:pt x="712" y="364"/>
                  <a:pt x="712" y="359"/>
                  <a:pt x="712" y="356"/>
                </a:cubicBezTo>
                <a:cubicBezTo>
                  <a:pt x="712" y="354"/>
                  <a:pt x="715" y="351"/>
                  <a:pt x="717" y="351"/>
                </a:cubicBezTo>
                <a:cubicBezTo>
                  <a:pt x="721" y="351"/>
                  <a:pt x="722" y="351"/>
                  <a:pt x="722" y="351"/>
                </a:cubicBezTo>
                <a:cubicBezTo>
                  <a:pt x="722" y="341"/>
                  <a:pt x="722" y="341"/>
                  <a:pt x="722" y="341"/>
                </a:cubicBezTo>
                <a:cubicBezTo>
                  <a:pt x="717" y="341"/>
                  <a:pt x="712" y="343"/>
                  <a:pt x="707" y="350"/>
                </a:cubicBezTo>
                <a:cubicBezTo>
                  <a:pt x="702" y="356"/>
                  <a:pt x="702" y="367"/>
                  <a:pt x="708" y="375"/>
                </a:cubicBezTo>
                <a:cubicBezTo>
                  <a:pt x="713" y="382"/>
                  <a:pt x="722" y="383"/>
                  <a:pt x="722" y="383"/>
                </a:cubicBezTo>
                <a:close/>
                <a:moveTo>
                  <a:pt x="718" y="357"/>
                </a:moveTo>
                <a:cubicBezTo>
                  <a:pt x="718" y="358"/>
                  <a:pt x="718" y="366"/>
                  <a:pt x="718" y="366"/>
                </a:cubicBezTo>
                <a:cubicBezTo>
                  <a:pt x="718" y="367"/>
                  <a:pt x="718" y="367"/>
                  <a:pt x="719" y="367"/>
                </a:cubicBezTo>
                <a:cubicBezTo>
                  <a:pt x="719" y="367"/>
                  <a:pt x="731" y="367"/>
                  <a:pt x="731" y="367"/>
                </a:cubicBezTo>
                <a:cubicBezTo>
                  <a:pt x="731" y="367"/>
                  <a:pt x="732" y="367"/>
                  <a:pt x="732" y="366"/>
                </a:cubicBezTo>
                <a:cubicBezTo>
                  <a:pt x="732" y="365"/>
                  <a:pt x="732" y="358"/>
                  <a:pt x="732" y="357"/>
                </a:cubicBezTo>
                <a:cubicBezTo>
                  <a:pt x="732" y="357"/>
                  <a:pt x="732" y="356"/>
                  <a:pt x="731" y="356"/>
                </a:cubicBezTo>
                <a:cubicBezTo>
                  <a:pt x="730" y="356"/>
                  <a:pt x="720" y="356"/>
                  <a:pt x="719" y="356"/>
                </a:cubicBezTo>
                <a:cubicBezTo>
                  <a:pt x="718" y="356"/>
                  <a:pt x="718" y="357"/>
                  <a:pt x="718" y="357"/>
                </a:cubicBezTo>
                <a:close/>
                <a:moveTo>
                  <a:pt x="738" y="356"/>
                </a:moveTo>
                <a:cubicBezTo>
                  <a:pt x="738" y="358"/>
                  <a:pt x="738" y="365"/>
                  <a:pt x="738" y="367"/>
                </a:cubicBezTo>
                <a:cubicBezTo>
                  <a:pt x="738" y="370"/>
                  <a:pt x="734" y="373"/>
                  <a:pt x="733" y="373"/>
                </a:cubicBezTo>
                <a:cubicBezTo>
                  <a:pt x="731" y="373"/>
                  <a:pt x="728" y="373"/>
                  <a:pt x="728" y="373"/>
                </a:cubicBezTo>
                <a:cubicBezTo>
                  <a:pt x="728" y="383"/>
                  <a:pt x="728" y="383"/>
                  <a:pt x="728" y="383"/>
                </a:cubicBezTo>
                <a:cubicBezTo>
                  <a:pt x="728" y="383"/>
                  <a:pt x="734" y="382"/>
                  <a:pt x="740" y="377"/>
                </a:cubicBezTo>
                <a:cubicBezTo>
                  <a:pt x="746" y="371"/>
                  <a:pt x="748" y="361"/>
                  <a:pt x="744" y="352"/>
                </a:cubicBezTo>
                <a:cubicBezTo>
                  <a:pt x="740" y="343"/>
                  <a:pt x="731" y="341"/>
                  <a:pt x="728" y="341"/>
                </a:cubicBezTo>
                <a:cubicBezTo>
                  <a:pt x="728" y="351"/>
                  <a:pt x="728" y="351"/>
                  <a:pt x="728" y="351"/>
                </a:cubicBezTo>
                <a:cubicBezTo>
                  <a:pt x="728" y="351"/>
                  <a:pt x="729" y="351"/>
                  <a:pt x="732" y="351"/>
                </a:cubicBezTo>
                <a:cubicBezTo>
                  <a:pt x="735" y="351"/>
                  <a:pt x="738" y="354"/>
                  <a:pt x="738" y="356"/>
                </a:cubicBezTo>
                <a:close/>
                <a:moveTo>
                  <a:pt x="778" y="550"/>
                </a:moveTo>
                <a:cubicBezTo>
                  <a:pt x="780" y="555"/>
                  <a:pt x="782" y="557"/>
                  <a:pt x="783" y="556"/>
                </a:cubicBezTo>
                <a:cubicBezTo>
                  <a:pt x="785" y="555"/>
                  <a:pt x="781" y="551"/>
                  <a:pt x="780" y="549"/>
                </a:cubicBezTo>
                <a:cubicBezTo>
                  <a:pt x="778" y="544"/>
                  <a:pt x="777" y="542"/>
                  <a:pt x="775" y="534"/>
                </a:cubicBezTo>
                <a:cubicBezTo>
                  <a:pt x="775" y="534"/>
                  <a:pt x="775" y="545"/>
                  <a:pt x="778" y="550"/>
                </a:cubicBezTo>
                <a:close/>
                <a:moveTo>
                  <a:pt x="832" y="538"/>
                </a:moveTo>
                <a:cubicBezTo>
                  <a:pt x="832" y="538"/>
                  <a:pt x="830" y="540"/>
                  <a:pt x="830" y="545"/>
                </a:cubicBezTo>
                <a:cubicBezTo>
                  <a:pt x="830" y="548"/>
                  <a:pt x="832" y="552"/>
                  <a:pt x="832" y="552"/>
                </a:cubicBezTo>
                <a:cubicBezTo>
                  <a:pt x="835" y="552"/>
                  <a:pt x="833" y="549"/>
                  <a:pt x="832" y="545"/>
                </a:cubicBezTo>
                <a:cubicBezTo>
                  <a:pt x="831" y="542"/>
                  <a:pt x="832" y="538"/>
                  <a:pt x="832" y="538"/>
                </a:cubicBezTo>
                <a:close/>
                <a:moveTo>
                  <a:pt x="881" y="525"/>
                </a:moveTo>
                <a:cubicBezTo>
                  <a:pt x="881" y="525"/>
                  <a:pt x="881" y="527"/>
                  <a:pt x="880" y="529"/>
                </a:cubicBezTo>
                <a:cubicBezTo>
                  <a:pt x="879" y="532"/>
                  <a:pt x="875" y="533"/>
                  <a:pt x="875" y="533"/>
                </a:cubicBezTo>
                <a:cubicBezTo>
                  <a:pt x="875" y="533"/>
                  <a:pt x="878" y="534"/>
                  <a:pt x="882" y="531"/>
                </a:cubicBezTo>
                <a:cubicBezTo>
                  <a:pt x="885" y="528"/>
                  <a:pt x="886" y="525"/>
                  <a:pt x="886" y="525"/>
                </a:cubicBezTo>
                <a:cubicBezTo>
                  <a:pt x="885" y="525"/>
                  <a:pt x="881" y="525"/>
                  <a:pt x="881" y="525"/>
                </a:cubicBezTo>
                <a:close/>
                <a:moveTo>
                  <a:pt x="875" y="505"/>
                </a:moveTo>
                <a:cubicBezTo>
                  <a:pt x="875" y="505"/>
                  <a:pt x="881" y="512"/>
                  <a:pt x="884" y="514"/>
                </a:cubicBezTo>
                <a:cubicBezTo>
                  <a:pt x="888" y="517"/>
                  <a:pt x="891" y="517"/>
                  <a:pt x="891" y="516"/>
                </a:cubicBezTo>
                <a:cubicBezTo>
                  <a:pt x="891" y="514"/>
                  <a:pt x="887" y="514"/>
                  <a:pt x="886" y="513"/>
                </a:cubicBezTo>
                <a:cubicBezTo>
                  <a:pt x="882" y="511"/>
                  <a:pt x="880" y="510"/>
                  <a:pt x="875" y="505"/>
                </a:cubicBezTo>
                <a:close/>
                <a:moveTo>
                  <a:pt x="917" y="486"/>
                </a:moveTo>
                <a:cubicBezTo>
                  <a:pt x="914" y="484"/>
                  <a:pt x="913" y="481"/>
                  <a:pt x="913" y="481"/>
                </a:cubicBezTo>
                <a:cubicBezTo>
                  <a:pt x="913" y="481"/>
                  <a:pt x="913" y="484"/>
                  <a:pt x="915" y="487"/>
                </a:cubicBezTo>
                <a:cubicBezTo>
                  <a:pt x="917" y="489"/>
                  <a:pt x="919" y="490"/>
                  <a:pt x="920" y="490"/>
                </a:cubicBezTo>
                <a:cubicBezTo>
                  <a:pt x="921" y="489"/>
                  <a:pt x="919" y="488"/>
                  <a:pt x="917" y="486"/>
                </a:cubicBezTo>
                <a:close/>
                <a:moveTo>
                  <a:pt x="691" y="213"/>
                </a:moveTo>
                <a:cubicBezTo>
                  <a:pt x="692" y="213"/>
                  <a:pt x="693" y="214"/>
                  <a:pt x="695" y="214"/>
                </a:cubicBezTo>
                <a:cubicBezTo>
                  <a:pt x="697" y="214"/>
                  <a:pt x="697" y="214"/>
                  <a:pt x="697" y="214"/>
                </a:cubicBezTo>
                <a:cubicBezTo>
                  <a:pt x="701" y="214"/>
                  <a:pt x="701" y="214"/>
                  <a:pt x="701" y="214"/>
                </a:cubicBezTo>
                <a:cubicBezTo>
                  <a:pt x="701" y="215"/>
                  <a:pt x="701" y="215"/>
                  <a:pt x="701" y="215"/>
                </a:cubicBezTo>
                <a:cubicBezTo>
                  <a:pt x="701" y="215"/>
                  <a:pt x="701" y="216"/>
                  <a:pt x="701" y="218"/>
                </a:cubicBezTo>
                <a:cubicBezTo>
                  <a:pt x="702" y="221"/>
                  <a:pt x="704" y="223"/>
                  <a:pt x="706" y="224"/>
                </a:cubicBezTo>
                <a:cubicBezTo>
                  <a:pt x="707" y="225"/>
                  <a:pt x="708" y="225"/>
                  <a:pt x="709" y="225"/>
                </a:cubicBezTo>
                <a:cubicBezTo>
                  <a:pt x="711" y="226"/>
                  <a:pt x="713" y="225"/>
                  <a:pt x="714" y="224"/>
                </a:cubicBezTo>
                <a:cubicBezTo>
                  <a:pt x="716" y="224"/>
                  <a:pt x="717" y="222"/>
                  <a:pt x="718" y="221"/>
                </a:cubicBezTo>
                <a:cubicBezTo>
                  <a:pt x="719" y="220"/>
                  <a:pt x="720" y="218"/>
                  <a:pt x="719" y="216"/>
                </a:cubicBezTo>
                <a:cubicBezTo>
                  <a:pt x="719" y="215"/>
                  <a:pt x="719" y="213"/>
                  <a:pt x="719" y="212"/>
                </a:cubicBezTo>
                <a:cubicBezTo>
                  <a:pt x="719" y="212"/>
                  <a:pt x="720" y="212"/>
                  <a:pt x="721" y="213"/>
                </a:cubicBezTo>
                <a:cubicBezTo>
                  <a:pt x="722" y="213"/>
                  <a:pt x="723" y="213"/>
                  <a:pt x="725" y="213"/>
                </a:cubicBezTo>
                <a:cubicBezTo>
                  <a:pt x="726" y="213"/>
                  <a:pt x="727" y="213"/>
                  <a:pt x="728" y="213"/>
                </a:cubicBezTo>
                <a:cubicBezTo>
                  <a:pt x="730" y="212"/>
                  <a:pt x="732" y="211"/>
                  <a:pt x="733" y="209"/>
                </a:cubicBezTo>
                <a:cubicBezTo>
                  <a:pt x="734" y="208"/>
                  <a:pt x="734" y="206"/>
                  <a:pt x="734" y="204"/>
                </a:cubicBezTo>
                <a:cubicBezTo>
                  <a:pt x="734" y="203"/>
                  <a:pt x="733" y="201"/>
                  <a:pt x="732" y="200"/>
                </a:cubicBezTo>
                <a:cubicBezTo>
                  <a:pt x="731" y="198"/>
                  <a:pt x="726" y="196"/>
                  <a:pt x="725" y="196"/>
                </a:cubicBezTo>
                <a:cubicBezTo>
                  <a:pt x="728" y="192"/>
                  <a:pt x="728" y="189"/>
                  <a:pt x="729" y="187"/>
                </a:cubicBezTo>
                <a:cubicBezTo>
                  <a:pt x="729" y="184"/>
                  <a:pt x="727" y="182"/>
                  <a:pt x="725" y="180"/>
                </a:cubicBezTo>
                <a:cubicBezTo>
                  <a:pt x="720" y="178"/>
                  <a:pt x="717" y="180"/>
                  <a:pt x="717" y="180"/>
                </a:cubicBezTo>
                <a:cubicBezTo>
                  <a:pt x="714" y="182"/>
                  <a:pt x="713" y="185"/>
                  <a:pt x="713" y="185"/>
                </a:cubicBezTo>
                <a:cubicBezTo>
                  <a:pt x="713" y="185"/>
                  <a:pt x="712" y="184"/>
                  <a:pt x="710" y="183"/>
                </a:cubicBezTo>
                <a:cubicBezTo>
                  <a:pt x="709" y="182"/>
                  <a:pt x="707" y="181"/>
                  <a:pt x="706" y="181"/>
                </a:cubicBezTo>
                <a:cubicBezTo>
                  <a:pt x="700" y="180"/>
                  <a:pt x="695" y="186"/>
                  <a:pt x="697" y="191"/>
                </a:cubicBezTo>
                <a:cubicBezTo>
                  <a:pt x="697" y="192"/>
                  <a:pt x="697" y="193"/>
                  <a:pt x="698" y="194"/>
                </a:cubicBezTo>
                <a:cubicBezTo>
                  <a:pt x="698" y="194"/>
                  <a:pt x="699" y="195"/>
                  <a:pt x="699" y="195"/>
                </a:cubicBezTo>
                <a:cubicBezTo>
                  <a:pt x="697" y="195"/>
                  <a:pt x="695" y="196"/>
                  <a:pt x="693" y="196"/>
                </a:cubicBezTo>
                <a:cubicBezTo>
                  <a:pt x="693" y="196"/>
                  <a:pt x="692" y="196"/>
                  <a:pt x="691" y="197"/>
                </a:cubicBezTo>
                <a:cubicBezTo>
                  <a:pt x="689" y="197"/>
                  <a:pt x="688" y="199"/>
                  <a:pt x="687" y="201"/>
                </a:cubicBezTo>
                <a:cubicBezTo>
                  <a:pt x="686" y="203"/>
                  <a:pt x="686" y="205"/>
                  <a:pt x="687" y="207"/>
                </a:cubicBezTo>
                <a:cubicBezTo>
                  <a:pt x="687" y="209"/>
                  <a:pt x="689" y="212"/>
                  <a:pt x="691" y="213"/>
                </a:cubicBezTo>
                <a:close/>
                <a:moveTo>
                  <a:pt x="716" y="217"/>
                </a:moveTo>
                <a:cubicBezTo>
                  <a:pt x="715" y="220"/>
                  <a:pt x="713" y="223"/>
                  <a:pt x="709" y="222"/>
                </a:cubicBezTo>
                <a:cubicBezTo>
                  <a:pt x="706" y="222"/>
                  <a:pt x="703" y="218"/>
                  <a:pt x="704" y="215"/>
                </a:cubicBezTo>
                <a:cubicBezTo>
                  <a:pt x="704" y="211"/>
                  <a:pt x="705" y="210"/>
                  <a:pt x="706" y="208"/>
                </a:cubicBezTo>
                <a:cubicBezTo>
                  <a:pt x="706" y="211"/>
                  <a:pt x="707" y="217"/>
                  <a:pt x="707" y="217"/>
                </a:cubicBezTo>
                <a:cubicBezTo>
                  <a:pt x="707" y="217"/>
                  <a:pt x="710" y="210"/>
                  <a:pt x="710" y="210"/>
                </a:cubicBezTo>
                <a:cubicBezTo>
                  <a:pt x="713" y="217"/>
                  <a:pt x="713" y="217"/>
                  <a:pt x="713" y="217"/>
                </a:cubicBezTo>
                <a:cubicBezTo>
                  <a:pt x="713" y="208"/>
                  <a:pt x="713" y="208"/>
                  <a:pt x="713" y="208"/>
                </a:cubicBezTo>
                <a:cubicBezTo>
                  <a:pt x="713" y="208"/>
                  <a:pt x="718" y="213"/>
                  <a:pt x="716" y="217"/>
                </a:cubicBezTo>
                <a:close/>
                <a:moveTo>
                  <a:pt x="729" y="200"/>
                </a:moveTo>
                <a:cubicBezTo>
                  <a:pt x="731" y="202"/>
                  <a:pt x="732" y="206"/>
                  <a:pt x="728" y="209"/>
                </a:cubicBezTo>
                <a:cubicBezTo>
                  <a:pt x="726" y="211"/>
                  <a:pt x="722" y="211"/>
                  <a:pt x="716" y="207"/>
                </a:cubicBezTo>
                <a:cubicBezTo>
                  <a:pt x="724" y="206"/>
                  <a:pt x="724" y="206"/>
                  <a:pt x="724" y="206"/>
                </a:cubicBezTo>
                <a:cubicBezTo>
                  <a:pt x="718" y="204"/>
                  <a:pt x="718" y="204"/>
                  <a:pt x="718" y="204"/>
                </a:cubicBezTo>
                <a:cubicBezTo>
                  <a:pt x="723" y="202"/>
                  <a:pt x="723" y="202"/>
                  <a:pt x="723" y="202"/>
                </a:cubicBezTo>
                <a:cubicBezTo>
                  <a:pt x="718" y="200"/>
                  <a:pt x="718" y="200"/>
                  <a:pt x="718" y="200"/>
                </a:cubicBezTo>
                <a:cubicBezTo>
                  <a:pt x="718" y="200"/>
                  <a:pt x="723" y="196"/>
                  <a:pt x="729" y="200"/>
                </a:cubicBezTo>
                <a:close/>
                <a:moveTo>
                  <a:pt x="720" y="182"/>
                </a:moveTo>
                <a:cubicBezTo>
                  <a:pt x="724" y="182"/>
                  <a:pt x="726" y="185"/>
                  <a:pt x="726" y="188"/>
                </a:cubicBezTo>
                <a:cubicBezTo>
                  <a:pt x="725" y="194"/>
                  <a:pt x="718" y="197"/>
                  <a:pt x="718" y="197"/>
                </a:cubicBezTo>
                <a:cubicBezTo>
                  <a:pt x="721" y="191"/>
                  <a:pt x="721" y="191"/>
                  <a:pt x="721" y="191"/>
                </a:cubicBezTo>
                <a:cubicBezTo>
                  <a:pt x="716" y="194"/>
                  <a:pt x="716" y="194"/>
                  <a:pt x="716" y="194"/>
                </a:cubicBezTo>
                <a:cubicBezTo>
                  <a:pt x="718" y="188"/>
                  <a:pt x="718" y="188"/>
                  <a:pt x="718" y="188"/>
                </a:cubicBezTo>
                <a:cubicBezTo>
                  <a:pt x="718" y="188"/>
                  <a:pt x="716" y="190"/>
                  <a:pt x="713" y="192"/>
                </a:cubicBezTo>
                <a:cubicBezTo>
                  <a:pt x="713" y="186"/>
                  <a:pt x="717" y="183"/>
                  <a:pt x="720" y="182"/>
                </a:cubicBezTo>
                <a:close/>
                <a:moveTo>
                  <a:pt x="713" y="203"/>
                </a:moveTo>
                <a:cubicBezTo>
                  <a:pt x="712" y="204"/>
                  <a:pt x="710" y="205"/>
                  <a:pt x="708" y="204"/>
                </a:cubicBezTo>
                <a:cubicBezTo>
                  <a:pt x="706" y="202"/>
                  <a:pt x="706" y="200"/>
                  <a:pt x="707" y="198"/>
                </a:cubicBezTo>
                <a:cubicBezTo>
                  <a:pt x="708" y="196"/>
                  <a:pt x="711" y="196"/>
                  <a:pt x="712" y="197"/>
                </a:cubicBezTo>
                <a:cubicBezTo>
                  <a:pt x="714" y="198"/>
                  <a:pt x="715" y="201"/>
                  <a:pt x="713" y="203"/>
                </a:cubicBezTo>
                <a:close/>
                <a:moveTo>
                  <a:pt x="699" y="188"/>
                </a:moveTo>
                <a:cubicBezTo>
                  <a:pt x="701" y="182"/>
                  <a:pt x="707" y="183"/>
                  <a:pt x="709" y="185"/>
                </a:cubicBezTo>
                <a:cubicBezTo>
                  <a:pt x="714" y="188"/>
                  <a:pt x="710" y="192"/>
                  <a:pt x="710" y="192"/>
                </a:cubicBezTo>
                <a:cubicBezTo>
                  <a:pt x="707" y="188"/>
                  <a:pt x="707" y="188"/>
                  <a:pt x="707" y="188"/>
                </a:cubicBezTo>
                <a:cubicBezTo>
                  <a:pt x="707" y="193"/>
                  <a:pt x="707" y="193"/>
                  <a:pt x="707" y="193"/>
                </a:cubicBezTo>
                <a:cubicBezTo>
                  <a:pt x="703" y="188"/>
                  <a:pt x="703" y="188"/>
                  <a:pt x="703" y="188"/>
                </a:cubicBezTo>
                <a:cubicBezTo>
                  <a:pt x="703" y="188"/>
                  <a:pt x="704" y="196"/>
                  <a:pt x="704" y="196"/>
                </a:cubicBezTo>
                <a:cubicBezTo>
                  <a:pt x="699" y="193"/>
                  <a:pt x="698" y="190"/>
                  <a:pt x="699" y="188"/>
                </a:cubicBezTo>
                <a:close/>
                <a:moveTo>
                  <a:pt x="695" y="198"/>
                </a:moveTo>
                <a:cubicBezTo>
                  <a:pt x="698" y="198"/>
                  <a:pt x="701" y="198"/>
                  <a:pt x="702" y="199"/>
                </a:cubicBezTo>
                <a:cubicBezTo>
                  <a:pt x="695" y="202"/>
                  <a:pt x="695" y="202"/>
                  <a:pt x="695" y="202"/>
                </a:cubicBezTo>
                <a:cubicBezTo>
                  <a:pt x="702" y="203"/>
                  <a:pt x="702" y="203"/>
                  <a:pt x="702" y="203"/>
                </a:cubicBezTo>
                <a:cubicBezTo>
                  <a:pt x="697" y="208"/>
                  <a:pt x="697" y="208"/>
                  <a:pt x="697" y="208"/>
                </a:cubicBezTo>
                <a:cubicBezTo>
                  <a:pt x="704" y="206"/>
                  <a:pt x="704" y="206"/>
                  <a:pt x="704" y="206"/>
                </a:cubicBezTo>
                <a:cubicBezTo>
                  <a:pt x="704" y="206"/>
                  <a:pt x="701" y="211"/>
                  <a:pt x="697" y="212"/>
                </a:cubicBezTo>
                <a:cubicBezTo>
                  <a:pt x="694" y="212"/>
                  <a:pt x="689" y="210"/>
                  <a:pt x="689" y="205"/>
                </a:cubicBezTo>
                <a:cubicBezTo>
                  <a:pt x="689" y="202"/>
                  <a:pt x="690" y="199"/>
                  <a:pt x="695" y="198"/>
                </a:cubicBezTo>
                <a:close/>
                <a:moveTo>
                  <a:pt x="526" y="291"/>
                </a:moveTo>
                <a:cubicBezTo>
                  <a:pt x="526" y="292"/>
                  <a:pt x="526" y="293"/>
                  <a:pt x="526" y="294"/>
                </a:cubicBezTo>
                <a:cubicBezTo>
                  <a:pt x="526" y="297"/>
                  <a:pt x="528" y="300"/>
                  <a:pt x="532" y="301"/>
                </a:cubicBezTo>
                <a:cubicBezTo>
                  <a:pt x="533" y="302"/>
                  <a:pt x="533" y="302"/>
                  <a:pt x="534" y="302"/>
                </a:cubicBezTo>
                <a:cubicBezTo>
                  <a:pt x="534" y="302"/>
                  <a:pt x="535" y="302"/>
                  <a:pt x="535" y="302"/>
                </a:cubicBezTo>
                <a:cubicBezTo>
                  <a:pt x="536" y="302"/>
                  <a:pt x="537" y="303"/>
                  <a:pt x="538" y="303"/>
                </a:cubicBezTo>
                <a:cubicBezTo>
                  <a:pt x="539" y="303"/>
                  <a:pt x="541" y="303"/>
                  <a:pt x="543" y="303"/>
                </a:cubicBezTo>
                <a:cubicBezTo>
                  <a:pt x="544" y="303"/>
                  <a:pt x="545" y="302"/>
                  <a:pt x="545" y="302"/>
                </a:cubicBezTo>
                <a:cubicBezTo>
                  <a:pt x="545" y="302"/>
                  <a:pt x="545" y="302"/>
                  <a:pt x="546" y="302"/>
                </a:cubicBezTo>
                <a:cubicBezTo>
                  <a:pt x="546" y="302"/>
                  <a:pt x="546" y="302"/>
                  <a:pt x="546" y="302"/>
                </a:cubicBezTo>
                <a:cubicBezTo>
                  <a:pt x="545" y="306"/>
                  <a:pt x="546" y="309"/>
                  <a:pt x="548" y="312"/>
                </a:cubicBezTo>
                <a:cubicBezTo>
                  <a:pt x="549" y="313"/>
                  <a:pt x="550" y="314"/>
                  <a:pt x="552" y="315"/>
                </a:cubicBezTo>
                <a:cubicBezTo>
                  <a:pt x="556" y="318"/>
                  <a:pt x="561" y="320"/>
                  <a:pt x="565" y="319"/>
                </a:cubicBezTo>
                <a:cubicBezTo>
                  <a:pt x="567" y="319"/>
                  <a:pt x="568" y="319"/>
                  <a:pt x="569" y="319"/>
                </a:cubicBezTo>
                <a:cubicBezTo>
                  <a:pt x="572" y="318"/>
                  <a:pt x="574" y="316"/>
                  <a:pt x="576" y="314"/>
                </a:cubicBezTo>
                <a:cubicBezTo>
                  <a:pt x="577" y="314"/>
                  <a:pt x="577" y="314"/>
                  <a:pt x="577" y="315"/>
                </a:cubicBezTo>
                <a:cubicBezTo>
                  <a:pt x="579" y="315"/>
                  <a:pt x="580" y="316"/>
                  <a:pt x="582" y="316"/>
                </a:cubicBezTo>
                <a:cubicBezTo>
                  <a:pt x="583" y="317"/>
                  <a:pt x="585" y="317"/>
                  <a:pt x="586" y="317"/>
                </a:cubicBezTo>
                <a:cubicBezTo>
                  <a:pt x="587" y="317"/>
                  <a:pt x="588" y="317"/>
                  <a:pt x="589" y="316"/>
                </a:cubicBezTo>
                <a:cubicBezTo>
                  <a:pt x="590" y="316"/>
                  <a:pt x="590" y="316"/>
                  <a:pt x="591" y="316"/>
                </a:cubicBezTo>
                <a:cubicBezTo>
                  <a:pt x="592" y="316"/>
                  <a:pt x="593" y="315"/>
                  <a:pt x="593" y="314"/>
                </a:cubicBezTo>
                <a:cubicBezTo>
                  <a:pt x="594" y="314"/>
                  <a:pt x="594" y="314"/>
                  <a:pt x="595" y="314"/>
                </a:cubicBezTo>
                <a:cubicBezTo>
                  <a:pt x="596" y="313"/>
                  <a:pt x="597" y="312"/>
                  <a:pt x="598" y="311"/>
                </a:cubicBezTo>
                <a:cubicBezTo>
                  <a:pt x="598" y="310"/>
                  <a:pt x="598" y="310"/>
                  <a:pt x="598" y="310"/>
                </a:cubicBezTo>
                <a:cubicBezTo>
                  <a:pt x="600" y="311"/>
                  <a:pt x="601" y="312"/>
                  <a:pt x="602" y="313"/>
                </a:cubicBezTo>
                <a:cubicBezTo>
                  <a:pt x="603" y="314"/>
                  <a:pt x="603" y="314"/>
                  <a:pt x="603" y="314"/>
                </a:cubicBezTo>
                <a:cubicBezTo>
                  <a:pt x="605" y="316"/>
                  <a:pt x="608" y="317"/>
                  <a:pt x="610" y="317"/>
                </a:cubicBezTo>
                <a:cubicBezTo>
                  <a:pt x="613" y="318"/>
                  <a:pt x="617" y="318"/>
                  <a:pt x="620" y="317"/>
                </a:cubicBezTo>
                <a:cubicBezTo>
                  <a:pt x="623" y="317"/>
                  <a:pt x="625" y="316"/>
                  <a:pt x="628" y="315"/>
                </a:cubicBezTo>
                <a:cubicBezTo>
                  <a:pt x="631" y="313"/>
                  <a:pt x="635" y="313"/>
                  <a:pt x="638" y="312"/>
                </a:cubicBezTo>
                <a:cubicBezTo>
                  <a:pt x="644" y="312"/>
                  <a:pt x="649" y="316"/>
                  <a:pt x="656" y="321"/>
                </a:cubicBezTo>
                <a:cubicBezTo>
                  <a:pt x="650" y="311"/>
                  <a:pt x="644" y="309"/>
                  <a:pt x="638" y="308"/>
                </a:cubicBezTo>
                <a:cubicBezTo>
                  <a:pt x="633" y="308"/>
                  <a:pt x="627" y="309"/>
                  <a:pt x="621" y="309"/>
                </a:cubicBezTo>
                <a:cubicBezTo>
                  <a:pt x="620" y="309"/>
                  <a:pt x="619" y="309"/>
                  <a:pt x="617" y="309"/>
                </a:cubicBezTo>
                <a:cubicBezTo>
                  <a:pt x="615" y="309"/>
                  <a:pt x="613" y="308"/>
                  <a:pt x="611" y="307"/>
                </a:cubicBezTo>
                <a:cubicBezTo>
                  <a:pt x="608" y="305"/>
                  <a:pt x="606" y="303"/>
                  <a:pt x="605" y="300"/>
                </a:cubicBezTo>
                <a:cubicBezTo>
                  <a:pt x="604" y="299"/>
                  <a:pt x="604" y="298"/>
                  <a:pt x="604" y="297"/>
                </a:cubicBezTo>
                <a:cubicBezTo>
                  <a:pt x="603" y="294"/>
                  <a:pt x="603" y="291"/>
                  <a:pt x="604" y="288"/>
                </a:cubicBezTo>
                <a:cubicBezTo>
                  <a:pt x="605" y="288"/>
                  <a:pt x="605" y="287"/>
                  <a:pt x="606" y="286"/>
                </a:cubicBezTo>
                <a:cubicBezTo>
                  <a:pt x="607" y="285"/>
                  <a:pt x="609" y="284"/>
                  <a:pt x="611" y="283"/>
                </a:cubicBezTo>
                <a:cubicBezTo>
                  <a:pt x="609" y="287"/>
                  <a:pt x="610" y="290"/>
                  <a:pt x="613" y="292"/>
                </a:cubicBezTo>
                <a:cubicBezTo>
                  <a:pt x="615" y="294"/>
                  <a:pt x="619" y="295"/>
                  <a:pt x="622" y="294"/>
                </a:cubicBezTo>
                <a:cubicBezTo>
                  <a:pt x="628" y="293"/>
                  <a:pt x="633" y="289"/>
                  <a:pt x="633" y="281"/>
                </a:cubicBezTo>
                <a:cubicBezTo>
                  <a:pt x="632" y="278"/>
                  <a:pt x="631" y="275"/>
                  <a:pt x="629" y="273"/>
                </a:cubicBezTo>
                <a:cubicBezTo>
                  <a:pt x="615" y="269"/>
                  <a:pt x="615" y="269"/>
                  <a:pt x="615" y="269"/>
                </a:cubicBezTo>
                <a:cubicBezTo>
                  <a:pt x="612" y="269"/>
                  <a:pt x="610" y="270"/>
                  <a:pt x="607" y="271"/>
                </a:cubicBezTo>
                <a:cubicBezTo>
                  <a:pt x="607" y="272"/>
                  <a:pt x="606" y="272"/>
                  <a:pt x="606" y="272"/>
                </a:cubicBezTo>
                <a:cubicBezTo>
                  <a:pt x="604" y="274"/>
                  <a:pt x="602" y="275"/>
                  <a:pt x="601" y="277"/>
                </a:cubicBezTo>
                <a:cubicBezTo>
                  <a:pt x="600" y="279"/>
                  <a:pt x="599" y="280"/>
                  <a:pt x="599" y="281"/>
                </a:cubicBezTo>
                <a:cubicBezTo>
                  <a:pt x="599" y="280"/>
                  <a:pt x="598" y="280"/>
                  <a:pt x="598" y="279"/>
                </a:cubicBezTo>
                <a:cubicBezTo>
                  <a:pt x="598" y="278"/>
                  <a:pt x="597" y="278"/>
                  <a:pt x="597" y="277"/>
                </a:cubicBezTo>
                <a:cubicBezTo>
                  <a:pt x="596" y="276"/>
                  <a:pt x="595" y="276"/>
                  <a:pt x="594" y="275"/>
                </a:cubicBezTo>
                <a:cubicBezTo>
                  <a:pt x="594" y="274"/>
                  <a:pt x="594" y="274"/>
                  <a:pt x="593" y="274"/>
                </a:cubicBezTo>
                <a:cubicBezTo>
                  <a:pt x="592" y="273"/>
                  <a:pt x="591" y="272"/>
                  <a:pt x="590" y="272"/>
                </a:cubicBezTo>
                <a:cubicBezTo>
                  <a:pt x="589" y="271"/>
                  <a:pt x="587" y="271"/>
                  <a:pt x="586" y="270"/>
                </a:cubicBezTo>
                <a:cubicBezTo>
                  <a:pt x="584" y="270"/>
                  <a:pt x="583" y="270"/>
                  <a:pt x="582" y="270"/>
                </a:cubicBezTo>
                <a:cubicBezTo>
                  <a:pt x="579" y="270"/>
                  <a:pt x="576" y="270"/>
                  <a:pt x="574" y="271"/>
                </a:cubicBezTo>
                <a:cubicBezTo>
                  <a:pt x="572" y="271"/>
                  <a:pt x="571" y="272"/>
                  <a:pt x="570" y="272"/>
                </a:cubicBezTo>
                <a:cubicBezTo>
                  <a:pt x="566" y="275"/>
                  <a:pt x="563" y="278"/>
                  <a:pt x="563" y="282"/>
                </a:cubicBezTo>
                <a:cubicBezTo>
                  <a:pt x="560" y="280"/>
                  <a:pt x="558" y="279"/>
                  <a:pt x="555" y="278"/>
                </a:cubicBezTo>
                <a:cubicBezTo>
                  <a:pt x="554" y="278"/>
                  <a:pt x="553" y="278"/>
                  <a:pt x="552" y="277"/>
                </a:cubicBezTo>
                <a:cubicBezTo>
                  <a:pt x="550" y="277"/>
                  <a:pt x="549" y="277"/>
                  <a:pt x="548" y="277"/>
                </a:cubicBezTo>
                <a:cubicBezTo>
                  <a:pt x="548" y="277"/>
                  <a:pt x="548" y="277"/>
                  <a:pt x="547" y="277"/>
                </a:cubicBezTo>
                <a:cubicBezTo>
                  <a:pt x="547" y="277"/>
                  <a:pt x="546" y="277"/>
                  <a:pt x="546" y="277"/>
                </a:cubicBezTo>
                <a:cubicBezTo>
                  <a:pt x="544" y="277"/>
                  <a:pt x="542" y="277"/>
                  <a:pt x="540" y="277"/>
                </a:cubicBezTo>
                <a:cubicBezTo>
                  <a:pt x="539" y="277"/>
                  <a:pt x="538" y="278"/>
                  <a:pt x="538" y="278"/>
                </a:cubicBezTo>
                <a:cubicBezTo>
                  <a:pt x="537" y="278"/>
                  <a:pt x="536" y="278"/>
                  <a:pt x="536" y="279"/>
                </a:cubicBezTo>
                <a:cubicBezTo>
                  <a:pt x="535" y="279"/>
                  <a:pt x="535" y="279"/>
                  <a:pt x="534" y="280"/>
                </a:cubicBezTo>
                <a:cubicBezTo>
                  <a:pt x="531" y="281"/>
                  <a:pt x="529" y="283"/>
                  <a:pt x="528" y="286"/>
                </a:cubicBezTo>
                <a:cubicBezTo>
                  <a:pt x="528" y="284"/>
                  <a:pt x="525" y="292"/>
                  <a:pt x="526" y="291"/>
                </a:cubicBezTo>
                <a:close/>
                <a:moveTo>
                  <a:pt x="564" y="296"/>
                </a:moveTo>
                <a:cubicBezTo>
                  <a:pt x="565" y="294"/>
                  <a:pt x="566" y="292"/>
                  <a:pt x="568" y="291"/>
                </a:cubicBezTo>
                <a:cubicBezTo>
                  <a:pt x="569" y="290"/>
                  <a:pt x="571" y="289"/>
                  <a:pt x="572" y="288"/>
                </a:cubicBezTo>
                <a:cubicBezTo>
                  <a:pt x="573" y="288"/>
                  <a:pt x="574" y="287"/>
                  <a:pt x="575" y="287"/>
                </a:cubicBezTo>
                <a:cubicBezTo>
                  <a:pt x="576" y="287"/>
                  <a:pt x="578" y="287"/>
                  <a:pt x="580" y="287"/>
                </a:cubicBezTo>
                <a:cubicBezTo>
                  <a:pt x="581" y="287"/>
                  <a:pt x="583" y="287"/>
                  <a:pt x="584" y="287"/>
                </a:cubicBezTo>
                <a:cubicBezTo>
                  <a:pt x="586" y="288"/>
                  <a:pt x="587" y="289"/>
                  <a:pt x="589" y="289"/>
                </a:cubicBezTo>
                <a:cubicBezTo>
                  <a:pt x="590" y="290"/>
                  <a:pt x="591" y="291"/>
                  <a:pt x="591" y="293"/>
                </a:cubicBezTo>
                <a:cubicBezTo>
                  <a:pt x="592" y="294"/>
                  <a:pt x="592" y="294"/>
                  <a:pt x="593" y="296"/>
                </a:cubicBezTo>
                <a:cubicBezTo>
                  <a:pt x="593" y="296"/>
                  <a:pt x="593" y="296"/>
                  <a:pt x="593" y="296"/>
                </a:cubicBezTo>
                <a:cubicBezTo>
                  <a:pt x="593" y="297"/>
                  <a:pt x="593" y="299"/>
                  <a:pt x="592" y="300"/>
                </a:cubicBezTo>
                <a:cubicBezTo>
                  <a:pt x="592" y="301"/>
                  <a:pt x="591" y="302"/>
                  <a:pt x="591" y="303"/>
                </a:cubicBezTo>
                <a:cubicBezTo>
                  <a:pt x="590" y="304"/>
                  <a:pt x="589" y="304"/>
                  <a:pt x="587" y="305"/>
                </a:cubicBezTo>
                <a:cubicBezTo>
                  <a:pt x="586" y="306"/>
                  <a:pt x="584" y="306"/>
                  <a:pt x="583" y="305"/>
                </a:cubicBezTo>
                <a:cubicBezTo>
                  <a:pt x="582" y="305"/>
                  <a:pt x="581" y="304"/>
                  <a:pt x="581" y="304"/>
                </a:cubicBezTo>
                <a:cubicBezTo>
                  <a:pt x="577" y="301"/>
                  <a:pt x="580" y="296"/>
                  <a:pt x="583" y="295"/>
                </a:cubicBezTo>
                <a:cubicBezTo>
                  <a:pt x="585" y="295"/>
                  <a:pt x="587" y="296"/>
                  <a:pt x="588" y="299"/>
                </a:cubicBezTo>
                <a:cubicBezTo>
                  <a:pt x="588" y="299"/>
                  <a:pt x="588" y="299"/>
                  <a:pt x="588" y="299"/>
                </a:cubicBezTo>
                <a:cubicBezTo>
                  <a:pt x="590" y="297"/>
                  <a:pt x="589" y="296"/>
                  <a:pt x="588" y="294"/>
                </a:cubicBezTo>
                <a:cubicBezTo>
                  <a:pt x="587" y="293"/>
                  <a:pt x="586" y="292"/>
                  <a:pt x="585" y="291"/>
                </a:cubicBezTo>
                <a:cubicBezTo>
                  <a:pt x="585" y="291"/>
                  <a:pt x="584" y="291"/>
                  <a:pt x="584" y="291"/>
                </a:cubicBezTo>
                <a:cubicBezTo>
                  <a:pt x="582" y="290"/>
                  <a:pt x="581" y="290"/>
                  <a:pt x="580" y="290"/>
                </a:cubicBezTo>
                <a:cubicBezTo>
                  <a:pt x="577" y="289"/>
                  <a:pt x="574" y="290"/>
                  <a:pt x="572" y="292"/>
                </a:cubicBezTo>
                <a:cubicBezTo>
                  <a:pt x="570" y="293"/>
                  <a:pt x="568" y="295"/>
                  <a:pt x="567" y="297"/>
                </a:cubicBezTo>
                <a:cubicBezTo>
                  <a:pt x="566" y="299"/>
                  <a:pt x="566" y="302"/>
                  <a:pt x="567" y="306"/>
                </a:cubicBezTo>
                <a:cubicBezTo>
                  <a:pt x="567" y="307"/>
                  <a:pt x="568" y="309"/>
                  <a:pt x="569" y="310"/>
                </a:cubicBezTo>
                <a:cubicBezTo>
                  <a:pt x="568" y="310"/>
                  <a:pt x="567" y="309"/>
                  <a:pt x="566" y="309"/>
                </a:cubicBezTo>
                <a:cubicBezTo>
                  <a:pt x="563" y="306"/>
                  <a:pt x="562" y="301"/>
                  <a:pt x="564" y="29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 presetClass="entr" presetSubtype="4" fill="hold" grpId="0" nodeType="withEffect">
                                  <p:stCondLst>
                                    <p:cond delay="50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5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par>
                                <p:cTn id="16" presetID="21" presetClass="entr" presetSubtype="1" fill="hold" nodeType="withEffect">
                                  <p:stCondLst>
                                    <p:cond delay="75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par>
                                <p:cTn id="19" presetID="53" presetClass="entr" presetSubtype="16" fill="hold" grpId="0" nodeType="withEffect">
                                  <p:stCondLst>
                                    <p:cond delay="10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10" presetClass="entr" presetSubtype="0" fill="hold" grpId="0" nodeType="withEffect">
                                  <p:stCondLst>
                                    <p:cond delay="125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125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p:bldP spid="16" grpId="0"/>
      <p:bldP spid="17" grpId="0"/>
      <p:bldP spid="18" grpId="0"/>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363943" y="1340372"/>
          <a:ext cx="7336268" cy="4890844"/>
        </p:xfrm>
        <a:graphic>
          <a:graphicData uri="http://schemas.openxmlformats.org/drawingml/2006/chart">
            <c:chart xmlns:c="http://schemas.openxmlformats.org/drawingml/2006/chart" xmlns:r="http://schemas.openxmlformats.org/officeDocument/2006/relationships" r:id="rId2"/>
          </a:graphicData>
        </a:graphic>
      </p:graphicFrame>
      <p:pic>
        <p:nvPicPr>
          <p:cNvPr id="3" name="图片 2"/>
          <p:cNvPicPr>
            <a:picLocks noChangeAspect="1"/>
          </p:cNvPicPr>
          <p:nvPr/>
        </p:nvPicPr>
        <p:blipFill rotWithShape="1">
          <a:blip r:embed="rId3"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4" name="图文框 3"/>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3"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grpSp>
        <p:nvGrpSpPr>
          <p:cNvPr id="14" name="组合 13"/>
          <p:cNvGrpSpPr/>
          <p:nvPr/>
        </p:nvGrpSpPr>
        <p:grpSpPr>
          <a:xfrm>
            <a:off x="7887691" y="2624868"/>
            <a:ext cx="2999875" cy="940345"/>
            <a:chOff x="7887691" y="2624868"/>
            <a:chExt cx="2999875" cy="940345"/>
          </a:xfrm>
        </p:grpSpPr>
        <p:sp>
          <p:nvSpPr>
            <p:cNvPr id="6" name="文本框 5"/>
            <p:cNvSpPr txBox="1"/>
            <p:nvPr/>
          </p:nvSpPr>
          <p:spPr>
            <a:xfrm>
              <a:off x="7887691" y="2624868"/>
              <a:ext cx="2005263" cy="400110"/>
            </a:xfrm>
            <a:prstGeom prst="rect">
              <a:avLst/>
            </a:prstGeom>
            <a:noFill/>
            <a:effectLst>
              <a:outerShdw blurRad="127000" dist="38100" sx="102000" sy="102000" algn="ctr" rotWithShape="0">
                <a:schemeClr val="tx1">
                  <a:lumMod val="75000"/>
                  <a:lumOff val="25000"/>
                  <a:alpha val="30000"/>
                </a:schemeClr>
              </a:outerShdw>
            </a:effectLst>
          </p:spPr>
          <p:txBody>
            <a:bodyPr wrap="square" rtlCol="0">
              <a:spAutoFit/>
            </a:bodyPr>
            <a:lstStyle/>
            <a:p>
              <a:r>
                <a:rPr lang="zh-CN" altLang="en-US" sz="2000" b="1" dirty="0">
                  <a:solidFill>
                    <a:srgbClr val="AC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sp>
          <p:nvSpPr>
            <p:cNvPr id="7" name="文本框 6"/>
            <p:cNvSpPr txBox="1"/>
            <p:nvPr/>
          </p:nvSpPr>
          <p:spPr>
            <a:xfrm>
              <a:off x="7887691" y="3041993"/>
              <a:ext cx="2999875" cy="523220"/>
            </a:xfrm>
            <a:prstGeom prst="rect">
              <a:avLst/>
            </a:prstGeom>
            <a:noFill/>
            <a:effectLst>
              <a:outerShdw blurRad="127000" dist="38100" sx="102000" sy="102000" algn="ctr" rotWithShape="0">
                <a:schemeClr val="tx1">
                  <a:lumMod val="75000"/>
                  <a:lumOff val="25000"/>
                  <a:alpha val="30000"/>
                </a:schemeClr>
              </a:outerShdw>
            </a:effectLst>
          </p:spPr>
          <p:txBody>
            <a:bodyPr wrap="square"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a:t>
              </a:r>
            </a:p>
          </p:txBody>
        </p:sp>
      </p:grpSp>
      <p:grpSp>
        <p:nvGrpSpPr>
          <p:cNvPr id="13" name="组合 12"/>
          <p:cNvGrpSpPr/>
          <p:nvPr/>
        </p:nvGrpSpPr>
        <p:grpSpPr>
          <a:xfrm>
            <a:off x="7887691" y="3764555"/>
            <a:ext cx="2999875" cy="928520"/>
            <a:chOff x="7887691" y="3661932"/>
            <a:chExt cx="2999875" cy="928520"/>
          </a:xfrm>
        </p:grpSpPr>
        <p:sp>
          <p:nvSpPr>
            <p:cNvPr id="8" name="文本框 7"/>
            <p:cNvSpPr txBox="1"/>
            <p:nvPr/>
          </p:nvSpPr>
          <p:spPr>
            <a:xfrm>
              <a:off x="7887691" y="3661932"/>
              <a:ext cx="2005263" cy="400110"/>
            </a:xfrm>
            <a:prstGeom prst="rect">
              <a:avLst/>
            </a:prstGeom>
            <a:noFill/>
            <a:effectLst>
              <a:outerShdw blurRad="127000" dist="38100" sx="102000" sy="102000" algn="ctr" rotWithShape="0">
                <a:schemeClr val="tx1">
                  <a:lumMod val="75000"/>
                  <a:lumOff val="25000"/>
                  <a:alpha val="30000"/>
                </a:schemeClr>
              </a:outerShdw>
            </a:effectLst>
          </p:spPr>
          <p:txBody>
            <a:bodyPr wrap="square" rtlCol="0">
              <a:spAutoFit/>
            </a:bodyPr>
            <a:lstStyle/>
            <a:p>
              <a:r>
                <a:rPr lang="zh-CN" altLang="en-US" sz="2000" b="1" dirty="0">
                  <a:solidFill>
                    <a:srgbClr val="F0565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sp>
          <p:nvSpPr>
            <p:cNvPr id="9" name="文本框 8"/>
            <p:cNvSpPr txBox="1"/>
            <p:nvPr/>
          </p:nvSpPr>
          <p:spPr>
            <a:xfrm>
              <a:off x="7887691" y="4067232"/>
              <a:ext cx="2999875" cy="523220"/>
            </a:xfrm>
            <a:prstGeom prst="rect">
              <a:avLst/>
            </a:prstGeom>
            <a:noFill/>
            <a:effectLst>
              <a:outerShdw blurRad="127000" dist="38100" sx="102000" sy="102000" algn="ctr" rotWithShape="0">
                <a:schemeClr val="tx1">
                  <a:lumMod val="75000"/>
                  <a:lumOff val="25000"/>
                  <a:alpha val="30000"/>
                </a:schemeClr>
              </a:outerShdw>
            </a:effectLst>
          </p:spPr>
          <p:txBody>
            <a:bodyPr wrap="square"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a:t>
              </a:r>
            </a:p>
          </p:txBody>
        </p:sp>
      </p:grpSp>
      <p:grpSp>
        <p:nvGrpSpPr>
          <p:cNvPr id="12" name="组合 11"/>
          <p:cNvGrpSpPr/>
          <p:nvPr/>
        </p:nvGrpSpPr>
        <p:grpSpPr>
          <a:xfrm>
            <a:off x="7887691" y="4892416"/>
            <a:ext cx="2999875" cy="928520"/>
            <a:chOff x="7887691" y="4892416"/>
            <a:chExt cx="2999875" cy="928520"/>
          </a:xfrm>
        </p:grpSpPr>
        <p:sp>
          <p:nvSpPr>
            <p:cNvPr id="10" name="文本框 9"/>
            <p:cNvSpPr txBox="1"/>
            <p:nvPr/>
          </p:nvSpPr>
          <p:spPr>
            <a:xfrm>
              <a:off x="7887691" y="4892416"/>
              <a:ext cx="2005263" cy="400110"/>
            </a:xfrm>
            <a:prstGeom prst="rect">
              <a:avLst/>
            </a:prstGeom>
            <a:noFill/>
            <a:effectLst>
              <a:outerShdw blurRad="127000" dist="38100" sx="102000" sy="102000" algn="ctr" rotWithShape="0">
                <a:schemeClr val="tx1">
                  <a:lumMod val="75000"/>
                  <a:lumOff val="25000"/>
                  <a:alpha val="30000"/>
                </a:schemeClr>
              </a:outerShdw>
            </a:effectLst>
          </p:spPr>
          <p:txBody>
            <a:bodyPr wrap="square" rtlCol="0">
              <a:spAutoFit/>
            </a:bodyPr>
            <a:lstStyle/>
            <a:p>
              <a:r>
                <a:rPr lang="zh-CN" altLang="en-US" sz="2000" b="1" dirty="0">
                  <a:solidFill>
                    <a:srgbClr val="DB131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sp>
          <p:nvSpPr>
            <p:cNvPr id="11" name="文本框 10"/>
            <p:cNvSpPr txBox="1"/>
            <p:nvPr/>
          </p:nvSpPr>
          <p:spPr>
            <a:xfrm>
              <a:off x="7887691" y="5297716"/>
              <a:ext cx="2999875" cy="523220"/>
            </a:xfrm>
            <a:prstGeom prst="rect">
              <a:avLst/>
            </a:prstGeom>
            <a:noFill/>
            <a:effectLst>
              <a:outerShdw blurRad="127000" dist="38100" sx="102000" sy="102000" algn="ctr" rotWithShape="0">
                <a:schemeClr val="tx1">
                  <a:lumMod val="75000"/>
                  <a:lumOff val="25000"/>
                  <a:alpha val="30000"/>
                </a:schemeClr>
              </a:outerShdw>
            </a:effectLst>
          </p:spPr>
          <p:txBody>
            <a:bodyPr wrap="square"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点击添加文本点击添加文本点击添加文本</a:t>
              </a:r>
            </a:p>
          </p:txBody>
        </p:sp>
      </p:gr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25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additive="base">
                                        <p:cTn id="7" dur="750" fill="hold"/>
                                        <p:tgtEl>
                                          <p:spTgt spid="2">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750" fill="hold"/>
                                        <p:tgtEl>
                                          <p:spTgt spid="2">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250"/>
                                  </p:stCondLst>
                                  <p:childTnLst>
                                    <p:set>
                                      <p:cBhvr>
                                        <p:cTn id="10" dur="1" fill="hold">
                                          <p:stCondLst>
                                            <p:cond delay="0"/>
                                          </p:stCondLst>
                                        </p:cTn>
                                        <p:tgtEl>
                                          <p:spTgt spid="2">
                                            <p:graphicEl>
                                              <a:chart seriesIdx="-4" categoryIdx="0" bldStep="category"/>
                                            </p:graphicEl>
                                          </p:spTgt>
                                        </p:tgtEl>
                                        <p:attrNameLst>
                                          <p:attrName>style.visibility</p:attrName>
                                        </p:attrNameLst>
                                      </p:cBhvr>
                                      <p:to>
                                        <p:strVal val="visible"/>
                                      </p:to>
                                    </p:set>
                                    <p:anim calcmode="lin" valueType="num">
                                      <p:cBhvr additive="base">
                                        <p:cTn id="11" dur="750" fill="hold"/>
                                        <p:tgtEl>
                                          <p:spTgt spid="2">
                                            <p:graphicEl>
                                              <a:chart seriesIdx="-4" categoryIdx="0" bldStep="category"/>
                                            </p:graphic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2">
                                            <p:graphicEl>
                                              <a:chart seriesIdx="-4" categoryIdx="0" bldStep="category"/>
                                            </p:graphic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250"/>
                                  </p:stCondLst>
                                  <p:childTnLst>
                                    <p:set>
                                      <p:cBhvr>
                                        <p:cTn id="14" dur="1" fill="hold">
                                          <p:stCondLst>
                                            <p:cond delay="0"/>
                                          </p:stCondLst>
                                        </p:cTn>
                                        <p:tgtEl>
                                          <p:spTgt spid="2">
                                            <p:graphicEl>
                                              <a:chart seriesIdx="-4" categoryIdx="1" bldStep="category"/>
                                            </p:graphicEl>
                                          </p:spTgt>
                                        </p:tgtEl>
                                        <p:attrNameLst>
                                          <p:attrName>style.visibility</p:attrName>
                                        </p:attrNameLst>
                                      </p:cBhvr>
                                      <p:to>
                                        <p:strVal val="visible"/>
                                      </p:to>
                                    </p:set>
                                    <p:anim calcmode="lin" valueType="num">
                                      <p:cBhvr additive="base">
                                        <p:cTn id="15" dur="750" fill="hold"/>
                                        <p:tgtEl>
                                          <p:spTgt spid="2">
                                            <p:graphicEl>
                                              <a:chart seriesIdx="-4" categoryIdx="1" bldStep="category"/>
                                            </p:graphicEl>
                                          </p:spTgt>
                                        </p:tgtEl>
                                        <p:attrNameLst>
                                          <p:attrName>ppt_x</p:attrName>
                                        </p:attrNameLst>
                                      </p:cBhvr>
                                      <p:tavLst>
                                        <p:tav tm="0">
                                          <p:val>
                                            <p:strVal val="0-#ppt_w/2"/>
                                          </p:val>
                                        </p:tav>
                                        <p:tav tm="100000">
                                          <p:val>
                                            <p:strVal val="#ppt_x"/>
                                          </p:val>
                                        </p:tav>
                                      </p:tavLst>
                                    </p:anim>
                                    <p:anim calcmode="lin" valueType="num">
                                      <p:cBhvr additive="base">
                                        <p:cTn id="16" dur="750" fill="hold"/>
                                        <p:tgtEl>
                                          <p:spTgt spid="2">
                                            <p:graphicEl>
                                              <a:chart seriesIdx="-4" categoryIdx="1" bldStep="category"/>
                                            </p:graphic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250"/>
                                  </p:stCondLst>
                                  <p:childTnLst>
                                    <p:set>
                                      <p:cBhvr>
                                        <p:cTn id="18" dur="1" fill="hold">
                                          <p:stCondLst>
                                            <p:cond delay="0"/>
                                          </p:stCondLst>
                                        </p:cTn>
                                        <p:tgtEl>
                                          <p:spTgt spid="2">
                                            <p:graphicEl>
                                              <a:chart seriesIdx="-4" categoryIdx="2" bldStep="category"/>
                                            </p:graphicEl>
                                          </p:spTgt>
                                        </p:tgtEl>
                                        <p:attrNameLst>
                                          <p:attrName>style.visibility</p:attrName>
                                        </p:attrNameLst>
                                      </p:cBhvr>
                                      <p:to>
                                        <p:strVal val="visible"/>
                                      </p:to>
                                    </p:set>
                                    <p:anim calcmode="lin" valueType="num">
                                      <p:cBhvr additive="base">
                                        <p:cTn id="19" dur="750" fill="hold"/>
                                        <p:tgtEl>
                                          <p:spTgt spid="2">
                                            <p:graphicEl>
                                              <a:chart seriesIdx="-4" categoryIdx="2" bldStep="category"/>
                                            </p:graphic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2">
                                            <p:graphicEl>
                                              <a:chart seriesIdx="-4" categoryIdx="2" bldStep="category"/>
                                            </p:graphic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250"/>
                                  </p:stCondLst>
                                  <p:childTnLst>
                                    <p:set>
                                      <p:cBhvr>
                                        <p:cTn id="22" dur="1" fill="hold">
                                          <p:stCondLst>
                                            <p:cond delay="0"/>
                                          </p:stCondLst>
                                        </p:cTn>
                                        <p:tgtEl>
                                          <p:spTgt spid="2">
                                            <p:graphicEl>
                                              <a:chart seriesIdx="-4" categoryIdx="3" bldStep="category"/>
                                            </p:graphicEl>
                                          </p:spTgt>
                                        </p:tgtEl>
                                        <p:attrNameLst>
                                          <p:attrName>style.visibility</p:attrName>
                                        </p:attrNameLst>
                                      </p:cBhvr>
                                      <p:to>
                                        <p:strVal val="visible"/>
                                      </p:to>
                                    </p:set>
                                    <p:anim calcmode="lin" valueType="num">
                                      <p:cBhvr additive="base">
                                        <p:cTn id="23" dur="750" fill="hold"/>
                                        <p:tgtEl>
                                          <p:spTgt spid="2">
                                            <p:graphicEl>
                                              <a:chart seriesIdx="-4" categoryIdx="3" bldStep="category"/>
                                            </p:graphic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2">
                                            <p:graphicEl>
                                              <a:chart seriesIdx="-4" categoryIdx="3" bldStep="category"/>
                                            </p:graphicEl>
                                          </p:spTgt>
                                        </p:tgtEl>
                                        <p:attrNameLst>
                                          <p:attrName>ppt_y</p:attrName>
                                        </p:attrNameLst>
                                      </p:cBhvr>
                                      <p:tavLst>
                                        <p:tav tm="0">
                                          <p:val>
                                            <p:strVal val="1+#ppt_h/2"/>
                                          </p:val>
                                        </p:tav>
                                        <p:tav tm="100000">
                                          <p:val>
                                            <p:strVal val="#ppt_y"/>
                                          </p:val>
                                        </p:tav>
                                      </p:tavLst>
                                    </p:anim>
                                  </p:childTnLst>
                                </p:cTn>
                              </p:par>
                              <p:par>
                                <p:cTn id="25" presetID="25" presetClass="entr" presetSubtype="0" fill="hold" nodeType="withEffect">
                                  <p:stCondLst>
                                    <p:cond delay="75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4"/>
                                        </p:tgtEl>
                                      </p:cBhvr>
                                    </p:animEffect>
                                  </p:childTnLst>
                                </p:cTn>
                              </p:par>
                              <p:par>
                                <p:cTn id="35" presetID="25" presetClass="entr" presetSubtype="0" fill="hold" nodeType="withEffect">
                                  <p:stCondLst>
                                    <p:cond delay="10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0" dur="1000" fill="hold"/>
                                        <p:tgtEl>
                                          <p:spTgt spid="1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3"/>
                                        </p:tgtEl>
                                      </p:cBhvr>
                                    </p:animEffect>
                                  </p:childTnLst>
                                </p:cTn>
                              </p:par>
                              <p:par>
                                <p:cTn id="45" presetID="25" presetClass="entr" presetSubtype="0" fill="hold" nodeType="withEffect">
                                  <p:stCondLst>
                                    <p:cond delay="125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srcRect t="-2"/>
          <a:stretch>
            <a:fillRect/>
          </a:stretch>
        </p:blipFill>
        <p:spPr>
          <a:xfrm flipH="1">
            <a:off x="9641304"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6" name="图文框 5"/>
          <p:cNvSpPr/>
          <p:nvPr/>
        </p:nvSpPr>
        <p:spPr>
          <a:xfrm>
            <a:off x="0" y="0"/>
            <a:ext cx="12192000" cy="6858000"/>
          </a:xfrm>
          <a:prstGeom prst="frame">
            <a:avLst>
              <a:gd name="adj1" fmla="val 2675"/>
            </a:avLst>
          </a:prstGeom>
          <a:solidFill>
            <a:srgbClr val="EC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2" cstate="email"/>
          <a:srcRect t="-2"/>
          <a:stretch>
            <a:fillRect/>
          </a:stretch>
        </p:blipFill>
        <p:spPr>
          <a:xfrm>
            <a:off x="176463" y="144378"/>
            <a:ext cx="2374233" cy="2124514"/>
          </a:xfrm>
          <a:prstGeom prst="rect">
            <a:avLst/>
          </a:prstGeom>
          <a:effectLst>
            <a:outerShdw blurRad="76200" dist="38100" dir="8100000" algn="tr" rotWithShape="0">
              <a:schemeClr val="tx1">
                <a:lumMod val="65000"/>
                <a:lumOff val="35000"/>
                <a:alpha val="40000"/>
              </a:schemeClr>
            </a:outerShdw>
          </a:effectLst>
        </p:spPr>
      </p:pic>
      <p:sp>
        <p:nvSpPr>
          <p:cNvPr id="2" name="矩形 1"/>
          <p:cNvSpPr/>
          <p:nvPr/>
        </p:nvSpPr>
        <p:spPr>
          <a:xfrm>
            <a:off x="2152650" y="1786457"/>
            <a:ext cx="7488654" cy="1253626"/>
          </a:xfrm>
          <a:prstGeom prst="rect">
            <a:avLst/>
          </a:prstGeom>
          <a:noFill/>
          <a:ln w="28575">
            <a:solidFill>
              <a:srgbClr val="EC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2152650" y="3157500"/>
            <a:ext cx="7488654" cy="1253626"/>
          </a:xfrm>
          <a:prstGeom prst="rect">
            <a:avLst/>
          </a:prstGeom>
          <a:noFill/>
          <a:ln w="28575">
            <a:solidFill>
              <a:srgbClr val="EC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2152650" y="4528542"/>
            <a:ext cx="7488654" cy="1253626"/>
          </a:xfrm>
          <a:prstGeom prst="rect">
            <a:avLst/>
          </a:prstGeom>
          <a:noFill/>
          <a:ln w="28575">
            <a:solidFill>
              <a:srgbClr val="EC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email"/>
          <a:stretch>
            <a:fillRect/>
          </a:stretch>
        </p:blipFill>
        <p:spPr>
          <a:xfrm>
            <a:off x="1603428" y="1856151"/>
            <a:ext cx="1123731" cy="1114237"/>
          </a:xfrm>
          <a:prstGeom prst="rect">
            <a:avLst/>
          </a:prstGeom>
        </p:spPr>
      </p:pic>
      <p:pic>
        <p:nvPicPr>
          <p:cNvPr id="11" name="图片 10"/>
          <p:cNvPicPr>
            <a:picLocks noChangeAspect="1"/>
          </p:cNvPicPr>
          <p:nvPr/>
        </p:nvPicPr>
        <p:blipFill>
          <a:blip r:embed="rId3" cstate="email"/>
          <a:stretch>
            <a:fillRect/>
          </a:stretch>
        </p:blipFill>
        <p:spPr>
          <a:xfrm>
            <a:off x="1603428" y="3227194"/>
            <a:ext cx="1123731" cy="1114237"/>
          </a:xfrm>
          <a:prstGeom prst="rect">
            <a:avLst/>
          </a:prstGeom>
        </p:spPr>
      </p:pic>
      <p:pic>
        <p:nvPicPr>
          <p:cNvPr id="12" name="图片 11"/>
          <p:cNvPicPr>
            <a:picLocks noChangeAspect="1"/>
          </p:cNvPicPr>
          <p:nvPr/>
        </p:nvPicPr>
        <p:blipFill>
          <a:blip r:embed="rId3" cstate="email"/>
          <a:stretch>
            <a:fillRect/>
          </a:stretch>
        </p:blipFill>
        <p:spPr>
          <a:xfrm>
            <a:off x="1603428" y="4598236"/>
            <a:ext cx="1123731" cy="1114237"/>
          </a:xfrm>
          <a:prstGeom prst="rect">
            <a:avLst/>
          </a:prstGeom>
        </p:spPr>
      </p:pic>
      <p:sp>
        <p:nvSpPr>
          <p:cNvPr id="3" name="文本框 2"/>
          <p:cNvSpPr txBox="1"/>
          <p:nvPr/>
        </p:nvSpPr>
        <p:spPr>
          <a:xfrm>
            <a:off x="2809048" y="1856151"/>
            <a:ext cx="1799724" cy="553998"/>
          </a:xfrm>
          <a:prstGeom prst="rect">
            <a:avLst/>
          </a:prstGeom>
          <a:noFill/>
        </p:spPr>
        <p:txBody>
          <a:bodyPr wrap="square" rtlCol="0">
            <a:spAutoFit/>
          </a:bodyPr>
          <a:lstStyle/>
          <a:p>
            <a:pPr>
              <a:lnSpc>
                <a:spcPct val="150000"/>
              </a:lnSpc>
            </a:pPr>
            <a:r>
              <a:rPr lang="zh-CN" altLang="en-US" sz="2000" b="1" dirty="0">
                <a:solidFill>
                  <a:srgbClr val="DB1318"/>
                </a:solidFill>
                <a:effectLst>
                  <a:outerShdw blurRad="63500" dist="25400" sx="102000" sy="102000" algn="ctr" rotWithShape="0">
                    <a:prstClr val="black">
                      <a:alpha val="35000"/>
                    </a:prstClr>
                  </a:outerShdw>
                </a:effectLst>
                <a:latin typeface="微软雅黑" panose="020B0503020204020204" pitchFamily="34" charset="-122"/>
                <a:ea typeface="微软雅黑" panose="020B0503020204020204" pitchFamily="34" charset="-122"/>
              </a:rPr>
              <a:t>点击添加标题</a:t>
            </a:r>
          </a:p>
        </p:txBody>
      </p:sp>
      <p:sp>
        <p:nvSpPr>
          <p:cNvPr id="4" name="文本框 3"/>
          <p:cNvSpPr txBox="1"/>
          <p:nvPr/>
        </p:nvSpPr>
        <p:spPr>
          <a:xfrm>
            <a:off x="2809048" y="2212594"/>
            <a:ext cx="6626107"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点击添加文本点击添加文本点击添加文本点击添加文</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本点击添加文本点击添加文本</a:t>
            </a:r>
          </a:p>
        </p:txBody>
      </p:sp>
      <p:sp>
        <p:nvSpPr>
          <p:cNvPr id="13" name="文本框 12"/>
          <p:cNvSpPr txBox="1"/>
          <p:nvPr/>
        </p:nvSpPr>
        <p:spPr>
          <a:xfrm>
            <a:off x="2809048" y="3233516"/>
            <a:ext cx="1799724" cy="553998"/>
          </a:xfrm>
          <a:prstGeom prst="rect">
            <a:avLst/>
          </a:prstGeom>
          <a:noFill/>
        </p:spPr>
        <p:txBody>
          <a:bodyPr wrap="square" rtlCol="0">
            <a:spAutoFit/>
          </a:bodyPr>
          <a:lstStyle/>
          <a:p>
            <a:pPr>
              <a:lnSpc>
                <a:spcPct val="150000"/>
              </a:lnSpc>
            </a:pPr>
            <a:r>
              <a:rPr lang="zh-CN" altLang="en-US" sz="2000" b="1" dirty="0">
                <a:solidFill>
                  <a:srgbClr val="DB1318"/>
                </a:solidFill>
                <a:effectLst>
                  <a:outerShdw blurRad="63500" dist="25400" sx="102000" sy="102000" algn="ctr" rotWithShape="0">
                    <a:prstClr val="black">
                      <a:alpha val="35000"/>
                    </a:prstClr>
                  </a:outerShdw>
                </a:effectLst>
                <a:latin typeface="微软雅黑" panose="020B0503020204020204" pitchFamily="34" charset="-122"/>
                <a:ea typeface="微软雅黑" panose="020B0503020204020204" pitchFamily="34" charset="-122"/>
              </a:rPr>
              <a:t>点击添加标题</a:t>
            </a:r>
          </a:p>
        </p:txBody>
      </p:sp>
      <p:sp>
        <p:nvSpPr>
          <p:cNvPr id="14" name="文本框 13"/>
          <p:cNvSpPr txBox="1"/>
          <p:nvPr/>
        </p:nvSpPr>
        <p:spPr>
          <a:xfrm>
            <a:off x="2809048" y="3589959"/>
            <a:ext cx="6626107"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点击添加文本点击添加文本点击添加文本点击添加文</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本点击添加文本点击添加文本</a:t>
            </a:r>
          </a:p>
        </p:txBody>
      </p:sp>
      <p:sp>
        <p:nvSpPr>
          <p:cNvPr id="15" name="文本框 14"/>
          <p:cNvSpPr txBox="1"/>
          <p:nvPr/>
        </p:nvSpPr>
        <p:spPr>
          <a:xfrm>
            <a:off x="2809048" y="4649732"/>
            <a:ext cx="1799724" cy="553998"/>
          </a:xfrm>
          <a:prstGeom prst="rect">
            <a:avLst/>
          </a:prstGeom>
          <a:noFill/>
        </p:spPr>
        <p:txBody>
          <a:bodyPr wrap="square" rtlCol="0">
            <a:spAutoFit/>
          </a:bodyPr>
          <a:lstStyle/>
          <a:p>
            <a:pPr>
              <a:lnSpc>
                <a:spcPct val="150000"/>
              </a:lnSpc>
            </a:pPr>
            <a:r>
              <a:rPr lang="zh-CN" altLang="en-US" sz="2000" b="1" dirty="0">
                <a:solidFill>
                  <a:srgbClr val="DB1318"/>
                </a:solidFill>
                <a:effectLst>
                  <a:outerShdw blurRad="63500" dist="25400" sx="102000" sy="102000" algn="ctr" rotWithShape="0">
                    <a:prstClr val="black">
                      <a:alpha val="35000"/>
                    </a:prstClr>
                  </a:outerShdw>
                </a:effectLst>
                <a:latin typeface="微软雅黑" panose="020B0503020204020204" pitchFamily="34" charset="-122"/>
                <a:ea typeface="微软雅黑" panose="020B0503020204020204" pitchFamily="34" charset="-122"/>
              </a:rPr>
              <a:t>点击添加标题</a:t>
            </a:r>
          </a:p>
        </p:txBody>
      </p:sp>
      <p:sp>
        <p:nvSpPr>
          <p:cNvPr id="16" name="文本框 15"/>
          <p:cNvSpPr txBox="1"/>
          <p:nvPr/>
        </p:nvSpPr>
        <p:spPr>
          <a:xfrm>
            <a:off x="2809048" y="5006175"/>
            <a:ext cx="6626107"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点击添加文本点击添加文本点击添加文本点击添加文</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本点击添加文本点击添加文本</a:t>
            </a:r>
          </a:p>
        </p:txBody>
      </p:sp>
      <p:pic>
        <p:nvPicPr>
          <p:cNvPr id="17" name="图片 16"/>
          <p:cNvPicPr>
            <a:picLocks noChangeAspect="1"/>
          </p:cNvPicPr>
          <p:nvPr/>
        </p:nvPicPr>
        <p:blipFill rotWithShape="1">
          <a:blip r:embed="rId4" cstate="email"/>
          <a:srcRect/>
          <a:stretch>
            <a:fillRect/>
          </a:stretch>
        </p:blipFill>
        <p:spPr>
          <a:xfrm>
            <a:off x="8159817" y="2147697"/>
            <a:ext cx="3084446" cy="3310439"/>
          </a:xfrm>
          <a:prstGeom prst="rect">
            <a:avLst/>
          </a:prstGeom>
          <a:effectLst>
            <a:outerShdw blurRad="190500" dist="76200" dir="8100000" algn="tr" rotWithShape="0">
              <a:schemeClr val="tx1">
                <a:lumMod val="75000"/>
                <a:lumOff val="25000"/>
                <a:alpha val="34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53" presetClass="entr" presetSubtype="16" fill="hold"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42" presetClass="entr" presetSubtype="0" fill="hold" grpId="0" nodeType="withEffect">
                                  <p:stCondLst>
                                    <p:cond delay="5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5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75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100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00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3" grpId="0"/>
      <p:bldP spid="4" grpId="0"/>
      <p:bldP spid="13" grpId="0"/>
      <p:bldP spid="14" grpId="0"/>
      <p:bldP spid="15" grpId="0"/>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1018</Words>
  <Application>Microsoft Office PowerPoint</Application>
  <PresentationFormat>宽屏</PresentationFormat>
  <Paragraphs>194</Paragraphs>
  <Slides>32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32</vt:i4>
      </vt:variant>
    </vt:vector>
  </HeadingPairs>
  <TitlesOfParts>
    <vt:vector size="41" baseType="lpstr">
      <vt:lpstr>方正舒体</vt:lpstr>
      <vt:lpstr>华文新魏</vt:lpstr>
      <vt:lpstr>微软雅黑</vt:lpstr>
      <vt:lpstr>Wingdings</vt:lpstr>
      <vt:lpstr>等线</vt:lpstr>
      <vt:lpstr>等线 Light</vt:lpstr>
      <vt:lpstr>华文行楷</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130</cp:revision>
  <dcterms:created xsi:type="dcterms:W3CDTF">2017-12-05T09:59:00Z</dcterms:created>
  <dcterms:modified xsi:type="dcterms:W3CDTF">2021-01-06T01:14:39Z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